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4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5"/>
    <p:restoredTop sz="94589"/>
  </p:normalViewPr>
  <p:slideViewPr>
    <p:cSldViewPr snapToGrid="0" snapToObjects="1" showGuides="1">
      <p:cViewPr varScale="1">
        <p:scale>
          <a:sx n="120" d="100"/>
          <a:sy n="120" d="100"/>
        </p:scale>
        <p:origin x="10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76690BDD-C53D-5F2E-ABD5-A97DFC51C3CF}"/>
    <pc:docChg chg="undo custSel addSld delSld modSld">
      <pc:chgData name="Andrej Bogdanov" userId="896fc40a-cbdd-4f42-a373-b4d25dd81a07" providerId="ADAL" clId="{76690BDD-C53D-5F2E-ABD5-A97DFC51C3CF}" dt="2026-04-06T22:01:23.885" v="39" actId="478"/>
      <pc:docMkLst>
        <pc:docMk/>
      </pc:docMkLst>
      <pc:sldChg chg="delSp mod">
        <pc:chgData name="Andrej Bogdanov" userId="896fc40a-cbdd-4f42-a373-b4d25dd81a07" providerId="ADAL" clId="{76690BDD-C53D-5F2E-ABD5-A97DFC51C3CF}" dt="2026-04-06T21:52:32.011" v="3" actId="478"/>
        <pc:sldMkLst>
          <pc:docMk/>
          <pc:sldMk cId="2798753424" sldId="258"/>
        </pc:sldMkLst>
        <pc:inkChg chg="del">
          <ac:chgData name="Andrej Bogdanov" userId="896fc40a-cbdd-4f42-a373-b4d25dd81a07" providerId="ADAL" clId="{76690BDD-C53D-5F2E-ABD5-A97DFC51C3CF}" dt="2026-04-06T21:52:30.899" v="2" actId="478"/>
          <ac:inkMkLst>
            <pc:docMk/>
            <pc:sldMk cId="2798753424" sldId="258"/>
            <ac:inkMk id="4" creationId="{D99372E2-BE4E-901A-8AD7-82DC8C2E5499}"/>
          </ac:inkMkLst>
        </pc:inkChg>
        <pc:inkChg chg="del">
          <ac:chgData name="Andrej Bogdanov" userId="896fc40a-cbdd-4f42-a373-b4d25dd81a07" providerId="ADAL" clId="{76690BDD-C53D-5F2E-ABD5-A97DFC51C3CF}" dt="2026-04-06T21:52:32.011" v="3" actId="478"/>
          <ac:inkMkLst>
            <pc:docMk/>
            <pc:sldMk cId="2798753424" sldId="258"/>
            <ac:inkMk id="6" creationId="{5364905E-9A3D-716F-3095-0B7214F4F0C6}"/>
          </ac:inkMkLst>
        </pc:inkChg>
      </pc:sldChg>
      <pc:sldChg chg="delSp mod">
        <pc:chgData name="Andrej Bogdanov" userId="896fc40a-cbdd-4f42-a373-b4d25dd81a07" providerId="ADAL" clId="{76690BDD-C53D-5F2E-ABD5-A97DFC51C3CF}" dt="2026-04-06T21:52:41.622" v="7" actId="478"/>
        <pc:sldMkLst>
          <pc:docMk/>
          <pc:sldMk cId="4288264942" sldId="260"/>
        </pc:sldMkLst>
        <pc:inkChg chg="del">
          <ac:chgData name="Andrej Bogdanov" userId="896fc40a-cbdd-4f42-a373-b4d25dd81a07" providerId="ADAL" clId="{76690BDD-C53D-5F2E-ABD5-A97DFC51C3CF}" dt="2026-04-06T21:52:37.145" v="4" actId="478"/>
          <ac:inkMkLst>
            <pc:docMk/>
            <pc:sldMk cId="4288264942" sldId="260"/>
            <ac:inkMk id="4" creationId="{8A94DCDD-3EDD-2690-1E26-B12A075AD781}"/>
          </ac:inkMkLst>
        </pc:inkChg>
        <pc:inkChg chg="del">
          <ac:chgData name="Andrej Bogdanov" userId="896fc40a-cbdd-4f42-a373-b4d25dd81a07" providerId="ADAL" clId="{76690BDD-C53D-5F2E-ABD5-A97DFC51C3CF}" dt="2026-04-06T21:52:38.245" v="5" actId="478"/>
          <ac:inkMkLst>
            <pc:docMk/>
            <pc:sldMk cId="4288264942" sldId="260"/>
            <ac:inkMk id="5" creationId="{A47586C9-FD40-0A06-BB6D-0A4923D47516}"/>
          </ac:inkMkLst>
        </pc:inkChg>
        <pc:inkChg chg="del">
          <ac:chgData name="Andrej Bogdanov" userId="896fc40a-cbdd-4f42-a373-b4d25dd81a07" providerId="ADAL" clId="{76690BDD-C53D-5F2E-ABD5-A97DFC51C3CF}" dt="2026-04-06T21:52:41.622" v="7" actId="478"/>
          <ac:inkMkLst>
            <pc:docMk/>
            <pc:sldMk cId="4288264942" sldId="260"/>
            <ac:inkMk id="6" creationId="{C44CE9BA-9B10-26EF-752C-AF58688BD824}"/>
          </ac:inkMkLst>
        </pc:inkChg>
        <pc:inkChg chg="del">
          <ac:chgData name="Andrej Bogdanov" userId="896fc40a-cbdd-4f42-a373-b4d25dd81a07" providerId="ADAL" clId="{76690BDD-C53D-5F2E-ABD5-A97DFC51C3CF}" dt="2026-04-06T21:52:39.796" v="6" actId="478"/>
          <ac:inkMkLst>
            <pc:docMk/>
            <pc:sldMk cId="4288264942" sldId="260"/>
            <ac:inkMk id="7" creationId="{2C9409FB-2A24-E783-62DA-BC478706972C}"/>
          </ac:inkMkLst>
        </pc:inkChg>
      </pc:sldChg>
      <pc:sldChg chg="delSp mod">
        <pc:chgData name="Andrej Bogdanov" userId="896fc40a-cbdd-4f42-a373-b4d25dd81a07" providerId="ADAL" clId="{76690BDD-C53D-5F2E-ABD5-A97DFC51C3CF}" dt="2026-04-06T21:52:46.265" v="9" actId="478"/>
        <pc:sldMkLst>
          <pc:docMk/>
          <pc:sldMk cId="2925097732" sldId="261"/>
        </pc:sldMkLst>
        <pc:inkChg chg="del">
          <ac:chgData name="Andrej Bogdanov" userId="896fc40a-cbdd-4f42-a373-b4d25dd81a07" providerId="ADAL" clId="{76690BDD-C53D-5F2E-ABD5-A97DFC51C3CF}" dt="2026-04-06T21:52:45.132" v="8" actId="478"/>
          <ac:inkMkLst>
            <pc:docMk/>
            <pc:sldMk cId="2925097732" sldId="261"/>
            <ac:inkMk id="2" creationId="{8382E373-8D25-61C6-85C1-C22D415470FB}"/>
          </ac:inkMkLst>
        </pc:inkChg>
        <pc:inkChg chg="del">
          <ac:chgData name="Andrej Bogdanov" userId="896fc40a-cbdd-4f42-a373-b4d25dd81a07" providerId="ADAL" clId="{76690BDD-C53D-5F2E-ABD5-A97DFC51C3CF}" dt="2026-04-06T21:52:46.265" v="9" actId="478"/>
          <ac:inkMkLst>
            <pc:docMk/>
            <pc:sldMk cId="2925097732" sldId="261"/>
            <ac:inkMk id="6" creationId="{9AF67282-C70B-CCD0-129E-E2314BB5AB1A}"/>
          </ac:inkMkLst>
        </pc:inkChg>
      </pc:sldChg>
      <pc:sldChg chg="delSp mod">
        <pc:chgData name="Andrej Bogdanov" userId="896fc40a-cbdd-4f42-a373-b4d25dd81a07" providerId="ADAL" clId="{76690BDD-C53D-5F2E-ABD5-A97DFC51C3CF}" dt="2026-04-06T21:52:52.278" v="13" actId="478"/>
        <pc:sldMkLst>
          <pc:docMk/>
          <pc:sldMk cId="31542054" sldId="262"/>
        </pc:sldMkLst>
        <pc:inkChg chg="del">
          <ac:chgData name="Andrej Bogdanov" userId="896fc40a-cbdd-4f42-a373-b4d25dd81a07" providerId="ADAL" clId="{76690BDD-C53D-5F2E-ABD5-A97DFC51C3CF}" dt="2026-04-06T21:52:51.176" v="12" actId="478"/>
          <ac:inkMkLst>
            <pc:docMk/>
            <pc:sldMk cId="31542054" sldId="262"/>
            <ac:inkMk id="3" creationId="{1A091D03-30DA-2164-4688-BA8BFAFEC87D}"/>
          </ac:inkMkLst>
        </pc:inkChg>
        <pc:inkChg chg="del">
          <ac:chgData name="Andrej Bogdanov" userId="896fc40a-cbdd-4f42-a373-b4d25dd81a07" providerId="ADAL" clId="{76690BDD-C53D-5F2E-ABD5-A97DFC51C3CF}" dt="2026-04-06T21:52:48.944" v="10" actId="478"/>
          <ac:inkMkLst>
            <pc:docMk/>
            <pc:sldMk cId="31542054" sldId="262"/>
            <ac:inkMk id="7" creationId="{3F5847B8-5CA4-B78A-0FDA-26AC539F92D3}"/>
          </ac:inkMkLst>
        </pc:inkChg>
        <pc:inkChg chg="del">
          <ac:chgData name="Andrej Bogdanov" userId="896fc40a-cbdd-4f42-a373-b4d25dd81a07" providerId="ADAL" clId="{76690BDD-C53D-5F2E-ABD5-A97DFC51C3CF}" dt="2026-04-06T21:52:50.063" v="11" actId="478"/>
          <ac:inkMkLst>
            <pc:docMk/>
            <pc:sldMk cId="31542054" sldId="262"/>
            <ac:inkMk id="10" creationId="{52274B69-EA3E-7EEC-B00D-F996AFA9034B}"/>
          </ac:inkMkLst>
        </pc:inkChg>
        <pc:inkChg chg="del">
          <ac:chgData name="Andrej Bogdanov" userId="896fc40a-cbdd-4f42-a373-b4d25dd81a07" providerId="ADAL" clId="{76690BDD-C53D-5F2E-ABD5-A97DFC51C3CF}" dt="2026-04-06T21:52:52.278" v="13" actId="478"/>
          <ac:inkMkLst>
            <pc:docMk/>
            <pc:sldMk cId="31542054" sldId="262"/>
            <ac:inkMk id="11" creationId="{22FB7C4E-DAF8-E552-C159-D1964D52F67E}"/>
          </ac:inkMkLst>
        </pc:inkChg>
      </pc:sldChg>
      <pc:sldChg chg="delSp mod">
        <pc:chgData name="Andrej Bogdanov" userId="896fc40a-cbdd-4f42-a373-b4d25dd81a07" providerId="ADAL" clId="{76690BDD-C53D-5F2E-ABD5-A97DFC51C3CF}" dt="2026-04-06T21:53:02.561" v="17" actId="478"/>
        <pc:sldMkLst>
          <pc:docMk/>
          <pc:sldMk cId="3998382451" sldId="263"/>
        </pc:sldMkLst>
        <pc:inkChg chg="del">
          <ac:chgData name="Andrej Bogdanov" userId="896fc40a-cbdd-4f42-a373-b4d25dd81a07" providerId="ADAL" clId="{76690BDD-C53D-5F2E-ABD5-A97DFC51C3CF}" dt="2026-04-06T21:52:57.745" v="14" actId="478"/>
          <ac:inkMkLst>
            <pc:docMk/>
            <pc:sldMk cId="3998382451" sldId="263"/>
            <ac:inkMk id="5" creationId="{4306AF97-B75D-3870-A164-677C9E762639}"/>
          </ac:inkMkLst>
        </pc:inkChg>
        <pc:inkChg chg="del">
          <ac:chgData name="Andrej Bogdanov" userId="896fc40a-cbdd-4f42-a373-b4d25dd81a07" providerId="ADAL" clId="{76690BDD-C53D-5F2E-ABD5-A97DFC51C3CF}" dt="2026-04-06T21:52:59.369" v="15" actId="478"/>
          <ac:inkMkLst>
            <pc:docMk/>
            <pc:sldMk cId="3998382451" sldId="263"/>
            <ac:inkMk id="6" creationId="{7EAE7707-C47B-51B2-1FD2-520CB5053B1C}"/>
          </ac:inkMkLst>
        </pc:inkChg>
        <pc:inkChg chg="del">
          <ac:chgData name="Andrej Bogdanov" userId="896fc40a-cbdd-4f42-a373-b4d25dd81a07" providerId="ADAL" clId="{76690BDD-C53D-5F2E-ABD5-A97DFC51C3CF}" dt="2026-04-06T21:53:02.561" v="17" actId="478"/>
          <ac:inkMkLst>
            <pc:docMk/>
            <pc:sldMk cId="3998382451" sldId="263"/>
            <ac:inkMk id="7" creationId="{60FF4BA7-BEB1-CE1C-4328-26C7B63E54EC}"/>
          </ac:inkMkLst>
        </pc:inkChg>
        <pc:inkChg chg="del">
          <ac:chgData name="Andrej Bogdanov" userId="896fc40a-cbdd-4f42-a373-b4d25dd81a07" providerId="ADAL" clId="{76690BDD-C53D-5F2E-ABD5-A97DFC51C3CF}" dt="2026-04-06T21:53:01.162" v="16" actId="478"/>
          <ac:inkMkLst>
            <pc:docMk/>
            <pc:sldMk cId="3998382451" sldId="263"/>
            <ac:inkMk id="9" creationId="{88DDF1B5-5A7B-17B4-5C89-C1D94DB03D21}"/>
          </ac:inkMkLst>
        </pc:inkChg>
      </pc:sldChg>
      <pc:sldChg chg="delSp mod">
        <pc:chgData name="Andrej Bogdanov" userId="896fc40a-cbdd-4f42-a373-b4d25dd81a07" providerId="ADAL" clId="{76690BDD-C53D-5F2E-ABD5-A97DFC51C3CF}" dt="2026-04-06T21:56:39.746" v="21" actId="478"/>
        <pc:sldMkLst>
          <pc:docMk/>
          <pc:sldMk cId="3227637517" sldId="264"/>
        </pc:sldMkLst>
        <pc:inkChg chg="del">
          <ac:chgData name="Andrej Bogdanov" userId="896fc40a-cbdd-4f42-a373-b4d25dd81a07" providerId="ADAL" clId="{76690BDD-C53D-5F2E-ABD5-A97DFC51C3CF}" dt="2026-04-06T21:56:36.837" v="19" actId="478"/>
          <ac:inkMkLst>
            <pc:docMk/>
            <pc:sldMk cId="3227637517" sldId="264"/>
            <ac:inkMk id="4" creationId="{CEAC948C-FF81-DF45-BC60-FFFD373B9C9A}"/>
          </ac:inkMkLst>
        </pc:inkChg>
        <pc:inkChg chg="del">
          <ac:chgData name="Andrej Bogdanov" userId="896fc40a-cbdd-4f42-a373-b4d25dd81a07" providerId="ADAL" clId="{76690BDD-C53D-5F2E-ABD5-A97DFC51C3CF}" dt="2026-04-06T21:56:34.799" v="18" actId="478"/>
          <ac:inkMkLst>
            <pc:docMk/>
            <pc:sldMk cId="3227637517" sldId="264"/>
            <ac:inkMk id="6" creationId="{CD3B2454-2CE4-5499-C07C-D4057D08EFA7}"/>
          </ac:inkMkLst>
        </pc:inkChg>
        <pc:inkChg chg="del">
          <ac:chgData name="Andrej Bogdanov" userId="896fc40a-cbdd-4f42-a373-b4d25dd81a07" providerId="ADAL" clId="{76690BDD-C53D-5F2E-ABD5-A97DFC51C3CF}" dt="2026-04-06T21:56:38.579" v="20" actId="478"/>
          <ac:inkMkLst>
            <pc:docMk/>
            <pc:sldMk cId="3227637517" sldId="264"/>
            <ac:inkMk id="7" creationId="{C3A9EC37-53B9-80C5-DF33-2B6F561026BD}"/>
          </ac:inkMkLst>
        </pc:inkChg>
        <pc:inkChg chg="del">
          <ac:chgData name="Andrej Bogdanov" userId="896fc40a-cbdd-4f42-a373-b4d25dd81a07" providerId="ADAL" clId="{76690BDD-C53D-5F2E-ABD5-A97DFC51C3CF}" dt="2026-04-06T21:56:39.746" v="21" actId="478"/>
          <ac:inkMkLst>
            <pc:docMk/>
            <pc:sldMk cId="3227637517" sldId="264"/>
            <ac:inkMk id="8" creationId="{B949C281-3E79-E4DE-AA7A-8BCB92BEA197}"/>
          </ac:inkMkLst>
        </pc:inkChg>
      </pc:sldChg>
      <pc:sldChg chg="addSp delSp mod">
        <pc:chgData name="Andrej Bogdanov" userId="896fc40a-cbdd-4f42-a373-b4d25dd81a07" providerId="ADAL" clId="{76690BDD-C53D-5F2E-ABD5-A97DFC51C3CF}" dt="2026-04-06T21:56:53.534" v="25" actId="478"/>
        <pc:sldMkLst>
          <pc:docMk/>
          <pc:sldMk cId="3811072703" sldId="265"/>
        </pc:sldMkLst>
        <pc:inkChg chg="del">
          <ac:chgData name="Andrej Bogdanov" userId="896fc40a-cbdd-4f42-a373-b4d25dd81a07" providerId="ADAL" clId="{76690BDD-C53D-5F2E-ABD5-A97DFC51C3CF}" dt="2026-04-06T21:56:41.687" v="22" actId="478"/>
          <ac:inkMkLst>
            <pc:docMk/>
            <pc:sldMk cId="3811072703" sldId="265"/>
            <ac:inkMk id="4" creationId="{FD241405-23AB-E4BB-7F7D-A804ADA72685}"/>
          </ac:inkMkLst>
        </pc:inkChg>
        <pc:inkChg chg="add del">
          <ac:chgData name="Andrej Bogdanov" userId="896fc40a-cbdd-4f42-a373-b4d25dd81a07" providerId="ADAL" clId="{76690BDD-C53D-5F2E-ABD5-A97DFC51C3CF}" dt="2026-04-06T21:56:53.534" v="25" actId="478"/>
          <ac:inkMkLst>
            <pc:docMk/>
            <pc:sldMk cId="3811072703" sldId="265"/>
            <ac:inkMk id="6" creationId="{1213B3A4-BE90-34F2-D140-00F040618369}"/>
          </ac:inkMkLst>
        </pc:inkChg>
      </pc:sldChg>
      <pc:sldChg chg="delSp mod">
        <pc:chgData name="Andrej Bogdanov" userId="896fc40a-cbdd-4f42-a373-b4d25dd81a07" providerId="ADAL" clId="{76690BDD-C53D-5F2E-ABD5-A97DFC51C3CF}" dt="2026-04-06T21:57:04.321" v="28" actId="478"/>
        <pc:sldMkLst>
          <pc:docMk/>
          <pc:sldMk cId="600211563" sldId="267"/>
        </pc:sldMkLst>
        <pc:inkChg chg="del">
          <ac:chgData name="Andrej Bogdanov" userId="896fc40a-cbdd-4f42-a373-b4d25dd81a07" providerId="ADAL" clId="{76690BDD-C53D-5F2E-ABD5-A97DFC51C3CF}" dt="2026-04-06T21:56:59.058" v="26" actId="478"/>
          <ac:inkMkLst>
            <pc:docMk/>
            <pc:sldMk cId="600211563" sldId="267"/>
            <ac:inkMk id="2" creationId="{8946B81D-5B94-015F-B5E9-88CC0F992F93}"/>
          </ac:inkMkLst>
        </pc:inkChg>
        <pc:inkChg chg="del">
          <ac:chgData name="Andrej Bogdanov" userId="896fc40a-cbdd-4f42-a373-b4d25dd81a07" providerId="ADAL" clId="{76690BDD-C53D-5F2E-ABD5-A97DFC51C3CF}" dt="2026-04-06T21:57:02.272" v="27" actId="478"/>
          <ac:inkMkLst>
            <pc:docMk/>
            <pc:sldMk cId="600211563" sldId="267"/>
            <ac:inkMk id="7" creationId="{E2A5BEBF-135E-3A15-59FB-AD01A274A4E1}"/>
          </ac:inkMkLst>
        </pc:inkChg>
        <pc:inkChg chg="del">
          <ac:chgData name="Andrej Bogdanov" userId="896fc40a-cbdd-4f42-a373-b4d25dd81a07" providerId="ADAL" clId="{76690BDD-C53D-5F2E-ABD5-A97DFC51C3CF}" dt="2026-04-06T21:57:04.321" v="28" actId="478"/>
          <ac:inkMkLst>
            <pc:docMk/>
            <pc:sldMk cId="600211563" sldId="267"/>
            <ac:inkMk id="8" creationId="{E4CAB58B-00A6-F75F-3C15-8BFB87A076AD}"/>
          </ac:inkMkLst>
        </pc:inkChg>
      </pc:sldChg>
      <pc:sldChg chg="delSp modSp mod">
        <pc:chgData name="Andrej Bogdanov" userId="896fc40a-cbdd-4f42-a373-b4d25dd81a07" providerId="ADAL" clId="{76690BDD-C53D-5F2E-ABD5-A97DFC51C3CF}" dt="2026-04-06T22:01:12.432" v="32" actId="478"/>
        <pc:sldMkLst>
          <pc:docMk/>
          <pc:sldMk cId="4248042061" sldId="269"/>
        </pc:sldMkLst>
        <pc:inkChg chg="del mod">
          <ac:chgData name="Andrej Bogdanov" userId="896fc40a-cbdd-4f42-a373-b4d25dd81a07" providerId="ADAL" clId="{76690BDD-C53D-5F2E-ABD5-A97DFC51C3CF}" dt="2026-04-06T22:01:10.485" v="30" actId="478"/>
          <ac:inkMkLst>
            <pc:docMk/>
            <pc:sldMk cId="4248042061" sldId="269"/>
            <ac:inkMk id="3" creationId="{FE1FAFD5-33E6-9950-BB65-4DD579423A9F}"/>
          </ac:inkMkLst>
        </pc:inkChg>
        <pc:inkChg chg="del">
          <ac:chgData name="Andrej Bogdanov" userId="896fc40a-cbdd-4f42-a373-b4d25dd81a07" providerId="ADAL" clId="{76690BDD-C53D-5F2E-ABD5-A97DFC51C3CF}" dt="2026-04-06T22:01:11.266" v="31" actId="478"/>
          <ac:inkMkLst>
            <pc:docMk/>
            <pc:sldMk cId="4248042061" sldId="269"/>
            <ac:inkMk id="4" creationId="{06DD501D-C305-834E-DBEE-35D1C0435800}"/>
          </ac:inkMkLst>
        </pc:inkChg>
        <pc:inkChg chg="del">
          <ac:chgData name="Andrej Bogdanov" userId="896fc40a-cbdd-4f42-a373-b4d25dd81a07" providerId="ADAL" clId="{76690BDD-C53D-5F2E-ABD5-A97DFC51C3CF}" dt="2026-04-06T22:01:12.432" v="32" actId="478"/>
          <ac:inkMkLst>
            <pc:docMk/>
            <pc:sldMk cId="4248042061" sldId="269"/>
            <ac:inkMk id="5" creationId="{9F409849-97D3-2668-3353-67CA95C40E57}"/>
          </ac:inkMkLst>
        </pc:inkChg>
      </pc:sldChg>
      <pc:sldChg chg="delSp mod">
        <pc:chgData name="Andrej Bogdanov" userId="896fc40a-cbdd-4f42-a373-b4d25dd81a07" providerId="ADAL" clId="{76690BDD-C53D-5F2E-ABD5-A97DFC51C3CF}" dt="2026-04-06T22:01:14.095" v="33" actId="478"/>
        <pc:sldMkLst>
          <pc:docMk/>
          <pc:sldMk cId="461982100" sldId="270"/>
        </pc:sldMkLst>
        <pc:inkChg chg="del">
          <ac:chgData name="Andrej Bogdanov" userId="896fc40a-cbdd-4f42-a373-b4d25dd81a07" providerId="ADAL" clId="{76690BDD-C53D-5F2E-ABD5-A97DFC51C3CF}" dt="2026-04-06T22:01:14.095" v="33" actId="478"/>
          <ac:inkMkLst>
            <pc:docMk/>
            <pc:sldMk cId="461982100" sldId="270"/>
            <ac:inkMk id="5" creationId="{21169E94-6C0F-14D1-30B4-DB82BD3DFAE1}"/>
          </ac:inkMkLst>
        </pc:inkChg>
      </pc:sldChg>
      <pc:sldChg chg="delSp mod">
        <pc:chgData name="Andrej Bogdanov" userId="896fc40a-cbdd-4f42-a373-b4d25dd81a07" providerId="ADAL" clId="{76690BDD-C53D-5F2E-ABD5-A97DFC51C3CF}" dt="2026-04-06T22:01:18.402" v="36" actId="478"/>
        <pc:sldMkLst>
          <pc:docMk/>
          <pc:sldMk cId="2901399250" sldId="271"/>
        </pc:sldMkLst>
        <pc:inkChg chg="del">
          <ac:chgData name="Andrej Bogdanov" userId="896fc40a-cbdd-4f42-a373-b4d25dd81a07" providerId="ADAL" clId="{76690BDD-C53D-5F2E-ABD5-A97DFC51C3CF}" dt="2026-04-06T22:01:16.521" v="34" actId="478"/>
          <ac:inkMkLst>
            <pc:docMk/>
            <pc:sldMk cId="2901399250" sldId="271"/>
            <ac:inkMk id="2" creationId="{4522143D-93F1-A5E5-C5DD-7F1A04EC2D98}"/>
          </ac:inkMkLst>
        </pc:inkChg>
        <pc:inkChg chg="del">
          <ac:chgData name="Andrej Bogdanov" userId="896fc40a-cbdd-4f42-a373-b4d25dd81a07" providerId="ADAL" clId="{76690BDD-C53D-5F2E-ABD5-A97DFC51C3CF}" dt="2026-04-06T22:01:17.493" v="35" actId="478"/>
          <ac:inkMkLst>
            <pc:docMk/>
            <pc:sldMk cId="2901399250" sldId="271"/>
            <ac:inkMk id="5" creationId="{D9956E84-B5F3-A9F0-AE31-D5CBC83007A6}"/>
          </ac:inkMkLst>
        </pc:inkChg>
        <pc:inkChg chg="del">
          <ac:chgData name="Andrej Bogdanov" userId="896fc40a-cbdd-4f42-a373-b4d25dd81a07" providerId="ADAL" clId="{76690BDD-C53D-5F2E-ABD5-A97DFC51C3CF}" dt="2026-04-06T22:01:18.402" v="36" actId="478"/>
          <ac:inkMkLst>
            <pc:docMk/>
            <pc:sldMk cId="2901399250" sldId="271"/>
            <ac:inkMk id="6" creationId="{26170C00-ED79-DD8D-FDC5-0F20A0E93809}"/>
          </ac:inkMkLst>
        </pc:inkChg>
      </pc:sldChg>
      <pc:sldChg chg="delSp mod">
        <pc:chgData name="Andrej Bogdanov" userId="896fc40a-cbdd-4f42-a373-b4d25dd81a07" providerId="ADAL" clId="{76690BDD-C53D-5F2E-ABD5-A97DFC51C3CF}" dt="2026-04-06T22:01:23.885" v="39" actId="478"/>
        <pc:sldMkLst>
          <pc:docMk/>
          <pc:sldMk cId="865404016" sldId="274"/>
        </pc:sldMkLst>
        <pc:inkChg chg="del">
          <ac:chgData name="Andrej Bogdanov" userId="896fc40a-cbdd-4f42-a373-b4d25dd81a07" providerId="ADAL" clId="{76690BDD-C53D-5F2E-ABD5-A97DFC51C3CF}" dt="2026-04-06T22:01:22.357" v="38" actId="478"/>
          <ac:inkMkLst>
            <pc:docMk/>
            <pc:sldMk cId="865404016" sldId="274"/>
            <ac:inkMk id="4" creationId="{E540FC41-2BA9-A9D9-C076-AE2B0F88D25C}"/>
          </ac:inkMkLst>
        </pc:inkChg>
        <pc:inkChg chg="del">
          <ac:chgData name="Andrej Bogdanov" userId="896fc40a-cbdd-4f42-a373-b4d25dd81a07" providerId="ADAL" clId="{76690BDD-C53D-5F2E-ABD5-A97DFC51C3CF}" dt="2026-04-06T22:01:21.352" v="37" actId="478"/>
          <ac:inkMkLst>
            <pc:docMk/>
            <pc:sldMk cId="865404016" sldId="274"/>
            <ac:inkMk id="5" creationId="{45C0A0CB-428B-10D4-8384-F621C6E810A0}"/>
          </ac:inkMkLst>
        </pc:inkChg>
        <pc:inkChg chg="del">
          <ac:chgData name="Andrej Bogdanov" userId="896fc40a-cbdd-4f42-a373-b4d25dd81a07" providerId="ADAL" clId="{76690BDD-C53D-5F2E-ABD5-A97DFC51C3CF}" dt="2026-04-06T22:01:23.885" v="39" actId="478"/>
          <ac:inkMkLst>
            <pc:docMk/>
            <pc:sldMk cId="865404016" sldId="274"/>
            <ac:inkMk id="6" creationId="{2D2FB135-A078-4BE7-DA3A-41C3C9FA4417}"/>
          </ac:inkMkLst>
        </pc:inkChg>
      </pc:sldChg>
      <pc:sldChg chg="new del">
        <pc:chgData name="Andrej Bogdanov" userId="896fc40a-cbdd-4f42-a373-b4d25dd81a07" providerId="ADAL" clId="{76690BDD-C53D-5F2E-ABD5-A97DFC51C3CF}" dt="2026-04-06T21:40:05.057" v="1" actId="2696"/>
        <pc:sldMkLst>
          <pc:docMk/>
          <pc:sldMk cId="3841717570" sldId="27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9:39:53.81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11204 18650 8296,'0'0'0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11. CLIQUES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F6CFA5-2128-0F59-2050-E66FC1A2C95B}"/>
              </a:ext>
            </a:extLst>
          </p:cNvPr>
          <p:cNvSpPr txBox="1"/>
          <p:nvPr/>
        </p:nvSpPr>
        <p:spPr>
          <a:xfrm>
            <a:off x="530772" y="629885"/>
            <a:ext cx="2044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=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E5972-F722-6EA1-91C6-2239FFD74C3A}"/>
              </a:ext>
            </a:extLst>
          </p:cNvPr>
          <p:cNvSpPr txBox="1"/>
          <p:nvPr/>
        </p:nvSpPr>
        <p:spPr>
          <a:xfrm>
            <a:off x="530771" y="2758228"/>
            <a:ext cx="2044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=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186D1-E515-F0A9-B95B-332EAD2AE883}"/>
              </a:ext>
            </a:extLst>
          </p:cNvPr>
          <p:cNvSpPr txBox="1"/>
          <p:nvPr/>
        </p:nvSpPr>
        <p:spPr>
          <a:xfrm>
            <a:off x="530771" y="4886571"/>
            <a:ext cx="2044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5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=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21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CE63B-C836-5F21-2EC4-47E6F0876845}"/>
              </a:ext>
            </a:extLst>
          </p:cNvPr>
          <p:cNvSpPr txBox="1"/>
          <p:nvPr/>
        </p:nvSpPr>
        <p:spPr>
          <a:xfrm>
            <a:off x="262759" y="232865"/>
            <a:ext cx="862899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36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Erdős</a:t>
            </a:r>
            <a:r>
              <a:rPr lang="en-CA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 asks us to imagine an alien force, vastly more powerful than us, landing on Earth and demanding the value of </a:t>
            </a:r>
            <a:r>
              <a:rPr lang="en-CA" sz="36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R</a:t>
            </a:r>
            <a:r>
              <a:rPr lang="en-CA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(5, 5)</a:t>
            </a:r>
            <a:r>
              <a:rPr lang="en-CA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or they will destroy our planet. In that case, he claims, we should marshal all our computers and all our mathematicians and attempt to find the value. </a:t>
            </a:r>
          </a:p>
          <a:p>
            <a:pPr algn="l"/>
            <a:r>
              <a:rPr lang="en-CA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But suppose, instead, that they ask for </a:t>
            </a:r>
            <a:br>
              <a:rPr lang="en-CA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</a:br>
            <a:r>
              <a:rPr lang="en-CA" sz="36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R</a:t>
            </a:r>
            <a:r>
              <a:rPr lang="en-CA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(6, 6)</a:t>
            </a:r>
            <a:r>
              <a:rPr lang="en-CA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. In that case, he believes, we should attempt to destroy the aliens.</a:t>
            </a:r>
          </a:p>
          <a:p>
            <a:pPr algn="r"/>
            <a:r>
              <a:rPr lang="en-CA" sz="36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Joel Spencer</a:t>
            </a:r>
          </a:p>
        </p:txBody>
      </p:sp>
    </p:spTree>
    <p:extLst>
      <p:ext uri="{BB962C8B-B14F-4D97-AF65-F5344CB8AC3E}">
        <p14:creationId xmlns:p14="http://schemas.microsoft.com/office/powerpoint/2010/main" val="350747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C1721-EA95-8982-0711-513730CB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231" y="472966"/>
            <a:ext cx="3529538" cy="4976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93AC9D-B9EA-B1CA-7951-976506F8A8FF}"/>
              </a:ext>
            </a:extLst>
          </p:cNvPr>
          <p:cNvSpPr txBox="1"/>
          <p:nvPr/>
        </p:nvSpPr>
        <p:spPr>
          <a:xfrm>
            <a:off x="2033426" y="5757953"/>
            <a:ext cx="50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Paul </a:t>
            </a:r>
            <a:r>
              <a:rPr lang="en-US" sz="3200" dirty="0" err="1"/>
              <a:t>Erd</a:t>
            </a:r>
            <a:r>
              <a:rPr lang="en-CA" sz="32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ős</a:t>
            </a:r>
            <a:r>
              <a:rPr lang="en-CA" sz="32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3200" dirty="0"/>
              <a:t>(1913-1996)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334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BCE16C-373F-8081-1082-39E064573781}"/>
              </a:ext>
            </a:extLst>
          </p:cNvPr>
          <p:cNvSpPr txBox="1"/>
          <p:nvPr/>
        </p:nvSpPr>
        <p:spPr>
          <a:xfrm>
            <a:off x="566907" y="492270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large a graph can I create so it has no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-clique and no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-independent set in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804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CF7E6E-16CE-FBF2-992A-6E732C820231}"/>
              </a:ext>
            </a:extLst>
          </p:cNvPr>
          <p:cNvSpPr txBox="1"/>
          <p:nvPr/>
        </p:nvSpPr>
        <p:spPr>
          <a:xfrm>
            <a:off x="425156" y="423031"/>
            <a:ext cx="743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sum rule: </a:t>
            </a:r>
            <a:r>
              <a:rPr lang="en-US" sz="3600" dirty="0"/>
              <a:t>If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, …,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dirty="0"/>
              <a:t> are </a:t>
            </a:r>
            <a:r>
              <a:rPr lang="en-US" sz="3600" dirty="0">
                <a:solidFill>
                  <a:schemeClr val="accent1"/>
                </a:solidFill>
              </a:rPr>
              <a:t>disjoint</a:t>
            </a:r>
            <a:r>
              <a:rPr lang="en-US" sz="3600" dirty="0"/>
              <a:t> then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8D440-1A03-9BE0-9D87-01CEE8769CF5}"/>
              </a:ext>
            </a:extLst>
          </p:cNvPr>
          <p:cNvSpPr txBox="1"/>
          <p:nvPr/>
        </p:nvSpPr>
        <p:spPr>
          <a:xfrm>
            <a:off x="1038019" y="1258603"/>
            <a:ext cx="706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|A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 ∪ ... ∪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i="1" dirty="0">
                <a:latin typeface="Garamond" panose="02020404030301010803" pitchFamily="18" charset="0"/>
              </a:rPr>
              <a:t>| = |A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i="1" dirty="0">
                <a:latin typeface="Garamond" panose="02020404030301010803" pitchFamily="18" charset="0"/>
              </a:rPr>
              <a:t>| + </a:t>
            </a:r>
            <a:r>
              <a:rPr lang="en-US" sz="3600" dirty="0">
                <a:latin typeface="Garamond" panose="02020404030301010803" pitchFamily="18" charset="0"/>
              </a:rPr>
              <a:t>... </a:t>
            </a:r>
            <a:r>
              <a:rPr lang="en-US" sz="3600" i="1" dirty="0">
                <a:latin typeface="Garamond" panose="02020404030301010803" pitchFamily="18" charset="0"/>
              </a:rPr>
              <a:t>+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Garamond" panose="02020404030301010803" pitchFamily="18" charset="0"/>
              </a:rPr>
              <a:t>|A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i="1" dirty="0">
                <a:latin typeface="Garamond" panose="02020404030301010803" pitchFamily="18" charset="0"/>
              </a:rPr>
              <a:t>|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29B2C-1694-DA80-8116-02983E6C1046}"/>
              </a:ext>
            </a:extLst>
          </p:cNvPr>
          <p:cNvSpPr txBox="1"/>
          <p:nvPr/>
        </p:nvSpPr>
        <p:spPr>
          <a:xfrm>
            <a:off x="425156" y="2614504"/>
            <a:ext cx="2702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union bound: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8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FA7617-E3B6-B180-DCED-B4D0E398E714}"/>
              </a:ext>
            </a:extLst>
          </p:cNvPr>
          <p:cNvSpPr txBox="1"/>
          <p:nvPr/>
        </p:nvSpPr>
        <p:spPr>
          <a:xfrm>
            <a:off x="503949" y="743596"/>
            <a:ext cx="5362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|A| = |n</a:t>
            </a:r>
            <a:r>
              <a:rPr lang="en-US" sz="3600" dirty="0"/>
              <a:t>-vertex graphs</a:t>
            </a:r>
            <a:r>
              <a:rPr lang="en-US" sz="3600" i="1" dirty="0">
                <a:latin typeface="Garamond" panose="02020404030301010803" pitchFamily="18" charset="0"/>
              </a:rPr>
              <a:t>|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35187-48D9-E079-0392-36C57148A679}"/>
              </a:ext>
            </a:extLst>
          </p:cNvPr>
          <p:cNvSpPr txBox="1"/>
          <p:nvPr/>
        </p:nvSpPr>
        <p:spPr>
          <a:xfrm>
            <a:off x="503949" y="1715803"/>
            <a:ext cx="755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|B| = |n</a:t>
            </a:r>
            <a:r>
              <a:rPr lang="en-US" sz="3600" dirty="0"/>
              <a:t>-vertex graphs with</a:t>
            </a:r>
            <a:r>
              <a:rPr lang="en-GB" sz="3600" dirty="0"/>
              <a:t> </a:t>
            </a:r>
            <a:r>
              <a:rPr lang="en-US" sz="3600" i="1" dirty="0">
                <a:latin typeface="Garamond" panose="02020404030301010803" pitchFamily="18" charset="0"/>
              </a:rPr>
              <a:t>k</a:t>
            </a:r>
            <a:r>
              <a:rPr lang="en-US" sz="3600" dirty="0"/>
              <a:t>-clique</a:t>
            </a:r>
            <a:r>
              <a:rPr lang="en-US" sz="3600" i="1" dirty="0">
                <a:latin typeface="Garamond" panose="02020404030301010803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0139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6FC76-04D1-2200-2120-85FA31667558}"/>
              </a:ext>
            </a:extLst>
          </p:cNvPr>
          <p:cNvSpPr txBox="1"/>
          <p:nvPr/>
        </p:nvSpPr>
        <p:spPr>
          <a:xfrm>
            <a:off x="566907" y="49227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 </a:t>
            </a:r>
            <a:r>
              <a:rPr lang="en-US" sz="3200" dirty="0"/>
              <a:t>If                                      then </a:t>
            </a:r>
            <a:r>
              <a:rPr lang="en-US" sz="3200" i="1" dirty="0">
                <a:latin typeface="Garamond" panose="02020404030301010803" pitchFamily="18" charset="0"/>
              </a:rPr>
              <a:t>R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>
                <a:latin typeface="Garamond" panose="02020404030301010803" pitchFamily="18" charset="0"/>
              </a:rPr>
              <a:t>) &gt;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endParaRPr lang="en-US" sz="36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0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5E0DA4-92F6-3914-B476-E8B902AB842C}"/>
              </a:ext>
            </a:extLst>
          </p:cNvPr>
          <p:cNvGrpSpPr/>
          <p:nvPr/>
        </p:nvGrpSpPr>
        <p:grpSpPr>
          <a:xfrm>
            <a:off x="2416373" y="954902"/>
            <a:ext cx="4311253" cy="707886"/>
            <a:chOff x="723202" y="749768"/>
            <a:chExt cx="4311253" cy="7078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50086B-A0F8-34FA-4A6E-D3AFEF90DB73}"/>
                </a:ext>
              </a:extLst>
            </p:cNvPr>
            <p:cNvSpPr txBox="1"/>
            <p:nvPr/>
          </p:nvSpPr>
          <p:spPr>
            <a:xfrm>
              <a:off x="723202" y="749768"/>
              <a:ext cx="43112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Garamond" panose="02020404030301010803" pitchFamily="18" charset="0"/>
                </a:rPr>
                <a:t>½√2</a:t>
              </a:r>
              <a:r>
                <a:rPr lang="en-US" sz="4000" i="1" baseline="30000" dirty="0">
                  <a:latin typeface="Garamond" panose="02020404030301010803" pitchFamily="18" charset="0"/>
                </a:rPr>
                <a:t>k</a:t>
              </a:r>
              <a:r>
                <a:rPr lang="en-US" sz="4000" i="1" dirty="0">
                  <a:latin typeface="Garamond" panose="02020404030301010803" pitchFamily="18" charset="0"/>
                </a:rPr>
                <a:t> ≤ R</a:t>
              </a:r>
              <a:r>
                <a:rPr lang="en-US" sz="4000" dirty="0">
                  <a:latin typeface="Garamond" panose="02020404030301010803" pitchFamily="18" charset="0"/>
                </a:rPr>
                <a:t>(</a:t>
              </a:r>
              <a:r>
                <a:rPr lang="en-US" sz="4000" i="1" dirty="0">
                  <a:latin typeface="Garamond" panose="02020404030301010803" pitchFamily="18" charset="0"/>
                </a:rPr>
                <a:t>k, k</a:t>
              </a:r>
              <a:r>
                <a:rPr lang="en-US" sz="4000" dirty="0">
                  <a:latin typeface="Garamond" panose="02020404030301010803" pitchFamily="18" charset="0"/>
                </a:rPr>
                <a:t>) </a:t>
              </a:r>
              <a:r>
                <a:rPr lang="en-US" sz="4000" i="1" dirty="0">
                  <a:latin typeface="Garamond" panose="02020404030301010803" pitchFamily="18" charset="0"/>
                </a:rPr>
                <a:t>≤</a:t>
              </a:r>
              <a:r>
                <a:rPr lang="en-US" sz="4000" dirty="0">
                  <a:latin typeface="Garamond" panose="02020404030301010803" pitchFamily="18" charset="0"/>
                </a:rPr>
                <a:t> 4</a:t>
              </a:r>
              <a:r>
                <a:rPr lang="en-US" sz="4000" i="1" baseline="30000" dirty="0">
                  <a:latin typeface="Garamond" panose="02020404030301010803" pitchFamily="18" charset="0"/>
                </a:rPr>
                <a:t>k</a:t>
              </a:r>
              <a:endParaRPr lang="en-US" sz="40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05BE14-8B3F-8CD1-F47D-5D9E4063352C}"/>
                </a:ext>
              </a:extLst>
            </p:cNvPr>
            <p:cNvCxnSpPr>
              <a:cxnSpLocks/>
            </p:cNvCxnSpPr>
            <p:nvPr/>
          </p:nvCxnSpPr>
          <p:spPr>
            <a:xfrm>
              <a:off x="1504990" y="809298"/>
              <a:ext cx="265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DE1F3E-242A-3E67-B8A3-37A54FCE72BB}"/>
              </a:ext>
            </a:extLst>
          </p:cNvPr>
          <p:cNvSpPr txBox="1"/>
          <p:nvPr/>
        </p:nvSpPr>
        <p:spPr>
          <a:xfrm>
            <a:off x="404323" y="2384133"/>
            <a:ext cx="782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Campos, Simon, Morris, </a:t>
            </a:r>
            <a:r>
              <a:rPr lang="en-CA" sz="3200" dirty="0" err="1"/>
              <a:t>Sahasrabuthe</a:t>
            </a:r>
            <a:r>
              <a:rPr lang="en-CA" sz="3200" dirty="0"/>
              <a:t> (2023): 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305C0-A816-EB6D-4C23-19CB303E5F53}"/>
              </a:ext>
            </a:extLst>
          </p:cNvPr>
          <p:cNvSpPr txBox="1"/>
          <p:nvPr/>
        </p:nvSpPr>
        <p:spPr>
          <a:xfrm>
            <a:off x="2803634" y="3212737"/>
            <a:ext cx="3536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k, 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3.993</a:t>
            </a:r>
            <a:r>
              <a:rPr kumimoji="0" lang="en-US" sz="4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0F45F-657B-5167-D798-75E45862039A}"/>
              </a:ext>
            </a:extLst>
          </p:cNvPr>
          <p:cNvSpPr txBox="1"/>
          <p:nvPr/>
        </p:nvSpPr>
        <p:spPr>
          <a:xfrm>
            <a:off x="404323" y="4166166"/>
            <a:ext cx="2044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for large </a:t>
            </a:r>
            <a:r>
              <a:rPr lang="en-CA" sz="3200" i="1" dirty="0">
                <a:latin typeface="Garamond" panose="02020404030301010803" pitchFamily="18" charset="0"/>
              </a:rPr>
              <a:t>k</a:t>
            </a:r>
            <a:endParaRPr lang="en-US" sz="36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2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6296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cliques and independent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867DA-1006-083C-CDE0-1274F9913979}"/>
              </a:ext>
            </a:extLst>
          </p:cNvPr>
          <p:cNvSpPr txBox="1"/>
          <p:nvPr/>
        </p:nvSpPr>
        <p:spPr>
          <a:xfrm>
            <a:off x="566907" y="1164931"/>
            <a:ext cx="80101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Among any 6 people there is a group of 3 friends or a group of 3 strangers.</a:t>
            </a:r>
            <a:r>
              <a:rPr lang="en-US" sz="36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922015-1AA6-D310-53FD-2F84E1B46490}"/>
                  </a:ext>
                </a:extLst>
              </p14:cNvPr>
              <p14:cNvContentPartPr/>
              <p14:nvPr/>
            </p14:nvContentPartPr>
            <p14:xfrm>
              <a:off x="4033440" y="67140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922015-1AA6-D310-53FD-2F84E1B464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7240" y="6697800"/>
                <a:ext cx="3276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279152-AA45-5ED7-687F-37AE81808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33" y="846398"/>
            <a:ext cx="3197334" cy="4092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A86155-FF9A-D624-EDD2-CB3BEFA7CE9F}"/>
              </a:ext>
            </a:extLst>
          </p:cNvPr>
          <p:cNvSpPr txBox="1"/>
          <p:nvPr/>
        </p:nvSpPr>
        <p:spPr>
          <a:xfrm>
            <a:off x="2033426" y="5263966"/>
            <a:ext cx="50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Frank Ramsey (1906-1930)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843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398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Ramsey’s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867DA-1006-083C-CDE0-1274F9913979}"/>
              </a:ext>
            </a:extLst>
          </p:cNvPr>
          <p:cNvSpPr txBox="1"/>
          <p:nvPr/>
        </p:nvSpPr>
        <p:spPr>
          <a:xfrm>
            <a:off x="566907" y="1164931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every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 there exists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so that every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-vertex graph has a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-clique or a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-independent set.</a:t>
            </a:r>
          </a:p>
        </p:txBody>
      </p:sp>
    </p:spTree>
    <p:extLst>
      <p:ext uri="{BB962C8B-B14F-4D97-AF65-F5344CB8AC3E}">
        <p14:creationId xmlns:p14="http://schemas.microsoft.com/office/powerpoint/2010/main" val="428826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EDC220-18AD-F2E8-303B-9D1E87C5E326}"/>
              </a:ext>
            </a:extLst>
          </p:cNvPr>
          <p:cNvSpPr txBox="1"/>
          <p:nvPr/>
        </p:nvSpPr>
        <p:spPr>
          <a:xfrm>
            <a:off x="545887" y="450228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Claim</a:t>
            </a:r>
            <a:r>
              <a:rPr lang="en-GB" sz="3200" dirty="0">
                <a:solidFill>
                  <a:schemeClr val="accent1"/>
                </a:solidFill>
              </a:rPr>
              <a:t> 1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/>
              <a:t> Every graph of size 3 has a clique of size 2 or an independent set of size 3.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ECAFA-ECE8-DEA6-1E8C-C491EB8F3374}"/>
              </a:ext>
            </a:extLst>
          </p:cNvPr>
          <p:cNvSpPr txBox="1"/>
          <p:nvPr/>
        </p:nvSpPr>
        <p:spPr>
          <a:xfrm>
            <a:off x="545886" y="3037531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Claim</a:t>
            </a:r>
            <a:r>
              <a:rPr lang="en-GB" sz="3200" dirty="0">
                <a:solidFill>
                  <a:schemeClr val="accent1"/>
                </a:solidFill>
              </a:rPr>
              <a:t> 2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/>
              <a:t> Every graph of size 3 has an ind set of size 2 or a clique of size 3.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509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D8E2D-80F1-5B6F-1FC9-3024135A3A04}"/>
              </a:ext>
            </a:extLst>
          </p:cNvPr>
          <p:cNvSpPr txBox="1"/>
          <p:nvPr/>
        </p:nvSpPr>
        <p:spPr>
          <a:xfrm>
            <a:off x="566907" y="492270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Every graph of size 6 has a clique of size 3 or an independent set of size 3.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4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20323-6A58-3632-1A7F-0DD0CBA2C8A7}"/>
              </a:ext>
            </a:extLst>
          </p:cNvPr>
          <p:cNvSpPr txBox="1"/>
          <p:nvPr/>
        </p:nvSpPr>
        <p:spPr>
          <a:xfrm>
            <a:off x="545887" y="450228"/>
            <a:ext cx="80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 err="1">
                <a:latin typeface="Garamond" panose="02020404030301010803" pitchFamily="18" charset="0"/>
              </a:rPr>
              <a:t>i</a:t>
            </a:r>
            <a:r>
              <a:rPr lang="en-US" sz="3200" dirty="0">
                <a:latin typeface="Garamond" panose="02020404030301010803" pitchFamily="18" charset="0"/>
              </a:rPr>
              <a:t>): </a:t>
            </a:r>
            <a:r>
              <a:rPr lang="en-US" sz="3600" dirty="0"/>
              <a:t>Every graph of size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/>
              <a:t> has a clique of size </a:t>
            </a:r>
            <a:r>
              <a:rPr lang="en-US" sz="3600" i="1" dirty="0">
                <a:latin typeface="Garamond" panose="02020404030301010803" pitchFamily="18" charset="0"/>
              </a:rPr>
              <a:t>k</a:t>
            </a:r>
            <a:r>
              <a:rPr lang="en-US" sz="3600" dirty="0"/>
              <a:t> or an independent set of size </a:t>
            </a:r>
            <a:r>
              <a:rPr lang="en-US" sz="3600" i="1" dirty="0" err="1">
                <a:latin typeface="Garamond" panose="02020404030301010803" pitchFamily="18" charset="0"/>
              </a:rPr>
              <a:t>i</a:t>
            </a:r>
            <a:r>
              <a:rPr lang="en-US" sz="36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01DE7-9F7A-40B3-F2E5-F70D70570DB0}"/>
              </a:ext>
            </a:extLst>
          </p:cNvPr>
          <p:cNvSpPr txBox="1"/>
          <p:nvPr/>
        </p:nvSpPr>
        <p:spPr>
          <a:xfrm>
            <a:off x="566907" y="28150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Claim: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838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0BBA9-EB93-C5CE-285E-60927F4E3894}"/>
              </a:ext>
            </a:extLst>
          </p:cNvPr>
          <p:cNvSpPr txBox="1"/>
          <p:nvPr/>
        </p:nvSpPr>
        <p:spPr>
          <a:xfrm>
            <a:off x="566907" y="465989"/>
            <a:ext cx="801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Claim 2: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 err="1">
                <a:latin typeface="Garamond" panose="02020404030301010803" pitchFamily="18" charset="0"/>
              </a:rPr>
              <a:t>i</a:t>
            </a:r>
            <a:r>
              <a:rPr lang="en-US" sz="3200" dirty="0">
                <a:latin typeface="Garamond" panose="02020404030301010803" pitchFamily="18" charset="0"/>
              </a:rPr>
              <a:t>) and 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’</a:t>
            </a:r>
            <a:r>
              <a:rPr lang="en-US" sz="3600" i="1" dirty="0">
                <a:latin typeface="Garamond" panose="02020404030301010803" pitchFamily="18" charset="0"/>
              </a:rPr>
              <a:t> &gt; n</a:t>
            </a:r>
            <a:r>
              <a:rPr lang="en-US" sz="3600" dirty="0">
                <a:latin typeface="Garamond" panose="02020404030301010803" pitchFamily="18" charset="0"/>
              </a:rPr>
              <a:t>) → </a:t>
            </a:r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’, </a:t>
            </a:r>
            <a:r>
              <a:rPr lang="en-US" sz="3600" i="1" dirty="0">
                <a:latin typeface="Garamond" panose="02020404030301010803" pitchFamily="18" charset="0"/>
              </a:rPr>
              <a:t>k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 err="1">
                <a:latin typeface="Garamond" panose="02020404030301010803" pitchFamily="18" charset="0"/>
              </a:rPr>
              <a:t>i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8E1F1-A28B-38D0-4102-ABCB010C0188}"/>
              </a:ext>
            </a:extLst>
          </p:cNvPr>
          <p:cNvSpPr txBox="1"/>
          <p:nvPr/>
        </p:nvSpPr>
        <p:spPr>
          <a:xfrm>
            <a:off x="566907" y="1595856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every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 there exists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so that every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-vertex graph has a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-clique or a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/>
              <a:t>-independent set.</a:t>
            </a:r>
          </a:p>
        </p:txBody>
      </p:sp>
    </p:spTree>
    <p:extLst>
      <p:ext uri="{BB962C8B-B14F-4D97-AF65-F5344CB8AC3E}">
        <p14:creationId xmlns:p14="http://schemas.microsoft.com/office/powerpoint/2010/main" val="322763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B024D-843B-13CF-833C-7A88DF9EBF50}"/>
              </a:ext>
            </a:extLst>
          </p:cNvPr>
          <p:cNvSpPr txBox="1"/>
          <p:nvPr/>
        </p:nvSpPr>
        <p:spPr>
          <a:xfrm>
            <a:off x="293914" y="253085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Ramsey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BDCB7-A7B4-C915-7F3F-3E174D704E49}"/>
              </a:ext>
            </a:extLst>
          </p:cNvPr>
          <p:cNvSpPr txBox="1"/>
          <p:nvPr/>
        </p:nvSpPr>
        <p:spPr>
          <a:xfrm>
            <a:off x="661501" y="1201713"/>
            <a:ext cx="7578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R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k, </a:t>
            </a:r>
            <a:r>
              <a:rPr lang="en-US" sz="3200" i="1" dirty="0" err="1">
                <a:latin typeface="Garamond" panose="02020404030301010803" pitchFamily="18" charset="0"/>
              </a:rPr>
              <a:t>i</a:t>
            </a:r>
            <a:r>
              <a:rPr lang="en-US" sz="3200" dirty="0">
                <a:latin typeface="Garamond" panose="02020404030301010803" pitchFamily="18" charset="0"/>
              </a:rPr>
              <a:t>) = </a:t>
            </a:r>
            <a:r>
              <a:rPr lang="en-US" sz="3200" dirty="0"/>
              <a:t>smallest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for which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>
                <a:latin typeface="Garamond" panose="02020404030301010803" pitchFamily="18" charset="0"/>
              </a:rPr>
              <a:t>k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 err="1">
                <a:latin typeface="Garamond" panose="02020404030301010803" pitchFamily="18" charset="0"/>
              </a:rPr>
              <a:t>i</a:t>
            </a:r>
            <a:r>
              <a:rPr lang="en-US" sz="3200" dirty="0">
                <a:latin typeface="Garamond" panose="02020404030301010803" pitchFamily="18" charset="0"/>
              </a:rPr>
              <a:t>) </a:t>
            </a:r>
            <a:r>
              <a:rPr lang="en-US" sz="3200" dirty="0"/>
              <a:t>is true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107270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1181</TotalTime>
  <Words>458</Words>
  <Application>Microsoft Macintosh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Book</vt:lpstr>
      <vt:lpstr>Avenir Heavy</vt:lpstr>
      <vt:lpstr>Avenir Light</vt:lpstr>
      <vt:lpstr>Avenir Medium</vt:lpstr>
      <vt:lpstr>Calibri</vt:lpstr>
      <vt:lpstr>Garamond</vt:lpstr>
      <vt:lpstr>Parcel</vt:lpstr>
      <vt:lpstr>11. CLIQUES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15</cp:revision>
  <cp:lastPrinted>2025-04-01T18:44:19Z</cp:lastPrinted>
  <dcterms:created xsi:type="dcterms:W3CDTF">2021-11-02T23:09:25Z</dcterms:created>
  <dcterms:modified xsi:type="dcterms:W3CDTF">2026-04-06T22:01:27Z</dcterms:modified>
</cp:coreProperties>
</file>