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5"/>
  </p:notesMasterIdLst>
  <p:sldIdLst>
    <p:sldId id="257" r:id="rId2"/>
    <p:sldId id="282" r:id="rId3"/>
    <p:sldId id="259" r:id="rId4"/>
    <p:sldId id="260" r:id="rId5"/>
    <p:sldId id="285" r:id="rId6"/>
    <p:sldId id="261" r:id="rId7"/>
    <p:sldId id="262" r:id="rId8"/>
    <p:sldId id="286" r:id="rId9"/>
    <p:sldId id="287" r:id="rId10"/>
    <p:sldId id="288" r:id="rId11"/>
    <p:sldId id="289" r:id="rId12"/>
    <p:sldId id="290" r:id="rId13"/>
    <p:sldId id="272" r:id="rId14"/>
    <p:sldId id="300" r:id="rId15"/>
    <p:sldId id="301" r:id="rId16"/>
    <p:sldId id="302" r:id="rId17"/>
    <p:sldId id="303" r:id="rId18"/>
    <p:sldId id="304" r:id="rId19"/>
    <p:sldId id="305" r:id="rId20"/>
    <p:sldId id="299" r:id="rId21"/>
    <p:sldId id="306" r:id="rId22"/>
    <p:sldId id="307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48409-5116-EA43-B3F1-0CA6ACE655B6}" v="13" dt="2026-02-04T15:06:44.391"/>
    <p1510:client id="{F097FA60-994F-7148-8EDC-506E1958F9BB}" v="25" dt="2026-02-04T15:07:14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00A31716-C904-424B-97AE-1245A1E7D0E4}"/>
    <pc:docChg chg="custSel modSld sldOrd">
      <pc:chgData name="Andrej Bogdanov" userId="896fc40a-cbdd-4f42-a373-b4d25dd81a07" providerId="ADAL" clId="{00A31716-C904-424B-97AE-1245A1E7D0E4}" dt="2026-02-04T15:10:34.088" v="30" actId="1076"/>
      <pc:docMkLst>
        <pc:docMk/>
      </pc:docMkLst>
      <pc:sldChg chg="addSp mod">
        <pc:chgData name="Andrej Bogdanov" userId="896fc40a-cbdd-4f42-a373-b4d25dd81a07" providerId="ADAL" clId="{00A31716-C904-424B-97AE-1245A1E7D0E4}" dt="2026-02-02T15:47:28.413" v="0" actId="7634"/>
        <pc:sldMkLst>
          <pc:docMk/>
          <pc:sldMk cId="3568502577" sldId="259"/>
        </pc:sldMkLst>
      </pc:sldChg>
      <pc:sldChg chg="addSp mod">
        <pc:chgData name="Andrej Bogdanov" userId="896fc40a-cbdd-4f42-a373-b4d25dd81a07" providerId="ADAL" clId="{00A31716-C904-424B-97AE-1245A1E7D0E4}" dt="2026-02-02T16:32:43.226" v="1" actId="7634"/>
        <pc:sldMkLst>
          <pc:docMk/>
          <pc:sldMk cId="1329736774" sldId="260"/>
        </pc:sldMkLst>
      </pc:sldChg>
      <pc:sldChg chg="addSp mod">
        <pc:chgData name="Andrej Bogdanov" userId="896fc40a-cbdd-4f42-a373-b4d25dd81a07" providerId="ADAL" clId="{00A31716-C904-424B-97AE-1245A1E7D0E4}" dt="2026-02-02T16:32:43.226" v="1" actId="7634"/>
        <pc:sldMkLst>
          <pc:docMk/>
          <pc:sldMk cId="2387060851" sldId="261"/>
        </pc:sldMkLst>
      </pc:sldChg>
      <pc:sldChg chg="addSp mod">
        <pc:chgData name="Andrej Bogdanov" userId="896fc40a-cbdd-4f42-a373-b4d25dd81a07" providerId="ADAL" clId="{00A31716-C904-424B-97AE-1245A1E7D0E4}" dt="2026-02-02T16:32:43.226" v="1" actId="7634"/>
        <pc:sldMkLst>
          <pc:docMk/>
          <pc:sldMk cId="1967493479" sldId="262"/>
        </pc:sldMkLst>
      </pc:sldChg>
      <pc:sldChg chg="addSp modSp mod">
        <pc:chgData name="Andrej Bogdanov" userId="896fc40a-cbdd-4f42-a373-b4d25dd81a07" providerId="ADAL" clId="{00A31716-C904-424B-97AE-1245A1E7D0E4}" dt="2026-02-04T15:10:34.088" v="30" actId="1076"/>
        <pc:sldMkLst>
          <pc:docMk/>
          <pc:sldMk cId="2861037389" sldId="272"/>
        </pc:sldMkLst>
        <pc:inkChg chg="add">
          <ac:chgData name="Andrej Bogdanov" userId="896fc40a-cbdd-4f42-a373-b4d25dd81a07" providerId="ADAL" clId="{00A31716-C904-424B-97AE-1245A1E7D0E4}" dt="2026-02-04T14:15:40.016" v="4" actId="7634"/>
          <ac:inkMkLst>
            <pc:docMk/>
            <pc:sldMk cId="2861037389" sldId="272"/>
            <ac:inkMk id="3" creationId="{D6E0E80A-7A62-8F04-4BB0-3B78DDD8FA71}"/>
          </ac:inkMkLst>
        </pc:inkChg>
        <pc:inkChg chg="add">
          <ac:chgData name="Andrej Bogdanov" userId="896fc40a-cbdd-4f42-a373-b4d25dd81a07" providerId="ADAL" clId="{00A31716-C904-424B-97AE-1245A1E7D0E4}" dt="2026-02-04T14:55:02.846" v="9" actId="7634"/>
          <ac:inkMkLst>
            <pc:docMk/>
            <pc:sldMk cId="2861037389" sldId="272"/>
            <ac:inkMk id="5" creationId="{A31237A4-90B8-5B0D-79A6-5A15EE99C199}"/>
          </ac:inkMkLst>
        </pc:inkChg>
        <pc:inkChg chg="add mod modStrokes">
          <ac:chgData name="Andrej Bogdanov" userId="896fc40a-cbdd-4f42-a373-b4d25dd81a07" providerId="ADAL" clId="{00A31716-C904-424B-97AE-1245A1E7D0E4}" dt="2026-02-04T15:10:34.088" v="30" actId="1076"/>
          <ac:inkMkLst>
            <pc:docMk/>
            <pc:sldMk cId="2861037389" sldId="272"/>
            <ac:inkMk id="6" creationId="{7FDD7A0C-A7A4-3EE4-C369-42137909B59A}"/>
          </ac:inkMkLst>
        </pc:inkChg>
      </pc:sldChg>
      <pc:sldChg chg="addSp mod">
        <pc:chgData name="Andrej Bogdanov" userId="896fc40a-cbdd-4f42-a373-b4d25dd81a07" providerId="ADAL" clId="{00A31716-C904-424B-97AE-1245A1E7D0E4}" dt="2026-02-04T14:55:02.846" v="9" actId="7634"/>
        <pc:sldMkLst>
          <pc:docMk/>
          <pc:sldMk cId="4128377866" sldId="277"/>
        </pc:sldMkLst>
        <pc:inkChg chg="add">
          <ac:chgData name="Andrej Bogdanov" userId="896fc40a-cbdd-4f42-a373-b4d25dd81a07" providerId="ADAL" clId="{00A31716-C904-424B-97AE-1245A1E7D0E4}" dt="2026-02-04T14:55:02.846" v="9" actId="7634"/>
          <ac:inkMkLst>
            <pc:docMk/>
            <pc:sldMk cId="4128377866" sldId="277"/>
            <ac:inkMk id="2" creationId="{1783E5C8-3D69-F6E3-8552-ACFC8CC8DC35}"/>
          </ac:inkMkLst>
        </pc:inkChg>
      </pc:sldChg>
      <pc:sldChg chg="addSp mod">
        <pc:chgData name="Andrej Bogdanov" userId="896fc40a-cbdd-4f42-a373-b4d25dd81a07" providerId="ADAL" clId="{00A31716-C904-424B-97AE-1245A1E7D0E4}" dt="2026-02-02T15:47:28.413" v="0" actId="7634"/>
        <pc:sldMkLst>
          <pc:docMk/>
          <pc:sldMk cId="37192423" sldId="282"/>
        </pc:sldMkLst>
      </pc:sldChg>
      <pc:sldChg chg="addSp mod">
        <pc:chgData name="Andrej Bogdanov" userId="896fc40a-cbdd-4f42-a373-b4d25dd81a07" providerId="ADAL" clId="{00A31716-C904-424B-97AE-1245A1E7D0E4}" dt="2026-02-02T15:47:28.413" v="0" actId="7634"/>
        <pc:sldMkLst>
          <pc:docMk/>
          <pc:sldMk cId="3787649823" sldId="285"/>
        </pc:sldMkLst>
      </pc:sldChg>
      <pc:sldChg chg="addSp mod">
        <pc:chgData name="Andrej Bogdanov" userId="896fc40a-cbdd-4f42-a373-b4d25dd81a07" providerId="ADAL" clId="{00A31716-C904-424B-97AE-1245A1E7D0E4}" dt="2026-02-02T16:32:43.226" v="1" actId="7634"/>
        <pc:sldMkLst>
          <pc:docMk/>
          <pc:sldMk cId="3059905549" sldId="286"/>
        </pc:sldMkLst>
      </pc:sldChg>
      <pc:sldChg chg="addSp mod">
        <pc:chgData name="Andrej Bogdanov" userId="896fc40a-cbdd-4f42-a373-b4d25dd81a07" providerId="ADAL" clId="{00A31716-C904-424B-97AE-1245A1E7D0E4}" dt="2026-02-02T16:32:43.226" v="1" actId="7634"/>
        <pc:sldMkLst>
          <pc:docMk/>
          <pc:sldMk cId="3267970683" sldId="287"/>
        </pc:sldMkLst>
      </pc:sldChg>
      <pc:sldChg chg="addSp mod">
        <pc:chgData name="Andrej Bogdanov" userId="896fc40a-cbdd-4f42-a373-b4d25dd81a07" providerId="ADAL" clId="{00A31716-C904-424B-97AE-1245A1E7D0E4}" dt="2026-02-02T16:32:43.226" v="1" actId="7634"/>
        <pc:sldMkLst>
          <pc:docMk/>
          <pc:sldMk cId="2139183976" sldId="288"/>
        </pc:sldMkLst>
      </pc:sldChg>
      <pc:sldChg chg="addSp mod">
        <pc:chgData name="Andrej Bogdanov" userId="896fc40a-cbdd-4f42-a373-b4d25dd81a07" providerId="ADAL" clId="{00A31716-C904-424B-97AE-1245A1E7D0E4}" dt="2026-02-02T16:32:43.226" v="1" actId="7634"/>
        <pc:sldMkLst>
          <pc:docMk/>
          <pc:sldMk cId="1269088716" sldId="289"/>
        </pc:sldMkLst>
      </pc:sldChg>
      <pc:sldChg chg="addSp modSp mod">
        <pc:chgData name="Andrej Bogdanov" userId="896fc40a-cbdd-4f42-a373-b4d25dd81a07" providerId="ADAL" clId="{00A31716-C904-424B-97AE-1245A1E7D0E4}" dt="2026-02-04T14:15:40.016" v="4" actId="7634"/>
        <pc:sldMkLst>
          <pc:docMk/>
          <pc:sldMk cId="744575898" sldId="290"/>
        </pc:sldMkLst>
        <pc:inkChg chg="add mod modStrokes">
          <ac:chgData name="Andrej Bogdanov" userId="896fc40a-cbdd-4f42-a373-b4d25dd81a07" providerId="ADAL" clId="{00A31716-C904-424B-97AE-1245A1E7D0E4}" dt="2026-02-04T13:32:00.451" v="3"/>
          <ac:inkMkLst>
            <pc:docMk/>
            <pc:sldMk cId="744575898" sldId="290"/>
            <ac:inkMk id="3" creationId="{7143A6DF-EA07-0C55-32F0-384584BBB7C9}"/>
          </ac:inkMkLst>
        </pc:inkChg>
        <pc:inkChg chg="add">
          <ac:chgData name="Andrej Bogdanov" userId="896fc40a-cbdd-4f42-a373-b4d25dd81a07" providerId="ADAL" clId="{00A31716-C904-424B-97AE-1245A1E7D0E4}" dt="2026-02-04T14:15:40.016" v="4" actId="7634"/>
          <ac:inkMkLst>
            <pc:docMk/>
            <pc:sldMk cId="744575898" sldId="290"/>
            <ac:inkMk id="4" creationId="{4D20E09A-218B-D63D-7CD8-6657CD8058A7}"/>
          </ac:inkMkLst>
        </pc:inkChg>
      </pc:sldChg>
      <pc:sldChg chg="addSp mod">
        <pc:chgData name="Andrej Bogdanov" userId="896fc40a-cbdd-4f42-a373-b4d25dd81a07" providerId="ADAL" clId="{00A31716-C904-424B-97AE-1245A1E7D0E4}" dt="2026-02-04T14:15:40.016" v="4" actId="7634"/>
        <pc:sldMkLst>
          <pc:docMk/>
          <pc:sldMk cId="4245538529" sldId="291"/>
        </pc:sldMkLst>
        <pc:inkChg chg="add">
          <ac:chgData name="Andrej Bogdanov" userId="896fc40a-cbdd-4f42-a373-b4d25dd81a07" providerId="ADAL" clId="{00A31716-C904-424B-97AE-1245A1E7D0E4}" dt="2026-02-04T14:15:40.016" v="4" actId="7634"/>
          <ac:inkMkLst>
            <pc:docMk/>
            <pc:sldMk cId="4245538529" sldId="291"/>
            <ac:inkMk id="4" creationId="{668ABBC5-FD78-9885-84DC-C2AD52425D94}"/>
          </ac:inkMkLst>
        </pc:inkChg>
      </pc:sldChg>
      <pc:sldChg chg="addSp mod">
        <pc:chgData name="Andrej Bogdanov" userId="896fc40a-cbdd-4f42-a373-b4d25dd81a07" providerId="ADAL" clId="{00A31716-C904-424B-97AE-1245A1E7D0E4}" dt="2026-02-04T14:15:40.016" v="4" actId="7634"/>
        <pc:sldMkLst>
          <pc:docMk/>
          <pc:sldMk cId="1301730328" sldId="292"/>
        </pc:sldMkLst>
        <pc:inkChg chg="add">
          <ac:chgData name="Andrej Bogdanov" userId="896fc40a-cbdd-4f42-a373-b4d25dd81a07" providerId="ADAL" clId="{00A31716-C904-424B-97AE-1245A1E7D0E4}" dt="2026-02-04T14:15:40.016" v="4" actId="7634"/>
          <ac:inkMkLst>
            <pc:docMk/>
            <pc:sldMk cId="1301730328" sldId="292"/>
            <ac:inkMk id="3" creationId="{F0D6AB34-B6A8-7595-CBA1-8914D4A22025}"/>
          </ac:inkMkLst>
        </pc:inkChg>
      </pc:sldChg>
      <pc:sldChg chg="addSp mod">
        <pc:chgData name="Andrej Bogdanov" userId="896fc40a-cbdd-4f42-a373-b4d25dd81a07" providerId="ADAL" clId="{00A31716-C904-424B-97AE-1245A1E7D0E4}" dt="2026-02-04T14:15:40.016" v="4" actId="7634"/>
        <pc:sldMkLst>
          <pc:docMk/>
          <pc:sldMk cId="1970902702" sldId="293"/>
        </pc:sldMkLst>
        <pc:inkChg chg="add">
          <ac:chgData name="Andrej Bogdanov" userId="896fc40a-cbdd-4f42-a373-b4d25dd81a07" providerId="ADAL" clId="{00A31716-C904-424B-97AE-1245A1E7D0E4}" dt="2026-02-04T14:15:40.016" v="4" actId="7634"/>
          <ac:inkMkLst>
            <pc:docMk/>
            <pc:sldMk cId="1970902702" sldId="293"/>
            <ac:inkMk id="3" creationId="{28014AA9-9EA9-2F2E-7BFA-010D444E2522}"/>
          </ac:inkMkLst>
        </pc:inkChg>
      </pc:sldChg>
      <pc:sldChg chg="addSp mod">
        <pc:chgData name="Andrej Bogdanov" userId="896fc40a-cbdd-4f42-a373-b4d25dd81a07" providerId="ADAL" clId="{00A31716-C904-424B-97AE-1245A1E7D0E4}" dt="2026-02-04T14:15:40.016" v="4" actId="7634"/>
        <pc:sldMkLst>
          <pc:docMk/>
          <pc:sldMk cId="3454286587" sldId="294"/>
        </pc:sldMkLst>
        <pc:inkChg chg="add">
          <ac:chgData name="Andrej Bogdanov" userId="896fc40a-cbdd-4f42-a373-b4d25dd81a07" providerId="ADAL" clId="{00A31716-C904-424B-97AE-1245A1E7D0E4}" dt="2026-02-04T14:15:40.016" v="4" actId="7634"/>
          <ac:inkMkLst>
            <pc:docMk/>
            <pc:sldMk cId="3454286587" sldId="294"/>
            <ac:inkMk id="2" creationId="{78FED5D4-876E-4075-C650-1FA1B54F0238}"/>
          </ac:inkMkLst>
        </pc:inkChg>
      </pc:sldChg>
      <pc:sldChg chg="addSp delSp modSp mod">
        <pc:chgData name="Andrej Bogdanov" userId="896fc40a-cbdd-4f42-a373-b4d25dd81a07" providerId="ADAL" clId="{00A31716-C904-424B-97AE-1245A1E7D0E4}" dt="2026-02-04T14:55:02.846" v="9" actId="7634"/>
        <pc:sldMkLst>
          <pc:docMk/>
          <pc:sldMk cId="1127194992" sldId="295"/>
        </pc:sldMkLst>
        <pc:inkChg chg="add del">
          <ac:chgData name="Andrej Bogdanov" userId="896fc40a-cbdd-4f42-a373-b4d25dd81a07" providerId="ADAL" clId="{00A31716-C904-424B-97AE-1245A1E7D0E4}" dt="2026-02-04T14:18:53.589" v="8"/>
          <ac:inkMkLst>
            <pc:docMk/>
            <pc:sldMk cId="1127194992" sldId="295"/>
            <ac:inkMk id="4" creationId="{71E1A083-9AAD-2878-E4E7-DC8C6D13D6E9}"/>
          </ac:inkMkLst>
        </pc:inkChg>
        <pc:inkChg chg="add mod">
          <ac:chgData name="Andrej Bogdanov" userId="896fc40a-cbdd-4f42-a373-b4d25dd81a07" providerId="ADAL" clId="{00A31716-C904-424B-97AE-1245A1E7D0E4}" dt="2026-02-04T14:16:11.213" v="6" actId="1076"/>
          <ac:inkMkLst>
            <pc:docMk/>
            <pc:sldMk cId="1127194992" sldId="295"/>
            <ac:inkMk id="7" creationId="{8629EF86-5024-ED05-ADDA-70BF3CCBE79A}"/>
          </ac:inkMkLst>
        </pc:inkChg>
        <pc:inkChg chg="add">
          <ac:chgData name="Andrej Bogdanov" userId="896fc40a-cbdd-4f42-a373-b4d25dd81a07" providerId="ADAL" clId="{00A31716-C904-424B-97AE-1245A1E7D0E4}" dt="2026-02-04T14:18:49.400" v="7" actId="7634"/>
          <ac:inkMkLst>
            <pc:docMk/>
            <pc:sldMk cId="1127194992" sldId="295"/>
            <ac:inkMk id="8" creationId="{16488782-1D94-46C4-9FD1-4D85576942D6}"/>
          </ac:inkMkLst>
        </pc:inkChg>
        <pc:inkChg chg="add">
          <ac:chgData name="Andrej Bogdanov" userId="896fc40a-cbdd-4f42-a373-b4d25dd81a07" providerId="ADAL" clId="{00A31716-C904-424B-97AE-1245A1E7D0E4}" dt="2026-02-04T14:55:02.846" v="9" actId="7634"/>
          <ac:inkMkLst>
            <pc:docMk/>
            <pc:sldMk cId="1127194992" sldId="295"/>
            <ac:inkMk id="9" creationId="{67065FB2-96F1-23EB-D295-14AB2C876ECD}"/>
          </ac:inkMkLst>
        </pc:inkChg>
      </pc:sldChg>
      <pc:sldChg chg="addSp mod">
        <pc:chgData name="Andrej Bogdanov" userId="896fc40a-cbdd-4f42-a373-b4d25dd81a07" providerId="ADAL" clId="{00A31716-C904-424B-97AE-1245A1E7D0E4}" dt="2026-02-04T14:55:02.846" v="9" actId="7634"/>
        <pc:sldMkLst>
          <pc:docMk/>
          <pc:sldMk cId="2341078522" sldId="297"/>
        </pc:sldMkLst>
        <pc:inkChg chg="add">
          <ac:chgData name="Andrej Bogdanov" userId="896fc40a-cbdd-4f42-a373-b4d25dd81a07" providerId="ADAL" clId="{00A31716-C904-424B-97AE-1245A1E7D0E4}" dt="2026-02-04T14:55:02.846" v="9" actId="7634"/>
          <ac:inkMkLst>
            <pc:docMk/>
            <pc:sldMk cId="2341078522" sldId="297"/>
            <ac:inkMk id="3" creationId="{BCD79532-133C-37CF-B3B6-8B057B90CD79}"/>
          </ac:inkMkLst>
        </pc:inkChg>
      </pc:sldChg>
      <pc:sldChg chg="addSp mod">
        <pc:chgData name="Andrej Bogdanov" userId="896fc40a-cbdd-4f42-a373-b4d25dd81a07" providerId="ADAL" clId="{00A31716-C904-424B-97AE-1245A1E7D0E4}" dt="2026-02-04T14:55:02.846" v="9" actId="7634"/>
        <pc:sldMkLst>
          <pc:docMk/>
          <pc:sldMk cId="2067784518" sldId="298"/>
        </pc:sldMkLst>
        <pc:inkChg chg="add">
          <ac:chgData name="Andrej Bogdanov" userId="896fc40a-cbdd-4f42-a373-b4d25dd81a07" providerId="ADAL" clId="{00A31716-C904-424B-97AE-1245A1E7D0E4}" dt="2026-02-04T14:55:02.846" v="9" actId="7634"/>
          <ac:inkMkLst>
            <pc:docMk/>
            <pc:sldMk cId="2067784518" sldId="298"/>
            <ac:inkMk id="3" creationId="{6D9129DC-2CE8-AF5E-60AA-F5926C6B9A7D}"/>
          </ac:inkMkLst>
        </pc:inkChg>
      </pc:sldChg>
      <pc:sldChg chg="addSp modSp mod ord">
        <pc:chgData name="Andrej Bogdanov" userId="896fc40a-cbdd-4f42-a373-b4d25dd81a07" providerId="ADAL" clId="{00A31716-C904-424B-97AE-1245A1E7D0E4}" dt="2026-02-04T15:09:41.851" v="25" actId="1076"/>
        <pc:sldMkLst>
          <pc:docMk/>
          <pc:sldMk cId="1998026902" sldId="299"/>
        </pc:sldMkLst>
        <pc:inkChg chg="add">
          <ac:chgData name="Andrej Bogdanov" userId="896fc40a-cbdd-4f42-a373-b4d25dd81a07" providerId="ADAL" clId="{00A31716-C904-424B-97AE-1245A1E7D0E4}" dt="2026-02-04T14:55:02.846" v="9" actId="7634"/>
          <ac:inkMkLst>
            <pc:docMk/>
            <pc:sldMk cId="1998026902" sldId="299"/>
            <ac:inkMk id="3" creationId="{3C8003F9-991E-6AA4-2185-D6560C038C76}"/>
          </ac:inkMkLst>
        </pc:inkChg>
        <pc:inkChg chg="add mod modStrokes">
          <ac:chgData name="Andrej Bogdanov" userId="896fc40a-cbdd-4f42-a373-b4d25dd81a07" providerId="ADAL" clId="{00A31716-C904-424B-97AE-1245A1E7D0E4}" dt="2026-02-04T15:05:54.958" v="18"/>
          <ac:inkMkLst>
            <pc:docMk/>
            <pc:sldMk cId="1998026902" sldId="299"/>
            <ac:inkMk id="3" creationId="{613D18C6-B579-203B-95E2-EA22ADBEA5E6}"/>
          </ac:inkMkLst>
        </pc:inkChg>
        <pc:inkChg chg="add mod modStrokes">
          <ac:chgData name="Andrej Bogdanov" userId="896fc40a-cbdd-4f42-a373-b4d25dd81a07" providerId="ADAL" clId="{00A31716-C904-424B-97AE-1245A1E7D0E4}" dt="2026-02-04T15:06:30.802" v="21"/>
          <ac:inkMkLst>
            <pc:docMk/>
            <pc:sldMk cId="1998026902" sldId="299"/>
            <ac:inkMk id="4" creationId="{502F8420-C027-24BD-B8DA-0867AFAF15A6}"/>
          </ac:inkMkLst>
        </pc:inkChg>
        <pc:inkChg chg="add">
          <ac:chgData name="Andrej Bogdanov" userId="896fc40a-cbdd-4f42-a373-b4d25dd81a07" providerId="ADAL" clId="{00A31716-C904-424B-97AE-1245A1E7D0E4}" dt="2026-02-04T15:05:49.053" v="16" actId="7634"/>
          <ac:inkMkLst>
            <pc:docMk/>
            <pc:sldMk cId="1998026902" sldId="299"/>
            <ac:inkMk id="5" creationId="{3AC77243-8B52-2CB9-5929-7675BC4B60E3}"/>
          </ac:inkMkLst>
        </pc:inkChg>
        <pc:inkChg chg="add mod">
          <ac:chgData name="Andrej Bogdanov" userId="896fc40a-cbdd-4f42-a373-b4d25dd81a07" providerId="ADAL" clId="{00A31716-C904-424B-97AE-1245A1E7D0E4}" dt="2026-02-04T15:06:24.636" v="20" actId="1076"/>
          <ac:inkMkLst>
            <pc:docMk/>
            <pc:sldMk cId="1998026902" sldId="299"/>
            <ac:inkMk id="6" creationId="{02AD3D8A-5390-F520-D281-9AEDB62F60C6}"/>
          </ac:inkMkLst>
        </pc:inkChg>
        <pc:inkChg chg="add">
          <ac:chgData name="Andrej Bogdanov" userId="896fc40a-cbdd-4f42-a373-b4d25dd81a07" providerId="ADAL" clId="{00A31716-C904-424B-97AE-1245A1E7D0E4}" dt="2026-02-04T15:06:44.391" v="22" actId="7634"/>
          <ac:inkMkLst>
            <pc:docMk/>
            <pc:sldMk cId="1998026902" sldId="299"/>
            <ac:inkMk id="7" creationId="{AFE29008-468C-5233-AB5E-B5EC67255121}"/>
          </ac:inkMkLst>
        </pc:inkChg>
      </pc:sldChg>
    </pc:docChg>
  </pc:docChgLst>
  <pc:docChgLst>
    <pc:chgData name="Andrej Bogdanov" userId="896fc40a-cbdd-4f42-a373-b4d25dd81a07" providerId="ADAL" clId="{F097FA60-994F-7148-8EDC-506E1958F9BB}"/>
    <pc:docChg chg="custSel addSld delSld modSld">
      <pc:chgData name="Andrej Bogdanov" userId="896fc40a-cbdd-4f42-a373-b4d25dd81a07" providerId="ADAL" clId="{F097FA60-994F-7148-8EDC-506E1958F9BB}" dt="2026-02-04T15:07:14.778" v="258" actId="2696"/>
      <pc:docMkLst>
        <pc:docMk/>
      </pc:docMkLst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3568502577" sldId="259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1329736774" sldId="260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2387060851" sldId="261"/>
        </pc:sldMkLst>
      </pc:sldChg>
      <pc:sldChg chg="addSp delSp modSp add del mod">
        <pc:chgData name="Andrej Bogdanov" userId="896fc40a-cbdd-4f42-a373-b4d25dd81a07" providerId="ADAL" clId="{F097FA60-994F-7148-8EDC-506E1958F9BB}" dt="2026-02-04T14:55:51.748" v="245"/>
        <pc:sldMkLst>
          <pc:docMk/>
          <pc:sldMk cId="1967493479" sldId="262"/>
        </pc:sldMkLst>
        <pc:spChg chg="add mod">
          <ac:chgData name="Andrej Bogdanov" userId="896fc40a-cbdd-4f42-a373-b4d25dd81a07" providerId="ADAL" clId="{F097FA60-994F-7148-8EDC-506E1958F9BB}" dt="2026-01-30T21:16:59.557" v="25" actId="1076"/>
          <ac:spMkLst>
            <pc:docMk/>
            <pc:sldMk cId="1967493479" sldId="262"/>
            <ac:spMk id="5" creationId="{E8C20F9F-B1E6-C45A-4ACD-B446A7A49F72}"/>
          </ac:spMkLst>
        </pc:spChg>
      </pc:sldChg>
      <pc:sldChg chg="addSp delSp modSp mod delAnim modAnim">
        <pc:chgData name="Andrej Bogdanov" userId="896fc40a-cbdd-4f42-a373-b4d25dd81a07" providerId="ADAL" clId="{F097FA60-994F-7148-8EDC-506E1958F9BB}" dt="2026-02-04T15:00:30.804" v="247"/>
        <pc:sldMkLst>
          <pc:docMk/>
          <pc:sldMk cId="2861037389" sldId="272"/>
        </pc:sldMkLst>
        <pc:spChg chg="mod">
          <ac:chgData name="Andrej Bogdanov" userId="896fc40a-cbdd-4f42-a373-b4d25dd81a07" providerId="ADAL" clId="{F097FA60-994F-7148-8EDC-506E1958F9BB}" dt="2026-01-30T21:31:08.878" v="214" actId="1036"/>
          <ac:spMkLst>
            <pc:docMk/>
            <pc:sldMk cId="2861037389" sldId="272"/>
            <ac:spMk id="2" creationId="{BCF57EA3-9848-C370-789D-A66196F12E03}"/>
          </ac:spMkLst>
        </pc:spChg>
        <pc:spChg chg="mod">
          <ac:chgData name="Andrej Bogdanov" userId="896fc40a-cbdd-4f42-a373-b4d25dd81a07" providerId="ADAL" clId="{F097FA60-994F-7148-8EDC-506E1958F9BB}" dt="2026-01-30T21:30:35.085" v="192" actId="1036"/>
          <ac:spMkLst>
            <pc:docMk/>
            <pc:sldMk cId="2861037389" sldId="272"/>
            <ac:spMk id="4" creationId="{B16AA0B9-A6CF-25D5-1063-DF5F28E50E39}"/>
          </ac:spMkLst>
        </pc:spChg>
        <pc:inkChg chg="del">
          <ac:chgData name="Andrej Bogdanov" userId="896fc40a-cbdd-4f42-a373-b4d25dd81a07" providerId="ADAL" clId="{F097FA60-994F-7148-8EDC-506E1958F9BB}" dt="2026-02-04T14:56:38.499" v="246" actId="478"/>
          <ac:inkMkLst>
            <pc:docMk/>
            <pc:sldMk cId="2861037389" sldId="272"/>
            <ac:inkMk id="3" creationId="{D6E0E80A-7A62-8F04-4BB0-3B78DDD8FA71}"/>
          </ac:inkMkLst>
        </pc:inkChg>
      </pc:sldChg>
      <pc:sldChg chg="delSp del mod">
        <pc:chgData name="Andrej Bogdanov" userId="896fc40a-cbdd-4f42-a373-b4d25dd81a07" providerId="ADAL" clId="{F097FA60-994F-7148-8EDC-506E1958F9BB}" dt="2026-02-04T15:07:14.723" v="250" actId="2696"/>
        <pc:sldMkLst>
          <pc:docMk/>
          <pc:sldMk cId="4128377866" sldId="277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37192423" sldId="282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3787649823" sldId="285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3059905549" sldId="286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3267970683" sldId="287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2139183976" sldId="288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1269088716" sldId="289"/>
        </pc:sldMkLst>
      </pc:sldChg>
      <pc:sldChg chg="delSp add del mod">
        <pc:chgData name="Andrej Bogdanov" userId="896fc40a-cbdd-4f42-a373-b4d25dd81a07" providerId="ADAL" clId="{F097FA60-994F-7148-8EDC-506E1958F9BB}" dt="2026-02-04T14:55:51.748" v="245"/>
        <pc:sldMkLst>
          <pc:docMk/>
          <pc:sldMk cId="744575898" sldId="290"/>
        </pc:sldMkLst>
      </pc:sldChg>
      <pc:sldChg chg="delSp del mod">
        <pc:chgData name="Andrej Bogdanov" userId="896fc40a-cbdd-4f42-a373-b4d25dd81a07" providerId="ADAL" clId="{F097FA60-994F-7148-8EDC-506E1958F9BB}" dt="2026-02-04T15:07:14.759" v="256" actId="2696"/>
        <pc:sldMkLst>
          <pc:docMk/>
          <pc:sldMk cId="4245538529" sldId="291"/>
        </pc:sldMkLst>
      </pc:sldChg>
      <pc:sldChg chg="delSp del mod">
        <pc:chgData name="Andrej Bogdanov" userId="896fc40a-cbdd-4f42-a373-b4d25dd81a07" providerId="ADAL" clId="{F097FA60-994F-7148-8EDC-506E1958F9BB}" dt="2026-02-04T15:07:14.734" v="252" actId="2696"/>
        <pc:sldMkLst>
          <pc:docMk/>
          <pc:sldMk cId="1301730328" sldId="292"/>
        </pc:sldMkLst>
      </pc:sldChg>
      <pc:sldChg chg="delSp del mod">
        <pc:chgData name="Andrej Bogdanov" userId="896fc40a-cbdd-4f42-a373-b4d25dd81a07" providerId="ADAL" clId="{F097FA60-994F-7148-8EDC-506E1958F9BB}" dt="2026-02-04T15:07:14.767" v="257" actId="2696"/>
        <pc:sldMkLst>
          <pc:docMk/>
          <pc:sldMk cId="1970902702" sldId="293"/>
        </pc:sldMkLst>
      </pc:sldChg>
      <pc:sldChg chg="delSp del mod">
        <pc:chgData name="Andrej Bogdanov" userId="896fc40a-cbdd-4f42-a373-b4d25dd81a07" providerId="ADAL" clId="{F097FA60-994F-7148-8EDC-506E1958F9BB}" dt="2026-02-04T15:07:14.778" v="258" actId="2696"/>
        <pc:sldMkLst>
          <pc:docMk/>
          <pc:sldMk cId="3454286587" sldId="294"/>
        </pc:sldMkLst>
      </pc:sldChg>
      <pc:sldChg chg="delSp del mod">
        <pc:chgData name="Andrej Bogdanov" userId="896fc40a-cbdd-4f42-a373-b4d25dd81a07" providerId="ADAL" clId="{F097FA60-994F-7148-8EDC-506E1958F9BB}" dt="2026-02-04T15:07:14.746" v="254" actId="2696"/>
        <pc:sldMkLst>
          <pc:docMk/>
          <pc:sldMk cId="1127194992" sldId="295"/>
        </pc:sldMkLst>
      </pc:sldChg>
      <pc:sldChg chg="delSp del mod">
        <pc:chgData name="Andrej Bogdanov" userId="896fc40a-cbdd-4f42-a373-b4d25dd81a07" providerId="ADAL" clId="{F097FA60-994F-7148-8EDC-506E1958F9BB}" dt="2026-02-04T15:07:14.749" v="255" actId="2696"/>
        <pc:sldMkLst>
          <pc:docMk/>
          <pc:sldMk cId="140900093" sldId="296"/>
        </pc:sldMkLst>
      </pc:sldChg>
      <pc:sldChg chg="delSp del mod">
        <pc:chgData name="Andrej Bogdanov" userId="896fc40a-cbdd-4f42-a373-b4d25dd81a07" providerId="ADAL" clId="{F097FA60-994F-7148-8EDC-506E1958F9BB}" dt="2026-02-04T15:07:14.738" v="253" actId="2696"/>
        <pc:sldMkLst>
          <pc:docMk/>
          <pc:sldMk cId="2341078522" sldId="297"/>
        </pc:sldMkLst>
      </pc:sldChg>
      <pc:sldChg chg="delSp del mod">
        <pc:chgData name="Andrej Bogdanov" userId="896fc40a-cbdd-4f42-a373-b4d25dd81a07" providerId="ADAL" clId="{F097FA60-994F-7148-8EDC-506E1958F9BB}" dt="2026-02-04T15:07:14.726" v="251" actId="2696"/>
        <pc:sldMkLst>
          <pc:docMk/>
          <pc:sldMk cId="2067784518" sldId="298"/>
        </pc:sldMkLst>
      </pc:sldChg>
      <pc:sldChg chg="addSp modSp new mod modAnim">
        <pc:chgData name="Andrej Bogdanov" userId="896fc40a-cbdd-4f42-a373-b4d25dd81a07" providerId="ADAL" clId="{F097FA60-994F-7148-8EDC-506E1958F9BB}" dt="2026-02-04T15:00:40.386" v="248"/>
        <pc:sldMkLst>
          <pc:docMk/>
          <pc:sldMk cId="1998026902" sldId="299"/>
        </pc:sldMkLst>
        <pc:spChg chg="add mod">
          <ac:chgData name="Andrej Bogdanov" userId="896fc40a-cbdd-4f42-a373-b4d25dd81a07" providerId="ADAL" clId="{F097FA60-994F-7148-8EDC-506E1958F9BB}" dt="2026-01-30T21:29:21.939" v="188" actId="1076"/>
          <ac:spMkLst>
            <pc:docMk/>
            <pc:sldMk cId="1998026902" sldId="299"/>
            <ac:spMk id="2" creationId="{BF833F73-285A-7100-D832-CB4236AF5803}"/>
          </ac:spMkLst>
        </pc:spChg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601423206" sldId="300"/>
        </pc:sldMkLst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2523266270" sldId="301"/>
        </pc:sldMkLst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991093423" sldId="302"/>
        </pc:sldMkLst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3186615181" sldId="303"/>
        </pc:sldMkLst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2834544839" sldId="304"/>
        </pc:sldMkLst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2605574590" sldId="305"/>
        </pc:sldMkLst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2351208007" sldId="306"/>
        </pc:sldMkLst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1689466812" sldId="307"/>
        </pc:sldMkLst>
      </pc:sldChg>
      <pc:sldChg chg="add">
        <pc:chgData name="Andrej Bogdanov" userId="896fc40a-cbdd-4f42-a373-b4d25dd81a07" providerId="ADAL" clId="{F097FA60-994F-7148-8EDC-506E1958F9BB}" dt="2026-02-04T15:07:06.281" v="249"/>
        <pc:sldMkLst>
          <pc:docMk/>
          <pc:sldMk cId="3846314528" sldId="30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3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13203 2364 8289,'-2'-10'27,"-2"2"113,3-2 386,-4 9 1,0-8 654,-3 5-990,3 6 1,-1 4 191,2 5-297,3 6 53,-9 6 0,3 3-34,-4 9 86,0-4 1,-1 10-133,1-3 1,-4 3 96,-1 4 1,0 7-427,1 5 0,-3-3 388,-5 3 0,4-4-180,0 0 1,1-3 118,-1-8 1,3 0-93,4-8 1,2 1 71,2-8 1,0-2-26,4-6 0,0-2-67,4-6 0,-4-3-480,0 0-472,0-6 1022,4 3 0,2-6-600,2-3 1,-2-6 196,6-5 1,-1-7-353,5-1 0,-5-1 221,1-6 1,0-1 518,3-3 0,-1 0 0,-2 0 0,7-6 0,-2 0 0</inkml:trace>
  <inkml:trace contextRef="#ctx0" brushRef="#br0" timeOffset="1">13145 2455 8289,'7'-12'735,"-2"-3"-116,-5 8 213,0 1-385,-5 1 11,3 10-165,-3 1 1,5 11 38,0 2 1,0 6 121,0 2 1,2 10-276,1 1 0,4 5-138,4 2 1,1 1 194,-1 0-341,1 5 1,-1-3 264,0 5 0,1-5-183,-1 2 0,4-4 27,1-5 1,4 3 108,-1-6 0,-3-2-130,0-5 0,-4-3 54,0-5 0,-1-6-87,1-1 0,-5-4-132,1 0-374,-6-6-47,4-1 620,-6-5 0,-2 0-1079,-2 0 0,-3 0-11,-8 0 1073,2-5 0,-14-6 0,3-7 0</inkml:trace>
  <inkml:trace contextRef="#ctx0" brushRef="#br0" timeOffset="2">12906 3118 8228,'0'-12'-258,"0"1"883,5 5 750,1 1-969,16 0 0,-8 3 194,5-2 0,0 3-178,0 1 0,6-4 5,2 1 0,4-2-129,0 1 1,-3 1-526,-2-4 0,4 4-313,0-1 1,3 2-1675,1-2 2214,6 3 0,-5-10 0,5 5 0</inkml:trace>
  <inkml:trace contextRef="#ctx0" brushRef="#br0" timeOffset="3">14744 3712 8288,'0'-7'1697,"0"2"-1472,0 5-34,0 5 1,0 2 255,0 4-84,5 6-172,-3 0 0,7 6-19,-6 0-52,6 0 1,-7 5-112,1 2 0,2 0 140,-1 0 0,1-3-157,-1 3 1,-3-3 32,3 3 0,-3-6 59,-1-1 1,0-1 116,0-7 219,0 0-257,0-3 0,0-5 470,0 1-211,0-6 1,-1 3 277,-3-5-610,3-5 0,-8-1 91,5-5 1,-3-1-157,3 1 0,0-1 147,4 1 0,0 3-361,0 1 0,1-1-93,3-3 0,4 3-74,7 0 1,3 6 50,5-2 1,3 3 72,1 1 1,3 0 1,-3 0 1,4 1 119,-5 3 1,1 2-29,-4 6 0,-2 3-1,-2 0 0,2 5-64,-6-1 0,0 3 84,-4 1 1,0 0-124,-4 0 0,-2-1 165,-5 1 0,-1 0 89,-3 0 0,-2-1-19,-6-3 1,-4 2 241,-3-2 0,-3-1 60,0 1 0,-1-5-105,0 1 0,0-6-27,0-1 1,0-6-25,0 2 0,1-3-270,-1-1 1,0-1-335,0-3 0,2-2 465,2-6 0,2 1 0,6 0 0</inkml:trace>
  <inkml:trace contextRef="#ctx0" brushRef="#br0" timeOffset="4">14744 3860 8083,'0'-6'1025,"0"-4"0,5 7-640,3-4-194,2 4 0,3-3 271,2 2 0,4 3-99,8-3 0,-2-1-322,6 1 1,0-5 83,7 1 0,3 2-858,5-2 1,1 1 560,2-5 1,-22 1 0,-2 0 0</inkml:trace>
  <inkml:trace contextRef="#ctx0" brushRef="#br0" timeOffset="5">17782 2010 8365,'0'-6'627,"0"1"-263,0 5 1,0 5 252,0 2 0,0 9-76,0 3 0,0 9-150,0 6 1,-4 5 52,1 7 1,-6 5-376,1 2 0,3-2-154,1-2 1,3-2 172,1-1 0,0-1-153,0 1 1,0-5-46,0-3 1,1-3-198,3 0 0,-3-5 73,3 0 0,-3-5 72,-1-3 0,0-4-469,0-6 159,0-1 162,0 0 310,0-4 0,0-2 0,0-5 0</inkml:trace>
  <inkml:trace contextRef="#ctx0" brushRef="#br0" timeOffset="6">17508 2216 8113,'4'-8'227,"0"0"0,5 2-103,-2-2 1,7 0 442,1 4 1,3-1-53,1 1 1,3-2-10,12-6 0,-1 1-254,9-1 0,0 2-119,4 3 0,-5-2-8,1 5 1,-2 0 96,-2 4 0,-5 0-267,-10 0 1,-2 4 83,-2 0 1,-7 5-380,-9-2 0,-1 7 153,-2 1 0,-2 2-144,-1-2 0,-9-1 97,-7 5 1,-4-1-21,-3 1 0,-5 1 232,-7-5 1,1 4-100,-5-3 1,6-1 238,-2-4 1,7-1 50,4-2 0,5 1 502,3-5-91,2 0-369,11-4 0,2 1-211,8 3 0,7 2 0,7 5 0</inkml:trace>
  <inkml:trace contextRef="#ctx0" brushRef="#br0" timeOffset="7">17702 2398 8172,'35'0'3453,"4"5"-2543,3 3 1,2-2-723,2 2 1,-2 0-64,-2 3 1,-2 0-444,-6 1 1,0 3 115,0 0 0,-3 4 212,-1-3 0,-6 4-86,-1-1 0,-5-3-139,-7 0 1,-4 0 21,-3-1 0,-3 2 89,-1-2 1,-10-2 161,-6 2 1,-5-2-74,-6-2 0,-2 1 87,-5-1 1,-6 0-91,-1 1 0,-8-2 137,0-2 1,-3-3-149,6-5 1,-1 0-158,9 0 1,1 0-1881,7 0 2066,2 0 0,5 0 0,0 0 0</inkml:trace>
  <inkml:trace contextRef="#ctx0" brushRef="#br0" timeOffset="8">18959 4203 8088,'-5'-6'0,"-2"0"0</inkml:trace>
  <inkml:trace contextRef="#ctx0" brushRef="#br0" timeOffset="9">19050 4112 8033,'23'-12'722,"0"4"78,0 1 1,-1 3-440,1-4 695,0 6-451,-5-3-605,3 5 0,-3 5 0,5 1 0</inkml:trace>
  <inkml:trace contextRef="#ctx0" brushRef="#br0" timeOffset="10">19290 4089 8056,'6'11'1604,"4"1"1,-8 0-1296,1 3 0,-1-1-248,-2 5 1,0-1-62,0 1 0,-5 2 0,-3-6 0,-2 0 0,-2-4 0,1 1 0,0-1 0,-5 1 0,1-1 0,0-3 0,3-1 0,1-3 0,0 4 0,3-6 0,0 2-423,6 2 1051,-3-4-515,5 8 1,5-8-118,2 6 0,9-4 133,3 3 1,4-3-7,3 4 0,2-2 130,3 2 1,2 2-125,-3-2 1,-2 2-40,-1 1 0,-5 4 21,-3 1 1,1 0-325,-9-1 0,3-1 72,-6 5 1,-3-5 147,-2 1 0,-3 2-7,-3-2 0,-8 4-12,-4-4 1,-9 5-21,1-5 1,-7 4 2,-1-4 1,-2 0 107,-1-3 0,-5-1-77,-3 1 1,3-2-135,0-3 1,4-2-235,1-5 0,4 0-548,4 0 1,3 0 913,4 0 0,-3 0 0,5 0 0</inkml:trace>
  <inkml:trace contextRef="#ctx0" brushRef="#br0" timeOffset="11">4534 7138 8136,'0'-6'997,"0"1"-432,0 5-205,-5 0 17,4 0-182,-4 0 0,6 1 195,3 3-149,-3 2-61,9 5 0,-7 6-76,4 2 106,-4 3 0,3 0-22,-2 1 0,-3 4 0,3 0 0,1 4-232,-1 0 1,1 2 28,-1 1 1,-3-4-79,3 1 1,1-2 59,-1 2 1,0 0-96,-4-4 1,1 0 41,3-5 0,-3-4-122,3-3 126,-3 3-193,-1-5-789,0 3 558,0-9 506,0-2 0,0-5 0,0 0 0</inkml:trace>
  <inkml:trace contextRef="#ctx0" brushRef="#br0" timeOffset="12">4511 7469 8083,'12'0'1622,"-1"0"-1288,1 5 1,0-3 511,3 1-427,3-1-114,5 3 0,2-4-19,-2 3 1,6-3 95,-6-1-348,3 0 142,2 0 0,-4 0 235,2 0-411,-2 0 59,-1 0 0,-1 0-427,-3 0 231,2 0 125,-8-5-1192,4 4 431,-6-4 398,-5 0-409,-1 3 434,-5-3 0,0 4 350,0-3 0,0 3 0,0-4 0</inkml:trace>
  <inkml:trace contextRef="#ctx0" brushRef="#br0" timeOffset="13">4546 7218 8036,'5'-10'-322,"2"2"1,8-2 1085,4 2 1,8 2-232,4-2 1,-2 2 19,1-1 1,1-4 110,3 4-449,-5 2 0,4-4 28,-2 5 1,-2-4-232,1 5 52,-4-6 57,1 7-1095,-4-8 755,-5 9 1,0-4 219,-3 5-1,-7 0 0,17 0 0,-6 0 0</inkml:trace>
  <inkml:trace contextRef="#ctx0" brushRef="#br0" timeOffset="14">5276 7104 9147,'0'11'1598,"0"1"-1272,0 4 0,0-2-64,0 5 0,0 4-22,0 4 1,0 4-107,0 0 1,0-1 60,0 4 0,0-2-129,0 6-29,0-2 1,0-6-104,0 1 24,0-6 1,0 3 116,0-5-193,0-5 217,0 3-37,0-8-196,0 3 233,0-9-7,0 3-374,0-9 70,0 4-3305,0-5 3517,0-5 0,6 4 0,0-4 0</inkml:trace>
  <inkml:trace contextRef="#ctx0" brushRef="#br0" timeOffset="15">5516 7149 7952,'0'-11'551,"0"5"-346,0 1 1053,0 5 0,0 6-1036,0 5 1,0 2-59,0 6 1,0 1 57,0 7 1,0-2-23,0 6 0,4-4-41,0 3 1,0 3-131,-4 1 1,0 2-102,0-10 0,0 5-180,0-4 117,0 4-153,0-7 190,0 4 0,0-6 83,0-3 75,0-3-54,0-4 0,-4-1-34,0 1 315,0-6-275,4 4 127,0-9-87,0 5 196,0-6-93,5 0 1,2 0-32,4 0 1,-2-2 94,2-2 0,0 3-22,8-3-29,-5-2-88,7 5 0,-3-8-43,5 5 0,0-1-129,-1 1 1,1 2-63,0-6 78,0 5-220,0-7 1,0 9-307,-1-3 1,-2-1 254,-1 1-1471,-5 1 1818,2 3 0,-5 0 0,1 0 0</inkml:trace>
  <inkml:trace contextRef="#ctx0" brushRef="#br0" timeOffset="16">6202 7161 7925,'0'-12'4,"0"1"0,0 3 378,0 1 138,0 4 199,0-7-118,0 9 127,-6-4-477,5 5 1,-4 1-73,5 3 0,0 3 63,0 9 0,-4 1-51,0 6 0,1 5-36,3 3 1,-4 2-138,0 1 1,0 4-13,4 0 0,0 0 1,0-4 1,0-1-89,0-2 1,0 1 69,0-6 0,0 1-50,0-4 0,0-6 68,0-1 111,5-4-60,-3 0 2,3-6 70,-5-1-74,-5-5 55,3 0 34,-3 0-142,5 0 58,5 0-117,2 0 77,4 0 1,6 0-150,2 0 144,2 0 1,2 0-187,0 0 1,4 0-37,-1 0-53,6 0 1,-5-4-350,7 1 0,-10-1 70,6 4 538,-2-5 0,-9 3 0,-3-3 0</inkml:trace>
  <inkml:trace contextRef="#ctx0" brushRef="#br0" timeOffset="17">7561 6932 7961,'-12'-11'-115,"6"0"-275,2-1 393,3 6 772,1 1-129,0 0-103,0 3-27,0-3 0,0 14 10,0 3-263,0 7 0,0 0-79,0 7 0,0 4-14,0 4 1,1 0-41,3 0 0,-3 1 110,3-1 1,-3 5-216,-1 3 1,0 3 33,0 0 0,0-4-129,0-3 0,0 0 32,0-4 1,0-2-164,0-9 0,0-5-152,0-3 1,4-6-682,0-2-1120,0-4 2154,-4 2 0,0-5 0,0 0 0</inkml:trace>
  <inkml:trace contextRef="#ctx0" brushRef="#br0" timeOffset="18">7344 7058 7974,'0'-16'0,"0"3"0,2-5 303,6 3-196,-1 2 0,10-5 892,-6 3 0,5 3-430,-1-4 0,9 2-110,-1-1 0,2 2-90,-2-2 1,9 6-172,2 2 1,-1 0-29,-3 0 0,-4 2-188,0 5 1,2 0-15,-1 0 1,-2 0-92,-6 0 0,2 6-223,-6 5 1,-1 2 154,-7 6 1,-1-4-120,-6 4 0,0 0 111,0 4 0,-3-1 63,-5-3 1,1 2 73,-8-1 1,-3 0-12,-1-1 1,1-1 147,-1-3 0,-3-4-87,0 1 0,-3-1 250,10-3 1,3-2 112,0 2-150,3-6 1,-2 5 168,7-4-412,3-1 0,6 3 132,2-5 1,9 4 7,3-1 1,7 5 5,5-4 0,2 3-38,1-3 0,4 5-92,0-1 0,4 2 63,-4 1 1,0 1-15,-4-1 1,-3 2 3,-1 2 1,-6-1-85,-1 5 0,-2-1 43,-10 1 1,-2 2-137,-9-2 0,-1 2 12,-3-2 52,-8 2 0,-10-4 3,-9 2 1,-3-1-145,-4-3 1,-4-2 202,-8 2 1,2-3-39,-5 0 0,5-2-340,-2-2 244,-2-3 0,6-5-22,1 0 180,4 0 0,12 4 0,2-3 0,3-6 0,1-7 0</inkml:trace>
  <inkml:trace contextRef="#ctx0" brushRef="#br0" timeOffset="19">14721 7241 8073,'-11'0'2861,"5"0"-2194,1 0 0,5-1-108,0-3 0,5 2 0,2-1 597,3 1-856,7 2 1,-2-1-100,8-3 0,-1 3 62,8-3 0,2-1-229,6 1 1,1-3 132,3 3 0,-1-1-268,-3 1 0,-3 3-180,3-3 1,-2-1-250,-2 1 1,-1 0-58,-2 4 1,-5 0-537,-7 0 1,-2 0 1122,-6 0 0,-4-5 0,-2-1 0</inkml:trace>
  <inkml:trace contextRef="#ctx0" brushRef="#br0" timeOffset="20">18764 6887 8038,'0'-7'2,"0"-3"230,0 3 1,2-2 258,2 1 0,-2-1-97,6 5 0,-1-4 123,5 0 0,-1 2-108,1-2 1,4 4-27,3-3 0,4 0-86,4 0 0,-2 0-130,5 3 1,1 3-19,3-3 1,0 3-110,1 1 1,-1 0-7,0 0 0,-1 0 132,-2 0 0,0 5-336,-4 3 0,-2 2 93,-6 1 1,-2 2-210,-6 2 0,0-2 136,-4 2 1,-2 2-180,-5-2 1,-5 1 85,-2 0 0,-7-4-32,-2 4 1,-8-4 223,1 0 1,-3-1-62,-1 1 1,3-5 109,-3 1 0,7-4-117,1 3 0,5-4 357,-1 1 0,3-2 37,5 2 219,2-3-322,5 4 0,1-3-52,3 1 1,6 0 129,5 4 1,7 0-113,1 0 1,4 5 97,8-1 1,-1 1-134,0 3 1,1 1 126,-1 0 1,-4 3-42,1-4 1,-6 4-6,2-4 1,-4 5-15,-4 0 0,-3-3-122,-4 2 1,-2-3-166,-3 3 0,-2 0 159,-5 3 0,-6-3-132,-5 1 1,-6-5 89,-6 4 0,-5-5-186,-2 1 1,-7-2 47,-1-2 0,-5-1-140,1-2 1,-1-2-218,1-2 1,0-3-277,8 3 0,-2-3 771,10-1 0,9 0 0,7 0 0</inkml:trace>
  <inkml:trace contextRef="#ctx0" brushRef="#br0" timeOffset="21">4671 8543 8267,'-11'0'600,"4"1"-347,4 3 1,-3 2 211,3 6 1,-1 0-153,4 4 1,0-2 78,0 5 1,0 0-108,0 3 0,0 3-51,0 1 1,4 3-28,-1 6 0,5-1 31,-4 0 1,1 0-134,-1 1 1,-3-1 96,3 0 1,-3 0-318,-1 1 0,0-5 114,0 1 1,0-7-245,0-1 0,0-2-73,0-6 1,1 1-436,3-5-1201,-3-5 870,5 5 434,-6-10 1,0 3 649,0-8 0,0-3 0,0-4 0</inkml:trace>
  <inkml:trace contextRef="#ctx0" brushRef="#br0" timeOffset="22">4477 8668 8167,'0'-11'0,"0"0"556,0-1-380,0 1 0,5 3 271,3 1 0,2 3-120,1-4 0,6 2-93,2-2 1,0-2 8,4 2 1,1 2 70,6-2 1,3 2-57,-2-2 1,2 3-156,1 5 0,-4 0 6,1 0 1,-6 0-125,2 0 1,-7 5-131,-1 3 0,-6 2 114,-2 2 0,-1 0 31,-6 4 0,5-9 0,-3 3 0</inkml:trace>
  <inkml:trace contextRef="#ctx0" brushRef="#br0" timeOffset="23">4945 8691 8239,'-10'12'934,"-1"3"117,-8 0 1,-4 4-750,0-4 0,0 2-93,-4-2 0,3-2-140,2 2 0,-1-4-28,0-3 1,5 2 329,3-2-259,2-3-25,7 0 0,2-5-24,8 0 0,7 0-1,8 0 1,7 0 31,0 0 0,7 0-6,2 0 1,3 0-70,3 0 0,4 0 54,-3 0 1,-2 0-119,2 0 1,-9 5 91,2 3 0,-9 2-119,1 1 0,-3 2 63,-1 2 0,-9-1-18,-3 5 1,-7-4-235,0 4 0,-7 0 76,-1 4 1,-10-2-8,-1 1 1,-6-5 45,-6 6 1,-2-3 204,-5 3 1,-2 0-152,-2 0 0,1-2 233,-5-2 1,2 2-15,-2-6 0,-1 0-8,5-4 1,1-3-279,6 0 0,3-6 137,6 2 1,4-3-541,3-1 0,7-5 223,4-2 1,5-4-1420,7 0 1758,5 0 0,4-1 0,0 1 0</inkml:trace>
  <inkml:trace contextRef="#ctx0" brushRef="#br0" timeOffset="24">5608 8897 8148,'-5'-6'0,"-2"-5"0,2 9 796,5-6 0,1 6-177,7-2 1,-4-1-18,3 1 1,5-1-169,3 1 1,5 3-161,-1-3 0,4-1-65,4 1 1,-2 0-95,6 4 1,2 0-14,1 0 0,3 0 108,-7 0 0,3 0-380,2 0 0,-5-3 48,0-1 1,-3 0-235,4 4 0,-6-4 118,2 0 1,-3-1-100,-1 1 1,-6 3-96,-1-3 0,-8 3-198,0 1-61,-5-5 451,2 4 1,-7-4-41,-1 5 1,-8 0 61,-4 0 1,0-2-29,4-1 1,-5 1 109,1-2 1,0 2 165,3-2 1,1 3 226,0-3 1,-1-1-177,1 1 0,3-3 706,1 3-359,-1-5-156,2 3 0,4-2 45,6 0 0,5 6 59,-1-2 0,2 3-14,1 1 0,4 0-162,1 0 1,3 0-117,-4 0 0,8 1 70,-4 3 1,5-2-140,-5 6 0,2-6 21,2 2 1,1 1-95,3-1 0,-7 0 45,3-4 1,-4 1 26,0 3 1,2-3-113,-6 3 92,0-3 0,-7 1-125,-1 1 146,-4-1 0,-7 7-155,-7-6 1,-5 5 81,1-4 1,-3 5-419,-4-2 0,-1 0 20,0 0 0,4 0 456,0 0 0,10 3 0,-1-3 0</inkml:trace>
  <inkml:trace contextRef="#ctx0" brushRef="#br0" timeOffset="25">7287 8429 8116,'0'-7'385,"-6"-3"176,5 9-266,-4-4 1,0 14 91,-3 2 176,3 8-263,-5-1 1,8 6 394,-6 3-487,0 2 1,-3 6-140,0 3 1,3 3 100,0 5 1,-3 1-256,-4 2 1,-1-2 174,5 3 0,-2-3-299,-2-2 1,4-4 138,-1-3 0,2-11-139,6-5-202,-5-1-273,8-4-1131,-4-5 1315,5-7 1,4-10 499,0-3 0,5 3 0,-3 0 0</inkml:trace>
  <inkml:trace contextRef="#ctx0" brushRef="#br0" timeOffset="26">7241 8486 8154,'0'-18'0,"0"5"912,0 6-167,0 4 106,0-7-387,5 9 1,0 1 54,3 7 0,3 7-120,0 1 1,2 7 6,6 1 0,-4 5-149,4 6 0,4 0-225,4 1 1,1 4 23,-2 3 0,-1-3-126,1-1 0,-2 2 37,-1-2 0,-4-5 73,0-7 0,-5 1-234,1-4 1,-2 1 77,-1-9 1,-6 0-390,-2-3 1,-3-1-590,-1 1 299,0-6 0,-1 3-321,-3-5 1,-2-1 1115,-6-3 0,6 0 0,1 0 0</inkml:trace>
  <inkml:trace contextRef="#ctx0" brushRef="#br0" timeOffset="27">7070 8965 8099,'24'0'336,"4"-3"41,-6-1 0,8-1 110,8 1 1,-2 1 443,6-4 0,0-1-422,4-3-561,0-1 0,3 2-646,1 3 0,4-2 698,-1 5 0,-17-5 0,-4 3 0</inkml:trace>
  <inkml:trace contextRef="#ctx0" brushRef="#br0" timeOffset="28">14836 8257 8188,'-12'0'0,"1"0"-19,-1 0 1,5 0 150,-1 0 0,6-1 850,-2-3-87,3 3-610,1-4 1,1 1 29,3 0 1,2-1-1,5 1 1,6 2 39,2-6 0,4 4-94,3-3 0,4 3 27,4-4 0,4 6-43,0-2 1,0-1-129,-4 1 0,-1 0 22,-2 4 1,1 2-130,-6 1 1,5 4 160,-5 4 0,0 1-135,-7-1 0,1 0-98,-5 1 0,-5 3 45,-6 0 1,1 4-108,-1-3 0,-5 3 52,-7-4 0,-3 4-107,-4-4 1,1 0-11,-5-3 0,0-1 99,-4 1 1,0-1 3,0 0 0,1-3 39,3 0 1,-1-5 143,5 5 1,0-5-173,3 0 309,1-1-239,4 3 1,4-4 73,6 3 1,4-3 27,4-1 0,2 1 137,2 3 1,3-1 9,5 4 0,3-3-160,1 4 0,9-1 130,-2 5 1,3-1-108,-3 1 0,-1-1 28,-3 0 1,2 1-7,-5-1 1,-6 5-103,-5-1 0,-4 1 21,0 0 0,-6-3-179,-2 7 0,-4-1-25,-4 3 0,-4-3 57,-7 0 1,-8 0-160,-7 4 1,-1-5 38,-3-3 0,0 2 165,-12-2 0,6 0-153,-10-3 1,9-1 123,-4 1 0,5-5-149,-1 1 1,1-6-201,2 2 0,5-3-771,10-1 0,7-1 1203,4-3 0,2 3 0,6-3 0</inkml:trace>
  <inkml:trace contextRef="#ctx0" brushRef="#br0" timeOffset="29">18936 8451 8070,'15'0'257,"0"0"0,7 0 438,1 0 1,1-1 341,6-3 1,6 3-472,6-3 1,3 2 333,5-2 0,3 1-784,8-4 0,1 3 207,-29 0 1,-1 0 0,31 1 20,-2-5 1,-4 4-127,0-3 0,-6 4-104,-9-1 1,-8 3-374,-7 1 1,-8 0-2424,-4 0 2682,-7 0 0</inkml:trace>
  <inkml:trace contextRef="#ctx0" brushRef="#br0" timeOffset="30">4683 10119 8239,'0'-6'-1053,"0"-5"2632,-6 5 93,5 0-575,-4 1-798,5 5-111,0 5 0,1 6 243,3 8 0,-3 5-181,3 7 1,1 0-167,-1 11 1,0-4 141,-4 4 1,0 0-129,0 4 1,0 0 92,0-1 0,0 0-336,0-4 0,0 0-31,0-3 1,0-6-132,0 2 1,0-8 97,0-4 0,4 0-48,0-7 0,-1-3-932,-3-5 435,0-4-672,0 2 740,0-5 686,0-5 0,0 3 0,0-3 0</inkml:trace>
  <inkml:trace contextRef="#ctx0" brushRef="#br0" timeOffset="31">4625 10610 8154,'0'-6'176,"0"1"0,6 5 370,1 0 1,5 0-38,3 0 273,-3 0-398,10 0 0,-4 0-29,5 0 1,1 0-68,2 0 1,0-4-113,4 0 21,-4-5 0,2 7-37,-6-6 1,1 2-161,0-2 1,-4-2-605,0 2 0,-7 3 376,3 1 0,-9-1-2022,6 1 2250,-9 1 0,2-2 0,-5-2 0</inkml:trace>
  <inkml:trace contextRef="#ctx0" brushRef="#br0" timeOffset="32">4683 10245 8167,'5'-12'0,"2"4"0,8 1 154,3-1 1,9-2 293,0 2 1,3 0 746,-3 4-795,4-5 0,-1 4-50,4-3 1,1-2-116,3 2 0,-2 0-616,2 0 0,-4-1 290,-3 5 0,-3-3-458,-6 3 0,-2 0 549,-1 4 0,-11 0 0,3 0 0</inkml:trace>
  <inkml:trace contextRef="#ctx0" brushRef="#br0" timeOffset="33">5425 10062 8157,'-6'0'1057,"0"0"1,6 9-972,0 2 1,0 7 182,0-3 0,0 5 200,0-1 0,0 4-133,0 4 1,0 2-95,0 5 1,0 1-153,0-1 1,4 1 91,0 3 0,1-7-200,-1-1 0,-3-2 43,3-5 1,-1 1-55,0-9-49,-1 6 1,3-9-719,-5 4-1221,0-9 945,0 3 1072,0-8 0,0 3 0,0-5 0</inkml:trace>
  <inkml:trace contextRef="#ctx0" brushRef="#br0" timeOffset="34">5653 10119 8137,'13'-5'786,"-3"-2"-16,-10 1-32,0 1-45,0 5 0,0 9-257,0 2 0,0 8-205,0 0-51,5 3 0,-3 5-19,1-1 1,-1 6-89,-2-2 1,0 0-64,0 0 1,3-1 161,1 2 0,0 0-329,-4-4 0,0 0 53,0-4 0,0-4-89,0 0 0,0-5 126,0 1 0,0-6 212,0-2-17,0-4 274,0 7-10,0-9-188,0 4 79,0-5-159,5 0 1,1 0-9,6 0 1,4-1-32,3-3 1,3 3-19,1-3 0,0 3-9,-1 1 1,-1-4-104,2 0 0,-3-1-180,7 1 1,-3 2 93,-1-6 1,-1 6-245,1-2 1,-4-1 128,0 1 1,-3-4-2051,3 5 2296,-5-1 0,-3 4 0,-6 0 0</inkml:trace>
  <inkml:trace contextRef="#ctx0" brushRef="#br0" timeOffset="35">6190 10073 8128,'-5'-18'182,"4"2"144,-4 5 607,5 4 343,0 2 0,3 10-608,1 3 1,4 6-225,-4 1 0,1 7-178,-1 0 1,-2 3-28,6 5 1,-4 0-145,3 5 0,-4-2 51,1-3 0,-2 3-72,2-2 0,-3-2 21,3 1 0,-3-1-274,-1 2 1,0-4-80,0-8 1,0 1 138,0-5 0,0 0 118,0-3-12,0-1 153,0 1 0,1-6-37,3-2 0,0-3-20,8-1 1,-4-1-39,8-3 1,-4 3 3,0-3 0,-1-1-228,1 1 0,0 0 89,3 4 1,-1-4-821,5 1 1,-3-1 401,3 4 1,-1 0 507,1 0 0,-8-5 0,-6-2 0</inkml:trace>
  <inkml:trace contextRef="#ctx0" brushRef="#br0" timeOffset="36">7515 9776 8067,'-11'-6'6,"4"1"442,2 0 50,0 3 312,4-3-448,-4 10 1,5 2 41,0 4 0,-4 6 73,0 2 1,0 2-54,4 2 0,0 5-133,0 3 1,4 3-103,0 4 1,0-3 59,-4 4 1,1 0-106,3-1 0,-3 4 4,3-4 1,-3 2-117,-1-5 1,4 0-261,0-8 1,3-2 145,-3-6 0,1 0-506,-1-7 1,-3 2 61,3-7-1641,-3-2 1541,-1 1 1,0-8 625,0-2 0,0 3 0,0-4 0</inkml:trace>
  <inkml:trace contextRef="#ctx0" brushRef="#br0" timeOffset="37">7298 9959 8101,'0'-18'344,"1"-3"204,3 2 1,4 1-147,7-1 0,1 4 107,3-4 0,3 5 14,-3-2 137,8-1-324,2 4 0,6-4 204,3 6-457,3 0 0,0-1 16,-3 1 1,-3 4 86,0 4 1,-3 3-200,-1 3 0,-7 4 106,-5 4 0,-6 2-227,-2 2 1,-1 3 53,-6 5 1,0 0-264,-4-1 1,-1-3 92,-3 0 0,-8 0-33,-7 4 1,-2 0 138,-2 0 1,-4-4 44,1 0 1,-2-5 135,1 1 1,2-2-130,-6-2 0,10-3 272,-2 0 1,8-6-85,-1 2 1,5-2 437,3 2-139,3-2-259,5 3 0,9-5 37,3 0 1,8 0 106,3 0 0,1 0-66,6 0 1,1 0-86,3 0 0,0 3-57,1 1 0,-5 5 65,1-1 0,-5-2-164,5 2 1,-6-1 19,2 5 1,-5-1-100,-2 1 0,0 3-30,-5 0 0,-4 2 96,-3-2 0,-5 1-44,0 3 0,-3 3 64,-3-3 0,-5-1-196,-7 1 0,-4-4 46,-8 4 1,2-4-93,-6 4 0,0-5-20,-8 1 0,3 2-149,-6-2 0,4 0-1617,-4-3 1960,10-6 1,4 4 0,12-3 0</inkml:trace>
  <inkml:trace contextRef="#ctx0" brushRef="#br0" timeOffset="38">15007 9731 8180,'-6'-5'441,"1"-2"1,5-4-12,0-1 1,0 5 79,0-1 1,5 4-49,2-3 1,3 0-12,2 0 0,4-3-135,3 2 1,7 2-73,0-2 1,2 4-42,-1-3 0,-2 4 41,6-1 1,-6 3-214,2 1 0,-3 1 173,-1 3 0,0 2-333,-1 6 0,-2 3-73,-1 0 0,-9 4-184,1-3 1,-3 3-53,-1-4 0,-2 5 188,-5-1 0,-1 1-79,-3-1 1,-2 2 148,-5-6 1,-5 4 63,1-4 1,-5 0-12,1-3 0,-2-1 172,2 1 1,2-2 136,1-3 0,4 2-67,-3-5 1,6 0 560,1-4-203,6 0-258,-4 0 1,15 0-109,3 0 1,7 0 151,0 0 1,6 0-40,2 0 0,5 1-63,-2 3 0,2-1 128,-2 4 0,3 1-120,-2 3 0,-3 1 60,-2-1 1,-2 1-59,-1-1 0,-1 2-170,-3 2 1,-3-1 105,-4 5 1,-2-4-268,-3 4 0,-1-4 35,-6 4 1,-2 0 13,-2 4 1,-6-4-84,-5 0 0,-6-1 20,-2 1 1,-3 1 99,-8-4 0,2 0 5,-6-1 0,-2-2 77,-2 2 0,-3-6-58,0-1 0,4-4-176,3 3 1,9-4-101,6 1 1,1-3-816,7-1 413,5-5 1,5-2-26,5-4 757,10 0 0,-2 4 0,8 2 0</inkml:trace>
  <inkml:trace contextRef="#ctx0" brushRef="#br0" timeOffset="39">19027 9605 8032,'0'-11'0,"0"3"102,0 0 257,0 1 98,0-5 0,0 1-61,0-1 1,5 2-49,3 3 1,3-3-46,4 2 0,3-2 54,5-2 1,5 1-88,2-1 1,7 1-23,1 0 0,0 3-92,-3 0 0,-1 6 31,0-2 1,-5 3-119,-2 1 0,0 0 33,-4 0 1,1 1-179,-9 3 0,0-2-131,-3 6 1,-6 0 92,-2 3 1,-3 0-20,-1 1 1,-1 1 40,-3 2 1,-6-2-12,-6 2 1,-4 1 39,1-1 1,-4 1-12,-3-5 1,0 1 38,-4-1 0,4-1 0,0-2 0,5 1 204,2-6-129,5 6 17,3-7 0,2 4 5,5-2 0,6-3-42,5 3 150,3-3-72,7-1 1,2 0 12,8 0 0,-2 4-58,5 0 0,1 5 288,3-2-287,0 3 1,-3-1 86,-1 3 0,-3-3-64,3 6 1,-4-1 137,0 1 0,-1-1 50,-3 5-187,-4-5 1,2 6 31,-4-5 0,-5 4 56,-3-3-46,-6 4-33,3-7 0,-6 7-129,-3-5 128,-7 5 1,-7-7-166,-5 2 0,-5-2 69,-2-1 0,-3-1 1,-3 0-136,-2 1 0,1-5 187,-4 1-607,-1-5 377,-4 2 1,4-5-1947,0 0 467,11 0 1667,-7 0 0,10 3 0,-3-1 0,4-7 0,3-7 0</inkml:trace>
  <inkml:trace contextRef="#ctx0" brushRef="#br0" timeOffset="40">4785 11364 7582,'0'11'1484,"0"1"1,0 4-930,0 3 0,0 4 38,0 4 0,0 2-158,0 5 0,0 2-12,0 2 1,0 4-123,0 7 0,0-6-171,0 3 0,0-4 30,0 0 0,4-1-194,0-6 0,5 0 63,-2-8 0,0-5-119,0-7-134,-4 3 204,7-6-1132,-9 0 444,4-7-114,-5-5 1,-3-5 22,-1-3 0,-4-3-953,4-5 1752,-4 4 0,1-5 0,-4 6 0</inkml:trace>
  <inkml:trace contextRef="#ctx0" brushRef="#br0" timeOffset="41">4546 11558 8164,'5'-12'0,"2"1"0,8 0 684,3-1-360,5 1 1,0-1 69,0 1 0,0 0 125,-1-1 0,3 1 197,1-1-534,-2 1 1,8-1-99,-5 1 1,3 3 136,-3 1 0,3 4-129,-3-1 1,-1 3 100,-3 1 0,-4 0-274,0 0 0,-6 9-77,-1 2 0,-2 5 5,-7-1 1,0 1 63,-7 3 0,-2 3-66,-6-3 0,-3 1 68,0-1 0,-5 2 88,1-6 1,-3 4 79,-1-4 0,4 4-76,0-4 0,1 1 19,-1-5 0,2-1 43,1-2 1,7 1 87,-2-5 3,7 4-67,-1-6 1,12 3-18,4-5 1,5 0 9,7 0 0,1 1 72,3 3 0,-2-3-91,6 3 1,-1-2-46,5 2 1,-1-1 47,0 4 0,-5 1-61,-2 3 1,1 1 1,-1-1 0,-5 1-10,-3-1 0,-5 1-72,2-1 0,-9 6 90,-3 2 1,-4-2-166,-4 2 1,-3-3 86,-9 3 1,-1 0-25,-6 3 1,-5-2 58,-3-1 0,-4-4 12,-7 4 0,3-1-100,-11 1 1,8 1 117,-7-5 0,8 0-170,-5-3 1,12-6 84,0-2 1,9-3-504,2-1 1,5 0 220,7 0 0,4-1 363,3-3 0,8-7 0,3-7 0</inkml:trace>
  <inkml:trace contextRef="#ctx0" brushRef="#br0" timeOffset="42">5573 11798 8227,'-5'-12'-294,"4"5"294,-3-1 1105,3 6-651,1-4 0,4 5 812,0-3-765,4 3 0,3-8 7,4 5 0,8-1-116,-4 2 0,10 0-123,-2-5 0,7 2-20,0-2 1,4 0-198,-4 4 0,1-1-6,3 1 1,-3 1-115,0-4 1,-1 3-347,0-4 0,0 5 257,1-5 0,-6 5-398,-3 0 0,1-3 254,-4 3 1,1-5-122,-9 4 0,0 0-605,-3 4-201,-6 0 711,4-5 0,-10 4 195,0-3 0,-1 3 177,-6 1 1,1-4-106,-5 0 1,2 1 221,-6 3 1,2 0-121,2 0 1,-4 0 365,-1 0 0,1-2 98,4-1-73,-6 1 0,8-3 327,-2 5 1,6 0 115,-3 0 234,6 0-274,-3 0-195,15 0 1,-1 0-34,10 0 0,0 0-124,4 0 0,3 0-87,1 0 1,1 1-54,-2 3 0,0-2-146,4 1 1,-6 0 63,-1 1 0,-1-3-264,-7 3 141,5 2 1,-8 0-199,-1 6 1,-5-5 109,-6 1 1,-1 0-133,-3 3 0,-3 1-96,-8-1 0,-3 2-107,-5 2 1,4-2-567,0 2 1040,0-3 0,6 0 0,3-1 0</inkml:trace>
  <inkml:trace contextRef="#ctx0" brushRef="#br0" timeOffset="43">7309 11250 7908,'0'-12'195,"0"6"715,0-4 35,0 8-554,0-3 0,0 7-168,0 1 1,0 5 104,0 7 1,0 7 131,0 4 0,-1 10-77,-3-2 1,3 7-122,-3-3 1,-2 5-177,-2-1 1,2 7-98,-2 5 1,-2-4-3,-1 0 0,-3-7 91,6-1 1,2-9-122,-2 1 1,6-8 23,-2-4 0,3-4-693,1-6-300,0-1-711,0-5-329,0-1 1652,0-15 0,0-2 400,0-11 0,0 10 0,0 3 0</inkml:trace>
  <inkml:trace contextRef="#ctx0" brushRef="#br0" timeOffset="44">7366 11307 8134,'0'-12'0,"0"1"523,0 4 121,0 2-89,0 0-135,0 4 759,0-4-730,6 15 1,-4 2 138,6 7 1,-1 3-158,5 1 0,-1 5-67,1 6 1,0 1-157,3-1 1,-2 0-154,2 0 1,2 1 133,-2-1 1,2-4-71,-2 1 1,-1-6-68,5 2 1,-5-7 52,1-1 1,4-5-126,-4 1 1,-1-2 48,-10-1-897,2-1-141,1 0 216,-2-4 0,-6-2 151,-3-5 0,-3 0-415,-4 0 0,3 0 1057,1 0 0,-1-5 0,-3-2 0</inkml:trace>
  <inkml:trace contextRef="#ctx0" brushRef="#br0" timeOffset="45">7149 11706 8212,'-6'0'947,"11"0"0,7 0 191,7 0-712,2 0 0,-2 0 99,8 0 1,2 0-137,5 0 1,3-3-308,5-1 1,1-5 99,10 1 1,0 2-2775,0-2 2592,3 6 0,-25-8 0,1 3 0</inkml:trace>
  <inkml:trace contextRef="#ctx0" brushRef="#br0" timeOffset="46">15304 11055 8390,'0'-11'0,"0"0"0,-1 3 485,-3 0-286,3 1 0,-4-1 968,5 0-188,-6 1-119,5-5-329,-9 6 276,9 1-620,1 5 1,1 5 0,3 3 0,-3 3-31,-1 4 1,0 1 61,0 6 0,0-1-295,0 5 1,4-1 81,0-3 1,0-3-221,-4 0 0,-2 0 94,-2 4 1,3-1-9,-3-3 0,3 1 48,1-5 1,0 1-145,0-5 1,0 0 129,0 1 1,0-4-1,0-1 221,0-4-213,0 2 428,0-5-195,5 0-24,-4 0-60,10-5 0,-5 0-2,5-3 0,1-2-102,-1 2 1,6 2 76,2-2 0,2 4-44,2-3 0,0 4 28,0 0 0,3 1 81,1 2 0,0 0-85,-4 0 0,-1 5 149,1 3 1,-1 6-55,-3 1 0,1 2-27,-5-2 1,-1 1-61,-6 3 0,1 3-11,-5-3 1,0 3-179,-4 0 0,0 1 131,0 0 0,-6 0-149,-1 0 1,-5-2 91,-3-2 0,-3 3-73,-4-3 1,-1-3 22,0 0 0,-4 0 48,1-1 1,-5-1-104,4-6 0,-4 1 118,0-5 0,3-1-219,2-3 1,-1 0 64,4 0 0,-1-1-305,9-3 0,5 2 113,6-6 1,3-3 423,1-4 0,0-1 0,0 5 0</inkml:trace>
  <inkml:trace contextRef="#ctx0" brushRef="#br0" timeOffset="47">15281 11055 8346,'0'-11'0,"5"0"830,3-1-405,2 6 1,5-3 408,0 5 1,7-5-331,1 2 0,6 0 38,9 0 1,3-1-215,4-3 0,5-1-181,-1 1 1,5 3-220,-5 1 1,2 3-200,-2-4 0,-2 6-355,3-2 1,-8-1 625,-4 1 0,-3 5 0,0 6 0</inkml:trace>
  <inkml:trace contextRef="#ctx0" brushRef="#br0" timeOffset="48">19495 10793 7881,'0'-12'-324,"0"6"1630,0-4-200,0 3 96,0-4-247,0 5 327,0 1-838,0 5 1,2 5-4,1 2 1,-1 10 253,2 6-514,-3-1 0,-1 11 58,0-2 0,0 3 18,0 4 0,4-1-55,-1 5 1,5-4 38,-4 4 1,5-2-191,-2 2 0,0 2 205,0-6-1124,-4 0 796,7-9 0,-9 1 22,3-7 1,1 1-144,-1-9-54,0 1 0,-4-5-511,0 1-23,0-6 211,0-1 0,-1-5 600,-3 0-30,2 0 0,-8 0 0,4 0 0</inkml:trace>
  <inkml:trace contextRef="#ctx0" brushRef="#br0" timeOffset="49">5059 12826 8201,'-5'-7'227,"4"-3"0,-9 9 168,2-3 0,-2 3-133,-1 1 0,3 0 146,1 0 0,-1 0 69,-4 0-169,1 0 149,0 5-272,-6 1 0,3 6 96,-5-1-81,5 6 1,-7-3-14,2 5 1,1-4-16,-1 4 1,5-4-187,-1 4 0,2-5 67,2 1 0,3-2-301,0-2 162,6 1 1,-3-1 84,5 1 0,2-5-68,6 1 0,1-2 58,10 2-98,0 2 141,4-9 0,5 9 20,2-2 0,3-2 13,1 2 1,-3 0 129,-1 3 0,-3 2-79,3 2 1,-1-1 13,2 5 0,-2-4-67,-2 4 0,-12 0-7,0 4 0,-6-4-167,-1 0 54,-3 0 0,-5 0-81,0 0 1,-2-4 99,-1 4 0,-5-5-37,-7 2 0,-3 0 58,-5-1 0,-1 1 37,-3-5 1,-2 0-44,-5 1 0,0-5 2,-1 1 1,1 0 14,0 3 1,4-3 57,-1-1-25,1-4 0,5 2 32,6-5 0,2 0 77,1 0-40,6 0-96,5-5 0,15-7 0,3-5 0</inkml:trace>
  <inkml:trace contextRef="#ctx0" brushRef="#br0" timeOffset="50">5562 12951 8331,'-5'-6'210,"4"-4"89,-10 8 1,9-3 336,-6 5 65,6 0-214,-8 0 0,8 2-152,-1 1 1,1 9 111,2 7 1,0 3-188,0 0 0,0 6-104,0 3 1,5 2 135,3 1 0,-2 2-243,2 2 0,-4-3-5,3 3 1,-4-6-115,1-2 1,1-4-363,-1 0 0,1-3 271,-2-4 0,-1-2-995,2-6 542,-3 1-1523,-1-6 840,5-1 226,-4-5 1071,4-5 0,-5-6 0,0-7 0</inkml:trace>
  <inkml:trace contextRef="#ctx0" brushRef="#br0" timeOffset="51">5459 12974 8322,'7'-11'-386,"3"4"0,-4-3 648,5 3 1,1-4 597,-1 0 1,1 1-93,-1 2-75,6-2-337,0 4 1,6-1 380,0 4-543,5 1 0,0 2 33,2 0 1,0 0 15,-4 0 0,-3 5-225,0 3 0,-2 2 86,-5 2 1,-1 3-331,-4 0 217,-4 5 0,-2-2-170,-5 5 1,-3 0-173,-4 0 0,-6 3-427,-10 1 526,0 0 0,-5-1-114,-2 1 1,-3-4 66,-1-4 0,3-4-514,1 4 488,4-5 0,0-3-720,7-7 1045,2-3 0,11-1 0,1 0 0</inkml:trace>
  <inkml:trace contextRef="#ctx0" brushRef="#br0" timeOffset="52">6213 12848 8265,'-5'-11'-278,"4"5"1,-6 1 1496,3 5-185,3 0-469,-4 0 1,5 2 10,0 6 0,0 1-333,0 10 1,0 1 9,0 7 0,4-2 26,0 5-90,0 1 1,-1 3-10,1 0 0,4 1-131,-4-1 1,-1-4-300,-3 1 190,5-6 1,-3 7-216,2-5 1,-3-5-253,-1-2 0,0-7-1256,0 3 1311,0-9 1,1 2-1104,3-5 1575,-3 0 0,9-9 0,-3-2 0</inkml:trace>
  <inkml:trace contextRef="#ctx0" brushRef="#br0" timeOffset="53">6407 12848 8225,'0'-17'603,"0"5"-416,0 2 0,1 9 471,3-3-194,-3 3 0,5 2 241,-6 3-408,5 2 0,-4 11 21,3 2 0,1 4 31,-1 3 1,3 1-113,-3 7 0,0-2 12,-4 6 0,0-3-201,0 0 1,0-1-5,0 0 0,0-3-174,0-1 1,0-4 97,0 0 0,0-2-110,0-1 0,0-5-266,0-3 310,0-2 1,0-6-134,0 1 153,0-5 17,0 2 215,0-5-77,5 0 1,1 0-15,6 0 0,-1 0 158,0 0 1,2 0-121,2 0-56,-2 0 0,11 0-83,-5 0 1,7-4 106,-4 0 1,1-4-515,4 5 0,-7-5 199,-1 4 0,-1-1-569,1 1 1,1 3 25,-4-3-386,-1 3-768,-4-4 1943,1 4 0,-1-4 0,1 5 0</inkml:trace>
  <inkml:trace contextRef="#ctx0" brushRef="#br0" timeOffset="54">7058 12837 8102,'-5'-18'839,"4"2"-108,-4 4 204,5 6 84,0 1 167,0 5-752,0 5 1,0 6-60,0 8 0,-4 4-97,0 4 0,0 2 82,4 5 1,0 1 24,0-1-333,-5 5-443,4-3 568,-4 3 1,4-5-358,-3 1 171,2-6-130,-3 4 0,5-5-128,0 2 0,0-3 211,0-8 1,0 1-99,0-5 1,0-3-77,0-5 696,5 1-523,-3-2 1,8 0 448,-2-6-293,2 0 0,-1 0 375,2 0-310,-2 0 1,7-4 21,-4 0 1,4-5-3,3 1 1,2 3-248,-2 2 1,2-3-254,-2 3 1,3-5-158,1 4 0,-4-1 248,0 1 0,-5 3-974,1-3 1,-2 3 247,-2 1 1,-3 4-1458,-1 0 2408,-4 4 0,7-1 0,-4 4 0</inkml:trace>
  <inkml:trace contextRef="#ctx0" brushRef="#br0" timeOffset="55">8052 12711 8100,'-2'-11'50,"-1"0"1,1 3 405,-1 0-101,1 1 84,2 0 178,0-3-250,0 9 84,0-4 1,0 19-28,0 5-116,-5 5-129,-1 4 0,-2 6 9,1 8-119,-1 2 36,-8 2 0,3 1-114,-2 3-1172,2-3 1165,2 8 0,3-11 28,0 1 1,6-5-499,-2 1-13,3-9 352,1 1 1,0-11 27,0-3-556,0-3 502,5-9 1,-3 1-1277,6-4 1627,-6 0-1058,9-4 0,-6-5 659,2-3 221,3-7 0,-5-3 0,3-4 0,2-1 0,-3 0 0</inkml:trace>
  <inkml:trace contextRef="#ctx0" brushRef="#br0" timeOffset="56">7949 12654 8120,'0'-16'-181,"0"8"91,0-7 0,4 12 90,0-4 1279,-1 4-517,-3-2-283,5 5 1,2 7 104,4 4 1,2 7-88,2 8 153,3 4-287,5 4 0,1 5-99,2 3 0,0 2-273,4 2 1,-4 0 347,0 0-1228,4-6 1068,-6 5 1,4-6-65,-6 3-42,-4-3 0,2-2-302,-4-3 144,-1 3 75,-9-13 1,4 4-520,-2-5 0,-3-5 454,-1-3 0,-3-2-2001,-1-2 2249,5-5-518,-3 4-1352,3-8 1062,-5 3 0,-4-6-391,0-3 1026,-5-3 0,-2-4 0,-7 0 0</inkml:trace>
  <inkml:trace contextRef="#ctx0" brushRef="#br0" timeOffset="57">7949 13168 8236,'0'-6'215,"0"1"0,1 5 432,3 0 0,2 0-161,6 0 1,-1 0 124,1 0 1,0 4 183,4-1-439,6 1 0,4 0-156,4 0-100,1 0 1,3-4 274,0 0-1615,6-5 942,-10 3 1,12-4 284,-8 2-94,-2 3 1,1-9-1,-4 3 1</inkml:trace>
  <inkml:trace contextRef="#ctx0" brushRef="#br0" timeOffset="58">15201 12643 8274,'-11'0'154,"3"4"381,1 0-205,4-1 1,-2-1 571,5 1-269,0-1-128,0 3-299,5-5 1,1 4 567,6-1-340,9 1-72,-2-4 1,14 0 110,-2 0 1,7-4-151,4 1 0,5-5-57,-2 4 1,7-3-39,-6 3 1,1-1-84,-5 1 0,-4 3-591,-8-3 376,-2 2 1,-6-1 193,-3-1-2051,-8 0 1209,0 4 0,-11 0-1890,0 0 2608,-6 0 0,0 5 0,1 1 0</inkml:trace>
  <inkml:trace contextRef="#ctx0" brushRef="#br0" timeOffset="59">19553 12140 8188,'0'-7'0,"0"-1"381,0 1-182,0-5 1,0 5 447,0-1-29,0 5 10,0-2 338,0 5-598,0 10 77,0-2-162,0 14 1,1-3 213,3 7-252,-3-2-61,9 14 0,-4-10-73,6 10 0,-2-5 132,-2 6 0,3-4-31,0-1 0,1 2-44,3 2 0,-2-3-6,-2 4 1,-1-4-35,-2-1 0,2-3-81,-2-1 1,-2-6 14,2-1 0,-6-1 145,2-7-333,-3 0 88,-1-8-504,0 3-588,0-9 763,-5 4 1,3-6-239,-6-3 0,5 1 105,0-4-1603,-4-1 2103,6 2 0,-9-9 0,4 2 0</inkml:trace>
  <inkml:trace contextRef="#ctx0" brushRef="#br0" timeOffset="60">4785 14390 7865,'-6'-11'1334,"1"-1"-379,5 6-103,0 1 0,0 15-562,0 5 1,0 2-2,0 2 1,0 1 68,0 7-335,0-3 53,0 9 0,1-4 155,3 5 0,-3 2-108,3 2 0,-1-2 52,0 2 0,-1-3-131,1-1 0,-1 1-141,-2-1 1,4-1 66,-1-3 0,1 2-226,-4-5 0,0-4-72,0-4-630,0-5 320,0 2 164,0-10-644,0 0 679,0-6 0,4-2-95,0-2 0,0-2-143,-4-5 1,1-5-144,3 1 820,-3-5 0,4-3 0,-5-6 0</inkml:trace>
  <inkml:trace contextRef="#ctx0" brushRef="#br0" timeOffset="61">4625 14425 8125,'0'-12'0,"0"1"0,0-1 114,0 1 1,6 1 288,1 2 0,3-2 248,2 2-59,-1 3-413,6-5 0,0 5 73,6-3 0,0-2-45,0 3 1,5 2-1,2 1 1,3-1-45,2 1 1,-1 0-99,0 4 1,4 0-1,0 0 1,0 0-178,-3 0 1,-6 5-186,-3 3 0,-7 2 162,-3 1 0,-5 5-189,-3-1 1,-3 5 76,-5-1 0,-3-1 56,-4 1 1,-1 0 116,-7 4 0,-7-2-16,-1-2 0,-2-1 34,2-3 0,0-2 196,0 2 0,-3-2 77,-1-2 1,4-4-56,4-3 0,9 1 625,-1-2-156,2 1 19,-3-4-443,6 0 1,6 0-112,8 0 0,2 0 69,1 0 0,6 0-136,2 0 0,6 0 47,2 0 0,5 4-162,-2 0 0,3 5-65,1-2 1,0 1 118,1 3 0,-6-2 0,-2 7 0,-3 0-1,-1-1 0,-2 6-106,-2-2 0,-6 3 85,-6 5 0,-4-3-105,1 3 0,-4-3 66,-4-1 1,-4 0-153,-7-1 0,-3 1 113,-4 0 0,-5-1 26,0-3 1,-6 2 145,-1-2 0,-2-2-145,-5-2 1,8-3-154,-2-5 1,6 2-76,2-5 0,2-2-360,10-5 0,1 0 123,6-5 0,3-4 570,5-7 0,5-8 0,2-2 0</inkml:trace>
  <inkml:trace contextRef="#ctx0" brushRef="#br0" timeOffset="62">5813 14653 8180,'-18'0'63,"2"-5"0,5 4 326,-1-3 84,6-3 0,1 5 499,5-6-654,0 6 1,2-5-28,6 4 1,1 1 122,10-1 1,0 1-198,4 2 0,1-4 0,2 1 1,4-2-80,4 1 1,5 3 60,3-3 0,2 1-259,2-1 1,-5 3 16,-3-3 0,2-1-135,2 1 1,-4-3-19,-3 3 0,-2-1-176,-7 1 1,3 3-7,-6-3 1,1 1-927,-8 0 498,4 1 0,-9-4-294,1 2 505,-1 3 0,-9-5-123,1 2 718,-1 3 0,-6-10 0,0 4 0,-10-3 0,1-2 0</inkml:trace>
  <inkml:trace contextRef="#ctx0" brushRef="#br0" timeOffset="63">6430 14425 8180,'-11'0'-15,"-1"0"411,1 0 22,4 0 0,7 1-105,8 3 1,2-3 14,2 3 1,3-2 121,0 2 0,9-1-142,-1 4 0,6-4-115,-2 1 1,4 1-10,0-2 0,-3 3-168,-1-3 0,0 0 98,0 4 1,-4-4-227,-4 1 0,-5 1-139,1-1-90,-7 5 0,1-3 96,-6 5 1,-4-3 41,-6 0 1,-5-1-49,-3 5 1,-3 0 6,-5 4 1,-1-3-127,-2 7 1,-2-7-88,-3 3 1,3-4-833,5 0 1289,11-1 0,-9 1 0,9-1 0</inkml:trace>
  <inkml:trace contextRef="#ctx0" brushRef="#br0" timeOffset="64">7709 14230 8117,'0'-11'0,"-5"5"0,4-5 0,-4 5 0,3 0 0,-1 2 0,1 3 0,-4 7 0,2 5 0,2 3 0,-6 9 0,4-1 0,-3 8 0,0 1 719,0 3 0,-2 0 847,5 1 1,-2 0-1138,-2 3 0,5 1-406,-4 3 1,0 2 55,4-6 1,-2 0-186,1-4 0,1-1-126,-4-3 1,4-3-203,-1-8 0,3-6-411,1-6 33,0-4 207,0 2 0,4-10 192,0-3 1,3-3-248,-3-4 0,1-3 176,-1-5 1,-3 0 483,3 0 0,1-5 0,-1-2 0,0-3 0,1-1 0,1-1 0</inkml:trace>
  <inkml:trace contextRef="#ctx0" brushRef="#br0" timeOffset="65">7675 14208 8117,'0'-12'138,"0"6"0,1 1 311,3 5 0,1 1 247,3 3 1,2 3-188,-3 9 0,7 1 16,2 6 1,0 0-172,-1 0 1,3 4 22,5-1 1,0 6-21,0-2-464,4 3 285,-2-3 1,3 3-4,-6-3 1,1 3-111,0 1 0,-1-3-299,-3-1 0,-3-4-119,-4 0 1,-2-3-291,-3-4 1,2-2 147,-5-6 0,0 0-1161,-4 1 1111,-5-6 1,-2-1-504,-4-5 0,-2 0 140,-2 0 908,2 0 0,-8-5 0,3-1 0</inkml:trace>
  <inkml:trace contextRef="#ctx0" brushRef="#br0" timeOffset="66">7663 14584 8117,'12'0'530,"4"0"171,3 0 1,8 2-158,3 2 0,3-3 51,2 3 0,7-3-944,-1-1 40,11 0 0,-8 0-1766,9 0 1454,-5 0 0,11 0 621,-6 0 0,0-5 0,-7-2 0</inkml:trace>
  <inkml:trace contextRef="#ctx0" brushRef="#br0" timeOffset="67">15567 13705 8106,'0'-11'-55,"-2"0"75,-1 4 1,1-3 166,-2 2 1,3-2 79,1-1 0,-4 3 567,1 0-358,-1 1-40,4 0 0,0 1 686,0 2-731,0 3 0,0-3 91,0 8 1,0 7 168,0 8-200,-5 8-167,3 2 1,-3 5-174,5 1 1,0-1 93,0 0 1,0 4-73,0 0 0,2 0 223,1-3-724,-1 4 415,8-3 1,-4 4-2,6-2 0,-5-2-185,1 2 0,-6-8-111,2-3 1,1-3-260,-1-1 1,0-5-43,-4-3 0,0-2-1132,0-2 29,0-5 1043,0-1 28,5-5 583,1 0 0,6-5 0,-1-1 0</inkml:trace>
  <inkml:trace contextRef="#ctx0" brushRef="#br0" timeOffset="68">19347 14002 8120,'-6'0'292,"1"0"0,6 0 148,3 0 1,-2 0 13,6 0 1,-1 0 116,5 0 1,4 0-152,3 0 0,8 0 129,3 0 0,6 0 8,6 0 0,1 0-64,10 0 1,4 0-547,4 0 0,0-1 209,-4-3 0,-6 3-165,-5-3 0,-7 3-309,-8 1 0,-7-4-569,-5 0-74,-10 0 961,1 4 0,-10 0 0,0 0 0</inkml:trace>
  <inkml:trace contextRef="#ctx0" brushRef="#br0" timeOffset="69">4865 15738 8052,'-6'0'399,"-4"-5"-168,3 4 1,0-4 702,-1 5-633,6 0 0,-7 1 158,5 3 1,0 2-14,4 5 1,0 5-70,0-1 1,0 5-193,0-1 0,0 7-65,0 0 1,4 5-153,0-5 1,3 6 104,-3-2 1,0 0 8,-4 0 0,5-4-214,3 0 0,-2 2-155,2-1 1,-5-4 41,5-4 0,-4-5-90,4 1 1,-6-3-23,2 0 1,1-4-690,-1-1-482,0-4 391,-4 2-427,0-5 1564,0-5 0,0-2 0,0-4 0</inkml:trace>
  <inkml:trace contextRef="#ctx0" brushRef="#br0" timeOffset="70">4820 16115 8052,'0'-12'-652,"0"5"456,0-1 1,1 4 965,3-3 1,2 4-155,5-1 0,5 2-16,-1-2 1,6 3-223,2-3 0,5-2-133,6-2 1,1 2-47,-1-2 0,4 4-96,0-3 1,4-1-232,-4-3 0,-1 3 159,-7 0 0,1 2-610,-8-2 0,1 2-56,-9 2 0,-4 3-1233,-3-3 1312,-5 3 0,2 0-518,-5-3 1074,-5 3 0,-2-10 0,-4 5 0</inkml:trace>
  <inkml:trace contextRef="#ctx0" brushRef="#br0" timeOffset="71">4900 15749 8052,'-6'-11'0,"5"0"218,-3-1 1,4 1 387,4-1 1,4 1-120,7-1 1,3 5 47,5-1 0,5 2-268,2-2 0,3 3-140,1 5 0,4-4-75,0 1 1,-3-1 133,-5 4 1,-4 1-983,0 3 1,-2-2 252,-1 6 543,-5-5 0,3 7 0,-3-4 0</inkml:trace>
  <inkml:trace contextRef="#ctx0" brushRef="#br0" timeOffset="72">5825 15635 8052,'0'-6'-794,"0"1"1041,-5 5 0,2 5 538,-5 2 1,6 5-222,-2 3 1,3 3-188,1 5 0,0 1-256,0 2 1,0 0 139,0 4 0,1-3-291,3 3 0,-3-3 31,3 3 1,1-3 31,-1 4 1,3-6-100,-3 2 1,0-1-265,-4-3 0,4 1-255,0-9-407,-1 1-252,-3-5 54,0 1 90,0-6 1100,0-1 0,6-5 0,0 0 0</inkml:trace>
  <inkml:trace contextRef="#ctx0" brushRef="#br0" timeOffset="73">6236 15727 8052,'-5'-18'249,"3"5"672,-1 5-297,1 6 268,2-8-239,0 9-301,0 6 0,0 7 37,0 11 1,0-4-127,0 0 1,-1 4-63,-3 4 1,3-1-65,-3-3 0,3 0-164,1 0 0,0 3 18,0 1 1,0 0-216,0-4 0,0-6 71,0-1 1,0 0-225,0-1 24,0 1 131,0-5-194,0 0 239,0 1 8,-5-6 145,4-1 184,-4-5 24,5 0-161,5 0 1,1 0-18,5 0 0,2 0 35,2 0 0,3-4-71,5 1 0,1-5-96,3 4 0,2-5 4,5 2 0,-1 0-215,-2 0 0,2 4-9,-3-1 0,-2-1-169,-1 2 0,-5-5 515,-3 4 0,3 0 0,-4 4 0</inkml:trace>
  <inkml:trace contextRef="#ctx0" brushRef="#br0" timeOffset="74">6784 15715 8052,'0'-23'226,"0"6"0,0 0 45,0 6 1,0 3 213,0 0 255,0 6-133,5-8 0,-4 13-216,3 1 1,-1 6-122,0 6 0,-1 1-39,2 6 1,-3 4-60,-1 0 0,0 0-119,0 0 0,0-3 66,0 3 1,1 1-223,3-2 1,-3 2 13,3-1 0,-3-3-81,-1 3 1,0-7-114,0-1 1,0 0-277,0 4 341,0-5 0,-1-2-68,-3-4 556,3-6-148,-4 4 206,5-9-137,0 5 231,0-6-350,5 0 0,-3-4 16,6 0 1,0 0-152,3 4 0,1-4 8,-1 0 1,4-1-256,0 2 1,6 1-91,-2-1 1,7-4-171,5 0 0,1 0-4,-2 0 0,3 3-258,-3-4 1,2 6-274,-1-2 1105,2 3 0,-9-4 0,4-2 0</inkml:trace>
  <inkml:trace contextRef="#ctx0" brushRef="#br0" timeOffset="75">7995 15567 8233,'0'-12'0,"-4"5"130,0-1 0,-1 5 505,1 0-268,3 1 1,-8 4 192,5 1 0,-5 5-6,2 7 1,2 3-167,1 5 1,-1 1-61,1 3 0,0 1-105,4 2 1,0 3-100,0-3 1,0 2 18,0-1 0,4 2-183,0-3 0,1-1-421,-1 2 0,-3-6 294,3 2 0,-2-4-295,2-4 0,-3 1 68,3-5 1,-3 0-472,-1-3 154,0-6 42,0-1-230,0-5 0,-3-1 449,-1-3 0,-1 2 213,1-6 0,1 0 237,-4-3 0,-1 5 0,-8-10 0,-2 4 0</inkml:trace>
  <inkml:trace contextRef="#ctx0" brushRef="#br0" timeOffset="76">7789 15715 8233,'0'-23'0,"1"0"117,3 1 0,-1-3 295,4-1 1,5 6-67,3-3 1,4 2 121,-4-1 1,11 0 35,0 3 1,7-1-168,5 4 0,5 1-97,3 4 0,2 3-39,-6 1 1,-2 4-66,-2-1 0,-4 3 11,-4 1 1,2 5-171,-5 3 1,-2 2 68,-6 1 1,1 2-217,-4 2 0,-2-1 87,-7 5 0,2 0-38,-5 4 0,-2 1-142,-5 3 1,-5-3-26,-7 2 0,-3 1-46,-5-4 1,-1 2 149,-3-6 0,3-2-67,-2-2 1,2 2 137,1-2 0,0-1 6,0-7 0,1 2 73,3-5 1,3 0-107,4-4 0,5 4 415,-1 0-3,6-1 197,-3-3-269,5 0 0,5 0 19,2 0 0,5 0-149,3 0 0,-1 2 10,5 1 1,0-1-130,4 1 1,1 3 121,3-3 0,-2 5-175,5-4 0,-3 5 71,4-2 1,-6 0-157,2 0 1,-7 1 124,-1 3 0,-3-3-18,0-1 0,-2 1 38,-11 4 1,5-1 1,-4 0 0,-2 1 56,-5-1 1,-5 1-56,-7-1 0,-4 0 138,-8 1 0,-2-1-31,-5 1 1,-2-1 72,-2 1 0,0-1-1,-8 0 0,3-3 79,-6 0 0,3-5-109,4 5 1,-1-5-73,5 0 1,10 2-284,9-1 0,5 0-1351,3-4 1596,4 0 0</inkml:trace>
  <inkml:trace contextRef="#ctx0" brushRef="#br0" timeOffset="77">15681 15030 8041,'-5'-12'99,"4"1"152,-10 0 1,9 0 350,-6 4-161,6 2 0,-5 6-47,4 3 0,1 3-118,-2 9 0,3 3 87,1 7 1,-4 2-8,1 3 0,-1 2-73,4-3 0,0 3-56,0 1 0,1 1 29,3-1 0,-2-2-84,6 2 1,-4-4-117,3 5 0,-3-1-133,4-4 0,-6-2 83,2-1 1,1-7-211,-1-1 1,0-5 55,-4 1 1,0-2-386,0-1-257,0-6-645,0 4-85,0-4-549,0 1 2069,0-2 0,-5 0 0,-2 1 0</inkml:trace>
  <inkml:trace contextRef="#ctx0" brushRef="#br0" timeOffset="78">19484 14996 8164,'0'-12'-1519,"0"5"912,0-1 1472,0 0 0,0 1-281,0-1 1,5 4-115,3-3 1,2 3-127,1-4 1,2 4 13,2-3 0,-1 4-139,5-1 1,0-1-1,4 2 1,0-1-48,0 4 1,0-4-126,-1 0 1,1 0 20,0 4 0,-1 0-5,-3 0 0,1 0-34,-5 0 0,4 0-6,-4 0 1,-1 2-63,-6 1 1,1 0 104,-5 5-191,0-1 1,-4 5 64,0-1 1,-6 0-108,-1 1 1,-3-1-25,-2 1 0,1-5 43,-1 1 1,-3 0 45,0 3 1,0-3 27,3-1 1,5-3 10,-1 4 0,2-5 45,-2 5 57,3-5 117,5 2-186,0 0 0,0-3 131,0 6 1,5-4 15,3 3 0,2-3-30,1 4 0,2-1-34,2 5 1,2-1 5,2 1 1,2-1 11,-2 0 1,3 5 0,1-1 0,-2 5 116,-2-1 1,2-1-114,-6 1 0,0-4 2,-3 4 0,-6-1-51,-2 1 0,-3 1 4,-1-4 0,-1 3-36,-3-4 1,-4 1-14,-7 0 0,-4-7 40,-8 2 1,1-3-25,-8-1 0,-3 2-120,-9-5 1,0 0 72,1-4 0,-1 1 34,0 3 0,2-3 16,2 3 0,13-3 0,7-1 0</inkml:trace>
  <inkml:trace contextRef="#ctx0" brushRef="#br1" timeOffset="79">4831 17074 8199,'-5'-6'439,"4"-4"763,-4 8-772,0-3 1,-1 7-18,-1 1 0,-2 0-97,5 5 0,-3 0-54,3 8 0,0-2-157,4 5 1,0 0 88,0 4 1,1 3-41,3 1 1,-1 3 1,4-3 0,1 5-204,3-2 1,-3 3 104,-1 1 0,1-1-137,3-2 1,-3 1 37,0-6 0,-2 5 130,2-5 1,1-3-219,-6-4 0,5-4-4,-4 4-267,5-5 0,-7 3-305,6-6-147,-6-4-263,3 3-499,-5-9 1257,0 4 1,-5-20 0,-1-4 0</inkml:trace>
  <inkml:trace contextRef="#ctx0" brushRef="#br1" timeOffset="80">4683 17143 8395,'0'-12'0,"0"1"470,0-1 0,0 1-42,0 0 0,3 3 9,1 0 1,5 2-57,-1-2 1,2 0-47,1 4 1,1-4-94,-1 4 0,4-3-148,1 3 1,4 0 99,-1 4 0,2 0 33,2 0 0,-4 0-300,0 0 0,0 5 41,4 3 0,-4-1-253,0 5 0,-3-3-24,3 6 0,-5 1-41,1 0 0,-6 4 152,-2-1 1,-4-1-80,1 1 1,-3-1 69,-1 1 0,-1 2 57,-3-2 0,-3-1 84,-4 1 1,0-5 24,-1 1 0,1-2 173,-1-2 0,-3 1-104,0-1 0,-2-1 202,2-2 1,2-2-75,-2-2 0,3-3 175,0 3 1,1-3 472,-1-1-232,6 0-570,1 0 0,6 0 26,3 0 1,4 0-111,7 0 1,3 0 124,4 0 0,3 0-173,1 0 0,3 0 139,6 0 1,3 2-142,0 1 1,4 3 73,-4 1 1,2 3 42,-5-2 1,0 6-135,-8 1 1,-2 2 90,-6-2 0,-6-1 37,-6 5 1,-4-1 64,1 1 0,-4 2 139,-4-2 0,-7 3-137,-8 1 1,-8 3 139,-4 1 0,2-4-67,-1-4 0,1-5 168,-2 1 1,-2-4-9,3-3 0,2-3-95,1-5 1,0 0-189,5 0 1,-2 0 80,8 0 1,2-1-1156,7-3 377,2-2 1,5-6-420,0 1 1,10-1 1119,5 1 0,5-5 0,3-2 0</inkml:trace>
  <inkml:trace contextRef="#ctx0" brushRef="#br1" timeOffset="81">5825 17451 8473,'-17'0'-25,"10"-5"637,-9 4 0,14-6 560,-6 4-683,6 1 1,-2-3-262,8 5 0,2 0 0,5 0 0,6 0-51,2 0 0,4 0 96,3 0 1,5 0-294,7 0 0,3-1-25,4-3 1,2 3-118,3-3 0,-3-1-73,2 1 1,-2-3 7,-1 3 0,-6-1 138,-2 1 1,2 1-111,-2-4 1,-5 4 18,-7-1 1,-1-1 61,-3 2 1,0-1-235,-3 4 1,-2 0-353,-6 0 291,-5-5 550,-1 3-110,-5-3 1,-5 5-178,-2 0 0,-3-4 11,-2 1 0,4-1 85,1 4 0,-1-1-31,-3-3 1,-1 3 98,1-3 0,3 1-47,1-1 0,-1 2 123,-3-6 0,-1 6-41,1-2 0,-1-1 434,1 1-264,0 0 0,-1 4 640,1 0-340,4-5 1,1 4 248,2-3-553,3 3 0,6 5-219,10-1 0,6 5 101,1-4 0,3 3-199,1-3 0,0 1 132,4-1 1,-5-3-215,2 3 0,1 1 62,-1-1 0,-1 1 133,-3-1 1,-5-3-3,-3 3 0,-2 1 3,-2-1 0,-4 1-31,-4-1 1,-3-2-17,-3 6 0,-9 1-2,-7 6 1,-5-1 36,-6 5 0,-1-4 0,-7 4 0,3-3 0,0 3 0,6-5 0,2 1 0,5-4-396,3-3 1,6 1-485,5-6-72,6 6 952,-3-2 0,15 4 0,2 1 0</inkml:trace>
  <inkml:trace contextRef="#ctx0" brushRef="#br1" timeOffset="82">7789 16983 8204,'-5'-12'-628,"4"6"0,-8 0 1615,5 2-133,0 3-422,-1-4 1,0 6-130,-3 3 0,0 2-5,4 5 1,-5 6-16,1 2 1,-1 3 107,2 0 0,-3 5-86,2 0 1,-2 4 169,-2 0 0,-3 6-83,0 1 1,0 1-77,3-1 1,1-1-121,-1 5 0,-3-5-71,0 1 1,4-7 32,3 0 1,0-6-133,-3 2 0,5-4-9,2-4 1,-1-7-1,1-4 1,0-4-1137,4 3-32,0-4 291,0 2 1,5-10 143,3-3 1,2-2-395,1-1 0,1-2 1110,-1-2 0,6-3 0,0-5 0</inkml:trace>
  <inkml:trace contextRef="#ctx0" brushRef="#br1" timeOffset="83">7652 16960 8165,'-6'-11'12,"1"4"305,5-3 0,1 9 1374,3-3-1143,2 3 0,5 2-34,1 3 0,-1 0-32,1 7 0,0-1-184,4 9 0,-4 0 6,3 4 1,2 4-39,-2-1 0,2 6-31,-2-1 0,-1 2 47,5 1 1,-4-1 31,4-3 0,-5 2-118,1-5 0,-2 3 51,-1-3 0,-1-1-130,0-3 0,1 0-152,-1 0 0,1-5-223,-1-3 0,-1-2 122,-2-2 1,-2-1-363,-2-2-291,-3 2-895,4-9-338,-5 4 1387,0-5 0,-5 0-468,-2 0 1,-4 0 1102,0 0 0,-5-5 0,-2-1 0</inkml:trace>
  <inkml:trace contextRef="#ctx0" brushRef="#br1" timeOffset="84">7504 17485 8160,'-7'-11'0,"3"5"0,8 2 0,3-3 1062,4 0 0,5 0-408,3 0 0,4 3-57,4-4 0,7 2-229,8-2 1,4-2-264,3 3 1,2 0-490,2 0 0,3 4-316,-3-1 0,-2 3 700,-1 1 0,-3-5 0,-2-1 0</inkml:trace>
  <inkml:trace contextRef="#ctx0" brushRef="#br1" timeOffset="85">15715 16492 8301,'0'-12'317,"5"6"176,-4-4 0,5 7 329,-6-4-341,0 4 0,0-3 502,0 2-250,0 3-328,0-4 0,0 14-145,0 2 0,0 4-61,0 0 0,-2 2 16,-2 2 1,-1 2-2,-2-1 0,-3 2-44,2 5 0,-2-3-99,-2 3 0,0 1 82,-3-2 0,2 2-240,-2-1 0,2-3-43,1 3 0,2-4-79,3-4 0,-2 1 147,5-5 1,-4 4-134,5-4 1,-1-3 41,4-5 127,-5 1 1,3 0-107,-1-1 78,1-4-244,2 2 23,0-5 221,5 0 13,-3 0 1,8 0-18,-3 0 0,1 0 4,4 0 0,-4 0-222,8 0 1,0-1 137,-1-3 0,2 2-134,-2-1 1,-1-2-82,5 1 1,-5-1-239,1 1 0,-2 3 141,-2-3 1,1-1-647,-1 1 553,1 0 0,-1 4 149,0 0 0,-3 0-265,0 0 659,-6 0 0,8-5 0,-3-1 0</inkml:trace>
  <inkml:trace contextRef="#ctx0" brushRef="#br1" timeOffset="86">15921 16857 8301,'0'-11'-9,"0"-1"1,0 5 558,0-1 612,0 1-708,0-5 1,-2 2 771,-1 2-204,1 3-383,-3 5 1,4 2-279,-3 1 0,3 4-104,-3 4 0,-1 1 207,1-1 0,-1 5-106,1 3 0,3-1 37,-3 1 0,3 0-153,1 4 1,0 4 31,0-1 1,1 1-81,3-4 0,-1 0-125,4 0 0,-4-4-45,1 0 0,1-5 19,-2 1 0,1-2-129,-4-2 1,4 0-4,0 1-385,0-6-219,-4 4-496,0-8 325,0 3-3589,0-5 4453,-5 0 0,-2 0 0,-4 0 0</inkml:trace>
  <inkml:trace contextRef="#ctx0" brushRef="#br2" timeOffset="87">16560 16526 8442,'-10'-11'-25,"2"-1"37,3 1 1,5-1 460,0 1-317,0 5 1,0-5 135,0 4 0,0-3 357,0-2-370,0 1 0,-1-1-56,-3 1 1,3 0-69,-3-1 0,-1 1 95,1-1 0,-5 5-180,2-1 0,-3 0 167,-2-3 0,-3 1-282,0 2 1,-5-2-45,1 2 1,-4 0-9,-4 0 1,2-1 30,-6 5 1,6-3 66,-2 3 0,-1-1-79,2 1 1,-2 1 58,1-4 1,2 4-117,-6-1 0,6 2 75,-2-2 1,3 3 41,1-3 1,2 3 44,2 1 0,-3 0 9,3 0 1,-3 0 32,0 0 1,1 0-65,-2 0 0,3 4 104,-7-1 1,2 6-47,-2-1 0,2 2 6,-5 1 1,-1-3 14,-3 0 1,3-1-5,1 5 0,0-1-4,-5 1 0,6-1 20,2 0 0,0 1 123,0-1 1,4 1-84,4-1 0,4 1-47,-4-1 1,5 0 0,-1 1 1,2-1-4,1 1 0,1-1 35,0 0 1,-1 5-20,1-1 1,-2 4 14,-2-4 1,2 5 2,-2 0 1,-2 1 41,2 2 0,0-4-62,4 0 1,-1 0-127,1 4 0,1 0 21,2 0 0,-1-4-78,5 0 0,0-4 119,4 4 1,0-4-29,0 4 0,0-4 80,0 4 1,0 0 6,0 4 0,-1-4 85,-3 0 0,3 0-122,-3 4 1,-1 0 32,1 0 1,-1 0 25,2 0 1,1-2 26,-2-2 1,3 3-88,1-3 0,1-1-137,3 1 0,3-4 105,4 4 0,0-4-109,1 4 1,-1-4 58,1 4 0,3-5 37,0 2 1,4 0-28,-4-1 0,1 2 16,-5-2 1,0-2-150,1 2 1,-1-1 47,1 1 1,-1-2-58,1 2 1,-1 2 70,0-2 0,1 1-121,-1 0 0,5-4 68,-1 3 1,4-2 42,-4-1 1,5-1 84,-1 0 0,3-3-82,1 0 1,3-5 222,1 5 1,0-5-43,-4 0 1,-1 2 113,1-1 0,0 0-151,0-4 0,0 4 138,0 0 1,-4-1-97,0-3 0,-2 0-31,2 0 0,3 0-67,-3 0 1,3 0 54,0 0 1,3 0 35,1 0 1,-2 0-37,3 0 1,-4-3 7,-4-1 0,1 0-18,-5 4 0,6-4 9,-2 0 1,-3-1-11,-1 2 0,2 0 11,-2-5 0,2 5 31,-2-5 1,-2 4-32,2-3 1,-1 3-133,1-4 1,-2 2 55,2-2 1,3-2-11,1 2 0,-1-2-1,1-1 0,-4-1-132,4 1 0,-1 0 64,1-1 1,1 1 57,-5-1 0,0 1 18,-3 0 0,2-2 31,-3-2 1,3 2 10,-6-2 1,2-2-25,1 2 1,-3-2 15,0 2 1,-5 3 12,5-4 0,-2 0-2,2 1 0,2-2 7,-2 2 0,-2 1-2,2-5 0,-5 4 133,5-4 1,-2 3-101,2-3 1,2 4 6,-2-4 1,-2 1-50,2-1 1,-4-1-3,3 5 1,-4-4 34,1 3 0,1-3 0,-2 4 1,1-4-104,-4 4 1,1-2 20,3 2 1,-2 3-54,1-4 1,-1 0 83,-2 1 1,0-4-5,0 3 0,0-3 54,0 4 0,0-4 112,0 4 1,1-2-106,3 2 1,-3 1 18,3-5 0,-3 4 8,-1-4 0,0 5 26,0-1 1,0-2-191,0 2 1,-1-4 88,-3 4 0,-1-2-112,-3 2 0,-3 2 71,-1-2 1,0 2-138,-7 2 0,0-3-94,-4 3 1,0-3-307,0 6 1,-3 2-104,-1-2 0,5 5 238,7 0 0,-1 1 439,0 2 0,1 5 0,4 2 0</inkml:trace>
  <inkml:trace contextRef="#ctx0" brushRef="#br1" timeOffset="88">19415 16754 8331,'-6'0'0,"0"-1"0,2-3 77,3 3 312,-4-4 295,5 5-343,0-5 1,1 4 512,3-3-550,-3 3 1,9-3 175,-2 0 0,-2-1-55,2 1 0,-1 3 54,5-3 1,0-1-27,4 1 1,0-1-100,3 1 1,7 3-155,-4-3 1,5-1-119,0 1 0,1-3-19,2 3 0,4 0 59,1 4 1,-1-1-64,4-3 0,-3 3-21,0-3 1,-2 3-158,-3 1 0,-2 0-110,-5 0 0,-4 0-208,0 0 1,-9 3-509,2 1-537,-9 0 221,2-4 0,-6 0 84,-3 0 1177,3 0 0,-14 5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18:33.7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4294 14756 10605,'4'-8'508,"0"1"1,5-1-336,-2-4 0,0 2 80,0 3 1,2-7-231,6 2 1,-2-5 106,2 1 1,2-3-30,-2 4 0,5-5-58,-1 1 1,3-3-107,1-1 0,3 2-54,1 2 1,1-3 114,-1 3 1,1-1-91,2 1 0,-2-3 73,-5 3 0,0-1-77,0 1 0,-2-1 4,-2 4 1,-1-3-68,-3 4 0,-2 0 101,2 3 0,-2 1-8,-2 0 1,-1-1-50,-2 1 1,2 3 3,-2 0-10,2 1 1,0-1 57,-2 1 0,-2 4-175,-2-1 1,-3 2-199,3-2-202,-3 3 200,-1-4-2641,0 5 3079,-5 0 0,-1 0 0,-6 0 0,1 0 0</inkml:trace>
  <inkml:trace contextRef="#ctx0" brushRef="#br0" timeOffset="1">4877 14128 8124,'-7'-5'-1378,"2"3"2249,0-8 40,4 4-32,-4-6-277,5 6-3,0-4-91,0 9-179,0-4-114,0 5 1,5 0-78,3 0 1,-2 0-85,2 0 1,-5 0 106,5 0 1,0 0-133,3 0 0,0 0 67,1 0 1,1 0-86,2 0 1,-3 0 76,4 0 1,0-2-98,-1-2 0,3 2 61,-6-6 0,2 6-152,-7-2 1,-1 3-311,2 1 152,-5 0 134,2 0 1,-7 5 104,-1 2 0,-4 4 5,-4 0 1,-1 4-38,1 0 1,0 6-107,-1-2 0,1-3 18,-1-1 1,5-1-51,-1 2 0,6-4-41,-2 4 0,-1-8-788,1 0-571,0 0 1589,4 3 0,-5-5 0,-1 0 0</inkml:trace>
  <inkml:trace contextRef="#ctx0" brushRef="#br0" timeOffset="2">2901 15076 8074,'0'-12'-785,"0"5"589,0-1 0,-4 4 788,0-4 0,0 5-122,4-5 0,-3 4-171,-1-3 1,-1 4-91,1-1 0,1-1 141,-4 1-331,-1 1 0,-3 3 90,-1 0 0,1 0-188,0 0 1,3 3 9,0 1 1,1 5-20,-5-1 0,5-2 21,-1 2-39,0-1 1,-2 5 74,3-1 0,-2-3 37,5-1 1,-4 1 9,5 3 0,-1-3-11,4 0 0,0-5 28,0 5 1,0-4 1,0 3 1,5-3 5,2 4 1,4-4-21,0 3 0,4-4 6,0 1 0,4 1 23,-3-1 1,3 3-26,-4-3 1,4 4-32,-4-5 0,4 5 31,-3-4 0,-1 5 15,-4-2 1,-1 0-49,-2 0 1,1 1-6,-5 3 0,3 1 4,-3-1 0,0 1-4,-4-1 0,0 4 27,0 0 0,0 1-8,0-5 0,-5 2 111,-3 2 1,2-6-99,-2 2 1,1-2 40,-5 3 1,-1-1-18,-2 0 0,3-4 9,-4-3 1,0 1-2,1-2 0,-2 1 8,2-4 0,2 0-321,-2 0 1,2 0 105,2 0 0,3 0-423,1 0 0,4-1-84,-1-3-902,3 3 1565,1-9 0,10 3 0,3-4 0</inkml:trace>
  <inkml:trace contextRef="#ctx0" brushRef="#br0" timeOffset="3">3244 15110 7929,'-6'-7'-790,"5"1"1019,-3 2 1166,3 3-562,-4-4-579,4 5 1,-4 1-112,5 3 1,-2 2 111,-1 6 0,1-1-269,-1 1 1,1 3 175,2 0 1,0 5-137,0-1 0,0 2 45,0-2 1,0 6-77,0-2 0,0-1 5,0-3 0,0 0 38,0 3 0,0-4-272,0-3 95,0 3-529,0-5-147,0 3-441,0-9 790,0-2 0,0-6 466,0-3 0,0-3 0,0-4 0</inkml:trace>
  <inkml:trace contextRef="#ctx0" brushRef="#br0" timeOffset="4">3038 15110 8533,'0'-7'573,"0"-3"-191,5 9 0,1-4 136,6 5 1,-1-1-100,1-3 1,0 3-119,4-3 1,-2 3-35,5 1 0,0 0-115,3 0 0,-3 0-9,0 0 0,-1 0-151,1 0 1,2 0 4,-6 0 0,0-2-354,-4-2 1,1 2-123,-1-6 0,5 5-395,-1-5 1,0 4 873,-4-4 0,1 6 0,-1-3 0</inkml:trace>
  <inkml:trace contextRef="#ctx0" brushRef="#br0" timeOffset="5">3518 15121 8368,'0'-11'-1058,"0"3"793,0 1 1,3 3 772,1-4 0,0 4 52,-4-3 0,0 3 482,0-4-762,5 6 312,-4-3-522,4 5 1,-5 1 112,0 3 0,0 6-297,0 5 0,-3 5-10,-1-1 0,-4 7-4,4 1 0,-4 3 114,0-3 0,2 3-152,-2-3 1,4 3-38,-3-3 1,3-1 131,-4-3 1,6-1-245,-2-3 0,1-3-129,-1-4-89,3-1 56,-4-4-40,5-2 1,4-7 516,0-1 0,0-4 0,-4-4 0</inkml:trace>
  <inkml:trace contextRef="#ctx0" brushRef="#br0" timeOffset="6">3563 15018 8368,'0'-6'752,"-5"-4"-128,4 9-142,-4-4-126,5 5 0,0 1 85,0 3 1,5 3-312,3 9 1,-2-3 165,2 7 1,-1-1-211,5 3 0,-5 1 118,1 0 1,-1 0-230,5 0 1,-1 0-34,1-1 1,-1 1-80,1 0 0,-2-1 77,-3-3 1,2-2 38,-5-1 1,4-4-44,-5 4 1,5-4-142,-4 0 0,0-5-954,-4 1 497,5-5-938,-4 2 570,4-5-278,-5 0 1308,0-5 0,-5-2 0,-1-4 0</inkml:trace>
  <inkml:trace contextRef="#ctx0" brushRef="#br0" timeOffset="7">3472 15361 8347,'8'0'385,"-1"0"0,0-1-50,0-3 1,5 3-9,-1-3 1,2 1-369,6 0 1,0 0 102,4-5 0,-1 6-175,1-2 0,0 2 116,0-2 1,-4 2-702,0-1 1,-5-2 149,1 1 548,-2 0 0,-2-1 0,1-1 0</inkml:trace>
  <inkml:trace contextRef="#ctx0" brushRef="#br0" timeOffset="8">3906 15110 8216,'0'-12'297,"0"6"732,-5 1-644,4 5 0,-4 1-393,5 3 0,0 2 62,0 6 0,0 3-89,0 0 0,0 6 87,0-2 1,0 3-87,0 5 0,0-3 36,0 3 1,0 1-99,0-2 1,0 1 79,0-4 0,0 2-6,0-2 0,0 1-360,0-9 250,0 6 0,0-9-580,0 4 230,0-9-787,0-2 613,0-5 656,0-5 0,0-6 0,0-7 0</inkml:trace>
  <inkml:trace contextRef="#ctx0" brushRef="#br0" timeOffset="9">3860 15155 8215,'0'-11'0,"0"0"0,0-1 0,0 5 246,0-1 1,0 0 72,0-3 1,0 3 172,0 1 1,4 3-276,0-4 0,5 2-1,-2-2 1,5-1-111,3 6 0,-1-5 84,5 4 1,0-3-68,4 3 0,-4 0 81,0 4 1,0 0-366,4 0 0,-5 0-32,-3 0 0,-2 0-14,-2 0 0,0 5 29,1 3 0,-6 2-77,-2 1 0,-3 1-46,-1-1 0,-1 2 165,-3 2 0,-2-1-29,-6 5 0,0-4 56,-4 4 0,4-3 55,-3 3 1,-2 0 4,2 3 1,-4-4 15,4-3 0,-1 2 11,5-2 0,1 4 133,2-4 0,-1 1 38,5-5 0,-1-3-48,2-1 63,1 1 1,-2 3-132,8 1 0,-1-5 63,4 1 1,-3-4-43,4 3 1,-1-3 14,5 4 1,-1-4-7,1 3 1,-1-4-3,1 1 0,-1 1-118,0-2 1,1 3 97,-1-3 1,-3-1-350,-1 1 0,1-1 101,4-2 1,-1 3-379,0 1 1,-3 0-364,0-4 108,-1 0 840,5 0 0,-1 0 0,0 0 0</inkml:trace>
  <inkml:trace contextRef="#ctx0" brushRef="#br0" timeOffset="10">4374 15167 8043,'-5'-6'261,"4"0"593,-4 6-199,5 0 0,0 6-525,0 1 1,-1 7 114,-3 1 1,2 4-177,-1-3 0,1 4-3,2-1 1,0 1-132,0-1 1,0 3 92,0-3 0,4 1-128,0-1 0,0 3-45,-4-3 1,0-3 74,0 0 1,0-4-27,0 0 1,0-1 51,0 1 0,0-5-789,0 1 26,0-6-251,0 3 634,0-5 1,-1-5 32,-3-2 0,2-3 391,-1-2 0,1-4 0,2-2 0</inkml:trace>
  <inkml:trace contextRef="#ctx0" brushRef="#br0" timeOffset="11">4180 15178 8043,'0'-11'243,"0"5"345,0 0-307,0 1 1,1 4 129,3-3 1,2 3-62,6 1 0,3 0-119,0 0 0,2-1-200,-2-3 0,2 3 62,2-3 1,1 3-385,-5 1 1,4 0 74,-4 0 1,2 0-772,-2 0 987,-2 0 0,3-5 0,-4-2 0</inkml:trace>
  <inkml:trace contextRef="#ctx0" brushRef="#br0" timeOffset="12">21129 14322 8093,'0'-12'0,"0"5"-81,0-1 1,0 4-237,0-3 840,0-1 46,0-3-293,5 4 0,-4 1 266,3 2-217,-3 3 92,-1-4-305,0 5-91,0 5 0,0 1 105,0 6 1,-1 0-142,-3 4 1,1-2 130,-4 5 1,3 0-3,-4 3 1,5 6-23,-5 3 1,0 2 12,-3 1 0,-1 2-100,1 2 0,-2-2 36,-2 6 1,1-4-139,-5 4 1,4-5 134,-4 1 1,7-6-120,-3-2 1,9-4-2,-6 0 1,5-7 92,-1-3 0,2-4-262,2 0 152,3-1-148,-4 1 0,5-5-243,0 1-45,0-6-159,0 3-606,0-5 1,0-5 1299,0-2 0,0-3 0,0-2 0</inkml:trace>
  <inkml:trace contextRef="#ctx0" brushRef="#br0" timeOffset="13">20980 14493 8093,'0'-23'0,"4"4"-151,0 0 1,5 5 371,-2-1 0,3 2-20,2 2 0,-1 1 226,1 2 1,-1-1-60,0 5 1,-3 1-61,0 3 0,-2 1-73,2 3 1,-3 2-115,-5 5 1,4 2 22,-1 2 1,5 3 17,-4 5 0,3 0 29,-3 0 0,4 3-31,-4 1 1,5 5-189,-2-2 0,3-1 34,2 2 1,-1-2-103,1 1 1,-1 2 66,0-5 0,5-1-71,-1-3 0,3-1-6,-7-3 0,6-1 84,-10-3 0,8-2-17,-7 2 1,5-6-4,-6-2 1,0 0-106,0 0 147,-4 3-252,7-3 1,-9 0-116,3 1-543,-3-5 413,-1 2 1,-1-5-207,-3 0 1,0 0-72,-7 0 774,7 0 0,-16 0 0,7 0 0</inkml:trace>
  <inkml:trace contextRef="#ctx0" brushRef="#br0" timeOffset="14">20889 14836 8093,'0'-12'81,"0"6"1,0-4 434,0 2-189,5 3 0,1-4 93,6 5 0,0-1 0,4 2 1,0 1-45,3-2 0,6-1-1,-2 2 1,6-3-94,-2 3 1,7 0 13,-3-4 0,3 4-108,-7-1 0,7-1-96,-4 1 0,1 0-456,-8 4 1,-2 0 254,-2 0 0,2 0-1244,-6 0 0,-1 2 1353,-7 2 0,-1 2 0,-6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73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17371 7721 6700,'0'-7'837,"0"2"433,0 5-865,0-5-98,0 4-241,0-4 221,0 0-198,0 3 1,-1-4 113,-3 2-207,3 3 1,-4-5 89,5 2-63,0 2 1,-2-3-113,-1 5 153,1-5 1,-4 4-90,2-3 125,3-2-94,-9 5 1,5-6 69,-3 3-137,-2 3 87,4-9 0,-2 9-3,0-3 0,5 1-53,-5 0 0,4 1 51,-3-1 0,3 1-50,-4 2 0,4 0 42,-3 0 1,3-4 85,-4 1 0,4-1-65,-3 4-30,4 0 1,-7 0 26,3 0 1,0 0 4,0 0 1,-1 0 1,-3 0 1,-1 0-7,1 0 0,3 1 98,0 3 0,1-3-57,-5 3-46,1 2 0,0-3 15,-1 5 0,2-5-17,2 5 0,-2-4 24,3 3 0,0-3 35,0 4-16,-1-1 1,-3 5-28,-1-1 0,5-3 64,-1-1 0,4 1-60,-3 4 1,3-5 74,-4 1 1,2-1-60,-2 5 1,-2-5 49,2 1 1,2 0-45,-2 3 0,2 0-10,-1 1 0,-2-1-37,5 1 1,-5-1 53,1 1 0,3 3-123,1 0 1,-1 0 98,2-3 1,-2-1-64,1 1 0,2-1 37,-1 0 1,1 1 11,2-1 0,0 1 38,0-1 0,0 0 6,0 1 0,-1-1-6,-3 1 1,3-1-19,-3 1 1,3-1-36,1 0 0,0 1 35,0-1 1,0 1-57,0-1 1,0 0 46,0 1 1,0-4-91,0-1 0,0 1 65,0 3 0,1-1-13,3-2 0,-1 2 64,4-2 0,-3 1-46,4-2 0,-5 2 94,5-5-90,0 5 1,3-3 85,0 6 1,0-5-70,-4 1 0,3-4 126,-2 3 0,1-3-106,-2 4 0,4-5 0,-4 5 0,3-4-5,2 3 0,-1-3 14,1 4 1,0-4-107,4 3 0,-4-4 91,4 1 1,-4-2-71,0 2 0,0-3 47,4 3 0,-6-3-101,5-1 1,-9 4 83,6 0 1,-3 0 4,2-4 1,0 0-6,1 0 0,-1 0-5,1 0 0,-1 0 52,1 0 0,3 0-41,0 0 0,4-4-20,-4 0 1,4-3 23,-4 3 0,5-5-49,-5 1 0,4 2-32,-4-2 0,2 1-11,-2-5 1,-1 1-153,5-1 0,-5 0 118,1-4 1,1 4-133,0-3 0,-1 1 40,-4-2 1,-1 2-28,-2-5 0,1 4 101,-5-4 1,3 4 36,-3-4 0,0 1-35,-4-1 1,0-3 16,0 3 1,-5-1-4,-3 1 0,-2-2 14,-1 1 0,-5 0-133,1 1 0,-1-2 112,1 2 1,-2-2-300,-2 2 0,-3-1-208,3 5 0,-1-2-269,1 2 1,-3 6 878,3-2 0,-2-3 0,-2-4 0</inkml:trace>
  <inkml:trace contextRef="#ctx0" brushRef="#br0" timeOffset="1">17211 5174 7849,'0'-7'120,"0"2"221,0 0-378,0 4 314,0-4 111,0 0-86,0 3 79,0-8-236,0 9 0,0-5 144,0 2-54,0 3 50,0-4-3,-5 5-376,4 0 400,-4 0-2,5 0-470,-5 0 64,3 0-51,-3 0 257,5 5-128,-5 1 82,4 5 0,-4-3 71,5 0 0,0-1-1,0 5 0,0-1 4,0 0 1,0 5 23,0-1 1,0 0 141,0-3-213,0 4 1,0 1 125,0 2 1,0 2-62,0-2 0,0 3-17,0 1 0,0-1-60,0 1 0,0 0 0,0 0 97,0 0 0,0 0-258,0 0-64,0-1 251,0 1-64,0-5 0,1 4-231,3-3 222,-3 2 0,4 2-127,-5 0 121,5 0 1,-3 0 0,2-1-8,-3 1 0,0-1 66,3-3 1,-3 6 10,3-2 1,-3 2-30,-1-2 151,0 5 1,0-4-72,0 3-63,0-3-10,0-1-80,0 0 0,0 0-38,0-1 134,5 1-76,-3-5 0,3 4-220,-5-3 263,5-3-33,-4 6 0,5-5-5,-2 6-15,-3 0 1,5 0-11,-6 0 0,0 0 221,0 0 11,0 4-579,0 3 437,0 4 0,-2-4 200,-2 1-232,3-1 40,-4-1-245,0-1 213,4-5 0,-4 0 93,5 0-359,0-5 257,0 3 1,0-7-6,0 5 1,0 0 179,0 4 0,0 0-266,0 0 58,0 5 0,0-4 65,0 2 1,0-3-69,0-4 0,0 3-52,0-3 1,0 3 57,0 0 0,0 1-56,0 0 1,-4-1 42,0-3 0,0 1-162,4-5 0,0 0 151,0-3 1,0 1 1,0 2 0,0-3-10,0 4 0,4-2 5,0 1 0,0-1 69,-4 5 1,0 0-71,0 4 0,0 0 98,0-1 0,-2 4-78,-1-3 0,1 2 99,-1-6 0,1 3-77,2 0 0,0-3-50,0 1 0,0-3-1,0 2 0,0-2-6,0-6 1,0 1-59,0-1 1,0 1 86,0-1 1,0-3-151,0-1 0,0-3 102,0 4-297,0-6 1,2 3-437,1-5-8,-1 0 1,6-2-93,-4-6 0,1-1-1300,-1-10 2180,3 0 0,-1-9 0,-1-1 0</inkml:trace>
  <inkml:trace contextRef="#ctx0" brushRef="#br0" timeOffset="2">17268 5059 8205,'-6'-5'-506,"1"4"274,0-4 619,-1 5-126,-6 0 271,6 0-153,-4 0 73,8 0-5,-3 0 44,5 0-289,-5 5 0,4-2-52,-3 4 1,-2 2 5,-2 6 0,2-1-127,-2 5 1,1 2 48,-5 5 1,1-2 35,-1 3 1,1-2-139,-1 2 1,1-4 82,0 0 0,3-2-119,0-5 1,6 3 70,-2-4 1,2-4-81,-2-3 1,2-1-28,-1 5 0,1-4 107,2-1-171,0-4 181,0 2-125,0-5 0,5-2 305,3-1 1,1-4-69,-1-4 1,2-1-75,-3 1-32,-2 0 0,6-2-162,-4-2 178,-2 2-10,5-3-57,-3-1 0,0 1 0,1-5 41,1 2 0,0 0-26,-2-4 1,2 2-46,-5 2 0,1 2 23,-1 6 536,-3-1-148,4 1 45,-5 5-176,0 1-91,0 5 1,0 5 299,0 2-235,5 3 1,-2 2-30,4-1 0,-3 2-27,4 2 1,0-2-230,3 2-22,0-7 103,1 2 1,-1-4 0,1 6-804,-1-1 94,0 0 1,1-3 0,-1 0-1333,1 1 2045,-1 1 0,6 6 0,0 2 0</inkml:trace>
  <inkml:trace contextRef="#ctx0" brushRef="#br0" timeOffset="3">17223 8486 8335,'-2'-8'59,"-1"0"1,1 5 122,-1-5 0,1 4 137,2-3-59,0 4 258,-5-2-128,4 0 156,-4 4 7,5-9 25,0 8-58,0-3-357,-5 5-23,3 0 0,-3 5-186,5 3 0,0 2 120,0 1 1,0 5-37,0-1 1,-3 5 28,-1-1 1,0-1 45,4 1 1,0-1-56,0 1 1,0 2 37,0-2 0,0-1-150,0 1 1,0-5 88,0 1 0,0 2-22,0-2 1,0 5 55,0-1 0,0-1-7,0 1 1,0 0 44,0 4 1,0-4-51,0 0 0,0 0 53,0 4 1,0 0-45,0 0 1,0-2 62,0-2 0,0 3-35,0-3 0,0 3-3,0 0 0,0-3-50,0 0 0,0-1-10,0 1 0,0 2-74,0-6 1,0 4 105,0-4 0,0 4-37,0-4 0,4 2 12,0-2 1,-1-1-102,-3 5 1,0-4 132,0 4 0,0 2-6,0 5 1,0-2 26,0 3 1,0-7 9,0-1 0,0 4-52,0 4 0,0 0 12,0-5 0,-3 2-60,-1 3 0,0-3 58,4 3 0,0-3-61,0-1 1,0 3 48,0 1 0,0 0-82,0-4 0,0 1 105,0 2 0,0 2-1,0 3 0,0 2-58,0-3 1,0-1 5,0 2 1,0-2 79,0 1 0,0 0-57,0-4 1,0 0 95,0 4 0,0-4-83,0 0 1,0-2-57,0-1 1,1 0 0,3 0 0,-3 0-11,3 0 0,-3 3 25,-1 1 0,0 5-8,0-2 0,0-1 18,0 2 0,0-2-18,0 1 0,0 2 20,0-5 1,0-1-10,0-3 1,0 0-10,0 0 0,0 0 7,0 0 1,0-1-5,0 1 1,4 4-70,0-1 0,0 1 72,-4-4 1,4 0-43,-1 0 1,1 0 27,-4-1 0,0 1-27,0 0 1,0 4 19,0-1 0,0 2 102,0-1 1,2-2-113,1 6 0,-1-6 2,1 2 1,-1-3-9,-2-1 0,0-2-1,0-2 1,0 3 0,0-3 1,0 1 19,0-1 1,0 3-24,0-3 1,0 2 12,0 2 1,0 4 122,0 0-119,0-1 0,0-3 44,0 0-35,0 5 1,0-4 13,0 3-44,0-8 41,0 2 0,0-3-53,0 5 1,1 0 39,3-1 0,-3-2-74,3-1 1,-3 0 55,-1 3 0,0-3 36,0 1 0,0-1-18,0 3 1,0 1 5,0 0 1,0 4 1,0-1 1,0 1 4,0-4 0,0 0-1,0 0 1,0-1-3,0 1 1,0-4 178,0 0-187,0 0 1,0 3 7,0-3 1,0 3 5,0-3 1,0 2-72,0 2 70,0-5 1,0 2-62,0-5 1,0 4-144,0-3 1,1 3 158,3-4 14,-3 5 1,5-7 10,-6 2 1,1 1-5,3 0 0,-3 4 15,3-1 1,-3 1 108,-1-1 0,0 7 23,0-3-130,0 2 0,0-2 12,0 0 166,-5 0-161,4 4 0,-4-6-20,5 2 1,0-3 34,0 3-63,0-6 0,0 4-100,0-6 0,0 0 78,0-3 1,0 3-18,0 0 1,0 2-171,0-2 210,0-2 1,0 3 40,0-5 1,0 5-102,0-1 46,0 5 181,0-7-166,0 8 1,0-3-36,0 5 130,0 0-84,0 0 0,0 5-9,0 2-188,0 3 197,0-4 1,0 3-239,0-5 217,0-1 0,0-4 39,0-3 0,-2-3-55,-2-4 1,3-1 57,-3 1 1,3-5-48,1 1 0,0-4 88,0 3 1,0-3-65,0 4 0,0-4-87,0 3 1,0-3 57,0 4 0,0-5-17,0 5 0,0-4-171,0 3-257,0-4-461,0 7 456,0-9 217,0 5-1519,0-6 1116,0-6 1,-1 5 680,-3-3 0,-2-2 0,-6 0 0</inkml:trace>
  <inkml:trace contextRef="#ctx0" brushRef="#br0" timeOffset="4">17086 13579 8139,'-7'0'227,"2"0"1100,5 0-1213,0 5 0,4 2 103,0 4 0,3 1-71,-3-1 1,5 1 51,-1-1 0,-2 2-3,2 2 1,-1-2-79,5 2 1,-5 3 74,1 1 1,-2-3-113,2-1 1,2 3 86,-2 1 1,-2-2-30,2-2 0,-2 1-13,2 0 0,0 0-135,-4-1 1,1-6 164,-1 3-292,-3-4 203,10-1-291,-10-2 345,4-5 0,-1-1-76,0-3 1,-1-3 126,-3-4 0,2 0-118,1-1 1,-1 1 27,1-1 1,4-3 13,0 0 0,0-5 5,0 1 1,-3-3 62,4-1-86,-1 0 1,5 2 82,-1 2 1,-3-3-10,0 3 0,-2 3-62,1 0-197,4-1 238,-10 4-98,9-4 94,-9 11-179,4 1 141,-5 5-655,0 0-319,0 5 1,0-2-89,0 4 974,0-4 0,0 12 0,0-2 0</inkml:trace>
  <inkml:trace contextRef="#ctx0" brushRef="#br0" timeOffset="5">17714 8052 8181,'-7'0'0,"-3"0"-379,9 0 124,-9 0 220,9 0 669,-10-5-23,10 3-2,-4-3 206,5 5-357,-5 0-117,4-5-2,-4 4-158,5-4 0,1 5-29,3 0 0,-2 0 159,6 0-301,-6 0 52,9 0 0,-5 0 33,5 0 1,5 0-17,-1 0 0,6 0 255,2 0-231,0 0 0,10 0-3,-2 0 1,1 0 6,3 0 0,-1-1-46,0-3 0,2 3 60,2-3 0,2-1-136,6 1 1,4-1 80,-1 1 0,6 3-335,-2-3 0,2-1 344,-2 1 0,1-1-135,-4 1 1,3 3 99,-3-3 0,4 1 7,0 0 1,-4 1-91,0-1 0,1 0 83,-2-1 0,2 3-40,-2-3 1,-2-1 29,3 1 0,-1-1-81,-3 1 0,2 2-48,-6-6 1,1 6 74,-1-2 1,-3-1 27,-4 1-276,-1 0-106,0-1 357,-5 4 0,3-4-7,-5 5 0,-4-1 3,-4-3 1,-5 2 626,1-1-625,-2 1 240,-7 2-63,4 0 532,-9 0-514,4 0-2435,-5 0 1088,-5 0 1,-1 0 524,-5 0 0,-1 0-433,1 0 525,-1 0-293,1 0 773,-1 0 78,1 0 0,5 0 0,1-1-6,5-3 0,0 2 25,0-6-20,0 1 37,0 0 1082,0-3-564,0 9-281,0-9 22,0 8 1044,0-8-829,0 9 1,0-5 170,0 2 254,0 3-521,0-5 0,1 6 209,3 0-440,2 0 1,10 0 47,4 0 1,1 2 30,2 2 1,0-2-84,0 6 0,-1-2 66,1 2 0,0 2 50,0-3 0,-4 2 72,0-1-123,-5 2-247,-3-4 63,0 1 1,-9 2 28,6-6-314,-6 6 1,1-4-1249,-11 3 1024,-4 2 0,-13-5-1551,-1 3 1044,-9 2 706,-5-4 0,-11 11 0,-1 1 0</inkml:trace>
  <inkml:trace contextRef="#ctx0" brushRef="#br0" timeOffset="6">5528 8097 8400,'-7'0'0,"2"0"0,0 0-363,4 0 242,-4 0 0,5-1 756,0-3 19,0 3-61,0-4 210,0 5-557,0-5 59,0 4-145,0-4 0,5 5 49,3 0 1,6 0-16,1 0 1,4 0-188,-4 0 0,5 0-88,-1 0 58,3 0 20,6 0 1,-3 0-22,6 0 0,-1 0 1,4 0-64,1 0 0,0 0 91,3 0 1,-1 0-11,5 0-109,0 0 0,7 0 149,1 0 0,-1 0 7,-3 0 1,2 0 3,-2 0-19,7 0 0,-7 0 55,7 0 1,2 0 12,-6 0 0,1 0-17,-5 0 0,1 0-21,0 0 1,-1 0 139,1 0 1,-4 0-127,0 0 1,-2 0 0,2 0 0,3 0 0,-5 0-68,6 0 53,0 0 1,3-2-96,1-2 0,3 3 87,-4-3 0,6 3-103,-2 1 1,2-4 88,-2 1 1,3-1-92,-3 4 1,-1 0 103,2 0 1,-2 0 4,1 0 1,5 0-41,-4 0 0,8 0-319,-5 0 1,4 0 312,0 0 13,-3 0 0,6 0-78,-3 0 1,-3 0-7,3 0 0,-3 0 59,-1 0 0,0-4-214,0 0 0,-2 0 213,-5 4-12,9 0 6,-16 0 1,13-1 204,-10-3-198,0 3 1,-1-4 21,1 5-14,-5 0 0,3 0 25,-2 0 1,0 0 7,3 0 0,-1 4-40,5-1 0,-2 3-5,-1-3 1,3-1-15,1 1 0,0-1 33,0-2 1,-1 0 148,8 0-154,-2 0 8,7 5 1,-5-4 11,0 3 1,-2-3-4,2-1 220,-2 0-383,7 0 0,-4 0 230,3 0 1,3 4-41,-30-2 0,0 0 0,-1 0 0,0 0-144,1-2 1,1 0 119,-3 0 0,2 0 0,4 0 0,0 0 26,-4 0 0,0 0-193,4 0 1,0 0 154,-3 0 1,0 0-1,3 0 1,-1 0-38,-1 0 0,0 0 32,2 0 1,-1 0 0,-3 0 0,0 0 17,2 0 0,0 0 0,-3 0 0,1 0-1,2 0 1,0 0-1,-2 0 1,0 0-13,0 0 0,0 0 0,28 0 11,-27 0 1,-1 0-1,27 0-80,0 0-1030,2 0 1115,-4 0 1,0 0-139,-2 0 119,-2 0 0,-22-2 0,0 0 78,28-2 1,1 0-74,-1 4-25,-3 0-444,-24 0 0,-1 0 451,26 0 1,-26-2-1,1 0 4,-1 0 0,-1 1 0,30-3-36,-1 4 1,2 0 48,2 0-13,-32 0 1,1 0-1,2 0 1,1 0 0,-1 0 1,0 0 141,5 0 1,1 0-133,-4-1 0,0 2 8,4 1 0,1 1-51,-1-3 1,1 1 49,0 2 0,0-1 0,-2-2 0,0 0-36,0 0 1,-2 0 0,1 2 0,-1 0-143,3 0 1,0 0 0,-2 0 0,1 0 176,1-2 1,0 0 75,1 0 0,0 0 1,-2 0 0,-1 0 0,5 0 1,0 0 57,-1 0 1,0 0-80,1 0 1,0 0 0,1 0 0,-1 0-46,1-1 0,0 2 0,-3-1 1,0 1-9,-1 1 1,0 0 0,-1-2 0,0 1-82,1 1 0,0 0 1,2-1-1,0-1 80,3 0 1,1 0 0,-1 0-1,0 0-2,2 0 1,1 0 0,-3 0 0,1 0-1,2 0 1,-1 0 0,-4 0-1,-1 0-101,0 0 0,-1 0 0,-2 0 0,-1 0 71,-1 0 1,-1 0 0,-4 0 0,0 0 180,27 0 1,-6 0-145,-2 0 1,-4 0 9,5 0 1,-6 0 128,1 0 1,-5 0-165,-3 0 1,1 0-56,4 0 0,-4 0 92,0 0 0,-5-1 726,1-3 0,-7 3-736,0-3 0,-6 3 233,2 1 0,-7 0-416,-1 0 1076,-5 0-1345,3 0 474,-11 0-605,-1 0 0,-11 5 176,-6 2 1,-9 0 380,-10 0 0,-12 1 0,-4 3 0</inkml:trace>
  <inkml:trace contextRef="#ctx0" brushRef="#br0" timeOffset="7">5790 7960 8252,'0'-6'352,"0"1"1,0 4 58,0-3 32,-5 3-106,4-4 1,-5 3 166,2-2 410,3 3-604,-10-4 0,6 6-145,-2 3 1,-3 1 52,2 3 0,-2 2-32,-2-2 1,0 2-155,-3 1 1,1 1 152,-5-1 1,3 4-189,-3 0 1,-4 5 98,-3-5 0,-5 4-89,5-4 0,3 0 103,4-3 1,4-2-9,-4-3 0,5 4-25,-2-4 1,7-2-120,2-1 0,4-1-31,-1 0 252,3-1-278,1 3 0,1-1 90,3-1 0,4 1 497,7-4 0,3 1-206,5 3 1,3-2 38,1 1 1,0 2-50,-4-1 0,-1 1-28,1-1 0,0-1 20,0 4 0,-2-4-11,-1 1 0,0 1-170,-5-2 0,0 1 347,-3-4-376,-1 5 131,-5-3-468,5 3-208,-10-5 0,3 0-494,-8 0 0,-2 1 985,-6 3 0,-9 2 0,-4 6 0</inkml:trace>
  <inkml:trace contextRef="#ctx0" brushRef="#br0" timeOffset="8">14367 5208 7849,'-6'0'921,"1"0"-435,5 0-151,-5 0 121,4 0-180,-4 0-51,5 0 0,1 4-256,3 0 0,-2 4 40,6 0 1,-1 2-48,5 2 0,-1-1 41,1 0 0,-1 1-9,1-1 1,0 2 100,3 2 1,-2-2 20,2 2 1,2 2-114,-2-2 0,2 0 44,-2-4 0,-1 5 95,5-1 0,0 5-89,4-1 1,-4-1 195,0 1 0,0 0-88,4 4 0,-1-1-128,1-3 1,0 5-8,0-5 1,1 5 3,3-5 1,-3 2 11,3 2 0,0 1-15,0 3 1,4-3-59,-5 3 0,5-2 70,-5 2 0,6-2-54,-2 6 0,0-5 50,0 5 1,-3-6 32,3 2 1,-4-3 0,0-1 1,2 3 4,-1 1 1,5 1 187,-2-1 0,-1-2-74,2 5 0,-6 1-92,2 3 1,1 0-2,-2 1 0,1-1 123,-4 0 1,3 0-94,1 1 0,0-1-1,-4 0 1,-3 1-62,3-1 1,-3-1-149,7-3 0,-3 2 23,-1-5 1,-1-1 125,1-3 1,0 0-3,0 0 1,-1-2-21,-3-2 0,2 3-57,-2-3 0,3 3 38,1 0 0,-4 1-45,0 0 0,0 4 107,4-1 1,-1 6 114,1-1 1,0-2-222,0 1 0,0-4 19,0 0 1,-1-2-89,1-1 1,-4 0 120,0 0 1,-1-5-131,1-3 1,-2-1 101,-6 1 1,2-6-2,2 2 0,-2-2-12,2 3 1,-1 3-20,1 0 1,-2 2 25,2-2 1,1-2 6,0 2 0,-1 1-88,-4-1 0,1 1 83,-1-5 0,1 1-188,-1-1 1,0-5 108,1-2 1,-5-1-102,1 0 1,-4-1 85,4 2 13,-6-3-27,3-1-12,0 5-107,-4-4 157,5 4 1,-5-5-1024,3 0 385,-3 0-1231,4 0 939,-5 0 1001,0-5 0,-10-6 0,-3-7 0</inkml:trace>
  <inkml:trace contextRef="#ctx0" brushRef="#br0" timeOffset="9">14390 5231 8100,'-1'-8'51,"-3"1"0,-1-1 153,-2-4 1,-2 5-2,5-1 1,-1 2 169,1-2 217,3 3-30,-4 0-309,5 4 0,0-4 37,0 5-211,0 5 1,0 3-21,0 7 192,0-3-2,0 10-215,0-4 1,3 5-54,1-1-45,0 1-25,-4 0 83,5 5 0,-2-4 0,3 3-27,-1-3 1,0-5 48,-1 0 1,-3-5-18,3 1 11,2-2 65,-4-2-18,3 1-5,-5-6-24,5-1 33,-4-5-144,4 0 321,-5 0-208,0-10-81,0 2 74,0-8 0,0 1 8,0-1 0,0-3-31,0 4 0,-4-1 27,1 0 1,-5 4 7,4-4 0,-5-1 13,2-2-90,2 2 62,-6-4 0,9 8 213,-6-2-212,6 2 0,-7 5 279,5 1 0,0 3-125,4-4-110,0 6 21,0-3-11,0 5 0,9 0 325,2 0-339,3 0 0,3 0 1,1 0 110,-1 0-62,5 0-57,-4 5 1,1-4-48,0 3 1,-5-2-1,1 1 22,-2 1 1,-2 0-24,1-4 1,-1 3-202,0 1 117,-4 0 1,2-3-624,-6 3-57,6-3 0,-2 8-197,4-5 1,-3 0 36,-1-4 921,-4 5 0,7-4 0,-4 4 0</inkml:trace>
  <inkml:trace contextRef="#ctx0" brushRef="#br0" timeOffset="10">17611 8371 8266,'-5'-6'75,"4"1"131,-4 5 0,3-4 289,-2 0 12,3 1-64,-4 3 95,5 0-336,-5 0 315,4 0-341,-4 0 20,5 0-21,5 0 1,-3 1-22,6 3 1,0-2-50,3 6 19,0 5 1,1 1 77,-1 5-230,1-5 39,4 7 0,-2-2 89,5 8 0,-4-3-23,4 3 0,-3-3 109,3-2-103,0 1 1,2 0-38,-2 0 1,3 0 48,-3 0 1,1-4 18,-1 0 0,3 0-4,-3 4 1,-1-2-43,1-2 0,-4 3 87,4-3-115,0 2 0,3 2-4,-3 0 1,2 0 110,-2 0-82,3 0 0,1 3-54,-1 1 0,1 3 60,0-3 1,3 1 12,-4-1 1,4-3-4,-7 2 0,2-5-158,2-2 129,0 0 1,-4 4 32,0-1 1,-1-3-16,1 0 1,2-1 130,-2 1-157,-2 3 0,3-8 16,-4 5 1,4-4 5,-1 4 1,-1 0 49,1 4 1,-2-1-31,2-3 1,3 2-139,-3-2 1,4 3 63,4 1 1,-7-2 31,3-2 0,-3 3-46,3-3 0,-2-3 7,-2 0 0,2 0-163,-6-1 173,5 1 0,-3-1-29,2 0 0,1 1-7,-5 0 1,4-4 30,-3 4-54,-1 1 45,1-4 0,-2 5-26,5-3 1,-1 2 2,1 2 0,3 2-47,-3-2 64,2 3 1,2-1-18,0-2 1,-4 2 9,0-6 0,-1 4-210,1-4 106,2 0 1,-4 1 106,2-1 0,-1 0-9,-3-3 1,-2-1-147,2 0 130,-2 1 1,-2 0 26,0 4 0,5-7-3,-1 2 0,0-2 117,-3 2-127,-1 1 1,0 3 49,1 0 0,-1 0 5,1-3 0,-5-2-66,1-2 0,-1 2-24,5-3-114,-1 4 160,1 0 0,-1-3-10,1-1 32,-1-4-32,0 7 1,-3-5-55,0 3 53,-1 2 0,5-4-28,-1 5 1,4 1-1,1-1 0,-1 1 30,-4-1 0,1 2 4,-1 2 0,0-2 32,1 2-41,-1-7 3,-4 2 0,3-8-252,-3 6-23,-2-6 18,1 4-18,-1-6 183,-4 0 17,4 0-514,-5 0 526,0 5-14,0-4 18,0 9 1,0-7-283,0 4-24,0-4-108,0 7 220,0-9-122,0 4 18,-5-5 0,-1 0 141,-6 0 1,5 0-153,-1 0 1,4 0 66,-4 0 67,6 0 79,-8 0 1,7 0-33,-4 0 61,4 0 139,-7 0 16,4 0 0,-5-1-329,4-3 595,-3 3-208,3-4 1,-4 0 6,0-3 1,-1 2 170,1-2 0,-1 1 292,1-5-365,-1 6 1,2-4 31,3 2 13,-4 3 88,5 0-250,0 5 456,1 0-7,0 0 22,3 0-202,-3 0 0,5 1-216,0 3 1,0-2 15,0 6 1,2-5-118,1 0 116,-1 4 1,7-5 35,-6 6 0,6-6 46,-1 2-59,2 3 0,5-5 25,0 6 0,1-6-39,-5 2 0,4-1-10,1 0 0,0-1-221,-1 2 241,-2-3-16,3-1 1,-4 0-240,-1 0-83,1 0 271,-1 0 0,1 0-186,-1 0-50,0 0-65,1 0 243,-1 0 0,-3 0-68,-1 0 58,-4 0-29,7 0 16,-9 0 28,10 0-3,-10 0 56,9 0-64,-9-5 325,4 3-240,-5-8 0,0 4-42,0-5 0,0-1-34,0 1 0,0-1-1,0 1 1,-3-1-21,-1 1 1,0 0-15,4-1 0,-1 1-29,-3-1 73,3 1-19,-4-1 0,3 1-103,-2 0 95,3-1 0,-8 1-18,5-1 0,-1 5 20,2-1 1,0 4-251,-5-3 245,6 4 1,-4-3-299,2 2 270,2 3-2,-3-4-608,5 5-3257,0 0 3896,0 5 0,5 1 0,2 6 0</inkml:trace>
  <inkml:trace contextRef="#ctx0" brushRef="#br0" timeOffset="11">4397 4340 8274,'0'-8'923,"0"1"-669,0 4 124,-5-2 67,4 0 386,-4 4-504,5-4 1,-2 5 232,-1 0-290,1 0 0,-3 1-195,5 3 1,0 3 134,0 9 0,0 1-248,0 6 0,0 0 92,0 0 0,0 5-163,0 2 1,0 3 55,0 2 1,0-1-25,0 0 0,0 0 59,0 1 0,1-2 20,3-3 1,-2 2-80,1-6 0,2 1 106,-1-4 0,1-5-82,-1-3 0,-3-2 99,3-2-405,-3 0-85,-1-4-336,0-2 33,0-5 1,-1-5 746,-3-3 0,-7-2 0,-7-1 0</inkml:trace>
  <inkml:trace contextRef="#ctx0" brushRef="#br0" timeOffset="12">4306 4374 8257,'-7'-11'218,"-3"-1"0,9 5 778,-3-1 14,3 1-410,1 0-281,0-3 1,0 7 133,0-4 1,1 4-170,3 0 0,-2-3-121,6 3 0,0-5 89,3 4 1,2 0-147,2 4 0,-2 0 19,2 0 1,-1 0-83,1 0 0,-2 0-199,2 0 0,-2 4 64,-2 0 1,1 5-150,-1-1 1,0 0 105,1 0 0,-1 2-13,1-2 1,-5 2-61,1 1 1,-6 1-89,2-1 1,-2 1 199,-2-1 1,0 0-9,0 1 0,-6-1 141,-1 1 0,-3-1-77,-2 1 0,1-1 187,-1 0 1,-3 0-120,0-4 1,0 3 193,3-2 0,-2-2 4,3 2 1,-3-6 20,6 2-89,3 3-66,-5-6 0,9 5-143,-3-2 0,4-3 79,4 3 0,2 1-122,6-1 0,0 1 132,4-1 0,-3 1-29,7 3 1,-5 2-6,4-3 1,0 2 20,4-1 1,0 2-20,-1-2 0,-3 3 11,0 4 1,0-2-34,4 2 1,-5-2 35,-3-2 1,-2 4-164,-2 1 1,-3-1 89,0-4 1,-6 2 174,2 2 0,-4-2-138,-4 2 1,-6-1 448,-5 1 1,-6-2-102,2 2 0,-6-2 64,-2-2 1,-3-3-118,3 0 0,-3-5-91,3 5 0,-3-5-447,3 0 0,0-1 196,5-2 1,0 0-2599,3 0 2661,3 0 0,4-5 0,1-2 0</inkml:trace>
  <inkml:trace contextRef="#ctx0" brushRef="#br0" timeOffset="13">9582 7321 8364,'-5'-7'966,"4"-3"-573,-4 9 233,5-4 65,0 0-428,-5 4-42,3-4 188,-3 5-294,0 0-157,-1 0 0,-6 0 88,1 0-173,0 0 1,-1 1 51,1 3 1,-1-2-30,1 6 1,-1-2 50,1 2 1,1 2 45,2-3 0,-1 0-116,6 0 139,-6 1-74,7 3 67,-8 1-218,9-1 202,-4 1 1,10-2 58,3-3 1,2 4 19,1-4 0,2 0 9,2 0 1,3 0-4,5 0 0,-4 3 166,0-2 1,0 1-179,4-2 1,-4 2 42,0-5 0,-5 5 55,1-1 1,-2 2 55,-2 1 0,-1-3 46,-2-1 1,-3 1-35,-5 3 0,0 1-245,0-1 0,0 1-309,0-1 1,-1 2-216,-3 2 0,-3-2 442,-4 2 1,-4-2 94,0-2 0,-4-3 0,3-1 0,1 0 133,4 0 1,-1-2 232,1-5-304,-1 0-350,1 0 142,0 0 0,3 0-1425,0 0 739,6 0 72,-8 0 0,10 0 760,0 0 0,5-5 0,6-1 0</inkml:trace>
  <inkml:trace contextRef="#ctx0" brushRef="#br0" timeOffset="14">9902 7378 8250,'-5'-12'731,"4"1"38,-10 5-380,10-4 1,-5 8 486,2-2-498,3-2-26,-4 5-164,5 1 1,0 4-454,0 7 200,0-2 0,0 13-140,0-3 0,0 2 163,0 2 0,0 1-47,0 3 1,0-3 2,0 3 0,0-3-35,0-2 0,0-3 31,0 1 1,0-7 86,0 3 1,0-4 10,0 0-16,0-6-439,0 4 138,0-8-272,0 3 115,0-5-212,0-5 0,0-2-45,0-4 723,0-1 0,-5-4 0,-2-2 0</inkml:trace>
  <inkml:trace contextRef="#ctx0" brushRef="#br0" timeOffset="15">9765 7389 8250,'5'-11'-96,"-4"-1"72,9 1 1,-7 1 203,4 2 0,-3-2 215,4 3 1,0-2 164,3 1 1,0-1-105,1 5 1,4-3-279,3 3 0,3 0 15,1 4 0,0 0-152,-1 0 1,1 0 99,0 0 0,-4 1-149,0 3 1,-5-1-124,1 4 0,-6 1 81,-1 3 1,-6 1 95,2-1 1,-3 2 11,-1 2 0,-1-2-121,-3 2 0,-2 2 30,-5-2 1,-5 0-11,1-4 0,0 0-210,4-4 0,-1 2-70,1-5 0,-5 3-320,1-3 1,0 1 258,4-1 0,3-3-642,0 3 563,1-2 1,-1-2 462,1 0 0,4 0 0,-2 0 0</inkml:trace>
  <inkml:trace contextRef="#ctx0" brushRef="#br0" timeOffset="16">10290 7275 8328,'-6'-6'1186,"1"1"-64,5 5-913,0 0-24,-5 0 1,3 6-246,-1 5 1,1 2 68,2 6 1,-1 4-7,-3 4 1,3 4 159,-3 0 0,3 1-158,1-2 1,-4 3 51,0-3 1,1-2-15,3-1 0,0-3 81,0-1 0,-4-5-19,0-3 0,0-2 34,4-2 1,0-3 49,0-1-724,0-4-252,0 2-3193,0-5 3980,0-5 0,0-1 0,0-6 0</inkml:trace>
  <inkml:trace contextRef="#ctx0" brushRef="#br0" timeOffset="17">10450 7344 8252,'0'-12'701,"0"6"-162,0 1 63,0 0 174,0 3-240,0-3-332,0 16 0,0 1 48,0 11 0,0 0-92,0 0 0,0 1 107,0 2 1,0-1-265,0 1 0,0 0-50,0 0 0,0-3-105,0 0 1,0 0 12,0-4 1,-4-3 26,0 0 534,1-4-371,3 0 1,0-5 218,0 1-124,0-6 290,0 4-126,0-6-210,5 0 1,1 0 91,6 0 0,-1 0-112,0 0 0,2 0-106,2 0 0,-2 0 106,2 0 1,-2 0-56,-2 0 1,1 0-104,-1 0 1,1 0-256,-1 0 1,-3 0-1404,-1 0 811,1 0-1569,3 0 1326,1 0 1168,-1 0 0,1-6 0,-1 0 0</inkml:trace>
  <inkml:trace contextRef="#ctx0" brushRef="#br0" timeOffset="18">10850 7401 8338,'0'-14'0,"0"2"408,0 3 776,0 3-108,0-4 454,0 9-1238,0-4 98,0 5-176,0 5 1,0 2-191,0 9 0,0 0 104,0 3 1,0 3 120,0-3 1,0 2-330,0 2 0,0 0 59,0 0 0,0-2-200,0-2 0,-4 2-7,0-6 0,0 1 210,4 0 112,0-4 1,0 5 86,0-6-85,-5-4 32,4 3-65,-4-9 86,5 9-231,0-9 195,0 5-50,0-1 0,1-4 35,3 3 0,-1-3 106,4-1 0,-3 1 64,4 3 0,-1-3-42,5 3 1,-1-3-179,1-1 0,-1 0 84,0 0 1,5 0-260,-1 0 0,0-3-374,-4-1 0,1 0-492,-1 4 0,-3 0 56,0 0 1,-5-4 936,5 0 0,0 1 0,3 3 0</inkml:trace>
  <inkml:trace contextRef="#ctx0" brushRef="#br0" timeOffset="19">11524 7275 8112,'0'-18'122,"0"2"-72,0 4 0,0 5 472,0-1 990,0 6-1126,0-3-27,0 5-282,0 5 1,0 5 70,0 5 1,0 9-33,0-1 1,0 7 67,0 1 0,-4 2 60,0 1 0,-1 0-120,1 1 1,3-5-173,-3 1 0,-1-6 45,1 2 0,0-1-121,4-3 1,-3 1-43,-1-9 1,0 1 29,4-5-109,0-5 144,0 5-625,0-10 155,0 4-616,0-5 571,0-5 1,0-5-879,0-6 1494,0 1 0,5-1 0,1-2 0</inkml:trace>
  <inkml:trace contextRef="#ctx0" brushRef="#br0" timeOffset="20">11546 7264 8112,'0'-12'289,"0"5"395,0-1-178,0 5 757,0-2-819,0 0 1,-3 5-203,-1 0 1,0 5 10,4 7 0,0 4 126,0 3 1,1 4-27,3 4 0,-1 1-28,4 2 1,0 3-220,0-2 0,3 2 83,-2 1 0,2 0-232,2 0 1,-1-4 63,0-4 1,1-2-250,-1-1 0,1-1 87,-1-3 10,1 2 45,-1-8 1,-3 2-471,-1-7 85,-4 2 45,2-9 1,-4 8-958,3-5-880,-3 0 1053,4-4 1210,-5 0 0,-10-5 0,-3-2 0</inkml:trace>
  <inkml:trace contextRef="#ctx0" brushRef="#br0" timeOffset="21">11409 7686 10781,'2'-6'992,"2"2"1,-2 3-406,6 1 1,4-1-161,7-3 1,3 2-456,1-1 0,1-2 133,3 1 1,-1 0-2318,8 4 2212,-7 0 0,11-5 0,-9-1 0</inkml:trace>
  <inkml:trace contextRef="#ctx0" brushRef="#br0" timeOffset="22">17896 7309 8162,'-6'0'1075,"1"0"-771,5 5 1,-4 2 69,0 4 1,1 6-102,3 2 1,0 2 4,0 2 1,-4 4-37,0-1 1,0 9-39,4-5 0,0 4-70,0-7 1,0 0-170,0-4 0,0-1 94,0 1 1,2-1-197,1-3 0,-1-3-378,1-4 380,4-1 1,-2-3-792,2-1 357,-2-4 143,-5 2 1,2-5-110,2 0 1,-3-5-169,3-3 1,-2-2-98,2-1 800,-3-1 0,4 1 0,-5 0 0</inkml:trace>
  <inkml:trace contextRef="#ctx0" brushRef="#br0" timeOffset="23">17874 7618 8162,'0'-7'0,"3"1"27,1 2 337,0 3 70,1-4 0,1 1-46,6 0 0,-4 0 33,-1 4 0,5 0-119,3 0 1,1 0 59,0 0 1,1 0-120,6 0 0,-1 0-209,-3 0 1,1 0 25,-5 0 1,4-1-39,-3-3 0,-1 3-774,-4-3 1,-3 2 59,-1-2-1441,-4 3 1069,2-4 1064,-5 5 0,-5-5 0,-1-2 0</inkml:trace>
  <inkml:trace contextRef="#ctx0" brushRef="#br0" timeOffset="24">17885 7389 8162,'4'-11'533,"0"-1"-351,5 1 0,-3 3 308,5 1 0,6 0-93,2 0 0,2-2-86,2 5 0,5-5-53,3 2 0,2 0 101,1 0 0,1 4-184,4-1 1,-4-1 14,3 1 1,-2-1-30,-2 2 0,-5 1-162,-2-1 1,-7 1-159,-1 2 1,-5 0 105,1 0 1,-6 0-53,-1 0 116,-6 0-301,8 0 285,-8 5 1,3 2 52,-5 4 0,0 4 16,0 1 1,-4 0 126,0-1 0,0 3 69,4 5 0,0 0-110,0 0 1,0 3-7,0 1 1,-3 0-23,-1-5 0,0 4-37,4-3 0,0 2-5,0-6 0,0-1-100,0 1 149,0-5-210,0 2-447,0-4 186,0-6-1173,0-1-2857,0-5 3210,0-5 1162,0 4 0,5-14 0,1 2 0</inkml:trace>
  <inkml:trace contextRef="#ctx0" brushRef="#br0" timeOffset="25">18673 7309 8100,'6'-11'223,"0"3"171,-6 1 0,0 3 316,0-4 309,0 6-486,0-3 1,0 15-292,0 5 0,0 5-30,0 3 1,0 1-22,0 3 0,0-3 75,0 3 1,0 1-165,0-2 1,1 1 133,3-4 1,-3 0-297,3-1 1,-3 1-29,-1 0 1,0-4-253,0 0 251,0-5 0,0 3 241,0-6-285,0-5 23,0 0 244,0-6-73,5 0 0,-2 0 4,4 0 0,1 0 96,3 0 1,1-4-115,-1 0 1,2 0 118,2 4 1,-1 0-81,5 0 1,-5-1-80,1-3 1,-1 3-80,1-3 1,-2 3-238,2 1 0,-3-2-433,-5-1-824,3 1 72,-3-3-597,-1 5 2091,-1 0 0,-10-5 0,-1-1 0</inkml:trace>
  <inkml:trace contextRef="#ctx0" brushRef="#br0" timeOffset="26">19027 7355 8094,'0'-23'-9,"0"5"493,0 2 601,0 5-666,0 4 361,5 2-61,-3 5-361,3 0 0,-5 5-46,0 3 0,0 6-54,0 1 1,0 9-23,0-1 0,0 2-20,0-2 1,0-1 33,0-3 1,0 6-226,0-2 0,0 2-39,0-2 0,0-1-132,0-3 0,-4 1-8,0-5 54,0 1 91,4-5 1,0 0-218,0 1 294,0-6-70,0 4 201,0-8-157,0 3 15,5-5 1,-2 0 348,4 0-368,1 0 0,3 0 186,1 0-137,-1 0-23,1 0 1,-1 0-167,1 0 53,-1 0 0,0 0-283,1 0 79,-1 0 1,1 0-896,-1 0 0,-3-2-1962,-1-1 3110,1 1 0,-2-3 0,-1 5 0</inkml:trace>
  <inkml:trace contextRef="#ctx0" brushRef="#br0" timeOffset="27">19575 7184 8239,'0'-12'616,"0"1"19,0 5-285,0 0 0,-1 9 0,-1 3 192,-2 6-277,-5 7-78,8-1 1,-10 8 78,4 1 1,-3 5-1,-2-2 0,2 7-108,2 1 30,-2 0 0,4-5-31,-5-3 1,3 2-226,0-5 1,6-2 95,-2-6-202,3 3 1,1-10-624,0 4 367,0-9-1199,0-2 764,0-5-223,5 0 1,-3-3 1087,6-1 0,-6-10 0,4 1 0</inkml:trace>
  <inkml:trace contextRef="#ctx0" brushRef="#br0" timeOffset="28">19564 7207 8058,'0'-17'749,"0"9"16,0-7-184,5 14 0,-4 1-187,3 8 0,-1 3 93,0 4 1,0 0-97,5 8 0,-2-2 50,2 5 0,0 3-137,-4 2 1,5-2-126,-1 2 1,2-5-85,1 5 1,-3-5-589,0 5 408,-1-6 119,5 3 0,-5-6-1086,1-3 571,-6-3 208,3-4-615,-5-1 1,4-3-126,0-1-1641,0-4 1221,-4 2 1433,-5-5 0,-7 0 0,-5 0 0</inkml:trace>
  <inkml:trace contextRef="#ctx0" brushRef="#br0" timeOffset="29">19484 7572 8095,'0'-8'262,"0"1"1,4 3 454,0-4 1,4 5 419,0-5-746,2 5 0,5-5-104,1 4 1,4-1-267,-1 1 1,3 3-2109,0-3 2087,6 3 0,2 1 0,4 0 0</inkml:trace>
  <inkml:trace contextRef="#ctx0" brushRef="#br0" timeOffset="30">16800 9639 8126,'6'0'516,"1"-4"507,-3 1-399,-3-1-136,4 4 160,-5 0-115,5-5-108,-4 3-370,4-8 1,-5 4 221,0-5-37,0-1-337,-5 1 1,3-5 130,-6 1-434,1-5 326,-5 2 1,2-3-2,2 2 0,-2-2-76,3 6 1,-4-4 115,0 4 0,0 0 50,-1 3 1,5 4-33,-1 1 1,4 4 34,-4 0 0,5 1-39,-5 2 0,4 2 30,-3 1 1,0 1-29,0 8 1,-3-4 171,2 8 0,2 1-89,-2 2 0,4 3 81,-3 1 1,3 4-102,-4-1 1,6 1 9,-2-4 1,-1 0 20,1-1 0,-4 0 58,4-3 0,-3-1 6,3-3 0,-4-6 21,5 2 1,-6-7-52,1 0-96,-2-3 0,-1-1 319,-1 0-522,1-5 0,-2-3-274,-2-7 0,1-3 464,-5-4 0,4-2 0,-4-3 0,5 3 0,-2-3 231,4-2 1,0 6-63,1 0-207,4 0 1,-1 11-223,4-4 251,0 9-4,4-3-781,0 8 325,0-3-1782,0 5 1753,0 5-469,5 2 1,-4 5-83,3 4 1049,2-4 0,1 10 0,4-4 0</inkml:trace>
  <inkml:trace contextRef="#ctx0" brushRef="#br0" timeOffset="31">16663 9936 8206,'11'0'0,"1"0"0,-1 0 1376,1 0-300,-6 0-221,-1 0 821,-5 0-1037,-5 0-439,-1 0 1,-11 0-141,-2 0 1,-2 0 119,-2 0 0,0 0-52,0 0 0,0 4 90,0 0 0,1 3-365,-1-3 0,4 4-7,0-4 1,5 3-278,-2-3 0,4 1-80,0-1 44,1-3-247,5 4 171,-5-5-1023,10 0 605,-4 0-318,10-5 812,2-1 1,4-6 466,0 1 0,6 0 0,1-1 0</inkml:trace>
  <inkml:trace contextRef="#ctx0" brushRef="#br0" timeOffset="32">16663 9822 8206,'11'6'0,"1"4"0,-1-2 479,6 2 1,-5 2 244,4-1-393,-4 6 0,-1 0 499,-4 6-353,3 0-230,-3 0 82,-1 0 0,3 0 73,-5-1-155,0 1-223,-4 0 1,0 0 239,0 0-170,0-6 0,-2 4-198,-2-6 1,2 0 41,-6-3 99,1-6 0,-5-1-324,1-5 1,-1 0 132,1 0 1,-4-9-70,0-2 1,-5-12 115,5 0 1,0-2-278,4 2 0,-1-4 126,1 1 0,-1 0-429,1 7 0,3 0-1067,1 8 458,4-3 1296,-2 12 0,0-3 0,-1 5 0</inkml:trace>
  <inkml:trace contextRef="#ctx0" brushRef="#br0" timeOffset="33">16743 10393 8233,'11'5'-389,"1"-4"1037,-1 3 1030,-4-3-664,3-1-210,-9 0-429,4 0-542,-15 0 214,2 0 0,-9 0 114,1 0 0,-1 0-180,-6 0 0,0 0-17,0 0 1,0 0 88,0 0 0,1 4-258,-1 0 115,0 0 70,5-4-29,-4 5 86,10-4 0,-5 4 56,6-5 89,5 5-89,-5-3-259,5 3 15,0-5-996,1 0 253,5 0 1,5 5 0,1 1-1</inkml:trace>
  <inkml:trace contextRef="#ctx0" brushRef="#br0" timeOffset="34">16812 10656 8288,'7'0'-337,"1"0"998,-6 0 1050,3 0-1303,-5 0 1,-5 0-183,-2 0 29,-9 0-129,-1 0 1,-6 0-74,0 0 189,-5 0-366,4 0 151,-4 0 0,1 0-22,1 0 0,0 0 186,7 0 0,-2 0-318,2 0 1,1 0 36,-1 0 0,5 0 55,-1 0 0,6 0 36,1 0 534,1 0-279,0 0 190,2 0 191,5 0-425,0 5 0,0 1-51,0 6 1,0-1-189,0 0 1,4 1 98,0-1 0,0 4-487,-4 1 0,3 0 188,1-1 0,0-1-323,-4 5 0,1-5 10,3 2 1,-3-4-959,3 0 479,-3 4 1,-1-3 76,0 2 942,6-2 0,0-2 0,5 1 0</inkml:trace>
  <inkml:trace contextRef="#ctx0" brushRef="#br0" timeOffset="35">16709 11113 8284,'11'0'-1875,"1"0"3937,-1 0-518,-5 0-678,-1 0 448,-5 0-558,5 0-368,-3 0-351,-7 0 1,-4 0 159,-10 0 1,0-6-180,-4-1 1,-2 2 74,2 1 2,-8-2 13,12 4 1,-5-3-153,5 5 1,1 0 52,-1 0-147,3 0 34,4 0 171,-4 0 0,3 0 198,-2 0-96,7 0-21,-2 0 243,9 0-250,-4 0 134,5 0 8,0 5-195,0 2 0,1 4 30,3 1 1,-3-5-237,3 1 1,-2-1 64,2 5 0,-2-1-340,1 1 1,0-1 42,1 0 0,-3 2-108,3 2 1,-3-2-569,-1 2 1,0 2 365,0-2 0,0 4-427,0-4 1,0 4 1086,0-3 0,0 4 0,0-2 0</inkml:trace>
  <inkml:trace contextRef="#ctx0" brushRef="#br0" timeOffset="36">16732 11718 8164,'22'0'586,"-4"0"908,-1 0-1039,-6 0 1,-3 0 70,-1 0 33,-4 0-64,2 5-252,-5-4-224,0 4-134,0-5 0,-6 0 220,-6 0-15,-4 0 16,-7 0 0,-1 0 319,-3 0-379,3 0-110,-9 0 1,8 0 54,-6 0 17,6 0 0,-3 0-122,5 0 53,0 0 0,4 0 180,0 0-296,5 0 0,-2 0 135,4 0 115,1 0-403,-1 0 0,5 4-85,-1 0 327,6 0-475,-3-4-2542,5 0 2143,5 0 359,1-5 603,10 3 0,2-13 0,5 2 0</inkml:trace>
  <inkml:trace contextRef="#ctx0" brushRef="#br0" timeOffset="37">16709 11661 8164,'23'0'558,"-6"0"-227,0 5 0,-2-4 112,0 3 319,1 2-385,-5 1 0,0 0 62,1 1 1,-1-4 56,1 3 1,-5 1-449,1 3 1,-2 1 77,2-1 1,-3 0-43,-5 1-42,5-1 0,-4 2-178,3 2 1,-3-1 114,-1 5 1,-5-5-374,-2 1 1,0-2 137,0-1 0,0-1-50,0 0 0,-3 0 132,2-4 1,-2 2 116,-2-5 0,1 0 40,0-4 0,-1 0 19,1 0 1,-1 0 20,1 0 1,-1-2-69,1-1 0,0-4 159,-1-4 1,1-1-72,-1 1 1,1 0 101,-1-1 0,1 1-66,0-1 1,-1 2 126,1 3 1,-1-2-14,1 5 0,3-4-76,1 4 0,3 1-94,-4 3 1,4 0 66,-3 0 0,3 0-293,-4 0 227,1 5 1,-5 5-146,1 5 0,3 4 23,1-4 1,0 6 90,0-2 1,-3 2 130,2 2 0,3 0-126,1 0 1,-1-2 153,1-2 1,-1-3-3,1-9 219,3 3-211,-4-3 1,4-1 158,-3-2 0,1-8-51,-4-4 0,3-11 172,-4-3 1,1-10-597,-5-2 0,1-7 123,0-9 0,-5 2-3635,1-5 3670,0 5 0,2-6 0,0 4 0,2-4 0,2 1 0</inkml:trace>
  <inkml:trace contextRef="#ctx0" brushRef="#br0" timeOffset="38">18650 8691 8060,'8'-1'-487,"0"-3"436,-6 3 0,3-5 80,-5 2 0,4 1 128,0-4 1,0 3 394,-4-4-269,5 6 174,-4-8-25,4 3-70,-5-4 25,0 4 0,0 2 156,0 5-357,-5 5 0,-1 2-27,-6 4 1,1 1-76,-1-1 0,0 2 90,-4 2 0,2-2-206,-5 2 0,5-1 101,-1 1 0,-1-1-144,0 5 0,-3-5 39,4 1 1,0 2-176,4-2 1,0 0 4,4-3 1,-2-1 37,5 0 0,0-3 59,4 0 1,0-5-30,0 5-364,0-5-268,0 7-289,5-9 548,2 4 1,3-6-629,-3-3 1139,4 3 0,-5-9 0,5 3 0</inkml:trace>
  <inkml:trace contextRef="#ctx0" brushRef="#br0" timeOffset="39">18605 8646 8090,'11'-7'0,"-5"-3"0,5 9 113,-4-3 0,3 3 255,2 1 0,-1-4 151,1 0-259,-1 0 0,2 6-28,2 1 0,-2 4-30,2 4 0,1 1-105,0-1 0,-1 0 123,-4 1 1,-1 3-207,-2 0 1,-3 2 109,-5-2 1,0-2-119,0 2 0,-5-2-8,-3-2 1,-2 0-150,-1 1 1,-4-4-23,-1-1 0,1-3 148,4 4 1,-1-6-166,1 2 1,-1-3 102,1-1 1,0 0-30,-1 0 1,1 0 81,-1 0 1,5 0 74,-1 0 0,2-1-10,-2-3 0,2 3 45,2-3 245,3-2-173,-4 4-40,5-3 0,0 5-156,5 0 1,1 5 63,5 3 1,1 2-14,-1 2 1,1-1 12,-1 0 0,4 5-11,1-1 1,-1 0 7,-4-3 0,1 0-9,-1 3-13,-5-2 1,1 4 6,-3-6 1,-3-3-28,3-1 0,-8 0-94,-4 0 1,-3 2-242,-4-5 212,-3 0 1,-6-4 62,-3 0 0,2 0 31,-6 0 0,1-2 34,-5-1 1,5-2-63,0-3 1,8-2 152,-1 2 1,8 2-85,0-2 0,6 4 257,1-3-520,6 4-175,-3-7 1,10 9-32,2-3 0,7 4 486,1 4 0,11 2 0,-2 6 0</inkml:trace>
  <inkml:trace contextRef="#ctx0" brushRef="#br0" timeOffset="40">18947 9148 8164,'-6'-6'1215,"1"-4"-325,5 8 343,0-3-626,0 0-112,0 4-289,5 1 0,-3 5-15,6 3 1,0 2 5,3-3 107,0 4-180,-4 0 1,7 0-56,-3 1 1,3 0 35,-2 4 0,0-4-227,3 4 1,-1-4 96,5 0 1,-3-1-101,3 1 0,-4 2-27,4-3 86,-5 8 0,2-15-9,-4 7 1,-1-3-127,1-1 0,-6 4-289,-2-4 129,2-2-57,-4 0-225,3-5-575,-5 0 804,-5 0 128,3 0-34,-3 0 267,5 0-212,0-5 206,0 4 1,0-9 94,0 2 0,0 2-197,0-2 371,0 1-153,0 0 1,-4-3-116,1 3 343,-1 2-186,4-6 0,0 9 372,0-6-257,0 6 38,-5-3 190,3 5-175,-3-5-14,5 3 22,0-3-53,0 5 0,2 5-61,1 3 0,2-2 58,3 2-304,2 5 80,-3-1 0,4 5-99,0-6 37,1 6 0,-1-3 66,1 5 1,-1-5-14,1 1 1,-1-1 85,0 1-52,1-2 0,-5 3 10,1-4 22,-5-6-19,2 4 18,-5-9 132,0 9-147,0-8 1,-2 3 267,-1-5-140,-9 0 1,-2 0-113,-5 0 1,-1-4 4,-7 0 1,3-5-456,-3 2 250,3 2 0,1-4-156,1 5 0,4-4-1016,3 5 395,2-1 925,2 4 0,4 0 0,2 0 0</inkml:trace>
  <inkml:trace contextRef="#ctx0" brushRef="#br0" timeOffset="41">19632 9673 8152,'7'-6'522,"-2"-4"59,0 9-296,-4-4 1,3 5-29,-8 0 0,2 0 30,-6 0-106,0 0 0,-4 1 19,-3 3 0,1 2-54,-5 5 1,0 1-27,-4-1 52,-5 1 0,2-1 52,-4 1 0,1-1-50,-2 0 1,-2 5-209,3-1 0,2 0 55,1-3 1,3-1-150,1 0 0,6 1 16,1-1-242,4-4-321,5 3 214,2-9 1,6 4-4,3-5 1,-1 0-857,4 0 872,6 0 0,0-1-581,2-3 1029,-2 3 0,3-9 0,2 3 0</inkml:trace>
  <inkml:trace contextRef="#ctx0" brushRef="#br0" timeOffset="42">19678 9548 8081,'0'-12'0,"5"6"0,-4 1 830,5 5 917,-6 0-1370,0 5 1,-6 3 127,-1 7 0,-5 3 150,-3 5-420,3 4 180,-10 3-148,9-1 0,-7 4 85,5-3 116,-6 3-205,9 2 0,-7-2-261,7-3 42,-7-2 1,15-3-140,-7-2 0,3 1 128,1-9 1,-2 1-432,5-5 171,0 1-187,-1-1 0,4 0 0,-5-4-152,2-3-202,3-3-711,-5-1 419,1 0-256,4 0 555,-4 0 0,4 0 761,-3 0 0,3 0 0,-4 0 0</inkml:trace>
  <inkml:trace contextRef="#ctx0" brushRef="#br0" timeOffset="43">19256 9845 8081,'0'-7'1266,"0"-3"-270,0 9-469,0-4 1,5 5-15,2 0 0,3 1 178,2 3-396,4 2 1,-2 6-187,5-1 96,5 1 1,2-1 146,4 0-1488,-4 1 884,2-1 0,-2 2 252,1 2 0,0 3 0,-5 5 0</inkml:trace>
  <inkml:trace contextRef="#ctx0" brushRef="#br0" timeOffset="44">15681 5642 8127,'6'-12'34,"4"6"175,-8-4 1,4 7 149,-2-4-224,-3 4 40,4-2 0,-4 1 304,3 1-120,-3-1-180,5 4 78,-6 0 0,-6 0-108,-1 0 1,-5 5 2,-3 2 0,1 2 27,-5-1 0,0 6-224,-4-3 0,2 3-45,2-2 0,-7-1-65,3 1 0,-2-1-136,2 0 1,4 1 137,0-1 0,4 1-158,-4-1 0,5-1 65,-1-2 0,2 1-141,2-5 0,3 3 83,0-3 1,5 0-514,-5-4-82,5 0 899,-2 0 0,5 0 0,0 0 0</inkml:trace>
  <inkml:trace contextRef="#ctx0" brushRef="#br0" timeOffset="45">15727 5573 8127,'5'-11'79,"1"0"1,2 0 85,-1 4 1,-3-2 471,4 5 672,-6 0-912,3-1-38,-5 4-142,0 6 0,-1 6 37,-3 8 0,-2 3-108,-6-3-91,1 8 0,2-2 31,-2 6 1,2-6-222,-6 2 1,2 1 46,1-2 0,1 5-87,0-5 0,-1 5-147,1-5 228,-1 6 0,5-8-3,-1 3 1,6-7 64,-2-1 1,-1-1 14,1 1 0,-1-4-10,1-7-516,3 2 165,-4-9-143,5 4 0,-2-5-651,-1 0 1172,1 0 0,-8-5 0,4-1 0</inkml:trace>
  <inkml:trace contextRef="#ctx0" brushRef="#br0" timeOffset="46">15441 5756 8254,'0'-6'427,"0"1"313,5 5 1,-2 4 43,4-1-458,1 6 0,2-2-396,-2 4 0,4 0 138,-4 1 1,8 0-731,-4 4 0,2-4 403,-3 4 0,4-2-1366,1 1 1625,-1-2 0,1 3 0,2-5 0</inkml:trace>
  <inkml:trace contextRef="#ctx0" brushRef="#br0" timeOffset="47">15898 6042 8153,'0'-7'458,"0"1"-458,0 2 0,0 3 1089,0-4-341,5 5 192,-4 0-298,9 0-392,-3 0 0,3 5-71,-3 2 0,4 4-225,-4 0 0,3 0 17,2 1 0,3 1-188,0 2 1,0-1 114,-3 5 0,-1-5 77,1 1 0,2 1-167,-3 0 0,6-1 60,-10-4 1,6 1-149,-5-1 113,2 1 0,1-1 71,1 0 1,-5 1-171,1-1 1,-2-3-75,2 0 258,2-6 0,-9 3-321,4 0 205,0-3 74,-3 3 0,3-5 177,-5 0 0,0-5-156,0-3 327,0 3-267,0-5 1,0 7 130,0-4-27,0-1 1,0 0 122,0 1 1,0 3 74,0-4 243,0 1-129,0-5-84,0 6 53,0-4 20,0 8-144,0-3 14,5 5-447,-4 0 151,4 0-194,-5 0 266,0 5 23,5 2-130,-4 4 42,4 1 0,-1-1 21,0 0 1,4 5-2,-4-1 0,4 1-10,0 0 1,-2-2 5,2 5 1,-4-5 163,3 1-125,-4-2 1,6-2 16,-5 0-20,4 1 327,-6-1-176,3-4 187,-5-2 0,-1-5-81,-3 0 1,-3-4-193,-4 0 1,-6-5-27,-2 2 1,-2-4-161,-2 0 0,0 0-583,0-1 0,1 2 380,-1 2 0,9 2-1562,2 2 882,3 3 1009,-2-4 0,5 10 0,1 1 0</inkml:trace>
  <inkml:trace contextRef="#ctx0" brushRef="#br0" timeOffset="48">16469 6556 8108,'0'-7'-18,"0"2"1044,0 5-433,-5 0-470,4 5 0,-10 2 98,4 4 0,-5 0-12,-3 1 0,1 3 123,-5 0-187,0 1 1,-4 0 29,0 3 0,1-1-9,-1 1 1,0-5 162,0 1-355,5 3 13,2-6-418,-1 5 320,5-6 0,-1-3-292,5 0-291,6-6-153,-3 3 444,5-5-878,0 0 602,5 0 679,-4-5 0,9-1 0,-3-6 0</inkml:trace>
  <inkml:trace contextRef="#ctx0" brushRef="#br0" timeOffset="49">16298 6521 8108,'6'-11'759,"4"5"-461,-4-5 1,2 10 143,0-3 437,-1-2-471,5 5 1,0-4-93,4 5 1,-2 0-204,5 0 0,0 3 91,3 1 1,0 5-155,-3-1 0,1 2-336,-4 1 210,-1 1 1,0-1-407,0 1 377,-5-1 1,-1 0-67,-5 1 1,4 1-77,-4 2 0,1-3-31,-2 4-6,-1-4 236,3-5 0,-6 3 34,-3-3-39,2-1 1,-8 4 15,3-3 0,-3-2 5,-2-1 1,-1-1 107,-2 1 1,-4-3-106,-8 3 1,6-3-44,-6-1 1,6-4 38,-6 0 56,3 0 0,1 1-1,0-1 1,5-4 471,3 4-101,8 1-40,-4 3 194,5 0-215,0 0 0,2 1-123,8 3 0,-2-2 260,6 6-174,0-1 1,3 5 20,0-1-312,1 1 162,-1 4 1,1-3-77,-1 2 0,2-1-238,2 1 0,-2-2-176,2 2 246,-2-2 1,-3 2 45,-3 0 1,4 1-62,-4-5 1,-2 0-11,-1 1 0,-3-1 32,-1 1 1,0-5-22,0 1 0,-5-2 62,-2 2 0,-5-3 52,-3-5 1,-4 0-48,-8 0-173,-2 0 180,-10-5 0,2-1-106,-5-6 93,5 1 6,-2-1 1,5-3-47,-1 0 0,6 0 31,3 3 1,7 1-765,3-1 804,4 1 0,5-6 0,2 0 0</inkml:trace>
  <inkml:trace contextRef="#ctx0" brushRef="#br1" timeOffset="50">20603 7743 7272,'0'-6'-109,"0"1"1357,0 0-639,0 4-24,0-4-336,0-1-159,0 5 284,0-4 401,0 5-721,0 5 0,0 2-24,0 4 18,0-5 1,0 8-1,0-2 146,0 0 1,0 5-14,0-2-73,0 5 1,4-6 0,0 5 23,-2 2 0,0-4-24,-2 2 1,0-3-50,0 3 1,0-5 13,0 1 1,0 1 91,0 0-271,0 4 177,0-7 1,3 8 8,1-2 0,0-1-145,-4 1 99,0 0 0,0 3 0,0-2 0,0-1 91,0 1-88,0 2 1,0 1 11,0 0 0,0-1 15,0 1 0,0 0-17,0 0 0,0 4 0,0-1-54,0 0 0,-1-2-90,-3-1-60,3-1 1,-4 1-29,5 0 0,0 0 185,0 0 0,0-4 0,1 0 0,3 1 0,-3-3 1084,9 4-495,-9-8-352,10 8 0,-9-7-135,6 5 1,-4-1-131,3 1 0,-4 2-30,0-6 105,-1 5-6,-2-7-77,0 8 1,0-7-52,0 5 63,0 0 0,0 0 0,0 0 0,-2 0-5,-1 4 1,1-4 15,-1 0 9,1-5 140,2 8 0,0-8-133,0 5 1,0-4 22,0 4-17,0-5 1,0 6-1,0-3 315,0 1-276,0 1-19,0-1 16,0 3-11,0-3 1,0 5 49,0 0-184,0-6 1,0 5 151,0-3-152,0 2 1,0 2 76,0 0 0,0 0 0,0 0-3,0 0 1,0-4 0,2 0-17,1 1 8,-1-3 102,3 4-87,-5-3 5,0 5 0</inkml:trace>
  <inkml:trace contextRef="#ctx0" brushRef="#br1" timeOffset="51">20523 7641 7334,'0'-7'-431,"2"-2"1311,1 6-351,-1-1 0,4 2-68,-2-1 0,2 1-285,6-1 0,-1-3 182,0 3-288,6-1 220,-4 4-57,8-5-59,-3 4 1,6-5-143,3 6 0,2-1 0,4-1 90,-3-2-174,8 0-454,-7 4 604,13-5 0,-7 4-119,5-3 0,0-1-109,3 1 1,5 0-1,1 4 38,1 0 153,1-5 1,0 4-210,1-3 0,-5 3 134,4 1 1,-3 0 74,3 0 91,1 5-123,3-4 0,4 4-3,-1-5 0,0 0-93,-7 0 1,8 0 0,1 0 232,-27 0 0,0 0-149,0 0 0,0 0-8,4 0 0,1 0 0,-5-1 0,0-2 0,1 1 0,1 1 14,0-1 1,0 1 0,0 0-1,1 0-24,2-1 1,0 0 0,-1 1 0,-1 0-11,-2 0 1,0-1 0,2 0 0,-1 1-227,-4-1 1,-1 0 0,3 2 0,1-1 247,-2-1 1,0 0 0,2 1 0,1 1 18,1 0 1,0 0-1,0 0 1,0 0-1,-3 0 1,0 0-51,-1 0 0,-1 0 29,28 0-78,1 0 0,-3 0 1,0 0 59,2 0 0,0 0 45,-4 0 0,-5 0 0,-1-1-204,0-3 166,-4 3 0,9-4-15,-3 5 1,-6-4 94,-2 0 0,-4 0-84,-3 4 1,-1 0 0,-10 0 107,-2 0 1,-5 0-135,-1 0 1,-5 0 381,1 0 0,-2 4-118,-1 0 601,-6 0-769,-1-4-3166,-5 0 2359,0 5 200,0-4 113,0 4 430,-5 0 0,-6 1 0,-7 6 0</inkml:trace>
  <inkml:trace contextRef="#ctx0" brushRef="#br1" timeOffset="52">24486 7583 8162,'0'-11'-1192,"0"5"2467,5-4-248,-3 8-315,3-3-469,-5 5 281,0 0-433,0 5 0,0 2 155,0 4 0,-4 4-137,0 0 1,0 2 0,4-3 123,0 1 1,0 4-35,0-4 1,0 6 36,0-2-86,0-3 27,0 6 19,0-4 38,0 4 1,0-1-6,0 2-33,0-3-4,0 8-34,-5-5 1,4 0-7,-3-1 0,2 1 34,-2 0 0,1 4-61,-4-1 1,3 1-70,-4-4 1,4 3 109,-3 1 1,4 1-128,-1-1 0,2-3 0,-1 2 105,0-1 1,-1-3-282,4 1 58,0 5 0,0-4-104,0 3 97,5-3-30,-4-1 1,4 0 133,-5 0 1,0-1-1,0 1 38,0 0-59,0 0 88,0 0-72,0 5 0,0-4 4,0 2 0,4-1-14,0-3 0,0 1 19,-4 0 1,1 1-40,3 3 0,-3-3 0,4 3 59,0-3-32,-4-1 1,6 1-1,-5 1 52,2 2-51,0-1-4,-4 2 1,4-4 18,0 3-16,-1-3 0,1 3 2,0-1 0,4 2 9,-5-1-32,6-3 27,-2 4 3,-1-5-8,4 5 1,-7-4-39,4 3 1,-3-2 18,4 2 1,-6-3-4,2 2 1,-1-2 2,0-1 0,-1 0 7,1 0 1,-1 4 58,-2-1 0,0 1-55,0-4 0,4 3 79,-1 1 1,-1-11-76</inkml:trace>
  <inkml:trace contextRef="#ctx0" brushRef="#br1" timeOffset="53">20934 7869 8194,'0'-6'279,"0"1"139,0 5 131,0 5-123,0-4-374,0 14 0,0-7 342,0 7-226,-5 3 0,4 0-143,-3 4 0,3 1 18,1 0 0,0-4 0,0-1 160,0-2-208,0 5 0,0-9 100,5 10 1,0-9-81,3 2 0,1-3 0,-4-1-106,1-4-54,-3 3 247,2-8-18,-5 8-916,5-9-160,-4 4 1,3-5 256,-8 0 354,3 0-253,-4 0 634,0 0 0,-2-5 0,-4-1 0</inkml:trace>
  <inkml:trace contextRef="#ctx0" brushRef="#br1" timeOffset="54">20683 7949 8194,'7'-5'-558,"-2"-1"372,0-6 186,1 6 1085,5-4-450,1 8-195,-1-8-109,6 9 0,-2-8 38,8 5-162,-3-5 0,13 7 144,-2-6-105,-3 6-265,5-9 0,-11 10 193,1-3 1,-1 2 0,-6-1-239,2 0-734,-4-1 469,2 4-34,-4 0 0,-4 0-846,-1 0 848,-4 0-41,2 5 0,-4-3-1152,3 6 1554,-3-6 0,4 9 0,-5-5 0</inkml:trace>
  <inkml:trace contextRef="#ctx0" brushRef="#br1" timeOffset="55">21197 7880 8194,'0'-6'1262,"0"-4"1,0 14-1099,0 0-62,0 4 144,5 4-61,-4 4 0,6 1-228,-3 2 1,-3 2-7,3-2 1,1 3 73,-1 1-278,4-5 163,-6 3 49,3-8 0,-1 5 69,-1-3 0,5-6-45,-4 2 16,0-2 62,1-3-26,-4-1 3,4 1-146,-5-5 168,5 4-48,-4-5 19,4 0 4,-5 0 16,0-5-79,6-2 49,-5-4 1,5 0-101,-2-1 1,-3 0-1,4-2-151,0-2 211,-3 1 12,3 9-23,0-4 28,-4 3-3,9 1 0,-3 1-38,4 5 65,0 0-37,-4 0 0,3 5 31,-2 3 1,-2 2-1,2 1 35,0 1 1,1-1 59,-1 0-107,2 1 128,-4-1 1,2-3-116,0-1 1,-2-3 28,2 4 489,2-6 133,-9 3-52,9-5-215,-9-5-179,4-1 1,-1-2 0,0 0 61,-1-5 1,-2 1-123,-1-3 1,0-1-62,0 1 0,0-5-188,0 5 0,-4-4-230,0 4 0,0-4 0,3 2 70,-3 0-1143,3 3 401,-4-3-556,5 6 0,1 1 690,3 2 0,2 3 18,6 5 837,-6 0 0,9 0 0,-2 0 0</inkml:trace>
  <inkml:trace contextRef="#ctx0" brushRef="#br1" timeOffset="56">21711 7903 8089,'0'-6'702,"0"1"1,-1 5-411,-3 0 1,1 1 0,-3 3-239,1 4 0,-4 2 59,2 1 0,-2 4 0,0 2 107,1 1-255,6 1 257,-3 3-368,-1-4 0,5 3 82,-3-6 1,4 4-6,4-4 0,-1 0 58,4-3 0,2-5 369,6 1-306,-2-6 71,4 3 0,-2-5 0,1 0 424,2 0-420,1 0 0,0-5 1,-1-2 317,-2-3-232,0-2 1,-5 0-193,1-4 10,-1 4 1,-5-9 0,-2 5 181,-3-2 1,-2 0-416,-3-1 0,-2-2 0,-7 3-1028,-2 0 646,-3 2 291,-5 4-445,1 6 0,-3 1 1,1 5-864,2 0 1601,-4 0 0,8 5 0,-4 1 0</inkml:trace>
  <inkml:trace contextRef="#ctx0" brushRef="#br1" timeOffset="57">22442 7880 8105,'0'-11'0,"0"0"232,0 4 1,0-3 182,0 2 455,0 3-206,0-5-479,-5 4 1,2 0 80,-4 2 1,-1 2-148,-3 2 0,-1 4 13,1 0 0,-1 6-139,1 2 80,0-1 0,-1 7 282,1-3-632,-1 3 0,1 1 1,1-1-1,1-1 143,1 1-161,6 1 1,-3 0 295,5 0 0,0-4-44,0 5 1,1-7 0,3 3-45,3-4 0,4 0-74,0-1 146,5-4 1,-2 1 0,4-4-1,0-1-5,0-2-153,-4-1 0,6 0 1,-5 0-1,0 0-300,2 0 0,-4-1 0,3-2-176,1-1 471,-5-4-301,5 6 0,-7-8 479,-2 3 0,2-4 0,-4 0 0</inkml:trace>
  <inkml:trace contextRef="#ctx0" brushRef="#br1" timeOffset="58">22693 7903 8105,'0'-7'0,"0"-1"156,0 0 166,0 2 337,0 1-171,0 0 0,-1 4-520,-3-3 1,3 8 105,-3 3 1,-1 7 0,1 3-158,2 0-4,-5-3-75,6 8-1,-4-4 317,5 5-62,0-1 1,0 0-294,0-3 0,0 1-73,0-4 0,0-1-187,0-4 281,0 1-302,0-6 253,0 4 67,0-9-427,0 4-345,0-5 934,5-5 0,-4-1 0,3-5 0,2-1 0,1 1 0</inkml:trace>
  <inkml:trace contextRef="#ctx0" brushRef="#br1" timeOffset="59">22682 7892 6762,'0'-19'-277,"0"0"0,0 9 1747,0-2-331,5 3-463,-4 3-278,4 1-241,0 5 1,-2 1 88,4 3 1,-3 6-132,4 5 1,0 2-18,3-2 1,0 3-87,1 5 23,-1 0 132,1-1 1,0 1-303,4 0 0,-4 0-117,3 0 0,-2-4 0,-1-1-5,-1-2-6,0 4 239,1-7 1,-5 2 0,0-6 0,-1-3-450,0 0-412,-3-3 225,2 2-1213,-5-3 1873,0 3 0,0-5 0,-5-5 0,-1-2 0</inkml:trace>
  <inkml:trace contextRef="#ctx0" brushRef="#br1" timeOffset="60">22636 8120 8589,'12'0'1280,"-1"0"-1049,0-5 1,6 4-843,-4-4 364,8 0 182,-3 3-204,5-3 0,0 2-299,-1-1 0,5-1 568,0 1 0,4-2 0,-1-6 0</inkml:trace>
  <inkml:trace contextRef="#ctx0" brushRef="#br1" timeOffset="61">23241 7846 8078,'-5'-11'360,"4"-1"-126,-9 1 1,7 1 230,-4 2 0,3-1-144,-4 5 0,1-3 36,-5 3 1,1 0-128,0 4 1,-2 0-206,-2 0 209,2 0 1,-4 0-299,6 0 1,-4 5 0,0 2 189,1-1 0,2 4-144,5-2 1,-2 2-92,5 1 0,-4 1 0,4-1 33,2 1 0,1-1-65,1 0-41,5 1-52,1-1 226,5 1 1,5-1 6,-1 1-238,5-1 228,-2 0 0,5-3 0,1 0 138,3 0-140,-3 3 1,4-1-37,-6-3 1,-3 4-6,1-4 1,-7-1-11,3 2-102,-4 0 1,-1 3 101,-4 1 100,-2-1 7,-5-5-86,-5 4 179,-6-8-159,-2 8 0,-7-9-7,5 3 0,-6 1-315,2-1 159,3 0 1,-5-4-243,6 0 0,0 0 0,4 0 0,3 0-186,0 0 0,6-2 614,-2-1 0,-2-4 0,-1-4 0</inkml:trace>
  <inkml:trace contextRef="#ctx0" brushRef="#br1" timeOffset="62">23504 7880 8079,'0'-11'184,"0"0"-184,0 4 826,0-3 0,0 8 293,0-6 277,0 5-514,0-2-1116,0 5 319,0 10-49,0-2 0,0 10-61,0-3-380,0 3 359,0 5 0,0 0 101,0-1 0,0-3-163,0 0 1,0 0-129,0 4 1,0-4 0,0-1-110,0-1 576,0-2-252,0-4 2,0-4 220,0 3 1,1-9 37,3 3 109,-3-3-200,5-1 1,-5 0-18,3 0 1,-2 0 0,6 0 30,1 0 0,1-1-208,1-3 175,1 3 28,-1-4-390,6 0 0,-3 3 0,5-1-313,0 1 411,-2 2 0,1-4 0,-4 1-1002,1 0 780,1 2 1,-5 1-865,0 0-451,-4-5 261,-2 3 1411,-5-3 0,-10 0 0,-3-1 0</inkml:trace>
  <inkml:trace contextRef="#ctx0" brushRef="#br1" timeOffset="63">23493 8017 8079,'-7'-5'975,"2"4"-741,5-9 1,2 9 138,1-3 1,5-1-262,7 1-68,-2 0 0,8 3 41,-1-3 0,1 3 0,3-4-311,3 0 1,-3 2-425,3-4 0,-5 4 189,-3-1 262,3-2-911,-9 5 314,3-10 796,-4 10 0,-1-9 0,1 4 0</inkml:trace>
  <inkml:trace contextRef="#ctx0" brushRef="#br1" timeOffset="64">23527 7823 8079,'-6'-5'0,"1"3"30,5-6 1,0 4 63,0-3 0,0 3 76,0-4 1,5 2 78,2-2 0,8-1-359,5 6 0,1-5 1,3 4-59,3 2 1,-2-3 133,6 1-96,-6 0 0,7 4-285,-6 0 0,1 0 249,-4 0 1,-2 0 165,-1 0 0,1-5 0,-3-1 0</inkml:trace>
  <inkml:trace contextRef="#ctx0" brushRef="#br1" timeOffset="65">24052 7766 8079,'7'0'-1005,"-2"0"1746,-5 0 1,-5 0-259,-3 0 1,0-4-170,-3 1 0,2-1-82,-6 4 1,-2 0 0,1 1 89,-2 3 1,3-2-171,-4 6-36,5 0 1,-3 2 0,6-1 468,0-2-676,4 1 95,2 3 20,5 1-55,0-1 21,5 1-9,2 4 1,5-3-3,4 2 121,-4-2-112,10-2 1,-8-3-23,5-1 79,-5 1 0,2 3-78,-4 1 76,-1-1 0,0-1-50,1-2 1,-4 2 1,-1-2 0,-4 2-41,0 1 63,-1-4 0,-9 3 1,-3-3-313,-4 4 1,-7-1-115,-2-3-267,0 3 0,-14-3 32,3 4-1153,-13 1-387,5-1 2184,-14 0 0,6 0 0,-6-1 0,1-1 0,1 0 0,0-2 0</inkml:trace>
  <inkml:trace contextRef="#ctx0" brushRef="#br1" timeOffset="66">20877 8486 7245,'-6'0'1253,"1"0"1,5 5-935,0 2 1,0 4-1,0 1 40,0 3-292,0-2 107,0 9 1,0-5-110,0 6 168,0 0 58,0 5-398,0-4 160,0 4-238,0 0 171,0-4 0,0 3 30,0-8 0,0 1 1,1-5-28,3-1 0,-3-1-233,3-2 147,-3-4-16,4 3-719,-3-9 147,3 4-46,-5-5 80,0 0-163,0-5 0,-2 3 814,-1-6 0,1-5 0,-3-4 0</inkml:trace>
  <inkml:trace contextRef="#ctx0" brushRef="#br1" timeOffset="67">20763 8634 8060,'0'-11'44,"4"3"76,0 1 1,1-1 0,-1-4 603,3 1-381,-2 0 1,5 0 4,-2 4-115,2-3-59,7 3 1,-3 1 42,5 2 1,0 3-44,4 1 1,-4 0-117,0 0 0,-2 5-15,2 3 0,-1 2 0,-4 2-183,1 4 1,-1 0 0,-5 5-60,-1-2 0,-6 0 1,2 3-1,-3 1-100,-1 0 0,0 0 0,0 0 235,0 0 0,-5-1-11,-2 1 0,-3-5 0,-2-3 22,1-2 1,-2-2 22,-2 1 0,2-2 4,-2-2 0,1 1 1,0-6-403,-1 0 353,0-2 21,3-1-31,6 0-626,-4 0 196,8-5-396,-3 4 911,5-4 0,10 0 0,3-2 0</inkml:trace>
  <inkml:trace contextRef="#ctx0" brushRef="#br1" timeOffset="68">21220 8588 8060,'0'-11'34,"0"5"0,-4-1 1428,0 4-668,1 1-546,3-3 1,-2 5 0,0 1 27,-2 3 0,0 3-174,4 4 0,0 6 77,0 2 0,0-2 1,0 2-109,0 2 17,0 0 0,-4-2-103,1 0 106,-1 0-61,4-1 0,0 4-269,0-3-171,0 2 268,0-3 0,-4-1-39,0-6 203,0 0 38,4 1-95,0-6 59,0-1-18,0-5 8,5 0 1,-2 0-32,5 0 41,-6-5 1,8 3-1,-2-5-10,2 2 0,6-2-15,3 3 14,3-5 0,-3 8-111,0-3 0,-4-1 101,4 1 0,-5 0-139,2 4 1,-4 0-56,0 0 0,-5 0-384,1 0-267,-6 0-2962,4 0 3804,-6 0 0,0 0 0</inkml:trace>
  <inkml:trace contextRef="#ctx0" brushRef="#br1" timeOffset="69">21151 8760 8089,'12'-12'548,"-1"6"1,1 1 102,-1 5-267,1-5-9,4 4 0,2-8-296,5 5 0,-1-4 85,1 5 1,-1-3 100,-3 3 0,1 1-1114,-5-1 615,1 1 1,-5 2-1325,1 0 827,-6 0-292,-1 0 403,0 0 268,-4 0 352,4 0 0,-10-5 0,-1-1 0</inkml:trace>
  <inkml:trace contextRef="#ctx0" brushRef="#br1" timeOffset="70">21151 8566 8089,'6'-12'93,"-4"2"236,6 2-122,-1-2 0,5 5 207,-1-2-208,6-4 0,-3 6 148,5-2-508,0-3 175,3 3 1,1 1-202,5 1 0,-6 1-20,4 0 1,-8 0-243,5 4 241,-8 0-1145,2 0 1346,-6 0 0,1 0 0,-1 0 0</inkml:trace>
  <inkml:trace contextRef="#ctx0" brushRef="#br1" timeOffset="71">21608 8520 8147,'-6'5'977,"1"1"-645,5 6 0,0 0 338,0 4-494,-5 1 1,4 5 218,-3-3-151,2 8-321,2-13 1,0 14 160,0-6 1,0-3 260,0 4-668,0-2 243,0-4-253,0 0 172,6-6-706,-5 1 484,4-1 351,-5-4-421,0-2 1,1-5-902,3 0 774,-3-5 580,4 3 0,-10-13 0,-1 2 0</inkml:trace>
  <inkml:trace contextRef="#ctx0" brushRef="#br1" timeOffset="72">21517 8554 8166,'1'-10'0,"3"2"0,-1-2 351,4 3 0,1-3 164,3-2 1,1 5-178,-1-1-302,0 5 136,6-7 1,1 9 85,5-3 0,-1 3-18,1 1-130,0 0 0,0 0 1,-2 1-120,-1 3 40,-4-3-140,-5 9 0,0 1-262,-4 4 327,-2 0 1,-6-4-237,-3 1 140,-2-1 1,-6 6-96,-4-5 0,2 5-307,-5-6 388,5 1 1,-6-5 0,3 0-933,-1-2 546,4 4 168,-2-8-397,10 4 769,-5-5 0,5 5 0,-5 1 0</inkml:trace>
  <inkml:trace contextRef="#ctx0" brushRef="#br1" timeOffset="73">21939 8531 8164,'-5'-11'390,"4"5"0,-5 1 38,2 5 30,3-6-63,-4 5 156,0-4 1,3 10-133,-2 3-176,3 7 61,1-2-191,0 8 1,0-4-77,0 2 0,0 2-34,0-2 1,0-1-1,0 1-230,0 2 164,0-5 1,0 4 44,0-4 0,0 3 0,0-4 1,0-1-163,0-2 228,0 0-32,0-1 156,0 1 0,4-5 94,0 1-230,5-5 33,-8 7 50,9-9-81,-4 4 0,6-5 55,-1 0-29,1 0 1,0-1 69,4-3-84,-4 3 1,6-4 0,-4 3 68,1-1 1,1 1-92,-5-2 0,0-1-8,1 2 0,-1-3 1,1 4 37,-1-2-48,-5 0 1,1 1-11,-3-1 0,-8-5 0,2 2 0</inkml:trace>
  <inkml:trace contextRef="#ctx0" brushRef="#br1" timeOffset="74">21951 8737 8097,'0'-6'677,"0"-5"324,5 10-601,1-9 1,2 9 10,0-3 0,-1 1-140,5 0 0,0 1-376,4-1 12,-4 1 0,5 2 0,-6 0-1020,1 0 981,-1-5 0,0 4-564,1-3 517,-1 3 0,-3 1-17,-1 0 196,-4 0 0,2-5 0,-5-2 0</inkml:trace>
  <inkml:trace contextRef="#ctx0" brushRef="#br1" timeOffset="75">21871 8543 8028,'0'-12'213,"0"1"0,5 3 381,3 1 0,2 0 114,1 0 0,6-2-266,2 5 0,2-4-242,2 5 0,1-5 43,3 4 1,-3-3-348,3 3 1,-3 0-862,-1 4 1,-2 0 369,-2 0 595,3 0 0,-4 5 0,4 1 0</inkml:trace>
  <inkml:trace contextRef="#ctx0" brushRef="#br1" timeOffset="76">22294 8497 8076,'0'-11'525,"0"4"175,0 2-105,0 5 1,0 5-451,0 3 0,0 3 89,0 5 0,0 0-197,0 3 0,0 1 22,0-4 1,0 4-190,0-1 1,0-1-142,0 1 1,0-4 162,0 4 1,0-5-280,0 1 1,3-6-40,1-1 79,0-1 0,-3 4-600,3-4-119,-3 3 1066,4-8 0,0 3 0,2-5 0</inkml:trace>
  <inkml:trace contextRef="#ctx0" brushRef="#br1" timeOffset="77">22294 8577 8076,'0'-11'-450,"0"-1"1977,0 1-987,0-1 0,1 6-221,3 2 1,2 4-206,5 4 0,1 2 75,-1 6 1,1 0-166,-1 4 0,4-2 73,1 5 0,3-4-137,-4 4 0,4-1 87,-4 1 1,4 1-188,-4-5 0,2 4-7,-2-3 0,-2-1-47,2-4 0,-2-1 49,-2-2 1,-3 1 95,-1-5 0,-4 1-895,1-1-131,2-3 320,-5 4 1,3-5 754,-8 0 0,-2-5 0,-6-2 0</inkml:trace>
  <inkml:trace contextRef="#ctx0" brushRef="#br1" timeOffset="78">22568 8531 8079,'0'-11'-501,"0"0"717,0-1 0,0 1 388,0-1 0,0 5 333,0-1-182,0 6-318,0-4-397,0 6 68,5 0 0,-4 2-131,3 2 1,-3 3 98,-1 8 0,0-1-113,0 5 1,4 0 63,0 4 0,-1 4-181,-3 0 0,0-1 45,0-3 0,2 0-30,2 0 1,-3-4-14,3 0 0,-3-4 35,-1 4 1,4-5-298,0 1 0,-1-6 147,-3-1 0,0-4-1340,0 3 682,0-4 925,0 2 0,0-5 0,0 0 0</inkml:trace>
  <inkml:trace contextRef="#ctx0" brushRef="#br1" timeOffset="79">22762 8509 8109,'0'-12'275,"0"5"41,0-1 0,0 4 365,0-4 340,0 6-621,0-3-424,0 15 1,0-1-96,0 10 170,0 0 1,0 1-85,0 3 1,0-3 149,0 7 1,0-3-185,0-1 1,4-4-14,-1 0 0,1-1-274,-4 1 1,0-3 124,0-4 0,4-1-646,0 1-434,0-6 265,-4 4 1044,0-9 0,0 4 0,0-5 0</inkml:trace>
  <inkml:trace contextRef="#ctx0" brushRef="#br1" timeOffset="80">22728 8509 8109,'0'-7'543,"5"-3"-259,1 4 0,2-4 159,-1 2 0,-3 3 186,4 5 1,-1 0-462,5 0 0,0 0 84,4 0 0,-2 0-232,5 0 0,0 5 78,3 3 0,-3 2-87,0 1 0,-5 1 82,2-1 0,0 4-471,-1 0 0,-3 2 76,-5-2 1,-3 2-41,4 2 0,-6 2 138,2-2 0,-3-1 122,-1 1 0,-5-4 129,-2 4 1,-3-5-115,-2 2 0,1-4 42,-1 0 0,-3-1-11,0 0 0,-2 0-14,2-4 1,2-2-27,-2-5 1,3 0-273,0 0-16,1 0 1,-1 0 77,1 0 1,5-1-953,2-3 1238,-3 3 0,6-9 0,-4 3 0</inkml:trace>
  <inkml:trace contextRef="#ctx0" brushRef="#br1" timeOffset="81">23104 8429 8074,'0'-7'109,"0"-3"1367,0 9-799,0 6-439,-5 3-48,4 8 0,-4-1 25,5 0-123,0 6 1,0-3-80,0 4 1,1 1 149,3 0 1,-3-4-117,3 0 1,1-1 140,-1 1 0,4 1-327,-5-5 1,5 5 23,-4-5 1,1 0-352,-1-4-278,-3 1-343,9-1-880,-9 1 1012,5-6 955,-6-1 0,5-5 0,1 0 0</inkml:trace>
  <inkml:trace contextRef="#ctx0" brushRef="#br1" timeOffset="82">23333 8509 8130,'0'-18'252,"-5"1"-117,3 11 0,-3 0 1275,5 2-908,0 3 0,0 9-481,0 11 1,0 3-23,0 1 1,0-3 35,0 7 1,0-3 40,0-1 0,2 3-5,1 1 0,-1-2-172,2-6 0,-3 3-105,-1-3 1,1-2-61,3-2-553,-3-3 576,4 0 1,-5-4-1463,0-1 1128,0-4 1,4 0 576,0-6 0,5-4 0,-3-4 0</inkml:trace>
  <inkml:trace contextRef="#ctx0" brushRef="#br1" timeOffset="83">23356 8543 8130,'0'-12'723,"0"1"0,0 0 183,0 4 189,0 2-888,0 5 0,5 1-173,2 3 1,4 6 32,0 6 13,0 4 1,5-6-74,-1 5 1,4-1 74,-4 1 0,2 2-69,-2-2 0,-3-1-29,4 1 1,-2-5-225,1 1 1,-2-2 35,2-2 0,-6-3-79,-2 0 1,1-5-151,3 5 0,-3-5-908,0 0-337,-6-1 1678,3-2 0,-5 0 0,0 0 0</inkml:trace>
  <inkml:trace contextRef="#ctx0" brushRef="#br1" timeOffset="84">23596 8440 8144,'0'-11'255,"0"-1"14,0 6 396,0 1 904,0 0-1266,0 3 0,0-1-338,0 6 1,0 5 123,0 7 1,0 3-127,0 5 1,3 0-19,1 0 83,0-1 1,-3 5-23,3 0 0,-3-1-267,3-3 1,-1 0-133,0 0 1,-1 0 157,1 0 1,-1-6-312,-2-1 1,4-4 197,-1 0 1,1-5 347,-4 1 0,0-1 0,0 5 0</inkml:trace>
  <inkml:trace contextRef="#ctx0" brushRef="#br1" timeOffset="85">24018 8486 8091,'0'-18'-794,"0"1"1194,0 6 963,0 0-488,0-1-526,-5 6 1,2 1-158,-4 5 1,3 0-50,-4 0 0,1 5 0,-5 4 215,1 5-181,-6-2 0,5 10-117,-3-3 0,1-1 95,-2 1 0,4 0-181,-4 4 0,8-1-17,0 1 1,2 0-35,-2 0 0,3-1-52,5-3 0,0 2 63,0-2 0,1-2 24,3-2 1,1 1 61,3 0 0,2-5-160,-3-3 1,7-2 119,2 2 0,0-3-15,-1-5 0,-2 0-24,2 0 0,2 0-1,-2 0 1,0-5 340,-3-3-233,-1-2 0,-3-2 74,-1 1 0,-4 0-65,1-1 0,-8 5-175,-4-1 0,-2 2-182,-1-2 1,-5 3-437,1 5 0,-4 0 330,4 0 406,-5 0 0,7 0 0,-4 0 0</inkml:trace>
  <inkml:trace contextRef="#ctx0" brushRef="#br1" timeOffset="86">20900 9205 8061,'0'-11'88,"0"4"86,0 2 1,0 4 444,0-3-280,0 3 0,-1-4 90,-3 5 0,3-1 272,-3-3-206,3 3-29,1-4-472,0 15 0,0-1-43,0 10 118,0 0 24,0 3 0,0 5-2,0 0 1,0-1-458,0-3-81,0 5 220,0-4 144,0 4-78,0-10 0,4 4 1,-1-5-443,0 1 560,-2-1 0,3-6-637,0 0 285,0 1-10,-4-6-475,0 4 229,5-8 651,-4 3 0,9 0 0,-4 1 0</inkml:trace>
  <inkml:trace contextRef="#ctx0" brushRef="#br1" timeOffset="87">21003 9251 8076,'0'-12'319,"0"6"286,0-4-195,0 9 0,0-3-144,0 8 0,0 2-17,0 5 0,0 6-127,0 2 1,0 3 69,0 0 0,0 3-138,0 1 0,4-3 78,0 0 0,-1 2-301,-3-6 1,2 4-166,1-8 0,-1 4-256,2-3 1,-3-5-122,-1-3 0,0-5-60,0 5-310,5-5 1081,-4 2 0,4-5 0,-5 0 0</inkml:trace>
  <inkml:trace contextRef="#ctx0" brushRef="#br1" timeOffset="88">21026 9445 8076,'0'-11'532,"1"0"-198,3 4 0,-3 1 560,3 2-727,2 2 1,1-3 95,4 5 1,0 0-309,1 0 1,3-3 111,0-1 0,4 0 4,-3 4 0,0 0-351,-1 0 0,-2 0-1243,2 0 1523,-2 0 0,-2 0 0,1 0 0</inkml:trace>
  <inkml:trace contextRef="#ctx0" brushRef="#br1" timeOffset="89">21037 9251 8080,'5'-6'-48,"-3"-5"1,8 9 549,-3-6 0,3 4-150,2-3 0,1 3-62,2-4 1,3 5-400,4-5 0,1 2 120,0-2 1,1 2-508,3 2 1,-4 3 123,0-3 372,-1-3 0,-4 6 0,5-4 0</inkml:trace>
  <inkml:trace contextRef="#ctx0" brushRef="#br1" timeOffset="90">21734 9114 8112,'-5'-12'380,"4"6"1,-10 1-191,10 5 1,-8 1 225,5 3 185,1 2-286,-2 6 0,3 1 133,-2 2-377,-2 3 89,5 4 0,-5 1 101,2 0-83,2 5 0,-3-4-198,5 3 1,-3-2 76,-1 2 1,0-3-349,4 3 0,0-7 212,0-1 0,0-5-155,0 1 1,0-2-175,0-2 1,-4-3-811,0-1 45,1-4-425,3 2 1598,0-5 0,-6 0 0,5-10 0,-4-3 0</inkml:trace>
  <inkml:trace contextRef="#ctx0" brushRef="#br1" timeOffset="91">21677 9114 8112,'0'-12'0,"0"1"314,0 0 0,0 3 418,0 0 188,0 6-532,0-3 1,4 6 84,-1 3 1,6 7-285,-1 8 1,2 3 6,1 1 0,1 1-84,-1 2 1,1 0 154,-1 4 1,2-3-294,2 3 0,-2-4 55,2 0 1,-2 2-292,-2-1 0,1 0 32,-1-5 0,0 0-52,1-3 1,-5-2-652,1-6 377,-5 0-855,2 1 410,-5-6-450,0-1 1451,0-5 0,-5 5 0,-2 2 0</inkml:trace>
  <inkml:trace contextRef="#ctx0" brushRef="#br1" timeOffset="92">21631 9456 8112,'0'-7'0,"0"-1"0,5 6 751,3-2 0,-2 3-152,2 1 1,-1-2-105,5-1 1,4 0-383,3-5 1,-1 5-242,1-5 0,0 5 221,4 0-93,-5 1 0,3 2 0,-3 0 0</inkml:trace>
  <inkml:trace contextRef="#ctx0" brushRef="#br1" timeOffset="93">22316 9217 8112,'0'-7'1347,"0"2"300,0 5-1409,0 5 0,0 3-85,0 7 1,0-2 99,0 2 0,0 3-216,0 1 1,0 2-69,0 2 0,0-1-112,0-3 0,0 5-80,0-5 1,0 5-257,0-5 1,0-2 44,0-2 1,-1-2-86,-3-2-1191,3 0 836,-4 1 874,5-6 0,5-1 0,1-5 0</inkml:trace>
  <inkml:trace contextRef="#ctx0" brushRef="#br1" timeOffset="94">22556 9205 8112,'0'-11'168,"5"-1"1,-3 5 805,1-1-235,-1 6 190,-2-9-458,0 10-104,-5-4-129,3 5-369,-8 0 185,4 0 59,-6 5-237,1-4 1,0 8 91,-1-5 122,1 5 0,3-4 0,0 4-158,0-1-99,2-1 58,-4 0-80,9 3 253,-4-9-89,5 9 0,-4-4 0,0 6-14,2-1 0,4-3 25,2 0 1,5-2-9,-1 2 1,-2 2 44,2-3 0,3 0 0,4 0 0,2 1 18,-2 3 0,-2-3 0,3-1 0,-1 2 184,1 2-208,-1 0 4,1 0 0,-4 1 12,-1-1 1,-1 1-1,-5-1-132,2 0 138,-5 1-5,3-6-100,-5 4 1,-5-3 92,-2 4 0,-5 1-15,-3-1 1,1-3-85,-5-1 1,1 0-1,-1 0-409,4-3 215,-3-3 31,6-1 0,-1 0-63,5 0 1,4 0-1075,-3 0 641,4 0 281,-2 0 450,5 0 0,5-5 0,2-1 0</inkml:trace>
  <inkml:trace contextRef="#ctx0" brushRef="#br1" timeOffset="95">23013 9228 8092,'0'-6'242,"0"-4"326,-5 3 1,4 0-100,-3-1 605,-2 5-606,4-2 1,-3 7-27,5 1-266,0 4 1,0 4 10,0 1 0,0 4 0,0 3 0,0 1-97,0 0-45,0 1 1,0-7 27,0 5 0,4-4 0,0 4-347,-2 2 1,3-5 0,1-1 2,0-2-984,-4-2 868,3 1 1,-1-1-990,0 1 636,0-6-293,-4-1 610,0-5 0,0-5 0,0-1 0</inkml:trace>
  <inkml:trace contextRef="#ctx0" brushRef="#br1" timeOffset="96">22967 9388 8092,'7'-6'605,"3"1"1,-4 3 67,6-2-377,-1 3 1,0-4 37,1 5 0,3-4 47,0 0 0,6-1-361,-2 2 0,1 0 115,-1-5 1,1 6-653,-4-2 1,-1 3 330,-4 1 0,-3-1-1773,-1-3 1959,-4 3 0,7-5 0,-4 6 0</inkml:trace>
  <inkml:trace contextRef="#ctx0" brushRef="#br1" timeOffset="97">23013 9194 8059,'11'-7'0,"-2"1"-26,3 2 1,-3 3-37,6-3 0,3-1 223,1 1-69,-3 1 1,6 1-123,-3-2 0,4 3-259,3-3 0,-3 3-27,0 1 1,-1 0 315,-7 0 0,5 0 0,-2 0 0</inkml:trace>
  <inkml:trace contextRef="#ctx0" brushRef="#br1" timeOffset="98">23390 9228 8059,'-6'11'410,"1"-4"0,3 3-108,-2-2 211,3 7-184,-4-2 0,5 4 49,0-1-333,0 1 129,0 1 1,0 2 5,0-4-61,0 4 1,0-6 229,0 5-569,5-5 224,2 2 0,4-4-94,0-1 1,-3-1 57,0-2 0,-1-3 195,5-5 1,3 0-66,0 0-10,0 0 190,-3-5-207,4-1 1,-3-6 154,2 1-140,-2-1 1,-3 0 109,-2-4-203,2 4 117,-9-10 1,4 6-196,-5-3 1,0-3 54,0 3 1,0-3-405,0 0 0,0 0 182,0 3 1,-1 2-991,-3 6 669,3 0 1,-4 3-141,5 0 1,-2 6-186,-1-2 5,1 8 893,-3 2 0,10 6 0,2-1 0</inkml:trace>
  <inkml:trace contextRef="#ctx0" brushRef="#br1" timeOffset="99">23767 9194 8059,'0'-12'996,"-5"6"-382,3 1-132,-3 5 471,5 0 0,0 5-748,0 3 0,0 2-16,0 1 1,0 6-86,0 2 0,-1-1 303,-3 1-423,3-5 65,-4 7 1,5-4-275,0 2 185,0 2 0,0-7-175,0 5 1,0-5 8,0 1 1,0-2-74,0-2 149,0 1 0,0-4 110,0-1-7,5-4 0,-2 2 259,4-5 0,-4 0-191,7 0 1,-4 0 143,6 0 1,-1 0-163,1 0 0,-1 0 41,0 0 1,-2 0-213,3 0 57,-9 0 1,13 0-21,-9 0 1,3 0-458,2 0 273,-1 0-40,1 0-421,-1 0-783,1 0 716,-1 0 823,-5 0 0,-1 0 0,-5 0 0</inkml:trace>
  <inkml:trace contextRef="#ctx0" brushRef="#br1" timeOffset="100">23995 9205 8059,'0'-18'283,"2"3"24,1 8 68,-1-4 1065,3 10-626,-5-4 270,0 5-999,0 5 0,0 2 104,0 4 1,0 5-73,0 3 0,0 3 92,0 1 0,0 0-90,0 0 1,0-1-166,0 1 64,0-5 1,0 4-126,0-3 55,0-3 1,0 4 57,0-4 1,0-1-229,0-4 222,0 1 22,5-1 406,1-4-255,5-2 0,1-5-14,-1 0 151,1 0-109,4 0 0,-2 0-207,5 0 102,-5-5 1,8 3-91,-3-2 0,-1 2-344,1-2 0,-4 3-209,4-3 1,-9 3-1405,1 1 1951,-7 0 0,6 5 0,-3 1 0</inkml:trace>
  <inkml:trace contextRef="#ctx0" brushRef="#br1" timeOffset="101">20763 9822 8336,'0'-6'-1585,"0"1"1691,-5 5 88,4-6 72,-4 5-48,0-4 1,3 5-46,-8 0 6,9 0 2,-4 0 948,5 0-1000,5 0 0,1 0 6,6 0 0,-5 0 60,1 0-134,0 0 42,8 0 1,-3-1 117,2-3-139,3 3 16,-6-4 0,6 3 5,-3-1-2,-2 1 1,4-3-17,-6 5 0,0 0 2,1 0 1,-1 0-82,1 0 1,3 0 91,0 0 0,0 0-133,-3 0 1,1 0 117,2 0 0,1 0-73,3 0 1,4 0 45,0 0 0,0 0-9,3 0 1,0 0-5,0 0-9,-1 0 0,6-4 30,-4 1 0,0-1-3,-5 4 0,1 0-23,0 0 1,-4 0 5,0 0 0,-4 0 4,4 0 1,-1 1-2,1 3 1,2-3 57,-6 3-60,5-3-9,-2-1 1,1 0-3,0 0 5,5 0 0,0 0-70,3 0 0,1 0 88,-2 0-75,6 0 1,-4 0 4,2 0 1,2 0 53,-5 0-164,-1 0 132,-3 0 0,-4 0-31,0 0 20,-5 0 0,7 2-39,-6 1 0,4-1-35,-4 1 73,5-1 177,-2 3-176,5-4 1,5 4-2,2-5 221,-2 0-209,5 0 0,-7 0 81,4 0-64,1 0-7,-2 0 0,4 0 30,-3 0-144,-2 0 118,5 0 0,-4 0-79,6 0 1,-1 0 97,0 0-239,0 0 195,6 0 1,-3 0-16,4 0 1,-4 1-9,1 3 1,-2-3 21,-2 3 10,0-2-18,1-2 1,-1 0-1,0 0 5,0 0 1,1 0 8,-1 0 1,4 0-9,0 0 4,0-6 1,-2 5-2,2-3 1,-1-1-8,4 1-613,-4 1 623,8 3 0,-9-4-31,6 0 1,-4-1 38,4 1 1,-2 3-168,-2-3-5,5 3-500,-13 1 588,15 0 66,-10-5 0,8 3-37,-5-1 1,4 1 38,-4 2 0,4 0-11,-4 0 1,0 0 0,-3 0 0,3 0 229,0 0-224,0 0 368,-9 0 1,3 0-324,-6 0 1,0 0-5,-7 0 0,1 0-92,-5 0 272,1 0 0,-9 0-1037,1 0 680,-6 0-677,-7 0 325,-2 5 500,-20-3 0,3 8 0,-10-4 0</inkml:trace>
  <inkml:trace contextRef="#ctx0" brushRef="#br1" timeOffset="102">21426 9936 9725,'0'12'583,"0"-1"-472,0 0 0,-2 2 14,-2 2-29,3-2 1,-4 5-5,5-3 1,-1-2-25,-3 2 0,3 1-31,-3 0 54,3 4 0,-3-4 1,0 3 0,-5 3-18,2-3 0,0 3-30,0 1 1,-2-4 18,-6 0 1,2 0-31,-2 3 0,-3 3-51,-1 1 0,-3-2-56,-1 3 1,-1-3 154,-2-1-318,2 5 257,-4-4 1,1 4 13,0-5-302,-4 5 267,1-4 0,0 4-99,-1-5 89,6-6 1,-3 5-43,5-3 0,-3-1-2,-1 1 0,2-5 23,6 1 0,-3 1-6,3 0 25,3-1 0,-1-8-18,6 1-11,-1 0 14,1 3 20,-1 1-17,6-6-2,1-1-174,0 0 179,4-4-42,-4 4-23,5-5-24,-6 0-19,5 0 32,-9 0 0,7 0-101,-4 0 41,4 0 86,-2 0-29,5 0-179,-5 0 31,4-5 115,-4 4 1,5-5-156,0 2 0,0 1 118,0-4 0,0 3-116,0-4 1,4 4 116,-1-3 1,1 3-179,-4-4 393,0 6-43,0-8 0,2 8-238,1-1 532,-1-4-206,3 6 49,-5-9 218,0 9-76,0-4-110,5-1 0,-3 1 112,6-2 0,-6 0-6,2 4-40,-2 1 65,-2-3-136,0 15 1,-2-4 39,-2 9 0,2-5 100,-6 5 1,1-1-69,-5 1 1,5-2-57,-1 2 1,4 2-352,-3-2 1,0 0-1607,0-3 2280,-4-1-312,10 0 1,-5 0-113,2-4 0,3 0-76,-3-4 133,3-1-98,1 3 61,0-5 1,5 0 7,2 0 1,4-2 6,0-1 1,0 1 189,1-1-29,4-4-228,-3 6 0,12-4 384,-2 5-321,3-5-9,2 4 383,-4-5-240,4 6 0,-6-3-100,1-1 1,-5 0-104,-3 4 84,-2 0-357,-2 0-326,-4 0 170,-2 0-794,-15 0 1,2 0 153,-7 0 668,2 0 358,2 5 0,-6-4 0,-1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1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2284 2810 8180,'0'-7'294,"0"-3"1,0 7 102,0-4-302,0 4 191,0-2-236,0 5-107,0 5 0,0-2 62,0 4 0,0 5-68,0 3 0,-4 5 54,1-1 0,-6 3-48,1 1 1,-2 5 69,-2 2 0,1 3-53,0 2 1,-1 0 58,1 3 0,-2-1-1,-2 5 1,2-5 33,-2 1 0,0 0 13,3-4 0,-2 2-79,7-10 1,0 0 34,0-7 1,4 1-167,-1-5 181,3 0-304,1-3 1,0-5-377,0 1-100,0-5 88,0 2 463,0-5 1,0-5 192,0-3 0,0-7 0,0-3 0</inkml:trace>
  <inkml:trace contextRef="#ctx0" brushRef="#br0" timeOffset="1">2250 2889 8131,'0'-11'190,"0"5"211,0-4-276,0 3 175,0 1-115,0 1 265,0 5-504,0 5 0,5 1 77,3 6 0,-2 3-12,2 0 1,-1 5 78,5-1 0,-5 3-185,1 1 1,-1 1 110,5 3 0,-1-2-154,1 5 1,-1 1 12,1 3 0,-4-3 141,4-1 0,-7-3-55,6 3 0,-2-4 33,3 0 0,-2-2 1,-3-1 0,4-4 3,-4 0 1,2-4 105,-1 4-61,2-5 1,-5 3 4,3-6 0,-2-3-78,-2 0 68,-3-6-532,4 3 177,-5-5-393,0 0 124,-5 0 1,2-4-166,-4 1 751,-1-6 0,-3 2 0,-1-4 0</inkml:trace>
  <inkml:trace contextRef="#ctx0" brushRef="#br0" timeOffset="2">2147 3403 8131,'-11'0'0,"-1"-5"60,6 4 257,-4-4 313,9 5-202,-5-5-381,6 4 0,2-4 71,2 5 1,3 0-19,8 0 0,3 0 10,5 0 1,1 0 49,3 0 1,-2 0-136,6 0 0,-6-2 98,2-1 0,-1 1-201,-3-2 0,1 3-183,-9 1 1,4-1-337,-3-3 0,-1 3 597,-4-3 0,1 3 0,-1 1 0</inkml:trace>
  <inkml:trace contextRef="#ctx0" brushRef="#br0" timeOffset="3">3872 2901 8114,'0'-12'21,"-2"6"290,-1 2-31,1-2-123,-8 5-207,4-4 42,-1 5 0,-3 0 99,3 0 0,-3 0-152,-2 0 203,1 5-29,-6 1-261,5 5 0,-10 6 159,3 2 0,1 3-85,-1 0 1,4 6 13,-4 3 0,1-2 68,-1 1 1,1 1 109,3 3 1,4-2-99,-1 2 0,2-6-19,6 6 1,0-6 33,4 3 1,0-6-80,0 2 0,6-7 78,1-1 1,5-1-134,3 1 0,-1-3 165,5-4 0,-4-2-7,4-2 1,0-3 173,4-5 1,0 0-134,0 0 0,-1 0 97,1 0 0,0-5-115,0-3 1,-4-2-99,0-2 1,-5 1 122,1 0 0,-3 3-85,-5 0 1,3 1 11,-2-5 1,-2 1-125,2-1 1,-5 5-106,0-1 201,-1 6 1,-1-7-208,3 5 186,-3 0-216,4 4 1,-5 1 122,0 3 1,0-1 32,0 4 0,0 1 21,0 3 0,0 1 71,0-1 0,5 1-20,3-1 0,-2-3-54,2-1 1,1 0 194,6 0 1,-1 2-95,5-5 0,4 0 244,3-4 0,6 0-69,-2 0 1,3-5-99,2-3 0,-1-2-79,0-1 1,-5-1 58,-2 1 0,-3-2 13,-1-2 1,0 1-30,0-5 0,-4 4-20,0-4 0,-7-1 8,0-2 0,-2-5-80,-6 0 1,0 1 67,-4 3 0,0 1-127,0 3 0,-10-1 80,-6 5 0,-1 1-231,-6 6 0,-1-1 19,-7 5 1,-6 1 33,3 3 1,-4 9-204,0 2 1,2 8 97,-2 0 0,4 3-325,4 0 0,2 1 45,5 0 0,9 4 549,2-1 0,4 6 0,-4-3 0</inkml:trace>
  <inkml:trace contextRef="#ctx0" brushRef="#br0" timeOffset="4">4774 2992 8071,'-5'-11'0,"-1"-1"0,-6 1 10,6 5 100,-4-4 1,7 7 863,-5-5-197,6 6-520,-3-3 46,0 5-617,3 0 0,-3 1 194,5 3 0,4 6 20,0 5 1,1 6 135,-1-2 1,-3 2-35,3 2 0,-3 4-96,-1-1 0,4 6 69,0-2 0,0 2 8,-4-1 1,0 0 9,0-4 1,0 2 7,0-6 0,0 2 10,0-6 0,3-2-214,1-2 0,0-6-273,-4-1-48,0-1-3,0 0-492,0-2 1019,0-5 0,0-5 0,0-2 0</inkml:trace>
  <inkml:trace contextRef="#ctx0" brushRef="#br0" timeOffset="5">4717 3038 8071,'0'-18'0,"-4"0"0,0 3 341,0 3-138,4 0 1,0 2-29,0 2 763,0 3-352,0-5-159,0 9-376,0-4-14,0 5 1,5 5 1,3 2 1,2 7-217,2 2 0,-1 4 106,1-1 1,-1 3-370,0 0 1,1 1 126,-1 0 1,1-1 1,-1-3 0,0-3 143,1-4 1,-1-1 203,1 0 0,-1-3 80,1 0 1,-1-6-69,0 2 0,1-3 17,-1-1 0,1 0-34,-1 0 1,6-5 246,2-2 0,-2-5-36,2-3 0,0-3-14,4-5 1,-1-1-45,-3-2 0,1 1-49,-5-1 1,4-1-42,-3 4 1,-1-2 23,-4 6 0,-1 2 96,-2 2-102,2 2 1,-7 3 43,4 3 55,-4 2-515,2 5 84,-5 0 0,0 5-61,0 2 0,0 9 102,0 3 0,0 7 83,0 5 1,1 2 68,3 1 1,-3 5-53,3 3 1,-3-1 57,-1 1 0,0-6-49,0 3 1,0-8 195,0 0 0,0-10-15,0 2 1,0-8 60,0 1 0,2-4-136,2 0 1,-3-1-35,3 1 1,-3-5-1007,-1 1 722,0-6 0,0 5-1195,0-4 1477,0-1 0,5 3 0,1-5 0</inkml:trace>
  <inkml:trace contextRef="#ctx0" brushRef="#br0" timeOffset="6">5642 2867 7654,'0'-7'1146,"0"2"-482,-5 5-189,4 0-433,-5 0 0,6 1 17,0 3 1,0 6-76,0 6 0,0 5-69,0 2 0,4 2 121,0 10 0,0-4-109,-4 8 0,1 0 74,3-1 1,-3 0-24,3-4 0,-1-1 24,0-2 1,-1-3-55,1-6 1,-1-4-66,-2-3 45,5 3 1,-4-5-347,3 2 1,-2-7-73,2-4-513,-2 2 258,3-5 521,-5 4 0,0-11 224,0-6 0,0-4 0,0-7 0</inkml:trace>
  <inkml:trace contextRef="#ctx0" brushRef="#br0" timeOffset="7">5539 3015 8149,'-6'-16'-95,"-4"3"67,8-4 0,-3 6 262,5 0-159,0-1 0,0 1 378,0-1 1,0 0-1,0-4 0,2 4-266,1-4 1,4 4 43,4 0 0,6 1-259,2 0 1,2-1 91,2 1 0,4 4-110,-1 4 0,5-3 17,-5 3 1,1-1 13,-4 4 1,-1 5-67,-3 3 1,2 2-42,-2 1 0,-2 1-111,-2-1 0,-2 0 67,-2 1 1,-1 0-82,-2 4 0,1-4 103,-6 4 0,3-4 67,-3 0 0,-1-1 39,1 1 0,-3-1 129,-3 0 1,0 1-36,-5-1 1,1 1-65,-5-1 0,-3-3 221,0-1 1,-4-3-44,4 4 1,-4-4 76,3 3 1,1-4-23,4 1 1,3-3 147,1-1-245,-1 0-253,2 0 29,1 0 0,5 1-301,0 3 1,5-3 232,2 3 0,3 1 70,2-1 0,4 1-19,3-1 1,3-2-1,1 6 1,3-1 45,1 5 1,0-2-37,-4-2 1,-2 6 51,-2-3 1,1 3-71,-4-3 1,-1 2-94,-4 2 1,-4-2 252,-4 2 1,-1 2-129,-2-2 1,-2 0 127,-1-3 0,-5-1-94,-7 0 0,0 2 307,-8 2 0,-1-2-74,-7 2 0,-2-3 57,3-5 0,-2 3 35,2-2 0,-2-3 36,5-1 0,4-3-340,4-1 0,5 0 23,-1 0 0,6 0-374,2 0 272,4 0 1,-1-5 112,8-2 0,8-4 0,5 0 0</inkml:trace>
  <inkml:trace contextRef="#ctx0" brushRef="#br0" timeOffset="8">6316 2867 8144,'-5'-12'0,"3"1"606,-8 4-425,9 2 0,-4 4 502,5-3-110,0 3 743,0-4-942,0 5 1,0 5-606,0 3 1,0 7 170,0 4 0,-4 2-58,0 2 1,0 9 123,4 2 0,0 4-104,0 0 0,0-1 77,0 5 0,2-1 15,2 1 0,-3-3-80,3-5 1,-3-5 81,-1-2 0,0-4 162,0-4 1,1 1-132,3-5-59,-3 1 1,4-5 95,-5 1-827,0-6-72,0-1-1382,0-5 2217,5 0 0,-3-10 0,3-3 0</inkml:trace>
  <inkml:trace contextRef="#ctx0" brushRef="#br0" timeOffset="9">6567 2901 8182,'0'-12'0,"0"1"0,0 5 0,0 1 0,0 5 1971,0 10-1814,0 2 1,0 11-28,0 0 0,1 9-199,3 2 1,-3 8 27,3 0 1,-3 2 39,-1 2 0,0 0-58,0-1 0,0-5 71,0-6 0,0-1 44,0-6 0,0-2-26,0-6 1,0-2-59,0-6 0,4 0 72,0 1-550,0-6 0,-4 0-414,0-2 336,0-2 0,0 1 128,0-6 1,5-5 455,3-7 0,2-8 0,1-6 0</inkml:trace>
  <inkml:trace contextRef="#ctx0" brushRef="#br0" timeOffset="10">6533 2924 8182,'0'-7'1197,"0"-3"-1134,0 9 0,1-4 48,3 5 1,6 6 88,5 6-133,11 4 135,-7 2 0,12 5 0,-3 0-191,1 6 1,-2 0 28,4 1 0,-5 2-119,5 6 1,-2-7 0,3 0 113,-2-1-181,-10-6 163,12 4 1,-13-7-1,8-2-18,-8 3-17,2-9 0,-8 3 49,2-5-55,-2 1 0,-2-5 0,1 1-938,-1 1 0,-1-3 789,-2 2-1410,2-6 1583,-9 4 0,4-12 0,-5 0 0</inkml:trace>
  <inkml:trace contextRef="#ctx0" brushRef="#br0" timeOffset="11">7104 2787 8066,'0'-12'360,"0"6"-94,0-4 412,0 9-636,0-5 178,0 6-258,5 6 105,1 5-12,1 7 0,1 8 526,-4 1-521,5 10 1,-8 0 0,4 11 0,-1 1-33,0 0 1,0-1 115,-4 1-1413,0-2 1331,0 4-10,0-16 1,0 2 0,0-10-1,0-3-64,0-4 1,0 1-248,0-6 315,0 0-4,0-3-1397,0-6 587,0 4 302,0-4 456,0 1 0,5-2 0,1-5 0</inkml:trace>
  <inkml:trace contextRef="#ctx0" brushRef="#br0" timeOffset="12">7572 2867 8286,'6'-5'156,"-1"2"255,-5-5-156,0 6 1,0-8 272,0 8-272,0-3 354,0 5 0,-1 5-618,-3 3 0,2 9 55,-6 5 0,2 6-290,-2 7-151,-2 4-538,4-4 793,-6 10 99,1-5 0,1 5-261,2-3 338,-2 2-134,4-13 0,-4 5-484,2-9 557,-2 0-14,8-4-173,-8-6-11,9 0 189,-4-6 419,0 1-1049,4-6 380,-4-1-99,5-5-819,0 0 1201,0-5 0,0-1 0,0-7 0,0-2 0,5-3 0,1-5 0</inkml:trace>
  <inkml:trace contextRef="#ctx0" brushRef="#br0" timeOffset="13">7538 2981 8248,'0'-23'-760,"0"0"507,0 0 448,0 0 1,0 4 690,0 0-392,0 5 112,0-7 223,0 8-348,0-3 1,0 4-231,0 6 64,5 1-366,-4 5 285,4 0 17,0 0-343,2 5 0,4 5 134,0 5 192,6 6-341,-4 1 1,8 4-33,-2 4 339,-2 1-920,4-2 845,-8 9-584,9-8 1,-8 10 50,5-6 178,0 0 162,3 1 1,-3-1-7,1 0 37,-1 0 138,-2-4 0,4-3-454,-6-4 644,0 0-189,-3 0 0,-2-5 68,-3-3 1,3 1-82,-2 0 1,-2-5-592,2-3 246,-5-1 286,2 0-428,-5 3-30,0-9 0,-2 3-202,-1-8 630,-4 3 0,-14-14 0,-3 2 0</inkml:trace>
  <inkml:trace contextRef="#ctx0" brushRef="#br0" timeOffset="14">7389 3312 8142,'5'-6'703,"-3"1"-702,8 5 0,-4 0 240,6 0-108,4 0 0,3 0-30,8 0-84,-3-5 157,14 3 0,-8-3-366,8 5 1,2-1 0,-2-2 0,0-2-448,1-1 1,-3 2 0,2-2 636,-3 1 0,0-4 0,-1 3 0</inkml:trace>
  <inkml:trace contextRef="#ctx0" brushRef="#br0" timeOffset="15">8314 2867 8164,'-5'-7'653,"4"1"10,-3 2-153,3 3-425,1-4 0,0 17 0,0 5-103,0 2 0,0 6 1,0 6-1,0 3 73,0 4 12,0 3 0,0 3 1,0-1-66,0-1-100,5 0 127,-4-1 0,4-3 1,-5-8 26,0-3 1,0-4 0,0-3 16,0-1-720,0-5 626,5 3 1,-3-10-431,2 1-16,-3-6-559,-1 3 512,0-5 514,-5-10 0,-2-2 0,-4-11 0</inkml:trace>
  <inkml:trace contextRef="#ctx0" brushRef="#br0" timeOffset="16">7926 2901 8908,'0'-12'-62,"0"1"1,5 5 16,3 2 315,7 3 0,3 1-127,5 0 0,6 0 0,4 0 235,4 0-340,6 0 1,-3 0 0,6 0-906,0 0 858,-1 0 1,1 0 0,-2-2-1,0 0-456,-2-2 1,-7 0 32,-1 4-1350,1-5 1352,-11 4 316,4-4 114,-6 0 0,1-2 0,0-4 0</inkml:trace>
  <inkml:trace contextRef="#ctx0" brushRef="#br0" timeOffset="17">8817 2775 8074,'0'-6'-36,"0"1"232,0 5-123,0 5 0,0 1 0,0 7 378,0 2-286,0 3 0,-1 5 0,-2 2 0,-2 4 192,-1 6-264,3 12 1,-3-4 0,3 9-135,-1-1 0,1-2 0,3-5 98,0-2-57,0-2 1,0-11 0,0-3-1,0-1-3,0-3-66,0-4 1,0-1 141,0-6-348,0 1 0,0-5-351,0 1 122,0-6-1205,0 3 1709,0-5 0,0-5 0,0-1 0</inkml:trace>
  <inkml:trace contextRef="#ctx0" brushRef="#br0" timeOffset="18">9182 2878 8075,'0'-18'387,"0"7"1,0 5 419,0 2-427,-5 2-526,4-3 1,-8 12 133,5 4 97,-5 1-150,3 14 111,-5-7 0,-5 16 0,1-2 0,1 5-59,2 2 38,0-3 0,5 6 0,0-4 0,2 1-99,3-1 1,0-6 14,2-6 83,0 2-62,5-10 1,0 6 45,3-9 0,6 3 0,-3-5 0,3-3 182,3-2-184,-4-7 84,8 4 1,-3-6 0,6 0-45,3 0 1,-3-6 0,4-1 0,0-5 47,2-3-45,-2 2-7,5-8 1,-9 2 20,3-8 0,-1-2-6,-3-5 1,1-2 0,-8-2-266,-2-4 214,-7 3 1,-2-5 0,-5 3 61,0 0-196,-5 2 1,-8 9 0,-8 0-1,-6 4-433,-2 4 309,-1-1 97,-5 16 0,5-5-898,-1 8 445,6 3 608,-3 1 0,5 7 0,0 4 0</inkml:trace>
  <inkml:trace contextRef="#ctx0" brushRef="#br0" timeOffset="19">9822 2855 8090,'0'-11'57,"-5"-1"0,4 5-334,-3-1 484,3 6 1,1-2 0,0 8 55,0 3-71,0 3-239,0 7 0,0 1 0,-2 7 218,-2 5-206,3 1 0,-4 13 248,5-2-805,0 3 567,-5 0-733,4 1 776,-4 0-4,5-6 1,0 0 0,0-7-264,0-3 323,0-2-67,0-10 1,0 2-15,0-5 1,0-3 0,1-6 491,3-1-468,-3-1 1135,4 1-1079,-5-4 1,0-5 0,0-8-126,0-5-117,0 3-8,0-7-93,0-2-16,0-1 257,0-4 1,-4 0-36,0-2-186,1-3 199,3-2 0,0 1 0,0 1-177,0 3 556,5 2-212,-4 0-73,4 9 1,-4-3 278,3 11-131,-3-1 38,5 6-442,-6 1-3,5 5 245,-4 5 1,9 1-104,-2 6 84,2 4 1,1 7 0,2 7 0,2 3-48,4 2 0,-1-1 34,1 0-818,5 6 817,0-10 1,4 7-21,-5-10 0,4-2 281,-1-6-181,1 2 0,-4-9 0,0 1 0,-1-6 386,1-2-217,-5-1-99,4-4 1,-8 0 525,5 0 524,-5-5-956,2-1 0,-5-6 287,1 1 0,-1-6-20,1-2 1,-5-7-214,1-5 1,-6-3-114,2-4 1,-2-4-82,-2-7 1,0 4-77,0-4 1,-4 5-32,0-1 1,-4 2-340,5 8 1,-3 4 190,3 8 0,1 1-161,-1 3 1,-3-1-120,3 5-374,-1-1 0,4 5-487,0 0 17,0 4 1279,0 2 0,0 0 0,0-1 0</inkml:trace>
  <inkml:trace contextRef="#ctx0" brushRef="#br0" timeOffset="20">3438 3837 7035,'7'0'188,"1"0"1,-4-1 149,3-3 0,1 3-53,3-3-178,1 3-9,-6 1 1,8 0-171,-2 0 177,1 0 1,0 0-154,2 0 1,-1 0 96,5 0 0,-3 0-30,3 0 0,0 0 44,4 0 1,-1 0-82,1 0 1,0 0 63,0 0 1,-3 0-23,3 0 1,-6 0 21,5 0 0,-1 0-43,2 0 1,-1 0-14,1 0 1,0 0-15,0 0 1,0 0-17,0 0 1,4 0 51,4 0 1,-2 0 20,2 0 0,-2 0-24,1 0 0,3 0 39,-2 0 1,0 0-23,0 0 1,2-4 8,-3 0 1,-1-1 24,2 1 1,-2 3-30,2-3 0,2 2-47,-3-2 0,-1 3 44,2-3 1,-5 1-2,5 0 1,-6 1-2,2-1 1,-2 1-7,2 2 0,-3-1-2,3-3 1,-2 3-22,2-3 1,-2 3-76,5 1 0,1-1-2,3-3 0,0 3 65,1-3 0,-4 2 15,4 2 0,-4 0 0,7 0 0,-2 0 0,-2 0 0,2 0 0,2 0 0,-1 0 377,5 0-603,-1 0 431,0 0-1024,3-5 807,-3 4 23,5-4 0,-4 5 19,0 0-16,-6 0 0,9 0 1,-8 0-22,4 0 1,-3 0 45,4 0 1,1 0-29,7 0 0,-7 0-4,3 0 0,-2 0-64,6 0-93,-3 0 0,5 0 202,-3 0 1,-1 0-36,6 0 0,-2 0-32,1 0 0,3 0 28,-3 0 1,-2 0 20,-2 0 1,-2 0-22,-1 0 1,5 0-3,2 0 0,-1 0 25,1 0 1,-4 0 1,0 0 1,2 0-58,-2 0 0,6 0 36,-2 0 0,2 0-29,-2 0 1,5 0 25,-4 0 0,4-1-35,-5-3 1,-1 3 9,2-3 0,-1 3-5,4 1 0,-1 0 28,-3 0 1,2 0-17,-6 0 1,1 0 17,-4 0 0,-1 0-14,1 0 0,2 0 75,-2 0 1,6 0-69,-6 0 0,6 0 34,-3 0 1,1 0-40,-5 0 1,6 0-3,2 0 1,-1-4-4,2 0 1,-2 0 17,1 4 1,5-4-42,-4 1 0,3-2 33,-8 1 1,1 2-38,-5-1 0,6 1 24,2 2 1,-2 0-2,-1 0 0,-1-3 5,-3-1 0,2 0 0,-6 4 1,0 0-8,4 0 0,-7 0 135,7 0 0,-5 0-128,1 0 1,1-4-3,-4 0 0,-1 1 433,-4 3 1,-4 0-432,1 0 1,-6 0 205,2 0 0,-7-2-85,-1-2 1,-5 3 146,1-3 1,-2 3-155,-2 1 0,-3 0 138,0 0-204,-6 0 117,3 0-599,-5 0 305,-5 0 0,-1 0-1718,-6 0 1849,-4 0 0,-12 0 0,-8 0 0</inkml:trace>
  <inkml:trace contextRef="#ctx0" brushRef="#br0" timeOffset="21">11592 2935 8001,'-6'0'-562,"-4"0"0,3 0 563,-4 0 0,-1 0 255,1 0 0,-2 5-60,-2 3 1,1 6-97,-5 1 1,5 4-15,-1-4 1,2 6-7,2-2 0,-1 6-50,1 2 1,1-1-1,2-3 1,-1 3-76,6-4 0,-1 8 69,4-8 0,1 4-59,3-3 1,2-4 62,6 0 1,0-4 116,4 4 1,0-6-71,3-2 0,3 0 101,-3-3 1,2-3 270,2-1 1,1-3-124,3-1 0,-2 0 72,6 0 0,-2-5-47,1-2 1,2-4-232,-5 0 1,3 0 76,-3-1 0,-1-4-195,-3-3 0,-4-3 99,0-1 1,-5-1-92,2-3 0,-1 2-3,-4-5 1,2-1-149,-9-3 1,-1 0-105,-3-1 1,-5 5 104,-2-1 0,-5 10-581,-3-2 0,-4 8 327,-8 0 0,-3 3 106,-8 5 0,2-2-38,-2 5 0,3 0-151,1 4 0,1 1-422,2 3 901,3 2 0,10 6 0,2-1 0</inkml:trace>
  <inkml:trace contextRef="#ctx0" brushRef="#br0" timeOffset="22">12232 2855 8093,'0'-11'53,"0"-1"1,-2 1 362,-1 0 376,1 4-314,-3 2-1,5 5-762,0 0 219,0-5 285,0 4-577,0-4 1,0 15 224,0 5 139,0 5 1,0 3-8,0 0 1,2 1-233,1 3 239,-1 2 0,3 1-105,-5 1 0,1-1 43,3 5 0,-3-5 57,3 1 0,-3-6 44,-1 2 1,0-3 152,0-1 1,4-2-119,0-2 1,0-2-26,-4-6 0,0-3-21,0-1 1,3-3-6,1 4-205,0-6-442,-4 3-59,0-5 0,0-5 677,0-2 0,0-9 0,0-1 0</inkml:trace>
  <inkml:trace contextRef="#ctx0" brushRef="#br0" timeOffset="23">12197 3095 8033,'7'0'799,"3"0"0,-4 0-443,6 0 0,3 0-1,0 0 1,6 0-112,-2 0 1,6 0-144,2 0 0,3 0 129,-3 0 0,3 0-389,-3 0 0,-1-4 189,-3 0 0,-4-3-678,0 3 1,-5-4 204,2 5 1,-5-2-532,-3 1-551,2-3 1525,-9-4 0,-1 0 0,-6-1 0</inkml:trace>
  <inkml:trace contextRef="#ctx0" brushRef="#br0" timeOffset="24">12209 2832 8033,'4'-7'0,"0"-1"175,4 6 0,0-7 363,7 5 0,-1-4 303,5 4-538,0 1 1,4-1-74,0 0 1,5-4 27,2 5 1,3-2-227,2 1 1,-1 3 78,0-3 1,-3 1-658,-1-1 1,-3 3-171,3-3 0,-6 3 716,-1 1 0,-5-5 0,-7-1 0</inkml:trace>
  <inkml:trace contextRef="#ctx0" brushRef="#br0" timeOffset="25">13762 3038 7957,'0'-11'1382,"0"3"-984,0 0-230,0 6 1,0-8 1,-1 7-9,-3-5 1,2 6-157,-6-2 0,0-1 25,-3 1 114,-1 0 1,0 4-201,-3 0 1,-2 6 40,-2 1 0,-3 3-156,3 2 97,3 4 24,-6 2 1,10 1-115,-4 0 0,5-4-41,3 4 0,-1-5 1,6 3-307,0-1 335,2-3 0,1 3-33,0-4 184,5-1 1,1 1-53,6-1 1,0-1-86,4-2 310,-4 2-99,5-9 1,-2 4-145,0-5 1,2 0 45,-2 0 0,-2-1 575,2-3-301,-2-2 1,2-2 319,0 1-363,0-1-131,-3-3 0,-5 1 86,1 2-178,-6-2 102,4 8-294,-6-3 2,0 5 16,0 5 1,0-2 133,0 5 0,0 3 36,0 4 1,0 2 117,0-2-139,0-2 25,0 3 1,3-4 68,1-1-59,5 0 0,-3 0 0,6-2 172,-1-2 83,1-4-241,4 2 355,-3-5-154,3 0-68,1 0 0,-3 0-626,5 0 256,-5 0-931,7-5 778,-3 3 1,4-8 406,-3 3 0,7-9 0,-1-1 0</inkml:trace>
  <inkml:trace contextRef="#ctx0" brushRef="#br0" timeOffset="26">14938 2752 8041,'0'-6'-4,"0"1"319,0 0 0,0 5-266,0 0 0,0 6 0,0 10-9,0 3 0,-1 2 0,-1 3 0,-3 2-11,-2 0 0,3 6 3,-3-2 1,0 7-41,0 1 1,-3 0-19,2-3 0,-1 3-67,2 0 1,-2 0 105,5-4 0,-4-6 12,5-5 29,-1 0-42,4-11-155,-5 5 9,3-6-327,-3 1 135,5-6 282,0-1 0,0-6-19,0-3 0,0-2 63,0-6 0,5-4 0,2-2 0</inkml:trace>
  <inkml:trace contextRef="#ctx0" brushRef="#br0" timeOffset="27">14916 2695 8041,'0'-11'790,"0"5"-790,0-5 0,0 10 0,1-3 203,3 8 1,-2 8-98,6 7 1,1 3 141,6 5-193,-2 2 1,4 7 0,-3 1-1,3 2 168,1 2-273,1 0 0,0 8 160,0-4-1137,-5 4 952,7-9 0,-8 1 84,2-3-190,-2-3 328,3-5 0,-3-3-81,2-4-23,-2-5 0,-5 2 69,-1-4-63,1-6-97,-2 0 37,4-4 504,-3 1-865,-1-2-284,-1-5 368,-5 0 0,-1-5-1066,-3-3 1354,-2-7 0,-11-3 0,-1-5 0</inkml:trace>
  <inkml:trace contextRef="#ctx0" brushRef="#br0" timeOffset="28">14916 3209 8041,'0'-6'841,"0"1"-879,5 5 211,-4 0 0,9 0-122,-2 0 0,7 0 135,4 0 1,3 0-232,0 0 1,3 0 74,1 0 1,0-4-233,4 0 1,-5-3 109,2 3 1,-3-4-497,-1 4 0,-1-4 50,-3 0 538,2-2 0,-3-2 0,5 1 0</inkml:trace>
  <inkml:trace contextRef="#ctx0" brushRef="#br0" timeOffset="29">15452 2844 8041,'-5'-12'0,"4"6"542,-4-4-62,5 9-189,0-4 164,0 5 0,0 5-673,0 2 24,0 8 1,0 4 25,0 8 60,5 2 154,-4 6 1,4 0-45,-5 3 45,6-2-65,-5 8 1,4-8-19,-5 2-435,0-3 460,5-6 1,-4-2-1,3-7 20,-3-1-144,-1-10 0,0 7 55,0-9 76,0-2-567,5 0 150,-3-5 247,3 0 1,-5-1-115,0-3 0,-4-3-282,0-9 570,0 4 0,-1-15 0,-1 3 0</inkml:trace>
  <inkml:trace contextRef="#ctx0" brushRef="#br0" timeOffset="30">15407 2878 7877,'5'-6'365,"-4"1"0,5 1 8,-2 0 1,-1 0-527,4 4 1,1 4 111,3 0 0,2 6 137,2 1 0,3 2-50,5 6 0,0 0 46,0 4 0,-1 0-128,1 0 0,4 3 70,0 1 1,-1 0 1,-3-5 0,0 0 93,0-3 1,0 1-8,-1-4 0,-2-1-26,-1-4 1,-4-3 19,4-1 0,-5-3-216,1 4 1,-2-6 119,-2 2 1,-3 1-946,-1-1 421,-4 0-106,7-4 1,-10-1 609,0-3 0,-5-2 0,-6-6 0</inkml:trace>
  <inkml:trace contextRef="#ctx0" brushRef="#br0" timeOffset="31">15886 2798 7960,'0'-11'-175,"0"4"175,0-3 678,0 9-342,0-4 1,2 1 377,1 0-170,-1 0-735,3 4 1,-5 2 141,0 2 1,1 2-12,3 5 1,-2 2 130,6 2 0,-4 3-183,3 5 0,-4 1 62,1 3 0,1 2 2,-1 5 0,1 0 104,-1 1 0,-3-5 8,3 0 0,-3 0-6,-1 0 0,1-2 122,3-5 1,-3-2-139,3-2 1,-3-1 41,-1-3 0,2-6-165,1 3 119,-1-3-868,3 2-56,-5-5-199,0-1 1085,5-5 0,-4 0 0,4 0 0</inkml:trace>
  <inkml:trace contextRef="#ctx0" brushRef="#br0" timeOffset="32">16195 2684 7943,'0'-6'16,"0"-5"-286,0 10 100,0-4 0,4 6-14,-1 3 629,1 2-293,-4 6 0,0 2-88,0 5 384,5 0-272,-3 14 0,3 0 204,-5 5-344,0 5 0,3-6-16,1 5 1,0-2 37,-4 2 1,0 1-37,0-4 1,4-5 96,0-4 0,-1-8-182,-3 1 1,0-8 56,0 0 1,2-3-63,2-5 0,-3-1-135,3-2-162,-3-2-34,-1 3 0,0-7 167,0-1 1,0 0 231,0-5 0,-5-4 0,-2-6 0</inkml:trace>
  <inkml:trace contextRef="#ctx0" brushRef="#br0" timeOffset="33">16195 2730 8032,'11'-12'1562,"-4"6"-1782,8 1 190,-13 5 1,14 0 131,-9 0 0,7 0 63,1 0 1,7 4 46,1-1-296,0 6 180,5-2 1,-6 8-42,1 0-165,0 0 80,0 2 0,0-1-82,0 3 37,-6 3 0,5-4-32,-3 4 1,-4 0 82,-3-3 0,-2 4 19,-6 0 0,-1 1-20,-3 6 1,-1-3-16,-3 3 0,-3 0 6,-9 0 0,0 2 11,-3-6 1,-3 0-18,3-7 1,-4 1-39,-3-5 1,2 1-339,-3-5 1,3-1 777,1-2 1,4 1-811,0-5-49,5-1 497,-2-3 0,4 0 0,1 0 0</inkml:trace>
  <inkml:trace contextRef="#ctx0" brushRef="#br0" timeOffset="34">17303 2593 7978,'0'-12'16,"0"1"-12,0 4 456,5 2 144,-4 0-125,4 4-132,-5-4-146,0 5 1,0 5 29,0 3 1,1 3-119,3 4 1,-3 4 102,3 8 0,-3 2-50,-1 5 1,2-2 42,2 2 0,-2-2-221,6 6 1,-6 1 62,2 0 0,1 2-201,-1-3 0,4 4 26,-5-4 0,5 4 42,-4-4 0,1-3 0,-1-5 1,-3-5 63,3 2 1,-2-8-14,2-4 1,-3-2 32,3-2 1,-3-3-117,-1 0 105,0-6 123,0 3 0,0-6-87,0-3 1,0-2 7,0-6 1,-3 0-78,-1-3 1,0-3 1,4-5 0,0 1-183,0 3 0,5-1 70,3 5 1,-2-3 37,2 7 1,1-3-5,6 6 0,-3 3-29,4 1 1,1 3 87,2 1 0,2 0 2,-2 0 1,2 0 118,-2 0 0,3 0-80,1 0 0,0 1 34,-1 3 1,0 2-46,-3 6 1,1-1-58,-4 1 0,-1-1 58,-4 0 1,-4 1-65,-4-1 0,-1 2 35,-2 2 1,-5-2 49,-3 2 0,-7-2 191,-4-2 1,-3 1-81,-1-1 0,-1-1 192,-2-2 1,1-2-69,-1-2 0,2-3 44,1 3 0,0-3-154,0-1 1,4 0-293,0 0-68,5 0 1,-2-3-206,4-1 1,2-1-1125,2 1-950,-2 3 2522,9-10 0,1 5 0,6-5 0,6-1 0</inkml:trace>
  <inkml:trace contextRef="#ctx0" brushRef="#br0" timeOffset="35">18536 2775 7958,'0'-6'-341,"0"-4"1182,0 9-126,0-5-13,0 1-260,0 4-340,0 6 0,0 8 120,0 10 0,0 0-291,0-1 0,0 1 86,0 0 1,0 4-3,0-1 0,1 6-30,3-1 0,-3-2-153,3 1 0,1-4 72,-1 0 1,0-5 6,-4-2 0,1-4-167,3 4 1,-3-5 48,3 1 1,-3-6-316,-1-2 1,0-3-158,0 4-533,0-6 1212,0 4 0,5-6 0,-3 0 0,3 0 0</inkml:trace>
  <inkml:trace contextRef="#ctx0" brushRef="#br0" timeOffset="36">19061 2707 8041,'0'-18'0,"0"5"103,0 6 1,0 3 517,0-4-390,0 6 276,0-3-320,-5 5 1,-1 0-76,-5 0 1,-2 0 117,-2 0 1,1 1-166,-5 3 0,3 2 72,-3 5 0,4 0-207,-4-4 1,5 5 112,-1-1 1,2-3-205,2 3 1,-1-2 76,1 2 0,0 0-73,-1-4 1,5 3-104,-1-2 143,5 2 0,-2 2 16,5-1 1,0-3 45,0-1-82,0 1 1,5 3 81,3 1 0,3-1 93,5 0 0,-1 1-84,8-1 1,-2 1 216,10-1 1,-5 1 6,5-1 1,-1 0 37,5 1 1,-1 1-13,0 2 1,-5-3-123,-2 4 0,-3-2-84,-1 1 0,-5-1 103,-3 5 1,-7-4-295,-5 4 0,-3-4 59,-3 4 1,-9-3-56,-7 3 0,-3-4-3,0 4 1,-1-5 108,0 1 1,-4-2 0,1-2 128,0 1 2,-3-6 1,1 3 5,-2-5 1,1 3-76,2-3 0,4 0 49,0-4 0,2 0-14,5 0 0,1 0-1082,4 0 575,4 0 493,2-5 0,10-2 0,2-4 0</inkml:trace>
  <inkml:trace contextRef="#ctx0" brushRef="#br0" timeOffset="37">20261 2661 8003,'0'-18'9,"0"2"0,0 1 42,0-1 192,0 6-49,0 0 119,-5 9 1,2-4 133,-5 5 64,6 0-306,-3 0 0,1 5 31,0 2 1,-5 10-5,2 6 1,0 5-8,0 6 1,-1 4 3,-3 0 1,4 4-205,4-4 1,-3 5 159,3-1 1,-1 1-338,4-1 0,0 1 105,0-5 0,0-1-189,0-6 1,0-1 61,0-7 1,0 1 32,0-9 0,0 0-305,0-3 1,1-6-96,3-2-377,-3 2 569,4-4 1,-3-2-358,1-8 1,4-2-70,4-2 775,-5-4 0,5-2 0,-5-5 0</inkml:trace>
  <inkml:trace contextRef="#ctx0" brushRef="#br0" timeOffset="38">20181 2695 8029,'7'-11'0,"1"-1"113,-6 1 0,5 5 679,-3 2-471,2-2 1,5 6 166,1 0 1,3 5-53,0 6-130,6 6-134,-4 0 1,6 7 228,0 3-108,5 2-191,-4 6 0,0-1-180,-5 0 264,0 0 1,-1 1-276,-3-1 0,2 4 107,-2 0 1,0 0-293,-3-4 0,3-4 122,0-4 1,-1-2-77,-6-1 0,2-1 88,-3-3 1,2-3-93,-1-4 1,1-5-467,-5 1-401,4-6-715,-6 3 1814,3-5 0,-10-5 0,-2-1 0</inkml:trace>
  <inkml:trace contextRef="#ctx0" brushRef="#br0" timeOffset="39">20135 3084 7986,'0'-7'548,"5"2"-161,1 5 0,6 0-341,-1 0 151,6 5 0,-2-3 192,8 1 1,2-1-110,9-2 0,5 0-95,-1 0 0,0 0 40,-4 0 1,3 0-651,-3 0 1,2 0-40,-10 0 1,1 0-462,-4 0 0,-2-2 925,-2-1 0,8-4 0,-3-4 0</inkml:trace>
  <inkml:trace contextRef="#ctx0" brushRef="#br0" timeOffset="40">20866 2718 8069,'0'-18'-220,"0"-2"-1,0 5 1042,0 5-128,0 5-121,5 5 0,-4 1-125,3 3 0,-3 3-245,-1 9 0,0 1 31,0 6 1,0 5-75,0 3 0,4 2 74,0 1 1,4 4-281,-5 0 1,5 1-72,-4-1 0,3-5-171,-3 5 1,4-10-86,-4 3 0,3-6 204,-3-2 1,1-5-544,-1-3 439,-3-2 1,6-3-1036,-4-3 342,-1-1 205,3-6 762,-5-6 0,-5-5 0,-2-7 0</inkml:trace>
  <inkml:trace contextRef="#ctx0" brushRef="#br0" timeOffset="41">20820 2718 8056,'5'-6'-298,"-3"1"1,8 5 426,-3 0 0,5 1 364,3 3 1,-1 2-106,5 6 86,0 4-155,9-3 1,-4 7 17,3-5-165,2 6 1,0-4-45,5 6 1,1 0-99,-1 0 1,1-4-1,2 0 1,1 0-34,-1-1 1,-5-2 0,-3-4 0,-2-1 0,-5 1-336,-1-1 106,-7-5 172,2 4-872,-4-8 494,-1 3 0,-3-1-1749,-1-1 2187,-4 1 0,-3-4 0,-7 0 0</inkml:trace>
  <inkml:trace contextRef="#ctx0" brushRef="#br0" timeOffset="42">21426 2650 8060,'0'-22'53,"0"3"694,0 4 0,1 3-143,3 5-372,-3 2-58,4 5 1,-4 6 48,3 5 1,-3 2 165,3 6-414,-3 0 0,-1 8 128,0 0 1,2 7 0,0-1-86,2 2 0,0-4 10,-4 7 1,0-5-197,0 5 0,1-6 0,3-2 0,-2-1 0,5 0-65,-2-6 1,0 0 128,-1-4 101,-3-2-53,4-1 1,-4-8-769,3-1 225,-3-4 71,4 2 1,-3-5-697,2 0 1224,-3 0 0,4 0 0,-5 0 0</inkml:trace>
  <inkml:trace contextRef="#ctx0" brushRef="#br0" timeOffset="43">21654 2581 8129,'0'-6'150,"5"1"0,1 6 56,1 3 1,3 2-1,-3 6 1,4 0-1,1 2 289,4 1-421,-4 6-383,10-4 1,-4 5 473,4-3 0,-3 3-175,0-3-49,-5-3 156,3 6 0,-6-10 0,1 4-548,-1-4 181,1 0-243,-6-6 1,4 4-554,-2-2 284,-3-3 782,5 0 0,-9-5 0,4 0 0</inkml:trace>
  <inkml:trace contextRef="#ctx0" brushRef="#br0" timeOffset="44">22305 2581 8091,'-4'-7'62,"0"-1"0,-1 5 0,1 0 750,-3 1-621,2 2 1,-7 0-227,1 0 0,-1 5 0,-4 3 0,1 2 0,-2 3-213,0 2 0,1-1 79,-3 5 0,1-4-437,-1 4 1,-1 0 265,5 4 1,0-1-240,3-3 579,1 2 0,-6-8 0,0 4 0</inkml:trace>
  <inkml:trace contextRef="#ctx0" brushRef="#br0" timeOffset="45">21985 2855 8703,'0'12'510,"0"-1"1,0 2 0,0 2-96,0 4 1,0 3 0,1 0 0,2 3 397,1 1-637,5-2 1,-7 5 0,6-3-37,1 1 0,0 3 59,-2-3 0,2-2-430,-5-6 216,5-2 0,-7-6-400,6 0 256,-6 1 44,9-6-1326,-10-1 5,4-5 0,-6 0 0,-4 0 1436,-7 0 0,1 0 0,-6 0 0</inkml:trace>
  <inkml:trace contextRef="#ctx0" brushRef="#br0" timeOffset="46">2056 4500 6686,'-8'-10'370,"1"2"1,4-2 198,-1 2-426,3 3 1,-3-5 217,0 2 0,0 2 139,4-2-182,0 6 66,0-3-306,0 0 202,0 4-56,0-5-123,0 6 1,0 6-167,0 1 148,6 8 1,-5 3-245,3 5 327,-3 0-281,-1 0 1,4 5 94,0 2 1,1 2-199,-2-2 168,-1 3 1,4-5 0,-3 4 0,0-3-76,0-1 0,2 0-102,-1-1 206,0-3 0,-3 0 1,1-5-127,2 1 0,0-3-315,-4-2 0,0-3-14,0 0-693,0-1 655,0-4-52,0-2 566,0-5 0,-5 0 0,-1 0 0</inkml:trace>
  <inkml:trace contextRef="#ctx0" brushRef="#br0" timeOffset="47">2090 4443 8328,'0'-12'-295,"0"6"1,0 0 1582,0 2-319,0 3-608,0-5-134,0 6 0,1 6 19,3 1 1,6 7-9,5 1 0,6 6 1,-2-2 1,4 4-36,3 3 1,0-2-217,4 3 0,-3 1 0,3-2-187,2 0 160,1-2 1,-3-1 120,1 0 1,-8-6-116,3-1 1,-8 0-227,5-1 343,-3 1-39,3 0-146,0-3 0,-5 3 0,-3-4 97,-2-1 0,-2-3-68,0-1 0,-3 0 89,0 0-402,-6-2 68,3 0-529,0-3 421,-3 3 147,3-5-1101,-5 0 795,-5 0 84,-2-5 500,1-2 0,-9-9 0,2-2 0</inkml:trace>
  <inkml:trace contextRef="#ctx0" brushRef="#br0" timeOffset="48">2650 4397 8359,'0'-11'1458,"0"4"-1130,0 2 1,0 4 51,0-3-275,0 3 0,0-3 0,1 8-28,3 3-39,-3 9-19,9 1 1,-9 6-168,3 0 1,1 9 0,-1 2 0,0 2 326,1-1-553,1-1 272,1-4 0,-1 3 1,-3-4-129,0 0 221,6-1 1,-7-5 0,1-2 0,0 0-252,1-2 13,-3-5 176,4 2-510,-5-4 257,0-1 44,0 0 0,0-3-408,0 0 21,0-6 667,0 3 0,5-5 0,1 0 0</inkml:trace>
  <inkml:trace contextRef="#ctx0" brushRef="#br0" timeOffset="49">2935 4534 8176,'0'-11'364,"0"-1"1,0 5 316,0-1-528,0 5 95,0-2 281,0 5-582,0 5 1,0 3 158,0 7 0,0 3-175,0 5 0,1 4 0,2 0 26,1 3 1,3 0-107,-3 4 1,5-3 107,-1-1 0,2-3-79,1 3 0,4-4 1,1 0-27,-2-1 121,3-3 0,0-4 228,2-3-224,3-2-15,-5-7 518,1-1-232,4-5-64,-5 0 1,6 0-1,0-1 327,0-3-338,0-2 1,0-7 0,-1-1 277,1-1-333,-5-5 89,4 2-1,-5-5-413,1 0 382,-1-4-49,-6-3 0,1-4-227,-1 0 49,-5 5 53,-1-9 1,-1 7-767,0-7 368,0 3 257,-4 0 0,-1 10-507,-3 2 0,2 8 96,-1 0-1687,-4 7 2236,6 3 0,-14 5 0,2 0 0</inkml:trace>
  <inkml:trace contextRef="#ctx0" brushRef="#br0" timeOffset="50">3678 4477 7625,'0'-8'147,"0"1"607,0-1-344,0 2 1,0-1-37,0 4-135,0 1 281,0-3 22,0 5-828,5 0 248,-4 5-1,4 7 23,0 6 1,-2 6 0,3 2-1,0 5-136,1 2 76,-5 1 27,8 0 1,-8 1-129,1-1 71,4 0 0,-6-3 0,4-2 0,-1-1-652,0-3 558,-1-1 0,-1-2 1,2-3-482,-3-3 146,4 1-169,0-5 404,-4 5 11,4-11 289,-5-1 0,0-5 0,5-5 0,2-1 0</inkml:trace>
  <inkml:trace contextRef="#ctx0" brushRef="#br0" timeOffset="51">3792 4523 8233,'-4'-8'0,"0"0"324,2 0 0,0 1 1,1 1 333,-3 1-328,3 1-18,-4 4-606,5 0 350,5 5 1,-3 1-1,6 7 124,1 2-241,1-2 27,2 9 52,-1-5 0,2 5 130,2-3 0,-2 1-272,2-5 1,-2 5-1,-2-7-104,0-2 129,1 0 1,-1-6 122,1 3-10,-1 2 49,0-9 1,-3 4 57,0-5-87,-1 0 1,1 0-1,0-1 364,0-3-335,3 3 0,-1-9 0,-1 2 203,-2-2 73,1-1-246,3-6-18,1-1 0,3-5-116,0 1 0,2-1-19,-2 0 0,-2 0 0,3 2 156,1 1 1,-5 0-48,3 5 0,-2 0-348,-1 3 311,-1 6 18,-5-4-152,4 9 1,-7-5 0,3 8 0,1 0-3,-1 2 0,-2 5 0,3 0 0,1 5-48,-2 5 106,5 2-4,-5 7 105,0 2 1,3 5-124,-5 3 17,5-2 110,-8 8 1,5-8 0,-3 3-1,1-2 79,-2-3 56,0 3-211,-2-13 63,0 4 91,5-10 0,-4 2 0,3-5 28,-3-1-110,-1-1 3,0-2 0,0-3-511,0-1 0,1 0-1180,3 0 8,-3-2 1645,4-5 0,1-10 0,0-2 0</inkml:trace>
  <inkml:trace contextRef="#ctx0" brushRef="#br0" timeOffset="52">4683 4431 8443,'0'-11'267,"-6"5"-334,5 0 108,-4 6 1,5 2 179,0 2 1,1 3-1,2 8 1,1 6 114,-2 4 13,0 4-289,3 6 1,-3 3 0,5 0-29,-2-2 0,0 1 45,-2 1 1,0-2 0,3 1 126,-1-6-136,-1-3 1,-2-9 0,0-1-82,2-1 137,0-2-537,-4-4 0,1-1-68,3-2-403,-3-3 87,4-5-622,-5 0 1419,0-5 0,-5-6 0,-1-7 0</inkml:trace>
  <inkml:trace contextRef="#ctx0" brushRef="#br0" timeOffset="53">4523 4477 8258,'6'-11'0,"0"0"0,-2 3 464,4 0-165,2 0 0,1 2 303,-4-4 0,7 7 235,-3-4-662,3 4 17,3-2 0,0 4-169,6-3 5,0 3 0,0-4 230,0 5-18,5 5-613,-4-4 219,4 9 0,-6-4-79,1 6 0,-1-1 219,-3 1 1,1-1-1,-5 1-108,-1-1-37,-1 5-145,-2-3 105,-4 4 69,3-6 1,-9 1 21,3-1 27,-3 0 115,-1 1 0,-1-2 0,-3-1 344,-3-2-366,-4 1-36,0-2 1,-2 5-3,-2-4 0,-1-1 171,-3 2-52,-3-5 1,4 3 0,-3-3 123,2 0-148,-3 1 0,9-4 321,-2 0-302,3 5-261,5-4 116,2 5-250,5-6 118,0 5 38,10-4 1,-1 8 134,10-5 0,-4 4 70,4 0 0,0 1 1,6 0-1,0-2-88,2 2-1,-1 2-54,-3 0-172,5 0 258,-4 1 0,4 0 0,-5 2-135,0 2 0,-4 0 36,0-1 26,-5-2 0,2 5 0,-6-4 26,-2 1 1,-3 2 34,-5-2 1,0-3 17,0 4 1,-2-4 287,-6 0-103,0-1 1,-13 1 199,2-1-189,-3 0-131,-1-4-8,-10 3 0,3-8 261,-8 6-179,7-5-305,-2 2-176,-1-5-301,4 0 459,-8 0 0,13-2-13,-1-1 207,2 1 0,6-7-1669,3 6 1656,7-6 0,-2 2 0,4-4 0</inkml:trace>
  <inkml:trace contextRef="#ctx0" brushRef="#br0" timeOffset="54">5276 4557 7475,'0'-6'1046,"0"1"-658,0 5 373,0-6-781,0 5 1,0-3 73,0 8 0,2 0 0,0 6 0,2 4 25,-1 3-38,3 2 1,-5 3 0,3 1 236,-3 0-295,4 0 0,-3 4 0,1-1 82,-1 0 1,-2-2-127,0-1-31,0-1-146,0 1 277,0 0 0,0-1-181,0-3 164,0 2 1,0-7 0,0 4-8,0-1 1,0-7 135,0 0-127,0-4-19,0 1 451,0-2 373,0-5 0,5-2-1031,2-1 108,4 1 34,5-3-145,2 0 288,10 4-91,1-9 0,5 8-195,0-1 242,1 1-91,-1-3 1,0 4 17,0-3 2,-4 3 1,-1 1-1,-5-1-13,-1-3 0,-2 3-478,-5-3 314,-4 2 0,1 2 16,-5 0-520,-6 0 28,3 0 82,-5 0 0,-1-3-9,-3-1 612,-2 0 0,-16-1 0,-2-1 0</inkml:trace>
  <inkml:trace contextRef="#ctx0" brushRef="#br0" timeOffset="55">5265 4808 8239,'0'-6'0,"0"-1"223,0 4-50,5 1 832,1-3-343,11 5-344,-4 0 1,8 0-56,-2 0 0,3 0 0,2 0 8,3 0-21,-3 0 1,9 0-424,-9 0 208,9 0 57,-9 0 1,4-1-138,-5-3 0,-2 3-844,-2-3 270,3 3 0,-9 1 0,2-1-584,-3-3 723,-5 3 24,3-4-538,-9 5 415,4 0 579,-5-6 0,-10 0 0,-3-5 0</inkml:trace>
  <inkml:trace contextRef="#ctx0" brushRef="#br0" timeOffset="56">5322 4568 8178,'0'-11'341,"5"0"0,-2 0 0,4 2 251,2 2-347,-4-1-62,5 2 1,1-4 60,4 2 1,6-1-179,2 2 0,1-4 0,8 5 0,2 0 132,3 2-245,1-2 237,-4 4 0,-2-4-618,2 2 1,-3 3 169,3-3-1230,0 3 690,-9 1 389,8 0-726,-9 0 1135,4 0 0,-6 0 0,1 0 0</inkml:trace>
  <inkml:trace contextRef="#ctx0" brushRef="#br0" timeOffset="57">6202 4420 8219,'-7'-6'1095,"2"0"-816,5 6 462,0 0-776,0 6-1,0 5 193,0 12 1,4 2-42,0 6 1,0-1-31,-4 4 0,1 4-240,3 0 108,-3 6 0,4-9-128,-5 3 0,1-2 157,3-2-42,-3-5 128,4 4-53,-5-14 1,2 8 38,1-8-17,-1-3-24,3 1-292,-5-6-13,0 1 302,0-6-326,0-1-217,0-5 0,-1-5 0,-2-3-1272,-1-2 1804,-5-6 0,3-2 0,-5-5 0</inkml:trace>
  <inkml:trace contextRef="#ctx0" brushRef="#br0" timeOffset="58">6076 4488 8219,'5'-11'0,"1"0"316,6-1 1,-1 5-82,1-1 1,3 4 118,0-4-148,5 6 0,-6-3 29,5 5 1,2 0 118,5 0-163,-2 0 1,4 1 58,-5 3 0,0 2-14,0 6 0,0-1 117,0 1-58,-6 4-1112,5-3 1,-9 8 403,2-2 1,-4-1-24,-3 1 293,2 0 0,-9 0 36,3 0 86,-3 0-51,-6-1 63,-1 4 0,-7-8 0,-2 3 18,-4 0 1,1 2-1,-1-4 1,-1-1 66,-2-1-83,-1-2-10,1 1 282,4-1-265,1 0 0,2 1 4,0-1 0,3-1 0,6-1 13,1-1-5,1 0 67,4-2-60,0 4-5,0-4 0,1 5 53,3-4 0,3 3 259,4-2-300,0 2 1,6 0 402,2-2-178,-2 2-39,9-4 1,-7 2 54,8 0-119,2-6-506,-5 3 237,4 0 0,-5-3-1166,0 3 883,5 0 0,-8-3-1305,3 6 1,-3-4 1708,3 3 0,5 1 0,1 3 0</inkml:trace>
  <inkml:trace contextRef="#ctx0" brushRef="#br0" timeOffset="59">7778 4511 8179,'-7'-6'-823,"2"-4"1921,5 8-726,0-8 0,0 8 481,0-6-552,-5 6 0,3-7-141,-6 5 0,4 0 42,-3 4 0,-1 0-217,-3 0 0,-2 5-47,-2 3 0,-3 3 24,-5 4 0,1 3-47,3 5 0,-1 0 64,5 0 1,-4 5-45,4 2 0,-1-2 91,5-1 0,5-2-105,2 2 1,3-7 0,1 3 1,5-3-127,2 3 0,8-5 225,4-3 1,3-2-49,1-2 0,4-1 235,-1-2 0,6 1-142,-2-5 0,0-1 197,0-3 0,0-3-62,5-1 1,-1-5-2,0 1 1,-3-2-97,-1-1 0,-4-5 15,0 1 1,-2-4-117,-1 4 0,-5-5 60,-3 1 1,-2-4-172,-2-4 1,-1-1-71,-2-2 1,-3-3-157,-5 2 1,-1-2 34,-3-1 1,-4 1-133,-7 3 1,-4 3-420,-8 8 552,-2 2 1,-10 7-81,-3 3 1,-6 2 0,-2 6-82,2 3 1,1 3 458,2 9-222,4-4 1,2 10 0,4-4 0</inkml:trace>
  <inkml:trace contextRef="#ctx0" brushRef="#br0" timeOffset="60">8360 4397 8257,'-5'-11'721,"4"-1"-251,-4 1 1270,0 4-595,3-3-1359,-3 9 0,5-3 190,0 8 1,-4 6-151,1 5 0,-1 7 138,4 1 1,0 1 38,0 6 1,0 1-151,0 3 1,0 2 56,0 2 1,4-4-13,-1 0 1,2-1 49,-1-6 1,-1 0 86,4-5 0,-3-3 1,3-1-270,-2-1 223,-2-2-2,3-4 2,-5-4-744,4 3 218,-5-9-54,5 4 87,-4-5 151,4 0-843,-5 0 1196,0-5 0,-5-1 0,-1-6 0</inkml:trace>
  <inkml:trace contextRef="#ctx0" brushRef="#br0" timeOffset="61">8314 4671 8240,'7'-5'-397,"3"4"159,-3-3 782,4 3 1,0 1 27,0 0 1,2 0 7,2 0 0,-1 0-322,5 0 0,0-2-8,4-1 0,0 1-107,0-1 0,0 1 61,0 2 0,-1-1-375,1-3 1,-4 3 223,0-3 0,-1-1-870,1 1 0,-2-1 7,-6 1 1,1 2-1159,-1-6 1968,-5 6 0,4-8 0,-3 3 0</inkml:trace>
  <inkml:trace contextRef="#ctx0" brushRef="#br0" timeOffset="62">8326 4351 8219,'5'-10'44,"2"3"0,4-2 56,0 5 1,2-4-235,2 4 1,1-3 1136,4 3 1,2-1-489,1 1 0,1 2-249,7-6 0,-2 4-648,1-3 1,3 4 231,-2-1 1,2 2-951,1-2 1,-3 3 1099,-1-3 0,0 3 0,5 1 0</inkml:trace>
  <inkml:trace contextRef="#ctx0" brushRef="#br0" timeOffset="63">9811 4329 8273,'6'-2'57,"-2"-2"25,-3 3 1,-1-4 1505,0 5-1612,5 5 178,-4 7 1,4 4 1,-5 3 0,0 6-80,0-2 1,0 7-167,0-4 0,0 5 69,0-5 1,0 1-18,0-4 0,0 0 57,0-1 0,0-3-276,0 1 0,0-7 93,0 3 1,0-4-341,0 0 1,0-1-195,0 1-472,0-6 1170,0-1 0,-5 0 0,-1 2 0</inkml:trace>
  <inkml:trace contextRef="#ctx0" brushRef="#br0" timeOffset="64">9548 4329 8326,'6'-12'0,"4"1"0,-7 4 0,4 4 538,1 1-1,9-3-15,-5 4-263,10-4 1,-4 0-84,10 3 1,1-6 111,5 4-29,0 0-632,1-1 427,4 4 1,-4-8 262,3 5-167,3 0 1,-4 0-27,5 1 135,-11-1-226,8-1-584,-15 3 508,9-3-205,-9 0 162,-1 4 0,-2-4 152,-8 0-212,3 4 850,-4-5-741,-1 6 358,1 0-270,-6 0-27,-1 0-240,-5 0 247,5 11-80,-4-4 72,4 10-23,-5-1-125,0 2 0,0 5 40,0 0 65,0 5-133,0 1 0,0 5 118,0 0-24,0 1-554,6-6 534,-5 4 249,4-9-5,-5 4-285,0-5 56,5-1 164,-4-4-160,4-1 25,-5-6 1,2-1-10,1-2 399,-1 2-384,3-9 107,-5 9-1040,0-8 539,0 3-199,0-5 0,-5 0 0,-2 0 1</inkml:trace>
  <inkml:trace contextRef="#ctx0" brushRef="#br0" timeOffset="65">10679 4180 8098,'0'-8'0,"0"1"325,0 4 413,0-2-325,0 5-177,0 5-159,0 2 0,0 4 219,0 6-285,0 5 166,0 8 1,0 4-218,0 0 0,0 2 124,0 2 1,0 1-82,0 3 0,0 2 120,0-2 0,1-2-316,3-2 1,-2-7-7,6 0 0,-4-10 121,3 2 1,-3-8-137,4 1 0,-6-4 3,2 0-988,2-1 424,-4-4-239,3-2 1014,-10-5 0,-2 0 0,-4 0 0</inkml:trace>
  <inkml:trace contextRef="#ctx0" brushRef="#br0" timeOffset="66">10279 4603 8089,'6'-12'384,"4"6"-149,-3 1 1,5 5 124,4 0 0,-3-2-54,7-1 1,5 1-205,9-1 1,0-2 88,5 1 0,0-4-358,-1 4 1,0-3-148,-4 3 0,1-4-340,-1 4 1,-5-3 106,-2 3 1,-3-1 546,-1 1 0,-1-2 0,1-6 0</inkml:trace>
  <inkml:trace contextRef="#ctx0" brushRef="#br0" timeOffset="67">10975 4294 8151,'-7'-7'1127,"-1"-1"-261,6 5-154,-3-2-587,5 5 228,0 0-240,0 5 0,0 7 136,0 7 0,0-1-303,0 1 0,0 1-53,0 7 1,0-3-95,0 2 1,0 0-25,0 0 0,0-1 120,0 1 1,0-3 85,0-4 0,0 1-1,0-4 0,0-1 128,0-4 0,0 1-90,0-1 1,0-3 95,0-1-80,0-4 296,0 2 414,0-5-282,5 0-342,-4 0 0,9 0-16,-2 0-30,2 0 0,5 0 0,2 0-98,0 0 118,2 0 1,0-4-166,0 0 0,1 1-7,2 3 1,2 0-129,3 0 0,-7 0-231,3 0 0,-2 0 194,1 0 1,0 0-438,-3 0 0,1-4-119,-4 0-23,4 0 0,-7 0 0,2 1 822,-8-1 0,-7-1 0,-6-2 0</inkml:trace>
  <inkml:trace contextRef="#ctx0" brushRef="#br0" timeOffset="68">10930 4511 8127,'0'-7'547,"0"-1"-244,5 5 1,-3-3 55,6 2 228,-5 3-92,7-4-255,-4 5-10,11 0 1,-1-1 128,3-3-120,8 3-232,-8-4-59,9 5-9,0 0-261,1 0 542,0-6 0,-1 5-1160,0-4 520,-9 5 216,7 0-209,-13-5 0,4 4-1169,-6-3 1582,-5 3 0,5-9 0,-5-3 0</inkml:trace>
  <inkml:trace contextRef="#ctx0" brushRef="#br0" timeOffset="69">10884 4237 8115,'6'-11'495,"5"4"1,-5-2-313,5 6 0,1-5 55,-1 4 0,6-3 481,2 3-301,2-5-120,7 3 1,1-1-225,6 3 0,-2-1-87,-3 2 0,2-1-161,-6 4 0,6-4-883,-1 0 1,2 0 290,1 4 766,0 0 0,0 5 0,1 2 0</inkml:trace>
  <inkml:trace contextRef="#ctx0" brushRef="#br0" timeOffset="70">12403 4134 8164,'-6'12'99,"1"4"322,5 2-187,-5 5-47,3 5-50,-3-4 0,5 8 48,0-6 0,0 6-33,0-2 1,0 2-232,0-1 254,0 2-479,0-4 339,5 0 1,-3-1-97,1-5 1,0-2 32,1-2 0,-3-2-69,3-6 0,-3 1 24,-1-1 0,1-1-393,3-2 0,-3-2-108,3-2-424,-3-3 998,5 4 0,-5-5 0,4 0 0</inkml:trace>
  <inkml:trace contextRef="#ctx0" brushRef="#br0" timeOffset="71">12369 4546 8182,'0'-8'0,"0"0"519,5 6 0,-4-3-12,9 5-262,-8 0 0,8 0 10,-4 0 0,7-4 476,2 0-407,-2 0 1,13 4-206,1 0 0,1-1 125,2-3 1,0 3-140,0-3 1,2-1 82,-6 1 1,5-3-549,-5 3 1,1-4 260,-4 4 1,-1-1-937,-3 1 1,1 2 94,-5-6 1,-3 6 939,-5-2 0,-4-7 0,2-2 0</inkml:trace>
  <inkml:trace contextRef="#ctx0" brushRef="#br0" timeOffset="72">12392 4191 8181,'0'-17'588,"5"0"-490,1 11 0,7-3 147,2 5 14,-2-5-199,8 8 341,2-9 1,10 9 180,5-3-372,5 3-425,-2-5 0,5 5 166,-1-3-779,1 3 202,0 1 0,-2 0 159,-2 0 240,2 0-1585,-8 0 1169,3 0 643,-10 0 0,7-4 0,-6 0 0,-2 2 0,-2 1 0,-3 1 0</inkml:trace>
  <inkml:trace contextRef="#ctx0" brushRef="#br0" timeOffset="73">13397 4237 8320,'-7'0'-317,"-3"0"272,3 0 1,-4 4 624,0 0 1,-2 8-213,-2 0 1,1 6-85,-5-3 1,5 5-275,-1-1 1,2 7 78,2 0 0,1 5-260,2-5 0,3 6 103,5-1 1,0-2-61,0 1 0,6-4 50,6 0 0,0-3 27,7-4 0,-3 1 277,3-4 1,0-2-156,4-7 0,3 2 33,1-5 0,3 0-61,-3-4 1,3-4 172,-3 0 1,5-5-59,-2 2 1,2-7 7,-2-2 0,2-4-69,-5 1 1,-4-3-3,-4 0 1,-5-6-220,1-3 1,0-2 130,-3-1 1,0 0-159,-8-1 1,0 2 113,-4 3 1,-7-2-140,-4 6 0,-7-1-29,-8 4 0,-6 5-203,-10 3 1,-1 8-195,-10 3 0,3 2 9,-3 2 1,5 9 51,-2 3 0,9 7 541,7 0 0,5 2 0,6 2 0,0 0 0,1 0 0</inkml:trace>
  <inkml:trace contextRef="#ctx0" brushRef="#br0" timeOffset="74">13945 4237 8129,'-5'-23'0,"4"6"869,-10 0-436,10 6 8,-4 4-72,5 2-330,0 5 0,0 5 1,0 2-1</inkml:trace>
  <inkml:trace contextRef="#ctx0" brushRef="#br0" timeOffset="75">13933 4237 8129,'0'28'1271,"0"1"-1038,0 6 1,4-1-310,0 0 1,1 4 14,-1 0 1,-2 4-93,6-4 0,-4 0 115,4-4 1,-5-4-36,5-4 0,-4-3 137,3-4 0,-4-2-104,1-6-434,2 1 234,-5-6 33,4-1 0,-5-6 77,0-3 0,0-4-986,0-7 1116,-5-3 0,-1-5 0,-5 1 0</inkml:trace>
  <inkml:trace contextRef="#ctx0" brushRef="#br0" timeOffset="76">13819 4191 8129,'18'-17'636,"2"0"-350,-4 6 0,3-1 7,-4 1 0,5 5-39,-1 2 1,4-1 23,4 1 1,-2 0-24,5 4 0,0 0-97,0 0 1,2 5 80,-6 3 1,5 1-351,-4-2 0,-1 7-352,-3-2 0,-1 2 295,-3-3 0,0 4-197,-8 0 0,2 5 128,-9-5 0,-1 4 25,-3-4 0,-5 5 25,-2-1 0,-8-1 25,-5 1 1,3-4 166,-2 4 1,0-3-83,-4 3 0,1-4 20,3 4 1,-1-5 155,5 1 1,-1-2-17,5-2 1,1 1-73,2-1 0,2 1 93,2-1 1,3 0-110,-3 1 1,4-1 119,4 1 1,1-1-49,3 0 0,5 0 135,-1-4 0,2 3-98,-3-2 0,5-2 14,-1 2 0,8-2-171,-4 2 1,5-3 123,-5-5 1,10 4-442,1 0 1,5-1 176,-9-3 0,6 0-1124,-1 0 1317,1-5 0,3-1 0,-1-5 0</inkml:trace>
  <inkml:trace contextRef="#ctx0" brushRef="#br0" timeOffset="77">14699 4249 8129,'0'-23'560,"0"5"1,0 1-303,0 6-500,0 5 14,0 1 2046,0 5-1699,0 10-393,0 2 170,0 16 17,0 2 154,0-1-175,5 9 0,-4-8 15,3 8-24,2-2-71,-5-2 133,4 0 0,-3 1-276,2-1 294,-3 0 1,4-5-20,-5-2 1,4-4 44,0-4 0,1-3-217,-2-4 161,-1-1 0,3-3-759,-5-1 350,0-4 0,0 1 133,0-8 0,0-2 343,0-6 0,0-4 0,0-2 0</inkml:trace>
  <inkml:trace contextRef="#ctx0" brushRef="#br0" timeOffset="78">14699 4214 8129,'5'-17'441,"-4"0"0,4 9-111,-5 1 0,1 4-203,3-1 1,-3 4 23,3 4 1,-1 3-261,1 4 1,2 6 135,5 2 0,1 2 72,-1 2 0,2-1-205,2-3 0,-1 2 115,5-2 1,-5-2-99,1-2 0,2 0 67,-2-3 0,-2 2 3,-2-7 0,-6-2 28,7-1 0,-4 1 29,4-1 1,-1 0 89,1-4 78,-1 0 1,4-5-112,1-3 1,-1 2 172,-4-2 0,2-3-95,2-5 1,-1 0-69,5 1 1,-4-3-138,4-5 1,-3 4 89,3 0 1,-4 0-84,4-4 0,-5 0 98,1 0 1,-3 6 141,-5 1-155,3 4 8,-3 0-573,-1 6 355,4 1 1,-7 11-56,4 6 1,-4 4 35,1 7 1,-3 5 258,-1 2 1,0 5-181,0 3 1,-1-1 151,-3 4 0,3-3-89,-3 4 0,3-1 25,1 1 1,0-3 223,0-5 1,0-3-29,0-1 1,0-6-32,0-1 0,0-1-40,0-7-202,0 5 0,0-7-41,0 2 0,1-6-519,3-1 517,-3-6 1,4 5-599,-5-3 219,0-3 501,0 4 0,0-5 0,0 0 0</inkml:trace>
  <inkml:trace contextRef="#ctx0" brushRef="#br1" timeOffset="79">16754 4351 8143,'-1'-7'-591,"-3"0"-60,-3 2 1723,2-4-602,-6 8 1,5-5-82,-5 2 0,-2 3-156,-2-3 0,1-1-97,-5 1 1,4 0 97,-4 4 0,0 0-276,-4 0 1,1 2 110,3 1 1,-3 0-34,3 4 1,2 1 45,-2 4 0,3-5-189,-3 1 1,5-1-20,-1 5 0,6-1 142,2 1-90,4-1 1,-2 0 64,5 1 0,6-1 197,6 1 0,4-2-104,7-3 1,0 4 244,0-4 0,1 0-82,3 0 1,-2-3-59,5 4 0,-4-5 58,1 5 0,-3-4-28,-2 3 1,1 0-245,0 0 0,-4 4 128,0-4 1,-5 2-195,1-1 0,-6 2 43,-1-3 1,-6 0-109,2 0 1,1 1-8,-1 3 0,-1-3 125,-7 0 0,-4 1 10,-7 6 1,-1-3-7,-4 4 1,-1-2-75,2 1 1,-7-2 82,0 2 1,-1-4-114,4-3 1,2 1 103,2-5 1,-3 3 14,3-3 1,3 0-93,0-4 0,4 0-6,0 0 1,1 0-409,-1 0 0,2-2 192,3-1 0,-2 0-681,5-4 672,-5 4 0,8-7 342,-3 2 0,3-2 0,1-1 0</inkml:trace>
  <inkml:trace contextRef="#ctx0" brushRef="#br1" timeOffset="80">17086 4534 8017,'0'-6'280,"0"1"4792,0 5-4963,0 5 212,0-4-317,0 4-668,0-5-207,0 5 1,-2-4 870,-1 3 0,-4 3 0,-4-1 0</inkml:trace>
  <inkml:trace contextRef="#ctx0" brushRef="#br1" timeOffset="81">18822 4431 8191,'0'-6'-2110,"-4"0"2242,0 2-68,0 3 364,4-10-333,-5 5 16,4 0 1,-4-1 438,5 4-172,0-4-80,0 1-11,0-4 241,-5 8-387,3-8 345,-3 9-123,5-4 321,0 5 1,0 5-326,0 3-228,0 2 1,0 5-223,0 0 85,0 6 1,0-5 105,0 3 0,0 3-235,0-3 114,0-3 0,0 4 0,0-3-270,0 1 62,5-4 0,-3 3-59,1-1-161,-1-4 1,-2 5 403,0-6-52,5-4-554,-4 3 1,4-8-447,-5 6 439,0-6 272,0 4 1,-1-6 385,-3 0 0,-2 0 0,-6-6 0,1 0 0</inkml:trace>
  <inkml:trace contextRef="#ctx0" brushRef="#br1" timeOffset="82">18559 4580 8191,'-6'-2'684,"2"-1"-522,8 1 1,-2-3 162,6 5-54,4 0 204,1 0 0,14 0-291,-8 0 1,14-1 158,-3-3-228,8 3 1,-2-5-1,1 3 1,-6-1-586,-4 2 227,2 1 1,-6 1 0,0 0 0,-5 0-1229,-2 0 621,-3 0 850,3 0 0,1 0 0,1 0 0</inkml:trace>
  <inkml:trace contextRef="#ctx0" brushRef="#br1" timeOffset="83">19507 4112 8030,'0'-12'0,"-5"6"217,3 1 702,-3 0-197,5 3-196,0-3-230,0 5 1,0 5-135,0 3 1,0 7 1,-3 2 0,-1 3 0,1-1 187,2 1 1,1 2-8,0 1-203,0 0 1,0-1 0,0 1-1,0 0 1,0 1 178,0 3 0,0-3 39,0 3 1,0-2-131,0 2 1,1-3 114,3 2-626,-3-1 1,4-3 0,-3 1 0,0-1-542,2-3 0,1-3 0,-2-4 438,0-1 1,1 1 0,-2-1 20,1 0 342,-1 1-54,8-1 0,-9-3 40,3-1-82,2-4 92,1 7-106,-1-9-9,4 5 114,-4-6 0,6 0 0,-1 0 0,1 0-377,-1 0-151,-5 0 305,10 0 1,-9 0-1257,8 0 1216,-2-6 96,-1 5 0,-1-5 194,0 2 0,1-2 0,-1-6 0</inkml:trace>
  <inkml:trace contextRef="#ctx0" brushRef="#br1" timeOffset="84">19438 4546 8062,'5'-12'908,"-3"6"-734,3 1 1,0 3 0,2 0 828,4-2-502,0 0 1,0 4-445,6-5 1,-4 4 0,3-3 0,1 3 138,2 1 0,-2 0-923,2 0 387,-5 0 294,8 0 1,-8-4-1520,5 0 764,-5 0 0,6 4 801,-5 0 0,6 0 0,-3 0 0</inkml:trace>
  <inkml:trace contextRef="#ctx0" brushRef="#br1" timeOffset="85">20044 4420 9407,'6'1'2935,"-2"3"-2528,2-3-19,-5 9 61,4-8-83,-5 3-804,0-5 1,-5 0-1,-1 0 1</inkml:trace>
  <inkml:trace contextRef="#ctx0" brushRef="#br2" timeOffset="86">17851 4488 8131,'0'-7'122,"0"-1"1,0 4 346,0-3-229,0-1 242,0 2-1,0-4-241,-5 8-224,3-8 163,-8 4 1,8-2-73,-6 1 132,1 4-262,-5-2 0,1 1 127,-1 0 0,0 1-121,-4 3 1,2 0 0,-3 0 0,-1 1 0,0 3-37,-2 3 1,-2 3-2,-1 2 141,1-1-303,-1 6 191,0-5 0,4 10-11,0-3 0,5 3-54,-1 1 92,2-6 1,3 5 0,2-3 0,3 1-187,0-1 176,4 3 0,-4-10 1,10 6-10,2-3-1,4-2 2,0-1 1,2-4 138,2-4 15,-2 0-150,3-4 0,1 0 345,2 0-189,-3 0 1,6-1-1,-3-3 41,2-4-161,-3-2 1,2-1 95,-4-1-58,4 1-145,-7 0 1,4-5 143,-1 1 0,-4-1 1,3 2-144,-2-2 0,-5-1 150,-1 5 1,-4-2-71,1 7 1,-4 2 0,-3 2 0,-2 6 113,-1 4 1,-1 3 0,-1 2-38,0-1-45,0 6 0,1-3 7,-1 5 1,6-4-1,-2 3 2,2-2 0,4 3-141,2-4 0,2 4 165,5-3 1,1-2-8,-1-7 0,4 3 92,1-2 1,4-3 0,-1-1 197,2-3 0,-1-1-183,-1 0-99,0 0-219,-2-5 1,1 3-320,-3-6 1,-3 4-211,-1-3 1,-1 3 683,-6-4 0,5 1 0,-3-5 0</inkml:trace>
  <inkml:trace contextRef="#ctx0" brushRef="#br2" timeOffset="87">20512 4009 8051,'-1'-8'973,"-3"0"-621,3 1 0,-8-1 54,5 1 187,0 4-48,4-2-342,0 5-78,0 5 1,0 3-1,0 6 287,0 1-181,0 5-266,0-2 325,0 5-116,0 0 0,0 1-132,0 2-116,0-1-26,5 8 0,-4-8 325,3 5-96,-3-4-79,-1 7 0,4-4 0,0 5 0,0-1-28,1-2 31,-4 2 0,6-8 0,-5 4 0,2-1 307,-2-3-274,0 0-35,3-8 1,-4 0-119,3-6 0,-3 1 150,-1-1-233,0-5 366,0 0 115,0-6-299,0-6 1,-4-1 0,1-7-129,0-1-53,2-6 182,1 4 4,-5-1-359,3-4 1,-3 5 0,5-6 0,0 1 0,0 2 196,0 1 0,0 5 43,0-1 1,2 2-49,1 1 57,-1 6 0,8-3 1,-3 5-10,4 2 0,0 1 0,2 1-47,2 0 0,1 0 280,3 0 35,3 0-155,-4 5 1,5 1 98,-1 5 1,0 1-63,-3-1 0,-2 2-76,-6 2 1,0-1 113,1 5 1,-6-1-67,-2 1 0,-3 3 34,-1-3-55,0 2 7,0-3 0,-9 4 0,-3-3 0,-5 2 111,-3 2-105,-7-5-7,3 3 0,-8-8 206,6 2 0,-1-2-194,-1-2 0,4-1 190,-3-2-158,3-3-5,1-5-453,6 0 1,-4 0 267,6 0 0,0-1 0,5-3-788,2-4 412,3-2 497,5-1 0,0-6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2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2593 6190 8204,'0'-6'-167,"0"-1"82,0 4 226,0 1 75,0-8 0,0 8 295,0-6 0,0 6-151,0-9 132,-6 10-76,5-4 88,-4 5-523,5 0 1,1 5 73,3 3 1,-3 3 33,3 4 1,-2-1-104,-2 5 0,0 0-4,0 4 0,0 1 102,0 3 1,-2-3-188,-2 3 1,3 2 91,-3 1 1,2 3-82,-2 2 0,3-2 27,-3-3 1,1 3 31,0-2 1,1-4 15,-1 0 0,1-3-2,2-1 0,0-5 68,0-3 1,0-2-53,0-2 0,0-3 131,0-1-100,-5 1 220,4-2-161,-4 4 16,5-8-15,0 3 67,0-5 1,5 0-120,3 0 1,-1-1 29,5-3 0,-2 2-8,9-1 1,-4 0 6,4-1 0,0 3-67,4-3 0,1-1-1,3 1 0,-4 1-48,-1 3 0,5-4 73,-4 0 0,-2-1-142,-2 1 1,-1 3 75,1-3 1,-2 1-364,-6 0-142,1 1-395,-1-3 21,-5 5-400,-1 0 589,-5 0 0,-5 0 734,-2 0 0,-3 0 0,-2 0 0,1 0 0</inkml:trace>
  <inkml:trace contextRef="#ctx0" brushRef="#br0" timeOffset="1">2501 6647 8155,'0'-11'-219,"0"4"-328,0-3 936,5 4-146,-3-1 1,8-2 298,-3 6 0,6-2-165,6 1 0,1 1-185,11-4 0,-5 4-9,5-1 1,-1-1-135,5 1 0,-1-3 95,0 3 1,-1-4 16,-2 5 1,-2-5-226,-3 4 0,-5-3 65,2 3 1,-8-1-240,0 1 1,-2 3-12,-2-3-827,1 2 445,-6-3-717,-1 4 652,-5-4 696,-5 5 0,-1-5 0,-6-1 0</inkml:trace>
  <inkml:trace contextRef="#ctx0" brushRef="#br0" timeOffset="2">2604 6247 8183,'4'-11'131,"0"-1"0,1 5 173,-2-1 0,4 4 256,4-3-346,1-1 1,3 0 12,0 1 0,5 1 15,-1-2 0,2-2-155,-2 2 0,6 2 89,-2-2 1,2 4-144,-2-3 0,-1 4-114,-3-1 0,1-1-286,-5 2 0,4-1-57,-3 4 1,3 0-349,-4 0 1,1 0-991,0 0 1762,1 0 0,6 5 0,0 1 0</inkml:trace>
  <inkml:trace contextRef="#ctx0" brushRef="#br0" timeOffset="3">3232 6236 9065,'0'11'681,"0"1"-352,0-1 1,0 2-70,0 2 0,4 0-163,0 8 1,3-3 92,-3 7 1,5 1-276,-1-1 0,2 3 114,1-3 1,1 1-171,-1-2 0,0-2 9,1 3 1,-2-7 100,-2-1 1,2-5 53,-3 2 0,4 0-10,0-1 1,-3-3 132,-1-5 1,-3-3-70,4 4-238,-6-6 1,3 5-327,-5-4-526,5-1 335,-3 3 51,3-5 627,-5-5 0,-5-2 0,-2-4 0</inkml:trace>
  <inkml:trace contextRef="#ctx0" brushRef="#br0" timeOffset="4">3438 6373 8024,'0'-12'-259,"0"1"0,0 3 615,0 1 804,0 4-416,0-2-228,0 5-500,-5 5 1,2 7 116,-5 7 1,1 2-115,-5 2 1,0 4-52,-3-1 1,1 6-163,-5-1 0,5-3 10,-2-2 1,0-2 79,1-1 1,-1-1-161,5-3 1,-3-2 66,3-1 0,-3-4-234,6 4 0,-1-7 134,1-2 0,0-3-417,4 4 714,0-6 0,4 8 0,0-3 0</inkml:trace>
  <inkml:trace contextRef="#ctx0" brushRef="#br0" timeOffset="5">3666 6761 9188,'-5'-6'3269,"4"1"-2945,-9 5 1,7 0 122,-5 0-993,6 0 523,-8 0-1938,8 0 1584,-8 0 0,9 1-1716,-3 3 2093,3-3 0,-9 9 0,-3-3 0</inkml:trace>
  <inkml:trace contextRef="#ctx0" brushRef="#br0" timeOffset="6">2478 7070 8001,'-6'0'592,"1"0"-31,5 0 0,5 0-247,3 0 1,2 0-46,1 0 1,2 0 156,2 0 1,0-2-134,8-2 1,-1 3 97,8-3 1,2 3-33,6 1 1,-1-4-121,5 0 1,0 1-57,3 3 1,1 0 55,0 0 1,-1 0-122,1 0 0,1 0-83,2 0 0,-3 0 3,0 0 0,-2 0 45,-6 0 1,4 0 33,-4 0 0,-4-4-200,-3 0 1,-10 0 65,2 4 1,-7-1-783,-1-3 403,-3 3-552,0-4 204,-6 5 1,-2 1-1313,-8 3 2056,-7-3 0,-7 9 0,-5-3 0</inkml:trace>
  <inkml:trace contextRef="#ctx0" brushRef="#br0" timeOffset="7">5505 6076 8082,'0'-6'0,"-1"-1"117,-3 3-30,3 3 0,-6-4 151,3 5 0,2-1 484,-6-3-528,1 3 1,-5-4 40,1 5 0,-1 0-79,1 0 0,-4 1 93,-1 3 1,0 2-219,1 5 0,2 2 65,-2 2 0,-2 3-73,2 5 1,-1 0 18,0 0 0,-1 5 32,-6 2 0,1 2 79,3-2 1,-2 7-34,2-3 0,1-1-205,-1-2 0,6-2 132,2 1 1,4 3-110,7-2 0,0-3 27,0-2 0,5 2-112,3-1 1,3 0 171,5-5 1,-1-2-26,8-1 1,-3-6 53,7 3 0,-3-9-59,-1-3 1,-1-3 160,1-1 1,0 0-73,0 0 1,0 0-59,0 0 0,-2-3 42,-2-1 0,2-5-95,-6 1 0,0-2 50,-4-1 1,-3-6-14,0-2 1,-6 1-50,2-1 1,-3 0 59,-1-3 0,-6 0-143,-5 3 1,-2-1-31,-6 4 0,-2 1-123,-5 4 0,-3 4 81,-6 4 0,1 3-160,0 3 0,2 5-352,-2 7 1,11-2-16,-4 2 721,11 3 0,-6 0 0,5 5 0</inkml:trace>
  <inkml:trace contextRef="#ctx0" brushRef="#br0" timeOffset="8">6133 6396 8178,'-6'-5'136,"1"3"340,5-3 325,0 5-767,5 0 1,-3 0 306,6 0-239,-1 0 1,5 0 93,-1 0 1,4 0-20,1 0 1,4 0-6,-1 0 1,-1 0 111,1 0 0,0-1-68,4-3 0,0 2-28,-1-6 0,1 4-155,0-3 1,-1 3 117,-3-4 1,-2 6-386,-1-2 1,-4-1 98,4 1-343,-9 0 336,3 4 1,-7-1-1561,5-3 749,-6 3-45,3-4 1,-6 6 997,-3 3 0,-2 2 0,-6 6 0</inkml:trace>
  <inkml:trace contextRef="#ctx0" brushRef="#br0" timeOffset="9">6133 6556 7224,'-6'0'381,"1"0"0,6 0-55,3 0 1,-2 0 278,6 0 0,-1 0-186,5 0 0,1 0 22,2 0 0,3 0 165,4 0-318,1-5 1,0 3-97,0-2 0,0 2 30,0-2 1,-1 3-314,1-3 0,0-1 133,0 1 0,-4 0-242,0 4 0,-4 0 126,4 0 1,-5 0-1926,1 0 1999,-2 0 0,4 0 0,0 0 0</inkml:trace>
  <inkml:trace contextRef="#ctx0" brushRef="#br0" timeOffset="10">8588 6419 7211,'0'-7'1758,"0"2"613,0 5-2660,-5 0 0,4 1-679,-3 3 149,3-3 156,-4 10 0,4-9-396,-3 6 1059,3-6 0,1 8 0,0-3 0</inkml:trace>
  <inkml:trace contextRef="#ctx0" brushRef="#br0" timeOffset="11">8977 5996 8089,'0'-11'-852,"0"-1"1475,0 6-27,0 1 1164,0 5-1846,0 5 115,0 1 0,0 7 209,0 2 1,-4 2 140,0 2-432,0 2 191,4-3 1,0 5-35,0 0 0,0 3-136,0 1 1,0 3 183,0-3-302,5 10 99,-3-7 1,3 8 90,-5-7 0,0 2-43,0-3 1,0-2-172,0-1 183,5-3 1,-4-3 47,3-1 1,-3 0 99,-1-5 1,0 0-271,0-3 218,0-1-471,0 1-1,0-6 0,0-1-1091,0-5 0,-1-5 1458,-3-3 0,-2-7 0,-6-3 0</inkml:trace>
  <inkml:trace contextRef="#ctx0" brushRef="#br0" timeOffset="12">9251 6076 8059,'0'-12'0,"0"5"0,0-1 220,5 1-157,-4 0 1,6-2 62,-4 6 829,4-6-555,-1 7 0,6-3-90,-1 5 1,0-3-281,5-1 1,0 0-49,-1 4 37,1 0 0,-1 5 2,0 3 1,0 2 95,-3 1 0,-1 1-179,0-1 0,0 4 20,-4 1 1,0 4-82,-4-1 1,-1 2 47,1 2 0,-3 0-32,-3 0 1,-4 0 7,-4 0 1,-2 3 24,-2 1 0,1 3 61,-5-3 0,1 3-10,-1-3 0,-1 0 76,5-4 0,-6-1-72,2 1 1,3-5 146,1-3 0,2 2-69,1-2 1,1-1 128,0-6 0,3 2 30,0-3-90,6 4 1,-3-4-47,5 1-12,0-6 0,5 7 205,2-5 1,4 1-123,0-1 0,6-3 128,2 3 1,2-3 0,2-1 0,4 0 120,-1 0 1,5 0-211,-5 0 0,5 0-9,-4 0 0,-1 0-180,-3 0 0,-4 0 58,0 0 1,-5 0-468,1 0 0,-6 0-26,-1 0-1681,-6 0 960,3 0 1153,-5 0 0,-10 0 0,-2 0 0</inkml:trace>
  <inkml:trace contextRef="#ctx0" brushRef="#br0" timeOffset="13">12597 6361 10469,'0'-6'1793,"0"1"-5629,0 5 2836,0 5 1000,0-4 0,0 9 0,0-3 0</inkml:trace>
  <inkml:trace contextRef="#ctx0" brushRef="#br0" timeOffset="14">12986 5996 8171,'0'-6'-165,"0"-5"565,0 10 480,0-4-330,0 5-101,0-5-104,0 4-329,0-4 78,0 5 146,0 5 196,0-4-170,0 4 447,0-5-527,0 5-68,0 2 0,0 4-36,0 0 1,0 1-6,0-1 0,1 1-24,3-1 0,-3 6-106,3 2 1,-3 2-18,-1 2 1,0 0 77,0 0 0,4 0-124,0-1 1,-1 2 79,-3 3 0,4-3-23,0 3 0,0-3 50,-4-1 0,4 0 30,-1 0 0,1-1 11,-4 1 0,4-5 134,0-3 1,0 2-135,-4-2 0,0 0-1,0-3 0,3-5 119,1 1 1,0-4-45,-4 3-41,0-4-75,0 2-6138,0-5 6148,0-5 0,5-2 0,1-4 0</inkml:trace>
  <inkml:trace contextRef="#ctx0" brushRef="#br0" timeOffset="15">13328 5962 8042,'0'-7'360,"0"-3"-14,0 4 58,0 0-80,0 0 211,0 6 1,0 6-534,0 1 0,0 3 145,0 2 1,1 0-152,3 4 0,-3-4 77,3 4 0,-2 0-109,-2-1 1,0 2 64,0-2 0,0-1 14,0 5 0,0-5-1,0 1 1,0-2-19,0-2 1,0 1-13,0-1 1,0 1 41,0-1 0,0-3-29,0-1 0,0-3 24,0 4 1,0-5 68,0 5 6,0-5-13,0 2 71,0-5-258,5 0 118,-4 0 0,9 0-38,-2 0 1,2 0 29,1 0 0,6 3 24,2 1 1,-1 1-30,1-1 0,-4-1-32,4 4 1,-4-3-5,4 4 0,-4-1-5,4 5 1,-5-1-94,2 1 1,-4-1 69,0 0 1,-1 1-60,1-1 1,-6 4 69,-2 1 0,1 3-42,-1-4 0,-1 4 29,-3-4 1,0 0 140,0-3 0,-5 3-19,-2 0 1,-3 1-29,-2-5 1,-1-1 136,-2-2 1,1 2-88,-5-2 1,0-2-188,-4 1 0,2-3 145,2 4 0,-3-6-283,3 2 1,3-2 80,0-2 0,0 0-701,1 0 467,-1 0 1,6-6-78,3-1 1,-2-1-1146,5-3 1593,0 2 0,4-8 0,0 6 0</inkml:trace>
  <inkml:trace contextRef="#ctx0" brushRef="#br0" timeOffset="16">13328 5973 8038,'0'-11'0,"0"4"577,0 2-275,0 5 1,4-1 412,0-3-430,5 3 0,-3-4-87,5 5 0,6 0 14,2 0 1,0 0 69,4 0 1,-3 0-53,7 0 1,1 0-2,-2 0 0,5 0 16,-5 0 0,1 0-194,-4 0 0,-4 0-133,0 0 1,-5 0-182,1 0 1,-6 0-469,-1 0-703,-6 0-778,3 0 2212,-5 5 0,-10-4 0,-3 4 0</inkml:trace>
  <inkml:trace contextRef="#ctx0" brushRef="#br0" timeOffset="17">12700 6407 11604,'0'-6'-1591,"0"1"0,-1 5 1591,-3 0 0,3 0 2446,-4 0-1190,5 0-1830,-5 0-300,3 0-626,-3 0 201,0 0 404,4 0 129,-4 0 657,5 0 1,0 5 0,0 1-1</inkml:trace>
  <inkml:trace contextRef="#ctx0" brushRef="#br0" timeOffset="18">12700 6407 6081,'11'-11'0</inkml:trace>
  <inkml:trace contextRef="#ctx0" brushRef="#br1" timeOffset="19">7618 6236 8264,'-7'-12'55,"2"5"1,4 0 0,-2 1 512,0 0-336,-1-2 0,4-3 0,0-1 817,0 1-588,5-1-135,-4 1 0,8 3 239,-5 1-385,5-1 1,-7 1 198,6-1-325,0 5 1,3-5-1,2 2 1,1 1 6,1 0 141,5-4 1,-2 8 138,5-3-100,0-2-355,-1 5 133,1-4 0,-1 5 0,-2 1 98,-1 3-156,-5-3 0,6 9 1,-6-2-1,-2 2-167,-3 1 0,-5 2 0,2 1 0,-1 1 67,-3-1 1,0 3-1,-2-2 1,0-1 0,-2 0-38,-1 1 0,0-2 124,-4 2 1,-1 1-13,-3 0 4,-1-1 0,1-4 0,-1-1 117,1-2 111,-1 2 1,1-5 0,1 4 209,2-1 0,2-6-168,2 2-340,3-3 23,-4-1-61,5 0 131,5 5 39,-4-3 1,9 8 0,-2-4-3,2 1 60,6 8-66,-3-13-1,4 19 0,-2-14-18,0 9-31,5-4 1,-3 1 0,3 1 0,-2 2 0,-2 1-197,-2-1 0,-1 3 208,-1-3 10,-1 4 50,-5-2 1,3 1-57,-5 0 0,0-4 0,-4 3 253,0-2-259,-10 5-3,2-9 0,-10 5 444,3-6 0,-7 1-146,-4-1 1,-1 0-176,4 1 70,-5-6 1,4-1 0,-4-5 43,0 0-452,4 0 329,-4 0 0,7 0 1,1-1-305,1-3 1,5 2 89,-2-6 1,5 4-415,3-3-601,-2 4-4795,9-7 5959,6 4 0,8-6 0,10 1 0</inkml:trace>
  <inkml:trace contextRef="#ctx0" brushRef="#br1" timeOffset="20">10541 6407 8430,'0'-6'1967,"6"1"-1475,0 5-161,0 0 0,4 0 111,-2 0-229,2 0 1,5 0-1,2 0 1,1 0 160,2 0 0,-1-2 0,3 0 170,2-2-340,1 0 0,-2 4 88,0 0 0,0-4-47,-1 1 0,1-2 0,0 1 0,0 2 36,0-1 0,-2-2 222,-2 1-248,3 0 1,-9 0 323,2 0-198,-8 1-381,-1 3 0,-6 5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52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5528 7629 8341,'0'-11'-736,"0"-1"692,0 1 1089,0 5-613,0-5 0,0 5 231,0-5-170,0 4 64,0-3-339,0 4 0,0-6-8,-5 1 1,-2 0-205,-4-1 0,-1 6 89,1 2 0,-5 1 82,-4 0 0,3 1-250,-2-1 0,3 3 29,-3 3 0,2 4-65,-2 4 1,-2 2 68,6 2 1,0 2-45,3 2 0,1 2 61,0-2 0,0-1-160,4 1 1,-2 0 58,5 4 1,0-2 110,4-2 1,0 2-86,0-6 1,5 0 51,3-3 1,3-2 58,5-3 1,-2 2 1,5-5 0,-4 0 12,4-4 1,-4 0 117,4 0 0,-4-5-85,4-3 0,-1 2 82,1-2 1,-2 1-107,-6-5 1,1 2 49,-1 2 0,0-2-31,1 3 1,-5-2 11,1 1 0,-5 2 1,0 2 0,0 3 69,1-3-29,-3 3 0,4 7-54,-5 5 0,-1 2 51,-3 6 1,3 1-36,-3 7 1,-1 0 65,1 7 0,0-2-66,4 6 1,0 2 18,0 2 0,0 1-47,0-1 0,0 3-105,0-3 1,0 1-81,0-1 1,5-7 101,3-4 0,-2-7 67,2-1 1,-4-6-27,3-5 15,-4-1-35,2-4 37,0-2 1,-4-7-145,3-1 1,-6 0-222,-2-5 1,-5 1-860,1-5 1,2 1 103,-2-1 1103,6 1 0,-8-5 0,3-2 0</inkml:trace>
  <inkml:trace contextRef="#ctx0" brushRef="#br0" timeOffset="1">5973 7846 8508,'0'-6'703,"0"1"0,1 3-286,3-1-123,-3 1-86,10-3 1,-9 5 276,6 0 208,-1 0-330,5 0 1,4 0 383,3 0-409,-2 0 1,4 0-58,-2 0 0,3 0-4,1 0 1,1 0-233,3 0 1,-3-4 160,2 1 1,-2-1-186,-1 4 1,-4-4 56,0 0 1,-5-1-835,2 1 1,-4 3-1,0-3-1611,-1 3-972,-5 1 3339,0 0 0,-12 5 0,0 1 0</inkml:trace>
  <inkml:trace contextRef="#ctx0" brushRef="#br0" timeOffset="2">6110 8017 8978,'12'0'2580,"-1"0"-2139,6 0 0,-4 0 146,6 0 0,1-1 244,2-3 1,5 2-37,0-6 0,3 4-312,-3-3 1,3 3-364,-3-4 0,0 6 105,-5-2 1,-1 1-1221,2 0 0,-8 1-424,4-1-344,0 1 1763,-6 2 0,-2 5 0,-6 2 0</inkml:trace>
  <inkml:trace contextRef="#ctx0" brushRef="#br0" timeOffset="3">8691 7800 8355,'-6'0'1130,"1"0"-1196,5 0 0,0-5 1,0-1-1</inkml:trace>
  <inkml:trace contextRef="#ctx0" brushRef="#br0" timeOffset="4">9091 7492 8238,'-6'-18'0,"-4"2"0,7 8 227,-5 1-165,6 4 602,-3-2 906,5 0-1245,0 4 1,0-3-60,0 8 0,4 2-70,-1 5 0,5 1 70,-4-1 0,1 6-231,-1 2 1,-2 2 60,6 2 1,-4 0 31,3 0 1,-3 1-65,4 3 1,-6 2-163,2 5 0,1-1-89,-1-2 1,1 2 114,-1-3 1,-3-1-36,3 2 0,-2-6 66,2 2 1,-3-7 156,3-1 1,-2-5-114,-2 1 0,0-2 10,0-2 0,0-3-270,0 0 194,0-6-807,0 3-209,0-5 0,0-5 255,0-3 297,0-2 0,0-5 527,0 0 0,0-5 0,0 2 0</inkml:trace>
  <inkml:trace contextRef="#ctx0" brushRef="#br0" timeOffset="5">9274 7595 8238,'6'-15'0,"-2"-1"0,2 0 141,2 1 0,-2 2 306,2-2 0,-1-2-25,5 2 1,1 0 80,2 3 0,-3 2-123,4 3 0,0-2 33,-1 5-511,1 0 174,-5 4 24,6 0 1,-5 1-25,3 3 0,-2 3 20,-1 4 1,-1 2-97,0 2 0,1 3 77,-1 5 1,-4-1-215,-4 1 1,-1 5 19,-2 3 1,0 0-95,0 0 225,-5 2 0,2-5-296,-5 2 166,1 3 0,-5-9-8,1 3 1,0 1 96,-1-2 0,2-3 128,2-4 1,-2-5-134,3 1 1,0-2 125,0-1 0,3-1-7,-4 0 0,6-3 114,-2 0 0,1-6-84,0 2 45,1 2-217,-3-4 116,5 8 0,1-9 180,3 3 1,3 1-118,4-1 1,2 1 153,2-1 0,-1-3-127,5 3 1,0-3 379,4-1 1,-4 0-209,0 0 1,-1 0-138,1 0 1,-3 0-220,-4 0 26,-1 0 0,-3 0-488,-1 0-1027,-4 0 1181,2 0-338,-5 0 1,-10 5 0,-3 1 0</inkml:trace>
  <inkml:trace contextRef="#ctx0" brushRef="#br0" timeOffset="6">13088 7366 7871,'0'-6'326,"-5"1"0,4 4 125,-3-3 18,3 3-18,1-4 1239,0 5-1608,0 5 1,0-3-120,0 6 0,0 3 138,0 4 0,0 7-7,0 1 0,0 0 206,0 3-356,5-1 0,-4 1 94,3 1 1,-1 3-103,0-3 1,-1 0 42,1-5 1,3 3 86,-3 1 1,5-3 60,-4 0 0,1 0-77,-1-4 1,-2-2-61,6 3 0,-6-7 18,2 3 1,-1-7 6,0-2-40,-1 1-283,3 3-63,-5-4 84,0-2-717,0-5 1,-1-4 552,-3 0 0,2-1-800,-1 1 302,1 3 949,2-9 0,0 3 0,0-4 0</inkml:trace>
  <inkml:trace contextRef="#ctx0" brushRef="#br0" timeOffset="7">13408 7366 8128,'0'-11'0,"0"3"0,0 1 447,-5 4-5,4-2 463,-4 5 2,5 0-738,0 10 1,0-2 10,0 7 1,0-1-141,0 1 1,0 3 94,0 5 1,0 0 33,0 0 0,0-2-101,0-2 0,0 3-162,0-3 0,3-3 121,1 0 0,0 0 85,-4-1 0,0 1 9,0-5 1,0-3 52,0-1-77,0 1-58,0-2-22,0-1-126,0-5 177,0-5-239,0-1 181,0-6 0,1 2-125,3 3 0,3-2 77,4 5 0,2-4-24,2 5 0,-1-1 69,5 4 0,0 0 0,4 0 0,-2 0 117,-2 0 0,3 0-135,-3 0 1,1 1 118,-1 3 1,-1 1-91,-3 2 1,-6 4-51,3-4 0,-5 3 33,1 2 0,-2 1 3,-2 2 0,-3-3-56,3 4 0,-7 1-23,0 2 1,-6-2 37,1-2 0,-3 2 8,-4-2 0,1 1-120,-5 0 1,3-4 112,-3 4 1,2-5-132,-3-3 0,-1 2 119,2-3 1,-1-2-159,1-1 1,-2 1 26,6-1 1,-4 0 31,4-4 1,3 0-294,5 0 115,-1 0-156,-3 0 0,4-1-224,4-3-669,1-2 1374,2-6 0,0-4 0,0-2 0</inkml:trace>
  <inkml:trace contextRef="#ctx0" brushRef="#br0" timeOffset="8">13420 7378 8245,'0'-12'0,"0"6"657,0-4 56,0 9 41,0-4-132,0 5-246,5 0-375,-4 0 187,9 0 1,-4 0-5,6 0-97,-1 0 0,2 0 209,2 0 0,-1 3-84,5 1 1,-4 0-57,4-4 0,-3 0 71,3 0 1,0 0-114,4 0 0,-4-1 94,0-3 0,-2 1-330,2-4 0,2 4-262,-6-1 1,0-1-976,-3 2 1359,-1-1 0,-5 4 0,-1 0 0</inkml:trace>
  <inkml:trace contextRef="#ctx0" brushRef="#br1" timeOffset="9">7755 7595 8095,'-5'-6'-52,"3"-1"76,-1 3 0,1 2 482,2-6-240,0 6 0,0-5 88,0 4-247,0 1 100,0-3 0,2 1 163,1 1-289,-1-1 1,8 0 63,-3 0-104,-1-5 1,4 8-8,-3-3 0,0-1 79,0 1 0,1 1-85,3 3 0,1-4 51,-1 0 0,1 0-42,-1 4 0,0 0 74,1 0 1,3 0-88,0 0 1,-3 5 9,-5 3 1,0 2-12,0 1 0,2 1-94,-5-1 0,0 4 83,-4 1 1,0 4-112,0-1 1,-2 3 76,-1 0 1,-2 3-152,-3 1 1,-6-2 33,3 3 0,-3 2 53,2 2 1,-3-4 50,0 0 1,-4 1 15,4-1 1,-5-1 88,5-3 0,0-4-115,4 0 0,-1-5 184,1 1 0,-1-2-82,1-1 1,0-5 68,-1 1 0,4-6 28,1 2 52,4-3-150,-2-1 0,5 2 53,0 1 61,0-1 4,0 3 2,5-5 1,2 0-71,4 0 0,4 0 190,1 0 0,0 1-63,-1 3 1,3-3 100,5 3 1,1-3 21,3-1 1,-3 0-49,2 0 1,-1 0-105,-3 0 0,1 0 30,0 0 1,-1-4-225,-3 1 0,-3-1 261,-4 4-894,-1-5 349,0 3-754,-4-3 1,-3 5 141,-8 0 0,-4 0 886,-7 0 0,-3 5 0,-5 2 0</inkml:trace>
  <inkml:trace contextRef="#ctx0" brushRef="#br1" timeOffset="10">10599 7732 8249,'0'-6'597,"-6"1"403,5 5-236,-4 0 1179,5 0-1440,5 0-155,-4 0 0,10 0-143,-4 0 1,3 0-1,2 0 1,-1-4 23,1 0 1,-1 0-32,1 4 0,4 0-170,3 0 0,-1-4 140,1 0 0,0 1-189,4 3 1,3-4 110,1 0 1,0-1-80,-4 1 1,-6 3-99,-2-3 0,-2 3-466,-1 1-136,-6 0 54,4 0 0,-10 0-676,0 0 0,-5 0-66,-6 0 1377,-1 0 0,-4 0 0,-2 0 0</inkml:trace>
  <inkml:trace contextRef="#ctx0" brushRef="#br1" timeOffset="11">11821 6133 8275,'0'-6'-62,"0"-4"1,0 7 226,0-5 1,1 6 70,3-2-34,-3-2 1,5 3-132,-2-4 218,-3 4-57,10-2-270,-5 0 22,0 4 1,4-6 66,-2 3 103,2 3 0,5-5-29,1 2 0,-1 3-5,-4-3 1,4 1-14,1 0 0,3 1 13,-4-2 1,4 3 15,-4 1 0,0 0 5,-3 0 0,-1 0-121,1 0 1,-5 1 52,1 3 0,-6 3-119,2 4 1,-2 2-19,-2 2 1,-2 3 79,-2 5 0,-2 1-47,-5 2 0,-6 0 74,-2 4 1,-2-1-151,-2 2 1,1 1 109,3-6 0,-2 5-58,2-5 1,-2 1 97,2-4 1,-1 0 4,5-1 0,-1-2 1,5-1 1,0-5 97,-1 1 0,5-6 34,-1-2 0,5-3 21,0 4 63,1-6-80,2 3 346,0-5-310,5 0 1,2 0 117,4 0 1,4-4-185,1 1 0,4-2 24,-1 1 0,3 2-195,0-1 1,1 1 105,0 2 0,4-3-70,-1-1 1,-3 0 61,-4 4 1,-1 0-195,1 0 0,-2 0-62,-6 0-221,0 0-113,1 0-130,-6 0-163,4 0 254,-8 0-429,3 0 0,-7 0-68,-1 0 1044,-4 0 0,-4 0 0,-1 0 0</inkml:trace>
  <inkml:trace contextRef="#ctx0" brushRef="#br2" timeOffset="12">14630 5939 6883,'5'-6'916,"-4"0"-533,10 6 102,-10-5-333,9 4 1,-7-4-83,4 5 216,-4 0-245,7 0 1,-4 0 190,6 0-182,-1 0 0,0 4 119,1 0 1,-1 5-74,1-2 0,-2 5 29,-2 3 0,-2-1-131,-2 5 1,-3 4 67,3 3 0,-7 7-94,-1 2 1,-4 1 292,0 10 1,-6-5-171,-1 8 0,-4-1-171,3 6 1,1 0 189,4-4 1,-1-1-35,1-3 0,3-7 40,1-5 1,4-1-20,-1-6 0,3-2-39,1-6 0,0 2-152,0-6 1,0 0 41,0-3 1,0-5 35,0 1 270,5-6 1,2 4-230,4-6 0,0 0-148,1 0 141,-1 0-249,1-6 149,-1 0 82,0 0 0,-3-3-189,0 5 130,-6 0-34,3 4 128,-5 0 1,0 5-60,0 3 1,0 3 207,0 5 1,-1-2-107,-3 5 1,3 0 107,-3 3 0,3 5-92,1 0 1,0 4-46,0 0 0,0 1 247,0-2 0,4 3-110,0-2 1,4 2-238,0 1 0,-2-1 106,2-3 0,-2 3-194,2-2 0,1-2 40,-5 1 0,3-3-27,-3 3 0,4-4 40,-5 1 0,1 0 24,-4 0 1,0 0 102,0-4 1,0-2-75,0-2 1,-5 3 186,-2-3 1,-2-1-30,1 1 0,-2-5 87,2 1 0,2-4-145,-2-3 0,1-2 226,-5-2 1,5-3-92,-1 3 0,0-3-85,-3-1 1,3-5-109,1-2 0,0 0 119,0 0 1,-3-1-889,2-3 1,3-1 14,1 1-1552,-2-1 2297,5 1 0,-10 0 0,5-1 0</inkml:trace>
  <inkml:trace contextRef="#ctx0" brushRef="#br2" timeOffset="13">16240 5996 8202,'0'-6'565,"0"-5"-9,0 10 32,0-9-403,0 9 0,-1-6 307,-3 4 62,3 1-376,-9-3 0,7 5 316,-4 0-442,-1 0 0,-3 0 80,-1 0 1,1 5-188,0 3 1,-5 2 65,1 2 0,-1 4-101,0 3 0,4 3-36,-4 0 1,0 5 128,1 0 1,-1 1-157,5-2 0,1-2 89,2 3 0,3-3-123,5-1 1,0 0 39,0 0 0,0 0-106,0-1 0,1 1 130,3 0 0,-1-4 94,4 0 1,1-5-43,3 1 0,1-2-6,-1-2 0,2-4 165,2-3 1,-2-3-86,2-1 0,2 0 231,-2 0 0,0 0-46,-3 0 1,-1-1 9,0-3 1,0-3-9,-4-4 0,2 0 77,-5-1 0,0 1-195,-4-1 0,0-3 61,0 0 0,-5-2-88,-3 2 1,0 6 60,-3-2 0,1 3-229,-9 1 0,3 2-7,-3 5 0,0 0-521,-3 0 1,4 1 165,3 3 485,2 7 0,1 2 0,1 3 0</inkml:trace>
  <inkml:trace contextRef="#ctx0" brushRef="#br2" timeOffset="14">17074 6099 8150,'0'-12'481,"0"6"-118,0-4 165,0 9-279,0-5 197,-5 6-441,4 0 1,-4 2-1,5 2 1,0 4 0,-1 6 392,-3 5-336,2 3 0,-4 1 0,4 1-103,-2 3-13,-5-3 5,8 4 1,-8-6-207,5 1 146,-5 0 5,8-5 1,-6 2-1,5-5-102,-2-1 1,0-1 0,4-1-801,0-1 807,-5 0-111,4-4 0,-4-2 115,5-5 1,0-1-768,0-3 962,0-3 0,0-4 0,5-11 0,1-2 0</inkml:trace>
  <inkml:trace contextRef="#ctx0" brushRef="#br2" timeOffset="15">17029 6133 8150,'-6'-18'0,"5"2"275,-3 4 0,2 2 235,-2 3 479,3-4-80,-4 5-20,5 0-756,0 1 1,1 5-200,3 0 0,2 9 254,6 2 0,-1 7 61,0-3 1,1 7-335,-1 0 0,1 1 51,-1 4 1,0-3-176,1-1 1,-1 0 0,1-1 1,-1 0 53,1-3 0,-1 3 230,0-3 0,3-3 3,5-1 0,-6-2-109,2-1 0,-3-1-201,-8 0-70,9 1 199,-10-1-814,12-4 285,-29 3 64,16-9 0,-24 4-935,11-5 1502,-1 0 0,-4 0 0,4 0 0</inkml:trace>
  <inkml:trace contextRef="#ctx0" brushRef="#br2" timeOffset="16">16983 6384 8051,'-5'-6'542,"3"1"-161,-3 5 290,5 0-360,5 0-80,2 0-52,4 0 1,4 0 0,1 0-254,-2 0 11,3 0 156,-4 0-7,9 0-1320,-5 0 1,2 0 620,1 0 0,-3 0 0,4 0 613,-2 0 0,0-5 0,4-2 0</inkml:trace>
  <inkml:trace contextRef="#ctx0" brushRef="#br2" timeOffset="17">17405 6110 8358,'-6'-11'59,"1"4"-59,5 2 0,-1 2 1057,-3-1 334,3 0-1065,-4 4-376,5 0 361,5 0-135,-4 5 0,8 6 8,-5 8 1,3 0-199,-3 4 1,-4-1-69,-4 8 1,0-2 50,4 7 0,-3-9 0,-1 5-473,1-6 325,2-2 12,6 0-24,-4-6 0,4 0 0,-5-6 1,2 0-768,1-4 0,-1-1-472,2-2 840,-3-2 489,-1 3 1,-5-16-1,-2-1 1</inkml:trace>
  <inkml:trace contextRef="#ctx0" brushRef="#br3" timeOffset="18">17405 6087 15671,'12'12'-1219,"-1"-1"1086,-4 1 0,7 4 0,-3 3 0,2 1-291,-1-1 328,5 3 0,-4-4 0,3 5 0,-1-2-108,0-2 106,1 3 0,-4-9 118,4 2 0,-4-3 1,4-1-368,-4-4 0,-4 2 335,-1-5 1,0 1-338,0-1 136,4-3-605,-10 4-499,4-5 503,-5 0 1,-5 0 0,-2 0 0</inkml:trace>
  <inkml:trace contextRef="#ctx0" brushRef="#br2" timeOffset="19">17657 6099 8428,'0'-13'0,"0"-2"980,0 8-57,0 1-88,0 1-227,0 0-338,0 4-1,0-4 1,0 15-52,0 5-201,0 5 185,0-2 0,0 7-403,0-2 156,0 3-45,0-3 0,0-1 1,0 2-222,0 3 243,0-3 1,0 0 0,0-6 0,0-1-316,0-3 116,0-2-395,0 0 1,0-1-731,0 1 1,3-5 1391,1 1 0,0-6 0,-4 3 0</inkml:trace>
  <inkml:trace contextRef="#ctx0" brushRef="#br2" timeOffset="20">17851 6076 8519,'0'-12'1031,"0"6"-585,0 1 320,0 5-554,0 5 1,0 1-122,0 6 1,0 4 93,0 3 1,0 4 0,0 3 430,0 0-864,5 6 249,-4-3 63,4 0 0,-1-1-258,0-5 1,0-1-54,-4-3 349,5-3-321,-4 1 164,4-5 1,-5 1 0,1-7-592,3 0 283,-3-3 16,4-3-2155,-5 0 1780,0-5 722,0-1 0,0-11 0,0 0 0</inkml:trace>
  <inkml:trace contextRef="#ctx0" brushRef="#br2" timeOffset="21">17759 6087 7819,'6'-11'442,"-5"-1"112,9 1-140,-4 5 0,6-3 431,-1 5-632,1 0 0,3 0 1,3 1-149,3 0-264,-6 2 1,12 6 0,-8 2 543,3 4-470,0 0 238,-4 6 0,3-1 1,-5 4-1,-1-1-196,-2 2 0,1 0-50,-7 2 1,-1 1-47,-3 3 139,-1-3 34,-7 4 0,2-5 743,-5 0-634,-4-1-53,-1-4 0,-7 4 0,3-4 315,-1-1-309,-1 0 6,-3-6 0,3-1 1,1-1 179,1-1 1,-2-6-116,4 2 0,-8-3-47,4-1 0,4-1-946,7-3 0,6 2 1,-2-6-1913,3-1 2778,1 4 0,5-5 0,1 4 0</inkml:trace>
  <inkml:trace contextRef="#ctx0" brushRef="#br2" timeOffset="22">18924 5916 8283,'0'-11'-438,"0"4"736,0-3 1,0 4 484,0-6 0,-1 5-355,-3-1 1,-2 4-174,-5-3 0,-1 4-143,1-1 0,-6 3 0,-3 1 160,-5 0-116,0 0 0,-4 1 1,4 3-113,-2 4 0,1 2-235,3 1 193,0 6 0,5-3 131,3 5 1,2-4-408,2 4 0,1-4 121,2 4 1,3-5-375,5 2 233,0 1 143,0-4 1,1 3-55,3-4 0,4-1 1,7-1-1,3-2 0,1-4-10,0-3 237,0-1 1,5 0-1,1 0 213,2 0-96,-1-5-96,-8-1 1,3-2 0,-6 1 210,-1-2 44,-2-2-244,0 0 1,-6 3 371,-2 1 0,-3-1 297,-1-3-490,0-1-190,0 6 19,0 1 1,0 14 0,0 4-68,0 3 107,0 3-83,0 4 1,0 0-61,0 0 1,0 3 0,-1 2 0,-2 0 87,0 0 0,-1 2-54,4-3 28,-5 0 1,4-4-1,-3-2 317,2-2-300,2 3 173,0-10-714,0 5 120,0-6 442,0-4-27,0-2-2682,0-5 2650,6 0 0,0-5 0,5-2 0</inkml:trace>
  <inkml:trace contextRef="#ctx0" brushRef="#br2" timeOffset="23">19530 6053 8298,'0'-11'0,"0"-1"0,0 1-204,0-1 243,0 1 213,0 0 0,0-1 89,0 1 1,0 3 42,0 0 689,0 6-309,0-8-421,0 9 1,0-2 275,0 11-516,0-1 1,-4 11 0,0-3-91,2 4 5,-5 3 1,6 4 125,-3 1-732,-2 5 325,4-8 201,-8 4-633,9-5 539,-4 0 1,1-1-1,0 0 1,2-3-326,1-4 151,1-2 1,-4-2-1,0 1-1753,1-1 949,2-4 583,1-2 551,0-5 0,0 5 0,0 1 0</inkml:trace>
  <inkml:trace contextRef="#ctx0" brushRef="#br2" timeOffset="24">19553 5973 8298,'-6'-11'87,"4"-1"1,-6 1-88,6-1 0,-3 6 1670,5-4-771,0 9-386,0-4 1168,0 5-1157,5 5-566,1 1 101,6 5 1,3 6-132,0 2 81,5 3 1,-6 2-306,5 2 1,0-2 250,4 3 1,-5-3-288,-3-1 0,-1 0 179,1 0 0,-2-2-61,2-2 0,-2-2 81,-2-6 0,0 1 103,-4-1 1,2 0-136,-5 1 0,3-4-427,-3-1-481,0-4 339,-4 7-889,0-9 1623,0 4 0,-5-5 0,-1 0 0</inkml:trace>
  <inkml:trace contextRef="#ctx0" brushRef="#br2" timeOffset="25">19484 6236 8145,'1'-7'501,"3"4"120,-3 1-225,9 2 0,-2 0-93,7 0 0,3 0-273,5 0 1,0 0 155,0 0 0,2-3-440,5-1 0,-4 0-120,4 4 0,-4 0-312,-3 0 1,-4 0 433,0 0 252,0 0 0,3-5 0,1-1 0</inkml:trace>
  <inkml:trace contextRef="#ctx0" brushRef="#br2" timeOffset="26">19987 6019 8101,'0'-12'166,"-4"5"114,0-1-167,0 6 463,4-9 411,0 10-394,0-4 628,0 5-1371,0 5 0,0 3-39,0 7 1,0-1 0,0 5-56,0 1 1,0 6 193,0 0 1,0 1-264,0-4 219,0 0 0,0 0 0,0-2 1,0-2-141,0-4 78,0-2 1,0-2-1048,0 1 583,5-6-177,-4-1 476,5-5 1,-6-1 320,0-3 0,-6-7 0,0-7 0</inkml:trace>
  <inkml:trace contextRef="#ctx0" brushRef="#br2" timeOffset="27">19918 5973 8101,'0'-11'0,"1"-1"114,3 1 0,-1 1 528,4 2-477,1-2 97,3 9 0,-3-6 290,-1 4 0,1 1-48,4-2-485,9 3 158,-7 1 1,13 0-275,-8 0 136,2 0 0,-3 1 0,-1 3-35,-1 4 15,-3-3 22,3 5 1,-6-4-120,-2 6 39,-3-1 1,-4 2-75,3 2 0,-4-2 38,0 2 1,-2-1-60,-10 1 1,3-2 37,-6 2 0,-3-1 43,-1 1 0,2-2-53,-3 2 0,3-2-11,-2-2 1,3 1-37,9-1 1,-2 1 92,5-1 1,0 1-113,4-1 0,0-3 0,0-1 229,0 1 1,4 3-128,8 1 1,-7-6 176,10-2 0,-4 1-60,5-1 1,-3-1-42,7-3 0,-5 0-28,4 0 0,-1 0 24,1 0 1,1 0-697,-5 0 0,4 0 282,-4 0 1,-2-1 411,-2-3 0,-2-2 0,8-5 0</inkml:trace>
  <inkml:trace contextRef="#ctx0" brushRef="#br2" timeOffset="28">20432 5985 8077,'-8'-12'246,"1"1"0,4 4-116,-2-3 80,5 9 1,0-5 560,0 2 81,0 3 1,0-3-731,0 8-159,0-3 115,0 9 1,0 0 0,0 7 0,0 0 88,0 4-149,0 0-231,0-3 158,0 4 49,0-5 1,0 6 98,0 0 1,0-1-281,0-3 88,0 2 1,0-4-133,0 2 0,0-3 112,0-4 237,0-1-170,0 0 471,0-4-136,0-2 24,0-5 1,5 0 0,3 0-327,2 0 0,1-4 1,1 0-1,-1 2 157,1 0-379,4 2 164,-3-5 0,5 4 1,-3-3-154,4 3-20,-3 1-129,1 0 0,-6 0-882,1 0 1,-2-1-627,-3-3 1887,-1 3 0,-6-9 0,0 3 0</inkml:trace>
  <inkml:trace contextRef="#ctx0" brushRef="#br2" timeOffset="29">20363 6122 8188,'0'-7'594,"5"-3"-535,-3 9 1,8-4 399,-2 5 1,2 0-1,1 0 267,1 0-601,-1 0 0,4-4 304,0 0-245,6 0 0,-7 4-556,5 0-475,-5 0 0,2 0 1,-4 0-101,-1 0 365,-5 0 582,4 0 0,-13-5 0,1-1 0</inkml:trace>
  <inkml:trace contextRef="#ctx0" brushRef="#br2" timeOffset="30">20398 5916 8188,'11'-11'430,"1"4"0,-2 1 0,-1 3 0,-2 0-225,2 0 1,5-2-1,2 1 1,2 2 179,3 0 1,-4 2-929,2 0 0,-1 0 318,1 0 1,1 0-888,-4 0 1112,-1 0 0,1 5 0,2 2 0</inkml:trace>
  <inkml:trace contextRef="#ctx0" brushRef="#br2" timeOffset="31">21505 5882 8218,'0'-8'-418,"0"1"1001,0-2 0,0 2 717,0 0-615,0 4-436,0-2-152,-5 5 1,3 9 33,-6 2 1,6 8 0,-2 0 84,3 3 0,1 1 0,0 1-185,0 3 0,-4-2 265,0 5-1027,0-4 172,4 2 0,0-7 384,0-2 0,0 3 0,0-4-289,0-1 126,0 0 205,0-11-514,0 4-31,0-3-105,0-1-389,0-1 1172,0-5 0,-5-5 0,-1-1 0</inkml:trace>
  <inkml:trace contextRef="#ctx0" brushRef="#br2" timeOffset="32">21334 5905 8218,'0'-12'0,"4"-1"116,0-2 0,5 6 266,-2-2 1,5 2 92,3-2-161,-2-1 1,8 6 0,-2 1 0,3 1 338,1 0-488,-6 0 1,5 4 0,-3 0 67,3 0 0,-1 0-109,-2 0-16,-2 5 1,-2 2-279,0 4 157,0-4 1,-3 5-285,-1-4 0,-4 8 0,-4-4 26,-1 0-53,-2 1 0,-2-1-122,-1-1 321,-4 0 0,-5 1-79,-4-1 1,4 1 109,-4-1 1,2 1-2,-1-1 1,1-3 169,-5-1-33,5-4 1,-2 6-19,4-6 1,1 1 149,-1-4 1,5 0 358,-1 0-347,6 0 0,-2 0-99,8 0 0,1 1-25,2 3 0,7-2 63,-2 1 0,3 0-22,0 1 1,-1-2 5,5 6 1,-1-2-105,1 2 1,3 2-24,-3-2 0,1-2-5,-1 2 1,0-1 73,-8 5 1,3-1-243,-6 0 1,-3 1 70,-1-1 1,-3 1-104,-1-1 1,-5 1 63,-3-1 0,-3 0 8,-4 1 0,-2-5 0,-3 1 0,1 0-35,-1-2 0,-2 3 0,1-5 1,0-2-204,2-1-94,5-1 161,-2 0 0,4 0 70,1 0-537,-1 0 0,6-1 789,2-3 0,8-2 0,2-5 0</inkml:trace>
  <inkml:trace contextRef="#ctx0" brushRef="#br2" timeOffset="33">21951 6053 8218,'0'-11'0,"0"-1"113,0 1 0,-1 1 113,-3 2 1,1-1 170,-4 5 1,-1-3 306,-3 3 1,3 0-225,0 4-279,6 0 1,-8 5-249,2 3 0,2 2 109,-2 1 0,6 5-40,-2-1 1,3 4-1,1-3-507,0 2 336,0 1 0,1 3-346,3-3 335,2-3 1,5-4 0,2-1 152,2 1 71,8-1 1,-4-5 136,0-2 1,-1-3 96,-3-1-276,6 0 1,-8 0 0,5-1 0,-1-3 185,-3-3-126,3-3-24,-4-2 0,4 3 125,-6-2-84,0 2-43,-4-8 1,-2 2-1,-5-1-79,0-2-72,0-1 0,-1-4 0,-3 1-569,-4 3 0,-6-2 609,-1 2 1,-4 2 0,2 3-288,0 6 1,-5-1 0,-6 5-419,-2 1 589,-1 2 1,8 2-1,2 3 1,2 4 0,5 2 170,5 1 0,-1 6 0,4 1 0</inkml:trace>
  <inkml:trace contextRef="#ctx0" brushRef="#br2" timeOffset="34">22511 5905 8112,'0'-17'336,"0"4"685,0-2-586,0 2-378,0 2 211,0 5 227,0 1-173,0 5 0,-4 1-163,0 3 1,-4 6-154,4 5 0,-3 5-159,3-1 196,0 3 0,0 5-90,1-1-11,-1 6 40,4-8 0,0 4-294,0-5 207,0 0 1,0-4-53,0 0-189,0-5 198,0 2 0,1-8-80,3-1 1,-3-3-572,3 4-471,-3-6 782,-1 4 0,5-6 195,3 0 1,-3-6 292,-1-1 0,-8-8 0,-2-3 0</inkml:trace>
  <inkml:trace contextRef="#ctx0" brushRef="#br2" timeOffset="35">22328 5813 8112,'11'-6'9,"-3"-3"204,-1 5 0,1-3 144,3 3-137,1 0-42,-1 4 1,2 0 122,2 0-63,8 0-60,6 0 1,2 0-78,-1 0-37,-4 0 1,4 0-171,-7 0 66,7 0 110,-16 0 0,12 0-28,-11 0 26,-5 0-17,0 0 6,-9 0 1,8 1 172,-5 3-139,5-3-12,-8 9 53,4-3 0,-5 5 205,0 4-76,0-4-153,0 10-25,0-4 0,0 5 0,0-1-84,0 1 147,0 0-60,0 5 0,0-4-143,0 3 0,0-7 1,0-1-1,0 0 1,0-1-143,0-3 82,0-2 1,2-3-832,1-2 429,-1 2-276,3-9-2879,-5 4 3674,0-5 0,0-5 0,0-1 0</inkml:trace>
  <inkml:trace contextRef="#ctx0" brushRef="#br2" timeOffset="36">22910 5813 8195,'13'-11'729,"-3"-1"0,-10 11 0,0 5 1,0 6 43,0 5-609,0 3 0,0 5 0,0 1 84,0 3 1,0-2-205,0 5 1,0 0 0,0 1-770,0 0 591,0-6 0,0 3 0,0-5 90,0 0-533,0-5 1,0-2 257,0-4 0,4-5-1324,0 1-782,0-6 2425,-4 3 0,-6-10 0,0-1 0</inkml:trace>
  <inkml:trace contextRef="#ctx0" brushRef="#br2" timeOffset="37">22739 6064 8092,'6'-6'75,"4"1"107,-2 5 1,2 0 654,2 0-338,-1 0 1,4 0 301,1 0-817,4 0 58,-2 0 0,4 0 149,1 0 0,5 0-1297,3 0 760,-14 0 1,8 1 345,-14 3 0,3 2 0,-3 6 0</inkml:trace>
  <inkml:trace contextRef="#ctx0" brushRef="#br2" timeOffset="38">16183 6978 8194,'0'-11'-310,"0"3"-39,0 0 1,0 5 116,0-5 1167,0 0-551,0 2 0,-1-3 518,-3 5-515,3-4 1,-5 6-157,2-2 1,1 3 14,-4 1 0,-5 0-94,-3 0 1,-5 5 93,1 3 0,-7 6-125,0 1 0,-1 5 99,4-1 1,8 4-142,0 4 1,3-3-52,-7 3 0,7 1-133,0-2 0,5-2-139,3-1 0,2-3 118,-1 7 1,6-7-13,5-1 1,6-5 25,1 2 0,6-4-55,-2 0 0,2-2 104,2-2 0,0-3 166,0-5 0,0 0-85,-1 0 0,-3 0 9,0 0 0,-3-5 93,3-3 1,-5-1-70,1 1 0,0-2-29,-3 3 0,2-3 53,-7-2-102,3 1 0,0-1 61,-2 1 1,-3 3-16,-5 1 66,0 4-40,0-2 1,-1 5-14,-3 0-9,3 0 0,-4 1-83,5 3 0,0 2 83,0 6 1,0-5-94,0 1 1,1 0 79,3 3 1,2 1-38,6-1 1,4-3 16,3-1 0,-1-3 2,1 4 0,4-6 12,3 2 1,2-3-13,-1-1 0,-3-1 140,3-3 0,1-1-120,-2-3 1,0-2 121,-7 3 1,-3-3-31,-4-2 1,-1 1-10,0-1 0,-4 1-91,-3-1 1,-3-3-5,-1 0 0,-3-4-232,-4 4 1,-2-2 94,-10 2 0,-4 2-49,-4-2 1,-8 7 81,1 5 1,-10 1-261,-1 2 0,0 2 31,0 1 0,5 8-50,10 4 1,3 0-215,8-4 0,8 5-710,7-1 1307,3 0 0,1 2 0,0 0 0</inkml:trace>
  <inkml:trace contextRef="#ctx0" brushRef="#br2" timeOffset="39">16891 7035 8113,'0'-18'433,"-1"2"-76,-3 5-119,3-1-103,-4 1 281,5-1-133,0 1 0,0 3 461,0 1-411,0 4 0,0 7-259,0 7 0,0 8 124,0 0 1,0 3-164,0 1 0,1 1 25,3 3 0,-1-3-178,4 2 0,0-2-40,0-1 1,3 0-90,-2 0 1,-3-4 90,-1 0 1,1-5 0,-1 1-501,-2-2-373,5-7-39,-6 4-444,4-8 1512,-5 3 0,-10-10 0,-3-2 0</inkml:trace>
  <inkml:trace contextRef="#ctx0" brushRef="#br2" timeOffset="40">16834 7012 8119,'7'-16'-377,"-2"7"629,-5-2 0,4 6 419,-1-3 1,2 5 451,-1 0-690,-2 1 0,8 4-314,-3 1 0,3 4 119,2 4 1,-1 1-220,1-1 0,0 0 70,4 1 0,-4-1-524,4 1 258,-4-1 0,0-1-202,-1-2 1,1 1 96,-1-5 1,0-1 68,1-3 1,-1 0 86,1 0 0,-1-3 25,0-1 0,1-4 55,-1 4 0,1-5-47,-1 2 0,1-3 142,-1-2 0,0 1 14,1-1 0,-2 0 302,-2-4 115,2 4-302,-4-5 1,0 10 4,-2-1 0,-1 7-52,1 1 0,-3 2 168,3 10 1,-3-2-42,-1 9 0,0 0-168,0 4 1,0-2 69,0-2 1,0 3-132,0-3 1,1 5-97,3-1 0,-3 2 62,3-6 1,1-1-572,-1 1 392,5-5 0,-8 3-322,3-6 69,-3-5-1401,-1 0 1531,0-6 1,0 0-1</inkml:trace>
  <inkml:trace contextRef="#ctx0" brushRef="#br2" timeOffset="41">17463 6990 8227,'0'-12'291,"0"1"35,0 4 1,0 2 457,0 5 247,0 5-624,0 2 1,0 9-38,0 3 0,1 4-133,3 4 1,-3-2-156,3 6 0,-3-5 127,-1 5 0,1-6-285,3 2 1,-3-1 88,3-3 1,-1 1-211,0-8 1,-1-1-144,1-4-142,-1 1-974,-2-6 666,5-1-150,-4-5 0,4-5-44,-5-3 984,0 3 0,-5-10 0,-1 2 0</inkml:trace>
  <inkml:trace contextRef="#ctx0" brushRef="#br2" timeOffset="42">17383 7001 8227,'0'-11'-94,"1"-1"-47,3 1 0,-2-1 1271,6 1-668,-6-1 0,10 1 157,-1 0 1,1 3-201,3 0 1,-1 5-247,1-5 1,-2 5 106,2 0 1,-1 1-304,1 2 1,-1 0 45,5 0 0,-5 0-103,1 0 1,1 5-52,-5 3 1,5 2-139,-8 2 0,3-1-100,-7 0 1,1 2 113,-1 2 0,-3-2 118,3 2 0,-8-2 1,-3-3 37,-3-2 0,-2 2 39,1-2 1,-4-2-118,-1 1 284,1 1-68,4-2 1,-1 1 104,1-3-64,-1-3 0,2 5 343,3-2-41,-3-3 22,8 4-256,-3 0-23,10-3 1,2 3-26,4-5 1,0 1 115,1 3 1,3-2-173,0 6 0,6-4-10,-2 3 1,2 0 12,2 0 0,-5 4-141,-3-4 1,2 3-4,-2 2 1,0-1 144,-4 1 1,0-1-218,-4 0 0,-2 1 105,-5-1 1,0 4-71,0 1 1,-6-1 21,-5-4 1,-5 1-175,-3-1 1,-2-1 177,2-2 1,-3-2-14,-1-2 0,-2-3-307,2 3 0,-1-3 71,9-1 1,1-1-812,6-3 1168,-2 3 0,9-14 0,-4 2 0</inkml:trace>
  <inkml:trace contextRef="#ctx0" brushRef="#br2" timeOffset="43">17954 7001 8181,'0'-11'0,"0"-1"0,0 1 420,0 4 121,5-3 261,-4 9 317,4-9-393,-5 9-411,0-5 0,0 8-94,0 2 0,0 7 24,0 8 0,0 0-217,0 4 0,0-3 93,0 7 0,0-2-63,0 2 1,0-3 95,0 3 0,0-3-446,0-1 1,0-2-33,0-2 0,0 1-166,0-4 1,0-1-153,0-4 1,4-3-71,0 0-1067,-1-6 1234,-3 3 0,2-5-322,2 0 867,-3 0 0,4-10 0,-5-3 0</inkml:trace>
  <inkml:trace contextRef="#ctx0" brushRef="#br2" timeOffset="44">18113 7001 8214,'0'-11'196,"0"-1"372,0 1-196,0 4 104,0 2 105,0 5 1,0 9-254,0 3 0,2 7-73,2 0-180,-3 2 0,4 3 120,-5 3 0,4-2-75,0 6 1,-1-5-327,-3 5 1,2-6 100,1 2 1,-1-8-527,1-4 0,3-2-2,-3-2-47,6 1 0,-6-6-575,4-2-171,-4-3 1426,2-1 0,-10-10 0,-1-3 0</inkml:trace>
  <inkml:trace contextRef="#ctx0" brushRef="#br2" timeOffset="45">18113 7035 8214,'7'-18'0,"-2"6"136,-5 4 1,1 4 164,3-3 0,-1 4 26,4-1 455,-4 3-365,7 1 0,-4 4 85,6 0-316,-6 5 0,8 1 27,-3 5 0,5 5-100,-1-1 1,-1-1-82,5 1 1,-1 0 101,1 4 0,2 0-80,-2 0 0,-1-6-28,1-1 1,-5-4-253,1 0 1,-2-2 61,-2-2 1,-3 0-451,0-4 116,-6 5 1,4-8-936,-2 3-585,-3-2 1050,5-2 968,-6 0 0,-6 0 0,0 0 0</inkml:trace>
  <inkml:trace contextRef="#ctx0" brushRef="#br2" timeOffset="46">18456 6990 8040,'0'-17'0,"0"4"473,0-2-208,0 2 0,0 6 492,0-1-169,0 6-128,0-3 1,0 6-159,0 3 1,0 2-197,0 5 0,1 6 92,3 2 1,-3 6-110,3 2 1,-2 3 0,-2-3 1,0 4-158,0-5 1,1 5-395,3-5 1,-3 0 259,3-7 0,-3 1-194,-1-5 0,4 1 144,0-5 1,-1-3-940,-3-1 400,0-4 790,5 7 0,-3-9 0,3 4 0</inkml:trace>
  <inkml:trace contextRef="#ctx0" brushRef="#br2" timeOffset="47">18730 6955 8083,'0'-11'215,"0"-1"1,1 6 87,3 2 134,-2 3 1,3 6 46,-5 3 1,0 3-93,0 4 0,-2 3-373,-1 5 0,0 4 70,-5-1 0,6 2-93,-2-1 0,3-3-67,1 3 0,-1 1-71,-3-2 1,1 0-5,-4-7 1,4 1-758,-1-5-433,3 0 583,1-3-328,0-6 1081,0-1 0,0-15 0,0-3 0</inkml:trace>
  <inkml:trace contextRef="#ctx0" brushRef="#br2" timeOffset="48">18719 6955 8091,'6'-6'455,"-1"1"1,-4 5-30,3 0 1,-2 5-48,1 3 1,4 2 77,0 1 1,0 2-89,0 2 0,1 3-53,3 5 0,1 0-168,-1-1 1,1 1-117,-1 0 1,0 0-5,1 0 0,-1-2-203,1-2 1,-1-2-498,1-6 0,-5 3 306,1-2 0,-4 0-1629,3-8 992,-4 5 1003,2-8 0,0 4 0,1-5 0</inkml:trace>
  <inkml:trace contextRef="#ctx0" brushRef="#br2" timeOffset="49">18696 7218 8091,'6'0'683,"10"0"1,-9 0-409,8 0 1,-1 0-53,2 0 1,-4 0-91,3 0 1,3 0-228,1 0 1,-1 0-313,1 0-37,-5 0 0,6 0 3,-4 0 1,3-1-820,-4-3 1259,0 3 0,-4-10 0,1 5 0</inkml:trace>
  <inkml:trace contextRef="#ctx0" brushRef="#br2" timeOffset="50">19107 7024 8095,'0'-12'0,"0"1"0,0 3 0,0 1 667,0 4 69,0-2 46,0 5 1,0 5-615,0 3 0,0 7 18,0 4 0,0-1-34,0 1 1,0 4 112,0 3 1,0 1-282,0-4 0,0 0-151,0 0 1,0-1-206,0 1 0,4-1-239,0-3 1,0-3 306,-4-4 0,1-5-1273,3 1 842,-3-5 735,4 2 0,-5-5 0,0 0 0</inkml:trace>
  <inkml:trace contextRef="#ctx0" brushRef="#br2" timeOffset="51">18959 6932 8123,'0'-11'42,"5"0"1,1 4 84,5 3 1,1-1-4,-1 2 1,6-1 230,2 4 1,-1 0-142,1 0 1,0-1-35,4-3 0,-1 2-86,1-1 1,1 1-45,3 2 0,-7 0-185,3 0 103,-8 0 0,6 0-12,-6 0 0,4 0 99,-4 0-31,0 0 1,-7 0 22,0 0 163,-1 0 0,0 5-63,-4 3 1,-1 2 194,-2 2 1,0 0-116,0 4 0,3 1-44,1 6 0,0 0-122,-4 0 1,0 3 101,0 1 1,0 1-267,0-1 0,0-3 97,0 2 1,-2-3-215,2-4 0,-3-2-164,7-6 117,2 1 0,-3-2-211,4-3 94,-4-1 0,3-6-1528,-2 0 1912,-3 0 0,4 0 0,-5 0 0</inkml:trace>
  <inkml:trace contextRef="#ctx0" brushRef="#br2" timeOffset="52">19564 6978 8100,'0'-11'503,"0"4"-134,0-3 432,0 9-543,0 6 0,1 3 112,3 7 1,-3-1-127,3 1 0,-3 3 66,-1 5 1,0 3-157,0 1 0,4 0-197,0-5 1,1 1 40,-1 0 0,-2-1-168,6-3 1,0-3-32,3-4 0,0-2 87,1-3 0,1-1-25,2-6 1,1 0 68,3 0 0,3-2 14,-3-2 0,-1-2 28,1-5 0,-1-1 10,1 1 1,-3-4 40,-5-1 1,0-4 11,-4 1 1,-2-3-29,-5 0 0,0-1-10,0 0 0,-5 0-148,-2 0 1,-9 0 137,-3 1 1,-2 0-151,-2 3 0,-1 6 128,-3 6 0,7 4-313,-3-1 0,7 3-248,-3 1 0,8 6-42,0 6 638,2-1 0,-2 11 0,-1-4 0</inkml:trace>
  <inkml:trace contextRef="#ctx0" brushRef="#br2" timeOffset="53">19964 6955 7982,'0'-17'52,"0"-5"79,0 14 301,0-2 292,0 10 0,0 1-62,0 3-391,0 3 1,0 9-163,0 3 1,0 3 104,0 1 1,0 3-229,0 1 1,-8 0 118,0-5 1,1 1-150,7 0 1,0-1 72,0-3 1,0 1-297,0-5 100,0 0 162,0-3 369,0-6-188,0-1-175,0-15 1,0 6 49,0-7 0,0-2-92,0-2 1,0 0 104,0 3 0,0-3-93,0 0 1,0-5 23,0 1 0,0 1-25,0-1 0,0 1-88,0-1 0,1 4 69,3 7 0,-2-1-2,6 5 0,-4 1 25,3 3-27,1 0 1,5 5 28,2 2 1,-4 7-9,1 1 1,-1 4-2,-3-3 0,3 3 8,5-4 0,-4 0-140,3-3 1,-2-1 79,-1 0 1,-1 1 76,0-1 0,1-4-96,-1-4 157,1-1 0,-1-2-153,1 0 388,-1-5 1,-1-2 25,-2-4 1,1-2 8,-6-2 1,0 1-56,-7-5 1,3 1-124,-3-1 1,-1-2-219,1 2 1,-3-3 136,3-1 1,0 4-624,4 0 1,0 1 301,0-1 0,0 3-296,0 4 0,0 1-881,0 0-472,0 4 1906,0 2 0,10 0 0,3-1 0</inkml:trace>
  <inkml:trace contextRef="#ctx0" brushRef="#br2" timeOffset="54">20569 6887 8071,'0'-12'0,"0"1"680,5 5 4,-4-5 174,4 5-529,-5-5 1,-1 3 294,-3 0 1,3 5-182,-3-5 0,-2 5-410,-2 0 1,2 1 148,-2 2 0,1 0-282,-5 0 0,0 2 124,-4 1 1,4 4-158,-4 4 0,4 1-3,0-1 1,1 4-108,0 1 0,0 0 111,4-1 0,-2-2-57,5 2 0,0-2 33,4-2 1,5 1 68,3-1 0,3 1 12,5-1 0,-2 0 19,5 1 0,-2-1-173,2 1 1,-1-1 73,-3 1 0,-2-1 48,2 0 0,-6 1-12,-1-1 1,-2 1 17,2-1 1,-2 0 135,-2 1 1,-3-1-139,3 1 1,-4-1 82,-4 1 1,2-1-52,-6 0 0,-3 0 45,-5-4 1,-5 3-100,-2-2 1,0-3-138,-4-1 1,0 1 261,0-1 0,0 0 0,4-4 0</inkml:trace>
  <inkml:trace contextRef="#ctx0" brushRef="#br2" timeOffset="55">21209 6875 8023,'-7'-11'26,"-3"0"69,2-1 1,2 6 134,-2 2 1,1-1-29,-5 1 0,1 0 78,0 4 0,-1 0 116,1 0 1,-1 5-82,1 3-60,-6 2-83,5 7 0,-3 0 49,7 6 1,-2 0-101,2 0 1,3 4-181,1-1 69,3-4 1,1-1-45,0-2 0,1 2 96,3-2 1,6-2-72,5-1 0,6-5 34,-2 1 1,2-2 195,2-7 1,0 1-104,0-4 1,1 0 24,3 0 0,-3 0-97,2 0 0,-5-4-106,-2 1 0,-5-6-5,1 1 1,-4-2 90,-3-1 1,-3-2-309,-5-2 0,0 2 61,0-2 1,-1-3-241,-3-1 1,-7-1-1,-9 1 0,-1-3-124,-2 3 0,-1 1 145,-3-1 1,4 7-5,1 0 1,0 2-501,7 6 944,0 0 0,3 4 0,1-5 0,-1-1 0</inkml:trace>
  <inkml:trace contextRef="#ctx0" brushRef="#br2" timeOffset="56">21437 6875 8023,'-5'-11'0,"4"5"911,-4-5-84,5 10 171,0-4-633,0 5 1,0 5-195,0 3 1,0 6 57,0 1 0,0 5-249,0-1 1,0 3 128,0 1 0,0 0-55,0-1 1,3 1-110,1 0 1,4-1-289,-4-3 1,1-2-288,-2-1 0,-1-7-57,2 2-142,2-2 1,-4-2-161,6 1 63,-5-5 926,2 2 0,-5-10 0,0-2 0</inkml:trace>
  <inkml:trace contextRef="#ctx0" brushRef="#br2" timeOffset="57">21448 7024 8023,'0'-7'400,"0"1"-77,0 2-133,5 3 0,2-4 200,4 5 0,1 0-108,-1 0 1,0 0-210,1 0 0,3 0 45,0 0 1,4 0-539,-3 0 1,3 4-29,-4 0 1,0-1-1109,-3-3 1556,-1 0 0,0 5 0,1 2 0</inkml:trace>
  <inkml:trace contextRef="#ctx0" brushRef="#br2" timeOffset="58">21483 6887 8023,'0'-8'192,"0"1"1,1 3 359,3-4 44,2 6 1,7-5-118,2 3-636,-2 3 173,8-4 1,-7 5-664,5 0 481,0 0 1,3 0-509,-3 0 1,2 0 354,-2 0 1,3 0 318,1 0 0,0-5 0,0-1 0</inkml:trace>
  <inkml:trace contextRef="#ctx0" brushRef="#br2" timeOffset="59">22294 6636 8023,'0'-12'428,"0"6"-136,0 1 148,0 5 0,3 1-348,1 3 1,0 2 23,-4 6 0,1-1-140,3 0 0,-3 6 119,3 2 0,-3 2-19,-1 2 0,0 4-22,0 0 0,0 3-93,0-3 1,0 3 65,0-3 1,0 2-29,0-6 0,0 5 92,0-9 0,0 4-46,0-8 1,4 0 305,0-3-241,0-1-376,1 0-62,-4 1 0,5-6-828,-2-2-121,-2 2 1277,3-4 0,0 3 0,1-5 0</inkml:trace>
  <inkml:trace contextRef="#ctx0" brushRef="#br2" timeOffset="60">22396 6761 8023,'2'-18'180,"1"3"-111,-1 2 1,8 2 149,-3 0 1,4 0 17,0 4 1,0-3 289,1 2 0,-3 3-80,2 1-58,-2-2-138,8 5 1,-6-4 92,0 5-293,1 0 2,-1 0 1,1 1-213,-1 3 126,0-3 0,0 9-97,-4-2 1,2 6 96,-5 1 1,0 5-133,-4-1 0,0 0 50,0 4 1,-2-3-39,-1 7 1,-7 1 116,-6-1 0,1 0-172,4 0 1,-1-3 64,1 3 1,-1-3 76,1-1 1,0-2 46,-1-2 1,6-2 132,2-6 0,-1 1 262,1-1-250,0-4 0,4-1 130,0-2 1,2-3-55,1 3 1,0-3 24,4-1 1,2 0-179,7 0 1,-2 0 6,5 0 1,0 0-182,3 0 1,-2-1-378,-1-3 0,-6 3-629,3-3 0,-4 3 1131,0 1 0,-1-5 0,1-2 0</inkml:trace>
  <inkml:trace contextRef="#ctx0" brushRef="#br2" timeOffset="61">23070 6784 8030,'0'-11'0,"0"3"0,0 0 34,0 6 138,0-3 1,-1 5 329,-3 0-225,3 0 1,-6 0-9,4 0 1,0 1-15,-5 3 0,5 6-8,-5 5 1,4 7-4,-3 1 0,3-1-209,-4 5 0,6 1 158,-2-1 1,-1-1-331,1-3 1,-1 0 72,1 0 0,3-2-168,-3-2 0,3-2-301,1-6-309,-5 1-410,3-1 561,-3-4-171,5-2 1,0-14 861,0-3 0,0-3 0,0 0 0,0 2 0,0-2 0,0-3 0,0-1 0,0-2 0,0-2 0,0-1 0,0-3 0,0 2 0,0-6 0,4 6 112,0-2 0,0 3 71,-4 1 0,4 5 78,-1 3 0,5 2 136,-4 2 0,1 5 180,-1 2 0,-2 3 15,6 1 1,-1 1-156,5 3 1,-1 3-137,1 9 1,-1 1-73,1 6 1,-1 0-210,0 0 0,0 3 112,-4 1 1,3 4-284,-2-5 1,2 1 39,2-4 0,-1 2-62,0-2 0,-3 2-376,0-6 1,-2-2 217,2-2 1,-2-2-844,-2-2 396,-3-4-544,4-2 592,-5-5 730,0 0 0,-10 0 0,-3 0 0</inkml:trace>
  <inkml:trace contextRef="#ctx0" brushRef="#br2" timeOffset="62">22967 6978 7838,'7'0'-576,"3"0"825,-3 0-103,4 0 0,0 0 247,0 0 1,2 0-81,2 0 0,3 0-397,5 0 1,-1 0 77,-3 0 1,2 0-500,-2 0 0,2 0 56,-2 0 0,1 0 449,-5 0 0,0 0 0,-3 0 0</inkml:trace>
  <inkml:trace contextRef="#ctx0" brushRef="#br2" timeOffset="63">23333 6795 8030,'0'-11'41,"-1"5"194,-3 2 338,2 3-258,-3 1 0,5 1-23,0 3 0,0 6 124,0 5 0,0 5-242,0-1-116,0 3 0,0 1 115,0 0 0,0-1-100,0 1 1,0 0-249,0 0 1,0-4 115,0 0 1,2-5-49,1 1-20,-1-2-156,3-2 183,0-4 68,-4-2 53,4-10 0,-5-2-23,0-4 0,0-2 8,0-2 0,0 2 10,0-2 1,0-1 36,0 0 1,-4-4-39,1 1 0,-1-1 1,4 1 0,0-2 29,0 6 0,0 0 44,0 4 124,0 4-185,5-3 0,0 10-53,3 0 1,0 5 62,-4 7 0,5 3-83,-1 0 0,-2 4 70,2-4 0,-1 6-135,5-2 1,-2-3 59,-2-1 0,2 2-21,-3-2 0,3 0 58,2-3 1,-1-5-17,1 1 0,-5-6 435,1 2-278,0-2 1,2-4 89,-3-2 0,0-2-43,-4-5 0,-1-1-146,2 1 1,-3-1 30,-1 1 1,0-2-3,0-2 1,-4 1-347,0-5 1,-5 5 147,2-1 1,2-2-434,1 2 0,-1-4 218,1 4 1,0 0-358,4 3 0,0 5-253,0-1-104,0 5 1069,5-2 0,2 5 0,4 0 0,0 0 0</inkml:trace>
  <inkml:trace contextRef="#ctx0" brushRef="#br2" timeOffset="64">23641 6784 8045,'7'0'681,"-1"0"-584,-2 0 243,-3 0 110,4 0 1,-5 5-156,0 3 0,0 3-63,0 4 1,4 3 27,0 5 0,-1-3-151,-3 3 0,0-3-224,0 7 0,0-3 121,0-1 0,2 0-125,2 0 0,-3-6 64,3-1 0,-2-4-920,2 0 419,-3-6-618,4 4 617,-5-8 0,0 1-100,0-6 1,0-4 656,0-4 0,0-1 0,0 1 0</inkml:trace>
  <inkml:trace contextRef="#ctx0" brushRef="#br2" timeOffset="65">23630 6784 8045,'0'-11'8,"0"3"61,0 0 1,4 5 561,-1-5-345,6 5 1,-2-2 253,4 5-164,0 0 1,5 0-1,-1 0-203,5 5 0,-6 2-177,5 4 1,0 4 99,4 1 0,-1 0-216,-3-1 0,1-1 99,-5 5 0,0 0-228,-3 4 1,-6 0 113,-2 0 1,-3-2-130,-1-2 1,-4 3 29,1-3 0,-10-1 129,2 1 1,-8-5-19,-1 1 0,0-2-81,1-2 0,-2-3-70,2-1 1,-2 0-87,2 0-658,-2-2 295,8-5 723,2 0 0,0-5 0,5-1 0</inkml:trace>
  <inkml:trace contextRef="#ctx0" brushRef="#br2" timeOffset="66">24269 6521 8068,'0'-23'395,"0"6"236,0 5-248,0 7 799,0 5-700,0 5-403,0 2 0,0 9-91,0 3 1,0 7 109,0 0 1,-3 2 27,-1-1 0,0 1-201,4 2 68,0 3 1,0-5 32,0 2 1,1 2-153,3-5 1,-1 3 42,4-3 1,-3 0 122,4-5 1,-2 0-151,2-3 1,-2-2 63,-2-6 1,-2-1 125,6-2 0,-6-2-342,2-2-446,3-3-789,-6 4 718,4-5 779,-5-5 0,0-6 0,0-7 0</inkml:trace>
  <inkml:trace contextRef="#ctx0" brushRef="#br2" timeOffset="67">24372 6533 8069,'0'-12'7,"0"1"-7,0 5 339,0 0 1,1 3 192,3-1-108,-3 0 1,6 9-41,-3 3 0,-2 2-391,6 1 1,-6 5 127,2-1 0,-3 5-51,-1-1 0,4 3-37,0 1 1,0-4-131,-4 0 1,1-2-35,3 2 1,-3 2 56,3-6 0,-3 0-164,-1-3 189,0-1 1,0-3 220,0-1-217,0-4 29,0 2 1,0-4-69,0 3 0,0-3 128,0 4 499,0-5-365,5 0 1,2 0-24,4 0 1,0 4-49,1 0 0,-4 3-110,-1-3 1,1 4 32,3-4 1,-1 5-157,-2-2 1,1 3 73,-5 2 0,-1-1 78,-3 1 0,0-1-129,0 0 1,0 5 74,0-1 0,-1 0 10,-3-3 1,-3 3-7,-8 0 0,1-1-63,-5-6 0,1 2 0,-1-3 0,-2-2-154,6-1 0,-4-2-241,4-2 1,0 0 181,3 0 0,5 0-204,-1 0 1,6-2-183,-2-2 686,2-2 0,2-5 0,0-1 0</inkml:trace>
  <inkml:trace contextRef="#ctx0" brushRef="#br2" timeOffset="68">24361 6601 8048,'0'-11'381,"0"-1"1,1 5-35,3-1 45,2 6-109,6-3 0,-1 3 0,0-1 1,1 1 103,-1-2 1,2 3 17,2 1 107,-2 0-339,8 0 1,-7 0-342,5 0 177,-5 0 0,7 0-903,-6 0 1,-4 0 236,-3 0 657,-6 0 0,-2 5 0,-6 2 0</inkml:trace>
  <inkml:trace contextRef="#ctx0" brushRef="#br2" timeOffset="69">5642 9342 8199,'-1'-10'-438,"-2"1"501,-1 2 324,-5 4 1,7-6 0,-6 4 350,-1-1-587,4 3 13,-5-2 1,4 5-1,-6 1 171,1 3-306,0-2 126,-6 13 1,4-6-1,-3 10-23,-1 1-184,5 2 201,-10 5 0,8 3-91,-5 4 0,5-2 0,-2 1 1,0 2-29,1 1 0,0 0 0,5 1 0,2 1 0,4-1-88,3-1-35,1-2-384,0 0 470,5-5 0,5 2-180,6-8 232,4 2 1,-2-8 0,4 2 97,1-4 0,0-2 0,0-3 0,1-3-15,3-3 1,-3-3 0,3-1 0,-2 0-1,2-1 409,3-3-416,-2-2-376,0-5 353,0-6 0,-4-1 68,3-5-105,-3 1 1,-5-3 0,-2 0-55,0-2 1,-3-4 0,-6-1 0,-3-4-267,0-2 183,-4 0 0,3-1 0,-8-2 0,-5-1-369,-5 1 0,-4 0 53,-5-1-295,1 8 415,-6 6 0,-3 6 1,-4 5-1,-2 5 0,1 7-2100,0 4 2039,-1 1 0,8 1 0,3 3 333,6 4 0,-3 0 0,8 0 0,2-3 0</inkml:trace>
  <inkml:trace contextRef="#ctx0" brushRef="#br2" timeOffset="70">6361 9571 7436,'0'-7'3546,"0"2"-2618,0 5-764,5 0 0,3 0 1,6 0-1,3 0 272,0 0-269,2 0 0,4 0 0,0 0 396,0 0-1909,5 0 1440,-4 0 3,4 0 0,-7 0 1,0 0-518,-2 0 0,-4 0-2222,4 0 2428,-5 0 1,-1 0-907,-6 0 976,-4 0 0,-8 0 0,-8 0 1</inkml:trace>
  <inkml:trace contextRef="#ctx0" brushRef="#br2" timeOffset="71">6373 9753 8318,'6'0'855,"4"0"1,-3 0 1496,4 0-1762,1 0 0,3 0 0,1 0 160,2 0 1,2 0 0,6 0-1,0 0 422,0 0-1399,-2 0 1,-1 0 304,0 0 0,-1 0 1,0 0-1784,-3 0 865,3-5 540,-10 4 271,5-4 29,-11 5 0,4 0 0,-3 0 0</inkml:trace>
  <inkml:trace contextRef="#ctx0" brushRef="#br2" timeOffset="72">9434 9582 8002,'11'-5'0,"-3"-1"0,-1-6-101,1 6 148,3-9 0,-3 7 211,0-7 136,-1 2-112,0 2 0,1-1 273,-4 1-277,5-1 0,-8 1 24,3 0 0,-4-1 122,-4 1 0,6-1-158,-6 1-25,0 5 0,-11-3-45,0 5 0,-2 0 31,2 4 0,-3 0-237,-5 0 0,4 5-89,0 3 0,0 3-93,-4 4 1,-3 2 154,-1 2 0,2 3-31,6-3 0,2 6-144,6 2 0,0-1 13,4-3 0,-1 1-95,8 3 0,-6-7 38,6 3 1,0-8 85,8 0 0,2-2 97,13-1 1,-7-2 83,7-3 1,-3-2-20,3-5 0,-4-1 201,0-3 1,-1-2-6,1-5 1,-1-1-68,-3 1 1,-5-2 169,5-2 1,-8 3-15,4 1 0,-6-3-110,3 6 0,-6-4-49,2 4 1,1 2 118,-1-2-18,0 6-67,-9-3-272,3 5 0,-3 1 30,5 3 50,-5 7 0,4 6 42,-3 2 1,3-2-97,1-1 1,0-2 69,0 5 0,0-3-17,0 7 1,11-8 41,8 4 0,2-4-15,1 1 1,4-8 309,-7 4-129,10-8-72,-10 6 0,5-9 3,-5 3 0,-5-3-329,1-1 0,2 0-295,-2 0 1,0 0 164,-3 0 361,-1 0 0,1 0 0,-1 0 0</inkml:trace>
  <inkml:trace contextRef="#ctx0" brushRef="#br2" timeOffset="73">13362 9091 8093,'0'-11'-154,"2"-1"-38,1 1 0,-1 3 288,2 1 1,-3-1 303,-1-4 0,0 5 593,0-1-269,5 6 172,-4-3-287,4 5-442,0 0 1,-3 5 82,1 2 1,0 3-121,1 2 1,-3 4 104,3 3 1,-3 4-131,-1 4 1,0-3 41,0 3 1,0 2-207,0 1 1,4 3-48,0 2 1,0-2 97,-4-3 1,0 6-61,0-6 0,3 4 94,1-7 0,1 0-21,-1-5 1,-1 0 23,4-3 1,-4-2-12,1-6 0,-3-3-21,-1-1 0,1-4-166,3 1 224,-3-3-19,4-1-21,-5 0 0,0-5-2,0-3 1,0-2-160,0-1 1,-1-1 92,-3 1 0,3-2-161,-3-2 0,3 2 75,1-2 1,0 2 53,0 2 1,0-1 47,0 1 0,5 3-55,2 1 1,4 0 37,0 0 0,2 0-31,2 4 0,-2 1 134,2-2 0,5 2-52,-1-2 1,5 3 84,-5-3 1,2 3-86,-2 1 0,2 1 5,-2 3 1,-2 1 58,-2 3 0,-2 2 16,-2-3 0,-1 3 11,-2 2 0,-3 3-63,-5 0 1,0 2 101,0-2 1,-5-1-92,-3 5 0,-2-5 128,-1 1 0,-2 2 8,-2-2 1,1 4-34,-5-4 1,4-1 11,-4-6 1,3 2 4,-3-2 0,4-3 146,-4-2 0,1-1-78,-1-2 0,-1 0-278,5 0 0,-6-2 132,2-1 1,3-2-1086,1-3 0,2-2-144,2 2 0,0 2 1151,4-2 0,2 1 0,5-5 0</inkml:trace>
  <inkml:trace contextRef="#ctx0" brushRef="#br1" timeOffset="74">8063 9274 8132,'-7'-8'140,"-1"1"70,5 4 0,-3-2 150,2 5 153,3 0-333,-9 0 0,7 0 239,-4 0-284,-1 0 45,-3 5 0,-2 1-7,-2 6-74,2 4 1,-3 2-20,4 5 0,-3 1 89,0 3 1,-2 2-63,2 5 0,2-2 15,-2 2 1,2-2 33,2 6 1,-1 1-10,1-1 0,0 4 114,-1-4 0,5 4-161,-1-4 0,5-4-107,0-3 1,3-6-123,3 2 0,4-4 80,4-4 1,4 0 94,1-8 0,4 2 12,-1-9 0,6 0 98,2-4 1,5-9-131,-2-3 0,4-7 227,5 0 0,-4-6-11,3-2 0,-6-3-76,-2 3 1,-4-5-92,0 2 1,-7-3-116,-3-1 0,-4-1-250,0 1 0,-6 2 141,-2-2 1,-3 2-439,-1-6 0,-5 3 273,-3 0 1,-7 1-78,-4 0 0,-2 5-29,-2 2 1,-1 3-50,-3 1 1,2 5 127,-6 3 0,6 6 97,-2 2 0,4 4-872,4-1 414,3 3 702,4 1 0,6 10 0,1 3 0</inkml:trace>
  <inkml:trace contextRef="#ctx0" brushRef="#br1" timeOffset="75">8531 9628 8128,'-11'0'792,"5"5"1253,1-4-768,5 9 245,0-8-734,0 3-1400,0-5 0,-6 5 1,0 1-1</inkml:trace>
  <inkml:trace contextRef="#ctx0" brushRef="#br1" timeOffset="76">10781 9308 8039,'0'-11'590,"0"-1"1,0 5-167,0-1 289,-5 5-345,4-2 1,-5 5 588,2 0-264,3 0-313,-5 0 0,3 5-121,-1 3 0,0 3-82,4 5 1,-1-2 52,-3 5 1,3 1-186,-3 7 0,3-3 114,1 2 0,0 2-113,0-1 1,1 0-112,3-5 0,-2 1-79,6 0 0,-4-4-167,3 0 1,-3-5 31,4 1-363,-6-2 192,3-2-1652,-5-4 837,0-2 359,0-5 1,-1-4 18,-3 0 887,-2-5 0,-6 3 0,1-5 0</inkml:trace>
  <inkml:trace contextRef="#ctx0" brushRef="#br1" timeOffset="77">10541 9559 8788,'12'0'909,"-1"0"1,2 0-189,2 0 1,3-4-191,5 1 0,1-2-31,3 1 1,2-1-252,5-3 1,0-2-26,1 2 0,-2 3-1038,-3 1 624,3-2 1,-9 5-2530,3-3 2719,-3 3 0,-1 1 0,0 0 0</inkml:trace>
  <inkml:trace contextRef="#ctx0" brushRef="#br1" timeOffset="78">12129 9228 8057,'-11'0'220,"-1"0"138,1 0 1,-1 0 55,1 0-40,-1 5 0,-3 1 100,0 6 1,-4-3-8,4 2 0,-4-1-46,3 9 0,-4-2-160,1 6 0,1-3 16,-1 7 1,5-2-46,-1 2 0,2-3-70,2 2 0,5 2-29,2-1 1,3 0-150,1-4 1,1-2 68,3-2 1,2 1-227,5-4 1,5 3-20,-1-4 1,6-1 94,2-6 1,1 0 90,7-4 1,-2 0-1,2-4 0,2-1 164,-3-3 1,3-2-28,1-6 0,-3-3 90,-1 0 1,-3-6-155,3 2 1,-4 2 22,0-2 1,-2-2-194,-1-5 1,-5 0 124,-3-4 1,-2-1-333,-2-3 1,-4-1 75,-4-4 0,-1 4-32,-2-3 0,-7 4-107,-4 3 0,-7 4 25,-8 8 0,-5 4-289,-7 8 0,1 2 212,-5 5 0,2 6-258,-2 5 1,4 1-35,7 3 717,9 3 0,0-1 0,4 6 0</inkml:trace>
  <inkml:trace contextRef="#ctx0" brushRef="#br1" timeOffset="79">12723 9525 8046,'6'-6'1477,"-1"1"-388,-5 5 504,5 0 774,-3 0-741,3 0-13,-5 0-1368,0 5 1,-5-4-1035,-3 3 1,2-3-1351,-2-1 2139,0 5 0,-3 1 0,0 6 0</inkml:trace>
  <inkml:trace contextRef="#ctx0" brushRef="#br2" timeOffset="80">14790 8851 8053,'0'-11'285,"0"4"19,0-3 44,0 9 446,0-9-239,0 9-213,5-10-81,1 10 0,6-4-150,-1 5 1,-3 0 61,0 0 1,-1 0-105,5 0 0,-1 0 50,0 0 1,2 0-146,2 0 1,-2 5-98,2 3 0,-3-2 76,-5 2 1,2 1-186,-5 6 1,4-2 93,-5 2 0,1-1-127,-4 1 0,0 3 66,0 5 1,-5-4 14,-3 0 0,-2-4 94,-1 4 1,-1 0-15,1 4 0,0-4 138,-1 0 1,1-4-77,-1 4 0,5-5 165,-1 1 1,4-2-108,-3-2 0,4-3 210,-1 0-180,3-1 1,1 1 159,0-1-34,5-4 183,2 2-150,4-5-12,0 0-231,1 0 1,-5 0 109,1 0 0,-5 1-197,0 3 50,4-3 60,-1 10 0,4-5 24,-2 5 0,2-3-15,-2 0 0,-2-1 32,2 5 1,-2 3 14,2 0 0,0 4 76,-4-4 1,1 6-91,-1-2 1,-3 2 137,3 2 1,-3 0-87,-1 0-22,0 0 0,0 1 17,0 2 0,0-3-113,0 0 84,0 0 1,0-9 65,0 5 0,-1-5 6,-3 1 274,3-2-160,-9-2 43,4 1 1,-6-6-100,1-2 0,-1-3 64,1-1 1,-1 0-8,1 0-393,0 0 130,-1 0 0,5 0 77,-1 0-242,5 0 1,-2-1-2054,5-3 1665,0 3 0,2-4 584,1 5 0,9-5 0,6-2 0</inkml:trace>
  <inkml:trace contextRef="#ctx0" brushRef="#br2" timeOffset="81">16172 9068 8120,'0'-7'-1154,"0"-1"1567,0 5 858,-5-7-589,4 4-415,-10 0 1,9 0 24,-6 6 1,4 0-1,-3 0 0,-1 0-118,-3 0 1,-4 9 78,-1 3 1,1 7-95,4 0 1,-1 2 79,1 2 0,-1 0-110,1 0 0,5 1-72,2 3 0,3-3-205,1 2 1,0-1-111,0-3 1,0 1 124,0 0 1,1-4 5,3 0 0,2-5 28,5 1 1,1-3-22,-1-5 1,1 2 82,-1-5 1,4 0 136,1-4 0,4-5-70,-1-3 1,3-3 124,0-4 0,1-3-66,0-5 1,0 0 148,0 0 1,-6-1-247,-1-2 1,-9 0 86,-3-4 0,-3 4-323,-1 0 1,-5-2 105,-2 1 1,-9 0-270,-3 5 1,-2 4 45,-2 3 1,-5 2-90,-2 1 0,0 6 130,0 2 1,5 3 99,-2 1 1,8 5-681,4 3 900,7-3 0,-2 10 0,4-2 0</inkml:trace>
  <inkml:trace contextRef="#ctx0" brushRef="#br2" timeOffset="82">16926 9011 7974,'-5'-6'1163,"3"1"-525,-3 5-79,5 0-140,-5 5 1,4 2-43,-3 9 0,3-2-200,1 5 0,0 0 75,0 3 0,0 1-151,0 0 0,0 0 82,0 0 0,0 1-60,0 3 0,4-3-62,-1 2 0,1-3-143,-4-4 1,4 1-84,0-4-225,0-1-1072,-4-4 738,0-4-1251,0-2 1740,0-5 1,0-5 0,0-2 0</inkml:trace>
  <inkml:trace contextRef="#ctx0" brushRef="#br2" timeOffset="83">17246 9000 8013,'6'-12'205,"-1"6"0,-4-3 918,3 5-502,-3-5 271,4 3-136,-5 0-155,0 1-54,0 5-434,-5 0 0,1 0 71,-7 0 1,2 5-195,-6 2 1,-2 3 100,2 2 1,-4-1-175,4 1 0,-2-1 77,2 0 0,6 2-219,-2 2 0,6-6 54,-3 3 1,6-3 8,-2 2 0,3 0 101,1 1 0,1-2 39,3-2 0,-2 2-33,6-3 1,3 2 31,4-1 1,2 2 50,-2-2 1,-1-2-46,5 2 0,-4-2 145,4 2 0,-5 2-28,2-3 0,-4 2 62,0-1 1,-2 2-121,-2-2 1,0 2 4,-4 1 0,0-3-30,-4-1 0,-5 1 40,-3 3 1,-3-3-143,-4 0 0,-3-1 69,-5 5 1,-2-2-140,2-3 1,-6 4-73,6-4 1,-1 0-425,5 0 1,2-4-859,6 1 1509,-1-3 0,1 4 0,0 1 0</inkml:trace>
  <inkml:trace contextRef="#ctx0" brushRef="#br2" timeOffset="84">17896 9000 7945,'0'-12'48,"0"1"364,0-1 273,0 1 281,0 5-357,0 1-327,0 5 0,0 5-29,0 2 0,0 8-1,0 4 1,-3 4-128,-1 4 0,-1-3 58,1 3 1,3 1-247,-3-2 0,1 1 142,0-4 1,1 0-478,-1-1 0,1 0 217,2-3 1,-4-2-369,1-6 0,-1 0-269,4 1-21,0-6 100,0-1 0,1-5 217,3 0 1,-3-5 521,3-2 0,1-4 0,-1 0 0,5-5 0,-3-2 0</inkml:trace>
  <inkml:trace contextRef="#ctx0" brushRef="#br2" timeOffset="85">17931 8965 7986,'-5'-11'0,"3"0"469,-3-1 113,0 6-11,4 1-56,-4 5-82,5 0 0,4 5-70,0 2 1,3 5 4,-3 3 0,5 3-143,-2 5 0,4-1-64,0 1 0,4 4 78,0 0 1,2-1-216,-2-3 0,2 4-31,2-1 0,1 0-65,-5-7 1,2 2-350,-2-2 1,-5-2 253,5-2 0,-8-2-309,4-2 0,-7-3-47,0-1-429,2-4 622,-5 7 1,3-9-615,-8 3 1,2-2 943,-6-2 0,-4 0 0,-6 0 0</inkml:trace>
  <inkml:trace contextRef="#ctx0" brushRef="#br2" timeOffset="86">17874 9274 8303,'11'-5'963,"0"3"-523,1-1 32,-1 1-208,1 2 0,3 0-192,0 0 0,9-3-178,-1-1 1,4 0-527,-1 4 491,-1 0 1,6-1 140,-4-3 0,5-3 0,-3-4 0</inkml:trace>
  <inkml:trace contextRef="#ctx0" brushRef="#br2" timeOffset="87">19016 9000 8064,'0'-18'407,"0"1"785,-5 6-939,3 0 0,-4 0-208,2 4 0,2 2 471,-6 5-242,0 0-85,2 0 0,-4 0-5,2 0-107,-2 5 1,-2 2-25,-4 9 0,4-2 149,-4 5 1,2 0-149,-1 3 0,6 1 80,-2 0 1,3 0-102,1 0 1,2 0-65,5 0 1,0-2-92,0-2 1,1 3 82,3-3 1,-1-1-90,9 1 0,-3-7-38,6 0 0,1-1 120,0-3 0,4-3 4,-1-1 1,-1-3 17,1-1 0,-4-1 7,4-3 1,-5-1-40,1-3 0,2-2 1,-2 2 0,0-2 10,-3-1 92,-6-1-79,4 6 71,-9-4 1,6 5 293,-3-3 35,-3 3-194,4 5-179,-5 0 50,0 5 1,0-2-6,0 4 1,0 1-12,0 3 0,0 1-155,0-1 157,5 1 1,3-5 29,7 1-192,-2-1 54,8 0 1,-3-2-146,5-5 102,0 0 1,-1 0 77,1 0-196,0 0 109,5-5 1,-4 2 89,3-4 1,-3-1-34,-1-3 0,-4-2 279,0-2-128,-5 2 0,2-5-12,-4 3 0,-2-2 113,-3-2 0,-1-2 8,-6 2 1,-6-1-94,-1 1-10,-13-3 0,-1 9 30,-9-2 1,-4 4-120,-5 3 1,-2 3-127,2 5 1,3 5-163,5 3 196,-2 2 1,14 5-342,0 0 0,5 2-1211,3-2 1648,4-2 0,2 8 0,5-3 0</inkml:trace>
  <inkml:trace contextRef="#ctx0" brushRef="#br2" timeOffset="88">19655 8977 8030,'0'-7'267,"0"-3"77,5 9 285,-3-4-230,3 5 0,-5 5-42,0 3 1,0 6-57,0 1 0,0 5-52,0-1 0,4 4-20,-1 4 1,2-3-89,-1 2 1,-1-1-68,4-3 1,-3 1-148,4 0 0,-2-1-69,2-3 1,-3-2-719,-5-1-691,5-4 650,-4 5-1061,4-6 975,-5-4 987,0-2 0,0-5 0</inkml:trace>
  <inkml:trace contextRef="#ctx0" brushRef="#br2" timeOffset="89">19678 9000 8030,'0'-12'-640,"1"6"2185,3 2-472,-3 3-462,5 1 1,-3 5-195,1 2 0,5 0-85,-1 0-160,-3 1 0,5 3-60,-2 1-42,2-6 0,1 4-166,1-2 1,-5-2 121,1 2 0,1-5-399,6 0 0,-2 2 164,2-1 1,-3 0-83,0-4 0,-1-1 104,1-3 1,0 1 108,4-4 1,-4-1 34,4-3 1,0-2 112,-1-2 0,1 2 7,-5-2 0,0-2-88,1 2 0,-1 0 197,1 4 1,-6-1-90,-2 1 1,-2 4 280,2 4-50,-3-4-136,4 6 1,-5 1-37,0 8 1,0 2-204,0 1 130,0 6 1,2-1-20,2 3 0,-3 7 29,3-4 0,-2 4-6,2-3 0,-3-1-11,3 1 1,1 0-155,-1 0 1,0 0-12,-4 0 1,0-4-210,0 0 1,4-5-49,-1 1 0,1-6-822,-4-2-953,0-4 893,0 7 1228,0-9 0,0 4 0</inkml:trace>
  <inkml:trace contextRef="#ctx0" brushRef="#br2" timeOffset="90">20215 8954 8030,'0'-11'-151,"0"-1"151,0 1 0,0 3 723,0 0 0,1 6 286,3-2 96,-3-2-748,4 5 1,-3 1 208,1 7-297,-1 3-82,8 7 0,-9 1-13,3 4 1,1 1-15,-1 0 0,1 1-148,-1 3 64,-3-3 0,4 4-285,-5-5 1,4 0 137,0-1 0,-1-3-502,-3 0 1,4-5-2,0 2-980,0-4 605,-4 0-798,0-6 1182,0-1 1,0-6 564,0-3 0,-1-2 0,-3-6 0,-3-4 0,-4-2 0</inkml:trace>
  <inkml:trace contextRef="#ctx0" brushRef="#br2" timeOffset="91">20124 8908 8030,'0'-16'0,"3"3"0,1-2 641,5 2-336,-3 2 0,6 1 128,-1 2 292,1-2-353,4 9 0,-2-8-22,5 5 0,0 0 13,4 4 0,0 0-347,0 0 62,5 0 0,-4 1-40,2 3 21,-7 2 1,2 2 284,-6 0-615,0-1 238,-3 10 1,-5-4 18,1 2-578,-6-3 420,3 5 0,-5-4-110,0 2-217,-5 3 315,-1-6 1,-5 5-233,-1-6 352,1 1 1,-2-2 101,-2-3 0,-2 4-84,-2-4 0,2 0 118,1 0-17,4-4 0,-1 2 54,5-5 1,5 1 523,-5 3-237,5-3-204,-2 4 1,10-5-87,3 0 1,2 4 11,2 0 0,0 1-59,3-1 1,3-2 48,5 6 1,0-4-158,0 3 0,-2 1 68,-2 3 0,3 1 2,-3-1 1,1-1 23,-1-2 1,-2 6 34,-6-3-45,1 3 1,-2-2 8,-3-1 0,-1 0-9,-6 1-190,0-1 80,0 1 0,-7-5 114,-4 1-226,-1 0 196,-9-2 0,3 3-13,-5-5 0,-4 3-12,1-3 1,-5 0-31,5-4-245,-6 0 270,8 0 0,-7 0-897,9 0 598,1 0 1,10-4-1958,-1 0 2277,6-5 0,1 3 0,5-5 0</inkml:trace>
  <inkml:trace contextRef="#ctx0" brushRef="#br2" timeOffset="92">20854 8931 8018,'0'-6'40,"0"-4"0,-3 7 141,-1-5 43,0 6 182,4-3 0,-5 5 15,-3 0 1,2 1-269,-2 3-81,1 2 1,-5 7 84,1 2 1,0 2-12,-1 2 1,1 2 150,-1-2-465,1 3 175,5 1 1,-3 0-38,5-1 19,0 1 0,4-4-8,0 0 1,1-3-114,3 3 1,4-4-33,7 4 1,-1-9 110,5 1 0,0-3 49,4 0 1,-4 1-13,0-6 1,0 1 222,4-4 1,-2-1-47,-2-3 1,3-2 89,-3-6 1,-3 1-142,0-1 0,-4 1 34,0 0 1,-1-5-4,1 1 0,-6-5-17,-2 1 1,-3-3-153,-1-1 0,-1 1 81,-3-1 1,-2 0-206,-6 0 1,0 0-43,-4 0 1,2 6-46,-5 1 0,4 4 25,-4 0 1,0 2-162,-4 3 1,4 0 110,0 3 1,5 3 121,-1-3 1,6 4-462,1 4 1,6-1-39,-2 4 641,3 1 0,1 8 0,0 2 0</inkml:trace>
  <inkml:trace contextRef="#ctx0" brushRef="#br2" timeOffset="93">21722 8874 8018,'0'-6'-13,"-3"-4"177,-1 2 1,-1 3 132,1 1 0,1-1-29,-4 1 1,3 0 73,-4 4 74,1 0-216,-5 0 0,1 7 21,0 4 1,-1 2 0,1 6 0,-1 0 11,1 4-145,-1 0 1,2-1-142,3 1 0,-2 0-28,5 0 130,0 0 0,4 0-171,0-1 0,1-3 42,3 0 1,3-5-69,4 2 0,0-4 194,1 0-293,4-6 254,-3 4 0,7-8 191,-4 1-199,4-1 1,-2-4 183,4-1 0,0-4-86,-3-4 0,1-1 53,-4 1 0,-2-2-81,-7-2 1,2 1-53,-5-5 0,0 0 113,-4-4-184,0 0 0,-7-1-155,-4-2 0,-4 1 179,-4-1 0,-4 2 42,0 1-556,0 5 340,-5 2 1,5 8-171,1 0 1,0 6-129,3-2 1,6 3-37,6 1 0,3 5 538,-4 2 0,6 4 0,-3 0 0</inkml:trace>
  <inkml:trace contextRef="#ctx0" brushRef="#br2" timeOffset="94">21928 8874 8018,'0'-11'332,"0"4"624,0-3-184,0 9-252,0-4 0,0 7 215,0 6-438,0 0 1,1 9-288,3-1 0,-3-3 116,3 7 0,-3-3-204,-1 2 1,0 3 121,0-3 1,0-1-69,0 1-54,6-5 1,-5 3-1245,3-1 881,-3-4 1,-1 1-206,0-5 1,1-5-921,3 5 474,-3-5 1092,4 2 0,0-5 0,2 0 0</inkml:trace>
  <inkml:trace contextRef="#ctx0" brushRef="#br2" timeOffset="95">21905 8988 8018,'-1'-6'418,"-3"2"0,3 2-125,-3-2 1,4 2 351,4-1 376,2 1-638,6 2 1,-1 0-44,0 0 1,2 2-98,2 1 0,-2-1-430,2 2 1,2-3 221,-2-1 1,0 0-1311,-3 0 883,-1 0 1,-3 0-1708,-1 0 1008,-4 0 1091,2 0 0,-5-5 0,0-2 0</inkml:trace>
  <inkml:trace contextRef="#ctx0" brushRef="#br2" timeOffset="96">21860 8783 8018,'5'-12'101,"1"6"49,5 2 0,5-1-150,-1 1 1707,5-5-1074,-2 8 1,6-5 414,3 2-668,-3 3 1,7-8-462,-4 5 1,4 0 112,-5 4 41,-4 0-705,-1 0 556,-3 0 0,4 0 76,-3 0 0,2 5 0,-3 2 0</inkml:trace>
  <inkml:trace contextRef="#ctx0" brushRef="#br2" timeOffset="97">22842 8703 8084,'-5'-7'280,"3"-3"23,-3 9 161,0-4 0,3 10-68,-6 3 1,4 3-26,-3 4 1,0 3-137,0 5 0,-2 0-46,5-1 1,-4 1 60,5 0 0,-5 1-280,4 3 1,0-3-44,4 3 1,-3-4-63,-1-4 1,-1 2-33,1-2 1,3-2-213,-3-2 0,3-2-615,1-2 455,0 0-540,0-4 250,0-2 86,0-5 1,0-5 742,0-3 0,0-7 0,0-3 0</inkml:trace>
  <inkml:trace contextRef="#ctx0" brushRef="#br2" timeOffset="98">22750 8714 8084,'0'-11'0,"0"3"444,0 0 176,0 6 97,0-8-247,0 9-76,0-5 0,5 13-159,3 4 0,-2 2 51,2 6 1,0 0-60,3 4 0,0 1-105,1 3 0,-1-3-26,1 2 0,3 2-284,0-1 255,0 0-779,-3-5 525,-1-4 0,1 2-72,-1-4-402,1-1 435,-6-4 0,4 1-152,-2-1-556,-3 1 559,0-6 1,-1 0-972,-1-2 413,1-3 933,-4 4 0,-5-5 0,-1 0 0</inkml:trace>
  <inkml:trace contextRef="#ctx0" brushRef="#br2" timeOffset="99">22705 9022 7554,'11'-6'452,"1"1"259,-1 5 1,2 0-458,2 0-94,3 0 0,4 0-178,1 0 0,0 0-326,0 0 1,0 0-120,0 0 1,0-4 143,-1 0 319,-4 1 0,-1 3 0,-6 0 0</inkml:trace>
  <inkml:trace contextRef="#ctx0" brushRef="#br2" timeOffset="100">23093 8771 8084,'0'-11'-398,"0"4"1342,0-3-193,0 9 224,0-4-743,0 15 0,0 2-22,0 7 1,0 2-234,0-2 51,0 3 0,1 1-39,3-1 0,-3-3-222,3 1 0,-3-1-278,-1 3 0,0-3 289,0 0 0,0-5-228,0 2 1,0-7-181,0-2 169,0-4 159,0 2 396,0-5 8,0-5 1,0 2-52,0-4 0,0-2 132,0-7 1,-3 4-34,-1-4 0,-1 3 55,1-3 1,3-1-86,-3-6 0,1 1 144,-1 3 1,3-2-37,-3 1 0,3 4-58,1 1 1,1 3 403,3 5-391,-3-3 1,10 8-143,-4-2 1,3 4 187,2 4-180,-1 3 1,1 5-138,-1 4 1,4-2-115,1 5 131,-1 0 0,-4 0 47,1 0-89,4 0 42,-3-2 1,5 4 30,-3-6 1,-3 0-13,4-3 1,-4-2 161,0-3 1,-1 2-142,1-5 278,-1 0 439,1-4-481,-1 0 1,-5-5 132,-2-3 0,1-2 125,-1-1-299,0-1-82,-4-4 0,-1 2 94,-3-5 0,1 0-83,-4-4 0,3 4-170,-4 0 1,2 0 111,-2-4-473,3 0 271,0 5 1,4-2 1,-3 5-711,3 0 546,1 3 1,0 1-1310,0-1 808,0 6 6,5-4-262,1 9 1087,6-5 0,4 1 0,2-1 0</inkml:trace>
  <inkml:trace contextRef="#ctx0" brushRef="#br2" timeOffset="101">23504 8680 8084,'0'-6'440,"0"0"1765,0 6-2090,0 6 0,0 0 74,0 5 0,1 1 193,3-1-585,-3 1 215,5-1 0,-3 0-103,1 1 218,5-1-35,-8-4 1,8 3-1078,-5-3 337,0 3-821,1-3 527,1 3 451,1-9 1,-1 4-327,-2-5 817,-3 0 0,4-5 0,-5-1 0</inkml:trace>
  <inkml:trace contextRef="#ctx0" brushRef="#br2" timeOffset="102">23675 8657 8084,'0'-11'40,"6"-1"38,-5 1 1,4 3 534,-5 1-202,0 4 133,0-2-182,0 5 0,0 5 53,0 3 1,-1 7-126,-3 4 1,-3 2-160,-4 2 1,1 0 117,2 0 1,-2 4-458,2-1 174,-2 1 1,3-4-42,-1 0 1,6-4-361,-2 0 0,-1-2-350,1 2 392,0-2 193,4-6 0,0-3-246,0 0 58,0-6-320,0 3 428,5 0 0,-2-3-207,4 1 487,-4-1 0,7-7 0,-4-2 0</inkml:trace>
  <inkml:trace contextRef="#ctx0" brushRef="#br2" timeOffset="103">24064 8840 8084,'5'-7'238,"-4"-3"57,4 4 0,-5-6 27,0 1 0,0 0 160,0-1 0,0 5-195,0-1 0,-4 0-43,1-3 0,-6 3 330,1 1-428,-2 4 1,-2-2 26,1 5 0,-2 0-111,-2 0 0,2 1-29,-2 3 1,-1 3 49,1 4 1,1 2-274,6 2 1,-1-2 86,5 2-60,-5-3 0,8 4-70,-3-1 1,3 0-77,1-3 1,0-1-202,0 0 0,4-3-408,0 0 574,5-1 1,-3 0 128,5-4 1,5-1-24,-1-2 1,0 0 340,-4 0-54,1 0 0,-1-2 69,1-1 156,-1-4 1,-1-4 28,-2-1-172,-3 1 1,-1 3 408,0 1-297,-1 4 82,-3-2 901,0 5-746,0 5-359,0-3 0,0 9 130,0 0-322,0 1 87,0 4 0,0-3 156,0 2 1,0-2-20,0 2 1,0-1-24,0 1 0,0-2-63,0 2 0,2-2-52,1-2 0,-1-3-5,1 0 0,3-5-175,-3 5 165,6-5 0,-2 2 0,4-5 0</inkml:trace>
  <inkml:trace contextRef="#ctx0" brushRef="#br2" timeOffset="104">24201 9022 8618,'0'8'1399,"0"0"-995,0-1-144,0 5 0,0 3 266,0 0-234,0 6 0,-4-8-30,0 6 0,0 1 90,4 2-278,0 1 1,0-1-118,0-3 1,0 2 278,0-2-1109,0 3 661,0-4 0,0-2-1511,0-4 616,0-1-523,0-5 465,0 0 1165,0-6 0,0-6 0,0 0 0</inkml:trace>
  <inkml:trace contextRef="#ctx0" brushRef="#br2" timeOffset="105">24429 8566 8084,'0'-23'313,"0"5"166,0 2 0,0 8 388,0 0-332,0 6 0,-1-2-302,-3 8 0,3 2-31,-3 6 0,3 4-47,1 3-139,-5 3 0,3 4 36,-1 1 1,1 3 7,2-3 1,0 5-159,0-2 0,0-1 20,0 2 0,0-2-112,0 2 0,4-2 80,0-3 1,0-5-25,-4 1 1,1-6 110,3-1-30,-3-2-143,4-2 166,-5-5 1,1-1 59,3-5-53,-2 0 0,3-5 137,-5-2-120,0-3 1,0 2 11,0 0 0,3 1 4,1-5 45,5 1-56,-3 0 57,6 4 0,-1-2-45,1 6 1,-1-1 45,1 4 1,-1 0-41,0 0 1,1 4-57,-1-1 1,2 5 17,2-4 0,-6 5-86,2-2 0,-3 0 96,0 0 1,1-3-26,-6 4 24,1-1 0,-4 5-17,0-1 1,-6-1 81,-6-2 0,0 1-72,-7-5 1,0 3 155,-4-3-58,0 0 0,0-4-199,0 0 1,2 0-203,2 0 1,-2 0 321,6 0 0,0 0 0,4 0 0</inkml:trace>
  <inkml:trace contextRef="#ctx0" brushRef="#br2" timeOffset="106">7903 11923 7994,'0'-6'512,"-5"1"-111,4 5-5,-4-5-57,5 4 129,0-4 1659,0 5-2011,5 0 1,-3 1 109,6 3 0,0 2-193,3 5 1,1 2 77,-1 2 1,0-1-99,1 5 1,0 0 25,4 4 1,-2 0-39,5 0 1,0 4-76,4-1 0,-4 1 47,0-4 1,-4-1-22,4 1 0,-1 0 95,1 0 1,-3-5-138,-4-3 0,-1-2 94,0-2 0,0-3 118,-4-1-215,3-4-188,-8 2-274,3-5-32,-5 0 0,-5 0 300,-3 0 1,-1-1-706,2-3 1,-2 1 991,5-4 0,-5-1 0,3-3 0</inkml:trace>
  <inkml:trace contextRef="#ctx0" brushRef="#br2" timeOffset="107">8223 11935 7996,'0'-12'261,"0"5"590,0-1-64,0 6-188,0-3 336,0-1-615,0 5 1,0-3-140,0 8 0,0 4 45,0 7 1,-5-1-140,-3 5 0,-3 1 83,-4 7 0,1-2-158,-5 6 1,0-1-3,-4 5 0,-4-2-29,1-3 0,-1 2-32,4-6 1,1 1-47,3-4 0,-1-4-42,5 0 1,3-9 42,5 1 0,4-5-964,0 1 424,1-4-309,2 2 0,2-5-34,1 0 979,4 0 0,4-5 0,1-2 0</inkml:trace>
  <inkml:trace contextRef="#ctx0" brushRef="#br2" timeOffset="108">9217 11718 7904,'0'-7'249,"0"2"1796,0 5-1698,0 5 0,0 7-117,0 7 1,0 4-124,0 3 1,-2 4 122,-1 4 1,-3 4-234,-1 0 0,-3 0 14,2-4 0,2 4-1,-2 0 1,6-3 19,-2-5 1,-1-1-239,1 2 1,0-7-173,4-5 0,0-5 169,0 1 0,0-6-1428,0-1 1187,0-6 1,0 2-247,0-8 1,0-2 697,0-6 0,0-4 0,0-2 0</inkml:trace>
  <inkml:trace contextRef="#ctx0" brushRef="#br2" timeOffset="109">9239 11706 7904,'-6'-6'1800,"1"1"-1411,5 5 1,4 1-120,0 3 1,5 6 132,-2 5 0,3 6-117,2-2 1,0 2-118,4 2 0,-2 5-72,5 3 1,-4-2 70,4 1 1,0-1-145,4 2 0,0 1 95,-1-6 0,-2 2-178,-1-1 1,-2-3 30,2 3 0,2-7-38,-6-1 0,0-4 23,-3 4 1,-1-6-28,0-2 1,-4 1-213,-3-5-133,2-2 1,-5 2-34,3-3 1,-4-3 167,-4 3 0,2-3-708,-6-1 0,-1-1-18,-6-3 1006,2 3 0,-8-10 0,3 5 0</inkml:trace>
  <inkml:trace contextRef="#ctx0" brushRef="#br2" timeOffset="110">9194 12163 7904,'0'-7'311,"0"-1"159,5 5 0,1-2-29,6 5 1,0 0-94,4 0 1,-1 0-228,8 0 1,-3-1 95,7-3 0,-2 3-213,2-3 0,1-1-195,2 1 0,2-1-208,-6 1 0,0 2-42,-7-6 1,1 6 440,-5-2 0,6-2 0,-4-1 0</inkml:trace>
  <inkml:trace contextRef="#ctx0" brushRef="#br2" timeOffset="111">9776 11786 7943,'0'-6'304,"0"0"620,0 2-496,0 3 176,0-5 1,0 17-277,0 4 1,0 5 86,0 3 0,2 0-203,1 0 0,0 3-27,4 1 0,-3 5-12,4-2-73,-6-2 1,7 1-194,-5-2 1,1-4 138,-1 0 0,-3-2-469,3-6 1,-1 1 228,0-5 1,-1-3-982,2-1 491,-3-4-870,-1 2 870,0-5 1,0-5-506,0-3 1189,0-2 0,-5-6 0,-2-2 0</inkml:trace>
  <inkml:trace contextRef="#ctx0" brushRef="#br2" timeOffset="112">9753 11832 7943,'0'-6'204,"0"-4"565,0 8 29,0-8-330,0 9 197,0-4-333,5 10 0,2 1 165,4 6 79,1 4-278,4-3 1,2 8 121,5-2-241,0 3 1,-1 5-197,1-1 0,4 1 87,0-4 0,3 0-4,-3-1 1,2 0 111,-6-3 1,2 1-414,-6-4 0,3-1 111,1-4 0,-6-1-171,-1-2 0,-4 1 39,0-5-454,-1 5 192,-5-8-336,5 4 0,-9-5-116,6 0-753,-6 0 1524,3 0 0,-10-5 1,-1-2-1</inkml:trace>
  <inkml:trace contextRef="#ctx0" brushRef="#br2" timeOffset="113">10290 11706 7946,'0'-14'0,"0"3"862,-5 7-165,4-6 219,-4 9 188,5-4-595,0 5 0,0 9-370,0 2 1,0 9-96,0 3 0,0 3 116,0 8 0,0-1 61,0 9 0,0-4-191,0 4 1,0-6 17,0 2 1,0-2-375,0-2 0,0-5 46,0-2 0,0-4-408,0-4 481,0 3 0,0-10-240,0 3-831,0-7 401,5-3-856,-4-5 1733,4 0 0,-5 0 0,0 0 0</inkml:trace>
  <inkml:trace contextRef="#ctx0" brushRef="#br2" timeOffset="114">10519 11672 8966,'5'12'769,"-4"-1"0,4 2-168,-5 2-436,5 3 0,-4 4-6,3 1 1,-3 5 73,-1 3 1,0 6 40,0 1 0,4 3-54,0-2 0,0-1-266,-4-4 0,1-1 97,3-3 0,-3-2-138,3-5 1,-1-5-403,0-3-290,-1-2-971,3-7 797,-5-1 179,0-5 1,0-6 297,0-6 0,0 0 476,0-7 0,-5 0 0,-2-4 0</inkml:trace>
  <inkml:trace contextRef="#ctx0" brushRef="#br2" timeOffset="115">10393 11798 7932,'0'-12'0,"0"1"1,0-1 0,5 1 0,3 0 0,2 3 0,1 0 0,6 2-1,2-2 1,-1 0-1,1 4 0,1-1 1360,7 1 1,-2 3-275,5-3-810,-4 3 1,7 1-207,-3 0 0,-2 5-193,-1 2 1,-4 3-201,-4 2 210,2-1 1,-12 6 23,3 2 0,-7 2 26,2 2 1,-4 0-44,1 0 0,-6 5 77,-5 2 1,-2-1 136,-10 2 1,4-6-72,-5 2 0,-1-3 165,-2-1 0,-6-2-90,6-2 0,-4 2-115,1-6 0,3 3-108,0-7 0,1 2 124,7-9-841,0 5 238,4-8 261,4 4 329,2-10 0,15-2 0,3-4 0</inkml:trace>
  <inkml:trace contextRef="#ctx0" brushRef="#br2" timeOffset="116">11398 11923 8071,'0'-7'100,"0"-1"1,1 6 451,3-2 147,-3-3 203,4 6-260,-5-4 147,0 5 1,4 5-759,0 3 1,1 3 86,-1 4 0,-2 2-126,6 2 1,-4 3 66,4-3 1,-5 1-311,5-1 0,1 1-18,6-5 0,-2 1-87,2-5 1,-1-3 117,1-1 0,2-4 105,2 1 1,-2-3 123,-1-1 1,-2-5-92,5-3 1,-5-2 236,1-1 0,-2-1-138,-2 1 1,-3-1 334,-1 1-134,-4 0 1,2-1 0,-5 1 1,0 3 94,0 1 219,0 4-396,0-2-5,0 5 1,0 5-263,0 3 0,0 7 80,0 4 1,0 4 3,0 3 1,4 4 128,-1 4 1,5 1-12,-4 3 1,5-1-88,-2 5 0,0-4 40,0 4 1,0-5-25,0 1 1,0-3 44,-4 0 1,-1-1-200,1 0 1,-3-5 54,-3-2 158,-4-3 1,-2-1 107,-2 0 0,5-5 473,-10-3-397,6-8 1,-10 2-55,5-5 1,-6 1-76,2-1 0,-2-3-181,-2 3 1,-4-4 80,1-4 0,-1 2-214,4-6 140,0-5 0,7-4-190,4-6 1,2 0-341,7 0 1,4-3-1276,6-1 1213,14 0 1,0 4 668,14 1 0,-4-6 0,9-2 0</inkml:trace>
  <inkml:trace contextRef="#ctx0" brushRef="#br2" timeOffset="117">13031 11387 8129,'0'-7'618,"0"-3"-340,0 9 0,0-6 435,0 4-7,0 1-61,0-3-434,0 5 0,-4 2 14,1 1 1,-6 2-14,1 3 0,2 4 27,-2-1 1,-1 2-127,-6 6 0,2 4 94,-2 3 1,-1 6-147,0-2 1,-3 7-19,4 1 1,-4 4 86,4-4 1,3 5-29,5-1 0,4 1-101,-1-1 1,3-2-72,1-6 1,7 0 111,4 0 0,5-1-7,7-2 1,-4-3 49,0-5 0,0-2-61,4-2 1,0 1 56,0-4 1,-1-1 0,-3-4 1,-2-3-109,-1 0 1,-4-5 13,3 5 0,-6-5-710,-1 0 347,0-1-1289,-2-2 765,-1 0 606,-5 0 1,-5 5 0,-1 1 0</inkml:trace>
  <inkml:trace contextRef="#ctx0" brushRef="#br2" timeOffset="118">13408 11752 8117,'-5'-6'-619,"4"-4"0,-6 7 1117,4-5 1,0 5 528,-5-5-658,6 5 0,-4-5 410,2 4-272,2 0 135,-3 4-234,5 0-362,0 5 0,2 6 16,1 8 0,3-1 148,1 1 0,3 0-283,-2 4 1,2 4 56,2-1 0,-1 1-95,0-4 1,0 1 38,-4 3 0,3-7-68,-2 3 1,1-7 5,-2 3 0,2-5 106,-5 2 0,4-8-4,-5 0 0,3-5-21,-3 0 100,-1-1 1,4-2-61,-2 0 1,-3-5 136,3-3 0,-3-2-67,-1-2 1,0 1-52,0 0 0,1-5-24,3 1 1,-3-5-11,3 1 0,-2 1-86,-2-1 0,1 5 118,3-1-31,-3 2-19,4 2 303,-5 4-267,0 2 1,4 7 146,0 1 0,3 4-97,-3 4 1,4 2 4,-5 2 1,6-2-6,-1 2 1,2 1 7,2 0 1,-1 3-73,0-4 0,1 0 55,-1-3 0,1-1 42,-1 0 0,0 1-9,1-1 0,-2-3 87,-2 0 1,2-6 44,-3 2 190,-2-3-148,6-1 1,-9 0-79,6 0 1,-6-5 39,2-3 0,-1-2-66,0-1 0,-1-6 10,2-2 0,-2 0-74,2-4 0,-2 3-148,6-7 0,-5 2 111,0-2 0,2 0-187,-1-4 1,0 3-12,-4 5 0,0 0 127,0 1 1,0 3-133,0 0 1,0 5 78,0-2-706,0 4 497,0 0 0,0 5-1158,0-1-253,0 6 0,1 5 966,3 9 1,-3 2 744,3-3 0,8 6 0,0 0 0</inkml:trace>
  <inkml:trace contextRef="#ctx0" brushRef="#br2" timeOffset="119">14093 11729 8079,'0'-6'-588,"0"0"1067,0 2 238,0 2 1,0-1-100,0 6 0,-1 4-170,-3 4 0,3 6-182,-3 2 1,3 4-37,1 3 0,-4 0 14,0 4 1,-1 1-48,1 3 1,3-4-15,-3 1 0,-1-5-180,1 5 0,1-7 72,3-1 1,-4 0-632,0-4 325,0-3-816,4 1 262,0-6-700,0-5 985,0-6 1,0-6-20,0-5 0,0-5-188,0 1 0,0-4 707,0 4 0,0-10 0,0 6 0,0-9 0</inkml:trace>
  <inkml:trace contextRef="#ctx0" brushRef="#br2" timeOffset="120">14036 11775 8079,'0'-12'0,"0"5"682,0-1-44,0 6 228,0-3-566,0 5 1,5 2 145,3 6 1,5-1-142,-2 9 1,7 1-61,-7 2 0,7 8-163,-3 4 1,2-4 91,-2 0 0,1 1-68,3-1 0,-1 1 115,-3-2 0,2-2-313,2 3 1,-1-3-55,-3-1 1,-2-1 26,2-3 0,-2 1-11,-2-5 1,0 0-80,1-3 1,-6-1-893,-2 1 492,-3-6-330,-1 4 545,0-9 0,-1 4-1087,-3-5 1481,-2 0 0,-11-5 0,0-1 0</inkml:trace>
  <inkml:trace contextRef="#ctx0" brushRef="#br2" timeOffset="121">14025 12175 8037,'6'0'363,"4"-5"1,-2 3-192,7-2 374,-2 3-251,8 1 1,-3-4-168,5 1 0,0-2-279,0 1 1,0 2 101,-1-1 0,1-2-174,0 1 0,-4-1-1202,0 1 1425,-5 3 0,8-10 0,-5 5 0</inkml:trace>
  <inkml:trace contextRef="#ctx0" brushRef="#br2" timeOffset="122">14619 11843 7933,'-7'-7'429,"4"-1"731,1 6-735,2-3 0,0 6 36,0 3 0,0-1-46,0 9-377,0-3 127,0 7 0,0 1 19,0 2 0,4 2-28,0 2 0,0 0-226,-4 0 97,5 0 1,-4 0-116,3-1 1,-2-3 87,2 1 0,-3-7-335,3 3 0,-2-7-70,-2-2-935,0-4 587,0 7-173,0-9 0,-6 3-29,-1-8 955,2-2 0,-5-6 0,3 1 0</inkml:trace>
  <inkml:trace contextRef="#ctx0" brushRef="#br2" timeOffset="123">14310 11843 7933,'0'-11'352,"5"3"-352,3 1 826,2 4-445,2-7 1,3 8 176,0-6 271,5 5-474,3-2 1,3 2 258,4-1-155,0-5-174,5 8 0,3-8-525,0 5 254,-5 0 0,-1 0-1099,-6 0 1,5 1 672,-5 3 1,1 0 411,-4 0 0,0 0 0,0 0 0</inkml:trace>
  <inkml:trace contextRef="#ctx0" brushRef="#br2" timeOffset="124">14973 11729 7331,'0'-6'1362,"0"-4"-895,0 8 0,0-1-180,0 6 0,0 4 137,0 4 0,1 2-143,3 2 0,-2 3-195,6 5 0,-5 0-9,0-1 1,-1 5-129,-2 0 1,0 3 90,0-3 0,0 3-180,0-3 1,0 0 58,0-5 0,0-3 1,0 1-14,0-12 289,0 8-194,0-10 53,0 0 154,0-1 523,0-5-478,10-5 1,-6-1-84,7-5 0,-2 3-98,2 0 1,1 5 62,-1-5 1,2 4-123,2-4 1,2 5 110,2-5 1,2 4-210,-2-3 1,3 4-50,1-1 1,-1-1-82,1 1 0,-1 1-141,-3 3 0,-3 0 127,-4 0 0,-1 0-1076,1 0 478,-6 0-140,4 0 1,-10 0 60,0 0 906,-5 0 0,-11 0 0,-2 0 0</inkml:trace>
  <inkml:trace contextRef="#ctx0" brushRef="#br2" timeOffset="125">14916 11923 8050,'0'-6'433,"5"1"0,-3 5-66,6 0 1,1-1 131,6-3 1,-1 3-45,5-3 102,0 3-232,4 1 0,0-4 40,0 0-192,-1-5 1,1 8-35,0-3 0,-1-1-213,-3 1 1,-3 0-1279,-4 4 897,-1-5-2006,0 4 1224,-4-4 1237,-7 5 0,-7-5 0,-4-2 0</inkml:trace>
  <inkml:trace contextRef="#ctx0" brushRef="#br2" timeOffset="126">14927 11729 7858,'10'-11'235,"-2"-1"0,6 5 235,-3-1 1,4 4 15,1-3 1,1-1-103,6-3 1,1 3-324,3 0 1,-3 2 103,3-1 0,1-4-303,-2 4 1,5 0-570,-5 0 0,1 3 454,-4-4 0,-1 6-165,-3-2 0,1 3 113,-5 1 1,0 0 304,-3 0 0,-1 5 0,1 1 0</inkml:trace>
  <inkml:trace contextRef="#ctx0" brushRef="#br2" timeOffset="127">15532 11615 9849,'0'9'874,"0"2"0,0-1-653,0 10 1,2-1 125,1 3-372,-1 6 228,3-4 0,-1 8-82,-1-5-61,1 5 1,0-8-123,0 2 0,1-2 57,-1-1 1,-3 0-157,3 0 1,1-5 56,-1-3 0,-1-2 36,-3-2 0,0-3-199,0-1-378,0-4-435,0 2 39,0-5 170,-5-5 1,0 1-57,-2-7 927,-3 2 0,3-8 0,-4 6 0</inkml:trace>
  <inkml:trace contextRef="#ctx0" brushRef="#br2" timeOffset="128">15452 11649 8050,'0'-11'651,"6"5"1,0-3-56,5 5-335,1 0 1,-1 0 182,1 0 1,3 1-95,0 3 1,5-4 42,-1 0 1,7 0-99,0 4 0,1 0-304,-4 0 1,0 1 213,0 3-330,4 3 0,-4 4 7,0 0 0,-9 1-144,-6-1 0,-6 5 28,2-1 1,-3 1 60,-1-1 0,-2-1-111,-6 5 0,-1-1 46,-10 1 1,0 3 213,-4-3 0,3 2-117,-3 2 111,3-5 1,-7 4 104,8-3 1,3-3 282,4-1-206,1-2 1,3-2 56,1 1 0,4-1-77,-1 1-71,3-1 1,2 1 54,3-1 1,4 0 32,7 1 1,-2-5-3,2 1 1,3-5 33,1 0-410,2 4 171,2-6 1,-3 4-1173,3-5 837,-8 0 1,15 0-865,-11 0 1,4-4 1256,-8 1 0,5-6 0,-2 2 0</inkml:trace>
  <inkml:trace contextRef="#ctx0" brushRef="#br2" timeOffset="129">16560 11638 7922,'0'-6'130,"-5"-5"230,4 10-60,-4-9 1,4 9 275,-3-3 168,2 3-145,-3 1-291,5 0 1,0 10-31,0 5 0,-3 5-43,-1 3 1,0 1-15,4 3 0,-4 2-248,0 5 0,-1-1 105,1-2 0,2 2-329,-6-3 1,6-2-54,-2-1 1,1-4-205,0-4 1,1-3 244,-1-4 0,0-2-488,-1-3-613,3-2 439,-4-5-143,5 0 1068,0-5 0,-5-6 0,-2-7 0</inkml:trace>
  <inkml:trace contextRef="#ctx0" brushRef="#br2" timeOffset="130">16503 11615 7941,'0'-6'0,"-1"-3"758,-3 5-71,3 0-96,-4 4 1,6 0-167,3 0 0,1 5 37,2 3 1,7 3-106,-2 5 0,3 1-138,0 6 0,-1 4-56,5-1 0,0 2-122,4-1 1,-4-2 31,0 6 1,-1-6-154,1 2 1,3-3-326,-3-1 1,-3-4 256,-1 0 0,1-5-670,-5 1 531,3-2 1,-11-2-37,4 1 1,-4-5-558,1 1-954,-3-6 1269,-6 3 0,-5-5 565,-6 0 0,-4-5 0,2-1 0</inkml:trace>
  <inkml:trace contextRef="#ctx0" brushRef="#br2" timeOffset="131">16469 11923 8979,'11'0'1028,"1"0"-729,-1 0 1,2 4 121,2 0-340,3 5 29,5-8 0,1 4 125,2-5 0,0 0-28,4 0 1,-3 0 13,3 0 0,-4 0 139,0 0-360,-7 0 0,8 0 0,-3 0 0</inkml:trace>
  <inkml:trace contextRef="#ctx0" brushRef="#br2" timeOffset="132">17029 11684 7954,'0'-12'323,"0"1"-157,0-1 1,0 5 711,0-1-273,0 6-379,0-4 561,0 6 1,0 6-558,0 1 1,0 10-71,0 5-66,5 1 0,-4 6 24,3-2 0,-2 1-193,2 3 1,-1 0-299,4-4 0,-4 2 251,1-6 0,1 5-382,-2-9 0,5 0 235,-4-8 0,3 1-1147,-3-1 609,0-4-336,-4-2 973,0-5 1,-5-11-1,-1-1 1</inkml:trace>
  <inkml:trace contextRef="#ctx0" brushRef="#br2" timeOffset="133">17029 11638 7960,'-7'-12'1386,"2"1"-639,5 0-461,5 4 0,-2 2 48,4 5 135,1 0-151,3 0 0,1 4 112,-1 0-263,1 5 0,-1-4-139,0 2 0,2 4 83,2-4 1,-2-1-246,2 2 1,-2-2 144,-2 2 1,5-3-456,-1-5 1,0 0 225,-3 0 0,-1 0-95,0 0 1,1-1 65,-1-3 0,1 2 90,-1-6 0,0 0 123,1-3 1,-5 3-69,1 1 1,-4-1 194,4-3 1,-6 3-47,2 0 283,-3 1-104,4 0-13,-4-3 1,5 10 73,-6 0 0,0 7 91,0 8 0,1 0-225,3 8 1,-3-3-6,3 7 0,-3-2-134,-1 2 0,4-2 93,0 6 0,-1-6-189,-3 2 1,0 1 39,0-2 0,0-3-351,0-4 1,0-4-339,0 4 0,0-8-12,0 0-1193,0-2 811,0-3 1125,-5-1 0,4-5 0,-4 0 0</inkml:trace>
  <inkml:trace contextRef="#ctx0" brushRef="#br2" timeOffset="134">17565 11626 8037,'-6'-1'0,"2"-3"505,3 3-316,1-4 0,0 6 187,0 3 1,0 2 444,0 6 1,-4 4-64,0 3-316,0 3-164,4 1 1,0 3-16,0 1-62,0 0 1,0-1-178,0 1 0,6 4 96,1-5 1,5 1-319,3-4 0,-1-2 178,5-2 1,-4-2-244,4-6 1,0-4 78,4-4 1,-3-1 35,3-2 1,-3-5 54,7-3 0,-3-6 90,-1-1 1,0-4 0,0 3 1,-6-4-29,-1 1 1,-5-1 102,-3 1 0,1-7-64,-6 4 1,1-4-64,-4 3 0,-6 0 62,-6 1 1,-4-1-217,-7 0 1,-4 5-209,1 3 0,-6 4 162,2 3 0,-6-1-161,2 5 0,-2 6 101,10 5 0,0 3-948,7 2 1262,3-1 0,4 6 0,1 0 0</inkml:trace>
  <inkml:trace contextRef="#ctx0" brushRef="#br2" timeOffset="135">18091 11615 8112,'0'-6'527,"0"1"250,0 5 1,0 5-421,0 2 1,3 3-56,1 2 0,0 4 296,-4 3-390,5 3 1,-2 1-178,4 0 1,-4-1 137,1 1 1,1 0-165,-1 0 0,4 0 62,0 0 1,2-4-186,2 0 0,-1-5 81,0 1 1,7-2-116,-3-2 1,4-5 16,-7-2 1,1-3 108,6-1 1,-4 0 56,4 0 0,-4-5-22,4-2 0,-1-5 148,1-3 0,-1 1-84,-3-5 0,-2 0 44,2-4 1,-4 0-55,-3 1 0,1-1-147,-5 0 0,-1-1 22,-3-3 0,0 3-117,0-3 0,-5 3-339,-2 1 1,0 6 192,0 1 1,3 8-356,-4 0 0,5 5-240,-5 0-449,5 1 1369,-2 7 0,5 2 0,0 4 0</inkml:trace>
  <inkml:trace contextRef="#ctx0" brushRef="#br2" timeOffset="136">18662 11615 8151,'0'-6'731,"0"-4"-46,0 3-37,0 1 0,0-1 289,0 4-79,0 1-260,0-3-462,0 5 0,0 5 17,0 3 0,0 7-102,0 4 1,0 3 113,0 1 1,0 0-157,0-1 1,0 5-191,0 0 1,0-1 66,0-3 0,0 0-392,0 0 0,0-2 227,0-2 0,0 2-404,0-6 0,1-4 261,3-3 0,-3-4-667,3 3-125,-3-4 9,-1 2 1205,-5-10 0,4-1 0,-4-6 0</inkml:trace>
  <inkml:trace contextRef="#ctx0" brushRef="#br2" timeOffset="137">18582 11604 8041,'0'-12'-13,"0"6"1,1-3 1404,3 5-914,2 0 0,6 6 266,-1 1 1,2 5-248,2 7 1,-1-1-215,5 5 0,1 0 31,7 4 1,-2 0-56,6 0 1,-6 1-254,2 3 1,1-3 89,-2 2 0,1-2-248,-4-1 1,0-1 37,-1-3 1,-4 1-288,-3-5 1,-2 1 73,-1-5 0,-1 0-543,0 1 71,-4-6 324,-2 4 185,0-8-772,-4 3 601,4-5 0,-6 0-224,-3 0 685,-2-5 0,-6-2 0,1-4 0</inkml:trace>
  <inkml:trace contextRef="#ctx0" brushRef="#br2" timeOffset="138">19016 11581 8030,'-5'-17'0,"3"10"1053,-3-9-194,5 15-171,0-9-499,0 9 1,0-3 154,0 8 56,0 2-129,0 5 1,4 2-69,0 2-117,0 3 1,-4 5-13,0 0 0,4 4 113,-1-1 0,1 5-346,-4-5 1,1 5 106,3-5 1,-2 5-161,1-5 0,-1 1-217,-2-4 1,0-1-251,0-3 1,0-3 35,0-5 0,0 1 643,0-1 0,5-4 0,1-2 0</inkml:trace>
  <inkml:trace contextRef="#ctx0" brushRef="#br2" timeOffset="139">19450 11546 8039,'0'-7'128,"0"-1"258,0 6-146,-5-3 0,3 3 558,-1-1-419,1 1 750,2-3-668,0 20-308,5-1 1,-3 11 0,1-5 161,-1 4-172,3-1 29,-4 10 1,4-8-204,-5 6 73,0-1 51,0-1 0,4 3-566,0-5 243,0-1 186,-4-3 0,3-5 0,2-3-720,2-2 353,-5-2 125,3-4-1016,-5-2-1457,0-5 2058,-5-5 701,4-2 0,-14-9 0,2-2 0</inkml:trace>
  <inkml:trace contextRef="#ctx0" brushRef="#br2" timeOffset="140">19107 11592 8584,'12'-5'919,"-1"-3"-910,-5 3 0,8-1 182,-2 2 0,14 3 869,1-3-768,7-2 1,0 5 0,7-5 0,1 3 639,0-1-781,0-5 1,-2 6 0,-2-3-275,-2 1-437,-2 1 1,-5 4-1,-2 0 1,-4 0-2293,-4 0 2852,-3 0 0,-4 0 0,-1 0 0</inkml:trace>
  <inkml:trace contextRef="#ctx0" brushRef="#br2" timeOffset="141">20455 11489 8095,'0'-11'460,"0"0"-242,0 4 805,0-3-430,0 9 115,0-4-178,-5 5-373,3 0 1,-3 9-1,5 3 461,0 5-322,0 7-119,-5 0 0,4 9-125,-3-3 33,3 3-70,1-3 0,0 3-221,0-3 1,0 2 0,0 0 0,0-3 0,0-1-9,0-3 1,0-2 0,1-4-172,3-4-135,-3-2 246,4-2 89,-5-4 1,2 1-1472,1-4 794,-1 0 238,3-4 624,-5 0 0,0-5 0,0-1 0</inkml:trace>
  <inkml:trace contextRef="#ctx0" brushRef="#br2" timeOffset="142">20592 11512 8125,'1'-10'514,"3"2"0,1 5 0,3 6 0,-5 5 0,-1 3 193,-2 5-131,5-4-257,-4 15 1,5-7 152,-2 11-457,-3-1 52,5 5 1,-6-1 290,0 0-757,0-5 352,0 4 0,0-9-166,0 3 0,0-8-312,0-4 1,0-2-71,0-2-464,0-4-640,0-2 379,0-5 880,0-5 1,-4-2 439,0-4 0,-10-6 0,1 0 0</inkml:trace>
  <inkml:trace contextRef="#ctx0" brushRef="#br2" timeOffset="143">20558 11558 8120,'5'-6'0,"-4"-5"778,4 10-382,0-4 1,-2 5 502,4 0-579,-4 0 1,7 6 15,-2 6 0,3 1-18,4 6 1,-1-4-41,5 4 1,0 0 79,4 4-119,0 0-204,5-1 12,-9 1 1,11 0 86,-7 0 1,2 0-154,-2 0 1,0-6-123,0-1 106,0-4 0,-4-2 78,0-2 0,-5 1 44,1-5 0,-6 0 60,-1-4 1,-5 0-61,5 0 1,-4-2 283,3-2 1,-4-2-63,1-5 1,-3-2-44,-1-2 1,0-3-51,0-5 0,0 0-226,0 0 1,-4-1-33,0-2 0,-4 0-63,0-4 1,3-1-147,1-3 1,2 4 116,-2-1 0,2 7-27,-1 1 0,1 2-48,2 6-460,0-1-365,0 5-452,0 5-1324,0 0 1548,0 17 1262,0-4 0,5 10 0,2-6 0</inkml:trace>
  <inkml:trace contextRef="#ctx0" brushRef="#br2" timeOffset="144">21665 11375 7990,'0'-11'393,"0"4"660,0-3-377,0 9-167,0-4-155,0 5 0,0 9-92,0 2 0,0 10 0,2 1 224,1 8-336,4-3 1,4 10-1,1-2 120,-1 0-179,0 1 1,-3-2 0,0 0 0,1 0-135,1 1 0,1-2 0,1-2 189,-1 0-308,0-6 1,-4 3 144,-3-5 1,-3-4-1,-1-1 41,0-2-70,0-1 0,-1-7 1,-3-2 133,-4 0-99,-2 2-95,-1-6 0,-5 3 1,0-5-565,-2 0 1,-1 0 348,-4 0 0,2 0-63,2 0 1,-2 0-1,6-2 1,1 0 0,3-3-1298,3-1 1200,-2 3 0,9-7 481,-3 2 0,8-7 0,2-3 0</inkml:trace>
  <inkml:trace contextRef="#ctx0" brushRef="#br2" timeOffset="145">21905 11432 7995,'-12'-11'0,"1"5"0,11-5 2402,0 10-1684,0-4-535,0 15-46,0 3 0,2 6 0,0 0 320,2 1-261,0 7-55,-4-3 1,1 9-1,2-4 93,0 0-212,6 4-90,-2-9-188,4 4 1,0-2-1,1-2 1,-1-3 175,1 1 13,-1-5 1,2-2 0,1-8 138,1-3 1,2-3 0,-2-1-78,-3 0 0,6-5 0,-4-4 260,1-4 13,6 0-235,-9-9 0,5 8 0,-6-6 80,1-4 0,-5 1 0,0-5 22,-2 0-615,-1 4 1,-4-8 505,0 6 1,-2-5 0,0 5-515,-2 0 254,-5 2 1,7 6-833,-6 3 572,5 2-323,-7 7 0,9 2 817,-3 8 0,-2 2 0,-1 6 0</inkml:trace>
  <inkml:trace contextRef="#ctx0" brushRef="#br2" timeOffset="146">22682 11409 8045,'-1'-10'248,"-3"3"961,2-3-736,-8 3-179,9 1 0,-9 1-103,2 5 1,2 0-1,-2 0 1,-2 1-1,-2 3 345,-4 3-405,1 4 42,-1 5 1,-1-2-5,-2 5-115,-3 5-349,5 0 246,-6 9 96,0-9 0,0 9 1,2-2-1,2 1-913,3-2 824,4-2-136,0 0 240,1-4-812,4 4 739,2-5 1,5-4 0,3-1 0,3-2-12,6-2 1,7-5-1,0-3 1,2-1-44,2-2 17,0-2 1,1-1-1,1-1 1,1-2-189,-5 0 653,2-6-460,-5 7 0,0-8 343,-3 3 1,-2-2-348,-2 1 19,1-2 506,-6 4-486,4-6 1,-9 1 51,3-1 0,-3 1 1,-2 1-1,-3 1 61,-3 1-74,2 6 1,-9-5 0,2 5-185,0-2-1609,-6 0 1726,5 4 1,-8 0 0,3 0-779,0 0 0,-2 0 1,3 0 438,-1 0-878,4 0 1253,3 0 0,1 0 0,4 0 0</inkml:trace>
  <inkml:trace contextRef="#ctx0" brushRef="#br2" timeOffset="147">23150 11364 8025,'0'-8'109,"0"1"0,-1 4 439,-3-1 1,-2 3-174,-6 1 1,1 0 115,-1 0 0,-4 0-216,-3 0 1,-1 5-47,1 3 1,-3-2 384,3 2-171,2-1-214,-4 5-442,8-1 219,-3 0 1,4 1 137,1-1 1,-1 1-106,1-1 1,3 1 105,1-1-472,4 0 248,-2 1 0,6-1-267,3 1 212,3-1 55,9 0 0,-2 1 93,5-1-12,0 1 0,4-2-21,0-2 0,0 2 31,-1-3 0,1 3 15,0 2-15,0-1 1,-4 1 20,0-1 0,-5-3 5,1-1 0,-2 1 174,-2 3-192,1 1 1,-6-1 21,-2 1 79,-3-1-89,-1-5 39,0 5 1,-2-4 20,-6 8 1,-1-2 10,-10 2-151,-5-2 87,-5-2 0,-5 1 48,-1-1-717,1 1 431,0-1 1,5-3-401,2-1 135,8-4-287,2 2 0,7-10 751,3-3 0,7-7 0,6-3 0</inkml:trace>
  <inkml:trace contextRef="#ctx0" brushRef="#br2" timeOffset="148">23367 11158 7937,'0'-11'173,"0"4"160,0 2 958,0 5-377,0 5-159,0 2-383,5 4 1,-2 2 524,4 2-471,1 3-158,8 5 0,-2 0 297,5-1-373,-5 1 1,8 5 144,-3 3 1,-1-2-10,1 1-108,-5 1-27,2 3 0,-4 0-85,-1 0-111,1 1 168,-6-1 0,3 4-236,-5 0-438,-1-5 511,-3 0 1,-1-4-944,-3 6 117,-2-1 1,-7-4 424,-2 1 0,-3-6-1076,-5 2 0,1-3 119,-1-1 1356,-5-5 0,1 4 0,-5-4 0,-2-1 0,-1 2 0,-3 1 0</inkml:trace>
  <inkml:trace contextRef="#ctx0" brushRef="#br2" timeOffset="149">2741 13180 7885,'0'-7'1265,"0"2"-313,0 5-723,0 5 1,4 2-62,0 4 1,-1 7 0,-3 3 119,0 5-205,0 6 1,0-7 0,0 5-151,0 2 69,0-4 0,-3 4 0,-1-4-495,1 1 285,2-4 107,-4 8 0,4-9-216,-3 3 227,-2-3 1,4-5-1,-2-1-414,3-2 10,1-5-203,0-1-35,0-4-341,0 0 1073,0-1 0,-5-5 0,-1 0 0</inkml:trace>
  <inkml:trace contextRef="#ctx0" brushRef="#br2" timeOffset="150">2787 13168 7895,'0'-11'483,"0"-1"1,-4 5-1,0-1 607,2-1 0,2 4-188,3 1-674,-1 3-72,8 1 0,-3 0 0,7 1 490,2 3-423,4 3-55,-2 9 0,1-2-23,0 5-55,0 0 78,-1 4 0,2 0-1417,-5 0 1,4-1 1397,-4 1-96,6 0-517,-9 0 461,5 0 0,-2 0 0,0-2-35,-1-2-25,4 3 0,-9-8 0,2 4 0,-1-2 88,1-2 155,-5-1-244,-1-7 1,-1 4-328,0-2 182,-1-3-127,-3 5 0,0-7-801,0 4 280,0-4 0,-1 3 1,-3-3 856,-3 0 0,-8 6 0,-3-2 0</inkml:trace>
  <inkml:trace contextRef="#ctx0" brushRef="#br2" timeOffset="151">2821 13511 8094,'-6'0'1924,"1"-1"-1039,5-3-646,5 3 0,1-5 1,7 6 294,2 0-298,3-5-59,4 4 0,1-5-341,0 2 199,0 3-56,0-4 1,0 1 0,1 0-2283,2 1 1847,-1 2 0,4 0 0,-4-2 456,2 0 0,-1-6 0,-3 2 0</inkml:trace>
  <inkml:trace contextRef="#ctx0" brushRef="#br2" timeOffset="152">3472 13191 8072,'0'-6'108,"-4"-4"0,-1 3 574,-1 1-60,3-4 310,-2 8-664,0-3-94,4 5 1,-4 2-1,5 3 27,0 6 0,3 6 0,1 6 0,0 1-111,1 2 1,-2 0 0,3 3 0,0-1-18,1-3-38,-5-1 1,7 0-1,-4 2-454,2 0 195,-5-4 157,3 0 1,-4-9-546,3 7 344,-2-7 103,3-1 1,-5-2-820,0-2-35,0-3-485,0 5 849,0-9 655,0 4 0,-5 0 0,-2 2 0</inkml:trace>
  <inkml:trace contextRef="#ctx0" brushRef="#br2" timeOffset="153">3415 13248 8072,'0'-16'0,"0"3"450,0-9-230,0 10 0,1-5 19,3 6 717,-3-1-498,9 1 0,0 1 0,6 1-173,-2 1 1,3 2-70,2-2 1,3 2 134,1 2-250,5 3-58,-4-4 132,4 5 0,-5 1-306,0 3 159,-1 2 0,0 6 0,-2-1-343,-1 1 130,-5 4 131,3-3 0,-11 5-467,-2-3 275,2-3 97,-5 10 0,5-5 3,-6 2 150,-6 2-28,0-3 1,-7 1 0,-1 0 31,-1 1-54,-10 2-1,11-4 0,-14 2 193,5-5 39,0 5-191,-5-7 0,6 4 0,0-6 248,3 0 5,-3 1-185,10-6 138,0 4 17,2-8-231,9 3 72,-4-5 31,5 0-45,5 0 1,1 0-30,6 0 1,4 0 0,2 0-1,2 1-120,3 3 163,-3-3-32,8 4 1,-5-1-261,0 0 1,0 3-72,0-3-245,-1 5 0,-3-6 491,1 4 0,-5-3-133,4 4 0,-5-5 1,1 4-1340,-2-2-1431,-2-1 2962,1-4 0,-1 5 0,0 1 0</inkml:trace>
  <inkml:trace contextRef="#ctx0" brushRef="#br2" timeOffset="154">3986 13248 8103,'0'-11'1272,"-5"4"-29,4-3-604,-5 4-147,6 0 1,0-1 371,0 3-729,0 3-118,6-4 175,-5 10 1,9 2-242,-2 4 63,-3 5 1,5 1-258,-3 2 234,-2 3 52,6-5 1,-9 6-324,6 0 187,-6 0 0,5 0 0,-5-2-168,2-2 17,0 3 236,-4-9 1,0 7-23,0-5 21,0 0 55,0-3 1,0-1 246,0 1-132,0-1 1,0-3 423,0-1-394,0-4 0,0 3-146,0-2 1,0-2 161,0 6-133,0-5 0,1 5 0,3-4-11,4-1 20,7-2-27,-3 4 1,6-4 52,-3 3-54,-2-2-63,9-2 0,-8 0-3,5 0 0,0-2-114,4-2 0,-2 2 0,-1-4-285,-1 0 0,-3-1 0,1 2 1,0 0 246,-3 0-70,-1 1 1,-6 4-884,1 0-822,-6-5 953,3 3 985,-10-3 0,-1 5 0,-5 0 0</inkml:trace>
  <inkml:trace contextRef="#ctx0" brushRef="#br2" timeOffset="155">3940 13442 9750,'0'-6'650,"5"1"0,3 5 550,2 0-627,7-5-273,0 4 0,7-6-26,3 3-70,2 3 1,3-5-250,2 2 1,-6 1 0,5-3 0,-2 1-223,-2 3 0,-8-4 1,2 3-467,-1 0 1,-6-2 0,0 1 0,-4 2-246,0 0 451,-6-3 188,-1 4 1,0-4 338,-4 5 0,-1-5 0,-6-1 0</inkml:trace>
  <inkml:trace contextRef="#ctx0" brushRef="#br2" timeOffset="156">3974 13248 8019,'0'-6'1904,"2"0"-1085,2 2 1,2 1 0,5-3-493,1 1 1,0-3-1,4 3 1,3 0-563,2 0 0,2-4 0,2 1 0,3-2-266,3-1 181,4 4-353,-5-3-1989,9 9 2662,-4-9 0,5 4 0,-6-6 0</inkml:trace>
  <inkml:trace contextRef="#ctx0" brushRef="#br2" timeOffset="157">5642 13271 8067,'0'-11'-167,"0"-1"259,0 1-59,0-1 259,0 1-58,0 5-1,0-5 246,0 5-187,-5-5-59,4-1 11,-10 1 1,9 3 0,-4 1 1,0-2 0,-2 4 1,0 1-1,-2 3 394,-2 1-465,1 0 0,-2 0 76,-2 0-154,-3 5 0,-1 1-25,0 5 0,0 6 0,-2 3 1,0 4 131,2 3-211,5 5 1,-2-4 37,4 2-92,6 3 169,1-9-350,5 4 1,0-3 145,0-2 1,5 3-510,3-7 423,2-3 0,6 1-317,3-6 239,3 1 89,6-1 0,1-5 197,5-2-157,-5-3 38,4-1 0,-5-1 140,3-3-17,-3-2 0,-5-4-33,-1 2 0,-3-6 0,-1 4 144,-1 1-70,-2-2 0,-5 4 0,-1-3 362,-1 3 309,-6-3-398,3 3-166,-5 1 42,0 1-146,0 5 20,5 5 0,-3 1 103,1 6 0,4-1-72,0 0-59,3 1 1,2-3 0,-1 0 0,2 1-48,2-1 0,3-2 1,5 1-50,0-4-87,0 2 203,4-5-208,-2 4 1,6-6 68,-4-3 0,5-2 43,-2-5 0,-1-5-14,2 1 1,-6-5 1,3 2-4,-5-5 1,-4 4 0,-3 0 0,-2-1 442,-3-2-165,-3-1-40,-1 1 0,-2-5 175,-5 0-262,-10 1 1,0 0-23,-13 3-15,2-2-709,-17 12 631,8 2 0,-16 6 0,2 6-111,-4 3 0,1 5 45,1 10-535,3 0 1,1 14 73,8-3-63,7-2 0,4 4 1,9-5-1,5-1-1110,5 2 1,12-5 1689,4 0 0,7 0 0,0-4 0,2 2 0,2 2 0</inkml:trace>
  <inkml:trace contextRef="#ctx0" brushRef="#br2" timeOffset="158">6658 13214 7916,'-5'-11'-962,"-2"-1"1353,2 1-114,-6 4 1,10-3-60,-3 3 0,-1 0 103,1 0 1,-3 3-43,3-4 1,0 4 844,4-3-54,-5 4-575,4-2-273,-4 5-67,5 5 0,0 3 1,1 7-110,3 4 1,-2 4 0,5 2-24,-2 2 0,2 3 197,-3-3-596,5 5 321,-2-8 36,4 4 1,-3-2 23,-1 1 1,0-1-780,0-7 371,-2 2-554,0-8 443,-3 3 102,3-4 1,-2-5-1094,1 1 413,0-6 763,-4 4 1,0-8 328,0-2 0,0-7 0,0-7 0</inkml:trace>
  <inkml:trace contextRef="#ctx0" brushRef="#br2" timeOffset="159">6636 13225 7942,'-7'-17'309,"1"0"1,3 6 584,-1-1-508,1 6 370,3 1-23,0 5-389,0 5 0,5 1 269,2 6-393,4 4-55,0-3 1,-3 3-158,-1-4 0,2 3 79,6 0-425,-2 0 329,9-3 0,-8-1-297,5 1 273,0-6 1,3 3-337,1-5 0,0 0 0,0-6-117,0-2 252,0 3-88,-6-9 251,5 4 238,-4-6-254,-1 1-1,0-1 1,-2-3 250,0 0 1,-1-4 41,-6 4-271,7 0 387,-12-2 1,11 4 95,-10-2-147,-1 2 0,-1 6 332,1-1-426,-1 6 0,3-2 0,-5 8 47,0 3 0,0 8 0,0 5 245,0 1-281,0 12-227,0-2-394,0 8 476,0-10 1,0 4-262,0-2 194,0 2-249,0-4 1,0 2 0,1-4-197,3-2 1,-3 0 242,3-3 0,-3-3-833,-1 0 0,4-5 445,0 2 0,5-7 711,-2-2 1,3-4 0,2 2 0</inkml:trace>
  <inkml:trace contextRef="#ctx0" brushRef="#br2" timeOffset="160">7606 13134 7955,'-5'-11'0,"3"3"-40,-6 0 0,4 1 351,-3-5 0,3 5 46,-4-1 1,4 4 441,-3-3-400,4 4-30,-2-2 56,0 10-259,4 1 1,-4 11 55,5 2 0,0 6 272,0 2-56,0 0-216,5 1-244,-4 1 1,5 1 129,-2 1-304,3-6 0,0 3-232,1-5 1,-6-2 0,3 0 0,-1-4 184,0 0 44,5-2-5,-8-3 37,4-6-11,-5 4-1195,5-9 521,-3 4 356,3-5 496,-5 0 0,-5-5 0,-2-1 0</inkml:trace>
  <inkml:trace contextRef="#ctx0" brushRef="#br2" timeOffset="161">7378 13145 7977,'0'-19'137,"0"0"1,5 5 786,3-1-549,2 2 0,-1 2 156,2 0 0,-2 0-172,6 4 1,3-3-1,1 3 178,3 1-313,0 1 0,1 5 12,0-5-87,5 4 1,-3-4-1,5 6-236,-3 3 43,0-3-241,-4 9 0,0-4 0,-2 6-3,-2-1 1,-2 1-428,-6-1 504,1 6 60,-6-5 1,-1 9-62,-5-6 0,-1 4-18,-3-4 1,0 4 11,-7-4 157,2 1 1,-11-4 201,4 3-106,-4-2 12,7 4 0,-7-7 0,4-1 338,-2-2 174,4 1-161,-3-2 116,11-1-369,1-5 1,8 0-28,4 0 1,2 0-10,10 0 1,-4 0 14,4 0 1,4 0 66,4 0-262,-1 0-1,-3 0 89,0 0 0,0 2 24,0 1 29,0 4-80,-6-1 1,4 4-1,-5-2-67,2 2 0,-8 5 77,2 0 0,-7 4 1,2-3 1,-4 4-87,1-1 1,-12-1-139,-3 1 0,-5 0-54,1 4 266,-3 0 0,-8-1-86,-1 1 193,0-5 0,-4-1 1,-5-6-118,-3 0-172,2 1 1,-2-6 97,4-2 0,2-3-37,3-1 1,3 0-354,8 0 345,3-5 0,9-1-749,4-6 0,1 1-950,2 0 1839,5-6 0,7 4 0,6-3 0</inkml:trace>
  <inkml:trace contextRef="#ctx0" brushRef="#br2" timeOffset="162">8189 13111 8057,'0'-18'1118,"-4"2"-694,0 4 1,0 1 301,4 0 651,0 4-918,0-3 1,0 10-28,0 0 0,0 5-206,0 7 1,2 4 83,1 3 0,-1 3 96,1 1-372,4 4 0,-5-2 198,6 1 1,-4 2-321,3-1 1,0 3 0,2-3 0,-3 0-380,-1 0 343,-1-2 1,-3-1 33,3-5 0,-3-5-1164,3 1 0,-3-2-1640,-1-2 2894,0 0 0,0-4 0,0-2 0</inkml:trace>
  <inkml:trace contextRef="#ctx0" brushRef="#br2" timeOffset="163">8588 13134 7932,'0'-18'0,"0"2"12,-5 9 1,4-3 344,-3 3-23,3-4 0,1 4 714,0-1-603,0 6 0,0-2-167,0 8 1,0 7 390,0 8-307,0 3-126,0 6 1,4 1 176,0 5-191,-1 0-539,3 1 339,-5-1 1,8 0 151,-5 0 1,3-1-360,-3-2 0,0-3-81,-4-5 0,4-2-246,-1-2 0,1-2-1213,-4-6 802,0 1-969,0-6 764,0-1 1128,0-5 0,-5-5 0,-1-1 0</inkml:trace>
  <inkml:trace contextRef="#ctx0" brushRef="#br2" timeOffset="164">8554 13180 7960,'0'-18'640,"0"1"0,1 6 32,3 0-464,-2 4 0,8 2 1,-3 6 376,3 3 0,3 3-151,2 4 0,4 2-7,8 2 0,-2 3 152,6 5-405,-1-1 21,5 1 0,-5 0-57,1 0 1,-5 0-126,5 0 0,-5-2-121,5-2 1,-5 3 131,5-3 0,-10-3-237,2 0 1,-6-4 0,-1 0-835,-3-1 746,1-5 0,-12 3-136,6-5-644,-5 0 231,2-4-205,-5 5 493,-5-4 1,-2 4 561,-4-5 0,-1-5 0,1-1 0</inkml:trace>
  <inkml:trace contextRef="#ctx0" brushRef="#br2" timeOffset="165">9080 13043 8114,'0'-17'682,"0"10"-231,0-9 0,0 15-608,0-4 1905,0 5-1286,0 5 59,0 6-117,0 7-166,5 0-60,-4 9 1,5-7 178,-2 10-226,-3 1 1,8 3-192,-5 0 1,4-1 129,-5-2 0,1 1 1,-2-5-459,1 3 0,-1-6 91,1-1-509,-1-1 434,-2-9 92,0 9-1299,0-10 652,0 5 397,0-11 48,0 4 482,5-3 0,1-1 0,6-1 0</inkml:trace>
  <inkml:trace contextRef="#ctx0" brushRef="#br2" timeOffset="166">9559 12986 8007,'0'-12'-1356,"-4"1"1720,1-1 1,-1 5 356,4-1 229,0 5-179,0-2-439,0 5 1,-4 9-9,0 3 0,0 8 0,3 3 6,-3 6 0,2 4 10,-6 1-113,1 1-298,-5-1 126,1 5-947,-1-3 951,1 8 0,-6-8-365,5 3 1,-5-6-53,6-3 281,4-7-371,2-1 0,4-11-1409,-3 1 922,3-1 810,-4-10-526,5 4 1,4-6 691,0-3-41,-1 3 52,-3-9 0,5-1 0,2-7 0</inkml:trace>
  <inkml:trace contextRef="#ctx0" brushRef="#br2" timeOffset="167">9525 12951 8007,'4'-11'0,"0"-1"702,-1 6-5,-3 1-238,5 5 140,-3 0-129,8 5-57,-4 1 134,6 6 0,-1 4-132,1 3 1,3 4 10,0 4 1,1-2-156,0 6 1,1-1-234,6 4 0,-4-1-99,0-2 1,-1 2 148,1-3 0,1 2 0,-3-2-286,1-3 123,-4-3 0,2-1-1038,-4 0 863,-6-5 1,4 2-1,-4-5-575,1-1 0,-2-5-80,-5-1-654,5-6 630,-4 3 0,-1-5 929,-7 0 0,-9-5 0,-1-1 0</inkml:trace>
  <inkml:trace contextRef="#ctx0" brushRef="#br2" timeOffset="168">9445 13374 8017,'0'-12'1188,"1"2"-158,3 3-721,2 2 0,6 5 145,-1 0-362,6 0 0,1 0 136,4 0 1,6 0-143,3 0 0,3-2-203,4-2 0,-4 3-175,1-3 0,-2 3 0,-7 0-811,0-3 0,-1 2 128,2-6 975,-8 5 0,12-7 0,-6 4 0</inkml:trace>
  <inkml:trace contextRef="#ctx0" brushRef="#br2" timeOffset="169">10233 13020 8022,'-5'-7'2203,"4"2"-2030,-4 5 456,5 0 37,0 5-275,0 7-1,0 6-161,0 4 187,0 1-187,0 0-1,0 5-202,5 1 0,-4 2 221,3-1-203,2-4 7,1 7 0,0-9-86,1 2 1,-6-3-1,3-3-117,0-1 0,-3-5-867,2 2 467,-3-9 289,-1 3-1605,0-8 763,0 3 688,0-5 0,-5-5 0,-2-2 0</inkml:trace>
  <inkml:trace contextRef="#ctx0" brushRef="#br2" timeOffset="170">9890 13077 8153,'6'-12'1214,"0"6"0,7-3-369,2 5-376,3 1 0,4 3 74,1 0-163,10-5 0,-2-2-61,7-4 0,2 3-451,2 1 0,-2 0 146,-2 0 0,-7-2-1625,0 5 883,-6 0 1,7 3-1,-5-2 728,-2-1 0,-1 1 0,-1 3 0</inkml:trace>
  <inkml:trace contextRef="#ctx0" brushRef="#br2" timeOffset="171">10758 12917 8068,'-6'-11'0,"-4"4"492,9-3-317,-9 4 0,8-2 569,-2 1 219,-2 4-338,5-2-148,-4 5-180,5 0 0,0 6 47,0 6 0,0 4-96,0 7 0,0 5-15,0 2 1,0 2 14,0-1 0,1 4 0,3-4 0,-3 4-15,3-4 1,-3-2 14,-1 1 0,4-4 0,0 0 0,3-2-15,-3-1 1,0-5-2889,-4-3 1,0-2 1276,0-2 1,0-3-496,0-1 1873,0-4 0,5 2 0,1-5 0</inkml:trace>
  <inkml:trace contextRef="#ctx0" brushRef="#br2" timeOffset="172">10998 13020 8087,'-5'-12'2041,"4"6"-1503,-4 1 1,4 6-107,-3 3 0,-1 4 57,-3 7 0,-2 3-111,2 4 1,-1 5-27,2 0 0,-2 3-242,5-3 1,0 5 77,4-2 1,5-2-201,3-1 0,7-3 105,4-1 0,0-4-204,4 0 0,-3-7 57,7 0 1,-1-2-168,0-6 1,0 0 34,4-4 0,-1-2 60,2-2 1,-3-3-83,-6-8 1,3 1 108,1-5 0,-6 0 107,3-4 0,-6 0 0,1 0 20,-2 0 0,-2-3 151,-6-1 1,-3-1-289,-5 1 1,-3 2 112,-4-5 0,-2 4-471,-10-1 209,0 3 7,-9 2 147,-2 4 0,-4 1-281,0 6 1,-4 4-1069,0 4 126,-5 6 737,7 4 1,-2 8 589,8 0 0,2 2 0,5-2 0,0 4 0,0 3 0</inkml:trace>
  <inkml:trace contextRef="#ctx0" brushRef="#br2" timeOffset="173">11524 12974 8111,'0'-8'-1965,"0"1"2132,0 4 0,0-7 629,0 3 0,1 0-8,3 0-179,-3 4-252,4-2-119,-5 5 163,5 0 0,-4 1 542,3 3-496,3 7 0,-6 7-209,4 5 43,0 0 0,-4 4 106,3-1-262,-3 6 0,1-3-87,1 5 200,-1-4-169,3 3 0,-5-5-269,0 2-186,0-2-413,0-5 469,0-6 151,0 5-1225,0-9 380,0-2-381,0-1-668,0-8 1369,0 3 704,0-5 0,0-5 0,0-2 0</inkml:trace>
  <inkml:trace contextRef="#ctx0" brushRef="#br2" timeOffset="174">11546 13008 8064,'-6'-11'1965,"1"5"-1517,5 1 0,1 5-95,3 0 0,0 5 116,7 2 1,-2 7-89,6 1 0,3 4-8,1-3 0,7 4-137,0-1 0,5 3-163,-5 0 1,2 0-26,-1-3 1,-3 3 137,3-3 0,-3 1-408,-1-1 0,-3 3-19,3-3 1,-4-3-113,4-1 0,-6-2 44,-5-2 1,-4 0-737,-1-4 142,-4 3 0,2-7-130,-5 4-1053,0-4 2086,-5 2 0,-7-5 0,-6 0 0</inkml:trace>
  <inkml:trace contextRef="#ctx0" brushRef="#br2" timeOffset="175">11946 12928 8064,'0'-11'707,"0"5"-90,0-5-295,0 10 1154,0-4-975,0 15 1,0 2-92,0 7 1,0 6-178,0-2 0,0 4-76,0-1 0,1 3-150,3 6 1,-2-5 72,1 1 1,2-2-341,-1 1 0,1 2 210,-1-5 1,-3-1-573,3-3 0,-1-4-425,1 0 361,-3-5 0,4 3-222,-5-6-283,0-5 6,0 0 1185,5-6 0,1-6 0,6 0 0</inkml:trace>
  <inkml:trace contextRef="#ctx0" brushRef="#br2" timeOffset="176">12426 12871 8031,'6'-17'614,"-2"1"0,-1 5 302,0 3-752,-1-2 96,3 9 183,-5-9 1,-2 8-245,-1-1 1,-4 3 44,-4 3 0,-6 4-181,-2 4 1,2 2 57,-2 2 1,0-1 4,-4 5 0,0 0-57,0 4 1,4-4 54,0 0 1,6-1-9,2 1 1,-1-3-31,5-4 0,2-1-79,1 1 0,3-1 135,1 0 1,2 1-149,6-1 1,-1-1 70,9-2 0,1 2 5,2-2 0,4-2 10,4 2 0,1-2-142,2 2 1,-2 2-43,-5-2 1,1 2 113,3 1 0,-7 1-39,3-1 1,-8 0 61,0 1 1,-2-1-151,-1 1 0,-6 3 111,-2 0 1,-3 0-91,-1-3 0,-1 3 68,-3 0 1,-8 0 28,-7-3 0,-2-1-135,-2 1 0,-1-1 70,-3 1 1,-1-5-775,-2 1 1,-2-4 369,5 3 0,-2-4-444,6 1 1,-1-3 911,9-1 0,0-5 0,3-2 0</inkml:trace>
  <inkml:trace contextRef="#ctx0" brushRef="#br2" timeOffset="177">13625 12928 7979,'0'-6'-1308,"0"1"1980,0 5 73,-5-5-535,-1 4 1,-6-4 158,1 5 0,2 0-105,-2 0 1,4 5 168,-8 2 1,5 3 22,-5 2 0,-2 1-187,2 2 0,-2 3 191,2 4 1,1 2-67,-5 3 0,5-1-204,-1 4 1,4-1 33,3 2 1,-1 0-177,5-4 1,0-2 52,4-6 1,5 3-157,3-3 0,10-3-37,1 0 0,5-5 75,-5-3 0,6-3-234,2-5 1,1 0 113,-1 0 1,-2-1-43,5-3 0,-4-3 97,1-4 0,-3-4 53,-2 0 0,0-6 53,-3 2 1,1 1-56,-4-1 1,-1 0-31,-4-3 1,-4-1 37,-4 0 1,-1-4-113,-2 1 1,-3-2 74,-4 1 1,-2 3-171,-10-3 0,0 4-45,-4 4 1,-1 3-36,-3 4 0,-2 6 131,-5 2 1,3 3-319,1 1 0,8 6-515,-1 6 1,4 0 1011,0 7 0,8-5 0,6 3 0</inkml:trace>
  <inkml:trace contextRef="#ctx0" brushRef="#br2" timeOffset="178">13979 12917 8013,'0'-11'1345,"0"4"-476,0 2-251,0 5 6,0 5 0,0 3-173,0 7 1,-1 3-144,-3 5 0,3 1-80,-3 2 0,3 4 146,1 4 1,1-4-167,3 1 1,-3-2-48,3 1 0,1-2-257,-1-5 1,3 0 131,-3 0 1,1-2-541,-1-2 1,-3-2 285,3-6 0,-1-3-1430,0 0 6,-1-6 706,3 3-160,-5-5 1,-1-5 1095,-3-2 0,-3-4 0,-4 0 0</inkml:trace>
  <inkml:trace contextRef="#ctx0" brushRef="#br2" timeOffset="179">13899 13180 8013,'7'0'0,"3"0"0,-3 0 1354,3 0-817,2 0 0,1 0 255,2 0-85,-3 0-357,10 0 0,-8 0 266,5 0-417,0 0 0,4 0-148,0 0 1,0-2 116,-1-1 1,0 1-723,-3-1 0,1-3 417,-4 3 1,3-1-2312,-4 4 1783,0-5 1,-5 2-1053,-2-4 1717,-3 4 0,-5-7 0,0 4 0</inkml:trace>
  <inkml:trace contextRef="#ctx0" brushRef="#br2" timeOffset="180">13968 12837 8088,'5'-6'0,"2"-3"0,9 5 857,-4-5-645,10 8 0,-6-4-31,3 5 1380,3-5-979,-4 3 0,5-3 77,-1 5-978,1 0 239,0-5 0,4 4-919,-1-3-712,1 3 1711,1 1 0,-4 5 0,4 1 0</inkml:trace>
  <inkml:trace contextRef="#ctx0" brushRef="#br2" timeOffset="181">15578 13020 7913,'-6'-7'737,"-4"-3"-394,8 9 11,-8-4 90,4 0 1,-6 4-52,1-3 1,-4 3-21,-1 1 1,0 0-143,1 0 1,-3 5 97,-5 2 0,3 3-87,-3 2 1,7 4-41,-7 3 0,4-1-51,0 1 1,0-4-120,7 4 0,-1-3-2,10 3 0,-1-5 73,4 1 1,0-2-520,0-2 1,9-3 220,2-1 0,12-4-191,0 1 1,11-3 126,0-1 1,3-5-30,-3-3 1,-1-2 254,-2-1 1,1-1-66,-6 1 1,0-1 125,-7 1 0,-3 1-118,-4 2 1,-6-2 310,-2 2 128,2 3 103,-5-5-366,-1 9 1,-6-4 56,-5 5 1,3 4 84,0-1 0,1 7-88,-5 2 0,5 1 19,-1 6 1,4-4-57,-3 4 0,4-4-7,-1 4 0,3-4 11,1 4 0,0 0-124,0 4 0,5-5-26,3-3 0,3-2-162,4-2 0,-1 1-53,5-1 0,-1-3-316,1-1 1,3-4-562,-3 1 1,1-3 93,-1-1 1041,8 0 0,-13 0 0,7 0 0</inkml:trace>
  <inkml:trace contextRef="#ctx0" brushRef="#br2" timeOffset="182">16834 12803 8081,'0'-12'83,"0"1"1,-1 3 205,-3 1 0,3 3 63,-3-4 164,3 6-200,1-3 1,-1 6 261,-3 3-319,3 2 1,-8 11 188,5 2 1,-4 7 160,4 5-316,-4 2-103,6 1-14,-3 0 0,1 1 176,1-1-517,-6 0 221,7 0 0,-3-3-43,5-1 1,-3-4-201,-1 0 1,0-5-894,4-2 774,0-5 1,0 2-13,0-5-361,0-4-42,0 3-382,0-9 0,1 4 470,3-5 1,1-5 632,3-2 0,-3-9 0,-5-1 0</inkml:trace>
  <inkml:trace contextRef="#ctx0" brushRef="#br2" timeOffset="183">16754 12814 8079,'0'-23'-126,"0"6"63,0 1 0,0 7 1403,0 2-335,5 4 196,-3-2-801,8 10 1,-4 2 279,6 4 81,-1 6-388,6 0 1,-2 10-22,8 0 0,-6 1-66,10-2 1,-8 0 65,8 4-1060,-6-5 898,7 8 1,-6-8-240,-3 1 68,8 3 49,-14-5 1,13 4-585,-11-5 394,5 0 0,-7-1-1095,2-3 821,-2 2 1,-5-8-46,-1 2 0,-4-6-108,1-1 1,-3-4-1129,-1 3 799,0-4 779,0 2 99,-5-5 0,-12 0 0,-7 0 0</inkml:trace>
  <inkml:trace contextRef="#ctx0" brushRef="#br2" timeOffset="184">16720 13180 7997,'5'-12'897,"3"6"-667,7 2-206,3 3 1,1 1 24,0 0 492,0-5-286,9 3 1,0-4-225,2 2 1,7 2 131,-3-6-1072,-2 6 633,1-9 0,-9 10-199,3-3 1,-3-1 474,-1 2 0,0-6 0,-1 2 0</inkml:trace>
  <inkml:trace contextRef="#ctx0" brushRef="#br2" timeOffset="185">17360 12848 8037,'0'-11'389,"-5"0"-389,3-1 468,-3 6-98,5 1 0,0 6 314,0 3 1,0 3-294,0 9 0,0-1-141,0 8 0,0-3-91,0 7 1,2 1 28,1-2 1,-1 5-236,1-5 1,-1 5-93,-2-4 0,4-1-105,-1-3 0,1 0 65,-4 0 1,1-2-67,3-2 1,-3-2-116,3-6 1,-2-3-966,-2-1-15,0-4 661,0 2 92,-6-5 587,5 0 0,-9-10 0,4-3 0</inkml:trace>
  <inkml:trace contextRef="#ctx0" brushRef="#br2" timeOffset="186">17325 12906 8037,'6'-17'288,"-5"8"187,3-2 1,2 7-44,2 0 246,-3 3-337,5 1 0,-4 1 174,6 3-108,-1 7-146,5 2 0,-2 5 25,5-3 0,1 2 29,2 2 1,1 2-181,0-2-76,0 3 1,0-3 0,0-1-34,-1-2 1,0 4-134,-3-1 0,1-2-189,-4-2 1,-1-2 103,-4-2-349,1 1 362,-1-1 0,-3-3-498,-1-1 86,-4-4-868,2 2 724,-5 0-652,0-4 1387,-5 4 0,-2-10 0,-4-1 0</inkml:trace>
  <inkml:trace contextRef="#ctx0" brushRef="#br2" timeOffset="187">17759 12769 7935,'0'-12'1329,"0"1"-599,0 4-561,0 2-4,0 5 0,-3 2 165,-1 1 472,0 4-442,4 9 1,0 2 215,0 5-211,0 5-200,0-4 0,0 9 47,0-3 0,0 2 22,0-2 0,0 2-384,0-5 108,0 5 0,0-8 0,0 2-121,0-2 1,0-2-208,0-3 1,0-2-465,0-6 0,0 0-513,0 1-728,0-1 2075,5-4 0,-4 3 0,4-4 0</inkml:trace>
  <inkml:trace contextRef="#ctx0" brushRef="#br2" timeOffset="188">18011 12769 7928,'0'-7'0,"-4"-3"481,0 2 795,0 3-613,4 0 1005,0 5-1081,0 5-146,0 2-139,0 9 1,2 3 26,1 8-115,-1 2-50,3 0 1,-1 4 101,-1-2 1,2-2-116,-1 1 1,-1-4-136,4 0 1,-3-2 367,4-1-1086,-6 0 535,3-5 0,-5 2-278,0-5 1,4 1-1453,0-5-535,0-5 1101,-4 5 738,-5-10 0,2 3-88,-4-8 681,4-2 0,-7-6 0,4 1 0</inkml:trace>
  <inkml:trace contextRef="#ctx0" brushRef="#br2" timeOffset="189">17919 12791 7928,'12'-16'0,"-1"3"310,1-2 0,0 4 511,4 3 0,0-2-284,3 2 1,3 3-3,-3 1 0,2 3-93,2 1 1,0 0-281,0 0 0,1 4-114,3 0 0,-7 6 143,3 1 0,-4 2-139,0 6 1,1 0 43,-5 4 0,-1 0-196,-6-1 1,-2 5-112,-2 0 1,-3 1 102,3-2 0,-8-2-62,-3 3 206,-9 2-49,-1-5 0,-6 4-3,0-5 1,0-1 25,0-3 1,-1 1 1,-2-5 1,0 1-88,-4-5 0,4-1-163,0-2 0,7-3-613,3-5-55,4 0 0,5-1 906,4-3 0,1-8 0,2-5 0</inkml:trace>
  <inkml:trace contextRef="#ctx0" brushRef="#br2" timeOffset="190">19278 12529 7937,'0'-12'264,"0"5"-264,0-1 84,0 6 0,0-5 421,0 3 373,0 3-172,0-4 1022,0 5-1346,5 0 0,-3 5-161,3 7-42,-5 0 0,4 11-78,-1 0 0,5 5 13,-4 6 30,0 0 1,-1 1 0,3-1-1,-1 0 103,0 0-242,4 1-511,-8-1 430,4 0 39,-5-5 127,0 4 0,4-10-269,0 0 1,-1 0-1,-3-5-183,0-1-20,0 0 279,0-6 218,0-4 306,0-2 86,0-5-182,-5 0-314,4 0 0,-4-5-3,5-3 1,0 2 5,0-2 0,1 0 18,3-3 1,1 0-163,3-1 1,6 2 60,-3 2 0,8-2-144,0 3 1,0 0 81,4 0 0,-6 4 66,5-1 1,-1 3 107,2 1 0,-2 0-80,-2 0 0,1 0 8,-4 0 1,-1 1 38,-4 3 1,1-1 13,-1 4 0,1-3 81,-1 4-110,-5-1 0,-1 1 0,-5 0 188,0 0-183,0 3 1,-6 0 0,-5-1 69,-7-2 1,-4 2-43,-1-2 201,1 2-102,-6-4 0,2 3-22,-4-5 1,4 1 12,0-1 1,-2-3-159,1 3 1,1-3-180,3-1 0,5 0-2512,3 0 2731,7-5 0,3-7 0,5-5 0</inkml:trace>
  <inkml:trace contextRef="#ctx0" brushRef="#br2" timeOffset="191">1919 14904 7850,'-5'-6'-1516,"3"0"1808,-1 2 1313,1 2-895,2-3 27,0 5-259,-5 0-24,4 0-294,-4 0 1,1 5 440,0 3-375,0 2 1,1 5-64,-1 1 0,0 0 63,4-1 1,0-1-192,0 5 0,0 0 63,0 4 1,0 1-123,0 3 0,4 1-48,0 2 1,-1 7 115,-3-3 0,0 3-21,0-2-22,0 4 1,0-7-14,0 2 1,2-4-133,2 1 1,-3 0 135,3-4-244,2 0 155,-5-9 1,8 2 0,-5-5 0,5 0-47,-2-3-9,-2-6 169,1-1-77,-1 0 23,-4-3-410,4 3 137,-5-5-661,0 0 458,0-5 1,0-2 512,0-4 0,-5-1 0,-1 1 0</inkml:trace>
  <inkml:trace contextRef="#ctx0" brushRef="#br2" timeOffset="192">1782 14996 7962,'6'-12'0,"-1"1"0,-5-1 0,4 5 495,0-1 1,5 2 7,-2-2 1,3-1-87,2 5 1,-1-3-10,1 3 1,0-1-172,4 1 0,1 3 49,6-3 0,0 3-36,0 1 1,1 0-176,3 0 0,-2 4 98,5-1 1,-3 2-37,4-1 0,-5-2-90,5 1 1,-5 0-172,5 1 1,-6-2-144,2 6 0,-8-4 151,-4 3 0,-2-3-169,-2 4 0,-5-1 106,-2 5 0,-2 3-99,-2 0 1,-9 6 119,-3-2 1,-11 1 42,1-1 0,-9 6 11,1-2 0,-5 2 11,-3-2 1,3-1 97,-3-3 0,2 1-95,2-5 0,1 5 104,2-5 0,1-4-150,7-3 39,3-6-117,8 3 0,9-10 214,6-2 0,9-3 0,11-2 0</inkml:trace>
  <inkml:trace contextRef="#ctx0" brushRef="#br2" timeOffset="193">2455 15247 7939,'-5'-6'359,"4"-5"272,-4 10 463,5-4-362,0 5-462,0 5 0,0 1 74,0 6 1,0 1 13,0 2-137,0 3-172,0-1 116,5 5 1,-2-4 13,4 4 1,0-2-259,0-1 300,3 0-502,-8 3 269,8-4 0,-9 2-325,3-4 1,1-1 205,-1-4 0,0 1-296,-4-1 268,0 1 0,-2-6 52,-1-2-39,1 2 451,-8-5-102,4-1 0,-2-6-146,1-5 1,4-2-20,-1-2 0,3 1 0,1-5 0,0 0-97,0-4 0,1 0 99,3 0 1,2 0-167,6 0 0,3 1-4,0-1 0,6 4 106,-2 0 0,2 5 123,2-1 1,0 7-131,0 4 1,-4-1 122,0 1 1,-4 0-60,4 4 0,-5 2-291,1 2 0,2-3-57,-2 3-418,0 2 0,-3-1 29,-1 3 704,0 2 0,1-9 0,-1 4 0</inkml:trace>
  <inkml:trace contextRef="#ctx0" brushRef="#br2" timeOffset="194">3038 15315 7957,'0'-6'-115,"0"0"57,0 2 1,-1 3 57,-3-3 1046,3 3-60,-10-5-198,10 5-353,-9-4-184,9 5-167,-9 5 194,3 2-159,-4 4 0,3 2-72,1 2 175,-1-2-91,2 3 1,-1-1-46,4 1 0,1 0 137,-2-1-396,3-2 1,1 3 13,0-4-235,5-1 292,2 1 1,4-2-67,0-3 0,1 2 67,-1-5 1,1 0 60,-1-4 0,2 0 9,2 0 0,-1 0 66,5 0 0,-4-1-61,4-3 1,-3-2 81,3-6 0,-4 1 56,4-1 0,-5 1-57,1-1 0,-2 0-61,-2-3 0,1 1 34,-1-5 1,-5-1-222,-2-2 1,-3-1 68,-1 0 1,-1 1-179,-3 3 1,-3 3 77,-9 4 1,-5 6-25,-6 2 1,-6 6-153,-1 5 400,0 1 0,-11 13 0,5-3 0</inkml:trace>
  <inkml:trace contextRef="#ctx0" brushRef="#br2" timeOffset="195">3609 15235 7955,'-5'-6'-291,"4"1"664,-4 0 99,-1 4-130,0-4 0,-5 5-120,-1 0 0,1 1 66,-1 3 0,0 2-53,-3 5 1,1 6-14,-5 2 0,0 6 49,-4 2 1,5 0 0,3-5 0,2 1-174,2 0 0,0-1 96,4-3 0,2 1-140,5-5 0,5 1 77,2-5 0,9-1-246,3-2 1,-2 1 13,2-6 0,1 1-16,2-4 0,5-5 300,0-2 0,1-5-83,-2-3 1,-5 1-7,1-5 0,-1 1-11,2-1 1,-7-2-154,-5 1 1,0 3 116,-8-2 1,1 1-212,-4-1 0,-1-3-113,-3 3 0,-3-2-120,-9-2 0,2 4-324,-5 0 0,0 5 298,-4-1 0,2 6-406,2 1 0,-1 6 291,4-2 1,2 4 537,7 4 0,-3 2 0,3 5 0</inkml:trace>
  <inkml:trace contextRef="#ctx0" brushRef="#br2" timeOffset="196">4054 14847 8185,'-5'-11'-503,"3"4"502,-6 4 1652,6 1-1047,-9 2 0,9 0 580,-6 0-798,6 0 0,-7 2 142,5 1 1,-1 5-160,1 7 0,3 3-229,-3 5 0,3 5 118,1 2 1,0 3-213,0 1 0,0 5 122,0-1 0,4 3-152,-1-2 0,5 4-120,-4-1 0,4-2-41,-5 2 1,2-5 51,-1 1 0,-3-3 136,3 0 1,-1-5-361,1 1 1,-3-7 131,3-1 1,-3-6-551,-1-5 1,0-1 336,0 1 0,-1-6-531,-3-2 1,1-3 155,-4-1 0,-1 0 18,-3 0 1,-1 0 754,1 0 0,-6-10 0,0-3 0</inkml:trace>
  <inkml:trace contextRef="#ctx0" brushRef="#br2" timeOffset="197">3815 15361 8054,'1'-6'326,"3"2"0,-2-1 143,6 1-258,-1 0 1,6 4 133,2 0 0,3 0 61,5 0 297,5 0-353,-4 0 0,9 0-200,-3 0-80,-2 0 0,4 0-451,-5 0 0,-2 0 319,-6 0 1,1 0-1144,-4 0 0,-1-1 3,-4-3 1202,1 3 0,-6-4 0,-1 5 0</inkml:trace>
  <inkml:trace contextRef="#ctx0" brushRef="#br2" timeOffset="198">4340 15487 7918,'0'-12'-494,"0"6"2480,0 1-756,0 5-320,0-5-185,0 4-1115,0-5 1,-1 6 84,-3 0 0,-2 0-136,-6 0 0,4 0-1775,1 0 2216,-6 0 0,-5-5 0,-4-1 0</inkml:trace>
  <inkml:trace contextRef="#ctx0" brushRef="#br2" timeOffset="199">1690 15852 8463,'-6'0'1256,"1"0"-890,5 0 0,5 0-65,3 0 1,2 0-60,1 0 0,4 0 4,1 0 0,4 1-23,-1 3 0,6-2-24,2 1 1,5-1-16,-2-2 0,7 0-154,1 0 0,5 0 119,-1 0 1,6 3-162,2 1 1,3 0-92,-3-4 0,4 0 32,-1 0 1,3 0-141,1 0 1,-3-1 104,-1-3 1,0 3 56,4-3 0,0 1 49,1 0 1,-5 0 154,0-5 1,-5 5-80,2-5 0,6 4 127,1-3 0,-3 4-108,-4-1 1,-3 2-20,-2-2 1,0 3-6,-3-3 0,-2 2 131,-2 2 1,-2 0-61,2 0 0,-1-1-75,1-3 0,-1 3-71,5-3 1,-6-1 111,2 1 1,2-1-137,-2 2 1,0 1 69,-4-2 1,0-1-40,1 2 1,-2-1 50,-3 4 1,2-1 43,-5-3 1,-1 2-8,-3-1 0,-1 1 254,-3 2 0,1 0-306,-5 0 1,0-1 112,-3-3 0,-5 3-73,1-3-13,0 3-700,-2 1 239,4 0-1770,-9 0 1116,-6 0 1049,-2 0 0,-10 5 0,6 1 0</inkml:trace>
  <inkml:trace contextRef="#ctx0" brushRef="#br2" timeOffset="200">5608 15018 6900,'-5'-11'480,"3"5"0,-4-3 353,2 5-343,3 0 259,-4 4-208,5 0-449,0 5 0,0-2 84,0 4 0,-4 5-61,0 3 1,0 5 55,4-1 0,0 3-142,0 1 1,-1-3 97,-3 3 1,3-3-27,-3 7 1,3-3-110,1-1 1,0 0 65,0 0 0,0-1-9,0 1 1,0-4 10,0 0 0,0-5-194,0 1 103,0-2-331,0-1 23,5-1-361,-4-5 161,4-1 212,-5-5 1,-1 0-510,-3 0 1,3-1 183,-3-3 1,-1 2-140,1-6 791,-5 1 0,3-5 0,-5 1 0</inkml:trace>
  <inkml:trace contextRef="#ctx0" brushRef="#br2" timeOffset="201">5334 15018 8067,'0'-6'-264,"1"-3"999,3 5 1,-2 1-211,6 3 0,-1-4 45,5 0 1,-5-1-211,1 1 1,3 2-80,5-6 0,0 4-61,-1-3 0,-1 4-15,5-1 0,0-1-15,4 1 1,4-3-32,0 3 1,4-1-134,0 1 1,-2 3-43,1-3 0,0 3-90,0 1 1,2 0-211,-6 0 0,5 0 167,-4 0 0,-1 1-133,-3 3 1,-5-3 17,-3 3 1,-2-2 145,-2 2 0,1-3-54,-1 3-19,-5 3 126,4-1 1,-8 5 107,2 1 0,-3 0 82,-1 4 1,-1-2-92,-3 5 0,2 0 133,-1 4 0,1-1 3,2 1 1,0 1-23,0 3 1,0-3-90,0 3 1,0-3-1,0-1 0,0 0-14,0-1 0,0 0-1,0-3 0,4-3-2,0-4 50,0-1-258,1 1 0,-4-5 58,3 1-716,2-5 406,-4 2 0,3-7-135,-5-1 1,0 0-168,0-5 216,0 1 0,-2-5-22,-1 1 1,0-1-46,-5 1 0,5-4 571,-5 0 0,-5-6 0,-4 4 0</inkml:trace>
  <inkml:trace contextRef="#ctx0" brushRef="#br2" timeOffset="202">5985 15018 8067,'6'-6'197,"4"-4"0,-4 5 83,6-3 1,0-1-30,4 6 1,-2-5 44,5 4 0,0-1 29,4 1 0,-4 3-163,0-3 0,-2 3 71,2 1 0,2 0-44,-6 0 1,1 5-23,0 3 1,-7-2-154,2 2 1,-6-1 101,3 5 0,-6-1-214,2 0 1,-4 2 82,-4 2 0,-2-1-115,-6 5 0,0 0-18,-3 4 0,-1-2 130,-7 1 0,7-5-13,-7 6 0,3-2 61,-3 6 1,1-7 0,3 3 0,-1-3 43,5 3 1,3-5 138,5-3 0,4-2-166,-1-2 1,3 1 25,1-1 0,7 1 21,4-1 0,5-3 38,7-1 0,1-4 118,3 1 1,-2-3-120,6-1 0,-2 0 174,2 0 1,-4 0-246,-4 0 0,-1 0-780,-3 0 0,-3 0 421,-4 0 299,-6 0-884,4 0-2836,-8 0 3303,3 0 1,-15 0-1,-3 0 1</inkml:trace>
  <inkml:trace contextRef="#ctx0" brushRef="#br2" timeOffset="203">6578 15064 8067,'0'-6'-2141,"0"-4"4282,0 8-651,0-3-444,0 5-689,0 5 0,0 6-58,0 4 1,0 1-60,0-1 0,0 3 8,0 5 0,0-1-151,0-3 1,0 6 3,0-2 1,2 2-75,1-2 1,4-4 58,4 0 1,2-1-148,2 1 0,-1-3 77,5-4 1,-5-1-114,1 1 1,2-2 105,-2-2 0,5-3-14,-1-5 0,-1 0-39,1 0 0,0-2 75,4-1 1,-4-4 64,0-4 1,-1-4-72,1-1 0,1-4-2,-5 1 0,1-3-77,-5 0 1,-1-6-143,-2-3 1,1-1-252,-5 2 0,-1-3 195,-3 3 1,-1-2-133,-3 1 1,-2 3 57,-5 6 0,-1 4-345,1 3 0,3 6-483,0 1-14,1 6 1168,1-4 0,-5 6 0,5 0 0</inkml:trace>
  <inkml:trace contextRef="#ctx0" brushRef="#br2" timeOffset="204">7252 15018 8067,'-7'-10'0,"-1"3"0,5 0 944,0 4-121,-4 1-271,6-3 0,-5 5-105,2 0 1,3 1-94,-3 3 1,1 3-97,-1 4 0,3 2-30,-3 2 1,3 3-36,1 5 0,-4-1-52,1 1 1,-1-2-48,4 1 1,0-5 92,0 6 0,1-3-180,3 3 1,-3-2-80,3-2 1,1 2 121,-1-6 1,5 1 1,-2 0 0,0-5-127,0 1 0,0-1 88,0-3 0,3 0-103,-2 0 1,2 1 19,2-5 1,3 0 49,0-4 1,1 3-81,0 1 0,-4 0-11,4-4 1,0 0-102,-1 0 0,4 0 131,-3 0 0,-1-1-294,-4-3-46,6 3 27,-5-9 0,4 7-408,-9-5 0,-2 5 51,-5-5 0,0 4-112,0-3 0,0 3 103,0-4 760,-5 0 0,-6-3 0,-7 0 0</inkml:trace>
  <inkml:trace contextRef="#ctx0" brushRef="#br2" timeOffset="205">7241 15224 8067,'0'-6'0,"0"-1"0,0 4 1089,0 1-656,0-3 0,5 5 293,3 0 1,3 0-194,4 0 0,-1 0 21,5 0 1,-1 0-310,1 0 0,5-4-205,-5 1 0,5-5-166,-5 4 0,2-5 187,-2 2 1,0 0-192,-8 0 0,6 3 84,-10-4 1,5 4-905,-9-3 0,5 3-905,-4-4 676,0 6 1,-6-7 314,-1 5 864,1 0 0,-13-1 0,2-1 0</inkml:trace>
  <inkml:trace contextRef="#ctx0" brushRef="#br2" timeOffset="206">7161 14916 8067,'1'-11'414,"3"4"1,2 1 30,6 2 1,0 1-96,4-4 0,5 0 40,6 0 0,0-4 224,-5 4 1,5-2-327,0 1 1,3-2-244,-3 3 1,3-2-373,-3 1 0,0-1 266,-5 5 0,-4 1-1313,-3 3 1,-2 0 1373,-2 0 0,6-5 0,1-2 0</inkml:trace>
  <inkml:trace contextRef="#ctx0" brushRef="#br2" timeOffset="207">8486 14961 8067,'5'-11'-295,"-4"-1"513,3 1 1,-3 3 43,-1 1 1,4 3 140,0-4 1,0 5 272,-4-5-270,0 5 1,1-2 37,3 5-222,-3 0 0,4 2-27,-5 1 1,0 4-30,0 4 1,0 4-117,0 1 1,0 5 86,0 2 1,0 1-112,0 7 1,-4-5-97,0 5 1,1-5-67,3 5 1,0-6 7,0 2 0,0 0-110,0-5 0,0 4 95,0-7 1,0-3-405,0 0 278,0-4 1,1-4-676,3-1 216,-3-4 1,5 2 207,-2-5 0,-3-1-2,3-3 1,-3 1 521,-1-4 0,0-1 0,0-3 0,-5-1 0,-1 1 0</inkml:trace>
  <inkml:trace contextRef="#ctx0" brushRef="#br2" timeOffset="208">8474 15178 8067,'12'0'0,"-2"-1"109,-3-3 0,4 3 205,-4-3-1,5-1 209,3 1 0,-1-1-116,5 1 0,0-1-91,4-2 1,0-3-127,-1 2 1,3-1-88,1 1 1,-3-2-55,0 3 0,0 0-304,-4 0 1,-3 0-112,-1 0 0,-6 0-1428,-1 4 700,-5 1 0,0-3 225,-6 5 870,-4 0 0,-4-5 0,-1-1 0</inkml:trace>
  <inkml:trace contextRef="#ctx0" brushRef="#br2" timeOffset="209">8554 14881 8067,'-6'-11'-366,"-3"3"452,5 1 359,0-1 1,9-2 111,3 2-331,2 3-91,7 0 1,0 4 199,6-3 1,5-1-114,3 1 0,2-1-270,1 1 1,4 3 16,0-3-515,0 3 433,-4-4 0,-1 4-180,-2-3 0,-3 3-322,-5 1 0,-6 1 232,-1 3 0,-2-3-159,1 3 0,-2 1 542,2-1 0,-3 1 0,0-1 0,-1-3 0,1 4 0</inkml:trace>
  <inkml:trace contextRef="#ctx0" brushRef="#br2" timeOffset="210">9160 14836 8067,'-8'7'0,"0"1"-170,1 0 172,0 3 0,-3 2 175,3 2 0,-4-1 71,0 5 0,3-5-1,1 1 1,0 2-15,0-2 1,2 4 14,5-4 0,0 2-1,0-2 1,1-3-15,3 4 1,2 0 14,6-1 0,-1-3-1,0-5 1,6 0-728,2 0 0,-1-2-831,1-5 1,0 0 1310,4 0 0,-1 0 0,1 0 0,0-5 748,0-2 0,0-3 388,0-2 1,1-3-857,2 0 0,-5-4-304,2 4 1,-7-6-157,3 2 0,-9-2-102,2-2 1,-8 0 31,-1 0 0,-6 0 44,-5 0 1,-7-3 26,-4-1-327,-8 0 235,-2 10 0,-5-2-68,-1 7 0,-4 3-117,-3 9 0,1 2-44,0 1 0,9 4 186,1 4 1,11 2-287,5 2 600,2-2 0,7 3 0,1-4 0</inkml:trace>
  <inkml:trace contextRef="#ctx0" brushRef="#br2" timeOffset="211">9708 14710 7985,'-7'0'420,"-3"0"1,9 1-138,-3 3 1,3 0 144,1 7 1,0 0-169,0 8 1,0 0 70,0 3 1,0 1-42,0 0 0,1 4-29,3-1 1,-1 2-216,4-1 1,-3-3 147,4 3 0,-5-3-238,5-1 1,-5-4-118,0 0 0,-1-5-126,-2 1 0,0-2-91,0-2 0,0-3-906,0-1 488,0-4-275,0 2-398,0-5 1109,0-5 0,-4-2 360,0-4 0,0 0 0,-1-6 0,-1-1 0</inkml:trace>
  <inkml:trace contextRef="#ctx0" brushRef="#br2" timeOffset="212">9639 14813 7985,'12'-18'0,"-1"3"437,0 2-268,1 2 0,4-1 138,3 1 0,-1 5 136,1 2 0,-4-1-111,4 1 1,-3 0 49,3 4 1,-4 0-137,4 0 1,-4 0-8,4 0 0,-3 1-209,3 3 1,-7-1-23,0 4 1,-2 2-41,-6 6 0,-1-1-26,-3 5 0,-5 0-128,-2 4 0,-9 1-77,-3 3 1,-6-3 120,-2 3 1,1 1 58,3-2 1,1 0 19,3-7 177,-2 2-127,8-3 0,-3 1 62,4 0 1,6-5 134,2 1 1,3-2-87,1-2 0,1-3 131,3 0 1,2-4-50,6 3 1,0-4-38,3 0 1,-1-1-249,5-2 0,-1 0-124,1 0 0,7 0-310,-3 0 0,-1 0 172,1 0 0,-4-4-232,4 0 1,-1 0 598,-7 4 0,5 0 0,-2 0 0</inkml:trace>
  <inkml:trace contextRef="#ctx0" brushRef="#br2" timeOffset="213">10850 14721 8080,'0'-6'191,"0"-4"559,0 9-136,0-9-145,0 8 252,0-3-336,0 0-1,0 4-16,0-4-337,-5 5 1,-2 0 25,-4 0 0,0 5-132,-1 2 1,1 4-103,-1 0 0,1 4 84,-1 1 1,5 3 18,-1-4 1,2 0 58,-2-4 0,3 1-91,5-1 1,0 1 69,0-1 1,5 1-7,3-1 1,7-1 68,4-2 0,-1 2 5,1-3 1,0 0 48,4 0 1,1 0-73,3 0 0,-3 4 61,2-4 1,0 3-25,0 2 0,-7-1 5,0 1 0,-5 0 37,-2 4 1,-6-4-6,-2 3 0,-3-1-69,-1 2 0,-2-4-3,-6 4 0,-1 0-58,-10-1 0,-4 4 80,-3-3 1,-5 0-194,5-1 0,-2-6 102,1 3 1,3-5-216,-3 1 1,8-3-359,4-5 296,-3 0 1,9-5-169,-2-3 1,7-3-369,0-4 0,7 2 51,1-2 820,5 2 0,2-4 0,7 0 0</inkml:trace>
  <inkml:trace contextRef="#ctx0" brushRef="#br2" timeOffset="214">11329 14767 8071,'-5'-6'423,"4"2"188,-3 8 1,3-2 50,1 6-9,0 5-304,0-1 1,0 10 77,0-3 0,0 3-189,0 0 0,5 1-107,3 0 0,-2 0 10,2 0 1,-4 0-184,3-1 1,-4 0-56,0-3 1,0 1-368,1-4 1,-3-1-540,3-4 449,-3 1-1526,-1-6 770,0-1 3,-5-5 1307,-1-5 0,-6-1 0,1-6 0,-6-4 0,0-2 0</inkml:trace>
  <inkml:trace contextRef="#ctx0" brushRef="#br2" timeOffset="215">11055 14767 8115,'0'-14'149,"0"3"0,7 3 311,4 1 1,2-2-122,6 5 0,1 0 97,7 4 0,2-4-69,5 0 1,4 1-130,0 3 0,7-4 39,1 0 1,-5-4-91,5 5 1,-4-5-103,0 4 0,1-3 42,-5 3 1,-5-4-224,-6 4 1,-8-1-145,-4 1-395,-2 3 17,-2-4 398,-5 5 0,-2 0 115,-8 0 0,2 5 74,-6 3 1,4 3 35,-3 4 1,-1-1 19,-3 5 1,1 2 160,2 5 1,-2-1-65,2 1 0,3 2 78,1-1 1,-1 3-153,2-3 1,-1 3 17,4-3 1,0 3-60,0-3 1,0 0-10,0-4 1,0-2-155,0-2 1,0 1-7,0-4-69,0-1 0,1-7-374,3-1 379,-3-4 0,4 0 145,-5-6 1,0-1-104,0-8 0,1 4-13,3-8 1,-3-1 74,3-2 1,-2-3 6,-2-1 1,0-1-3,0-3 0,0 2 23,0-5 1,0-1 41,0-3 1,1 3-1,3 1 1,-3 1 187,3-2 1,-2 3 87,2 5 1,-1 2 107,4 2 0,-4 2 318,1 6 219,2 5-493,0 1 0,4 10-77,-2 2 0,2 7-14,-2 1 0,2 10-44,1-3 1,1 9-218,-1-1 0,2-1 82,2 2 0,-1-2-70,5 2 1,0 2 52,4-3 1,-4-1-146,0 2 1,-5-6 88,1 2 1,-2-4-175,-2-4 1,1 1-28,-1-5 0,-4 0-240,-4-3 0,2-1-317,-1 1 1,0-5 73,-4 1 1,-1-6-403,-3 2 0,1-1 476,-4 1 0,-1-3 577,-3 3 0,-1-3 0,1-1 0</inkml:trace>
  <inkml:trace contextRef="#ctx0" brushRef="#br2" timeOffset="216">11649 15087 8150,'0'-6'844,"0"1"1,5 5-635,3 0 1,0 0 148,3 0 1,-2 0 154,6 0 0,3 0-341,1 0 1,4 0-216,3 0 1,0-4-752,4 0 1,-4-4 548,0 5 1,-2-1-2002,-1 4 2245,0-5 0,-5-2 0,-2-4 0</inkml:trace>
  <inkml:trace contextRef="#ctx0" brushRef="#br2" timeOffset="217">12072 14676 8150,'0'-7'341,"0"2"229,0 5-255,5 0 0,-4 5-27,3 3 1,1 6 92,-1 1 1,0 6-5,-4-2 1,0 3-136,0 5 0,1-2-25,3 6 1,-2-4 54,6 3 0,-4-1-254,3 2 0,-3 0-102,4-4 0,-2 1-138,2-1 1,1-7 25,-6 3 1,5-8-412,-4 0-1102,0-2 432,-4-7-492,0-1 924,0-5 845,0-5 0,-4-2 0,0-9 0,-5 4 0,3-10 0,-6 4 0</inkml:trace>
  <inkml:trace contextRef="#ctx0" brushRef="#br2" timeOffset="218">12049 14779 8150,'4'-16'220,"0"1"71,5 0 0,-3 5 58,5 2 1,5-1-93,-1 5 0,0 1 186,-4 3 1,6 0-140,2 0 0,2 0-30,2 0 1,0 0-79,0 0 0,1 3-15,3 1 0,-7 5-42,3-1 1,-5 6-181,-3 1 1,-1 5-232,-10-1 0,-1 4 198,-3 4 0,-8-3-199,-4 3 0,-7 2 96,0 1 1,-2-1 6,-2 2 0,1-6 63,3 2 0,-1-3 40,5-1 1,-1-2 70,5-2 1,1-2 12,2-6 0,3 1 17,5-1 113,0 1 0,1-2-149,3-3 1,2 2-14,6-5 1,3 0 8,0-4 1,7 0-46,1 0 1,-8 0-20,4 0 0,-2 1-117,5 3 1,-4-3-241,-3 3 0,-2-3-1742,-2-1 1112,1 0 1057,-1 0 0,1-5 0,-1-1 0</inkml:trace>
  <inkml:trace contextRef="#ctx0" brushRef="#br2" timeOffset="219">12677 14824 8150,'0'-6'493,"0"1"1,0 6-35,0 3 0,-1 6-133,-3 5 0,3 2-21,-3-2 1,3-1 152,1 5 1,0 0-244,0 4 0,0 4-41,0-1 0,0 1-27,0-4 0,0 0-218,0-1 0,1-3-128,3 0 1,-3-5 181,3 2 1,-3-7-1953,-1-2 330,0-4-491,0 2 1290,-5-5 840,4 0 0,-9-10 0,3-3 0</inkml:trace>
  <inkml:trace contextRef="#ctx0" brushRef="#br2" timeOffset="220">12449 14790 8150,'5'-11'0,"1"4"476,6 3 1,4-1-29,3 2 1,4-1 65,4 4 0,-2-2-180,5-1 1,1 1-134,3-1 1,-2 0-154,2-1 1,-5 3-242,9-3 1,-8-1-228,4 1 1,-11 0-1477,0 4 1896,2 0 0,-1-5 0,4-1 0</inkml:trace>
  <inkml:trace contextRef="#ctx0" brushRef="#br2" timeOffset="221">13739 14642 8150,'12'-18'-1959,"-5"5"2084,1 5 0,0 6 771,3-2 0,2-1-731,2 1 0,-6-1 239,2 1 288,-2 3-478,3-4 1,-5 5 214,1 0-53,-6 0-181,-7 5 0,-2 1-23,-9 6 0,-1-1-165,-2 1 1,-2 3 44,2 0 0,-5 4 129,5-4 0,-5 2-217,5-2 0,-1-2 34,1 2 1,3-2-49,9-2 0,-2 1 60,5-1 1,0 0-160,4 1 0,7-5 130,4 1 1,6-2-25,5 2 0,1 1 108,0-5 1,5 5-57,2-2 1,0 0 90,0 0 1,-3 1-46,3 3 1,-10 1 16,-1-1 0,-5 0-65,-2 1 1,-2-1 9,-2 1 1,-3 3-16,-5 0 1,0 6-16,0-2 0,-5-2 20,-3 2 0,-6-1-20,-1 1 1,-5 1-35,1-4 1,-3-1-85,-1-4 1,2 1-214,1-1 1,4-4 9,5-4 1,-1-1-286,1-2 1,3-2-15,0-1 1,6 0-888,-2-5 1520,3 1 0,1-10 0,0-1 0</inkml:trace>
  <inkml:trace contextRef="#ctx0" brushRef="#br2" timeOffset="222">14219 14699 8150,'-1'-7'-127,"-3"3"371,3 8 0,-4 3 403,5 4 1,-4 4 36,0 1 1,-1 4-221,1-1 0,3-1-363,-3 1 1,3 0 15,1 4 1,0-1-145,0 1 1,4 0 118,-1 0 1,5-2-76,-4-1 0,1 0-243,-1-5 0,-3 0-1101,3-3-785,-3-6 918,-1 4 493,0-9 1,-1 5 700,-3-6 0,-2-6 0,-6 0 0</inkml:trace>
  <inkml:trace contextRef="#ctx0" brushRef="#br2" timeOffset="223">13991 14710 8150,'6'-18'128,"4"2"0,-2 4 331,7 1 0,1 5-150,3 2 0,4 1-15,0-1 0,5 3 81,6-3 0,1-1-119,-1 2 1,4-5-145,0 4 1,0-1 163,-4 1-576,1 3 338,-1-9 0,-5 9 8,-2-3 1,-5-1-208,-2 1 1,-4 0 146,-5 4 0,-3 0-128,0 0 1,-6 1 75,2 3 1,-3 0 139,-1 7 1,-9-1 186,-2 10 1,-3 0-174,3 6 1,-1 2 118,1 3 0,-1 2-110,1-3 1,5-1 21,2 2 1,-1-2-118,1 2 0,0-2 97,4-3 1,0-1-154,0 1 1,0-6-43,0 0 1,1-7-470,3 3 48,-3-9 30,4 3 0,-3-8-266,2 2 321,-3-8 1,4-3-43,-5-4 1,1-4 76,3 0 1,-3-6 17,3 2 0,-3 1 125,-1-1 1,0-1 75,0-7 0,-3 3 151,-1-2 0,-1-2 27,1 1 0,3-5-1,-3 2 0,2 2-48,2 1 1,0 7 1142,0 1-864,0 5 0,2 3 1095,2 7-772,2 3 1,4 6-33,-2 2 1,2 5-110,-3 3 0,4 3-20,0 4 0,4 1-183,0 0 1,5 5 29,-5 3 0,4-4-51,-4 0 0,4-3-108,-4-1 0,4 0-125,-3 0 0,0-2 38,-1-2 0,-3 2-391,-1-6 0,1 0 68,-5-3 1,-2-1-554,-1 0-299,2 1-774,-4-1 1956,3-4 0,-10 3 0,-2-4 0</inkml:trace>
  <inkml:trace contextRef="#ctx0" brushRef="#br2" timeOffset="224">14436 14996 8150,'11'0'0,"-3"0"331,0 0 1,-1 0 549,5 0 0,-1 0-455,0 0 0,6 0-185,2 0 1,3 0-219,0 0 1,5-4-308,0 0 1,-2 0-374,-6 4 0,3-4 183,-3 1 1,-5-1-1468,1 4 1941,-5-5 0,12-2 0,-5-4 0</inkml:trace>
  <inkml:trace contextRef="#ctx0" brushRef="#br2" timeOffset="225">15064 14676 8150,'-6'-12'317,"1"6"1,3 1-18,-1 5 0,0 1 71,-5 3 1,5 2-30,-5 6 1,2 3 127,-2 0 1,-1 6-304,5-2 1,1 6 89,3 2 0,0 1-212,0-2 0,0 0 8,0 4 1,0-5 13,0 2 1,3-4-170,1-4 0,0-1-867,-4-3 37,5-2-916,-4 3-267,4-4 1218,-5-6 897,0-1 0,-5-5 0,-1 0 0</inkml:trace>
  <inkml:trace contextRef="#ctx0" brushRef="#br2" timeOffset="226">14744 14687 8150,'12'-11'0,"3"4"148,0 4 0,3 1 325,1 2 1,1 0-203,11 0 0,-1 0 14,4 0 1,1 0-182,-1 0 0,0-3-71,1-1 0,-6 0-183,-3 4 0,-2 0-74,-1 0 0,-4 0-453,0 0 1,-8 0-126,0 0 802,-7 0 0,1 0 0,-5 0 0</inkml:trace>
  <inkml:trace contextRef="#ctx0" brushRef="#br2" timeOffset="227">15315 14733 7658,'0'11'1013,"0"1"0,-1 0-399,-3 4 1,3-2-11,-3 5 0,-1 0-266,1 4 0,1-1-42,3 1 0,0 0-181,0 0 0,0 0 85,0 0 0,1-4-141,3 0 1,1-5-82,2 1 1,7 0-80,-2-4 1,2 2 21,-3-9 0,6 4-93,2-5 0,2 1-135,2-4 1,-4 0 114,0 0 1,-4 0-46,4 0 0,-1 0-180,1 0 1,-2-1-228,-6-3 0,-3 2 6,-1-6 0,-4 4-233,1-3 0,-3 3 871,-1-4 0,-5 1 0,-2-5 0</inkml:trace>
  <inkml:trace contextRef="#ctx0" brushRef="#br2" timeOffset="228">15258 14950 8150,'7'0'-540,"3"0"563,-3 0 1,4 0 555,0 0 1,2 0-189,2 0 1,-1 0 86,5 0 0,5 0-208,6 0 1,-2 0-176,-1 0 1,1-4-255,-1 0 1,-2 0 161,-6 4 1,1-3-723,-4-1 0,-3-1 70,-5 1 1,1 1-971,-5-4 1619,0 4 0,-4-12 0,0 2 0</inkml:trace>
  <inkml:trace contextRef="#ctx0" brushRef="#br2" timeOffset="229">15361 14687 8150,'11'-6'0,"1"-3"254,-1 5 0,2 0 2,2 4 1,3-3 288,5-1 1,5-1-101,2 1 1,2 3-183,-2-3 1,3 1-244,-2-1 1,1 3-262,-2-3 1,0 3 18,-7 1 1,-2 0 221,-10 0 0,0 5 0,1 2 0</inkml:trace>
  <inkml:trace contextRef="#ctx0" brushRef="#br2" timeOffset="230">16195 14699 7990,'-7'-5'0,"-3"3"0,8-3 510,-6 5-142,6 0 298,-3 0 2703,5 0-3398,5 0 249,-4 0-471,4 0 141,-5 0-389,0 5 1,0-2-706,0 4 0,0 1 1204,0 3 0,0 1 0,0-1 0</inkml:trace>
  <inkml:trace contextRef="#ctx0" brushRef="#br2" timeOffset="231">16229 15121 8045,'0'12'1453,"1"-5"-663,3 1-15,-3-6-369,4 9 1,-5-9 150,0 6 1,0-1 254,0 5 0,0-1-421,0 1 1,0 3-346,0 0 0,0 5-848,0-1 1,-5-1 379,-2 1 422,2 0 0,-11 9 0,4 1 0</inkml:trace>
  <inkml:trace contextRef="#ctx0" brushRef="#br2" timeOffset="232">17303 14664 7976,'6'-11'-11,"-1"3"11,-5 1 0,0-1 0,0-3 0</inkml:trace>
  <inkml:trace contextRef="#ctx0" brushRef="#br2" timeOffset="233">17291 14619 7976,'13'1'319,"-6"3"1,-5 2 500,-6 6 0,1 3-485,-4 0 1,4 5-224,-1-1 1,-1 3 15,2 1 0,-5-4-127,4 0 0,0 0-10,4 4 1,-3 1 88,-1 2 1,-1-1-110,1 1 1,3-2 54,-3-1 0,3 0-152,1 0 1,0-5 68,0-3 1,-2-2-408,-2-2 119,3-5-252,-4 4 177,5-8 0,-1 3-239,-3-5 310,3-5 1,-4-2 17,5-4 0,0 0-73,0-1 0,0-3 404,0 0 0,0-6 0,-5-1 0,-2-8 0</inkml:trace>
  <inkml:trace contextRef="#ctx0" brushRef="#br2" timeOffset="234">17280 14619 7976,'0'-18'0,"4"1"92,-1 6 1,1 0 234,-4-1 1,4 5 444,0-1 67,0 5 80,1-7-667,1 9 0,5 1-173,1 8 0,-1 3 112,1 4 0,-1-1 14,1 5 0,3 0-49,0 4 0,2 0-144,-2 0 0,-3 3-134,4 1 1,-2 0 94,1-4 1,-2 1-106,2 2 0,-3-2 24,0 3 1,-1-7 16,1-1 0,-2-3 75,-3 3 0,2-5-98,-5 1 1,4-2-31,-4-2 1,1-3-216,-2-1 0,-1-3-657,2 4-14,-3-6 99,-1 8 1,-1-8 46,-3 1 884,-3-1 0,-9 3 0,-2 1 0</inkml:trace>
  <inkml:trace contextRef="#ctx0" brushRef="#br2" timeOffset="235">17268 14916 7976,'7'-7'134,"3"2"0,-4 1 104,6 1 0,-1-1 161,0 4 1,2-1-44,2-3 0,3 1-59,5-4 0,0 3-233,0-4 0,0 4-186,-1-3 0,1 3-736,0-4 1,-4 6 530,0-2 0,-5 1-1007,1 0 1334,-7 1 0,2-3 0,-4 5 0</inkml:trace>
  <inkml:trace contextRef="#ctx0" brushRef="#br2" timeOffset="236">17794 14619 7976,'-5'-7'296,"3"-3"1,-4 9 151,2-3-55,3 8 0,-4 6 112,5 5-146,0 6-191,0-9 1,0 10 56,0-3 0,0 6 28,0 2 1,0 3-77,0-3 0,-4 1-94,0-1 0,-3-3-70,3 2 0,-5 0 14,1 0 1,3-5-118,1 2 0,2-8 6,-2 0 1,3-2 34,-3-2 0,3-3-17,1-1-219,0-4 372,5 2-33,6-5 1,2-1 197,2-3 0,2 1-24,-2-4 0,4 3-23,-4-4 0,4 2-131,-4-2 0,6-1-93,-2 6 0,1-5 82,-1 4 1,1-1-115,-4 1 0,-1 3-1132,-4-3 875,1 3 1,-5 1-1871,1 0 889,-6 0 1289,4 0 0,-12 5 0,0 1 0</inkml:trace>
  <inkml:trace contextRef="#ctx0" brushRef="#br2" timeOffset="237">18125 14653 7976,'0'-11'590,"0"-1"48,0 6 321,0 1 1,0 15-603,0 5 0,0 2 43,0 2 1,-1 0-134,-3 3 0,3 1-16,-3 0 0,2 1-35,2 3 1,-1-3 7,-3 3 1,3-3-182,-3-1 1,3-4 5,1 0 1,0-5-138,0 1 1,0 1 5,0 0 1,0-1-51,0-4 0,4-3-31,0 0 22,5-1 0,-3 5 166,5-1 1,5-5 9,-1-2 1,0 1 3,-4-1 1,6 0-77,2-4 0,4 0 4,3 0 0,-5 0-168,2 0 0,-3-1-314,3-3 1,-2 2-159,-2-1 0,2-2-1583,-6 1 2256,5 0 0,-7-1 0,3-1 0</inkml:trace>
  <inkml:trace contextRef="#ctx0" brushRef="#br2" timeOffset="238">19347 14619 8737,'0'11'695,"0"4"-233,0 1 0,0 4-128,0-1 0,0 2-20,0 2 0,4-4-125,0 0 1,1 0 34,-2 4 1,-1-1-140,2-3 0,1 1-93,-2-5 1,1 4-186,-4-3 1,0-1-103,0-4 0,0-3-1077,0 0 149,0-1-933,0 0 1286,0-2 870,0-5 0,-5 0 0,-1 0 0</inkml:trace>
  <inkml:trace contextRef="#ctx0" brushRef="#br2" timeOffset="239">19130 14596 7976,'5'-12'203,"3"1"0,2 0 367,1-1 1,6 5-99,2-1 0,2 2-138,2-2 1,5-2-61,3 2 1,2 2-102,1-2 1,0 1 13,0-5 0,-1 5-15,-2-1 0,-1 2-146,-7-2 0,1 3-166,-9 5 140,1 0 1,-9 1-214,1 3 0,-6 2 75,2 6 1,-3 1-34,-1 2 1,-3 2 101,-1 6 1,0 1 32,4 3 0,0 1 5,0 2 1,1 3 17,3-2 1,-1 1 26,4-2 1,0-1-28,0-2 0,3-3-61,-2 3 0,-3-7 64,-1-1 1,1-5-218,-1 1 1,0-2-100,-4-2 0,1-3-564,3 0 201,-3-6-79,4 3 377,-10-5 0,4-5-41,-3-3 0,-1-2 432,1-1 0,-5-6 0,3 0 0,-6-6 0</inkml:trace>
  <inkml:trace contextRef="#ctx0" brushRef="#br2" timeOffset="240">19575 14504 7976,'12'-6'0,"0"-3"80,4 5 1,-6 1 181,5 3 0,-5 0 43,5 0 1,3 0 119,1 0 0,-1 1-101,1 3 1,0 2-101,4 5 1,-5-2-109,-3 3 0,-2-3 29,-2 6 0,0 1-190,1 0 1,-6 3 7,-2-4 0,-8 5-235,-3-1 0,-4-1 66,0 1 0,-5-4-93,-3 4 1,-3-1 85,-1 1 0,0 1 93,0-4 0,4 3 89,0-4 1,5 4 3,-1-4 0,2 0 152,2-3 0,5-1-99,2 1 0,3-1 32,1 0 1,6-3-35,5 0 1,3-4 0,9 3 1,-3-3-138,7 4 0,-1-6 115,0 2 0,-2-2-334,3 2 0,-7-2-71,-1 1 1,-5 2-59,1-1 1,-2 4 459,-1-4 0,-1 5 0,0-3 0</inkml:trace>
  <inkml:trace contextRef="#ctx0" brushRef="#br2" timeOffset="241">20283 14527 7955,'0'-6'784,"0"1"-429,-5 15 1,3 3-93,-6 10 1,4 1-34,-3 2 0,3 0-59,-4 4 0,2-1-148,-2 2 1,0 2 98,4-3 1,-5-2-172,1-1 1,2-3-95,-2-1 0,6-2-186,-2-2 0,-1-2-396,1-6 323,0-4-1024,4 3 406,0-9 1020,0-6 0,0-8 0,0-10 0</inkml:trace>
  <inkml:trace contextRef="#ctx0" brushRef="#br2" timeOffset="242">20238 14539 7976,'5'-17'-141,"1"5"-37,6-4 1,-5 9 406,1 3 0,-4-1 464,3 1 0,1 2-218,3 5 0,-3 4-88,0 4 1,0 4-12,8 1 1,-4 8-128,4-2 0,0 5-38,-1 0 1,4-3-36,-3 3 1,0 0-69,-1 0 1,2 1-129,2-1 0,-3-7 61,-4 3 1,-1-3-296,1 3 1,-1-4 47,0 0 1,-4-5-58,-3 1 1,-3-2-136,-1-2 1,0-3-887,0 0-3,0-1 286,0 0 1,-5-2 352,-3-5 648,-2 0 0,-7 0 0,0 0 0</inkml:trace>
  <inkml:trace contextRef="#ctx0" brushRef="#br2" timeOffset="243">20158 14824 7976,'11'0'45,"-3"-1"146,-1-3 0,1 3 51,4-3 1,0 3-28,3 1 0,-1 0 62,5 0 1,2 0 133,5 0 1,-2 0-544,3 0 1,1-1 177,-1-3 0,1 1-742,-2-4 0,-5 4 146,1-1 1,-6 3-674,-1 1 1223,-2-5 0,-2 4 0,0-4 0</inkml:trace>
  <inkml:trace contextRef="#ctx0" brushRef="#br2" timeOffset="244">20706 14630 7976,'0'-11'-509,"0"-1"0,0 5 732,0-1 1003,5 6-748,-4-4 1,3 8-143,-8 2 0,3 3 54,-3 8 1,-1 3-191,1 5 1,1 4-91,3-1 1,0 5 52,0-5 1,0 1-113,0-4 0,0 4-80,0-1 1,0-3-30,0-4 0,1-4-20,3 4 0,-3-5 8,3 1 1,-3-6-236,-1-1 1,1-5-221,3 0 21,-3-1 472,4-2 1,-5-5-8,0-3 1,0-4 75,0-3 0,-3 1-63,-1-5 1,0 0 49,4-4 1,-4 1 0,0-1 0,1 0 24,3 0 0,0-2 24,0 2 0,1-1 135,3 8 1,-3 1-140,3 4 1,2 1 123,2 2 0,-2 3-166,2 5 1,-1 1 44,5 3 1,0 4-26,4 7 1,-2-1 37,5 5 0,0 0-1,3 4 0,1 0-32,0-1 0,-1-3-13,-3 1 0,2-3-65,-2 2 0,-1 2 50,1-6 0,-4-1-39,4-7 1,-5 2 59,2-5 0,-4 0 173,0-4 0,-5 0-62,1 0 0,-5-1 71,0-3 1,2-3-87,-1-4 0,0-5 142,-4-3 0,-1-3-203,-3-1 0,1-4-162,-4 1 0,-1-2-547,-3 1 1,-1 2 358,1-6 1,1 6-621,2-2 1,-1 7 86,5 1 0,1 5-111,3-1 1,0 2 248,0 2 665,0 4 0,5-3 0,1 4 0</inkml:trace>
  <inkml:trace contextRef="#ctx0" brushRef="#br2" timeOffset="245">21483 14482 7976,'-12'0'-63,"5"0"95,-1 0 0,4-2 418,-3-1 87,4 1 115,-2-3 165,5 5 349,0 0-1077,-5 0 0,-1 0 62,-6 0 1,1 0-82,-1 0 1,1 5 10,-1 3 0,-3 1-164,0-2 0,-4 6 125,4-5 0,1 6-152,6-3 1,-1 1-139,5 3 189,-4-3 1,6 0-178,-2-1 189,8 1 1,3-1 20,4 1 0,2-5 4,2 1 1,-1-2-4,5 2 0,-1 1 29,1-6 0,2 6 105,-2-1 0,3 1-61,1-2 0,-2 4 96,-2-4 1,2 3-115,-6 2 0,-4 0-40,-3 4 0,-5-4-4,0 4 1,-1-2-20,-2 1 1,-5-1-22,-3 5 0,-4-5 30,-3 1 1,-1 1-10,-3 0 0,-3-1-171,3-4 1,-1 1 50,1-1 0,-2-1-248,6-2 1,0-3-413,4-5-236,-1 0 618,1-5 0,4-1-70,4-6 0,6 1 19,5-1 482,2 1 0,7-6 0,0 0 0</inkml:trace>
  <inkml:trace contextRef="#ctx0" brushRef="#br2" timeOffset="246">21711 14527 7976,'0'-6'729,"0"1"1,0 6 25,0 3-345,0 2 0,0 10-128,0-1 0,0 5 1,0-1 0,0-1-45,0 1 0,0 0-143,0 4 0,0 0 39,0-1 0,1 1-157,3 0 0,-3-1-35,3-3 0,-3 1-287,-1-5 1,0 1-441,0-5 1,0 0 389,0 1 1,0-5-212,0 1 1,2-5-216,2 0-443,-3 4 1264,4-6 0,-5 4 0,0-5 0</inkml:trace>
  <inkml:trace contextRef="#ctx0" brushRef="#br2" timeOffset="247">22031 14573 7976,'6'-11'19,"-1"4"112,-5 2 159,0 5 1,0 5-29,0 3 0,0 3 58,0 5 1,-4 1 171,1 6 1,-1 0-221,4 0 1,0 3-49,0 1 0,0 0 28,0-4 1,0-1-29,0 1 0,0-1 0,0-3 1,1 1 27,3-5 0,-3 1-28,3-5 1,-3 0 223,-1 1-3447,0-6 2376,0 4 623,0-8 0,-5 3 0,-1-5 0</inkml:trace>
  <inkml:trace contextRef="#ctx0" brushRef="#br2" timeOffset="248">21860 14550 7976,'3'-11'-431,"1"-1"0,10 6 603,1 2 0,6-1 434,1 1 0,3-5-210,1 2 1,3 0-11,6 0 1,-4 3-51,4-4 0,-7 5-112,6-5 1,-7 5-64,-1 0 0,-3 1 15,-4 2 1,-1 0-139,-3 0 1,-6 0 269,2 0-310,-2 0 1,-2 5 28,-4 3 0,-1 4 80,-2 3 0,-2-1-84,-1 5 0,0 4 87,-5 3 0,6 5 8,-2-5 1,3 6-35,1-1 1,0-2-5,0 1 1,0-4-26,0 0 0,4-2-122,-1-1 0,5-4-97,-4 0 1,3-5 72,-3 1 0,1-2-193,-1-2 1,1-3-510,3 0-1206,-3-6 455,-5 3 1169,0-5 0,5-5 0,1-1 0</inkml:trace>
  <inkml:trace contextRef="#ctx0" brushRef="#br2" timeOffset="249">22876 14584 7976,'-6'-6'1217,"1"2"-1285,5 8 0,-2-1-467,-2 4 0,2 1 687,-6 3 1,-1 1 810,-6-1 1,3 1-380,-4-1 0,2 5-211,-1 3 0,2 3-39,-2 1 1,3 0-164,0 0 1,2-4 6,2 0 1,2-5 4,2 1 1,3-2-241,-3-2 1,8 0-209,4 1 0,2-2 190,1-2 1,6-3-186,2-5 1,3 0 119,5 0 0,-7 0-104,3 0 0,-2-2 85,1-1 1,0-4 71,-3-4 1,1-1 37,-4 1 0,-1 0 14,-4-1 1,1-4-35,-1-3 0,-3-3 10,-1-1 0,-4-1-182,1-3 0,-4 3 111,-4-2 0,-3 2-147,-4 1 0,-11 1-18,-4 3 0,-6 3-28,-2 4 1,0 6 38,-1 2 0,1 4-52,0 4 1,5 6-8,2 5 1,8 6 342,4-2 0,-3 2 0,0 2 0</inkml:trace>
  <inkml:trace contextRef="#ctx0" brushRef="#br2" timeOffset="250">23241 14527 7976,'-1'-7'302,"-3"-1"174,3 6-286,-4-4 1,5 8 146,0 2 513,0 7-504,-5 2 1,4 8 30,-3-2 1,3 7-2,1 0 1,0 1-201,0-4 1,0 3-15,0 1 1,0 0-142,0-4 1,1-4 86,3 0 1,-2-2-242,6 2 0,-6-2 67,2-6 0,1 1-136,-1-1 1,1-4-247,-1-4-201,-3-1 288,4-2 226,-5 0 1,0-5 125,0-3 0,0-3-80,0-5 0,-1-1 119,-3-6 1,3 0-89,-3 0 1,-1-5 92,1-2 1,0-2 27,4 1 0,0 4-7,0 4 1,0 1 55,0 3 1,0 3 545,0 4-408,6 6 1,-4 2-108,6 8 1,-5 3-158,5 9 0,0 1 132,3 6 0,1 0-125,-1 0 0,4 1 51,0 3 0,4-3-98,-3 2 0,4-3 53,-1-4 1,-2 2-21,-2-6 1,-1 0-45,1-3 1,-2-5 45,2 1 1,1-6 170,0 2 1,-5-3-138,-3-1 0,-2-1 393,2-3 1,0-2-152,-4-5 1,0-2-24,-4-2 1,0-3-154,0-5 1,-1 0 3,-3 0 1,-1-3-133,-3-1 1,-1 0-366,6 5 1,-5-1-703,4 0 1,-3 1-900,3 3 845,0-2 1,4 8 412,0-2 755,0 7 0,-5-2 0,-1 4 0</inkml:trace>
  <inkml:trace contextRef="#ctx0" brushRef="#br2" timeOffset="251">23950 14550 7976,'0'-11'0,"1"1"0,3 2 571,-3 3 0,3 1-75,-8 0 1,-4 0 33,-7 4 1,1-1-271,-5-3 1,4 3-56,-4-3 0,4 3-52,-4 1 0,1 1-176,-1 3 0,-2 1 27,6 3 0,0 2 132,4-2 0,0 6-364,4 1 1,-2 0 70,5-4 1,0 1-61,4-1 1,5 5 51,3-1 0,2 0 87,2-4 1,3 2 173,0 2 1,5-2-65,-1 2 0,3-2 139,1-2 1,-4 2-86,0 2 0,0-2 84,4 2 1,-2-2-80,-2-2 1,-2 1 147,-6-1 1,-1 1-115,-2-1 1,-3 2-7,-5 2 0,-5-2-38,-3 2 0,-7-1-38,-4 1 1,-8-1-533,-3 5 1,-8-4 238,-4 4 0,-4 0-611,-3 4 0,-2-4 861,-10 0 0,4 0 0,23-8 0,0-1 0,0-2 0,0-1 0,1-2 0,-1 0 0</inkml:trace>
  <inkml:trace contextRef="#ctx0" brushRef="#br2" timeOffset="252">2889 16366 8147,'0'-6'19,"0"1"449,0 5 1,-1-4 1,-3 0 1,2 0-78,-6 4 1,4 0-126,-3 0 0,-1 0 0,-3 0 0,-4 4-76,-1 0 1,0 3 63,1-3 0,2 5-103,-2-1 0,-3 2 88,-1 1 1,1 2 14,-1 2 0,5-2-230,-1 2 1,3-2-349,5-2 0,-2 5 200,5-1 0,-3 0-6,3-4 1,0 1-170,4-1 0,1 1 125,3-1 1,2 1 25,6-1 0,4-1 54,3-2 0,3 1-22,1-6 0,0 5 25,-1-4 1,5 5-26,0-2 1,-2 0-19,-6 0 0,3 1 10,-3 3 1,-3 5 79,-1-1 1,-3 1 64,-4-1 0,0-1-8,-4 5 0,4-3-15,-4 3 1,-1-4 144,-3 4 1,-5-5 282,-2 1 1,-5 3-168,-3 1 1,1-1-237,-5 1 0,-4-5 19,-3 1 1,-1-6 21,4-2 0,-4-4-9,1 1 1,-1-3-579,4-1 1,0 0 141,1 0 1,4-4-428,3 0 437,2-9 369,7 0 0,6-10 0,6 0 0</inkml:trace>
  <inkml:trace contextRef="#ctx0" brushRef="#br2" timeOffset="253">3186 16549 7679,'-6'-12'-979,"0"6"1292,2 2 1,3 2 2039,-3-2-1288,3 3-658,1-4 1,0 6-231,0 3 0,0 2 90,0 5 1,0 2-219,0 2 1,0 2 75,0 2 0,0 2-148,0-2 0,0 3-50,0 1 1,0 0-97,0 0 0,0-3 69,0 3 1,0-7 22,0 7 0,0-8 67,0 1 1,0-3 25,0 3 0,0-7-105,0 2 79,0-2 0,0-2-14,0 1 14,0-5-12,0 2 44,5-5 1,1 0-6,5 0 1,1-2 54,-1-1 1,1 0-60,-1-5 0,1 6 8,-1-2 0,2-1 3,2 1 0,-1-1-118,5 1 0,-5 3-30,1-3 0,2-1-129,-2 1 0,0 1-27,-4 3 1,1 0-244,-1 0 0,-3-4-1508,-1 0 2031,-4 0 0,7-6 0,-3-3 0</inkml:trace>
  <inkml:trace contextRef="#ctx0" brushRef="#br2" timeOffset="254">3118 16720 8114,'-6'-5'747,"0"4"-7,6-4-232,0 0 0,6 3-192,1-1 1,3 0 132,2-1 0,4 3-123,3-3 1,3 3-127,1 1 1,1-4-64,2 0 1,-1-3-137,1 3 1,-2-4-7,-1 4 1,0-3-339,0 3 1,-5-1-634,-3 1 0,-2 3 464,-2-3 1,-5 2-1500,-2-2 616,-3 2 1395,-1-8 0,-5 9 0,-1-9 0,-5 4 0</inkml:trace>
  <inkml:trace contextRef="#ctx0" brushRef="#br2" timeOffset="255">3129 16480 8114,'-11'-5'2,"5"4"1556,0-9-1012,6 9 0,6-5-38,1 6 1,5-3-226,3-1 1,4-1-72,7 1 1,0 1-152,4-4 1,1 4-213,3-1 1,-3-1 66,-1 2 0,-3-2-152,3 1 0,-5 2-985,2-1 0,-7 1-166,-1 2 1387,0 0 0,4 0 0,0 0 0</inkml:trace>
  <inkml:trace contextRef="#ctx0" brushRef="#br2" timeOffset="256">3849 16423 8114,'-5'-6'2081,"3"1"-1738,-3 5 0,5 5-48,0 2 1,0 5-56,0 3 1,0 0-31,0 8 1,0-3-46,0 7 1,-3 1-117,-1-1 0,0-1-167,4-3 1,0 0 58,0 0 0,0-2-315,0-2 1,0-1 223,0-3 1,0-6-434,0 3-441,0-3-555,0 2 525,0-5 1054,0 0 0,-5-6 0,-1 0 0</inkml:trace>
  <inkml:trace contextRef="#ctx0" brushRef="#br2" timeOffset="257">3632 16400 8114,'4'-14'435,"-1"3"1,3 6 47,-3-3 0,4 4-62,4-3 0,1 4-144,-1 0 0,5-3 108,3 3 0,4-1-204,4 4 0,-2 0 15,6 0 0,-2 0-523,1 0 1,0 0 274,-4 0 0,-2 0-1201,3 0 1,1 0 43,-1 0 1209,-1 0 0,2 0 0,1 0 0</inkml:trace>
  <inkml:trace contextRef="#ctx0" brushRef="#br2" timeOffset="258">4877 16435 8243,'0'11'764,"0"0"0,0 1-406,0-1 1,5 2-108,2 2 0,4 3 156,0 5 0,0 0-124,1 0 0,-1-1-16,1 1 0,-1 0-49,0 0 1,5-2-96,-1-2 1,1 2-44,0-6 0,-4 0-224,4-3 0,-4-1-1230,0 1 772,-1-6-504,1 4 576,-1-9 530,-5 4 0,-1-5 0,-5 0 0</inkml:trace>
  <inkml:trace contextRef="#ctx0" brushRef="#br2" timeOffset="259">5185 16423 8054,'-11'-11'627,"-1"4"180,1 2 0,-1 7-251,1 1 0,0 9-65,-1 7 1,-3 4-258,0 3 0,-6 2-124,2 3 1,0 2-262,-4-3 0,7 2 191,-7-2 0,7-2-506,-3-5 0,5 0-158,-2 0 0,8-5-292,0-3 0,5-6-203,0-2-9,1-4 1128,2 2 0,5-5 0,2 0 0</inkml:trace>
  <inkml:trace contextRef="#ctx0" brushRef="#br2" timeOffset="260">5482 16069 8171,'-5'-6'-42,"-3"2"0,3 4-84,1 4 0,-1 2 1070,2 6 0,-3 0-305,3 3 1,-2-1-56,-3 5 0,-1 1-290,5 2 0,-5 1-282,2 0 0,-2 0-276,1 0 0,-1-2-608,6-2 1,-5-2-2066,4-6 2937,0 1 0,-1-1 0,-1 1 0</inkml:trace>
  <inkml:trace contextRef="#ctx0" brushRef="#br2" timeOffset="261">5893 16332 8078,'0'-12'1114,"0"6"-796,0 1 1,-1 5 84,-3 0 1,3 5-242,-3 3 0,-1 7 0,1 4 0,-1 3-63,1 0 0,-1 1 80,-2 0 1,-4 1-300,4 3 1,0-2-15,0 6 1,0-6-88,0 2 0,-2-3 3,5-1 1,-5-2-113,2-2 0,2-2-496,1-6-449,3 1 8,1-1 1267,0-5 0,0-6 0,5-6 0,1-5 0</inkml:trace>
  <inkml:trace contextRef="#ctx0" brushRef="#br2" timeOffset="262">5905 16286 8078,'6'-18'0,"-1"2"366,-5 4 784,0 1-751,0 5 0,0 2 92,0 8 0,4 3-7,0 9 1,3 1-209,-3 6 0,5 5-144,-1 3 1,2 2 131,1 1 0,-3 0-209,-1 0 1,5 1-32,3-1 0,0-1-123,-3-3 0,-1-1-70,0-2 1,-3-7-178,0 3 1,-2-4 62,2 0 0,1 2-75,-6-6 0,2-4-320,-1-3 1,-2-4-400,1 3 21,-1-4 557,-2 2 0,-2-5-411,-1 0 910,-4-5 0,-4-7 0,-1-5 0</inkml:trace>
  <inkml:trace contextRef="#ctx0" brushRef="#br2" timeOffset="263">5859 16617 8078,'0'-7'539,"0"-1"1,1 6-438,3-2 1,4 3 30,7 1 0,3 0 33,4 0 1,3-2-135,1-2 1,3 2-295,6-6 0,-1 4 116,0-3 0,-3 4-84,-1 0 1,-5 0-587,2-1 0,-7 2 816,-1-6 0,0 0 0,4-3 0</inkml:trace>
  <inkml:trace contextRef="#ctx0" brushRef="#br2" timeOffset="264">6430 16355 8078,'0'-8'-377,"0"0"0,-1 5 701,-3-5 1289,3 5-1037,-10-2 0,6 10 14,-2 3 1,2 4-328,5 3 1,-2 3-132,-1 4 0,1 1-21,-1 0 1,1 0 76,2 0 1,0 0-184,0-1 0,4 1-119,0 0 0,0-1-201,-4-3 0,3 1 21,1-5 0,0 0-133,-4-3 1,0-5-211,0 1-68,0-5 732,0 2 1,0-7-100,0-1 1,0-4 146,0-4 0,0-2 29,0-2 1,-4 1 148,0-5 1,1 0-74,3-4 1,-4-1 78,0-3 0,0 3-82,4-2 0,0 3 372,0 4-306,0-3 0,0 9 86,0-2-214,0 8 0,0 3-27,0 8 0,5 2-77,3 5 0,3 6 58,5 2 1,-2 2-175,5 2 1,-4 0 129,4 0 1,-1-1-163,1-3 1,1 2 29,-5-2 1,5-1 61,0 1 1,-3-5-113,2 1 0,-5-2 154,2-2-22,1-4 280,-4-2 118,3-5 1,-8-5-5,0-3 1,-6-6 202,2-1 0,-3-5-218,-1 1 0,-3-3-67,-1-1 0,-1 0-527,1 0 0,3 1-107,-3-1 0,-1-4-344,1 0 1,0 2 299,4 6 1,1-1-243,3 4 1,-3 1-534,3 4 0,1 3-172,-1 1 533,5 4 1,-3-2 804,6 5 0,-6 0 0,9 0 0,-2 0 0</inkml:trace>
  <inkml:trace contextRef="#ctx0" brushRef="#br2" timeOffset="265">6875 16320 9893,'0'12'901,"0"4"-569,0 3 1,0 3 162,0 1 0,0 1-245,0 3 0,0-2-16,0 5 1,0-4-213,0 0 0,0-1-82,0-3 0,0 0-139,0-3 0,0 1-95,0-5 1,0 1-840,0-5 575,0 1 1,0-5-137,0 1-961,0-6 1655,0 3 0,-5-10 0,-1-1 0</inkml:trace>
  <inkml:trace contextRef="#ctx0" brushRef="#br2" timeOffset="266">6795 16286 8191,'0'-7'-244,"0"-1"1,5 4 1309,3-3 1,2 3-409,2-4 0,4 6-95,3-2 1,4-1-109,4 1 1,-2 0-32,6 4 1,-5 0-224,5 0 0,-2 5-16,1 3 1,-2 2-32,-5 1 1,-5 5-161,-3-1 1,-2 5-234,-2-1 1,-5 4 215,-2 4 0,-4-3-584,-4 2 1,-7 2 295,-8-1 1,-3 3-3,0-3 1,-2 0-14,-3-4 1,1-1-90,-4 1 1,5 0-33,-2 0 1,7-5-124,1-3 0,9-2-227,-2-2 0,7-3 797,-3-1 0,6-4 0,-3 2 0</inkml:trace>
  <inkml:trace contextRef="#ctx0" brushRef="#br2" timeOffset="267">7721 16435 8136,'-6'-12'0,"1"5"531,-2-1-206,2 0 1,1 1 6,0-1 1,0 4-31,4-3 1,0 3 759,0-4-173,0 6-168,0-3-246,0 5-188,5 0-33,-3 0-298,3 0 1,-4 3 67,3 1-563,-3 5 270,9-2 0,-3 3 140,4-3 0,-3-2-272,-1-5 1,1 0 148,3 0 0,1 0 104,-1 0 0,-3 0 90,-1 0 0,0-1 119,0-3 1,0 2-89,-4-6 1,-1 4 339,1-3-112,-1 4-164,-2-7 112,0 9 0,0-3-129,0 8 0,0 3-3,0 9 0,-2 1 63,-1 6 0,1 4 108,-1 0 1,-3 7-38,3-4 0,-1 11 174,4-3 0,4 0 27,-1 0 1,6 1-95,-1-1 0,2 1 16,2-5 1,-2 1-140,-3 3 0,3-6-102,-2 2 1,-3-6 19,-1 3 1,-3-6-220,-1 2 0,-1-4 14,-3-4 1,-2-3-174,-6-4 0,1-1 52,0 0 1,-5-4 30,1-3 1,-5-3 244,1-1 1,-3 0-121,-1 0 1,1-1 233,-1-3 1,0-3-142,0-4 0,0-4-125,0 0 0,6-6-221,1 2 0,5-2-552,3-2 0,3-1-370,5-3 1,10 2 1291,6-6 0,9 1 0,4-5 0</inkml:trace>
  <inkml:trace contextRef="#ctx0" brushRef="#br2" timeOffset="268">8326 16012 8179,'0'-6'0,"-1"1"-253,-3 5 126,2 0 1,-8 1 1240,3 3 0,0 3-465,0 9 1,-1 1-33,-3 6 0,-1 0-259,1 0 0,3 3-399,1 1 1,-1 0-140,-3-4 1,3-1-406,0 1 0,6 0-114,-2 0 0,3-5 699,1-3 0,5 3 0,1 0 0</inkml:trace>
  <inkml:trace contextRef="#ctx0" brushRef="#br2" timeOffset="269">9114 16206 8179,'-5'-6'0,"2"-3"426,-4 5 176,4 0 1,-3 4 23,2 0 0,3 5-178,-3 3 0,-1 6 42,1 1 0,0 6-159,4-2 0,-4 3-227,1 5 1,-1-3 42,4 3-1,0-2-184,0 2 0,0-3 132,0 3 1,0-5-141,0-3 0,0 2-822,0-6 1,0 0-21,0-3-413,5-1 0,-3-5-544,6-2 802,-5-2 1043,2-2 0,-5 0 0,0 0 0</inkml:trace>
  <inkml:trace contextRef="#ctx0" brushRef="#br2" timeOffset="270">8885 16252 8179,'0'-12'-25,"0"1"13,0 0 0,7 0 851,4 4 0,3-3-267,9 2 0,-1 2 32,8-2 1,6 2-228,5-2 0,4-1-184,1 5 1,-1-3-52,1 3 0,-5 0-177,-3 4 1,0-4 71,-4 1 1,-2-1-152,-10 4 0,0 5-273,-3 3 202,-2 2 1,-11 5-109,-2 0 1,-8 2 74,-4-2 1,-6 1 157,-1 3 1,-5 3 62,1-3 0,-2 3 13,2 0 0,3 1-6,5 0 0,0-1 16,4-3 1,2 1-1,5-5 1,0 4-21,0-3 1,1 3 2,3-4 1,2 0-25,6-4 0,0-3-5,3 0 0,3-6 16,5 2 1,1-3-3,3-1 0,-2-1 12,6-3 0,-2 2-13,1-6 1,-1-1 129,-2-6 0,-3 2-39,3-2 0,-4-3-26,-4-1 1,-3-2-16,-4-2 1,-5 0 0,1 0 1,-6 0-46,2 0 1,-2-3-22,-2-1 1,-7-1-66,-4 2 0,-6 5-224,-6-2 1,-2 8-140,-5 0 0,-1 7 178,-7 5 0,4 1-468,3 2 1,0 3 154,4 4 0,9-2 585,7 11 0,2-6 0,-3 6 0</inkml:trace>
  <inkml:trace contextRef="#ctx0" brushRef="#br2" timeOffset="271">10656 16046 6936,'0'-7'718,"0"-1"-189,0 6 1,-2-7 420,-1 5-609,1-5 1,-9 8 49,-1-3 0,1 3-113,-4 1 1,-4 1-16,-4 3 1,0-2-33,-4 6 0,3-1 26,2 5 1,-5-1-92,0 1 1,4-1 90,4 1 1,5-1-208,-1 0 0,8 1-108,3-1 1,2 1-72,2-1 1,2 1 29,2-1 0,3-1-99,8-2 0,3 2 5,5-3 0,5 4 67,2 0 1,2-3 40,-1-1 0,0 1 49,-4 3 0,-2-3 19,-6 0 1,-2-1-23,-6 5 1,-4-1 5,-4 0 0,-1 5 33,-2-1 1,-5 1 6,-3 0 0,-7-2-2,-4 5 1,-4-2 3,-4 2 1,-1-1-223,-2-3 0,-2 2-40,5 2 0,1-3-63,3-4 1,5-2-70,3-2 1,6 0-1067,1-4 839,6 0 0,-2-4 61,8 0 1,4-5 550,7-3 0,-3-2 0,10-1 0,-4-1 0</inkml:trace>
  <inkml:trace contextRef="#ctx0" brushRef="#br2" timeOffset="272">10747 16286 8159,'1'-11'0,"3"-1"1005,-3 1 241,4 5-50,-5 0-740,-5 6 1,-1 6 53,-5 1 0,4 5-267,3 3 0,3-3-142,1 4 1,0 0 10,0-1 0,3 4-231,4-3 0,1-1-258,7-4 1,3 1 269,1-1 1,3-4-342,0-4 1,9-1 125,-1-2 1,6 0 41,-6 0 1,2-2 144,-2-1 0,2-4 74,-5-4 0,-2-1 125,-6 1 1,-2-2 65,-6-2 1,-3-1 80,-1-4 1,-4-1-71,1 2 1,-6-3-177,-5-1 1,-1 1-15,-7-1 0,-7 1-174,0 3 0,-6 4-18,-3 7 1,3 3-230,-10 5 0,10 0 18,-2 0 0,10 7 63,4 4 1,4 0 388,0 5 0,6 1 0,1 1 0</inkml:trace>
  <inkml:trace contextRef="#ctx0" brushRef="#br2" timeOffset="273">11329 16081 8158,'7'-18'652,"-2"1"615,-5 11-609,0 1 1,-1 14-132,-3 2 0,3 8-226,-3 0 0,2 4-140,2 4 1,0-3-106,0 3 0,0-3-272,0-2 1,0 1 241,0 0 0,2-1-451,2-3 0,-3-3 169,3-4 0,-3-1-14,-1 1 0,1-5-445,3 1-105,-3-6 395,4 3 302,-5-10 0,0-2 156,0-9 1,2 4-92,1-3 0,-1-2 142,1 2 0,-1-6-99,-2 2 1,4-2 149,-1-2 0,1 0 7,-4 0 0,0 1-15,0-1 0,4 0-18,0 0 0,0 5 120,-4 3 0,0 2 397,0 2-149,0 5-398,0 0 1,1 8 31,3 2 0,-2-2-151,6 6 0,-2-1 91,2 5 0,2-5-21,-2 1 1,3 0-52,4 3 0,-1-3-151,5-1 1,-1-4-57,1 1 0,-1-3 78,-3-1 1,3 0 32,5 0 0,-4-4 114,0 0 0,0-3 13,4 3 1,-4-5-3,0 1 1,-2-2 287,2-1-237,3-6-6,-4 5 1,-4-4 371,-3 9-249,-7 2 1,1 7 51,-5 6 0,-1-1-87,-3 9 0,1 1-88,-4 2 1,0 3-6,0 1 1,-2 3-13,5 1 0,-3 0-111,3-4 0,-4-4-233,4 0 0,0-2-126,4 2 0,0 2 160,0-6 1,0 0-1937,0-3 1163,0-1 1047,0 1 0,-5-1 0,-1 0 0</inkml:trace>
  <inkml:trace contextRef="#ctx0" brushRef="#br2" timeOffset="274">12003 16092 8158,'0'-11'922,"0"-1"-102,0 1-421,0 4 1,-5 4 67,-2 6 1,0 8 185,0 4 0,3 5-211,-4-1 0,4-1-168,-3 1 1,0 0-229,0 4 0,2 0 109,5-1 0,0 1-231,0 0 1,4-5 126,-1-3 1,6 2-466,-1-2 1,6 0 136,1-3 1,4-1-59,-4 0 1,2-3-92,-2 0 1,3-5-188,5 5 1,0-5 89,-1 0 0,4-1-207,-3-2 1,2 0 2,-6 0 0,-2 0 373,-2 0 0,-3-5 354,0-3 0,-1-2 0,1-2 0</inkml:trace>
  <inkml:trace contextRef="#ctx0" brushRef="#br2" timeOffset="275">11935 16252 8124,'-14'-1'0,"2"-3"591,9 3 0,3-5-139,7 6 0,5 0-119,3 0 0,4 0-79,8 0 0,0 0-347,4 0 0,4 0-198,-4 0 0,4-1-234,-4-3 1,-4 3-461,-5-3-526,1 3 1511,-10 1 0,3-5 0,-4-1 0</inkml:trace>
  <inkml:trace contextRef="#ctx0" brushRef="#br2" timeOffset="276">11969 16092 8080,'-18'-16'506,"7"3"1,7-4 84,8 6 0,3-1 15,9 1 0,1 0-133,6-1 0,5 2 24,3 2 1,2-2-300,1 3 0,-1-2-208,-3 1 0,3-1-115,-2 5 1,-1-1 189,5 2 0,-10 1-1295,2-1 1,-7 1 1229,-5 2 0,-2-5 0,3-1 0</inkml:trace>
  <inkml:trace contextRef="#ctx0" brushRef="#br2" timeOffset="277">13282 15909 8209,'0'-6'232,"0"-4"-31,0 3 1,0 0 175,0-1 0,0 4 156,0-3 0,-1 3 341,-3-4-512,3 6 1,-9-3-75,2 5 0,-6 9-49,-1 2 1,-9 7-45,1-3 1,0 7-155,1 0 0,2 1-83,-2 4 1,4-2 171,6 2 0,2-3-349,3 3 0,2-3-46,5-1 0,2 0-123,6-1 0,1-4 195,10-3 0,-4-2-40,4-2 1,0-4 148,4-3 0,5-3-7,2-1 0,-2 0 162,-1 0 0,-1 0-120,-3 0 0,6-1 122,-6-3 1,1 3-101,-5-3 0,0-3 6,-7 0-97,2 2-223,-8-5 278,1 8 8,-2-3 0,-9 6-121,0 3 1,-5 4 175,2 7 0,-4-2 11,0 2 1,5 2-19,2-2 1,3 4 129,1-4 0,1 2-98,3-2 0,6-3 109,5 4 1,4-5-46,-4-3 1,7 1-60,1-6 1,1 1 30,6-4 1,-1 0-19,2 0 0,2 0-8,-3 0 0,2-5 56,-2-2 0,1-4 112,-8 0 0,1-2-80,-9-2 0,4 1 166,-4-5 1,-4 0-151,-8-4 1,-1-3 97,-2-1 0,-3-4-321,-5 5 1,-4-3 142,-11 6 0,-2-5-166,-6 9 0,3 1-149,-10 10 0,5 0-334,-5 4 0,4 1 37,3 7 1,7 4-289,5 7 1,9 1-2,-1 3 842,7 8 0,4-8 0,6 9 0</inkml:trace>
  <inkml:trace contextRef="#ctx0" brushRef="#br2" timeOffset="278">13991 15989 8078,'6'-18'0,"-1"2"181,-5 5 0,0 3 359,0 0 1,0 4 202,0-3 194,0 4 1,1 12-576,3 10 1,-3 4-186,3-4 0,-3 8 57,-1-1 1,0 2-222,0 3 1,0-1-40,0 5 1,0-5-122,0 0 0,0-3-75,0 4 0,0-6-237,0 2 1,0-7 195,0-1 0,4-5-92,0 1 0,0-6-829,-4-1 370,0-6 261,0 3 433,0-15 0,0 2 262,0-7 0,4 1-101,-1-1 0,1 1 163,-4-5 0,0 0-47,0-4 0,0-1 64,0-3 0,0 3-7,0-2 0,0-2-74,0 1 1,0 2 79,0 6 0,0 2 178,0 6 190,5-1-464,2 6 0,0 1 28,1 5 0,-2 5-78,2 3 1,1 2-111,-5 1 0,6-1-40,1-2 1,1 2 95,3-2 0,-3 2-79,0 1 0,3-3-20,0-1 1,4-4-138,-3 1 0,3-3 102,-4-1 1,8 0 10,-4 0 1,4-4 102,-8 0 1,1-6 131,0-1 1,-4-1 65,3-3 0,1 3-117,-5 0 0,3-3 19,-6 0 1,-2-1 30,2 5-17,-1 0-105,5-1 1,-5 6-26,1 2 1,-6 4 14,2 4 1,-3 3-16,-1 9 1,0 1 6,0 6 1,-1 0 16,-3 0 0,2 0-123,-6 0 0,6 0 24,-2-1 1,-1 1-155,1 0 0,-4-1-198,5-3 0,-1 1-471,4-5 0,-1 4-776,-3-4 1690,2 1 0,-8-5 0,4 1 0</inkml:trace>
  <inkml:trace contextRef="#ctx0" brushRef="#br2" timeOffset="279">14699 16035 8108,'0'-13'0,"0"2"452,0 7 175,0 3 1,3 1-93,1 7 1,0 5 110,-4 3-196,0 3-151,0 10 0,0-3-97,0 5 0,0 1-116,0 3 1,0-1 8,0-2 0,0 0-197,0-4 0,-4 0-231,0-4 1,-1-2 203,2-2 1,1-2-898,-2-6 1,-1 0-193,2 1 95,-1-6 1,3-1 305,-3-5 817,2 0 0,-3 0 0,5 0 0</inkml:trace>
  <inkml:trace contextRef="#ctx0" brushRef="#br2" timeOffset="280">14642 16012 8108,'0'-28'96,"0"8"160,0-3 0,3 8 126,1 0 0,5 3-145,-1 4 1,2 0 348,1 4 0,-2 0-119,3 4 0,0 0-114,7 0 0,7 0-158,-4 0 1,5 5-173,0 3 1,-3 2-127,3 1 1,0 1 165,0-1 0,0 1-350,-4-1 1,-6 0 169,-1 1 0,-4-1-137,0 1 1,-5-5-282,1 1 231,-6-1 0,-2 5 66,-7-1 0,-8-3 152,-4 0 0,-3-1 27,-1 5 1,-7-1-11,-1 0 0,0-2 133,4 3 1,3-7-82,-3 6 1,7-2 175,1 3 1,6-5 89,2 1-105,-1-1-62,11 5 1,-2-5 134,11 1 1,0-4-38,7 3 0,3-3-43,1 4 1,2-4 68,2 3 1,0-3-101,0 4 1,3-2-59,1 2 1,-4 2 2,-4-3 1,-5 4-7,1 0 1,-2 0-12,-2 1 0,-4-5-148,-4 1 0,-3 0-37,-3 3 0,-5 2 98,-7 2 1,-8-2-76,-8 2 1,-2-2 51,-1-2 1,-1 4-163,-3 1 0,2-1-92,-2-4 0,6-3-206,2-1 1,10-4-338,1 1 92,10 2 781,4-5 0,5 4 0,0-5 0</inkml:trace>
  <inkml:trace contextRef="#ctx0" brushRef="#br2" timeOffset="281">15155 16012 8121,'-1'-16'-393,"-3"4"1130,3 6 196,-4 6 0,5 5-397,0 2 1,-4 7 38,0 2 1,1 4-216,3-1 1,0 6-107,0 2 0,0 1-214,0-1 0,0-2-39,0 5 1,0-4-122,0 0 1,3-3-33,1-4 0,0 2-322,-4-6 0,4 4-763,0-4 1,-1 0 573,-3-3 0,0-5 663,0 1 0,0 0 0,0 3 0</inkml:trace>
  <inkml:trace contextRef="#ctx0" brushRef="#br2" timeOffset="282">15361 15955 7852,'-5'-6'672,"4"6"0,-8 10 100,5 5 0,-5 5-312,2-1 1,1 4 26,3 4 0,1-3-151,2 3 0,0 0 0,0 0 0,0 4-173,0-5 0,0 2-84,0-1 0,0-6-124,0 6 0,0-9-273,0 5 0,0-8-209,0 0 0,2-2-42,1-2-2319,-1-4 887,8-2 1424,-4-5 1,1-2 576,-4-1 0,-1-4 0,-7-9 0,-2-2 0</inkml:trace>
  <inkml:trace contextRef="#ctx0" brushRef="#br2" timeOffset="283">15350 16126 8120,'10'-16'-906,"-8"8"1176,8-2 1,-8 10 1445,2 0-1096,2 0 0,7 3-167,2 4 1,-2 1-60,2 7 1,-1 3-8,1 1-110,3 2-98,-1 2 0,5-1 2,-3-3 0,3 2-145,0-2 0,1-2 88,0-2 0,-5 2-151,-3-2 1,-2-1-524,-2-7 0,3 4 311,-2-4 1,2 0-748,-7 0 1,-2-3-85,-1 4-646,-3-6 810,-1 3 906,0-5 0,-5 0 0,-1 0 0</inkml:trace>
  <inkml:trace contextRef="#ctx0" brushRef="#br2" timeOffset="284">15749 15989 8133,'0'-16'-360,"-3"7"963,-1-3 1233,0 9-864,4-2-516,0 15 0,0 2-115,0 11 0,0 1 96,0 3 0,4 1-219,0 2 1,-1 3 21,-3-2 0,2 1-322,1-2 0,-1 3-190,2-3 0,-3-2-296,-1-1 1,4-3 14,-1-1 1,1-5-511,-4-3 1,-1-2 311,-3-2 751,3 0 0,-9 1 0,3-1 0</inkml:trace>
  <inkml:trace contextRef="#ctx0" brushRef="#br2" timeOffset="285">16138 16023 8103,'0'-29'477,"0"6"193,0 7 0,1 10 311,3 2-619,-3 3 1,3 7 78,-8 5 0,-2 7-203,-6 9 0,1-1-173,-1 9 1,1-4 84,0 7 0,-1-1-204,1 1 1,-1-3-1,1-1 1,3-1-275,1-7 0,3 1-298,-4-4 0,6-4 311,-2 0 1,3-5-203,1 1 1,-2-6-676,-1-1-531,1-6 1356,-3 3 1,6-6 366,3-3 0,3-2 0,4-6 0</inkml:trace>
  <inkml:trace contextRef="#ctx0" brushRef="#br2" timeOffset="286">16069 16081 8103,'5'-28'0,"-2"7"173,4-1 242,-4 6 709,7 0-106,-4 9-560,6 2 1,-1 14-161,1 3 1,-1 7-39,1 0 0,3 6-34,0 2 1,0 1-31,-3-2 0,3 0-174,0 4 0,2-4 115,-2 0 1,-3-2-337,4-1 1,1-1 127,3-3 0,-4 1-583,-1-5 1,-2 1-109,-2-5 1,1 3-421,-1-3 0,-3 3 1182,-1-6 0,-4 2 0,2 1 0</inkml:trace>
  <inkml:trace contextRef="#ctx0" brushRef="#br2" timeOffset="287">16046 16298 8175,'-6'-7'1245,"1"-3"-226,5 9-536,5-4 0,1 5-231,6 0 0,4 0-165,3 0 1,7 0 64,0 0 0,5 0-161,-5 0 1,6 0-761,-1 0 0,0 0 520,0 0 1,-1 0-983,-7 0 0,5 0 1231,-9 0 0,5-5 0,-6-2 0</inkml:trace>
  <inkml:trace contextRef="#ctx0" brushRef="#br2" timeOffset="288">16709 16069 8129,'0'-11'186,"0"-1"1,-2 6 881,-1 2-505,1 3 1,-4 3-149,2 6 1,2 0-36,-6 7 1,6 3-42,-2 1 1,-1 2-28,1 2 0,0 1-110,4 3 1,0-3-120,0 3 1,0-5-174,0-3 0,1 3 114,3-3 0,-3-2-646,3-2 1,1 1-32,-1 0-692,5-1-336,-8-4-434,4-4 2115,-5-2 0,-5-5 0,-1 0 0</inkml:trace>
  <inkml:trace contextRef="#ctx0" brushRef="#br2" timeOffset="289">16446 16023 8129,'0'-11'-299,"5"1"493,3 2 0,7-2 459,4 3 1,6 1-232,2 3 0,3 0-19,-3-1 0,6 3-200,1-3 0,1-1-1,3 1 1,0 1-27,-4 3 0,5-4-174,-8 0 0,2 0-78,-10 4 0,5 0 222,-9 0-132,5 0 0,-12 0 171,4 0 60,-9 0 0,-2 1-106,-5 3 0,0 3 29,0 4 0,-1 2-41,-3 2 0,2 0-12,-6 8 1,1-1-40,-5 8 1,4-3 86,1 3 0,-1-3-187,-3 3 0,3-3 12,1 3 1,4-4-95,-1 0 0,-1-5 18,1-2 0,1-4-507,3 4 351,0-5 1,0 2-103,0-4 0,0-5-2055,0 1 1244,0-5 1157,0 2 0,5-5 0,1 0 0</inkml:trace>
  <inkml:trace contextRef="#ctx0" brushRef="#br2" timeOffset="290">17314 16035 8129,'-5'-12'0,"4"1"790,-4 5 0,3 1-125,-1 5 1,-5 5-36,-7 2 0,2 9-191,-2 3 1,1 3-111,-1 5 0,6-2-199,-3 6 0,3-4 68,-2 3 0,5-5-241,2 2 1,3-3 118,1-1 0,5-4-125,2 0 1,5-5-182,3 1 1,5-6-182,3-1 0,6-6 125,-6 2 0,8-3 22,-1-1 1,-1 0 127,2 0 0,-2-1 28,1-3 0,2-6 319,-5-5 0,-5-2-3,-2 2 1,-7-3-142,3-4 0,-7-3-46,-2-1 1,-4-2 18,1-3 0,-4-2-79,-4 3 1,-8 2-208,-7 1 1,-4 3-326,-3 1 1,-5 7 238,-7 5 0,5 4-189,-5 7 0,9 1-73,-5 3 1,12 3-179,3 4 1,1 0 771,3 1 0,5 4 0,5 2 0</inkml:trace>
  <inkml:trace contextRef="#ctx0" brushRef="#br2" timeOffset="291">17862 16001 8161,'-5'-24'0,"4"2"1125,-3 11-667,3 4 0,0 2 1,-3 5 0,1 1-35,-4 3 0,3 4-56,-4 7 1,1 3-126,-5 5 0,5 2-100,-1 5 0,4-3-24,-4 7 0,6-3-187,-2-1 1,3 2 97,1-5 0,0-1-238,0-3 0,0 0-1,0 0 0,0-5-152,0-3 0,4-2-91,-1-2 0,1-3 168,-4-1 1,2-4-339,1 1 536,-1-3 1,3-6-9,-5-3 1,0-2 36,0-1 1,0-6 222,0-2 0,0-3-69,0 0 0,0-1 163,0 0 1,0-1 118,0-3 1,0 2-105,0-6 0,1 6-178,3-2 0,-3 7 67,3 1 0,1 9 3,-1-2 1,1 9-56,-1-1 0,-2 2-21,6 2 1,-4 11-28,3 4 1,1 5-109,3 3 1,1 0-32,-1 0 0,4 3 86,1 1 1,-1 0-86,-4-5 1,1 0-1,-1-3 0,4 1 17,0-4 0,1-1 11,-5-4 0,4-1-12,1-2 1,-1-3 130,-4-5 0,1 0 138,-1 0 0,0-1 68,1-3 0,-4-2 301,-1-6 0,-4-3-36,0 0 1,3-6-160,-3 2 0,1-7-349,-4-5 0,-5 0 29,-3 0 1,-2-1-203,-1 6 0,3-1-255,1 4 0,4 0-706,-1 1 1,3 0-710,1 3 0,0 3 226,0 4 1581,5 1 0,1-6 0,6-1 0</inkml:trace>
  <inkml:trace contextRef="#ctx0" brushRef="#br2" timeOffset="292">19073 15989 8155,'0'-11'0,"-4"-1"129,0 1 0,-5 3 212,2 1 0,0 3 7,0-4 0,3 4 158,-4-3 1,1 4-105,-5 0 0,-3 3 32,0 3 0,0 1-105,3 8 1,-12 2-58,-3 8 1,7-4-104,9-3 1,2 6-7,-3-2 1,-7 9-88,0-6 0,4 0-44,8-3 1,4 0-213,-1 4 1,4-1 54,4-3 1,1-3-102,10-5 1,-3 1-47,11-1 1,-6-3 85,6 0 0,-3-6 151,7 2 0,-3-3 36,-1-1 1,4-5-7,-1-3 1,1-3 23,-4-4 1,0 1 151,0-5 0,-7 0-134,-5-4 1,2-1-33,-1-3 1,-6 3-358,2-3 0,-6 0 123,-2 0 0,-5-4-317,-3 5 0,-3 0 79,-4 7 0,2-1-86,-2 5 0,1 5 81,-1 6 0,2 3-77,-2 1 1,6 1 1,1 3 547,6 2 0,-8 5 0,3 1 0</inkml:trace>
  <inkml:trace contextRef="#ctx0" brushRef="#br2" timeOffset="293">19393 15898 8255,'-12'-7'497,"2"4"188,2 6 1,-2 4-151,3 4 0,-3 2 37,-2 2 0,1 3 161,-1 5 1,6 3-266,2 1 1,-1 4-350,1-5 0,0 5 91,4-5 0,4 5-300,0-5 1,5 5-154,-1-4 0,2-2-225,1-6 0,1-3 149,-1-4 1,-1-1-242,-2 1 1,2-2-2066,-3-3 1019,4-1 828,-5-6 0,3-2 778,-5-2 0,-1 3 0,-3-14 0,0 2 0</inkml:trace>
  <inkml:trace contextRef="#ctx0" brushRef="#br2" timeOffset="294">19290 16183 8255,'1'-7'189,"3"-1"0,4 6 394,7-2 1,-1 1-167,5-1 0,4 3 51,3-3 0,6 2-286,-2-2 1,0 1 85,0-4 0,-6 4-213,-1 0 1,-1 1-243,-7 2 1,1-4-1060,0 1 171,-9-1-958,8-1 2033,-13 3 0,-7-8 0,-8 4 0</inkml:trace>
  <inkml:trace contextRef="#ctx0" brushRef="#br2" timeOffset="295">19324 15864 8255,'0'-12'0,"0"1"0,3-1 532,4 1 0,6-1 46,10 1 0,1 1-105,3 2 1,2-2-145,5 3 0,0 0-13,1 0 1,0 4-220,3-1 0,1 3-233,3 1 0,-2 0-2152,-6 0 2161,0 0 0,0 5 1,1 1-1</inkml:trace>
  <inkml:trace contextRef="#ctx0" brushRef="#br2" timeOffset="296">20546 15944 8288,'0'-7'477,"0"12"1,0 3 105,0 7 1,1-1-19,3 1 0,3 3-218,4 5 0,2 1-30,2 3 0,-1-3-246,5 2 1,-1-1-39,1-3 1,1 1-119,-5 0 0,3-1 106,-7-3 1,3-3-982,-6-4 0,-2-1 55,2 0 0,-6-3-1581,2 0 1674,-2-6 812,-2 3 0,-6-5 0,0 0 0</inkml:trace>
  <inkml:trace contextRef="#ctx0" brushRef="#br2" timeOffset="297">20797 15989 8288,'0'-11'-1244,"-1"1"1431,-3 2 0,-2 3 700,-5 5 1,-1 6-105,1 6-193,-6 4-273,-1 7 0,-1 0-20,0 0-222,0 5 0,-3-3-114,-1 5 0,5 0-383,3 0 1,-1 2-888,5-5 1,-3-1 1308,6-3 0,-2 0 0,-1 0 0</inkml:trace>
  <inkml:trace contextRef="#ctx0" brushRef="#br2" timeOffset="298">20877 16457 8194,'-11'0'1039,"5"6"-576,-5 0 1,10 5 202,-3 1-151,3-1-330,-4 1-1,2 3 50,-4 0-148,4 0 1,-2 0-221,5 1 0,-4 3-1042,1-4 1176,-1 0 0,-1 2 0,-2 0 0</inkml:trace>
  <inkml:trace contextRef="#ctx0" brushRef="#br2" timeOffset="299">21071 16023 8170,'0'-17'-230,"0"1"1,0 8-47,0 0 1042,0 5 0,0 0-283,0 6 1,0 4-222,0 4 1,0 2-142,0 2 1,6-1-288,1 5 1,3-1-95,2 1 1,-1 1 191,1-5 0,3 1-46,0-5 1,5-3 34,-1-1 1,2-4-127,-2 1 0,2-3 200,-2-1 1,-2-5 39,-2-3 1,2 1 3,-2-5 0,0 7 165,-4-6 0,-3-2 73,0-2 0,-2 0-2,2 3-67,2 1 0,-9-1-98,3 1 0,-2 5 92,2 2-108,-3 2 0,3 8-14,-8 1 0,-1 8 80,-2 4 0,-3 4 93,2 4 1,-1 2-58,2 5 1,-2 2-51,5 2 1,0-1 121,4 5 1,0 0-7,0 3 0,4 1 4,0 0 0,5-1-103,-2 1 0,3 0-1,2-1 1,-2-4-63,-3-3 1,2-4-147,-5-3 1,4 0-171,-4-4 0,-1-2 130,-3-6 0,-3 2-437,-1-6 1,-5-4-130,1-3 1,-2-5-342,-1 0 0,-1-1 412,1-2 1,-1-5-44,1-3 1,0-2 623,-1-2 0,-4-9 0,-2-3 0</inkml:trace>
  <inkml:trace contextRef="#ctx0" brushRef="#br2" timeOffset="300">21620 16309 8360,'5'-6'216,"2"2"1,0 3 422,0 1 0,1 3-187,3 1 0,-4 5 72,-3-1 0,1 3 6,-2 4 1,1-1-121,-4 5 0,-1 0-311,-3 4 1,2 1-131,-6 3 0,-3-3-216,-5 3 1,1-3-294,4-1 0,-1-2-1741,1-2 2281,5-2 0,-10-1 0,4 2 0</inkml:trace>
  <inkml:trace contextRef="#ctx0" brushRef="#br2" timeOffset="301">22065 16046 8195,'0'-24'-41,"1"3"41,3 9 1216,-3 1-162,5-1-498,-6 6 0,-7 1-349,-4 5 1,-7 1-199,-9 3 0,2 6-225,-5 5 1,3 6 161,-4-2 0,10 2-189,-2 2 1,4-1 143,0-3 1,4 2-312,7-2 1,3-1-208,5 1 303,0-5 1,5 3 142,3-6 0,6-5 150,1-2 0,5-3 36,-1-1 0,3-1 305,1-3 1,-4 2 115,0-6 0,-5 1-182,1-5 0,0 1-18,-3-1 1,2 1-103,-7 0 1,2-2-26,-1-2 1,0 6-39,-4-3 0,1 5-300,-1-1-89,-3 3 265,5 5 1,-6 1 170,0 3 0,0 2-115,0 6 0,0 1 201,0 2 1,0-1-112,0 5 0,0-4-39,0 4 1,0-1 23,0 1 1,1 2 19,3-2 0,-2-2 32,6-2 1,-4 2 11,3-2 0,1 0 56,3-3-264,1-1 1,-2-3-56,-3-1 121,4-4 0,-10 2 0,4-5 0</inkml:trace>
  <inkml:trace contextRef="#ctx0" brushRef="#br2" timeOffset="302">22259 16286 8195,'7'0'-441,"-1"5"367,-2 3 1,-2 2 1060,6 1 1,-6 2-372,2 2 0,-2 3 10,-2 5 0,0 0-171,0 0 1,0 5-205,0 2 1,-4 2-131,0-2 0,-5-1-172,1-2 0,-2-2-653,-1 6 0,-4-10 476,-1 2 1,1-6-1141,4 2 1368,-1-5 0,-4 2 0,-2-4 0</inkml:trace>
  <inkml:trace contextRef="#ctx0" brushRef="#br2" timeOffset="303">22488 15681 7375,'0'11'1654,"0"1"0,0 4-1171,0 3 1,0 3-205,0 1 1,0 5-79,0 2 0,0-1-27,0 2 0,0-1-117,0 4 0,0-3-93,0-1 1,0 1 106,0 3 1,3-5-69,1-2 1,0-7-57,-4-1 0,4-5 104,0 1-55,0-2 0,-3-3 57,3-2 36,-3-3-39,4-5 1,-5-1-185,0-3 1,0-3 109,0-4 0,0 0-184,0-1 1,0 1-11,0-1 1,0-3 119,0 0 1,0-4 65,0 4 1,5-2 16,3 2 0,-1 6-16,5-2 0,-3 3-1,6 0 0,-1 3 91,1 5 0,-1 0-81,5 0 0,-1 0 94,1 0 0,2 5-52,-2 3 1,2-2 0,-2 2 1,1 1-30,-5 6 0,0-5 2,-3 5 1,-1-4-61,1 4 1,-6-2-9,-2-2 1,-3 0 65,-1 1 1,-1-2-12,-3-2 0,-7 2 82,-8-3 1,-8 0-25,-3 0 1,-7-4 8,-1 1 0,-4-3-20,4-1 0,-2 0 16,2 0 1,4 0-197,0 0 1,6 0-614,9 0-1609,2 0 1310,11 0 1064,6 0 0,11 5 0,7 1 0</inkml:trace>
  <inkml:trace contextRef="#ctx0" brushRef="#br2" timeOffset="304">23013 16298 8311,'-1'-11'2287,"-3"4"-885,3-3 181,-9 3 1,7 0 344,-5-1-1202,6 6 0,-4-4-292,2 6-643,2 0 1,-3 2-466,5 2 0,-3 2 674,-1 5 0,0 1 0,4-1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32:31.26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423 149 8082,'0'-6'0,"-1"-1"117,-3 3-30,3 3 0,-6-4 151,3 5 0,2-1 484,-6-3-528,1 3 1,-5-4 40,1 5 0,-1 0-79,1 0 0,-4 1 93,-1 3 1,0 2-219,1 5 0,2 2 65,-2 2 0,-2 3-73,2 5 1,-1 0 18,0 0 0,-1 5 32,-6 2 0,1 2 79,3-2 1,-2 7-34,2-3 0,1-1-205,-1-2 0,6-2 132,2 1 1,4 3-110,7-2 0,0-3 27,0-2 0,5 2-112,3-1 1,3 0 171,5-5 1,-1-2-26,8-1 1,-3-6 53,7 3 0,-3-9-59,-1-3 1,-1-3 160,1-1 1,0 0-73,0 0 1,0 0-59,0 0 0,-2-3 42,-2-1 0,2-5-95,-6 1 0,0-2 50,-4-1 1,-3-6-14,0-2 1,-6 1-50,2-1 1,-3 0 59,-1-3 0,-6 0-143,-5 3 1,-2-1-31,-6 4 0,-2 1-123,-5 4 0,-3 4 81,-6 4 0,1 3-160,0 3 0,2 5-352,-2 7 1,11-2-16,-4 2 721,11 3 0,-6 0 0,5 5 0</inkml:trace>
  <inkml:trace contextRef="#ctx0" brushRef="#br0" timeOffset="1">1051 469 8178,'-6'-5'136,"1"3"340,5-3 325,0 5-767,5 0 1,-3 0 306,6 0-239,-1 0 1,5 0 93,-1 0 1,4 0-20,1 0 1,4 0-6,-1 0 1,-1 0 111,1 0 0,0-1-68,4-3 0,0 2-28,-1-6 0,1 4-155,0-3 1,-1 3 117,-3-4 1,-2 6-386,-1-2 1,-4-1 98,4 1-343,-9 0 336,3 4 1,-7-1-1561,5-3 749,-6 3-45,3-4 1,-6 6 997,-3 3 0,-2 2 0,-6 6 0</inkml:trace>
  <inkml:trace contextRef="#ctx0" brushRef="#br0" timeOffset="2">1051 629 7224,'-6'0'381,"1"0"0,6 0-55,3 0 1,-2 0 278,6 0 0,-1 0-186,5 0 0,1 0 22,2 0 0,3 0 165,4 0-318,1-5 1,0 3-97,0-2 0,0 2 30,0-2 1,-1 3-314,1-3 0,0-1 133,0 1 0,-4 0-242,0 4 0,-4 0 126,4 0 1,-5 0-1926,1 0 1999,-2 0 0,4 0 0,0 0 0</inkml:trace>
  <inkml:trace contextRef="#ctx0" brushRef="#br0" timeOffset="3">3506 492 7211,'0'-7'1758,"0"2"613,0 5-2660,-5 0 0,4 1-679,-3 3 149,3-3 156,-4 10 0,4-9-396,-3 6 1059,3-6 0,1 8 0,0-3 0</inkml:trace>
  <inkml:trace contextRef="#ctx0" brushRef="#br0" timeOffset="4">3895 69 8089,'0'-11'-852,"0"-1"1475,0 6-27,0 1 1164,0 5-1846,0 5 115,0 1 0,0 7 209,0 2 1,-4 2 140,0 2-432,0 2 191,4-3 1,0 5-35,0 0 0,0 3-136,0 1 1,0 3 183,0-3-302,5 10 99,-3-7 1,3 8 90,-5-7 0,0 2-43,0-3 1,0-2-172,0-1 183,5-3 1,-4-3 47,3-1 1,-3 0 99,-1-5 1,0 0-271,0-3 218,0-1-471,0 1-1,0-6 0,0-1-1091,0-5 0,-1-5 1458,-3-3 0,-2-7 0,-6-3 0</inkml:trace>
  <inkml:trace contextRef="#ctx0" brushRef="#br0" timeOffset="5">4169 149 8059,'0'-12'0,"0"5"0,0-1 220,5 1-157,-4 0 1,6-2 62,-4 6 829,4-6-555,-1 7 0,6-3-90,-1 5 1,0-3-281,5-1 1,0 0-49,-1 4 37,1 0 0,-1 5 2,0 3 1,0 2 95,-3 1 0,-1 1-179,0-1 0,0 4 20,-4 1 1,0 4-82,-4-1 1,-1 2 47,1 2 0,-3 0-32,-3 0 1,-4 0 7,-4 0 1,-2 3 24,-2 1 0,1 3 61,-5-3 0,1 3-10,-1-3 0,-1 0 76,5-4 0,-6-1-72,2 1 1,3-5 146,1-3 0,2 2-69,1-2 1,1-1 128,0-6 0,3 2 30,0-3-90,6 4 1,-3-4-47,5 1-12,0-6 0,5 7 205,2-5 1,4 1-123,0-1 0,6-3 128,2 3 1,2-3 0,2-1 0,4 0 120,-1 0 1,5 0-211,-5 0 0,5 0-9,-4 0 0,-1 0-180,-3 0 0,-4 0 58,0 0 1,-5 0-468,1 0 0,-6 0-26,-1 0-1681,-6 0 960,3 0 1153,-5 0 0,-10 0 0,-2 0 0</inkml:trace>
  <inkml:trace contextRef="#ctx0" brushRef="#br0" timeOffset="6">7515 434 10469,'0'-6'1793,"0"1"-5629,0 5 2836,0 5 1000,0-4 0,0 9 0,0-3 0</inkml:trace>
  <inkml:trace contextRef="#ctx0" brushRef="#br0" timeOffset="7">7904 69 8171,'0'-6'-165,"0"-5"565,0 10 480,0-4-330,0 5-101,0-5-104,0 4-329,0-4 78,0 5 146,0 5 196,0-4-170,0 4 447,0-5-527,0 5-68,0 2 0,0 4-36,0 0 1,0 1-6,0-1 0,1 1-24,3-1 0,-3 6-106,3 2 1,-3 2-18,-1 2 1,0 0 77,0 0 0,4 0-124,0-1 1,-1 2 79,-3 3 0,4-3-23,0 3 0,0-3 50,-4-1 0,4 0 30,-1 0 0,1-1 11,-4 1 0,4-5 134,0-3 1,0 2-135,-4-2 0,0 0-1,0-3 0,3-5 119,1 1 1,0-4-45,-4 3-41,0-4-75,0 2-6138,0-5 6148,0-5 0,5-2 0,1-4 0</inkml:trace>
  <inkml:trace contextRef="#ctx0" brushRef="#br0" timeOffset="8">8246 35 8042,'0'-7'360,"0"-3"-14,0 4 58,0 0-80,0 0 211,0 6 1,0 6-534,0 1 0,0 3 145,0 2 1,1 0-152,3 4 0,-3-4 77,3 4 0,-2 0-109,-2-1 1,0 2 64,0-2 0,0-1 14,0 5 0,0-5-1,0 1 1,0-2-19,0-2 1,0 1-13,0-1 1,0 1 41,0-1 0,0-3-29,0-1 0,0-3 24,0 4 1,0-5 68,0 5 6,0-5-13,0 2 71,0-5-258,5 0 118,-4 0 0,9 0-38,-2 0 1,2 0 29,1 0 0,6 3 24,2 1 1,-1 1-30,1-1 0,-4-1-32,4 4 1,-4-3-5,4 4 0,-4-1-5,4 5 1,-5-1-94,2 1 1,-4-1 69,0 0 1,-1 1-60,1-1 1,-6 4 69,-2 1 0,1 3-42,-1-4 0,-1 4 29,-3-4 1,0 0 140,0-3 0,-5 3-19,-2 0 1,-3 1-29,-2-5 1,-1-1 136,-2-2 1,1 2-88,-5-2 1,0-2-188,-4 1 0,2-3 145,2 4 0,-3-6-283,3 2 1,3-2 80,0-2 0,0 0-701,1 0 467,-1 0 1,6-6-78,3-1 1,-2-1-1146,5-3 1593,0 2 0,4-8 0,0 6 0</inkml:trace>
  <inkml:trace contextRef="#ctx0" brushRef="#br0" timeOffset="9">8246 46 8038,'0'-11'0,"0"4"577,0 2-275,0 5 1,4-1 412,0-3-430,5 3 0,-3-4-87,5 5 0,6 0 14,2 0 1,0 0 69,4 0 1,-3 0-53,7 0 1,1 0-2,-2 0 0,5 0 16,-5 0 0,1 0-194,-4 0 0,-4 0-133,0 0 1,-5 0-182,1 0 1,-6 0-469,-1 0-703,-6 0-778,3 0 2212,-5 5 0,-10-4 0,-3 4 0</inkml:trace>
  <inkml:trace contextRef="#ctx0" brushRef="#br0" timeOffset="10">7618 480 11604,'0'-6'-1591,"0"1"0,-1 5 1591,-3 0 0,3 0 2446,-4 0-1190,5 0-1830,-5 0-300,3 0-626,-3 0 201,0 0 404,4 0 129,-4 0 657,5 0 1,0 5 0,0 1-1</inkml:trace>
  <inkml:trace contextRef="#ctx0" brushRef="#br0" timeOffset="11">7618 480 6081,'11'-11'0</inkml:trace>
  <inkml:trace contextRef="#ctx0" brushRef="#br1" timeOffset="12">2536 309 8264,'-7'-12'55,"2"5"1,4 0 0,-2 1 512,0 0-336,-1-2 0,4-3 0,0-1 817,0 1-588,5-1-135,-4 1 0,8 3 239,-5 1-385,5-1 1,-7 1 198,6-1-325,0 5 1,3-5-1,2 2 1,1 1 6,1 0 141,5-4 1,-2 8 138,5-3-100,0-2-355,-1 5 133,1-4 0,-1 5 0,-2 1 98,-1 3-156,-5-3 0,6 9 1,-6-2-1,-2 2-167,-3 1 0,-5 2 0,2 1 0,-1 1 67,-3-1 1,0 3-1,-2-2 1,0-1 0,-2 0-38,-1 1 0,0-2 124,-4 2 1,-1 1-13,-3 0 4,-1-1 0,1-4 0,-1-1 117,1-2 111,-1 2 1,1-5 0,1 4 209,2-1 0,2-6-168,2 2-340,3-3 23,-4-1-61,5 0 131,5 5 39,-4-3 1,9 8 0,-2-4-3,2 1 60,6 8-66,-3-13-1,4 19 0,-2-14-18,0 9-31,5-4 1,-3 1 0,3 1 0,-2 2 0,-2 1-197,-2-1 0,-1 3 208,-1-3 10,-1 4 50,-5-2 1,3 1-57,-5 0 0,0-4 0,-4 3 253,0-2-259,-10 5-3,2-9 0,-10 5 444,3-6 0,-7 1-146,-4-1 1,-1 0-176,4 1 70,-5-6 1,4-1 0,-4-5 43,0 0-452,4 0 329,-4 0 0,7 0 1,1-1-305,1-3 1,5 2 89,-2-6 1,5 4-415,3-3-601,-2 4-4795,9-7 5959,6 4 0,8-6 0,10 1 0</inkml:trace>
  <inkml:trace contextRef="#ctx0" brushRef="#br1" timeOffset="13">5459 480 8430,'0'-6'1967,"6"1"-1475,0 5-161,0 0 0,4 0 111,-2 0-229,2 0 1,5 0-1,2 0 1,1 0 160,2 0 0,-1-2 0,3 0 170,2-2-340,1 0 0,-2 4 88,0 0 0,0-4-47,-1 1 0,1-2 0,0 1 0,0 2 36,0-1 0,-2-2 222,-2 1-248,3 0 1,-9 0 323,2 0-198,-8 1-381,-1 3 0,-6 5 0,0 1 0</inkml:trace>
  <inkml:trace contextRef="#ctx0" brushRef="#br0" timeOffset="14">446 1702 8341,'0'-11'-736,"0"-1"692,0 1 1089,0 5-613,0-5 0,0 5 231,0-5-170,0 4 64,0-3-339,0 4 0,0-6-8,-5 1 1,-2 0-205,-4-1 0,-1 6 89,1 2 0,-5 1 82,-4 0 0,3 1-250,-2-1 0,3 3 29,-3 3 0,2 4-65,-2 4 1,-2 2 68,6 2 1,0 2-45,3 2 0,1 2 61,0-2 0,0-1-160,4 1 1,-2 0 58,5 4 1,0-2 110,4-2 1,0 2-86,0-6 1,5 0 51,3-3 1,3-2 58,5-3 1,-2 2 1,5-5 0,-4 0 12,4-4 1,-4 0 117,4 0 0,-4-5-85,4-3 0,-1 2 82,1-2 1,-2 1-107,-6-5 1,1 2 49,-1 2 0,0-2-31,1 3 1,-5-2 11,1 1 0,-5 2 1,0 2 0,0 3 69,1-3-29,-3 3 0,4 7-54,-5 5 0,-1 2 51,-3 6 1,3 1-36,-3 7 1,-1 0 65,1 7 0,0-2-66,4 6 1,0 2 18,0 2 0,0 1-47,0-1 0,0 3-105,0-3 1,0 1-81,0-1 1,5-7 101,3-4 0,-2-7 67,2-1 1,-4-6-27,3-5 15,-4-1-35,2-4 37,0-2 1,-4-7-145,3-1 1,-6 0-222,-2-5 1,-5 1-860,1-5 1,2 1 103,-2-1 1103,6 1 0,-8-5 0,3-2 0</inkml:trace>
  <inkml:trace contextRef="#ctx0" brushRef="#br0" timeOffset="15">891 1919 8508,'0'-6'703,"0"1"0,1 3-286,3-1-123,-3 1-86,10-3 1,-9 5 276,6 0 208,-1 0-330,5 0 1,4 0 383,3 0-409,-2 0 1,4 0-58,-2 0 0,3 0-4,1 0 1,1 0-233,3 0 1,-3-4 160,2 1 1,-2-1-186,-1 4 1,-4-4 56,0 0 1,-5-1-835,2 1 1,-4 3-1,0-3-1611,-1 3-972,-5 1 3339,0 0 0,-12 5 0,0 1 0</inkml:trace>
  <inkml:trace contextRef="#ctx0" brushRef="#br0" timeOffset="16">1028 2090 8978,'12'0'2580,"-1"0"-2139,6 0 0,-4 0 146,6 0 0,1-1 244,2-3 1,5 2-37,0-6 0,3 4-312,-3-3 1,3 3-364,-3-4 0,0 6 105,-5-2 1,-1 1-1221,2 0 0,-8 1-424,4-1-344,0 1 1763,-6 2 0,-2 5 0,-6 2 0</inkml:trace>
  <inkml:trace contextRef="#ctx0" brushRef="#br0" timeOffset="17">3609 1873 8355,'-6'0'1130,"1"0"-1196,5 0 0,0-5 1,0-1-1</inkml:trace>
  <inkml:trace contextRef="#ctx0" brushRef="#br0" timeOffset="18">4009 1565 8238,'-6'-18'0,"-4"2"0,7 8 227,-5 1-165,6 4 602,-3-2 906,5 0-1245,0 4 1,0-3-60,0 8 0,4 2-70,-1 5 0,5 1 70,-4-1 0,1 6-231,-1 2 1,-2 2 60,6 2 1,-4 0 31,3 0 1,-3 1-65,4 3 1,-6 2-163,2 5 0,1-1-89,-1-2 1,1 2 114,-1-3 1,-3-1-36,3 2 0,-2-6 66,2 2 1,-3-7 156,3-1 1,-2-5-114,-2 1 0,0-2 10,0-2 0,0-3-270,0 0 194,0-6-807,0 3-209,0-5 0,0-5 255,0-3 297,0-2 0,0-5 527,0 0 0,0-5 0,0 2 0</inkml:trace>
  <inkml:trace contextRef="#ctx0" brushRef="#br0" timeOffset="19">4192 1668 8238,'6'-15'0,"-2"-1"0,2 0 141,2 1 0,-2 2 306,2-2 0,-1-2-25,5 2 1,1 0 80,2 3 0,-3 2-123,4 3 0,0-2 33,-1 5-511,1 0 174,-5 4 24,6 0 1,-5 1-25,3 3 0,-2 3 20,-1 4 1,-1 2-97,0 2 0,1 3 77,-1 5 1,-4-1-215,-4 1 1,-1 5 19,-2 3 1,0 0-95,0 0 225,-5 2 0,2-5-296,-5 2 166,1 3 0,-5-9-8,1 3 1,0 1 96,-1-2 0,2-3 128,2-4 1,-2-5-134,3 1 1,0-2 125,0-1 0,3-1-7,-4 0 0,6-3 114,-2 0 0,1-6-84,0 2 45,1 2-217,-3-4 116,5 8 0,1-9 180,3 3 1,3 1-118,4-1 1,2 1 153,2-1 0,-1-3-127,5 3 1,0-3 379,4-1 1,-4 0-209,0 0 1,-1 0-138,1 0 1,-3 0-220,-4 0 26,-1 0 0,-3 0-488,-1 0-1027,-4 0 1181,2 0-338,-5 0 1,-10 5 0,-3 1 0</inkml:trace>
  <inkml:trace contextRef="#ctx0" brushRef="#br0" timeOffset="20">8006 1439 7871,'0'-6'326,"-5"1"0,4 4 125,-3-3 18,3 3-18,1-4 1239,0 5-1608,0 5 1,0-3-120,0 6 0,0 3 138,0 4 0,0 7-7,0 1 0,0 0 206,0 3-356,5-1 0,-4 1 94,3 1 1,-1 3-103,0-3 1,-1 0 42,1-5 1,3 3 86,-3 1 1,5-3 60,-4 0 0,1 0-77,-1-4 1,-2-2-61,6 3 0,-6-7 18,2 3 1,-1-7 6,0-2-40,-1 1-283,3 3-63,-5-4 84,0-2-717,0-5 1,-1-4 552,-3 0 0,2-1-800,-1 1 302,1 3 949,2-9 0,0 3 0,0-4 0</inkml:trace>
  <inkml:trace contextRef="#ctx0" brushRef="#br0" timeOffset="21">8326 1439 8128,'0'-11'0,"0"3"0,0 1 447,-5 4-5,4-2 463,-4 5 2,5 0-738,0 10 1,0-2 10,0 7 1,0-1-141,0 1 1,0 3 94,0 5 1,0 0 33,0 0 0,0-2-101,0-2 0,0 3-162,0-3 0,3-3 121,1 0 0,0 0 85,-4-1 0,0 1 9,0-5 1,0-3 52,0-1-77,0 1-58,0-2-22,0-1-126,0-5 177,0-5-239,0-1 181,0-6 0,1 2-125,3 3 0,3-2 77,4 5 0,2-4-24,2 5 0,-1-1 69,5 4 0,0 0 0,4 0 0,-2 0 117,-2 0 0,3 0-135,-3 0 1,1 1 118,-1 3 1,-1 1-91,-3 2 1,-6 4-51,3-4 0,-5 3 33,1 2 0,-2 1 3,-2 2 0,-3-3-56,3 4 0,-7 1-23,0 2 1,-6-2 37,1-2 0,-3 2 8,-4-2 0,1 1-120,-5 0 1,3-4 112,-3 4 1,2-5-132,-3-3 0,-1 2 119,2-3 1,-1-2-159,1-1 1,-2 1 26,6-1 1,-4 0 31,4-4 1,3 0-294,5 0 115,-1 0-156,-3 0 0,4-1-224,4-3-669,1-2 1374,2-6 0,0-4 0,0-2 0</inkml:trace>
  <inkml:trace contextRef="#ctx0" brushRef="#br0" timeOffset="22">8338 1451 8245,'0'-12'0,"0"6"657,0-4 56,0 9 41,0-4-132,0 5-246,5 0-375,-4 0 187,9 0 1,-4 0-5,6 0-97,-1 0 0,2 0 209,2 0 0,-1 3-84,5 1 1,-4 0-57,4-4 0,-3 0 71,3 0 1,0 0-114,4 0 0,-4-1 94,0-3 0,-2 1-330,2-4 0,2 4-262,-6-1 1,0-1-976,-3 2 1359,-1-1 0,-5 4 0,-1 0 0</inkml:trace>
  <inkml:trace contextRef="#ctx0" brushRef="#br1" timeOffset="23">2673 1668 8095,'-5'-6'-52,"3"-1"76,-1 3 0,1 2 482,2-6-240,0 6 0,0-5 88,0 4-247,0 1 100,0-3 0,2 1 163,1 1-289,-1-1 1,8 0 63,-3 0-104,-1-5 1,4 8-8,-3-3 0,0-1 79,0 1 0,1 1-85,3 3 0,1-4 51,-1 0 0,1 0-42,-1 4 0,0 0 74,1 0 1,3 0-88,0 0 1,-3 5 9,-5 3 1,0 2-12,0 1 0,2 1-94,-5-1 0,0 4 83,-4 1 1,0 4-112,0-1 1,-2 3 76,-1 0 1,-2 3-152,-3 1 1,-6-2 33,3 3 0,-3 2 53,2 2 1,-3-4 50,0 0 1,-4 1 15,4-1 1,-5-1 88,5-3 0,0-4-115,4 0 0,-1-5 184,1 1 0,-1-2-82,1-1 1,0-5 68,-1 1 0,4-6 28,1 2 52,4-3-150,-2-1 0,5 2 53,0 1 61,0-1 4,0 3 2,5-5 1,2 0-71,4 0 0,4 0 190,1 0 0,0 1-63,-1 3 1,3-3 100,5 3 1,1-3 21,3-1 1,-3 0-49,2 0 1,-1 0-105,-3 0 0,1 0 30,0 0 1,-1-4-225,-3 1 0,-3-1 261,-4 4-894,-1-5 349,0 3-754,-4-3 1,-3 5 141,-8 0 0,-4 0 886,-7 0 0,-3 5 0,-5 2 0</inkml:trace>
  <inkml:trace contextRef="#ctx0" brushRef="#br1" timeOffset="24">5517 1805 8249,'0'-6'597,"-6"1"403,5 5-236,-4 0 1179,5 0-1440,5 0-155,-4 0 0,10 0-143,-4 0 1,3 0-1,2 0 1,-1-4 23,1 0 1,-1 0-32,1 4 0,4 0-170,3 0 0,-1-4 140,1 0 0,0 1-189,4 3 1,3-4 110,1 0 1,0-1-80,-4 1 1,-6 3-99,-2-3 0,-2 3-466,-1 1-136,-6 0 54,4 0 0,-10 0-676,0 0 0,-5 0-66,-6 0 1377,-1 0 0,-4 0 0,-2 0 0</inkml:trace>
  <inkml:trace contextRef="#ctx0" brushRef="#br1" timeOffset="25">6739 206 8275,'0'-6'-62,"0"-4"1,0 7 226,0-5 1,1 6 70,3-2-34,-3-2 1,5 3-132,-2-4 218,-3 4-57,10-2-270,-5 0 22,0 4 1,4-6 66,-2 3 103,2 3 0,5-5-29,1 2 0,-1 3-5,-4-3 1,4 1-14,1 0 0,3 1 13,-4-2 1,4 3 15,-4 1 0,0 0 5,-3 0 0,-1 0-121,1 0 1,-5 1 52,1 3 0,-6 3-119,2 4 1,-2 2-19,-2 2 1,-2 3 79,-2 5 0,-2 1-47,-5 2 0,-6 0 74,-2 4 1,-2-1-151,-2 2 1,1 1 109,3-6 0,-2 5-58,2-5 1,-2 1 97,2-4 1,-1 0 4,5-1 0,-1-2 1,5-1 1,0-5 97,-1 1 0,5-6 34,-1-2 0,5-3 21,0 4 63,1-6-80,2 3 346,0-5-310,5 0 1,2 0 117,4 0 1,4-4-185,1 1 0,4-2 24,-1 1 0,3 2-195,0-1 1,1 1 105,0 2 0,4-3-70,-1-1 1,-3 0 61,-4 4 1,-1 0-195,1 0 0,-2 0-62,-6 0-221,0 0-113,1 0-130,-6 0-163,4 0 254,-8 0-429,3 0 0,-7 0-68,-1 0 1044,-4 0 0,-4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8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3061 9970 6531,'-7'-5'514,"2"4"-90,0-4-160,4 5-78,-9 0 0,9-1 575,-3-3-316,3 3-98,1-4-33,0 5 52,-6 0-128,5-6-42,-4 5-38,5-4 1,0 4 230,0-3-17,0 3-101,5-9-137,2 3 0,4-3 16,0 3 1,1-2-117,-1 5 1,1-1 125,-1 1 0,0 1-16,1-4 1,1 4-254,2-1 81,-2 3 0,7-3-26,-5 1 1,5-1 85,-1 4 0,-1 0-100,1 0 0,-5 0 76,1 0 0,2 4-88,-2-1 1,0 5 60,-3-4 0,-2 5-184,-2-2 117,2 3 1,-5 2 30,2-1 0,-2 1-84,-5-1 0,0 1 98,0-1 1,-3 0-8,-1 1 1,-5-1-7,1 1 1,-2-1-19,-1 1 0,-4-1 23,-1 0 0,1 0-24,4-4 0,-5 3 70,1-2 0,1-2 4,7 2 0,-4-6-42,4 2 19,2 3 244,-5-6-190,8 4 1,-1-5 139,6 0 1,0 0-90,4 0 0,1 0 280,4 0 0,0 0-95,3 0 0,2 0 93,2 0 1,3 0-98,-3 0 0,-2 1-73,2 3 0,0-1-114,4 4 0,-4 1 150,0 3 0,-5 1-341,2-1 1,-3 0 76,3 1 0,-7 3-190,2 0 0,-2 4-13,2-3 1,-4 4 9,-4-1 1,-1 1 111,-2-1 0,-5 7 63,-3-4 0,-2 0-68,-2-3 1,-4 0 47,-3 4 0,1-4 151,-1 0 1,-1-4-128,-7 4 0,3-5 137,-3 1 0,0-6-53,0-1 1,-4-6 127,5 2 0,0-2-102,7-2 1,-1 0 139,5 0 1,0 0-176,3 0 0,2-2 32,2-2 0,0 2-212,4-6 180,0 6-567,4-8 1,1 7-142,3-5 1,2 6-1153,6-2 1836,4 3 0,2-4 0,5-2 0</inkml:trace>
  <inkml:trace contextRef="#ctx0" brushRef="#br0" timeOffset="1">4112 10016 8118,'-7'0'695,"2"0"624,5 0-1155,5 0-12,2 0 1,4 0 118,0 0 1,5 0-97,-1 0 0,5 0 67,-1 0 0,3-1-8,1-3 1,-1 3-13,1-3 1,0-1-70,0 1 1,-1 0-48,-3 4 0,1 0-66,-5 0 0,-4-4-230,-3 1 0,0-1-1001,3 4 654,-5 0-1027,0 0 635,-1 0 339,-4 5 1,0-3-480,-5 6 1069,-10-5 0,2 7 0,-11-4 0</inkml:trace>
  <inkml:trace contextRef="#ctx0" brushRef="#br0" timeOffset="2">4134 10176 8118,'-11'6'-601,"5"4"1,-1-8 866,3 2 1226,3 2-816,-4-5 197,5 4-207,0-5-196,5 0-206,2 0 1,1 0 189,4 0 1,-2 0-72,9 0 0,-4 0 110,4 0 1,0 0-111,4 0 0,1-4 18,3 1 1,-3-1-149,3 4 1,-3-4-128,-1 0 0,-4 0-78,0 4 1,-4-3-173,4-1 1,-9 0 8,2 4-326,-4 0-1950,-1 0 1734,-2 0 1,-6 1 656,-3 3 0,-3 2 0,-4 6 0</inkml:trace>
  <inkml:trace contextRef="#ctx0" brushRef="#br0" timeOffset="3">7344 9833 7596,'0'-6'-469,"1"0"351,3 2 420,-3 3-201,4-4 0,-5 3 101,0-2 169,0 3-114,0-9-36,0 9-4,0-9 1,0 7 100,0-5-77,0 6-80,0-8-95,0 8 1,0-4 176,0 2-229,0 3 200,0-4-164,-5 5 1,2-4 88,-4 0 0,3 1-12,-4 3 1,5 0-133,-5 0 1,0 0 100,-3 0 0,0 0 39,-1 0-88,1 0 0,-1 0 54,1 0-7,-1 0 8,1 5-40,0-4 1,-2 9 71,-2-2-97,2-3 0,-5 5 21,3-2 1,2 2 26,-2 1 0,-1 1-2,0-1 1,1 4-49,4 0 1,-1 6-18,1-2 1,-1-1 0,1 1 116,0 1-152,-1 1 1,2 2 100,2 0-192,-2 0 144,9 0 0,-8 0 38,5-1-40,0-4 0,4 4 9,0-3 0,0 1-46,0-1 0,2 1 1,0-3 61,2 1 86,5-4-121,-3 2 0,10-4 0,0-1 90,2 0 0,-3 1 0,4-2 51,1-2-106,2 2-52,-4-9 0,3 4-7,-2-5 59,-2 0-14,4 0 0,-7 0-176,5 0 166,-5 0 0,3-5-179,-6-3 0,1 2 0,-1-2-235,1 0 252,-6-3 0,3 4 71,-5-1 1,1 1-65,-2-5 0,-1-3-9,2 0 124,-8 0 0,-3 3-101,-4 1 80,0-1 1,-6 1-37,-2-1 0,-4 6-25,-4 2 0,2-1 1,-5 1-21,4 1 1,-5 3-365,4 0 394,-5 5-414,13 1 0,-2 4-223,9-2 0,2 2 714,2-2 0,-2 7 0,4 3 0</inkml:trace>
  <inkml:trace contextRef="#ctx0" brushRef="#br0" timeOffset="4">11215 9673 8338,'0'-6'1195,"0"1"-945,0 0 0,0 4-190,0-4 31,0 5 1,-1-4 12,-3 0 1,-2-1 80,-6 1 1,4 3-109,-4-3 0,2-1 1,-9 1 170,-1 2-80,-2 0 12,-1 2-78,0 0 0,1 2 43,-1 1 0,0 0 0,1 3-71,3-1 72,-2 4 2,8-2-191,-3 4 0,4 0 115,1 1 0,-1 1-200,1 2 1,3-1 92,1 5 0,4-4-64,-1 4 1,3-5 120,1 1 1,4 2-201,0-2 1,7 0-74,-3-3 165,9-1 1,-5-5 0,7-2 193,2 3 0,-3-6-73,5 3-69,0-3 1,0-1 308,0 0 16,-1-5-223,-4 4 0,4-10 0,-4 4-12,-1-3 0,4 2-32,-6 0 0,-4 1-19,-3-5 0,-2 1-42,2 0 14,-3-1-34,0-4 88,-4-2-29,4 5-1,-5-2 74,0 7-62,-5 3 79,4-5 1,-4 8-1,4-5-33,-3 2 4,3 1-11,-5 4 1,6 2 19,0 1 1,0 4 61,0 4 0,0 2 1,0 2-4,0 4-73,0 3 69,0 1 0,0 1-18,0 2-172,0 3-311,0 6 445,0-1-286,0 0 277,0 1 4,0-1-2,0 5-16,0-3 0,0 2 5,0-8 1,2 2 273,2-5-293,2-1 0,1-3 259,1 0 0,-5-5-127,0-3 1,3-2 340,-3-2-233,1 0 85,-4 1-229,0-6-716,0-1-669,0-5 216,-5 0 0,4-1-2302,-3-3 3341,3-2 0,-4-6 0,-2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83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5334 10050 8112,'-7'0'0,"-2"-1"61,6-3 147,-1 3 0,2-4 114,-1 5 1,1-1 152,-1-3 278,1 3-277,2-4-255,5-1 0,2 5 31,4-3 1,1 3-71,-1 1 1,4 0 12,0 0 1,4 0-126,-3 0 1,7-4-103,-4 0 1,5 1 45,-5 3 0,-2 0-121,3 0 0,-5 0-25,4 0-171,-5 0 0,2 0 49,-4 0 0,-5 0-920,1 0 686,-6 0 488,3 0 0,1 5 0,0 1 0</inkml:trace>
  <inkml:trace contextRef="#ctx0" brushRef="#br0" timeOffset="1">5836 9731 9534,'0'-7'526,"0"2"0,-5 15 1,-1 3-1</inkml:trace>
  <inkml:trace contextRef="#ctx0" brushRef="#br0" timeOffset="2">5825 9765 8175,'3'16'1881,"1"3"-1294,0 3 1,0 1-195,0 0 1,-1 5 58,-3 2 0,4-1-502,0 2-55,0-1 1,-4 1-1,0-1 1,0 0 80,0 5 0,0-1 78,0 0 1,0-1-34,0-2 0,1 0 53,3-4 0,-3-2-63,3-6 0,-3 2 51,-1-6 1,0 0-31,0-3 1,0-5 61,0 1-32,0-6-52,0 9-123,0-10 164,0 4-1607,0-5 493,0-5 1063,0 4 0,0-4 0,0 5 0</inkml:trace>
  <inkml:trace contextRef="#ctx0" brushRef="#br0" timeOffset="3">6247 10096 8093,'-5'-6'2110,"4"-4"-1234,-4 8 324,5-3-419,0 5-250,0 5-583,0 2 1,0 4 114,0 0 1,0-3-745,0 0 0,0-4 681,0 3 0,5 1 0,1 3 0</inkml:trace>
  <inkml:trace contextRef="#ctx0" brushRef="#br0" timeOffset="4">8486 9742 10256,'0'11'1315,"0"1"-906,0-1 0,0 2-144,0 2 1,0-1-1,0 5 1,0 0-169,0 4 0,0 1 120,0 3 1,0-4-143,0-1-37,0 6 1,0-9 131,0 8-376,5-3 193,-4-6 0,4 2-173,-5-4 264,0 4 1,0-8-55,0 4 1,0-4-145,0 0 0,0-5-974,0 1 499,0-5-1024,0 2-151,0-5 1,-1-5 1769,-3-3 0,-2-7 0,-6-3 0</inkml:trace>
  <inkml:trace contextRef="#ctx0" brushRef="#br0" timeOffset="5">8246 10039 8275,'0'-6'741,"0"1"0,0 3-239,0-2 124,5 3-265,1-4 1,6 5 779,-1 0-743,6 0 1,0 0 166,6 0 0,4 0-65,0 0 1,8 0-106,-1 0 1,2-4-126,-6 0 1,3-3 35,-2 3 1,-3-4-53,-2 5 1,-5-5-438,-2 4 1,-5-3-138,1 3 1,-6 0-1197,-2 4-188,-4 0 72,2 0 0,-6 0 1632,-3 0 0,-8 0 0,-5 0 0</inkml:trace>
  <inkml:trace contextRef="#ctx0" brushRef="#br1" timeOffset="6">2730 9091 13254,'-7'-6'-3030,"2"1"2576,5 5 1247,0 0-473,5 0 0,2-2 54,4-1 1,0 1-23,1-2 68,-1 3-320,1 1 0,-1 0 500,1 0-24,-1 0-494,0 0 1,1 0 93,-1 0-153,1 0 1,0 0 35,4 0 0,-4 0-64,3 0 0,3-4 48,1 1 0,3-3 220,1 3-196,0 1 1,1-4 41,2 2 0,-2 3 49,3-3-107,-3-2 44,-1 5 1,4-5 106,-1 6-439,1-5 252,-4 4 0,1-5-7,3 2 9,-3 3 46,4-4-113,-6 5 65,1-5 0,1 2 8,3-5 1,2 6 19,5-2 0,-3-1 9,-1 1-206,-4 0 170,7-1 0,-8 4 14,6-3-130,-6-2 116,8 5 0,-8-4-63,6 5 1,-6 0 7,3 0 1,-5 0-44,0 0 43,0 0 0,2 0 59,-2 0-53,7 0 1,-13 0 58,9 0 0,-4 0-9,5 0 0,1 0 10,-2 0 76,6 0-83,-8 0 1,5 0-17,-2 0 0,-2 3-75,6 1-87,-6 0 161,8-4 1,-6 0 31,7 0 1,-5 0-7,9 0 0,-7 0-22,7 0-5,-5 0 6,11 0 1,-7 0 41,5 0 1,-5-1 16,1-3 0,1 3 67,-1-3 0,2 3-101,-2 1 1,-2-4 58,6 0-7,-5 0-703,7 4 626,-8-5 34,13 4 1,-9-4 33,9 5-28,-4-5-11,5 3 1,1-7 57,3 6-156,-4-6 79,11 8 0,-7-8 16,6 5-7,-1-5-18,-7 8 0,1-8 48,0 5 1,1-4 15,7 5-21,-3-1-28,-6-1 1,4 3-24,-3-1-51,3-4 66,1 6 0,0-4 24,0 5-151,5-5 107,-3 4 1,-24-2 0,0 0-11,29 3 0,-29-1 0,-1-1 34,27-2-22,-26 2 0,1 0 1,-1 2 1,0 0 0,2-2 0,1 0 1,-2 0 0,0 0 0,-3 0 1,0 1-11,32 1 0,-33 0 0,2 0 15,2 0 1,0 0 0,-1-1 0,0 0-4,1-1 1,0 1-1,0 0 1,0 0 2,-1-1 1,-1 0 0,1 2 0,0-1-11,26 1 1,-27 0 0,0 0-2,31 0 15,-28-2 0,1-1-5,21 2 1,-21-2-1,-1 1 46,28 2-44,-28 0 0,1 0 0,27 0-9,-29 0 1,0 0 0,-1 0 0,0 0 0,0 0 1,1 0 14,-2 0 1,0 0 0,1-2 0,0 0 15,26-2 0,-26 2 0,0 0-19,-1 2 0,0 0 1,2 0-1,1 0-3,-1 0 0,0 0 0,-2 0 0,0-1-13,1-1 1,-1 0 23,3 2 0,0-1-7,-5-1 0,0-1 0,7 2 1,1 1 7,-2-2 0,0 0 0,-2 1 1,-1 1 3,2-2 1,-1 0 0,-3-1-1,-1 1-3,2 0 1,1 0 0,3-1-1,1 1 13,-1 0 1,1 0-909,1 2 1,1-1 888,-1-4 0,0 0 1,-2 4-1,0 0-7,0 0 1,0-1 0,0-1 0,0 0-180,2 2 1,0-1-1,0-1 1,0 1 191,0-1 1,0 2-14,0 0 0,0 1-3,0-3 0,0 0 0,0 1 0,1 1 5,1-1 1,0 0-647,-1 0 1,-1 0 639,0-1 1,0 1-1,-2 1 1,0 1 6,-4-2 0,1 0 0,4-1 0,0 1-4,-2 0 0,-1 0 0,1-1 0,-1 1 3,-3 0 1,-1 0 0,33 1 24,-8-3 0,1 1-1,-8 0 0,2 1 162,-7-1-156,9-4 0,-16 6-6,7-3 258,-6 3-256,0-4-7,-10 4 1,-1-5 686,-5 6 1,-2 0-714,-2 0 0,-2 0 369,-6 0 0,-3 0-580,0 0 1976,-6 0-1788,3 0-655,-5 0-1227,-5 0 861,-1 0 1046,-11 6 1,-6-5 0,-6 4 0</inkml:trace>
  <inkml:trace contextRef="#ctx0" brushRef="#br2" timeOffset="7">4157 11706 8090,'-6'0'522,"1"0"934,5 0 0,1-3-1234,3-1 1,-2 0-1,6 4 0,0 0-23,3 0 0,-3 0-51,-1 0 1,1 0-147,3 0 0,1 0 142,-1 0 0,-2 0-178,2 0 0,-2 0 58,7 0 0,-2-1-26,1-3 1,-1 3 36,5-3 0,-5 1-137,1-1 0,1 3-6,0-3 0,-1 2-36,-4-2 0,1 3-148,-1-3 55,-5 3-167,5 1-354,-10 0 193,9 0-181,-9 0 326,4 0-60,-5 0 1,-5 0 0,-1 0 0</inkml:trace>
  <inkml:trace contextRef="#ctx0" brushRef="#br2" timeOffset="8">4214 11889 8090,'-6'0'910,"1"0"-391,0 0 177,4 0 852,-5 0-1244,17 0 1,-4 0-17,8 0 0,-2 0-15,-1 0 0,-1 0 2,0 0 1,2 0-1,2 0 1,-1 0-155,5 0 1,-1 0 128,1 0 1,-1 0-153,-3 0 0,-1 0 86,5 0 1,-4 0-150,4 0 0,-5 0-56,2 0 0,-4 0-58,0 0 1,-1 0 6,1 0 1,-6 0-62,-1 0 0,-4 0-672,3 0 576,-3 0-1886,4 0 560,-15-5-36,3 4 1591,-5-4 0,2 5 0,4 0 0</inkml:trace>
  <inkml:trace contextRef="#ctx0" brushRef="#br0" timeOffset="9">5196 11763 8073,'-11'-6'193,"5"1"380,-4 5 297,8 0-350,-3 0-23,5 0-51,0-5-212,0 4 0,5-4 29,3 5 1,-2-4 87,2 0-168,-1 0 0,5 4 73,-1 0 1,-3-4-177,0 1-31,-1-1 1,1 3-199,-1-3 192,1 2 1,3-3-259,1 5 129,-1 0 1,1-3-49,-1-1 1,-3 0-524,-1 4 175,1 0-72,3 0-600,1 0 296,-6 0-728,-1 0 1316,-5 0 0,0 0 0</inkml:trace>
  <inkml:trace contextRef="#ctx0" brushRef="#br0" timeOffset="10">5665 11512 8190,'0'-6'981,"0"-4"-797,0 8 0,0-4 699,0 2-241,0 3-389,0-4 226,0 5 0,0 5-285,0 3 0,0 2-88,0 1 1,0 2 94,0 2 0,0-1-164,0 5 0,-4 1-34,0 7 1,0-3 96,4 3 1,0 2-129,0 1 0,0 2 103,0-1 1,0 2-88,0-3 1,0-2 63,0-1 0,0-3-151,0-1 1,0-2 68,0-2 0,0-2 66,0-6 1,0-3 31,0-1 0,0-3 13,0 4-254,5-6 158,-3 3-332,3-5-3837,-5 0 2635,0-5 1549,-5 4 0,3-4 0,-3 5 0</inkml:trace>
  <inkml:trace contextRef="#ctx0" brushRef="#br0" timeOffset="11">6316 11295 7981,'0'-6'83,"0"1"438,0 5 267,0-5-238,0 3-70,0-3 915,0 5-1236,0 5 0,-4 2 4,0 4 1,-5 1-110,2-1 0,-4 2-28,0 2 1,0 3 63,-1 5 0,1 3-62,-1 1 1,1 5 84,0-2 0,-1-1-84,1 2 1,1 0 65,2 8 0,-1-6-24,5 5 1,-3-5-18,3 5 0,-4 1 43,4-1 1,1-1-111,3-7 0,0 3 86,0-2 0,1-3-10,3-2 0,2 1 0,5-4 0,-2 2-19,3-6 1,-6-2 21,9-2 1,-8-2 104,4-2 0,-2 0-66,2 1 0,0-4 72,-4-1-81,3 1 0,-7 2 2,4-2 0,-3 0-98,4-4 0,-4 5 165,3-1-223,-4-3 1,3 4 97,-2-6-495,-3 1-217,4 1-137,-5-3-55,0 3-15,0-5 0,-5 0 1,-1 0-1</inkml:trace>
  <inkml:trace contextRef="#ctx0" brushRef="#br0" timeOffset="12">6601 11626 8188,'-6'-1'-319,"2"-3"146,3 3 598,1-4-98,0 0 154,0 4-52,0-9 0,0 7-3,0-5-289,5 6 268,-4-8-58,9 8-364,-3-8 183,4 9 0,1-8-56,-1 5 47,0-5 1,1 7-102,-1-6 0,1 6 88,-1-2 1,2 1-70,2 0 0,-1 1 68,5-1 1,-4 1-170,4 2 0,-5 0 25,1 0 1,2 0-177,-2 0 213,0 0 0,-3 2-143,-1 1 0,-3 0-56,-1 4 0,-4-3 114,1 4 1,-3-4-85,-1 3 110,0 1 0,-1 3-40,-3 1 0,1-1 28,-4 1 1,-1-2-20,-3-3 0,-1 4 35,1-4 1,0 3 7,-1 2 0,2-5 51,2 1 0,-1-4-80,6 3 111,-6-4-95,7 7 39,-3-9-15,5 4 18,0-5 1,2 4 25,1 0 1,4 0 2,4-4 0,1 1 101,-1 3 0,1-3-77,-1 3 1,4 1-16,0-1 1,2 5-14,-2-2 1,2 2-4,2-1 0,-3 2 2,-4-2 0,-1 2 1,0 1 0,1 1-38,-1-1 0,-3 0-21,-1 1 1,-4-1 25,1 1 1,-3-1 32,-1 1 0,-1 3 115,-3 0 1,-6 4-126,-5-4 1,-4 4 138,3-3 0,0-1-69,1-4 1,-2 1 21,-2-1 0,-2 0-15,2 1 0,-3-2-9,-1-2 1,-4 1 133,1-6 0,0 1-120,7-4 1,-1 0-74,5 0 0,-4 0 60,4 0 0,1-1-125,6-3 71,-2 3 0,7-8-436,-4 5 130,4 0 0,-2 3-447,5-3-465,0 3 1,5-4 505,3 5 0,2-1 664,1-3 0,1 3 0,-1-5 0</inkml:trace>
  <inkml:trace contextRef="#ctx0" brushRef="#br0" timeOffset="13">9125 11786 8064,'-6'-6'745,"1"1"-396,5 5-49,0 0 0,4-1-67,-1-3 1,3 3-113,-3-3 1,0 2 140,4 2 0,-3 0-119,4 0 1,0 0 89,3 0 0,0 0-123,1 0 0,-1 0-22,1 0 1,4 0-98,3 0 1,-1 0-43,1 0 0,-4 0 40,4 0 0,-1-3-82,1-1 0,1-4 52,-4 4 1,-1 1-320,-4 3 0,-1-2-71,-2-1-191,2 1-94,-4-3 186,1 5 0,-3 0-487,-8 0 1017,3 5 0,-10 2 0,5 4 0</inkml:trace>
  <inkml:trace contextRef="#ctx0" brushRef="#br0" timeOffset="14">9651 11535 8138,'0'-6'74,"0"-4"1,0 7 435,0-5 29,0 6-238,5-8 0,1 5 454,5-3-457,1 3 1,-1 1 212,1 0-312,-1 1 1,1 3-3,-1 0 0,-3 3 0,-1 1 0,-3 5-11,4-1 0,-5 3-114,5 4 1,-5-1-104,0 5 1,-1-1 49,-2 1 0,-2 3-141,-1-3 0,-4 2 73,-4 2 1,-1 1-52,1 3 0,0-7 78,-1 3 0,-3-3-172,0 3 1,-1-1-10,5-3 0,0-1 99,-1-3 0,1-4 183,-1 1 1,5-1-81,-1-3 269,6-3-174,-3 0 70,5-5-81,0 0 1,5 0 132,2 0 1,3 0-52,2 0 1,3 0 181,0 0 1,6 0 23,-2 0 1,2 0-108,2 0 0,0 0 15,0 0 0,0 0-76,-1 0 1,0-1-119,-3-3 0,1 2 86,-4-1 1,3 1-143,-4 2 0,-4 0 65,-3 0-866,-1 0 333,0 0-637,-2 0-1097,-5 0-906,-5 5 3079,3-3 0,-13 8 0,3-4 0</inkml:trace>
  <inkml:trace contextRef="#ctx0" brushRef="#br0" timeOffset="15">12049 11250 8010,'-6'-6'387,"1"5"18,5-9 155,0 9 35,0-9 64,0 8 193,0-3-501,0 0 114,0 4-117,0-4 38,5 5-40,-4 0-178,9 0 1,-4 5 76,6 3 0,-5-2-97,1 2 1,0 3 82,3 4 0,1 2-98,-1-2 1,4 3-7,0 4 0,4 1-15,-3 0 1,3 4 31,-4-1 0,1 2-131,0-1 0,-7 2 71,2 5 1,-3-3 65,-1-1 0,2 1-70,-5 3 0,0 4-1,-4 0 0,0 0 1,-2-3 9,-1-1 0,0 0-179,-5 0 1,1-3-35,-5-1 1,0-4-57,-3 0 1,2 2 86,-2-1 0,2-4-84,1-4 0,2-5-18,3 1-475,-3-2 390,3-2 0,1-3-269,2-1 1,2-4-1293,-2 1 1841,2-3 0,-8-6 0,4-2 0</inkml:trace>
  <inkml:trace contextRef="#ctx0" brushRef="#br0" timeOffset="16">5436 13111 8305,'0'-6'902,"0"-4"-645,0 8 64,0-8 73,0 9-9,0-4 173,0 5-1,0-5-31,0 4 32,0-5-148,0 6-24,0 6-341,-5 0 3,4 5 45,-4 1 1,5-1 37,0 1 0,0 4-21,0 3 0,-4 1-22,0-1 1,0 3 7,4-3 1,-1 6-9,-3 2 0,3 0-194,-3-4-109,3-1 277,1 1 1,0 0-214,0 0 0,1-4-5,3 0 0,-1-5-218,4 1 363,-4-2-403,7-2 61,-9-4-256,4 3-501,0-9 218,-3 4 235,3-5-710,-5 0 868,-5 0 0,2-4-261,-4 1 760,-1-6 0,-4 2 0,1-4 0</inkml:trace>
  <inkml:trace contextRef="#ctx0" brushRef="#br0" timeOffset="17">5231 13362 8065,'-7'0'-339,"2"0"1059,5 0 154,5 0-242,-3 5-387,3-3 1,0 3 155,2-5-168,-1 0-29,4 5 0,-4-4 120,5 3-90,1-3-79,4-1 0,-2 0 88,5 0 0,0 0-56,4 0 0,0-4-100,0 1 1,0-5 281,0 4-320,-1-5 10,-4 8 1,3-5-181,-6 2 0,-4 3 92,-3-3 1,-4 3-699,3 1 258,-4 0-1414,2 0 873,-5 0 1010,0 5 0,0 1 0,0 5 0</inkml:trace>
  <inkml:trace contextRef="#ctx0" brushRef="#br0" timeOffset="18">6327 12951 8093,'0'-6'-15,"0"-4"6,0 8 724,0-8-277,0 9 1,0-4 1081,0 5-1136,0 5-334,0 1 127,-5 6 0,0 3 176,-3 0-369,-2 6 178,9-9 1,-9 14-23,2-3-93,-2 2 1,0 3 95,2 2-24,-2-2 0,4 9-38,-6-3 1,2 3-118,3-3 1,-4-3 156,4-1-165,2 1 120,0-2 0,10 0-29,2-2 1,0-4-4,0-1 1,1 1 98,3-4 1,1 2-69,-1-2 0,-3-3 16,-1-4 0,0-1 24,0 0-167,4 1 135,-5-6 1,5 3-65,1-5 1,-5 3-14,1-3 1,-4 0 19,3-4 0,-3 1-27,4 3 0,-4-3-399,3 3 72,-4-3-360,2-1 0,-4 0-586,3 0-341,-3 0 979,4 0 636,-5 0 0,-5 6 0,-1 0 0</inkml:trace>
  <inkml:trace contextRef="#ctx0" brushRef="#br0" timeOffset="19">6624 13214 8063,'0'-6'0,"0"-1"-17,0 3 1,0 2 14,0-6 0,0 4 537,0-3-327,0-1 0,5 2 31,-4-4-77,5 3 1,-5 0 308,3-1-264,2 1 1,5-5 0,1 1 0,-1 4 25,1 4 1,-1-2-75,0 1 51,1-5-43,-1 8 1,5-5-134,-1 6 135,0 0 21,1 0-221,-3 0 63,4 0 0,-6 2 228,1 2-368,-1 2 79,-5 5 0,3 2 211,-5 2-356,5-2 123,-8 8 1,4-3-155,-5 5 227,-5 0 0,3 0 1,-6 1-268,-1 3 1,-1-3-96,-1 2 120,-6-2 85,4-1 0,-7 0 73,5 0 1,-4 0-8,4 0 1,-1-6-44,5-1 219,-1 1-62,6-9 0,-4 7 31,2-7 0,3-2-55,1 2 1,2-6 348,-2 2-14,3-3-181,-4 4 50,10-3-108,1 3 1,6-5 0,-1 0 0,0 0 93,1 0 1,1 0-64,2 0 0,-1 0 151,5 0 0,-1-1 71,1-3-258,2 2 0,-3-6 169,5 4-153,0 0 0,-6 0-27,-1 0 0,0-1-157,-1 1 0,1 3 10,-5-3-524,-5 3-1016,-1 1 766,-5 0-1629,-5 0 2449,-1 0 0,-5 0 0,-1 0 0</inkml:trace>
  <inkml:trace contextRef="#ctx0" brushRef="#br0" timeOffset="20">9331 13225 10901,'11'-1'978,"1"-3"-725,-1 3-60,1-4 0,3 5 80,0 0 1,5-4-1,-1 0 1,3 1-77,1 3-161,0 0 154,-1 0 0,-3 0-203,0 0 35,1 0 1,-3 0 0,0 0-239,-1 0 124,-3 0-70,3 0 1,-4 0-77,-1 0 0,-3 0-64,0 0 1,-5 3-965,5 1-850,-5 0 997,2-4 1119,-5 0 0,-5 10 0,-2 3 0</inkml:trace>
  <inkml:trace contextRef="#ctx0" brushRef="#br0" timeOffset="21">12049 12734 7916,'0'-6'297,"0"1"259,0 0-45,0 3-103,0-3 406,0 5 0,4 2-654,0 1 1,5-1-6,-2 2 1,2 2 181,-1 2-221,2-3 0,-4 5 0,6-3 147,-1 4-119,5 0 0,-3 2 7,2 2 0,2-2 104,-2 2-170,0 3 1,1-2 56,-1 3 0,0 3 102,-4-3-346,1-3 81,-1 6 1,-1-4-22,-2 4-69,2 1 185,-9 0 0,6 0-138,-3 0 112,-3 5-26,4-4 1,-5 4-74,0-5 70,0-1 0,-1 5 44,-3 0 0,-2-1-13,-6-3-11,1 0 110,4 0-115,-3 0 1,4-4-42,-6 0 0,1-4 56,0 4 0,3-5-89,0 1 88,6-2 8,-8-2-205,8-4 170,-8 3 1,8-5-45,-6 2 1,6 0-244,-2-3 31,2-3-90,2 4 1,-1-5-1700,-3 0 1128,3 0 896,-4-5 0,0-1 0,-1-6 0</inkml:trace>
  <inkml:trace contextRef="#ctx0" brushRef="#br2" timeOffset="22">7412 11809 7648,'0'-6'360,"0"1"411,0 0 143,0 3-310,0-3 104,0 0-128,0 4 59,0-4 760,0 5-1491,0 5-1248,0-4 375,0 4 412,0-5 553,5 5 0,-4-3 0,5 3 0</inkml:trace>
  <inkml:trace contextRef="#ctx0" brushRef="#br2" timeOffset="23">7835 11512 8375,'0'-6'0,"0"1"-24,0 0 77,0 3 1,0-4 118,0 2 257,0 3-45,0-4 0,0 4 144,0-3 98,-5 3-346,3-4 1,-3 6-163,5 3 0,0-2 103,0 6 0,0-1-141,0 5 1,0-1 147,0 1 1,0 4 140,0 3-227,5-2 1,-3 4-11,1-2 0,0 7-41,1 0 0,-3 2-11,3-1 1,-2-2 77,2 6 0,-3-5-188,3 5 1,1-6-29,-1 2 0,1-3-904,-1-1 1,-3-4 752,3 0 0,-1-5 284,0 1 1,-1-6-116,2-1 25,-3-6-642,-1 3-1614,0-5 1338,-5 0 403,3-5 530,-3-1 0,0-11 0,-1-1 0</inkml:trace>
  <inkml:trace contextRef="#ctx0" brushRef="#br2" timeOffset="24">8029 11581 8263,'5'-12'0,"-4"1"528,4 5 63,0-5-211,2 5 95,9-5-159,-3 4 1,5-2 95,-3 6-223,-2-6 1,8 7 33,-2-1 1,-1 0 60,1-1 1,-4 3-73,4-3 1,-1 7 40,1 1 0,-4 4-161,-7 0 1,1 3 63,-5 5 0,3 0-182,-3 3 0,0 3 142,-4-3-384,0 8 208,-5-3 1,-2 7 17,-4-4 0,-4 3-135,0-3 1,-2 1-6,2-1 1,1-3 177,-5 2 0,5-1-232,-1-3 97,2-4 1,1 2 65,1-4 74,0-1 1,3-4-86,0 1 385,6-1-193,-3-4 1,5-1-50,0-2 256,0-3 45,0 4-96,0-5 0,5 1-107,3 3 0,-1-3 81,5 3 1,-4-3-99,8-1 1,0 0 369,-1 0-269,6 0 0,-4 0 285,6 0-295,-5-5 0,4 4-92,-3-3 1,-3 3-83,-1 1 1,-2 0-788,-2 0 304,-4-5 215,3 4-1650,-9-4 1224,4 5 0,-6 0-56,-3 0 693,-2 0 0,-11 0 0,0 0 0</inkml:trace>
  <inkml:trace contextRef="#ctx0" brushRef="#br2" timeOffset="25">10439 11718 8234,'-5'-7'-60,"3"2"0,-7 4 794,6-3 0,-2 3-17,1-3 0,1 3 182,-4 1 115,4 0-242,-2 0-1500,5 0 1,5 5-1,1 1 1</inkml:trace>
  <inkml:trace contextRef="#ctx0" brushRef="#br2" timeOffset="26">10838 11409 7976,'-1'-6'-336,"-3"2"1174,3 3 29,-4-4-358,5 4-64,0-4 129,0 5-118,0 5-263,0 1 1,0 5 19,0 1 0,0-1 32,0 1 1,0 3-203,0 0 1,1 5 129,3-1 1,-3 3-148,3 1 0,1 1 35,-1 3 0,0-2-133,-4 6 1,0-5 41,0 5 1,4-5 9,-1 5 0,1-6-21,-4 2 1,0-4 49,0-4 1,0-3 173,0-4-69,0-1 1,2-1-26,1-2 28,-1-3-157,3-5 186,-5 0-294,-5 0 9,3 0 0,-3-1-671,5-3-1127,0 2 1388,-5-3 0,4 4 549,-3-3 0,8 3 0,2-4 0</inkml:trace>
  <inkml:trace contextRef="#ctx0" brushRef="#br2" timeOffset="27">11158 11467 8277,'-4'-22'0,"1"3"-34,-1 2 147,4 11-16,0-4 810,0 9-131,0-9 388,0 8-474,0-3-548,0 5 1,0 5-2,0 3 1,0 6 240,0 1-388,0 5 196,0-2 1,4 5-148,-1 0-19,1-5 1,-4 7 10,0-2-31,5 2 0,-2-2 23,4 0 1,-4 0-131,1 0 0,1-2 68,-1-2 1,-1-1-97,-3-3 1,4-6-11,0 2 178,0-7-10,-4 1 621,0-5-559,0-5 0,0 3 123,0-6-168,0 0 0,0-3 10,0 0 0,0 3-272,0 0 279,5 6-21,-4-8 0,9 8-165,-2-1 41,-3-4 1,5 6-4,-2-3 0,6 3 82,1 1 0,0 0-14,-3 0 0,3 0 2,0 0 1,4 1 21,-4 3 0,4 2 33,-3 6 0,0-5 9,-1 1 1,-3 1-23,-1 6 0,1-2 11,-5 2 1,0-1-16,0 1 1,-4-2-5,1 2 0,-3 3-21,-1 1 1,-5-1 19,-3 1 0,-2-5-42,-1 1 1,-5 1 31,1 0 1,-5-1-106,1-4 0,-3 1 0,-1-1 1,2 1-155,2-1 1,-2-3-104,6-1 1,-4-4-159,4 1 14,0-3 0,3-5 129,1 0 1,3-5-663,1 2 1,4-3 1032,-1-2 0,-2 1 0,0-1 0</inkml:trace>
  <inkml:trace contextRef="#ctx0" brushRef="#br2" timeOffset="28">11147 11432 8245,'0'-11'0,"-5"5"162,3-5 0,-3 9 338,5-6 0,4 4-73,0-3 0,5 4 115,-2-1 1,4 3-6,0 1-286,6 0 0,-5 0 167,10 0-230,-4 0 1,4 0 30,1 0 0,0 0 15,0 0 1,0 0 173,0 0-505,-1 0 155,1 0 0,-1 0-171,-3 0 0,1 0-355,-5 0 1,1 0-1755,-5 0 1133,-5 0 1089,-1 5 0,-5 2 0,0 4 0</inkml:trace>
  <inkml:trace contextRef="#ctx0" brushRef="#br2" timeOffset="29">7469 13294 8260,'-7'0'0,"-1"0"318,5 0-20,-2 0 366,0 0 503,4 0-534,-9 0-119,9 0-270,-4 0 227,5 0-634,5 0-92,-4 0 0,5-1-1354,-2-3 1113,-3 3-1204,4-5 1700,-5 6 0,5-5 0,2-1 0</inkml:trace>
  <inkml:trace contextRef="#ctx0" brushRef="#br2" timeOffset="30">7880 12963 8421,'0'-7'-485,"0"-3"485,0 9 1002,0-4-73,0 0-480,0 3 0,0-1-52,0 6 1,0 0-24,0 5 1,2-1-107,1 5 1,-1 4 2,2 3-36,-3-2 0,-1 4-124,0-2-56,5 8 1,-4-2 347,3 6-684,2-1 257,-4 5 1,3-1 60,-5 0-183,5-5 79,-4 4 0,4-9-61,-5 3 1,1 0 20,3-5 1,-3 0-153,3-7 141,3-2-283,-6 3-26,4-4-538,-5-6-256,0-1 1,0-14 22,0-2 1198,0-3 0,-5-2 0,-1-2 0</inkml:trace>
  <inkml:trace contextRef="#ctx0" brushRef="#br2" timeOffset="31">8052 13077 8306,'0'-12'0,"5"1"0,-3 1 688,6 2-334,0-2 1,3 5 0,0-3 0,1 0 0,-1 4 495,1 1-376,-1 2-281,6 1 0,-5 0 14,3 0 1,2 1-1,-2 3 0,0 4-21,-3 7 0,-1-1-127,1 5 1,-2-4-198,-3 4 96,-1 0 61,-1 9-465,-4-4 302,4 4 0,-6 0 69,-3 2 0,-2-2-60,-6-1 0,1 1 63,-1-1 0,0-1-97,-4-3 0,6-4 112,-5 0 1,9-5 11,-6 1 0,7-2 209,-2-2-198,4-4-15,-2 3 371,5-9-155,0 4-59,0-5 1,5 0-66,3 0 1,3 0 22,4 0 1,-1 0 29,5 0 1,0 0 34,4 0 0,-1-1 58,-3-3 1,2 3 50,-2-3 1,2 3 125,-2 1 1,1 0-46,-5 0 1,0 0-2132,-3 0 1622,-1 0 1,-3 0 187,0 0 0,-6 5 0,3 1 0</inkml:trace>
  <inkml:trace contextRef="#ctx0" brushRef="#br2" timeOffset="32">10610 12894 8196,'-6'-5'-434,"1"-1"110,-1-6 1281,5 6-75,-4-4 45,5 9-460,0-5 1,0 8-98,0 2-10,0 2-176,0 10 1,1 2 178,3 5 0,-3 0-117,3 0 1,-1 1-51,1 2 51,-3-1-115,4 8 1,-1-8-94,0 5 1,1 0 12,-2 0 1,-1 3-167,2-3 0,1-2 7,-2-1 1,1-7-91,-4-1 1,0-1-359,0 1 266,0-2-47,0-11-497,0 4 223,0-9-312,0 10-384,0-10 0,0-5 657,0-7 649,0-3 0,0 2 0,0 1 0</inkml:trace>
  <inkml:trace contextRef="#ctx0" brushRef="#br2" timeOffset="33">10884 12906 8198,'0'-12'0,"0"1"554,0 4 242,0-3-22,0 9-496,0-4 1,4 6 0,0 3 57,-2 4-246,0 2 157,-2 6-181,5-3-2,-4 8 0,4-3 133,-5 5 0,0-4-83,0 0 0,4-1 50,0 1-462,-1 3 206,-3-10 0,4 5-202,0-6 249,0 1-23,-4-1 0,1-1-78,3-2 195,-3 2-22,9-9 0,-7 4 61,4-5-59,1 5 1,3-3 10,1 1 1,-1-1 24,1-2 273,-1 0-293,6 0 1,-5 0 139,4 0 1,0 3-62,-1 1-237,6 0 169,-9 1 0,6-2-28,-3 4 0,-2 0-12,2 0 0,-2 3 3,-2-2-25,1 2 1,-2 2 67,-3-1-158,4 0 120,-10 1 1,4-1-179,-5 1 90,0-1 1,-1 1-1,-3-1-207,-4 0 3,-2 1 182,-1-1 0,-6 4-120,-2 1 0,-2-1 117,-2-4 0,0 1-19,0-1 1,0-3-223,0-1 1,-3-3 141,-1 4 1,4-6-215,4 2 174,0-3 0,1-1-304,3 0 1,4-5-75,3-2 181,-2 2 0,7-5 425,-4 2 0,4-7 0,-2-3 0</inkml:trace>
  <inkml:trace contextRef="#ctx0" brushRef="#br2" timeOffset="34">10793 12871 8267,'-7'-11'184,"2"-1"1,5 5 402,0-1 0,9 4 151,3-3-430,7 4 1,0-2 7,7 5 0,5 0 0,8 0 211,7 0 1,-4 0-265,3 0 0,-3 0-35,0 0 0,-3 4-146,-4 0 0,-7 1 298,-6-1-1282,1-3 698,-10 9 1,-2-7 203,-7 4 0,-3 6 0,-1 5 0</inkml:trace>
  <inkml:trace contextRef="#ctx0" brushRef="#br2" timeOffset="35">4020 14859 8074,'-6'0'-4,"1"0"1,3 0 1140,-1 0-80,1 0-429,-3-6-107,5 5-268,5-4 1,2 5-35,4 0 1,1 0-38,-1 0 0,0-1 81,1-3 1,4 3-231,3-3 0,3 3-2,1 1 1,0 0-118,-1 0 0,3 0 17,1 0 1,-2 0-90,3 0 0,-2 0 97,2 0 0,-5 0-133,4 0 0,-9 0-98,2 0 1,-5 0-80,-3 0-182,1 0-450,-1 0 201,-5 0 1,-2 0 210,-8 0 591,-2 0 0,-11 0 0,0 0 0</inkml:trace>
  <inkml:trace contextRef="#ctx0" brushRef="#br2" timeOffset="36">4077 15076 8991,'7'-6'1293,"3"5"-860,-3-3 0,4 3 322,0 1 0,2 0-273,2 0 1,3 0-47,4 0 0,1-4-206,0 1-1,1-1-193,3 4 1,-2-4 117,6 0 0,-6-1-106,2 1 1,-3 3-797,-1-3 0,-6 3 69,-1 1-2883,-4 0 3562,0 0 0,-11 5 0,-2 1 0</inkml:trace>
  <inkml:trace contextRef="#ctx0" brushRef="#br0" timeOffset="37">5539 14390 6670,'0'-6'1369,"0"1"1200,0 5-2289,0 5-2,0-4-115,0 9-9,0-3 0,0 4-161,0 1 1,-4-1 23,1 0 0,-3 1-89,3-1 1,0 4 118,-5 1 0,6 4-105,-2-1 1,-1-1 112,1 1-65,0 0 24,-1 4 1,4 0 29,-3-1-8,3 1-21,1 5 0,-1-2 120,-3 4 1,3-3-54,-3 3 0,3-3 12,1 3 1,0-4-22,0 0 1,0 2-4,0-1 0,0-1-2,0-3 1,1 3-6,3-4 1,-2 4 50,6-7 0,-2 1-44,2-1 1,2 2 78,-2-6 0,-2 4-77,2-4 1,-2 4 12,1-4 1,2 1-51,-5-5 0,5 2-9,-1 2 0,-2-6-22,2 2 1,-5-3-17,5-1 1,-2 0 76,2-3-28,2-3-93,-4 4 68,1 0 19,3-4 48,-9 4-41,4-5-293,0 0 283,-3 0-1,3 0-923,-5 0 397,-5 0 1,2 0-1571,-4 0 2069,4 0 0,-12 0 0,2 0 0</inkml:trace>
  <inkml:trace contextRef="#ctx0" brushRef="#br0" timeOffset="38">5882 14950 8191,'0'-6'1075,"0"0"1119,0 6-1966,5 0 1,-3-1-16,6-3 1,0 3 10,3-3 83,6 3-123,-5 1 1,6-4-142,-3 0 1,2-1-95,2 2 0,0 0-71,-8-5 1,11 6-24,-7-2 0,3 2-132,-7-2 0,1 2-50,-1-1 1,-3 1-792,-1 2-789,-4 0 791,7 0-128,-9 0 1244,4 0 0,0 0 0,2 0 0</inkml:trace>
  <inkml:trace contextRef="#ctx0" brushRef="#br0" timeOffset="39">6453 14596 8220,'0'-6'512,"0"-5"-215,0 10 187,0-4-158,0 15 1,-1 2 116,-3 7 0,2 1-118,-1-5 0,1 5-70,2-1 0,-1 7-128,-3 1 1,3 3 111,-3-3 0,3 4-158,1 0 1,0-2 47,0 1 1,0 0-35,0 0 1,4 2-37,0-6 1,1 1-97,-2-4 0,-1-5 141,2-3 1,1-2 3,-2-2 1,1-3-120,-4-1-20,5-4-228,-3 7-82,3-9-459,-5 4-749,0-5 934,0-5 1,0 3-449,0-6 0,1 4-194,3-3 1257,-3 4 0,9-7 0,-4 4 0</inkml:trace>
  <inkml:trace contextRef="#ctx0" brushRef="#br0" timeOffset="40">6853 14927 8220,'-7'0'1570,"2"0"-993,5 0 0,0-5 0,0-1 1</inkml:trace>
  <inkml:trace contextRef="#ctx0" brushRef="#br0" timeOffset="41">7355 14630 8220,'-6'0'-346,"1"-5"607,5 4 0,0-6 16,0 4 1,0 0 309,0-5-183,0 6-101,0-8-117,0 9 1,0-10 89,0 4 1,0 0 0,0 0 0,1 3-54,3-4 0,-2 6 15,6-2 1,-2 1-121,2 0 0,2 1 14,-2-1 0,2 1-170,1 2 1,2 0 107,2 0 1,-2 4-65,2 0 1,-1 1 25,1-1 0,-2 1-143,2 3 0,-2 2-66,-2-3 1,-3 3 137,-1 2 0,-3-1-162,4 1 1,-6-1-15,2 1 1,-3-1 19,-1 0 1,0 1 112,0-1 1,-3-3-12,-1-1 1,-4 1 27,4 3 0,-3-3 10,3 0 0,-5-4 289,2 3-231,-4-4 428,0 7-99,0-9-12,4 4 17,2-5 544,5 0-753,5 0 0,2 0-137,4 0 1,-3 1 67,-1 3 0,1-2-113,3 1 1,2 2 25,2-1 1,-2 1 22,2-1 0,-2 1 37,-2 3 0,2 2-7,2-2 1,-4 2-32,1 1 0,-2 1-4,-6-1 1,3 2-58,-3 2 1,0-2 84,-4 2 1,0 1-107,0 0 0,-5 3 66,-3-4 0,-2 0-11,-1-4 0,-2 5 66,-2-1 1,1 0 100,-5-3 1,0-5-59,-4 1 0,-4-2 183,1 2 0,-5 1-58,5-6 1,-2 5-108,1-4 1,5 0 79,-4-4 1,8 0-147,-5 0 1,9-5-154,3-3 0,1 2-75,6-2 1,0 4-421,4-3 1,0 3-72,0-4 1,1 6-605,3-2 0,4 3-863,7 1 2158,-2-6 0,3 0 0,-4-5 0</inkml:trace>
  <inkml:trace contextRef="#ctx0" brushRef="#br0" timeOffset="42">8120 14642 8220,'0'-7'73,"0"-3"190,0 9 0,-1-4 397,-3 5-361,3 0 0,-4 1 30,5 3 1,0-2-51,0 6 1,0 1 6,0 6 0,0-1-50,0 5 1,0 0 30,0 4 1,1 0-94,3 0 1,-3-1 14,3 1 1,-3 3 24,-1-3 0,0 4-145,0-8 0,4 4-172,0-7 0,0-1 24,-4-4-469,0-4-192,0 3 110,0-9 1,0 3 90,0-8 1,0 1-1346,0-4 1272,0-1 1,-4-3-461,0-1 1072,-5-4 0,3 3 0,-6-3 0</inkml:trace>
  <inkml:trace contextRef="#ctx0" brushRef="#br0" timeOffset="43">8006 14847 8220,'0'-6'1289,"0"-4"16,0 8-334,0-3-364,0 5 1,5 0-124,3 0 0,6 0-170,1 0 0,6 0-77,2 0 1,-4-1-70,4-3 1,-3 3-144,3-3 0,-2-1-73,1 1 1,-5-3-289,6 3 0,-4-1-251,0 1 1,1 3-2113,-5-3-160,1-2 2859,-5 4 0,-5-3 0,-1 5 0</inkml:trace>
  <inkml:trace contextRef="#ctx0" brushRef="#br0" timeOffset="44">8577 14413 8220,'-5'-6'-91,"4"-4"-88,-9 8 863,8-8-188,-3 4 36,5-6 1,4 1-70,0 0 1,1 3-161,-1 0 1,1 5-40,2-5 1,4 5-32,-4 0 0,3 1-32,2 2 0,-1 0-65,1 0 1,-1 2-78,0 1 8,1 4 3,4 9 1,-3-3-14,2 2 0,-2 3-56,-2 1 0,0 3-162,-4 0 0,-1 5 70,-2 0 0,-2 4-166,1 0 0,-3 6 65,-3 1 0,-4 0-75,-4-4 1,-4 4 129,-1 0 1,-4 0 19,1-3 0,-1-5 92,1 0 1,-2-4-77,6 0 1,-5-1 158,1-3 0,2 0-50,2-3 1,2-4 372,2-7-274,0 2 0,3-9 526,0 3-275,6-3 1,-2-1-113,8 0 0,-2 0 73,6 0 0,0 0-42,3 0 1,2-3-50,2-1 1,3-4-4,4 4 0,1-5-61,0 2 1,1 1-34,3-2 1,-3 4-19,3-4 0,-3 6 2,-1-2 1,-4 3-127,0 1 1,-5-4-71,1 0 0,-2 0-29,-2 4 0,-3 0-93,-1 0-164,-4 0-29,2 0 1,-6 2-164,-3 2 1,1-3-319,-4 3 1,0-2-971,0 2 1847,-3-3 0,-2 4 0,-6-5 0</inkml:trace>
  <inkml:trace contextRef="#ctx0" brushRef="#br0" timeOffset="45">9137 14265 8187,'-5'-7'0,"3"-3"0,-4 5 220,2-3 434,3 3-246,-4 0 0,5 3 190,0-6 0,0 6-378,0-3 1,0 3 256,0-2-33,0 3 46,0-4-295,0 5-71,5 0-8,-4 0 0,4 1-75,-5 3 91,5 3 0,-2 4-136,4 0 0,-3 1 109,4-1 0,-4 1-90,3-1 0,0 4 54,0 1 0,3 0 33,-2-1 1,2-2-230,2 2 226,4 3-1,-8-5-191,12 8 58,-12-8 1,7 8 74,-7-1 1,2-3-10,-3 2 0,2 0 58,-1 4 1,1 0 5,-6 0 1,5 0-125,-4 0 1,0-1 79,-4 1 0,0 1-55,0 3 1,0-3-20,0 3 1,-2-3-16,-1-1 0,-4 0-2,-4-1 0,3-3-141,1 0 0,-1-1-14,-3 1 1,3 3 144,0-3 1,1-3-74,-5 0 1,5-4 87,-1 0 1,4 3-6,-3 0 1,4 0 42,-1-3 1,3-5 25,1 1 1,-1-4-35,-3 3 18,3-4 241,-4 2-206,5-5 1,-2 0-19,-1 0 0,0 1-71,-5 3 0,5-3-119,-5 3 1,4-3 25,-3-1-304,-1 0 193,-3 6 1,3-5-867,0 3-1172,6-3 1101,-3-1 1182,5 0 0,0 5 0,0 1 0</inkml:trace>
  <inkml:trace contextRef="#ctx0" brushRef="#br2" timeOffset="46">9639 14733 10646,'0'-6'2116,"0"0"-2543,0 6-1115,0 6 106,0-5 0,4 5 164,0-2 1272,0-3 0,1 4 0,1-5 0</inkml:trace>
  <inkml:trace contextRef="#ctx0" brushRef="#br2" timeOffset="47">9902 14447 8032,'0'-11'1200,"0"5"-364,0 1 261,0 5-847,0 5 0,0-3-222,0 6 99,5-1-105,-4 5 0,4 1-10,-5 2 0,4 1 115,0 3 0,0 4-162,-4 0 0,0 1 46,0 7 1,0-1 17,0 4 1,0-3-53,0-1 0,-2 4 91,-1 4 0,1-1-139,-1-6 0,1 0 23,2-4 1,0 4 24,0-5 0,0-3-1,0-4 0,0-5-3,0 1 0,0-6 3,0-1-49,0-6-339,0 3 227,0-5-194,0-5 1,0-1 84,0-5 1,-3-1-641,-1 1 0,-1 1 255,1 2 1,1-2 678,-4 2 0,-1-7 0,-3-3 0</inkml:trace>
  <inkml:trace contextRef="#ctx0" brushRef="#br2" timeOffset="48">10085 14676 8234,'0'-18'0,"3"-4"-42,1 3 1,5 3 93,-1 1 1,2-2 255,1 2 0,1-4 351,-1 4 0,2-1-374,2 5 1,-2 0-71,2-1 1,-1 1 31,1-1 0,-2 6 152,2 2-206,-2 3 157,3 1-368,-3 0 0,2 5 2,-7 3 0,1 7-12,-6 4 1,1-1-103,-4 1 1,0 4 147,0 3 1,0 6-118,0-2 1,-5 0 1,-2 0 0,0-3 48,0 3 1,-1-4-43,-3 0 0,-5-2-111,1-1 1,0 0 34,4 0 0,-1-4 98,1 0 1,3-5 108,0 1 0,2-2-75,-2-2 117,3 1 1,2-1-28,-1 0 1,-1-3 372,1 0-286,3-6 1,-4 5 106,5-4 29,0-1 227,0 3-376,0 0 1,1-4 123,3 3-145,2-3 1,7-1 82,2 0 0,-2 0 9,2 0 0,3 0-7,1 0 1,1-4 5,-1 1 1,1-3-4,-5 3 1,1 1 23,-5-1 0,1 1-185,-1 2 0,-3 0 240,-1 0-491,-4 0 1,3 0-460,-2 0-587,-3 0 446,4 0 0,-6 4-759,-3 0 0,2 0 1575,-6-4 0,-5 5 0,-4 1 0</inkml:trace>
  <inkml:trace contextRef="#ctx0" brushRef="#br0" timeOffset="49">10975 14584 8017,'0'-11'0,"0"0"0</inkml:trace>
  <inkml:trace contextRef="#ctx0" brushRef="#br0" timeOffset="50">10975 14562 8004,'-6'-5'457,"1"3"0,5-3-230,0 0 227,0 4 170,0-4-188,0 5 0,-5 0 167,4 0-330,-4 5 1,5 1 7,0 6 0,0-1-26,0 0 0,-2 5-172,-1-1 1,1 1 6,-2 0 0,3 0-82,1 3 0,0 1 1,0-4 0,0 3-153,0-4 1,0 5 122,0-1 0,0-2-91,0-2 1,0-1-409,0 1 294,0-2 69,0-2 0,1-2-525,3-5 265,-2 5 0,4-4-677,-2 3 58,-3-3-287,4-5 1149,-5 0 1,5-5-1,1-2 1</inkml:trace>
  <inkml:trace contextRef="#ctx0" brushRef="#br0" timeOffset="51">10804 14767 7982,'-6'-5'306,"-4"4"585,8-4-102,-3 5 82,5 0-695,5 0 1,-2 0-82,5 0 0,-1 0 53,5 0 1,-1 0-162,0 0 1,2 0-126,2 0 1,-1 0 92,5 0 1,0 0-390,4 0 1,0 0 91,0 0 1,-4-4-84,0 0 0,-4 0 81,4 4 344,-5 0 0,8 0 0,-4 0 0</inkml:trace>
  <inkml:trace contextRef="#ctx0" brushRef="#br0" timeOffset="52">11615 14322 7943,'-6'-7'-652,"-3"1"696,5 2 1130,0 3-543,4-4-322,-5 5-143,4 5 0,-6-2-3,4 4 1,0 1 24,-4 3 1,3 2-19,-4 2 0,2-2-8,-2 2 0,-2 2-112,2-2 0,-2 5 119,-1-1-251,-1 3 71,1 0 1,0 5 116,-1 0 0,1 5-40,-1-2 1,1 3 45,-1 1 0,2 0 13,3 1 1,-2-5 57,5 1 0,0-2-71,4 1 1,0 2 113,0-5-97,5-1-11,-3-3-232,8 0 203,-4 0 1,5-5 119,1-3-330,-1 3 80,1-6 1,-1 5 72,1-6 0,-1-3-125,0-1 0,1 0-24,-1 0 0,1 0-68,-1-3 1,-3-3-179,-1 3 0,-3 1-234,4-1 297,-6-1 0,5-3-352,-4 0-575,-1 0 91,3 0 798,-5 0 0,0-5 1,0-1-1</inkml:trace>
  <inkml:trace contextRef="#ctx0" brushRef="#br0" timeOffset="53">11706 14596 7943,'0'-12'484,"2"5"-263,1-1 0,0 4-8,5-3 0,-5 4 112,5-1 1,-4 2 121,3-2 1,1 3-164,3-3 1,1 3-45,-1 1 0,-3 5-104,0 2 1,-2 0 71,2 0 1,2 1-2,-3 3-138,-2 6 96,6-4 1,-10 7-142,3-5 89,-3 5-149,-1-2-219,0 5 183,-5 5 1,-2-4 58,-4 3 1,0 1-58,-1-2 1,-1 1-67,-2-4 1,3 0-76,-4-1 1,4-4 90,0-3 0,2 2-83,2-2 0,0-3 264,4-5 1,0-3 41,4 4 185,0-6-203,0 8 99,0-8 1,4 4-114,0-2 1,4-3 99,0 3 1,2-3 43,2-1 1,-1 0-77,0 0 1,1 0-198,-1 0 175,-4 0-165,8 0 1,-7 0-162,7 0 1,-6 0-316,-2 0-60,1 0 0,3 0 242,1 0-1238,-6 0 966,4 0 0,-3 0-1025,4 0 1639,-5-5 0,4-1 0,-3-6 0</inkml:trace>
  <inkml:trace contextRef="#ctx0" brushRef="#br0" timeOffset="54">12060 14893 7731,'-6'-7'1456,"1"2"-826,5 5 36,5 0-392,1 0 0,6-3 43,-1-1 1,1 0-206,-1 4 0,1 0 127,-1 0 0,0 0-224,1 0 1,-2-1 67,-2-3-793,2 3 557,-4-4 1,2 5 3,-1 0 1,-3 0-460,4 0 355,-6 0-1148,8 0 292,-8 0-154,3 0 1263,-5 0 0,0 5 0,0 1 0</inkml:trace>
  <inkml:trace contextRef="#ctx0" brushRef="#br0" timeOffset="55">12437 14459 8182,'0'11'506,"0"1"1,0 0-273,0 4 1,0 1-1,0 6 1,0 0-14,0 0 0,-1 4 13,-3-1 1,3 6-1,-3-2 1,2 0-15,-2 0 1,3-5 25,-3 2 1,1-3 278,-1-1 1,3-1-206,-3-3 0,3 1-310,1-5 1,0 0 91,0-3 0,0-1-300,0 1-41,-5-1 199,4 0-7,-4-4-97,5 3-73,0-9 270,0 9-804,0-8 249,0 3-1033,0-5 0,0-10 0,0-3 0</inkml:trace>
  <inkml:trace contextRef="#ctx0" brushRef="#br0" timeOffset="56">12631 14356 7864,'-6'0'-776,"1"-5"2398,5 4-1090,0-4 1,0 6-87,0 3 0,4 2-19,0 5 1,1 2-133,-1 2 1,-2-1 109,6 5 0,-2 0-65,2 4 0,2 0-38,-3 0 0,4 0-75,0 0 1,0-1-1,1 1 1,-5 4-33,1 0 18,0-1-54,-2 2 1,3-4-62,-5 3-37,5-3 1,-8-1-162,3 0 56,-3 0 1,-1-1 12,0 1 1,0-1-78,0-3 0,0 1 54,0-5 0,0 4 24,0-3 0,-4 3-122,0-4 1,-5 4 25,2-4 0,-3 0-95,-2-3 1,5-1-12,-1 1 1,0-1 128,-3 0 0,0-3-29,-1 0-342,6-6 218,-4 8 1,7-5 12,-4 3 1,4-2-156,-1-2-283,-2-2 100,5 8-98,-5-9 0,6 5-784,0-2 1463,0-3 0,6 4 0,0-5 0</inkml:trace>
  <inkml:trace contextRef="#ctx0" brushRef="#br2" timeOffset="57">13008 14824 7876,'-6'-6'1041,"1"1"-456,5 5 1923,0 0-2001,0 5-79,0-4-487,0 4 0,1-5-104,3 0-30,-3 0-647,4 5-1415,-5-3 1739,0 3 0,5-15 0,2-3 0</inkml:trace>
  <inkml:trace contextRef="#ctx0" brushRef="#br2" timeOffset="58">13362 14345 7876,'0'-7'207,"0"-3"523,0 9-118,0-9 208,-5 8-495,4-3 1,-4 10-85,5 3 0,0 3-97,0 5 1,0-2 27,0 5 1,0 0 26,0 4 1,1 4-24,3 4 1,-1 2-76,4 1 1,-4 6 80,1 1 0,1 5-170,-2 4 0,3-7-105,-3 2 1,-1-1 248,1 1 1,-3 0-105,-3-3 0,0-2 1,-5-2 1,5-6-109,-5 2 0,5-7 17,0-1 1,1-5-139,2-2 1,0-9-166,0 1-42,0-7 1,2 1-276,1-5 11,-1 0 163,3-5 0,-5-1 135,0-6 1,0 1-1467,0 0 1815,0-1 0,-5-4 0,-2-2 0</inkml:trace>
  <inkml:trace contextRef="#ctx0" brushRef="#br2" timeOffset="59">13671 14425 7905,'0'-12'0,"0"6"351,0 1 751,0 5 0,0 6-1026,0 5 0,0 2 70,0 6 0,0 2 66,0 5 0,0 0-44,0 4 0,0-3-14,0 3 1,0-3-128,0 3 0,1-4-22,3 0 1,-3-3-71,3-4 0,-3 1 77,-1-4-126,0-1 0,0-4-42,0 1-147,0-6 133,0-1-6,0-5 147,5 0 0,-2-4 172,4 1 1,-3-3-59,4 3 0,-1 1-23,5-1 1,-1 1-25,1 2 1,3 0 0,0 0 0,2 0-15,-2 0 0,1 2 14,3 1 1,2 0-78,-6 5 0,0-1 57,-3 5 1,-1-1-59,0 0 1,-3 1 33,0-1 0,-6 4-2,2 1 0,-1 0-45,0-1 0,-1-1-11,1 5 1,-3-3-27,-3 3 0,-2-5 68,-3 1 1,-2 1-126,2 0 1,-2-1 59,-1-4 0,-1 1-147,1-1 1,-4-1 52,-1-2 1,1 1-71,4-5 0,-1-1 97,1-3 0,-1 0-81,1 0 0,0 0 6,-1 0 1,5-1-147,-1-3 1,4-2-34,-4-6 0,6 5-7,-2-1 415,3 1 0,-4-10 0,-2-1 0</inkml:trace>
  <inkml:trace contextRef="#ctx0" brushRef="#br2" timeOffset="60">13648 14333 7716,'11'0'713,"1"0"-450,-1 0 0,1 0 98,-1 0 0,2 0-105,2 0 0,-1 0-42,5 0 1,0 0-1,4 0 0,0 0 27,0 0 0,3 0-27,1 0 1,3 0-1,-3 0 0,0 0 27,-5 0 0,1 0-27,0 0 0,-5-4 0,-3 1 1,-2-1-1469,-2 4 730,-4 0-425,-2 0 0,-7 1 61,-1 3 0,-4-2 888,-4 6 0,-6 0 0,0 3 0</inkml:trace>
  <inkml:trace contextRef="#ctx0" brushRef="#br2" timeOffset="61">4089 16457 7775,'-12'0'414,"6"0"337,1 0-69,0 0-74,3 0 215,-3 0 1006,5 0-1373,5 0-278,2 0 1,4 4-115,1 0 1,0 0-51,4-4 1,-2 0-120,5 0 0,0 0-30,3 0 0,-1 0 91,2 0 0,-3 0-93,7 0 1,-3 0 91,-1 0 0,-1-4-121,1 0 1,-4 0 28,0 4 1,-5 0-31,1 0-57,-2 0-302,-1 0-144,-6 0 124,-1 0-1728,-5 0 1475,-5 6 1,2-5 798,-4 3 0,-1 2 0,-3 0 0</inkml:trace>
  <inkml:trace contextRef="#ctx0" brushRef="#br2" timeOffset="62">4112 16766 8172,'5'-7'2697,"1"-1"-2269,5 4 0,-3 0-29,0 4 1,-1 0-168,5 0 0,0 0 14,4 0 1,-4-4-118,3 0 0,2 1 62,-2 3 0,5 0-65,0 0 0,0 0 35,-1 0 1,6 0-180,-2 0 1,-1 0 28,-3 0 1,0 0-151,4 0 0,-4 0-17,0 0 0,-4 0 79,4 0 1,-9 0-571,1 0 268,-2 0-422,-2 0-386,-2 0-388,-15 0 1575,7 0 0,-17 5 0,7 1 0</inkml:trace>
  <inkml:trace contextRef="#ctx0" brushRef="#br0" timeOffset="63">5516 16560 8178,'-11'-11'0</inkml:trace>
  <inkml:trace contextRef="#ctx0" brushRef="#br0" timeOffset="64">5505 16549 10823,'7'0'620,"1"0"0,-4 0-492,4 0 0,-1 0 116,5 0 1,-1 0-101,0 0 1,1 0-13,-1 0 0,6 0-196,2 0 1,-1 0 99,1 0 0,0 0-158,3 0 0,-3 0 29,1 0 0,-5 0-87,4 0 1,-5 0-90,1 0 0,-6-1 104,-2-3 0,-3 2-291,4-1-261,-6 1-456,3 2-88,-5 0 1261,-5 0 0,-1-5 0,-5-1 0</inkml:trace>
  <inkml:trace contextRef="#ctx0" brushRef="#br0" timeOffset="65">6213 16229 7584,'0'-6'-289,"0"-1"1253,0 4-666,0 1 0,0-4 321,0 2 61,0 3-178,0-4 424,0 5-869,0 5 0,0-1 103,0 7 0,0-1 83,0 9 0,0-3-54,0 3 1,0 3-37,0 5 1,0 1-89,0-1 1,0-1 36,0 9 1,0-4-114,0 7 1,0-2 117,0-2 1,0 2-54,0 2 1,4-3 26,0 3 0,1-7 30,-2-5 0,-1 2-29,2-1 0,1-2-14,-2-6 1,1 2 12,-4-6 1,4 4-13,0-4 1,0 0-118,-4-3 103,0-1-323,0 1-60,0-1 87,0-5-207,0 0-670,0-6-8,5-6 1126,-4 0 0,9-5 0,-4-1 0</inkml:trace>
  <inkml:trace contextRef="#ctx0" brushRef="#br0" timeOffset="66">9262 16298 7854,'-5'-7'155,"4"2"19,-4 5 279,5 0 0,0 5-277,0 3 1,0 3-7,0 4 1,4-1-8,0 5 1,-1 1-35,-3 2 0,4 2 20,0 3 1,0-3 5,-4 3 1,1-3-185,3-1 1,-3 0 107,3 0 1,-2-4-93,2 0 1,-2-4-19,1 4 1,-1-5-13,-2 1 1,3-2 61,1-2 1,0-3-147,-4-1 1,1-3-357,3 4 165,-3-6-138,4 3-275,-5-5-362,0 0 628,-5 0 0,3 0 465,-6 0 0,1-5 0,-5-1 0</inkml:trace>
  <inkml:trace contextRef="#ctx0" brushRef="#br0" timeOffset="67">9057 16583 7854,'0'-11'286,"0"4"164,0 2 1,5 5-128,2 0 0,4 0 47,0 0 0,4 0-29,0 0 0,6 0 173,-2 0 1,2 0-70,2 0 0,8 0-107,-1 0 1,2 0-106,-5 0 0,-2-1-73,5-3 1,-6 3-91,-1-3 1,-1 3-95,-7 1-696,0 0-1654,-3 0 1748,-6 0 0,-7 0 626,-11 0 0,-4 5 0,-7 1 0</inkml:trace>
  <inkml:trace contextRef="#ctx0" brushRef="#br2" timeOffset="68">6715 16606 7854,'-6'-6'0,"-4"-5"627,9 10 170,-4-4 0,5 4 403,0-3-26,0 3-171,0-4-637,0 0 1,1 2 82,3-5-257,-3 6 1,5-4 192,-2 2-382,-3 2 0,6-3-495,-3 5 5,-3 0 0,5 0-2057,-2 0 792,-3 0 0,9 0 1752,-2 0 0,2 5 0,2 2 0</inkml:trace>
  <inkml:trace contextRef="#ctx0" brushRef="#br2" timeOffset="69">7161 16240 7854,'-5'-11'0,"4"5"774,-5-4-66,6 8-39,0-3-114,0 5-319,-5 0 1,4 5-61,-3 3 0,3 2 13,1 1 1,0 2 30,0 2 1,0 2-14,0 2 1,0 6-116,0-2 0,0 4 109,0-1 0,0 2-275,0 3 1,0 1-18,0-6 1,0 5-19,0-5 0,0 2 64,0-1 0,4-4-126,0 0 1,-1-4 37,-3-4-11,0-3 1,2 5-44,2-6-44,-3-4-284,4 3-26,-5-9-371,0 4-116,0-5 1,0 0-1</inkml:trace>
  <inkml:trace contextRef="#ctx0" brushRef="#br2" timeOffset="70">7332 16435 7890,'0'-18'0,"4"0"381,0 3 1,3 1 11,-3-5 0,5 4 7,-1-4 0,2 5-109,1-2 1,1 0 69,-1 1 1,4-1-109,1 5 1,4 1 26,-1 2 1,-1-1-166,1 6 1,-4-1 201,4 4 1,-1 0-251,1 0 1,-3 1 89,-4 3 1,3 2-219,0 6 0,0-1 26,-3 0 0,-1 6-110,1 2 0,-2-1 106,-3 1 0,-1 0-54,-6 4 0,0 1-174,0 2 1,-2 0 59,-2 4 1,-2-1-136,-5 2 1,-5 1 101,1-6 0,-5 1 53,1-4 1,1 0 115,-1-1 1,4-3 130,-4 1 1,5-7-143,-1 3 1,2-7 100,2-2 1,-1-3 2,1 4 0,3-6 171,0 2 1,6-1 338,-2 0-180,3-1-2,1 3 229,0-5-528,5 0 1,1 0-21,6 0 0,-1 0 37,1 0 1,3 0 39,0 0 1,9 0-52,-1 0 1,6-2 190,-2-1 0,1 1-27,-2-1 1,0-3-90,4 3 1,-4-2-92,0 1 0,-3 2-116,-4-1 1,-2 0-1332,-6-1 768,0 3-703,1-4 913,-6 5 0,-6 0 428,-7 0 0,-9 0 0,-1 0 0</inkml:trace>
  <inkml:trace contextRef="#ctx0" brushRef="#br2" timeOffset="71">9845 16252 8053,'0'-12'-573,"-1"2"731,-3 3 1233,2-3-392,-3 3 79,5 1-342,0 1-181,0 5-291,5 5 1,-3 1-4,2 6 0,1 0-206,-2 4 0,1 1 56,-4 6 0,0 5 88,0 3 1,0-1-49,0 4 0,0-2-167,0 6 0,0-5 18,0 1 1,0-6-118,0 6 0,0-3 21,0-1 0,0-2 178,0-5 0,0-1-214,0-3 1,0-3 2,0-4 1,0-1-379,0 1 35,0-6-357,0-1-83,0-5-413,-5 0 315,4 0 465,-4 0 1,1-1 542,0-3 0,-5-2 0,3-6 0</inkml:trace>
  <inkml:trace contextRef="#ctx0" brushRef="#br2" timeOffset="72">10119 16183 8125,'-4'-11'0,"0"0"0,0 3 560,4 0 912,0 6-319,0-3-325,0 5-467,0 5 1,0-3-119,0 6 0,0 1 0,0 6 0,0-2-72,0 2 1,0 1 15,0 0 0,0 3-141,0-4 1,0 4 56,0-4 0,0 0-235,0-3 1,2 1 94,2 2 0,-3-6-355,3 2 73,2-2 99,0 2 133,6 1-26,-1-1 66,1-4 1,-1 1 11,0-4 0,-3 0-1,0-4 1,-1 4 8,5 0 0,-1-1 47,1-3 1,-1 2-35,0 2 1,2-3-3,2 3 1,-2 1 17,2-1 0,-2 1 2,-2-2 1,1 2-8,-1 3 1,1 1 0,-1-5 0,0 3 74,1-3-78,-1 5 4,1-3 1,-5 6 11,1-1 0,-6-3-9,2-1 1,-2 5-24,-2 3 0,0 0-23,0-3 0,-6 0-12,-1 4 1,-3-2 15,-2 5 1,-3-5-5,0 1 1,-4-1 3,4 1 0,-5-6 6,5 2 0,-1-2 41,1 3 0,1-2-16,-5-3 1,3 2 10,-3-5 0,5 0-12,-1-4 0,2 0 1,2 0 1,0 0-133,-1 0 0,5 0-210,-1 0 0,4-4-108,-3 0 0,4-5 141,-1 2 0,3 0 319,1 0 0,0-1 0,0-3 0</inkml:trace>
  <inkml:trace contextRef="#ctx0" brushRef="#br2" timeOffset="73">10062 16206 8050,'0'-11'-309,"0"-1"0,5 5 1021,2-1 289,9 6 0,5-3-161,6 5 0,1 0-304,-2 0 1,1 0-22,7 0 0,-3 0-197,3 0 1,0 0-70,-3 0 1,4-4-54,0 0 1,0 0-1,-8 4 1,-2 0-389,-6 0 1,2 0 259,-6 0-2797,0 0 1355,-9 0 0,-2 4 1374,-8 0 0,-7 5 0,-7-3 0</inkml:trace>
  <inkml:trace contextRef="#ctx0" brushRef="#br3" timeOffset="74">14413 16891 12948,'0'7'1664,"0"3"-1093,0-9-527,0 4 148,0-5-415,0-5 451,0-1 0,-4-6 212,1 1 1,-1 0 142,4-1 0,0 5-176,0-1-155,0 0-5,0-3 0,0 0-29,0-1 0,0 1 260,0-1 1,0-3-257,0 0 0,0-6-336,0 2 0,0-2 163,0-2 0,0-4-20,0 1 0,0-6 76,0 2 1,4-5-75,-1-3 0,2 1-139,-1-4 0,-1 2 85,4-2 0,-4 0-454,1-1 379,2-2 1,-3 4-75,4-2-1291,-4 3 1317,2 0 0,-1 3-93,-1-2-220,1 3 356,1-5 0,-3 5-78,1-3 66,4 2 0,-6 1 157,3-3 1,-3 2-100,-1-2 0,0-1 174,0 1 1,0-6-154,0 3 0,4-4 100,0-1 1,-1 5-66,-3-1 1,0 0-62,0-4 0,4 4 23,0 0 1,0 1-20,-4-5 0,1 0-29,3 0 1,-3 1 63,3-1 1,1 0-280,-1 1 0,0-2 283,-4-3 1,0 2 142,0-5 1,4-1-127,-1-3 0,1 0 41,-4 0 1,1 1-19,3 3 1,-2 2 11,1 6 0,-1-1-83,-2 0 0,3 1 98,1-1 0,0-4-60,-4 1 0,0-4 37,0 3 0,0-3-78,0 3 0,0-8 60,0 1 1,0-3-46,0 3 0,0 1 35,0 3 1,0-3-6,0 3 0,0 2 128,0 2 1,4-2-117,0 1 1,-1-4 5,-3 0 0,0 4 11,0 0 0,0 2-20,0-1 1,2-4 18,2-4 0,-3 0-37,3 0 0,-3-4-13,-1 0 0,1 0-248,3 4 0,-3 1 252,3 3 1,1 2 11,-1 6 1,0 3 397,-4 0 1,0 5-389,0-1 1,4 3 94,-1 0 1,1 0-36,-4-3 0,0 1 98,0-5 0,0-1-112,0-7 1,0 2-202,0-5 1,0 0 110,0-5 0,4 5 91,0 0 0,0 1-124,-4-1 1,3 3 108,1 8 1,0 2 88,-4 2 0,4 6-135,0-2 0,-1 6 361,-3-3 0,0 1-344,0-5 333,0 1-143,0 0 1,4-4-105,0 0 1,0-5 1,-4 1-166,5-3 0,-4 0 94,3-1 0,-3 2-4,-1 2 0,0 2-33,0 6 1,0 0 80,0 0-173,0-1 365,0 6 1,0-4-331,0 3 78,0-3 0,0 2 14,0 1 1,0-1-7,0-3 0,0-1-3,0-4 0,0 3 2,0-6 0,0 8-1,0-5 0,0 1 1,0-2-2,0 2 0,0-2-2,0 2 1,0 0-2,0 4 0,0-5 1,-4 2-10,1-5 0,-1 4-11,4-4 0,0 5 93,0-1 0,0-1-74,0 1-573,-5 0 841,3 3-244,-3 1 1,4 0-140,-3 0 353,3 4-102,-4 2 0,1 1-88,0-4-4,-5-2 1,4-1-3,-2 0 1,0-2-23,4-2 0,0 1-165,-5-5 350,6 6 0,-3-4-252,5 6 0,-1 0 170,-3-1 1,3 5-151,-3-1 0,2 5 7,2-5 1,-3 6 1,-1-2-2,0 3 0,3-2 1,-3-1 0,3-4 11,-3 5 1,1-6 20,0 2 0,1 0-26,-2 0 0,3-4 7,1-4 0,0-4-39,0 4 1,0 0 14,0 3 0,0-1 63,0 1 0,-4 0-28,1 8 0,-1 1 3,4 3 0,0 0-6,0 0 1,-4 0-18,0 0 1,0-3-2,4-1 0,0-1-36,0 1 0,0-2-13,0-5 0,2 4 2,1-1 0,-1 2-23,1-2 1,3-2 44,-3 3 1,2-2-6,-1 2 1,-2-2 31,1 5 0,-1-3 81,-2 3 0,0-2-118,0 6 0,0-5 170,0 9 1,0-5-157,0 5 1,0-2 180,0-2 1,0 1-144,0 3 0,0-1 6,0 5 1,0-4-42,0 3 0,0-3 53,0 4 0,0-4-55,0 4 0,0-2 44,0 2 0,0 1-58,0-5 0,0 5 20,0-1 1,0-2 1,0 2 0,0 0-70,0 4 0,1-1 73,3 1 0,-3-4-129,3-1 0,-3 0 118,-1 1 0,1 1 25,3-5 1,-3 1-27,3-1 0,-1-2 111,1 6 1,-3-5-58,3 1 1,-3 1 5,-1-1 1,0 4-7,0-4 1,4 1 193,-1-1 0,1-3-172,-4 3 1,0-1-39,0 1 1,0-1 41,0 5 1,0-4-34,0 3 1,0 1-46,0 4 1,0-5 62,0 1 0,0 0-81,0 4 0,0 3 21,0 0 1,4 1 26,0-5 1,0 1-7,-4-1 0,0 1-42,0 0 1,0-1-36,0 1 0,4-1 86,-1 1 0,2-1-12,-1 1 1,-1-2 1,4-2 0,-4 2 11,1-2 0,1 3-68,-1 0 1,-1 1-22,-3-1 0,4 5 163,0-1-16,0 6 211,-4-9 23,0 10-607,0-4-546,0 5 0,-5 0 0,-2 0 0</inkml:trace>
  <inkml:trace contextRef="#ctx0" brushRef="#br2" timeOffset="75">15327 5962 8342,'0'-12'0,"-4"5"0,0-1 0,0 6 147,4-9 277,0 10 325,0-9-358,0 9-155,0-4 102,0 5 0,2 5-192,1 2 0,-1 7-20,2 1 1,-2 6 35,2-2 0,1 6-168,3 2 0,-2 5 75,-2-2 1,-2 7-193,6 1 1,-4 5-12,3-1 0,-4 2 154,1 2 0,1 5-214,-1 2 1,-1-2 247,-3-2 1,4-4-73,0-7 1,1-1 32,-1-11 1,-3 1 147,3-4 0,-2-6-83,2-1 0,-2-4 106,1 0 1,0-5-314,1 1 178,-3-5-585,4 2 40,-5-5-503,0 0 0,-4-5 104,0-3 893,-4-2 0,1-7 0,-4 0 0</inkml:trace>
  <inkml:trace contextRef="#ctx0" brushRef="#br2" timeOffset="76">15270 6053 8222,'6'-18'-276,"-1"2"1,-4 4 875,3 1 214,3 0 1,8-1-99,0 1-418,5-1 1,-6 2-68,5 3 0,-1-2-1,1 5 1,3-1-190,-3 1 0,-2 3 93,2-3 1,1 3-175,2 1 0,1 0 77,0 0 0,0 5-91,0 2 0,-4 0-67,0 0 1,-4 1-27,4 3 0,-5 4 85,1 1 0,-6 0 34,-1-1 1,-6-2-86,2 2 0,-4-2 57,-4-2 1,-2 1 40,-5-1 1,-7 2-19,-5 2 1,-1-1-88,-7 5 1,5-5 40,-5 1 1,3-2-93,-6-1 0,6-1-143,-6 0 0,7-3-33,1 0 1,3-6-18,4 2 0,6 1-240,5-1 604,6 0 0,-3 1 0,5 1 0</inkml:trace>
  <inkml:trace contextRef="#ctx0" brushRef="#br2" timeOffset="77">15772 6373 10094,'0'11'699,"4"2"-124,0 2 0,1 3-475,-1 5-64,-3 0 0,8-1 77,-5 1 1,5 0-167,-2 0 0,0 0-62,0 0 1,-3-4 196,4 0 0,-6-5 175,2 1 0,-3-2-83,-1-2 4,0-5-109,0 5 0,-1-10 14,-3 3 1,2-3-4,-6-1 0,4-4 56,-3 0-185,-1-5 0,-2 3 136,2-5 0,3-1-86,5 1 0,0-4-16,0-1 1,5-4-14,3 1 0,3-6-9,4-2 0,3 0-169,5 4 1,0 1-99,0-1 0,3 1 78,1 3 1,1-1-174,-1 5 0,-3 1 96,2 6 0,-5-1-323,-2 5 1,-5 1-25,1 3 1,-4 1-709,-3 3 1358,2 2 0,-9 5 0,4 1 0</inkml:trace>
  <inkml:trace contextRef="#ctx0" brushRef="#br2" timeOffset="78">16309 6441 8163,'0'-6'561,"-5"1"42,4 5 159,-4 0 496,5 0-776,-6 0-285,5 5 0,-5 1 27,2 6 0,2 0 19,-6 4 0,5-2-202,0 5 0,-2-2 87,1 3 0,0 0-117,4-5 1,0 4 30,0-4 1,4 4-122,0-3 0,4-1 73,0-4 1,2 1 37,2-1 0,-1-3-27,0-1 1,1-4 71,-1 1 0,2-3-74,2-1 0,-1-5 66,5-3 0,-4-2-210,4-1 1,-5-1 112,2 1 1,0-4-143,-1-1 1,1-4-35,-5 1 0,0-3 113,1 0 1,-6-1-167,-2 0 1,1 0 57,-1 0 0,-2 2-41,-5 2 1,-5 1 77,-7 3 1,1 6-206,-5-3 1,0 8-78,-4 1 0,1 1-332,3 2 0,-1 5-450,5 3 1226,-6 2 0,9 2 0,-5-1 0</inkml:trace>
  <inkml:trace contextRef="#ctx0" brushRef="#br2" timeOffset="79">16846 6419 8135,'-5'-12'517,"3"1"-128,-8 4 104,9-3 1,-9 5 211,2-3-22,3 3 1,-5 5-229,2 0 0,2 0-474,-2 0 1,2 5 36,-2 3 0,-2 4 7,3 3 1,-3 3 87,-2 4 0,6 1-172,2 0 1,-1 1-86,1 3 0,0-3 45,4 3 0,2-7 179,1-1 1,4-5-63,4 1 0,-3 0-51,-1-3 0,5 0 99,3-8 0,2 4 123,-2-4 1,-1-1-161,5-3 1,-1-5 0,1-2 1,1-3-182,-5-2 0,0 1 118,-3-1 1,-1 0-108,1-4 0,-6 2 77,-2-5 1,1 4-169,-1-4 1,-1 1 42,-3-1 0,-6-2-235,-5 2 1,-1-3-92,-3-1 0,-3 7-208,-1 4 0,-1 2 90,1 6 0,-1-3 632,4 3 0,-4 0 0,2 4 0</inkml:trace>
  <inkml:trace contextRef="#ctx0" brushRef="#br2" timeOffset="80">17280 5882 8264,'-5'-18'0,"-3"3"208,3 7 0,-1-1 839,2 5-625,3 1 561,-10 3-152,10 0-436,-4 0-206,5 0 1,0 10-177,0 5 1,0 7 148,0 4 0,0 3-41,0 6 1,-4 4 78,0 3 0,1 2-21,3 2 0,3 3-214,1 1 0,5 1-156,-1-2 1,1 1 60,-2-1 0,3 1 165,-2-8 0,-3-3-185,-1-1 1,1-4 53,-1-3 1,0-3-106,-4-6 1,0-4 104,0-3 0,-2-2-181,-1-1 0,-4-5 47,-4 1 0,-1-4-11,1 3 1,0-4-261,-1 1 0,-1-3-58,-2-1 0,-1 0-245,-3 0 0,-2 0-46,6 0 850,-5-5 0,2-7 0,-5-5 0</inkml:trace>
  <inkml:trace contextRef="#ctx0" brushRef="#br2" timeOffset="81">17097 6601 8194,'5'-6'848,"-4"1"-438,10 5 1,-5-4-15,5 0 0,1-1 42,-1 1 1,1 3-70,-1-3 80,0 3-148,6 1 1,-3-4-92,5 0-121,-5 1 0,7 3-610,-2 0 1,-2-4 383,-2 0 0,2 0-1134,-2 4 0,0 0 1271,-3 0 0,4 0 0,2 0 0</inkml:trace>
  <inkml:trace contextRef="#ctx0" brushRef="#br2" timeOffset="82">17577 6544 7979,'0'-6'1422,"0"1"-850,0 0 0,1 3 317,3-1-323,-3 1-342,4 2 1,-4 0-463,3 0 1,-3 2 173,3 1-1792,-2-1 931,-2 8 925,0-9 0,-6 9 0,0-3 0</inkml:trace>
  <inkml:trace contextRef="#ctx0" brushRef="#br2" timeOffset="83">15715 7149 8209,'0'-11'-2021,"0"5"2817,-5-4-467,4 8 1,-6-7 570,4 6-235,1-1-267,-3 4 2674,5 0-2767,5 0 1,3-4 159,7 0 1,4 0-97,8 4 0,6-3 29,5-1 1,8 0 31,-5 4 0,15 0-123,-2 0 0,5 0-276,2 0 1,3-1 99,-30-1 1,0 0-1,0 1 1,1 1-160,-1-2 1,0 0-1,0 1 1,-1 1 108,32 0 0,-3-2 26,-5-2 0,3 2 12,-3-6 1,2 6-149,-10-2 0,-1 3-115,-6 1 0,0-2-60,-8-1 1,2 1 37,-10-1 1,4 1 134,-7 2 1,1-4 144,-9 1-105,5-1 1,-7 3 178,2-3-1116,-7 2 51,2-3 1,-10 5-301,0 0 0,-7 0 54,-8 0 1123,-2 0 0,-11 5 0,-2 2 0</inkml:trace>
  <inkml:trace contextRef="#ctx0" brushRef="#br2" timeOffset="84">18353 6156 8282,'0'-12'-556,"-5"1"1,4 3 1712,-3 1-180,3 4-444,-4-2 0,2 5-210,-4 0 1,3 1-159,-4 3 1,6 3 104,-2 4 1,-1 4-156,1 0 1,-4 7 98,5 1 0,-5 1-114,4 6 1,-5 2 47,2 6 1,-3-1-8,-2 5 0,1-1-210,-1 0 1,1 1 46,-1-7 1,2 0-144,3-8 0,-2-2-40,5-6-44,-5 3 0,8-10-592,-3 4-258,3-9 767,1-2 0,1-6-119,3-3 1,1-2-255,3-6 1,2 0-54,-3-3 758,-2-3 0,6-5 0,-5 0 0</inkml:trace>
  <inkml:trace contextRef="#ctx0" brushRef="#br2" timeOffset="85">18239 6202 8282,'0'-12'-21,"0"1"0,0-1 942,0 1-109,0 5-11,0 0 50,0 1-520,5 4 0,-2-3-62,4 8 0,1 2-14,3 6 0,1 1-2,-1 2 1,2-1 1,2 5 0,-1 4-167,5 3 1,-1 5 12,1-5 1,3 2-171,-3-1 0,1 1 2,-1 2 1,1-1-105,-5-2 1,4-3 37,-3 3 1,0-3 180,-1-1 1,-6-4-19,3 0 0,-3-5-37,2 1 0,-3-3-128,-1-5-314,-4 3-662,2-3-591,-5-1 869,0-1 0,-5-5-932,-3 0 1765,-2 0 0,-1 0 0,-1 0 0</inkml:trace>
  <inkml:trace contextRef="#ctx0" brushRef="#br2" timeOffset="86">18193 6624 8239,'7'-6'456,"3"-4"-268,-4 8 0,2-7 117,0 6 1,-1-1 140,5 4 1,0 0-217,3 0 1,-1-1 19,5-3 1,0 2-404,4-1 0,0 0 186,0-1 0,1 3-947,3-3 0,-4-1 298,-1 1 616,1 1 0,-5-2 0,5-2 0</inkml:trace>
  <inkml:trace contextRef="#ctx0" brushRef="#br2" timeOffset="87">19119 6156 8152,'0'-18'-639,"0"7"1597,0 1-504,0 3 0,-2 0 295,-2-1-448,-2 5 0,-5-2-125,-1 5 0,0 0 2,-4 0 0,2 2-114,-5 1 0,4 4 118,-4 4 0,1 1-153,-1-1 1,-1 0 13,5 1 1,0-1 67,3 1 0,1-1-131,-1 1 0,5-1 122,-1 0 0,6 5-127,-2-1 0,2 0 64,2-4 0,0 1 0,2-1 66,2 1 0,3-1-8,8 1 0,-1-5-32,5 1 1,-3-1 5,3 5 0,0-2 15,3-2 0,1 2 27,0-3 0,-1 4 25,-3 0 0,1 0 26,-5 1 1,4-1 21,-3 1 0,-2 3-14,-7 0 1,2 2-573,-5-2 1,0-1 132,-4 5 0,0-1 208,0 1 1,-5 1 189,-3-5 0,-2 4-75,-2-4 0,-3 1 109,0-5 0,-5 0-196,1 1 1,-3-2 8,-1-2 0,4 1-120,0-6 0,4 1-271,-4-4 0,9 0-83,-2 0 0,5-1-380,-1-3 1,4-2-420,8-6 0,0 5 1295,7-1 0,-2-5 0,8-4 0</inkml:trace>
  <inkml:trace contextRef="#ctx0" brushRef="#br2" timeOffset="88">19587 6179 8074,'0'-18'302,"0"7"657,0 0-618,0 5 0,-1-2 220,-3 1-210,2 4 168,-8-2-344,9 5 1,-9 0-9,2 0 0,-2 0-183,-1 0 1,-1 4 200,1 0 0,-1 5 166,1-2-383,-6 3 54,5 2 0,-5-1 75,6 1 0,-1-1-171,1 1 1,1 3-120,2 0 265,-2 0 1,9-7-37,-3-1 1,3 1 0,1 3 0,1 0 6,3-4 0,2 3 17,6-2 1,4-2 72,3 2 0,3 0-59,1 3 1,-1-3 60,1-1 0,0 1-120,0 3 0,-4-3 6,0-1 1,0 1 9,4 4 0,-4-1-92,0 0 1,-5 5-22,1-1 0,-2 0 63,-2-4 1,-3 1-13,-1-1 1,-4 2 21,1 2 0,-3-2 40,-1 2 1,-9-1 1,-2 1 0,-8-2 91,0 2 0,-3-1-55,-1 1 1,-3-2 15,-1 2 1,-5-2-344,2-2 0,3-3 107,4 0 0,2-6-523,6 2 1,3-3-68,5-1-8,4 0 0,-2-5-24,5-2 773,5 2 0,6-11 0,7 4 0</inkml:trace>
  <inkml:trace contextRef="#ctx0" brushRef="#br2" timeOffset="89">19952 6270 8060,'-7'-16'1007,"-1"4"-174,5 1-152,-2 9-613,5-3 634,0 5-60,-5 0-480,4 0 0,-5 5 27,2 3 1,3 3-104,-3 5 1,3 1 107,1 6 0,0 0-180,0 0 1,0 5 8,0 2 0,0 0-118,0 0 1,0-3 33,0 3 1,5-3 49,2 3 1,3-8-8,2 1 0,-1-4 70,1 0 0,-1-3-68,1-4 1,0-5 55,3 1 1,-1-6 48,5 2 1,-1-3-43,1-1 0,3 0-65,-3 0 1,6-5 39,2-2 0,-2-7 0,-6-1 0,3-6 68,-3 2 1,-3-2 7,0-2 1,-4-4-46,0 1 0,-2-6-2,-3 1 0,0-5-178,-3-3 0,-3 5 116,3 4 1,-3 3-258,-1-3 1,-1 8-161,-3-1 1,1 8-792,-4 0-272,4 2 707,-7 7 784,9 1 0,-4 0 0,5-2 0</inkml:trace>
  <inkml:trace contextRef="#ctx0" brushRef="#br2" timeOffset="90">20626 6270 8097,'6'-11'-193,"3"3"79,-5 0 0,0 5 170,-4-5 1,0 4 92,0-3 1,0 3 393,0-4 57,0 6-52,-5-9-196,4 10 260,-4-4-346,-1 5 0,5 1-57,-3 3 0,3 4 42,1 7 0,0 3 0,0 5 1,0-1-16,0 1 1,1 4-331,3 0 0,-3 3 63,3-3 0,1 3-87,-1-3 0,4 1 30,-4-2 0,1-3-168,-2 0 0,-1-1 13,1-7 0,0 0 126,1-3 1,-3-5-791,3 1 295,-3-6-664,-1 3 300,0-5 976,-5 0 0,-1-10 0,-6-2 0</inkml:trace>
  <inkml:trace contextRef="#ctx0" brushRef="#br2" timeOffset="91">20615 6304 8097,'6'-12'-36,"-1"-4"18,-5 9 1,0 0 293,0 0 0,4 3 1174,0-4-770,0 6 119,1-8 37,-4 8-687,9-3-101,-4 5 0,6 2 37,-1 1 0,1 4-141,-1 4 1,0-3-43,1-1 1,-1 1 119,1 3 0,-1 1-480,1-1 268,-1 1 1,0-5-210,1 1 205,-1-5 0,1 5 44,-1-4 294,0 0 51,1-4-208,-1 0 1,-1-1 168,-2-3 1,2 1-83,-2-4 1,-2 0 6,2 0 1,-2-3-34,2 2 1,1-2 154,-6-2 1,6 1-84,-1 0 1,-2-1 50,2 1-46,0-1-26,3 1-146,0 5 1,-3 1 75,0 5 1,-6 1-179,2 3 0,-1 3 104,0 8 1,-1 3 9,1 5 1,-1 0 16,-2 0 0,3 5 48,1 2 0,0 2-36,-4-2 0,1 3 1,3-2 1,-3-3-44,3-2 0,-3-3 49,-1-4 0,4 1-23,0-4 1,0-1 18,-4-4 0,0-3-528,0 0-153,0-6-624,0 3 1089,0-5 0,-5 0 1,-2 0-1</inkml:trace>
  <inkml:trace contextRef="#ctx0" brushRef="#br2" timeOffset="92">21300 6156 8097,'0'-12'1303,"0"6"-282,0-4-874,0 9-19,0-4 0,0 6 224,0 3 0,0 2-77,0 5 0,1 6 96,3 2 1,-3 4-136,3 3 1,-1 2-138,0 3 0,-1 2 115,1-3 1,-1 2-75,-2-2 0,0 2-181,0-5 0,0-1 74,0-3 1,0 3-3,0-3 0,0 1 91,0-9 1,0 0-171,0-3 0,1-5 32,3 1 1,-3-4 124,3 3 106,-3-4 4,4 2-120,2-5 1,4 0-14,0 0 1,1 0-152,-1 0 1,5 0 133,-1 0 0,5 0-137,-1 0 0,1 0 159,-1 0-30,3 0-362,-9 0 186,8 0 1,-4 0-512,2 0 433,2 0 1,-8-4-224,2 0 1,-2-3 90,-2 3 0,-3-1-520,0 1 1,-6 1 278,2-4 1,-4 3 565,-4-4 0,-7 1 0,-7-5 0</inkml:trace>
  <inkml:trace contextRef="#ctx0" brushRef="#br2" timeOffset="93">21266 6453 8097,'0'-7'-1315,"0"2"3056,5 0-1094,1 4 1,9-4-94,1 5 1,0-1-68,-1-3 0,3 3 168,5-3-363,0-3 0,0 6-259,-1-3 1,1-1 72,0 1 0,0-1-674,0 2 0,0 0 420,-1-5 0,-4 5-987,-3-5 1,-2 4 75,-1-3 1059,-1 4 0,-5-7 0,-1 4 0</inkml:trace>
  <inkml:trace contextRef="#ctx0" brushRef="#br2" timeOffset="94">21243 6087 8097,'5'-17'1053,"1"5"-639,6 7 0,0 1 38,4 0 1,1-3-16,6 3 0,1-1-100,3 1 0,2 2 46,5-6 0,1 5-28,-1 0-742,-5-4 351,4 6 0,-8-4-781,6 5 511,-11 5 306,2-4 0,-11 15 0,1-4 0</inkml:trace>
  <inkml:trace contextRef="#ctx0" brushRef="#br2" timeOffset="95">16195 7949 8159,'0'-11'579,"-5"-1"-260,3 1 1,-3 3 548,5 0-225,0 6 372,0-3-229,0 5-400,5 5 1,2 5-129,4 5 0,1 6 16,-1-2 0,2 2-55,2 2 1,3 0-79,5 0 1,-1 0-80,1-1 1,0 1 134,0 0 1,0-4-237,0 0 0,-1-1 28,1 1 0,-1-3-46,-3-4 0,-1-1 81,-3 1 1,-2-2-460,2-3 1,-6 2-694,-2-5-693,-4 0 273,2-4-1416,-5 0 2964,-5 0 0,-1-10 0,-6-3 0</inkml:trace>
  <inkml:trace contextRef="#ctx0" brushRef="#br2" timeOffset="96">16537 7926 8010,'-6'-18'360,"2"3"-18,3 7 281,1-2 320,0 4 40,0 0-617,-5 1 0,0 6-173,-3 3 0,-2 7 38,2 8 1,-3 4-194,-4 4 1,-3-2 33,-5 5 1,0 1-157,1 3 0,-1-1-311,0-2 0,1 0 271,3-4 0,-2-2-311,2-6 1,2 2 199,2-6 1,2 0 36,2-3 0,1-1-139,2 0 86,3-4 251,5-2 0,-5 0 0,-1 1 0</inkml:trace>
  <inkml:trace contextRef="#ctx0" brushRef="#br2" timeOffset="97">16971 7880 8042,'0'-11'0,"0"5"339,0 1-266,0-1 1410,0 5-436,0-4-147,0 5-339,5 0-222,2 0 1,4 0-108,1 0 1,-1 0-15,1 0 0,3 0-28,0 0 1,1 0-111,0 0 1,0-1-348,3-3 0,3 2 165,-3-6 0,-3 5-938,0 0 1,0-3 516,-1 3 0,-3-1-1808,-5 4 2331,-4 0 0,2 0 0</inkml:trace>
  <inkml:trace contextRef="#ctx0" brushRef="#br2" timeOffset="98">16949 8075 8247,'11'0'888,"0"0"-420,1 0 1,-1 0 145,1 0 0,0 0-35,4 0 1,1-2 180,6-2 1,1 2-89,3-6-393,-3 1 0,4-1-302,-5 0 0,-2 6-325,-2-2 1,-2-1-951,-6 1 986,1 0 312,-6 4 0,-1 6 0,-5 0 0</inkml:trace>
  <inkml:trace contextRef="#ctx0" brushRef="#br2" timeOffset="100">18902 7983 8173,'0'-11'0,"0"-1"-354,0 1 266,0 0 1,1-2 220,3-2 0,-3 4 169,3-4 1,1 5 400,-1-5-25,-1 2-373,-3 2 1,0-1 181,0 1-259,0-1 0,-3 1 31,-1 0 0,-5 4-151,1 3 1,-2-1 155,-1 2 0,-5-1-195,1 4 1,-5 0-69,1 0 1,-6 6-129,-2 6 1,-1-1 87,1 4 0,2 3-107,-6 1 0,10 3 53,-2 0 1,4 5 109,0 0 0,4-1-89,7-3 0,-1 4 83,5-1 0,2-3-63,6-4 0,2-3 29,5 3 0,2-5-4,2 1 1,3-6-47,5-2 0,0-4-18,0 1 0,0-4 179,-1-4 0,2 1-119,3-4 1,-3-1 143,3-3 0,-7-5-74,-1 1 0,-5 0 94,1 4 0,-2-2-75,-1-2 1,-2 2 9,-3-2 0,-2 2-16,-5 2 0,0-1 5,0 1 0,0 3 422,0 1-242,0 4-77,0-2-106,0 5 0,-1 5-103,-3 3 1,3 2 168,-3 1-223,3 6 72,1 0 0,-4 2-14,0 1 1,1-1 68,3 3 0,0-3-215,0 0 0,0-3 89,0 3 0,3-4 86,1 4 0,4-9-24,-4 2 1,4-4 72,0 4 0,2-6-115,2-2 0,-3-3-112,2-1 0,-2 0-450,6 0 0,-2 0 262,-2 0 1,-3-4-272,-1 1 0,1-2 10,3 1 643,-4 3 0,3-10 0,-4 5 0</inkml:trace>
  <inkml:trace contextRef="#ctx0" brushRef="#br2" timeOffset="101">19724 7652 8119,'0'-11'75,"0"-1"150,0 6 804,0 1 159,0 0 591,0 3-1367,0 7 63,0 3-296,0 14 0,0-8 238,0 5-381,0 5 41,0 0 1,0 9 54,0-3 1,0 3-129,0 2 1,0-4 111,0 4 0,0-8-137,0 8 0,0-5-224,0 1 140,5-3 0,-4-7 15,3-2 1,-1 0-20,0-7 1,-1 2-702,1-7 351,-1-2-1120,-2 0 640,0-5 21,0-5 1,0-1 282,0-6 1,-5 1 634,-3 0 0,-7-1 0,-3 1 0</inkml:trace>
  <inkml:trace contextRef="#ctx0" brushRef="#br2" timeOffset="102">19450 7983 8119,'0'-6'614,"0"1"1,1 5-107,3 0 249,2-5-384,6 3 1,4-3 113,3 5 263,3 0-350,6-5 1,1 3 85,5-6-195,0 1-112,6 0 0,-6-2-874,0 5 526,0 1 1,-9-1-31,1 0 1,-3 0-149,-4 4 0,-2 0 347,-6 0 0,0 5 0,1 2 0</inkml:trace>
  <inkml:trace contextRef="#ctx0" brushRef="#br2" timeOffset="105">20969 7389 8032,'-7'-23'-153,"2"6"-40,5 1 1,0 8 728,0 0 1007,0 5-302,0-2 465,0 5-1476,0 11 0,0 1-194,0 11 150,0 0 1,2 5-3,1 2 1,-1 3-15,1 2 1,3-1-94,-3 0-12,1 0 0,0 4 15,0 0 1,1 2-232,-1-2 1,-3-3-60,3 3 0,-2-2-18,2-2 199,-3-5 1,4-1 11,-5-5 0,0-4 138,0 0 25,0-5 0,-1 1-82,-3-7 1,3-3 23,-4-5-18,0 0-23,4 0 0,-6 0-160,3 0 153,3-5 0,-4-1 42,5-6-320,0 1 118,0-6 1,5 5 57,3-4 0,-2 2-174,2-1 1,-1 3 83,5-4 107,-1 9 0,4-3-19,1 2 1,-1 3-43,-4 1 72,6-2 1,-1 4 114,3-1-146,3 1 5,-4 2 78,-1 0-49,5 0 0,-8 2-43,5 1 1,-5 0-3,1 5 0,-2-5 31,-2 5 0,-1 0-8,-2 3 1,1 1 85,-5-1-73,0 0 1,-4 1 232,0-1-87,-5 1 0,-2-1-45,-4 0 1,-2 1 161,-2-1 1,-2 1-96,-2-1 1,-6-3-15,2-1 1,-4-4-150,1 1 0,0 1-304,-4-1-1579,5-1 1284,-3-3 1,5 0 633,0 0 0,5-5 0,2-1 0</inkml:trace>
  <inkml:trace contextRef="#ctx0" brushRef="#br2" timeOffset="106">16400 9080 8076,'-7'-8'341,"-1"0"0,4 6-162,-3-2 231,4-2 442,-7 4-503,4-3 1,-6 5-53,1 0 0,4 5-63,4 3 0,-2 2-89,1 2 1,0 4 117,4 3 1,-4 3-160,0 1 0,1-1 65,3 1 1,0 0 10,0 0 0,0 0-261,0 0 1,5-4 46,2 0 0,0-5-100,0 1 69,6-2 1,1-2 37,5 0 0,-4-4-109,4-3 1,-1-3 100,1-1 0,1-1-23,-4-3 1,3-3-21,-4-4 74,0 0 0,-4-1 0,1 1 0,-1-2 0,1-2 0,-5 1 1,1-5 3,-6 5 0,4-6 0,-6 4 0,0-3 0,0 4 0,0 0 182,0 3-175,0 1 116,0 5-49,0-5 1,0 11-65,0 0 0,0 6 23,0 5 1,0 5-78,0 3 0,0 6 75,0 5 1,0 1-43,0 7 1,0-2 28,0 2 0,3 2 1,1 2 0,5 2 10,-1-2 1,-2 2 6,2 2 0,-2-2-158,2-2 0,0 1 137,-4-4 1,0 2-25,-4-2 0,0-3 21,0-5-17,0-3 106,-5-5-107,-1-1 0,-6-4 282,1-3-133,-1-2 0,1-5-58,0-1 0,-2-3 95,-2 4-176,2-6 0,-7 3 10,4-5 0,-4-3-100,1-1 1,1-5-262,-1 1 1,5-3 99,-1-4 1,4 1-111,3-5 0,3 0-1401,5-4 1153,0 0 0,5-4-147,3 1 752,7-1 0,8-1 0,6-1 0</inkml:trace>
  <inkml:trace contextRef="#ctx0" brushRef="#br2" timeOffset="107">17040 9102 8128,'-11'-5'-382,"4"4"1650,2-4-206,5 5 27,0 0-569,5 0 0,2 0 212,4 0-553,0 0 1,6 0 21,2 0 1,2-1 67,2-3 1,0 3-186,0-3 0,4 1 104,-1 0 0,5 1-300,-5-2 105,1-2 0,-5 4-1019,-3-6 709,2 5 1,-11-2-294,6 5 0,-10-1-567,5-3 0,-6 3-894,3-3 2071,-5 3 0,-3 1 0,-7 0 0</inkml:trace>
  <inkml:trace contextRef="#ctx0" brushRef="#br2" timeOffset="108">17131 9239 8128,'12'6'0,"-1"-5"0,1 3 0,0-3 0,3-1 0,2 0 584,2 0 1,6 0 895,-2 0 1,6-4-797,-2 0 1,4-3-351,-5 3 1,1-4-285,-4 4 0,-2-3-305,-2 3-883,-2 0 1138,-6 4 0,-4 0 0,-2 0 0</inkml:trace>
  <inkml:trace contextRef="#ctx0" brushRef="#br2" timeOffset="110">18947 9045 7998,'0'-11'-224,"4"-1"224,0 1 0,3 0 601,-3-1 0,0 1 312,-4-1 257,5 1-763,-4 0 0,3 0-150,-8 4 1,-2 2-17,-5 5 0,-5 5-15,1 2 0,-5 4 114,1 0-301,-3 0 9,5 6 0,-5 1-66,3 4 0,-1 1 79,1 0 0,2-1-339,6-3 215,-1 7 1,6-8-54,2 5 0,3-1-67,1-7 1,1 4 20,3-4 0,3-1-159,9-6 0,0 1-92,3-6 255,3 1 1,-4-4-80,4 0 158,1 0 1,-1-5-115,-3-3 265,2-2-156,-8-1 1,5-1-91,-3 1 328,-7 0-89,7-1 0,-10-3-83,3 0 1,-2 1 147,-2 6 0,-3-2 116,3 2 10,-3 3-243,-1 0 203,0 0-57,0 4 0,0-3-20,0 8 1,-4-2-64,1 6 0,-1 1 211,4 6 1,-4-1-107,0 5 0,0-4-80,4 4 0,0-1-76,0 1 1,0 3-163,0-3 0,0-1-705,0 1 594,5-5 0,0 6-73,3-5 0,2 0-88,-2-3 1,3-2 5,4-2 403,-2 2 0,4-4 0,-6 5 0</inkml:trace>
  <inkml:trace contextRef="#ctx0" brushRef="#br2" timeOffset="111">19770 8851 7943,'0'-6'458,"0"1"34,0 0-150,0 3 305,0-3-166,0 15 0,-4-1-17,0 10-57,0-5-148,4 8 0,0-3 78,0 8-181,0-3 12,0 4 1,0-2-116,0 1 9,0 5 0,0-8 95,0 2 1,0-1-113,0-3 1,0-3-336,0 0 1,0-5 156,0 2 0,0-7-985,0-2 417,0-4-454,0 2-2138,0-5 2780,0-5 513,-5-2 0,-1-4 0,-6-1 0</inkml:trace>
  <inkml:trace contextRef="#ctx0" brushRef="#br2" timeOffset="112">19564 9102 7989,'6'-5'605,"4"4"-267,-2-3-173,2 3 4,2 1 1,0-4 224,4 0 443,-4 1-477,15-2 0,-8 3 4,8-2-181,-3-2 1,2 5-123,1-3 1,3-1-237,-3 1 1,-2 0-846,-6 4 1,3-1 323,-3-3 696,-2 3 0,4-4 0,-3 5 0</inkml:trace>
  <inkml:trace contextRef="#ctx0" brushRef="#br2" timeOffset="114">21129 8588 8026,'-5'-6'-52,"3"-4"1,-4 9 372,2-3 134,3 3 209,-4-4 34,5 3-164,0-3 1,0 14-282,0 3 0,0 7-14,0 0 0,0 3-27,0 5 1,0 1-1,0 2 1,1 7 130,3-2-194,-3 1 37,9-1 1,-8 3-143,1 0-22,-1 5 0,1-8 18,1 3 1,0-3-156,-4-5 0,0-2 2,0-5 1,0-1 148,0-3 0,0-3-45,0-5 1,0-3 59,0 0 8,0-6 37,0 3-8,0-5 58,-5 0 24,4 0-195,-9-5 75,8-1 1,-3-6-248,5 1 90,0-5 1,0 3 173,0-2-458,0-3 233,0 5 1,5-3 19,3 4 0,2-3-124,1 0 0,1 0 28,-1 3 156,1 1 0,3 3 11,0 1 0,2 4 3,-2-1 0,-1 3 172,5 1-40,0 0 1,0 0-181,0 0 232,-5 0-148,2 0 1,0 5 23,-1 3 0,-4 0 5,-3 0 0,-4 2 213,3-2-220,-4 2 58,2 1 0,-6 5 1,-3-1 1,-2 0-20,-6-3 1,-1 3 91,-2 0 1,1-1-52,-5-6 0,0 2 114,-4-3 0,4 0-84,0 0 1,0-4 101,-4 1 1,4-3-869,0-1 325,0 0 191,2 0-1999,-5 0 1391,9 0 0,1 0 753,4 0 0,0-10 0,-3-3 0</inkml:trace>
  <inkml:trace contextRef="#ctx0" brushRef="#br2" timeOffset="117">16903 10907 7988,'0'-11'0,"0"3"227,0 0 644,0 6-212,0-8 638,0 8-857,0-3 0,1 5 223,3 0-262,2 5-232,6 2 0,-5 8 49,1 0 1,0 5 13,3-1 0,2 3 82,2 1-145,-2 0 1,3 3-76,-4 1 0,3 0 116,0-4 0,1 3-158,0 1 0,-4-1 65,4-3 1,-8 0-222,0 0 0,-2-5-41,2-3 1,1-2-210,-5-2 353,5 0-17,-8-4 1,5 2-69,-2-5-73,-3-1-1,4-3 65,-5-5 0,-1-1 95,-3-6 0,-2 1 0,-5 0 0</inkml:trace>
  <inkml:trace contextRef="#ctx0" brushRef="#br2" timeOffset="118">17188 10838 8005,'0'-11'277,"0"0"1,0 3-199,0 0 789,0 6-126,0-3 486,0 5 1,0 6-505,0 5-446,-5 6 0,-1 7 95,-5 3 0,-5 2-146,1 5 1,-5 4-225,1 0 0,1 0 95,-1-3 1,1-1-568,-1 0 1,-2-3 326,2-1 0,2-6-1191,2-1 1,3-1-643,5-7 1975,-3-5 0,8 0 0,-3-4 0</inkml:trace>
  <inkml:trace contextRef="#ctx0" brushRef="#br2" timeOffset="119">17851 10747 8029,'0'-6'-862,"-5"-4"1307,3 8 1034,-3-3-736,5 5-343,0 5 0,0 3-64,0 7 1,0-1 12,0 5 1,0 0-119,0 4 0,0 4-2,0-1 1,0 5-1,0-5 1,0 2-83,0-1 1,4-5-263,0 4 1,0-8 98,-4 5 1,0-8-865,0 0 251,0-2 1,1-3-1530,3-2 171,-3-3 1987,4-5 0,-5-5 0,0-2 0</inkml:trace>
  <inkml:trace contextRef="#ctx0" brushRef="#br2" timeOffset="120">17600 10998 8188,'5'-6'-51,"2"2"0,3 3 1492,2 1-884,-1 0 1,6-4 142,2 0 1,4-1-246,3 1 0,3 2-371,6-6 0,2 4 138,-3-3 0,3 0-876,-7 0 1,0-2 165,-3 5 0,0-3-117,-8 3 1,-3 0 604,0 4 0,-4-5 0,0-1 0</inkml:trace>
  <inkml:trace contextRef="#ctx0" brushRef="#br2" timeOffset="122">18787 10804 7969,'-11'-16'916,"5"3"1,2-2-1186,8 7-214,-3 3 685,9 0 785,-9 4-378,4-4 0,-1 10-237,0 2 0,0 3-10,-4 2-233,5 4 0,-3-2 130,6 5-435,-5-5 175,7 3 1,-4-6-169,5 1 147,1-1 9,-1 1 1,4-6-196,1-2 116,-1-3 0,0-1-5,0 0 1,2-1 101,-2-3-52,-2-2 0,3-6 27,-4 1 0,-1-1 45,1 1 0,-1-1 86,0 1 0,-3 0 10,0-1 0,-5 1-55,5-1 1,-5 5 135,0-1-1,-1 6-61,-2-4-59,5 6 1,-4 6 46,3 1 0,-3 8 93,-1 4 0,0 9-84,0 7 193,0-1-108,0 5 1,-4-3-127,0 2 24,1-3-660,3 10 348,0-10 179,0 10 1,0-6 120,0 3-706,0-3 430,0-5 0,0 1-167,0-1 116,0-5 85,0 4 0,0-10-207,0 0 9,-5-5 209,3-7 0,-3 0 342,5 1 568,-5-6-519,4-1-29,-9-5-133,3 0 1,-4-1 91,0-3 1,0 2 7,4-6-189,-3 0 30,3-3 0,-4-4-241,-1 0 126,1-6 0,-3 7-168,3-5 1,-2-4-317,9-3 1,0 0-231,4 7 0,2-2 311,1 2 1,4 2-955,4 2 679,6 2 746,0 2 0,6 0 0,0-1 0</inkml:trace>
  <inkml:trace contextRef="#ctx0" brushRef="#br2" timeOffset="123">19667 10816 7933,'0'-7'402,"1"2"-93,3 5-115,-3-5 1,5 4 170,-2-3 1,3 3 2,4 1 1,0 0 33,1 0 0,1 0 32,2 0-243,-3 0 1,10 0 68,-3 0 0,1 0 99,-1 0 1,8 0-195,-8 0 1,9-4-32,-5 0-39,0 0 0,0 4-30,-1 0 1,-3-1-77,0-3 1,-3 3-63,3-3 0,-5-1 31,1 1 1,-2 0-349,-2 4 261,0-5 0,-3 4-302,0-3-209,-6 3-530,3 1 312,-5 0-236,0-5 0,-5 4-97,-2-3 1191,-4 3 0,-5 6 0,-2 1 0</inkml:trace>
  <inkml:trace contextRef="#ctx0" brushRef="#br2" timeOffset="124">19781 10941 7941,'-5'7'0,"4"3"409,-4-9-149,5 9 0,1-9 71,3 3 571,2-3-541,5-1 0,1 4 141,-1 0 1,4 0 114,1-4 0,4 0-197,-1 0 0,4-1-10,3-3 1,-1 1 109,1-4-355,-2-1 1,2 0-72,-3 1 1,1 4 97,-9-1 0,0-1-795,-3 2 505,-1-1 105,-5 4-2446,-1 0 2137,-5 0 0,-5 5 0,-1 1 0</inkml:trace>
  <inkml:trace contextRef="#ctx0" brushRef="#br2" timeOffset="127">18022 11935 7135,'0'-7'3170,"0"2"-2547,0 5-370,-5 0 0,3 7 82,-6 4 1,0 2 98,-3 6 0,-1 1-182,1 7 0,0 2-117,-1 5 1,-3 2-13,0 2 0,-2 2 144,2 6 1,2 0-286,-2 0-99,2-1 0,6 1 168,-1 0 1,6-6-77,-2-2 1,4 0-109,4-3 89,-3 1 1,9-11 209,-2 1 1,2-6-118,1-1 0,1-3-55,-1 3 0,2-5 64,2 1 0,-5-6-264,5-2 0,-6-3-37,3 4 562,-1-6-1654,-5 3 443,1 1-511,3-5 640,-4 4 763,1-5 0,3 0 0,-4 0 0</inkml:trace>
  <inkml:trace contextRef="#ctx0" brushRef="#br2" timeOffset="129">18707 12472 7988,'5'-11'360,"3"4"0,-2-2 162,2 5 193,-5-5-245,2 3-179,0 0 1,-4-5 317,3 4-215,-3 2-228,-1-5 3,0 3 0,0 0-3,0-1 1,-5 5-111,-3 0 0,1 1 17,-5 2 0,3 0-116,-6 0 1,-1 2-357,1 1 183,-6 4 171,3 4 0,1 1-106,1-1-19,-1 6 146,4-5 0,0 9 20,6-6 0,3 4 2,-4-4-231,6 5 103,-3-7 1,6 4 107,3-6-222,2 0 104,5 1 0,5-2-97,-1-2 0,4 0 94,-4-4 1,4 0-243,-4-4 266,6 0 70,-9 0 0,9-1-81,-6-3 73,0-2 0,-1-6 134,-2 1 0,-4 3-102,-8 1 272,6 4-70,-5-2-27,4 0 0,-6 4 410,-3-3-151,3 3-109,-10 6-182,5 1 170,0 5-106,-4 6 1,8-4-66,-2 2 0,3 1-1,1 0 0,0 0 2,0-1 1,4-2-2,0 2 0,3-2-125,-3-2-78,10 1 160,-6-1 1,7-3-720,-7-1 447,7-4 0,-7 2-1362,7-5 1039,-3 0 0,4 0-63,-1 0 584,0 0 0,-3-5 0,-1-1 0</inkml:trace>
  <inkml:trace contextRef="#ctx0" brushRef="#br2" timeOffset="130">19244 12129 8192,'-6'13'1425,"2"2"-1056,3 3 0,1 4-43,0 1 0,0 5-67,0 3 0,0 2-174,0 1 1,0-1 149,0-3 1,0 2-231,0-5 1,0 3 77,0-3 1,0-4-369,0-4 220,0-5 1,1 1-325,3-7-331,-3 2 382,4-9-1063,-5 4-583,0-5 1434,0-5 550,0-1 0,-10-6 0,-3 1 0</inkml:trace>
  <inkml:trace contextRef="#ctx0" brushRef="#br2" timeOffset="131">18993 12472 8089,'11'0'0,"1"0"532,-1-5-230,6 3 1,-3-3 419,5 5-413,0 0 0,4-1-212,-1-3 1,5 3 167,0-3 0,-1-1-494,-3 1 1,1-3 215,3 3 1,-7-4-327,3 4 0,-3-3 174,3 3 165,-5-5 0,-2 3 0,-4-6 0</inkml:trace>
  <inkml:trace contextRef="#ctx0" brushRef="#br2" timeOffset="134">20009 11992 8093,'-11'-12'0,"5"1"782,1 5-230,5 1 505,0 5 1,1 6-377,3 5-394,-3 1 1,4 11 66,-5 0-28,5-1-120,-4 11 1,6-3 289,-4 4-320,-1 5 1,4-3-8,-2 2 0,-3-3-124,3 0 1,-3-5 226,-1 0-607,0-4 313,5 2 0,-3-7-486,1-2 378,-1 3 1,-2-9 0,0 2-313,0-2 45,0-2 55,0 0 59,0-4 65,-5-2-81,3-5 159,-8 0-73,9-5 134,-4 3 0,1-8-84,0 3 234,0-3-56,4 3 1,0-3 51,0 2-35,0-2 1,4 3-68,0-1 34,5 0 0,-3-2 146,6 3-52,-6 2 1,4 3-104,-2-1 389,2 1-215,1-3 0,6 5-39,2 0 1,-3 0-31,0 0 1,0 0-135,-1 0 0,2 0 119,-2 0 0,-2 0-277,2 0 252,-2 5-48,-2-3 1,-3 8-15,-1-3 0,-4 0 60,1 0-230,-3 1 178,-1-2 0,0 4-15,0-2 1,-3 1 19,-4-2 0,-1 4-7,-7-4 0,1 3 2,-1 2 1,1-5-5,-5 1 1,3-4-40,-3 3 0,0-4-5,-3 1 0,-1 1-182,0-1 1,4-1-325,0-3 1,9 0-529,-2 0 147,8-5 0,-1-1 934,5-5 0,5-6 0,2-1 0</inkml:trace>
  <inkml:trace contextRef="#ctx0" brushRef="#br2" timeOffset="135">20455 11786 7924,'-7'0'686,"-3"-5"-484,9 4 1,-5-4 202,2 5-117,3 0 1,-4 1 118,5 3 1,3 0 233,1 7-370,5-2 1,-3 13-61,6-3 0,-1 2 27,1 2 1,-1 0-154,0 0 0,1 5 89,-1 2 1,1-1-40,-1 2 0,1-1 2,-1 5 0,-1 4-76,-2 3 0,-2 2 56,-2 2 1,-3-2-171,3-2 0,-4 3-82,-4-4 1,-2-1 98,-6-2 0,0-3-117,-4 0 1,0-2 38,-3-3 1,-1-2 97,4-5 1,1-5-72,4-3 1,-1-8-152,1-3-1,5 3 1,1-7-80,5 0 1,1-7-61,3-8 0,3 1-394,8-5 772,-7 0 0,12-4 0,-7 0 0</inkml:trace>
  <inkml:trace contextRef="#ctx0" brushRef="#br2" timeOffset="136">20980 12095 7921,'0'-7'1113,"0"2"-937,0 5 1,0 5 911,0 3-678,0-3 0,0 9 74,0-3 1,0 8-185,0 0 0,0 3 33,0 1 1,0 0-102,0 0 0,0 3-104,0 1 0,0 0 56,0-5 0,0 1-356,0 0 1,0-4-69,0 0-18,0-5 0,0 3-498,0-6-866,0-5-663,0-1 969,0-5 184,0-5 1132,0-1 0,-5-5 0,-1-1 0</inkml:trace>
  <inkml:trace contextRef="#ctx0" brushRef="#br2" timeOffset="137">20797 12357 7921,'7'0'814,"8"0"0,-7 0-401,7 0 0,-1 0-13,1 0 1,1 0 126,4 0 1,5-3-110,-2-1 0,2-1-306,-2 1 1,1 3 105,3-3 1,-7-1-779,3 1 0,-4 0-202,0 4 1,-3-4-1883,-4 0 2644,-6 1 0,-1 3 0,-5 0 0</inkml:trace>
  <inkml:trace contextRef="#ctx0" brushRef="#br2" timeOffset="139">22099 11729 7962,'0'-11'0,"0"4"596,0-3-23,0 9 158,5-4-159,-3 5-20,3 0-344,-5 0 1,-1 5 27,-3 3 1,-1 3 27,-3 4 1,-2 1-97,2 6-1,-2-1 0,0 12 167,2-3-411,-2 3 94,4-4-80,0 9 1,-3-7-45,5 7 0,0 1 119,4-1-880,0 0 791,0 2 0,0-1 86,0 3 0,5-3-116,3-4 1,-2-2-62,2-3 81,-1-2 0,5-5-27,-1 0 1,-1-2 100,-2-2 1,2-2-283,-2-6 1,-2-3-144,2-1 548,-6-4-796,8 7 0,-7-9-362,4 3 360,-4-3 1,3-6 687,-2-2 0,-3 2 0,4-11 0,-5 4 0</inkml:trace>
  <inkml:trace contextRef="#ctx0" brushRef="#br2" timeOffset="141">22819 12209 7962,'6'-18'272,"-2"3"0,1 2 6,-1 2 0,4-1-28,-5 1 0,1 0 167,-4-1 0,0 5 417,0-1-289,0 0-211,0-3-225,-5 5 86,4 0 0,-13 6 139,2 0-401,-7 0 125,2 11 1,-6-3-39,0 12 18,0-7 1,4 10 79,0 0-289,5 0-93,-2 5 220,4-5 1,5-4-178,-1 0 0,5-1-3,0 1-50,1-3 156,7-4 1,2-1 52,4 0-429,1-4 413,-1 3 1,2-9-225,2 3 0,-1-3 111,5-1 1,-5-5 254,1-2 1,-2 0-105,-2 0 1,2-1 271,2-3-42,-7-1-163,7 1 1,-14-1 48,3 1-21,2-1 265,-4 1-163,3 5 1,-5-1 242,0 4-134,0 1 0,0-2-117,0 8-41,0 3 16,0 4-257,0 0 206,0 6 0,0-3-69,0 5 0,0-4-166,0 4 0,0-4 33,0 4 1,0-3-177,0 3 0,4-5-1285,-1 1 1065,1-2 1,1-2-80,3 0 607,-3-4 0,10 3 0,-2-4 0</inkml:trace>
  <inkml:trace contextRef="#ctx0" brushRef="#br2" timeOffset="142">23287 11958 7938,'0'-7'0,"0"-3"0,0 8 459,0-6 109,0 5 277,0-2-170,0 5-230,-5 0 99,4 0-244,-4 5 1,5 6-44,0 4 1,-4 5-55,0-1 0,0 7-75,4 0 1,0 6 91,0-2 1,0 0-255,0 0 1,2-3 114,1 3-845,-1-4 561,3 1 0,-5-5-172,0-3 0,5 1-350,2-4 0,-2-5-994,-1-3 1209,-2-6 1,-4 3-814,-2-5 1323,3 0 0,-8-5 0,6-2 0,-6 1 0,2-9 0,-4 3 0</inkml:trace>
  <inkml:trace contextRef="#ctx0" brushRef="#br2" timeOffset="143">23093 12175 7938,'5'-7'107,"3"3"1,-2-1 150,2 2 0,1-1-97,6 4 1,-1 0-6,5 0 1,1-4-345,7 0 0,-7 0 94,3 4 0,-3-3-263,3-1 1,-4 0 68,0 4-300,-5 0 390,8 0 0,-14 0 198,4 0 0,-3 0 0,2 0 0</inkml:trace>
  <inkml:trace contextRef="#ctx0" brushRef="#br2" timeOffset="145">23904 11672 7969,'0'-11'0,"0"-1"0,0 5 396,0-1 73,0 6-235,0-4 1,0 8 25,0 2 1,0 3-29,0 8 1,0 3 103,0 5-255,0 5 44,0 1 0,0 7-15,0 2 1,1-3 74,3 3 0,-3 2-72,3-2-89,-3 0 1,-1 0-40,0 0 0,0 0 0,0-5 79,0-3 0,0 2-17,0-5 0,0-1-29,0-3 3,0-5 0,0-1-26,0-6-75,-5 0 154,4-4-193,-4-2 178,5-5-81,0 0 46,0-5 1,0-2-39,0-4 1,0 0-106,0-1 1,0 1 67,0-1 1,0 1-19,0-1 1,0 1-44,0 0 100,5-1-3,-4 1-3,9-1 1,-3 2 14,4 3 0,-3-2 7,-1 5 1,1 0-45,3 4 152,1 0-116,-1 0 1,1 0 1,-1 0 170,0 0-164,1 0 1,-1 1 2,1 3 1,-1 1 2,1 3 1,-1 2 7,0-2 0,-4-2 6,-3 2 0,1-1 3,-2 5 0,1-1 5,-4 0 0,-5 5 2,-2-1 0,-7 0-93,-2-3 1,-3-1 14,4 0 0,-5 1-107,1-1 150,2-4 0,1 3 1,-1-9-382,-2 3 0,3-3 22,1-1-501,2 0 176,1 0-465,6-5 407,1-6 0,5-6 743,0-2 0,5-3 0,1 5 0</inkml:trace>
  <inkml:trace contextRef="#ctx0" brushRef="#br2" timeOffset="146">24201 11592 7880,'6'-18'749,"-1"2"-67,-5 10 226,0 0-114,0 6-293,5 0 0,-2 0-197,4 0 0,2 7-43,7 4 1,-8 2-24,4 6 1,-3 1-16,2 7 1,1 1-26,-1 2 1,0 5 89,1-1-371,-1 0 133,1 5 1,-2 0-63,-3-1 0,2 3-275,-5-2 1,0 2 231,-4-3-1958,0 6 1577,0-9 0,-1 4-36,-3-4 1,-2-1-208,-6 0 0,-4-1 679,-3-2 0,-2 0 0,-3-4 0,-6-2 0,-5 0 0,-3-3 0</inkml:trace>
  <inkml:trace contextRef="#ctx0" brushRef="#br2" timeOffset="147">16617 12472 8164,'-6'0'437,"1"0"475,5 0 0,5 0-636,3 0 0,2-4 267,1 0-361,-4 0 0,7 3 73,-3-3 1,4 3 14,0-3 1,-1-1-216,5 1 0,-3 0 120,3 4 1,-2-1-256,2-3 0,2 3 104,-6-3 1,4 3-295,-4 1 0,4-4 69,-4 0 0,1 0-12,-5 4 0,1 0-459,-1 0-458,0 0-972,1 0 2102,-6 0 0,4 0 0,-3 0 0</inkml:trace>
  <inkml:trace contextRef="#ctx0" brushRef="#br2" timeOffset="148">16617 12711 8145,'8'0'615,"0"0"0,-2-1 14,2-3 0,2 3-95,-3-3 0,7-1 82,1 1 0,6-1-258,-2 2 1,2 0-69,2-5 0,0 5-210,0-5 1,0 5 45,0 0 1,-2-2-341,-2 1 0,-2 0 253,-6 4 1,1 0-1820,-1 0 746,-5 0 1034,4 0 0,-8 5 0,3 1 0</inkml:trace>
  <inkml:trace contextRef="#ctx0" brushRef="#br2" timeOffset="149">16652 13899 8003,'-7'0'781,"2"0"1440,5 0-1689,5 0-311,2 0 1,4-1 0,0-2 444,1 0-515,4-1 0,1 4 1,3 0 124,-1 0-169,0-5-49,4 3 1,1-3-111,3 5 0,-3-3 1,3-1 0,-5-4-218,-3 4 1,2-1 90,-6 1 1,2 3-172,-2-3 1,-6 2-1767,2-2 295,-7 3 156,6-4 1664,-9 5 0,-1 5 0,-6 1 0</inkml:trace>
  <inkml:trace contextRef="#ctx0" brushRef="#br2" timeOffset="150">16652 14116 8003,'11'0'776,"0"0"-436,1 0 497,-1-5-477,6 4 1,1-8 131,4 5 1,1-3 40,0 3 0,1-1-322,3 1 0,-3-1-149,3-3 0,-7 2-1373,-1 2 866,0 3 0,3-4-535,-3 5 980,-8 0 0,-1 0 0,-3 0 0</inkml:trace>
  <inkml:trace contextRef="#ctx0" brushRef="#br2" timeOffset="151">17771 13477 9543,'-12'11'747,"6"0"-572,-4 1 0,4 4 23,-6 3 1,1 3 28,-1 1 1,1 1 123,-1 3-242,1 2 52,0 5 0,-1 0-55,1 1 32,-1-1 1,2 1-1,1 3 29,2 4 25,4-2-44,-7 4 1,9-3-53,-3 4-785,3-4 740,1 3 0,0-8-76,0 2 0,1-2 116,3-2 1,2-5-103,6-2 0,0-3-10,3-1 0,-2-6-79,2-1 0,2-4 39,-2 0 0,0-2 215,-3-3 362,4 4 0,-3-10-551,2 3 35,-2-3 61,-2-1-863,-4 0 276,-2 0-450,-5 0 0,0 5 1,0 1-1</inkml:trace>
  <inkml:trace contextRef="#ctx0" brushRef="#br2" timeOffset="155">18879 13911 7909,'-7'-5'-17,"2"-2"2,0-4 213,4-1 0,-4 5 534,5-1-204,0 6 157,0-9-165,0 10-288,0-4 0,0 6 42,0 3-53,0 3-39,0 9 0,0-2 127,0 5-88,5 0-151,-4 4 0,4 4-79,-5-1 1,0 1-28,0-4 1,4 3-206,0 1 1,0 0-73,-4-5 1,0 0-309,0-3 0,0 1-1168,0-4 738,0-1 37,0-4 1014,0-4 0,0 3 0,0-4 0</inkml:trace>
  <inkml:trace contextRef="#ctx0" brushRef="#br2" timeOffset="156">18662 14116 7940,'0'-6'0,"1"-3"406,3 5-130,2 0-111,6 4 1,-1-3 306,0-1 0,6 0 161,2 4-428,2-5-40,2 4 1,1-6-72,3 3 1,-2 2-177,6-6 1,-6 6-859,2-2 1,-4 1 555,-4 0 1,1 1 383,-5-1 0,6-4 0,-4 1 0</inkml:trace>
  <inkml:trace contextRef="#ctx0" brushRef="#br2" timeOffset="159">20032 13442 7932,'0'-11'0,"-1"1"-39,-3 2 0,3-2 65,-3 2 0,2 3 1253,-2 2-332,2-4 9,-3 6-132,5-4-512,0 5 0,0 5-39,0 3 1,0 3-1,0 4 1,5-1-76,3 5 1,2 4-28,2 4 1,-1 4 55,0 0 1,2 2 27,2 1 1,-2 0-238,2 1 1,2 3 119,-2 0 1,0 1-263,-3-1 1,-1-5 45,1 5 1,-5-5-34,1 5 1,-6-2 40,2-2 1,-3 0-118,-1 1 1,-5-5 23,-2 1 0,-5-2-35,-3 1 0,2 2-139,-2-5 1,1-1 99,-1-3 0,2-5-1018,-2-3-145,2-2-495,2-2 1342,-1-5 0,6-2 553,2-8 0,3-7 0,1-7 0</inkml:trace>
  <inkml:trace contextRef="#ctx0" brushRef="#br2" timeOffset="160">20660 14025 7867,'0'-8'-518,"0"1"0,4 3 664,0-4 1,0 4 1206,-4-3-886,0-1 0,0-3-54,0-1 1,-4 5 7,0-1 0,-5 2-101,2-2-56,2 3-91,-6 0 1,5 4 52,-5-3 1,-2 3-14,-2 1 1,2 5-42,-2 2 0,-2 5-109,2 3 1,-4-1-469,4 5 0,-4 0 252,4 4 0,3 0 32,5 0 1,4-1-86,-1 1 0,3-4-82,1 0 1,0-5 37,0 1 0,9-2-57,2-1 0,7-2 37,-3-3 0,4-2 135,-4-5 0,5-1 143,-5-3-32,5-2 1,-6-3 0,4-1 42,-2-3 1,0-1 134,-5 3 45,0-1 0,-3 1 159,0 0 154,-6 4-110,3-3-155,-5 9 1,-1-4-298,-3 5 0,3 5 97,-3 2 0,3 7 38,1 2 1,0 0-29,0-1 1,0-1-8,0 5 1,0-3-65,0 3 0,4-5-5,-1 1 0,1-2-374,-4-2 0,4 0 182,0 1 0,3-1-1357,-3 1 797,5-6-535,-3 4 973,1-9 0,3 3 333,-2-8 0,2-2 0,1-5 0</inkml:trace>
  <inkml:trace contextRef="#ctx0" brushRef="#br2" timeOffset="161">21014 13751 7867,'0'-18'612,"0"7"-165,0 5-135,0 1 801,0 4-818,0 11 1,0 0 97,0 13 0,0-2-67,0 1 0,0 5-113,0 0 1,0 4-114,0 0 0,0-2-36,0 2 1,0-6-256,0 2 1,0-5-105,0-3 1,0 2-397,0-6 1,0 0 95,0-3 0,0-5-1474,0 1 670,0-6 1399,0 3 0,0-15 0,0-2 0</inkml:trace>
  <inkml:trace contextRef="#ctx0" brushRef="#br2" timeOffset="162">20854 13968 8445,'12'0'1541,"3"0"-1088,0 0 0,2 0-163,-2 0 0,2 0 57,2 0-751,2 0 371,-3 0 1,5 0-901,0 0 0,-2-4 567,-2 0 1,2 0 365,-6 4 0,0 0 0,-4 0 0</inkml:trace>
  <inkml:trace contextRef="#ctx0" brushRef="#br2" timeOffset="163">21722 13340 7867,'0'-7'-298,"4"1"354,0 2 409,0 3-251,-4-9 223,0 8 107,0-3-79,0 5 0,-4 2-230,0 1 1,-6 4 26,-1 4 1,3 6-17,-3 2 1,-2 4-34,-2 3 1,-2 3-5,2 6 0,1 0 111,-5 3-349,5 3-112,-2 5 0,4 0 299,1 4 0,1-7-154,2 3 1,3-3 76,5 3 0,0-6-135,0-2 0,1-3-25,3-5 0,2 2 154,6-6 0,3 0-73,0-7 1,0 1 21,-3-5 1,3 1 7,0-5 52,6 0 0,-5 0-376,3-4 1,-4 0-516,-7-4 52,2-1 1,-7 3-1908,4-5 2662,-4 0 0,2 0 0</inkml:trace>
  <inkml:trace contextRef="#ctx0" brushRef="#br2" timeOffset="168">22853 13557 7867,'0'-12'546,"0"1"255,0 4 31,0 2-513,0 15 0,0-1 45,0 10 1,0 0-146,0 4 0,0 1-185,0 3 0,0-2 31,0 6 1,0-5-109,0 5 0,0-6 9,0 2 0,4-3-164,0-1 0,0 0-258,-4 0 0,3-4-384,1 0 147,0-5 0,-4 2-340,0-4-117,0-6 1150,0-1 0,0-6 0,0-3 0,0-2 0,0-6 0</inkml:trace>
  <inkml:trace contextRef="#ctx0" brushRef="#br2" timeOffset="169">22659 13842 7867,'5'-11'197,"1"4"169,6 4 0,1-3-107,2 3 0,-1-1 17,5 4 1,0 0-138,4 0 1,-1 0-195,1 0 1,4 0-93,0 0 0,-1 0-349,-3 0 0,0 0-977,0 0 1473,-5 0 0,3 5 0,-3 1 0</inkml:trace>
  <inkml:trace contextRef="#ctx0" brushRef="#br2" timeOffset="173">23767 13180 7906,'-12'-7'0,"4"-2"658,-4 6-386,8-1 1,-6 5 180,10 3 1,1 2-58,3 6 0,1 4-19,3 3 0,1 4-167,-5 4 0,8 1-27,0 2 0,3 7 83,0-3 0,-2 4 27,2 0 0,-2-1-93,-2 5 1,1-1 16,-1 0 0,0 4-177,1-3 0,-2-2-22,-2 2 1,-3-5-111,-5 1 1,0-6-40,0-2 0,0-1-144,0 2 0,-5-3-34,-3-5 0,-2 0-211,-2-1 0,1-4 69,0-3 1,-1-3-702,1-5 122,4 4 87,-3-10 347,9 4 1,-4-10 246,5-3 0,1-3 349,3-4 0,2-3 0,6-5 0</inkml:trace>
  <inkml:trace contextRef="#ctx0" brushRef="#br2" timeOffset="174">23995 13477 7860,'0'-18'309,"0"1"825,0 6-275,0 5-601,0 1 1,0 7 3,0 6 0,0 1 0,0 10 0,0 1 6,0 7 1,0 3 13,0 8 1,0-1 41,0 5 1,0-4-113,0 4 1,0-6-96,0 3 1,0-4-39,0-1 0,0-4-230,0-4 0,0-3-10,0-4 0,0 1-136,0-4 0,0-5-41,0-3 0,0-5-91,0 5 18,0-5 295,0 2 0,0-14 123,0-3 1,4-2-9,0 3 0,3-4 17,-3 0 1,4-1 216,-4 5-116,5-1 1,-3 1-100,5 0 1,1 4 57,-1 3 1,-3 3-41,-1 1 60,1 0-54,3 0-38,6 0 1,-4 1-7,2 3 13,-2 3 1,-3 4-7,-3 0 0,-2 1 63,-5-1 0,0 1-46,0-1 1,0 1-14,0-1 0,-6 0-39,-5 1 0,-1-1-95,-3 1 0,2-1-61,2 1 0,-4-2-272,-1-3 0,0 2 109,1-5 1,2 0-52,-2-4 1,6 0-621,1 0 266,6 0 1,-3-5 371,5-3 1,0-2 381,0-1 0,5-6 0,1-1 0</inkml:trace>
  <inkml:trace contextRef="#ctx0" brushRef="#br2" timeOffset="175">24224 14002 7860,'6'0'229,"3"1"564,-5 3-414,5-3-252,-3 9 414,0-3-63,4 4 3,-8 1-180,3-1 54,0 1-331,-4-1 1,4-3-529,-5-1-121,0-4-775,0 2-751,0-5 2151,0-5 0,0-2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10.0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24246 13602 8144,'0'-7'-219,"0"-1"0,0 4 417,0-3 1,-1 4 440,-3-1-70,3-2-269,-4 0 0,4-5 87,-3 4 0,0 2 96,-7 5-111,12-5 1,-9 3 34,16-1-31,-5 1-167,2 2 1,-4 5-93,3 3 1,-3 2 37,3 2 0,-3-1-144,-1 0 0,0 5-9,0-1 1,4 5 124,0-1 1,-1-1-186,-3 1 0,0 0-10,0 4 0,0 0-46,0 0 1,0-1 90,0 1 0,0-1-151,0-3 1,0 1 68,0-5 0,0 1 84,0-5 12,6 0 0,-4 0-31,6-4-28,-6-2 32,3-5 13,-5 0 69,-5 0 0,3 0 59,-6 0 149,6 0-196,-4-5 1,6 3 111,0-6-135,0 6 0,2-4 24,2 6 1,-3-1-21,3-3-17,2 3 0,0-4-14,6 5 0,4 0-23,3 0 1,-6 0-48,-2 0 1,-2-1 74,3-3 0,3 3-42,0-3 1,4-1 29,-4 1-25,1 0 25,-5 4 1,0-1-4,1-3 0,1 3-6,2-3-84,-8 3-175,9 1-421,-15 0 172,4 0-1791,-5 0 1323,-5 0 1,2 0-161,-4 0 1144,4 0 0,-7-5 0,4-2 0</inkml:trace>
  <inkml:trace contextRef="#ctx0" brushRef="#br0" timeOffset="1">24601 13488 8144,'0'-11'0,"0"3"346,0 0 191,0 6 1,0-4 242,0 2-346,0 2 1,-2-1-191,-2 6 1,3 0-40,-3 5 1,3 3-184,1 4 1,-1 6 102,-3-2 0,3-2-72,-3 2 0,3 4-2,1 4 1,0 1-161,0-2 0,4-1 105,-1 1 1,5-2-139,-4-1 0,0 0 172,-4 0 1,3-4 1,1 0 1,4-5-21,-4 1 1,1-3 71,-2-5-236,-1 3 56,3-8-330,-5 3-564,0-5 0,-1-4 323,-3 0 1,1-4-192,-4 5 0,3-5 483,-4 4 0,4-1 375,-3 1 0,-1-2 0,-3-5 0</inkml:trace>
  <inkml:trace contextRef="#ctx0" brushRef="#br0" timeOffset="2">24212 13545 8144,'0'-6'240,"0"-1"150,0 4 0,2 1-30,1-1 0,0-3-49,4 3 0,1-1 136,3 4 1,3 0 51,5 0-203,-5-5-85,13 4 0,-8-5 18,8 6 0,-3 0 109,3 0-728,2 0 377,-5 0 96,4 0 19,0 0 0,-5 0-1685,-1 0 784,6-5 799,-14 4 0,8-4 0,-11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2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24338 16332 16247,'11'33'0,"1"0"0,-16 29 0,0-1 0,0 1 0</inkml:trace>
  <inkml:trace contextRef="#ctx0" brushRef="#br1" timeOffset="1">17657 7709 9768,'0'-6'922,"0"1"-227,0 5-609,-5-5 241,3 3-413,-3-3 74,5 5 0,-1 0 12,-3 0 0,3-5 0,-4-1 0</inkml:trace>
  <inkml:trace contextRef="#ctx0" brushRef="#br1" timeOffset="2">17577 7675 8146,'0'0'0</inkml:trace>
  <inkml:trace contextRef="#ctx0" brushRef="#br1" timeOffset="3">17565 7675 8024,'-6'0'403,"-4"5"0,3 1 0,-4 6 0</inkml:trace>
  <inkml:trace contextRef="#ctx0" brushRef="#br1" timeOffset="4">17531 7698 8024,'-8'0'426,"1"0"0,3 1 547,-4 3 0,2-2-698,-2 6 1,-2-2-200,3 2 1,0 2 18,0-2 0,-1 0-56,-3 0 0,3 2 9,0-2 1,5-2-16,-5 2 0,4-4 5,-3 3 1,4-3-103,-1 4 138,3-6-77,1 8 1,0-7 60,0 5-44,0-6 0,0 8 0,1-7 30,3 4 1,-1-4 17,4 1 1,-3-3 9,4-1 1,-5 4 64,5 0 0,0-1-72,3-3-27,-5 0 88,5 5-80,-5-3 0,5 3 56,1-5 2,-1 0-52,-4 0 0,3 1 77,-3 3 14,3-3-89,2 9 1,-1-8-27,1 1 31,-6 4 1,4-5 73,-2 6-66,2 0 0,1 3-120,1 0 1,-5-3 63,1 0 0,0-2-14,3 2 0,-3 0 41,-1-4 1,0 5-68,0-1 1,2-2 26,-5 2 0,1-6-4,-1 2 59,-3 2 0,4 1-36,-5 4 0,-1-3-65,-3-1 0,-1 1 63,-3 3 1,-2 0-68,3-4 1,-4 3 60,0-2 1,0-2-114,-1 2 0,0-2 45,-4 2 0,4 1-128,-4-5 0,2 3 5,-1-3 0,3 1 118,-4-1 0,0-3 61,1 3 1,-1-3-70,5-1 1,0 0 194,-1 0 0,4 0-114,1 0 339,-1 0-247,-3-5 0,3 3 52,1-6-79,4 5 1,-2-3 32,5 2-544,0 3 176,0-4-244,0 5 1,5 0 0,1 0 0</inkml:trace>
  <inkml:trace contextRef="#ctx0" brushRef="#br1" timeOffset="5">19884 7275 10157,'0'8'530,"0"-1"0,0-3-254,0 4 1,0-1-32,0 5 1,0-1-40,0 1 0,0 3 39,0 0 1,0 2-144,0-2 1,0 3 32,0 4 1,0 1 5,0 0 0,0 0-32,0 0 0,-4 1 91,0 3 0,0-3-188,4 2 1,-4-2 79,1-1 1,-1 0-85,4 0 1,-4 0 166,0 0-44,0-6-305,4 5 256,0-9 1,0 7-89,0-5 68,0 0 1,4-3-67,0-1 87,5-4-22,-8 3 0,9-5-76,-2 2 0,-2 0 76,2-3 0,0-3-41,3 3 1,0-3 25,1-1 0,-1 0-51,1 0 0,-1 0 9,1 0 1,-1 0-9,0 0 0,-3-1 36,0-3 1,-5 3 36,5-3-1292,-5 3 663,2-5 253,-5 5-1490,0-4 1109,-5 5 0,2-1-203,-5-3 891,1 3 0,-5-4 0,1 5 0</inkml:trace>
  <inkml:trace contextRef="#ctx0" brushRef="#br1" timeOffset="6">19724 7755 8192,'0'-7'518,"0"-3"-198,5 9 1,-3-8 19,6 5 1,0-3 171,3 3 0,2-1 416,2 1-570,3 3 0,1-6 164,0 4 1,0 1-140,4-1 0,-2 0 15,-2-1 1,3 3-138,-3-3 1,-3 2-119,0-2 0,0 2 75,-1-1 1,-1 0 249,-6-1-69,2 3-973,-4-4 335,1 5-2394,-2 0 2289,-5 0 0,-10 5 0,-3 1 0</inkml:trace>
  <inkml:trace contextRef="#ctx0" brushRef="#br1" timeOffset="7">17531 8931 8062,'0'-6'-1363,"0"-1"1048,0 4 1239,0 1-549,0-3 0,-1 5 376,-3 0-126,3-5-80,-4 4-79,5-4 963,0 5-1282,0 5 1,3 1-81,1 6 0,0-1 80,-4 1 0,0 0-139,0 3 0,0-1 78,0 5 1,-4-1-133,0 1 0,1 3 87,3-3 0,0-1-148,0 1 0,1-4 37,3 4 0,-2-5-89,6 1 0,-1-2 128,5-2 0,-1-1-63,1-2-87,-1 2 163,1-9 0,3 4-26,0-5 91,0 0-69,-3 0 1,3-5-11,0-2 0,5-3 2,-1-2 0,-2 1 14,-2-1 1,3 0 25,1-4 1,-1 2 16,1-5 1,-5 4 26,1-4 1,1 0-12,0-4 0,-1 0-34,-4 1-242,-4-1 108,3 5 0,-9-2 83,3 5-5,-3-6-15,-1 9 150,0-5 11,0 6-72,0-1 0,-1 5 287,-3-1-210,3 5-38,-4-2 123,0 5-82,3 0-45,-3 0 0,5 5 39,0 3 0,-3 3-7,-1 5 1,-4-2-1,4 5 0,-1 0 19,1 4 0,3-1-176,-3 1 1,3 0 128,1 0 0,0 0-69,0 0 1,1-4 92,3 0-35,-3-5-63,10 7 35,-10-8 0,8 3 276,-5-4-274,4-1 0,-6-3 25,1-1 1,3-3 81,-3 4-583,1-6 210,-4 3-1964,0-5 2201,0 6 0,5-5 0,2 4 0</inkml:trace>
  <inkml:trace contextRef="#ctx0" brushRef="#br1" timeOffset="8">19804 8794 8020,'0'-6'136,"0"1"1648,0 5-1394,0 5 1,0-3-116,0 6 1,1-1 0,3 5 0,-3-1 82,3 1-187,-3 4 1,3-3 228,0 2-435,5 3 206,-8 0 1,9 1-73,-2 0 0,-2-4 100,2 4 0,-2-5-201,2 1 9,2 3 0,-5-5 105,2 2-149,4-2 7,-5-2 54,0 0 54,4 1-4,-8-6 0,4 3-132,-2-5-36,-3 0-386,4-4-646,-5 0 1,0 0 0</inkml:trace>
  <inkml:trace contextRef="#ctx0" brushRef="#br1" timeOffset="9">20078 8714 9720,'0'12'828,"-4"-1"-202,0 0 1,0 5-218,4-1 0,-3 5-122,-1-1 1,-4 3 116,4 1-185,-4 5-46,6-4 1,-7 5 16,6-3-115,-6-1 127,7 2 1,-6-4-51,4 0-79,-5-5 0,8-2-107,-3-4 38,3-1 62,1 1-198,-6-6 263,5 4-1274,-4-9 371,5 5 772,0-6 0,0 5 0,0 1 0</inkml:trace>
  <inkml:trace contextRef="#ctx0" brushRef="#br1" timeOffset="10">15692 10793 8068,'0'-7'2198,"0"2"-1362,0 5-340,0 5-230,0 2 1,0 4-34,0 1 1,0 0-70,0 3 0,0-1 84,0 5 0,0 1-72,0 2 0,0 6 4,0 3 1,4 0-22,0 0 1,0 6-125,-4-3 0,3 4-39,1 0 0,0-2-133,-4 2 0,4-3 84,0-1 1,0 1-63,-4-1 0,3-5 85,1-2 0,1-3-46,-1-1 0,-3 0 47,3-1 1,-1-2 47,0-1 0,-1 0-22,2 3 0,-3-3 9,-1 1 0,0-7-110,0 3 1,0-4 107,0 0-623,0-1 179,0-4-306,0-2-973,0-5 1268,0-5 1,0-2-195,0-4 645,-5-1 0,3 6 0,-3 1 0</inkml:trace>
  <inkml:trace contextRef="#ctx0" brushRef="#br1" timeOffset="11">15704 10930 8023,'0'-7'629,"1"1"-400,3 2 0,-2 2 149,6-6 1,-4 4-65,3-3 1,1 4 47,3-1 1,1-1-175,-1 1 0,4-1-29,1 2 1,4 1-134,-1-1 1,3-3 109,0 3 0,-3-1-148,0 4 0,-1 0 47,1 0 1,2 0-68,-6 0 1,0 1 5,-4 3 0,1 2 37,-1 6 1,-4-1 39,-4 1 0,3 0-13,-3 3 0,1-2-110,-4 2 0,-4 2 84,1-2 1,-8 5-88,0-1 0,-2-1 102,-6 1 0,0-1 3,-4 1 0,1 1-13,-1-4 0,-4-1-10,0-4 1,1 1 26,3-1 0,0-1 21,0-2 0,5-3-109,3-5 1,3 0 108,0 0-936,1 0 628,-1-5 1,6 2 252,2-4 0,8 4 0,2-2 0</inkml:trace>
  <inkml:trace contextRef="#ctx0" brushRef="#br1" timeOffset="12">18022 10713 8005,'0'-12'297,"0"5"101,0-1 347,0 6-381,0-9 1,0 9-19,0-6 0,0 4 376,0-3-513,0 4 132,0-7-189,0 9-33,-5-9 1,-1 8-145,-6-1 0,1 1 91,-1 2 1,0 0-220,-3 0 0,1 2 21,-5 1 0,1 4-12,-1 4 0,-2 1 64,6-1 1,-4 4 81,4 1 1,1-1-84,6-4 0,-2 6 61,3 2-31,2-3 0,-1 5-110,6-6 1,0 4 121,0-4-268,0 5 273,6-7 0,0 4-90,5-6 46,6 0 29,-5 1 1,10-6 83,-3-2-91,3-3 1,-3-1 137,0 0 0,-4-4-76,4 1 0,-5-6 177,1 1 0,-2-2-108,-2-1 1,-3-1 108,0 1 0,-2-1-23,1 1 1,2-2 56,-5-2 1,1 2-69,-1-2 1,-3 2 366,3 2-276,-3 5 244,-1-5-283,0 10-17,0-4 140,0 5-346,0 5 0,0 1 16,0 6 101,0 4 0,-1-2-50,-3 5 0,3 0-10,-3 4 0,3 1-70,1 3 1,0 0 94,0 7 0,-1-6 30,-3 6 1,3 2-7,-3 2 0,3 0-29,1-4 1,0-1-20,0-3 1,0-3-11,0-8 1,0-1 68,0-3 1,0-6 108,0 2 1,0-5-415,0 1 216,0-4-1005,0 2 573,0-5 0,0-5 0,0-2 0</inkml:trace>
  <inkml:trace contextRef="#ctx0" brushRef="#br1" timeOffset="13">16846 12175 8190,'0'-7'1534,"0"2"-614,0 5-722,0 5 1,4-2 46,-1 4 1,1 6-19,-4 6 0,0 0-81,0 4 0,0-1 45,0 8 0,0 1-85,0 3 0,0 0 76,0 0 0,0 1-207,0-1 0,1 0-42,3 0 1,-2-1 76,1-2 0,-1-2-57,-2-2 0,0-5 126,0 1 0,0-1-116,0-7 0,0 2 95,0-2 0,0-2-187,0 2-9,0-3 180,0 0-223,0-1-32,0-4-239,0 3 246,0-9 1,0 5-646,0-2 277,0-2 59,0 3-46,0-5 1,5 0-1,1 0 1</inkml:trace>
  <inkml:trace contextRef="#ctx0" brushRef="#br1" timeOffset="14">16880 12906 7445,'-5'-12'0,"-1"1"0</inkml:trace>
  <inkml:trace contextRef="#ctx0" brushRef="#br1" timeOffset="15">16823 12357 7942,'0'-11'-325,"0"0"0,0-1 1099,0 1-407,0-1 1,4 1 61,0-1 0,4 1 224,0 0-403,2 4 0,2-3-18,-1 2 0,0 0 154,1 0-194,-1 3-27,1 0 1,-1 4 165,1-3-382,-1 2 244,0 2 0,-3 0-63,0 0-72,-1 0 1,5 0 203,-1 0-398,-5 0 117,5 6 0,-6-4-93,2 6 1,2-1 97,-5 5 0,4-1-42,-5 1 1,1 0 100,-4 4 0,0-3-172,0 6 0,-5-3 33,-2 3 1,-4-1 29,0 1 1,0 1 49,-1-5 1,-3 0-3,0-3 1,-6 3-43,2 0 0,2-1 43,-3-6 0,5 1-635,-4-6 0,5 5 63,-1-4 587,2 0 0,2 1 0,0 1 0</inkml:trace>
  <inkml:trace contextRef="#ctx0" brushRef="#br1" timeOffset="16">17908 12232 7994,'0'-7'1322,"0"-3"-817,0 9-308,0-4 1,-1 5 183,-3 0-42,3 0-297,-10 0 64,10 0 1,-9 0 232,2 0-433,3 0 138,-5 0 1,4 1 115,-6 3 0,1-1-125,0 4 0,-1-3-81,1 4-8,-1-1 0,1 1 32,-1-1 0,5-3 99,-1 4 1,4-4-52,-3 3 1,4-3 91,-1 4-59,-2-6-121,5 8 156,-4-8 4,5 8-109,0-4 89,0 0 113,0 5-146,0-5 0,1 2 61,3-1 1,-2-3 112,6 4 0,0-2 76,3 2 1,2 2-107,2-3 1,-1 0 64,5 0 1,0-3-45,4 4 1,0-6 208,-1 2-288,1 2 1,-1-3-11,-3 5-50,3-6 1,-10 8 213,3-2-752,-2 2 279,-7 1 155,0-4-503,-1 3 385,-4-4 1,3 6-27,-8-1 0,1 1-39,-4-1 1,-5 4 110,-3 0-122,0 1 79,-2-5 1,0 0-174,-6 1 51,5-1 186,-4 1 1,5-5-317,-6 1 197,0-5 0,4 3-478,0-2 1,5-3-67,-1 3 747,7-3 0,-2-1 0,4 0 0</inkml:trace>
  <inkml:trace contextRef="#ctx0" brushRef="#br1" timeOffset="17">19176 11958 8038,'0'-7'1004,"0"2"-334,0 0 62,0 4-276,0-4 484,0 5 0,0 5-515,0 2-194,0 4 57,0 0-165,0 0 50,0 6 0,0-4 172,0 2-282,0 3 45,0-1 1,0 4-119,0 2 22,0-8 0,0 15 21,0-7 0,0 6-109,0-2 89,0 5 0,3-7-6,1 5-42,0-4 1,-4 3-124,0-2 0,0-3-80,0 2 284,0-1-270,0-3 99,0-4 1,0 2 94,0-4-175,0-1 145,0-9-261,5 4 51,-4-8 218,10 8-67,-10-9 66,9 4 1,-7-5-87,4 0-39,1 0 115,3 0 0,1 0-205,-1 0 0,0 0-254,1 0 0,-1 0-16,1 0-539,-6 0 617,4-5 0,-5 3 460,3-6 0,2 5 0,-4-2 0</inkml:trace>
  <inkml:trace contextRef="#ctx0" brushRef="#br1" timeOffset="18">19096 12335 7942,'0'-8'0,"0"0"0,5 6 1124,1-3-452,0 0-310,10 3 0,-9-7 520,9 6 0,-3-2-359,3 1 1,1 1 226,6-4-464,-5 4 1,4-6-230,-3 5 0,1-3-191,-1 3 0,3-1-904,-3 1 1038,-3 3 0,-4-4 0,-7 5 0</inkml:trace>
  <inkml:trace contextRef="#ctx0" brushRef="#br1" timeOffset="19">21346 12083 7942,'6'-11'-13,"-1"3"47,-5 1 1,0 3 352,0-4-11,0 6-133,0-8 0,0 7 155,0-5-234,0 6 29,-5-8 1,2 8-47,-4-1 1,-1 1 183,-3 2-536,-1 0 229,1 0 1,-1 2 33,1 1 1,-5 0-127,-3 5 1,1-1 91,-1 5 1,4-1-155,-5 0 1,7 1 51,-3-1 0,4 1 165,0-1-178,1 1 1,4-1 37,4 0 1,1 1-148,2-1 152,0 1 1,2-2-127,1-3 1,4 2 117,4-5-13,1 5 31,-1-8 1,2 4 26,2-5 1,-1 0 85,5 0 0,-4-1 239,4-3-141,-5 3-77,8-9 1,-10 3 90,4-4 1,-4 1-14,0 2 276,-6-2-226,4 4 1,-7-2 165,4 1-87,-4 4-100,2-7 1,-5 7 194,0-4-168,0 4 55,0-2-211,0 0 290,0 4-436,0-4 26,0 5 0,-4 5 19,0 2 0,1 7 126,3 2-264,-5 4 101,3-2 0,-3 6-89,5 2 50,0 4 94,0-1 1,-4 8-14,1-3 29,-1 8-12,4-7 0,0 8 8,0-5 2,0 6 0,0-10 273,0 0-132,0 0 1,0-11-72,0 0 0,1-3 102,3-8 0,-3 2 268,3-7-131,-3-2-492,-1 1-3115,0-6 3293,-5 0 0,-1 0 0,-6 0 0</inkml:trace>
  <inkml:trace contextRef="#ctx0" brushRef="#br1" timeOffset="20">21882 12049 7954,'0'-6'-1219,"0"1"1768,0 0-15,0 3 97,0-3 222,0 5-444,0-5-130,0 4 82,0-4 111,0 5-250,-5 0 0,4 1 99,-3 3-43,3-3-56,1 9-337,-5-3 139,4 4 0,-6 2 19,3 2 0,3-1-160,-3 5 1,-1 0 100,1 4 1,1 0-109,3-1 0,0-2-144,0-1 168,0-5 45,5 2 0,-3-5-66,6 1 0,-2-1 48,2 1 0,2-6 12,-2-2 1,3-3-7,4-1 121,-2 0-76,3 0 0,0-4 25,-1 0 1,0-4 4,-3 0 1,-1-6 10,0-1-35,1 0 8,-1 3 1,-3-3 30,-1 0 0,-4-4 45,1 3 0,-3-3 3,-1 4 0,4-5-26,0 1 1,0 2 10,-4 2 1,0 2 166,0 2 295,5 0-367,-4 4 1,4 1 36,-5 2-171,0 3 1,0-3 15,0 8 1,0-2-18,0 6 0,0 0 21,0 3 0,0 2-95,0 2 1,-4 1 89,0 3-137,1 3 41,-3-4 1,5 5-262,-3-1 1,2 1 131,-2 0 1,3 0-828,-3 0 516,3 0 136,1-6 368,0 5 0,-5-14 0,-2 2 0</inkml:trace>
  <inkml:trace contextRef="#ctx0" brushRef="#br1" timeOffset="21">23036 11935 7972,'0'-7'976,"0"-3"-597,0 9 141,0-4 1180,0 5-1336,5 5-420,-4 1 119,4 6 0,-1-1 202,0 1-133,0 4-38,1-3 0,0 5-79,2-3 0,2-2 2,-5 2 1,5 1 7,-1-1-98,-3 1 58,5-5 1,-8 1 41,6-1 0,-4 0-63,3 1 1,-3-5-192,4 1 0,-6-4-312,2 3-32,-2-4 1,-1 3-752,3-2 659,-3-3 663,4 4 0,-5-5 0,0 0 0</inkml:trace>
  <inkml:trace contextRef="#ctx0" brushRef="#br1" timeOffset="22">23241 11901 7972,'0'-12'319,"6"6"625,-5-4 93,4 8 55,-5-3-153,0 5 1,0 5-688,0 3 0,0 2-110,0 2-111,0-1 89,-5 5 1,2 2-11,-4 5 1,3-4 225,-4 0-719,6 0 321,-8 4 0,8-1 53,-2-3-1004,-2 2 698,5-8 1,-4 7-1723,5-5 2037,0 1 0,-5-5 0,-2 0 0</inkml:trace>
  <inkml:trace contextRef="#ctx0" brushRef="#br1" timeOffset="23">17531 13911 7994,'-6'-7'485,"1"2"-89,5 5 924,0 0-666,-5 0-315,3 0 32,-3 5-202,5 2 1,0 4 226,0 0-335,0 6 109,5 1 0,-2 6 169,4 2-296,-4 4 63,7 4 1,-5 1 232,3 4-427,2 1 79,-9 1 0,8 3 74,-5-2-1109,5 2 1059,-8 2 1,5-4-208,-2 0 153,-3-5 1,6-2-4,-3-4 1,-3-7-2,3-1 95,-3-1-145,4-9 113,-4 4 0,4-10 1,-5 1 293,0-6-723,0 3-2389,0-5 2268,0-5 530,0-1 0,-5 0 0,-1 1 0</inkml:trace>
  <inkml:trace contextRef="#ctx0" brushRef="#br1" timeOffset="24">17554 13979 7994,'0'-13'455,"0"-2"1,1 5-89,3-5 141,-3 0-198,9 3 1,-5 5 28,3-1 132,2 0-302,-9 2 1,10 0 24,-4 2 32,3 3-43,2-4 1,3 5-8,0 0-142,6 0 192,-4-6-363,1 5 182,4-4 1,-8 5-31,5 0 1,-5 0-151,1 0 0,-2 5 102,-2 3-20,-5-3-16,-1 5 1,-5 0 75,0 5-379,0 6 207,-5-4 0,-2 2-173,-9 1 108,4-1 138,-10 3-151,4-4 185,1 4 1,-4-10-86,6 4-111,0-4 187,-2 0 1,5-1-80,-3 1-180,2-6 144,1 4 0,5-9 19,-1 3-148,6-3-99,-3-1-213,5 0 623,5 0 0,1-5 0,5-1 0</inkml:trace>
  <inkml:trace contextRef="#ctx0" brushRef="#br1" timeOffset="25">18034 13819 7858,'0'-11'0,"0"3"0,0 1 1114,0 4-178,5-7-279,-4 9-148,4-4 35,-5-1-96,0 5-474,0-4 66,-5 5 1,2 1 63,-4 3-210,-1-3 172,-3 10 1,-1-4-268,1 8 100,-1-2 134,1 4-337,0-6 247,-6 6 0,7-5-22,-5 4 0,8-4 58,-4 0 1,3-1 10,1 0 246,2-4-206,0 3 0,3-4-2,-3 6 0,10-5-6,3 1 7,2-6-5,1 4 1,1-3 203,-1 1-192,6 0-1,-4 1-65,3-4 52,1 4 1,-5-1 21,3 0-155,-2 5 154,-1-8 15,4 9-253,-3-3 98,-2 4 1,-2-3-61,-5-1-7,0 1 119,-4 3 117,0-4-101,0 3 0,-2-4-41,-1 6 222,-4-1-173,-9 0 1,2 1-26,-5-1 92,5 1-55,-8-1 0,4 1 26,-4-1-196,4-5 94,-4-1 1,10-5-880,-4 0 451,4 0 188,0 0 325,6 0 0,-4 0 0,3 0 0</inkml:trace>
  <inkml:trace contextRef="#ctx0" brushRef="#br1" timeOffset="26">19119 13899 7895,'-7'-11'149,"2"-1"244,5 1-177,0 0-54,-5 4 0,4-3 99,-3 2 1,1 2 90,0-2-313,1 6 34,-8-8 1,8 8 250,-6-1-447,0-4 128,2 6 1,-4-4 181,2 5-269,-2 0 271,-1 0-217,-1 0-96,1 0 167,-1 5 0,1-2-126,0 4-34,-1-4 132,6 7-100,-4-4 112,3 6 0,-3 0 25,3 4-132,-4-4 103,10 5 0,-4-6 9,5 1-186,0-1 166,0 0 0,0 1-100,0-1 100,0 1-7,0-6-118,0 4 0,1-5 93,3 3-39,3-3 42,-1-5 1,4 0-30,-2 0 187,2 0-72,1 0 0,2-5-92,2-3 309,-2-2-161,3-1 0,-4 3 64,-1 0-123,-4 1-22,3 1 0,-8-3 34,6 5 27,-6 0-46,3 4 201,-5 0-221,0 5 1,0 3 33,0 7-198,0-2 162,0 8 1,0-3-186,0 5-21,0 5 188,5 1 1,-3 5-45,2 0 21,-3 6-723,-1 0 851,0 1-122,0 3 1,0-3-11,0 5 1,0-1-31,0 1 1,0-9 37,0-3 30,0-7-22,0 1 0,0-7-45,0-2 54,0-2 1,0-6-264,0-4 719,0 3-478,0-9-188,0 4-170,0-5-402,0-5 475,0-1 0,0-2 290,0 0 0,-5 1 0,-2-5 0</inkml:trace>
  <inkml:trace contextRef="#ctx0" brushRef="#br1" timeOffset="27">19267 13899 7895,'0'-7'124,"0"-1"0,4 4 292,0-3 1,1 3 535,-2-4-249,-1 6-242,3-3-245,0 5 1,-4 0-206,4 0 758,-5 0-682,0 5 1,0 1 103,0 5 1,0 1-89,0-1 0,0 4-326,0 1 137,5-1 64,-3 1 1,4-3-318,-2 2 212,-3 3-73,9-5-68,-9 3 141,10-4 1,-6-1 27,2 1-65,3-6 51,-3-1 0,4-1 7,1 0 156,-6-1-91,4-3 1,-4-3-15,6-1 0,-1-6-46,1-2 267,-1 1-67,1-6 0,-2 6-44,-3-1 90,3-4-64,-8 3 0,3-7-57,-5 5 170,0-1-173,5 0 1,-4 3 27,3-2 260,-3-3-277,-1 6 0,0-5 451,0 6-107,-5 4-126,4-3-129,-4 9-33,5-4-141,0 10 64,0 1 0,0 7 163,0 2-222,0 3 120,0 5 1,0 0 72,0-1-285,0 6 68,0-4 0,0 8-132,0-5 0,0 3 64,0-3 0,0 0-524,0-5 1,0-3 101,0 1 1,0-7-119,0 3 0,0-4 680,0 0 0,5-6 0,1-1 0</inkml:trace>
  <inkml:trace contextRef="#ctx0" brushRef="#br1" timeOffset="28">21471 13625 6902,'0'-6'766,"0"-4"-316,0 8 131,0-3 1078,0 5-1389,0 5-106,0 7 12,0 0 0,0 9-111,0-6 1,0 5 149,0-1-257,0 3 68,0 6 0,0-3 149,0 6 1,0-1-34,0 4 0,0 1 0,0-1 1,4 0-1,0 0 0,1 2-32,-1 2 1,-3-6 30,3 2 1,1-7-107,-1-1 0,3-3 100,-3-4 1,1 1-118,-1-4 139,-3-1-144,4-4 1,-5-3 35,0 0-107,0-6 0,0 4-486,0-2-831,0-2 637,0 3-729,0-5 0,-3-5 653,-1-3 1,0 2 813,4-2 0,-5-5 0,-2-4 0</inkml:trace>
  <inkml:trace contextRef="#ctx0" brushRef="#br1" timeOffset="29">21460 13785 7895,'0'-11'0,"0"-1"190,0 1 0,0-1 26,0 1 0,4 3 479,-1 1-321,6-1-77,-2-3 0,3 3 87,-3 0 0,4 2-188,-4-2 1,3 0-28,2 4 1,-1 0 154,1 4-323,-1-5 80,0 4 1,1-4 14,-1 5 0,1 0 58,-1 0 1,1 3-254,-1 1 7,-5 0 0,4 1-52,-3 1 79,-1 6 1,0-2 89,-2-2 1,-2 5-125,1-1 0,-1 2-51,-2-3 1,-4 2 54,0 2 1,-5-2 26,2 2 1,-4-2 41,0-2 1,3 3-15,1-2 0,-1 2-110,-3-7 1,-1 2-543,1-1 453,-1 2-598,1-9 183,5 9-762,-4-8 1416,3 3 0,1-5 0,1 0 0</inkml:trace>
  <inkml:trace contextRef="#ctx0" brushRef="#br1" timeOffset="30">21848 13351 7895,'0'-6'994,"0"-5"-328,0 10 379,0-9-399,5 9-326,-4-4 1,5 10 195,-6 2-246,5 4-108,-4 5 0,4-2 54,-5 5 0,0 4 109,0 4-137,0-1-26,0 2 0,1-4 162,3 3-498,-3 2 203,4 0 0,-5 2-16,0-1 1,0-3-147,0 3 0,4-4 69,0 0 0,0 2 92,-4-1 1,0 0-201,0-5 90,0-4-93,0 4-101,0-10 150,0 5 1,1-7-303,3-2-338,-3 2 469,9-9 0,-3 4-125,4-5 1,0 0-26,1 0 1,-4-1 38,-1-3 1,1-1-893,3-3 1300,1-2 0,-1-1 0,0-7 0</inkml:trace>
  <inkml:trace contextRef="#ctx0" brushRef="#br1" timeOffset="31">21848 13751 7895,'-6'-7'327,"1"-3"1,6 9 729,3-3 44,-3 3-731,9-4 0,-3 4-263,4-3 1,2 1 217,2-1-911,-2 3 524,3-4 1,-1 5 84,1 0-2227,4 0 2204,-7 0 0,3 0 0,-5 0 0</inkml:trace>
  <inkml:trace contextRef="#ctx0" brushRef="#br1" timeOffset="32">22922 13751 7895,'0'-7'498,"0"-3"-143,0 4 0,-2-6-98,-1 1 1,1 3 254,-1 1 1,1 3 405,2-4-643,-5 1 0,3-3-100,-6 2 0,4 3-109,-3 5 0,-1 0 49,-3 0 0,-1 0-139,1 0 0,-1 5-125,1 3 1,-4 2 70,-1 1 0,0 2 22,1 2 0,2-1-18,-2 5 1,-2-4-129,2 4 0,1 0 87,6 4 0,0-4-90,4 0 0,0-5 68,4 2 1,0-4-172,0 0 1,1-2-172,3-3 354,2 4 32,11-10 1,-3 4 59,5-5 0,-1-1-23,1-3 1,1-1 153,-5-3 1,2-2-63,-2 2 1,-4-2 142,1-1 1,-1 1-59,-3 2 0,-3-2 352,-1 2-135,2-2 0,-5-1-90,3-1 0,-3 5 410,-1-1-113,0 5-216,0-2-298,0 5 1,0 5 116,0 3-378,0 2 179,0 7 0,0 2-103,0 7 1,-3 0 133,-1 4 0,0 2-45,4 6 1,-4-1 16,0 5 177,1 0-132,3-2 1,0 3 8,0-5 0,0-1 11,0-6 0,0 0 21,0-4-64,0-5 43,0-1 0,0-8-128,0 2 1,0-6 124,0-1-839,0-6-34,0 3-834,0-5 307,0-5 858,0-1 1,0-6-90,0 1 617,0 0 0,0-6 0,0-1 0</inkml:trace>
  <inkml:trace contextRef="#ctx0" brushRef="#br1" timeOffset="33">23002 13705 7895,'0'-11'0,"3"3"3,1 0 323,0 6 265,-4-8-375,0 8 0,0-3 1869,0 5-1761,0 5-156,0 2 21,5 4 0,-2 1-123,4-1 1,-4 0 99,1 1 1,2 1-38,2 2 1,-2-1 109,2 5-367,-1 0 126,-1-1 1,1 3 2,-3-2 0,-3-2-159,3-2 1,1 1-138,-1 0 1,-1-5-858,-3-3-718,0-1 834,0 0-656,0 3 1692,0-9 0,0-6 0,0-8 0</inkml:trace>
  <inkml:trace contextRef="#ctx0" brushRef="#br1" timeOffset="34">23184 13614 7895,'7'-5'-235,"3"3"632,-9-8 1,5 9 485,-2-3-3,-2 3-276,3 1-111,-5 0-220,0 5 0,0 1 88,0 6 0,-5 0-77,-3 4-68,-2 1-40,-2 11 0,1-4-96,0 3 1,-2 1-11,-2-1 1,3 3-109,1-3 0,-1-1 22,5-3 1,0-4-182,0 0 0,4-5 132,-1 1-288,3-2 22,1-1-1438,0-1 898,0 0 285,0-4 586,0-2 0,-5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13351 8155,'12'-11'0</inkml:trace>
  <inkml:trace contextRef="#ctx0" brushRef="#br0" timeOffset="1">17234 13305 8155,'0'-11'-550,"0"5"508,0 0-867,0 6 452,0 6 457,0-5 0,-5 9 0,-1-4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10.01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2593 3506 7913,'0'-6'72,"0"-4"1,0 7 177,0-4-8,0 4 583,0-7-330,0 9-115,0-10-135,0 10 0,0-5 82,0 2 191,0 3-192,0-9 1,0 8-167,-6-8 17,0 9 0,-7-4-11,-2 5 1,3 0-145,-4 0 1,2 0 59,-1 0-18,2 0 0,-8 1-230,2 3 1,1-2 126,-1 6 1,-1 1-122,-7 6 0,3 3 42,-3 5 0,3 1 16,1 3 0,0-2 131,1 5 1,3-2 105,0 7 1,5-9-159,-2 5 1,9-2 10,3-3 0,3-3-114,1-4 1,5-5 93,2 2 1,9-5-92,3-3 1,7-3 108,5-5 1,0-7-145,0-4 1,3-7 96,0-9 1,-2-2 143,6-5 1,-6-1-243,2-4 1,-1-1 315,-6-6 1,0-1-139,-5-2 0,1 0 22,0-4 0,-4 1-22,0-1 0,-5 1 16,1 2 1,-6 3-206,-1-2 1,-6 7 107,2 4 1,-3 4-147,-1 3 0,0 0 125,0 4 1,-1 4 122,-3 4 0,2 5 153,-6-1 0,4 2-79,-3 2 0,4 3 562,-1 0-591,-2 6-194,5-3 199,-4 5 0,5 2-387,0 6 0,4 1 208,-1 10 0,1 0 196,-4 4 1,0 5-75,0 2 1,0 4 134,0 5 1,0-3-112,0 6 1,0 0-25,0 4 1,0 1-109,0 2 0,-5-1 182,-3 6 0,0-6-22,0 1 0,-2-2 24,2-1 0,2-2 80,-2-2 0,2-2-165,-2-6 1,-1-5 19,6-2 0,-5-4-154,4-4 1,0-3 66,4-4 1,0-5-390,0 1 134,-5-6-1136,4 3 768,-4-5 0,5-1 666,0-3 0,0-2 0,0-5 0</inkml:trace>
  <inkml:trace contextRef="#ctx0" brushRef="#br0" timeOffset="1">3084 2741 7982,'0'-8'-408,"0"1"103,0 4 203,0-7 538,0 9 232,0-4 210,0 0-586,0 3 0,-2-3-158,-1 5 224,1 0-310,-3 0 0,5 2 130,0 1 1,1 4 17,3 4 1,-2 6-19,1 2 0,-1 6 111,-2 2 0,0 4-21,0 0 1,0 3-53,0 4 1,-2-1-236,-1 5 0,1 4 3,-2 3 0,-1 2 19,2-2 1,-5 3-152,4 5 0,-3-3 301,3-1 0,-1-5-41,1 2 1,3-5-7,-3-3 1,1 1-21,-1-4 0,3 2 4,-3-3 1,3-3-100,1-5 0,0-4 85,0 0 1,0-7-53,0-3 1,0-4 11,0 0-54,0-6-322,0-1-1432,0-5 0,0-5 1772,0-3 0,5-2 0,2-1 0</inkml:trace>
  <inkml:trace contextRef="#ctx0" brushRef="#br0" timeOffset="2">3712 3506 7877,'0'-11'-869,"0"-1"0,0 1 467,0 0 2121,0-1-1088,0 1 0,0-1 603,0 1-833,0 4 0,-4-3-48,0 3 1,-1-3-150,1-2 0,2 5-63,-6-1 1,1 5 86,-5 0 0,-3 1-205,0 2 0,-4 0 90,3 0 0,-4 2-150,1 1 0,1 4 52,-1 4 0,1 4-163,-1 1 0,-1 4-45,5-1 1,-2 3 21,2 0 1,6 1-39,-2 0 1,7 0 127,0 0 1,3 0-367,1-1 1,0-3 160,0 0 1,5-5-68,3 2 1,2-7 29,1-2 1,1-4 328,-1 1 1,4-3 218,1-1 0,3-5-147,-4-3 1,1-2 61,0-1 1,-4-1-28,3 1 1,-2-5-1,-1 1 1,-1 0-53,0 4 0,-3-1 332,0 1-254,-6-1 10,8 1-157,-8 5 0,3 2-8,-5 8 0,0 2 110,0 5 1,0 6-53,0 2 0,0 2 33,0 2 1,1 0-30,3 0 0,-3 1-46,3 3 1,1-3 38,-1 2 0,5-3-80,-2-4 1,3-2 186,2-6 1,-1 1 174,1-1 1,0-5 298,4-2 1,-3-2-256,7-2 1,-3 0-216,2 0 1,-1-2 81,-3-2 0,-2-1-700,2-2 1,-2-2 307,-2 5 0,1-5-903,-1 2 1063,-4 1 0,-2-9 0,-5 3 0</inkml:trace>
  <inkml:trace contextRef="#ctx0" brushRef="#br0" timeOffset="3">5482 2775 8260,'0'-6'282,"0"-4"-30,0 3 64,0 1 302,0 1 14,0 5-169,0-5 155,0 4-274,0-4-91,0 5 0,-5 5-240,-1 1 0,-6 7 270,1 2-94,-6 8 1,3 6 334,-5 5-271,5 0-556,-2 1 478,-1 4 1,5-2 120,-4 5-361,4-5-879,0 7 1197,1-3-167,5 4 0,-3 1-156,5 0-295,0-1 238,-1-4 35,4 3 125,-4-8 0,6 3-253,3-5 0,-2-1 42,6-2 1,-1-3 52,5-5 1,-1 0 330,1-1 1,-1 0-251,1-3 1,-1-3 0,0-4 553,1-1 1,-5-1-552,1-2 16,0 2 1,-1-9-145,1 3 0,-4 1-552,3-1 509,-4 0-1653,7-4 752,-4 0 495,6 0 618,-1 0 0,1-5 0,-1-1 0</inkml:trace>
  <inkml:trace contextRef="#ctx0" brushRef="#br0" timeOffset="4">6156 3461 8094,'0'-7'582,"0"-3"0,0 7-151,0-4 1,-4 3-49,0-4 0,-1 5-45,1-5 1,-2 4-103,-5-3 0,-1 3-11,1-4 0,-2 6-54,-2-2 0,1 3-130,-5 1 0,1 0 33,-1 0-41,3 5 1,-1-4 177,-1 9-466,1-4 178,0 6 56,6 4 0,-1-2-303,1 5 0,4-3 162,4 3 0,1-4-220,2 4 178,0 0-27,0-1 1,2-2-104,1-4 0,2-1 184,3 0 0,6-4-1,-3-3 1,3-3 493,-2-1 0,3 0-205,0 0 0,6-7 268,-2-4 1,-2-2-168,2-6 0,-3 0 6,3-4 1,-5 1 105,1-1-59,3-5-518,-6-1 521,5-6-490,-11 1 185,4-5 42,-3-2 0,-1-1-514,-2 0 338,2 6 1,-5 0-393,3 6 384,-2 4 46,-2-2 1,0 9 9,0 0 267,0 5-207,0 3 0,-2 2 123,-2 5 500,3 0-927,-4 4 554,5 0-573,0 11 1,0-1 112,0 13 1,0-2 70,0 10 0,0-1 45,0 4 0,0 1 8,0-1 1,0 4 5,0 0 0,4 0 100,0-4 1,0 1 352,-4-1 1,0-4-140,0 1 0,0-6 181,0 2 1,0-3-161,0-1 0,0-6-237,0-1 1,0-2 107,0 1 1,0-6-696,0 2 1,0-2-120,0 3 1,1-5 723,3 1 0,-3-1 0,4 5 0</inkml:trace>
  <inkml:trace contextRef="#ctx0" brushRef="#br0" timeOffset="5">6875 3175 8049,'0'-8'-1154,"0"1"577,0 4 288,0-7 1,0 9 2058,0-4-769,0 5-385,0-5 238,0 3-60,0-3 114,0 5-224,0-5-535,0 4 190,0-4-360,5 15 1,-3 1 129,2 9 1,-3 6 133,-1 1 1,4 5-150,-1 2 1,1 0-134,-4 0 0,0-3-70,0-1 1,0 1-115,0 3 1,0-4-31,0 1 0,0-6 134,0 2 0,1-7-229,3-1 0,-2-5-164,1 1-353,-1-2-212,-2-1-614,5-6 1161,-4-1 1,3-11 529,-8-6 0,-2-4 0,-6-7 0</inkml:trace>
  <inkml:trace contextRef="#ctx0" brushRef="#br0" timeOffset="6">6750 3186 8049,'0'-11'914,"0"0"-527,0-1 0,0 5-74,0-1 0,1 5-193,3 0 0,3 1 158,9 2 0,-2-3 92,5-1 1,5 0-58,6 4-140,3 0 1,3 1-147,2 3 0,-3-1 151,3 4 0,-3 1-361,-5 3 1,-2 2 117,-5 2 1,0-1-143,0 5 0,-6-1 115,-1 1 0,-8 2-129,0-2 1,-5 7 112,0 1 0,-6-1 84,-5-3 0,-3 4 145,-5-1 0,-3 5-82,-7-5 1,0 5 148,-4-4 1,1-1-93,-2-3 1,3-1 69,5-3 0,1-3-63,-1-4 1,5-5 105,3 1-439,2-6-618,7 3-879,1-5 503,5 0 1,6-5 1223,5-2 0,6-9 0,6-1 0</inkml:trace>
  <inkml:trace contextRef="#ctx0" brushRef="#br0" timeOffset="7">7504 3141 8011,'-6'-13'1149,"5"-2"-460,-4 14-231,5-10 504,-5 10 244,4-4-873,-4 5 0,5 1-97,0 3 1,-2 4 105,-1 7-628,1 8 257,-3 1-27,5 14 99,0-13 0,-4 17 15,1-7 0,-1 5-208,4-2 0,0 0 68,0-3-248,0-1 188,0 0 1,4-5-73,-1-2 63,1-3 154,1-1 0,-3-5-20,1-3 4,4-2 1,-6-6-340,3 1-236,-3-6-668,-1 3 449,0-5-743,0-5 1550,5-1 0,-4-11 0,5 0 0</inkml:trace>
  <inkml:trace contextRef="#ctx0" brushRef="#br0" timeOffset="8">7675 3141 8040,'-7'-12'1225,"2"6"-258,5 1-823,0 0 110,0 4-64,0 6 0,5 4 40,3 10 1,2 1-77,2 6 0,0 0 76,4 4 1,-2 1-222,5 3 0,-2 0 36,2 1 0,2-5-111,-6 0 0,1-4 126,0 1 1,-4-3-32,4-2 0,-8-4-112,0-3 1,-2-2 84,2-1 0,1-5-410,-5 1 1,0-4-60,-4 3-1211,5-4 233,-4 2 1445,4-5 0,-10-10 0,-1-3 0</inkml:trace>
  <inkml:trace contextRef="#ctx0" brushRef="#br0" timeOffset="9">8132 3072 7986,'-5'-6'975,"3"1"-626,-3 5 768,5 0-898,-5 10 1,3 4 181,-6 13 1,4-2-75,-3 5 0,-1 5-295,-3 3 1,0 4 114,4-4 1,-3 0-84,2-4 0,-2 3 81,-2-3 1,1 2-243,0-10 0,0 1-130,4-4 0,-2-4-141,5 0 1,-1-5-505,1 1 1,3-6 401,-3-2 1,3-3-1249,1 4 1718,0-6 0,0 9 0,0-5 0</inkml:trace>
  <inkml:trace contextRef="#ctx0" brushRef="#br0" timeOffset="10">8794 3084 8148,'0'-7'-860,"0"2"1409,0 5 1,4 1-462,0 3 0,-1-1 413,-3 4 1,0 1 222,0 3-269,6 1 0,-5-1-37,3 1 0,-3-5-115,-1 1 1,0-4-91,0 3 0,0-3 38,0 4-178,0-6-314,0 8 1,0-7-2118,0 5 1311,0-6 1047,-5 8 0,-2-3 0,-4 4 0</inkml:trace>
  <inkml:trace contextRef="#ctx0" brushRef="#br0" timeOffset="11">8360 3084 8064,'0'-7'0,"0"1"348,0 2 189,0 3 0,1-4-43,3 5 119,-3 0-190,4 0 230,-5 0-420,0 5 276,0 1-276,0 11 0,0 0 0,6 6-44,-5 0 0,4 5 44,-5 3 0,0 2-128,0 1 0,4 0 157,0 0 0,3 1-360,-3-1 0,0 0 14,-4 0 0,1-1 132,3-2 0,-3-3 296,3-5 1,1-1-160,-1 1 0,0-5-172,-4-3 1,3-2 118,1-2 0,0-3-84,-4 0 58,0-6-391,0 3-2926,0-5 2652,0-5 1,0-2 558,0-9 0,-5 4 0,-1-5 0</inkml:trace>
  <inkml:trace contextRef="#ctx0" brushRef="#br0" timeOffset="12">8794 3118 8068,'0'-6'0,"0"-1"127,0 3 223,0 3 339,0-4 1840,0 5-2310,0 5 1,0 3-16,0 7 1,0-1 16,0 5 0,0 1-1,0 7 1,0-2-108,0 6 1,0-2 63,0 1 0,0 3-63,0-2 0,0 1 66,0-2 0,0 3-159,0-3 1,0-2 81,0-1 1,1-4 202,3-4 1,-3 1-37,3-5-389,3 1-385,-6-5 0,5-1 83,-2-2-586,-3-3 486,4-5-1375,-5 0 976,0-5 1,0-1 919,0-6 0,-5-4 0,-1-2 0</inkml:trace>
  <inkml:trace contextRef="#ctx0" brushRef="#br0" timeOffset="13">8737 3118 7976,'0'-12'594,"0"6"1,5 1 83,3 5-510,-3-5 1,5 4 464,-3-3 1,7 3-219,2 1 0,3 0 29,-4 0 0,5 0-83,-1 0 0,3 3-75,1 1 0,3 4-62,1-4 1,0 5-92,-5-2 1,-2 3 38,-1 2 0,0 3 0,3 0 0,-4 4 9,-3-4 0,-3 6-179,-5-2 0,2 2-73,-5 2 0,4 4 132,-4 0 1,-1 3-133,-3-3 0,0 3 34,0-3 0,-5 3-15,-2-3 1,-3 3 51,-2-3 0,-4 0 106,-3-5 0,-3 0-71,-1-3 1,0 1-5,0-4 1,1 3-91,-1-4 0,0-4 98,0-3 0,2-4-16,2 3 0,2-4 15,6 1 0,-1-3-419,1-1-511,-1 0-617,6-5 6,-4-2 0,9-4 734,-3 0 0,8 3 769,3 0 0,3 1 0,2-5 0</inkml:trace>
  <inkml:trace contextRef="#ctx0" brushRef="#br0" timeOffset="14">9365 3209 8105,'0'-11'0,"0"3"-514,0 1 128,0 4 849,0-7-180,0 9 0,0-6 101,0 4 0,-1 1 782,-3-2-658,3 3 0,-4 0 22,5-3-293,0 3-110,0-4 229,0 5-328,0 5 330,0 1-121,0 11 0,0 0-26,5 6-4,-4 0 1,5 0-178,-2 0 1,-3 3 28,3 1 1,-2 5-111,-2-2 1,3-1 26,1 2 0,0-6-193,-4 2 1,0 1 116,0-1 0,0-5 158,0-3 0,0-1 13,0 1 0,0-2-45,0-6 0,-1-1 133,-3-2-98,3 2 268,-4-9-170,5 4 261,0-5-236,5 0 0,5 0-131,5 0 0,1 0 147,0 0 0,1 0-130,6 0 1,1 0-25,3 0 1,-2-1-14,6-3 0,-6 2-140,2-6 1,-3 6-54,-1-2 0,-5 1-343,-3-1 0,-2 3-520,-2-3 375,0-2-1640,-4 5 1646,-2-9 0,-6 5-958,-3-3 1600,-8 3 0,0 0 0,-5-2 0</inkml:trace>
  <inkml:trace contextRef="#ctx0" brushRef="#br0" timeOffset="15">9319 3495 7997,'6'-7'-115,"-4"1"1092,6 2-585,-1 3 1,5-4 319,4 5 0,2 0 48,5 0-321,0 0-147,5 0 1,-3-4 92,5 0-122,-4 1-85,2 3 0,-5 0-40,-1 0 1,-3-2-171,0-2 1,-5 3-470,2-3 1,-4 3 380,0 1 1,-5 0-1924,1 0 916,-5 0 97,7-5 1,-9 2-10,3-4 1039,-3-1 0,-6-3 0,-1-1 0</inkml:trace>
  <inkml:trace contextRef="#ctx0" brushRef="#br0" timeOffset="16">10279 2981 8455,'-7'0'-93,"-3"0"-25,3 0 94,-3 0 1164,-2 0-706,-4 5 0,2-3-10,-5 6 0,0-4-171,-4 3 1,0 1-119,0 4-102,0-1 142,5 0 0,1 1 54,1-1-14,4 1 0,-3-1 7,7 0-91,3 1-282,5-1 284,0 1-97,5-1 0,1-1-15,6-2 0,-1-2 78,1-2 1,0 1-1,3 3 1,-2 2-22,2-2 0,2 0 65,-2 0 0,4 2-14,-4-2 0,4 2 102,-3 1 0,4 1-154,-1-1 0,-1-3-14,1-1 1,-4 1-110,4 3 1,-5 1 101,1-1 0,-2 1-144,-2-1 1,-1 1 88,-2-1 1,1 2-45,-5 2 1,0-2 49,-4 2 1,0 1-29,0 0 1,-6 3 154,-1-4 1,-5 5-79,-3-1 1,1-1 603,-5 1 1,0-5-208,-4 1 0,2-2-170,2-2 0,-3 3-94,3-2 1,-1 2-186,1-7 1,-1-2 7,4-1 1,-3 1-115,4-1 0,0 0-515,3-4-163,-4 0 1,-1-4-775,-2 0 0,7 0 645,4 4 0,0-3-1933,-3-1 2842,0-5 0,-6 3 0,-1-6 0</inkml:trace>
  <inkml:trace contextRef="#ctx0" brushRef="#br0" timeOffset="17">9388 3118 8103,'0'-6'1808,"0"0"-65,0 6-986,0-5-414,0 4-48,0-4-8,0 5-61,5 0 0,-2 0 2,4 0 1,1 0 62,3 0 0,1 0 81,-1 0-143,6 0 50,0-5-50,6 4 0,0-4 57,5 5-242,1-5 127,0 3 1,3-7-312,-5 6 127,4-6 0,-6 7-614,1-1 0,-3-2 385,-4 1 1,1-1-2097,-4 1 1706,-1 3 0,-8-4-2007,1 5 2639,-5 0 0,2 0 0</inkml:trace>
  <inkml:trace contextRef="#ctx0" brushRef="#br0" timeOffset="18">11090 3381 8166,'0'-12'1383,"-2"5"-907,-1-1 199,1 5-301,-3-7 1,4 5 52,-3-2 0,2 0 706,-6 3-420,0 3-452,-3-9 1,0 9-149,-1-3 0,-3 3 102,0 1 0,-4 5-210,3 2 1,-4 3 85,1 2 1,1 4-9,-1 3 1,5-1-50,-1 1 0,2-4-380,2 4 0,3-3-13,1 3 1,4-1-199,-1 1 1,3-3 147,1-5 1,5 5-39,3-1 1,2-4 388,1-3 1,5-4-84,-1 3 1,4-4 502,-4 1 1,5-3-220,-1-1 0,-1-4 65,1 0 0,-5-5 66,1 2 1,-2-3 99,-1-2 0,-1 1-85,0-1 1,-3 2 278,0 3-41,-6-3-185,3 3-242,-5 1 132,0 1-718,0 5 111,0 5 1,0 2 142,0 9 0,0-2 126,0 5 0,0-2-159,0 2 1,2 3 86,1-3 0,0 3-65,4 1 0,1-4 63,4 0 1,-1-5 81,0 1 1,1-3-2,-1 0 0,-1-5-12,-2 1 0,2-5-230,-2 0 1,2-1 55,1-2 1,1 0-503,-1 0 1,-1-5-22,-2-3 808,2-7 0,-4-3 0,6-5 0</inkml:trace>
  <inkml:trace contextRef="#ctx0" brushRef="#br0" timeOffset="19">11272 2695 8009,'0'-6'1401,"0"1"215,0 5-1028,5 0-199,-3 5 0,8 3-161,-2 7 0,2-1 186,1 5 0,2 4-56,2 3 1,-1 2-10,5-1 0,0-2-400,4 6 0,-4-5 140,0 5 0,0-5 31,4 5 1,0-1 68,-1 5 1,1-1-348,0 0 1,-4 2 91,0 2 1,-5-3-137,1 3 1,-2-2 128,-1-2 1,-5 2 143,1 2 0,-6-3-86,2 3 0,-3-3 52,-1-5 1,-3 3 134,-1-2 1,-5-4-122,1 0 1,-2-4 149,-1-4 1,-1 1-79,1-5 0,-1 1-31,1-5 1,3-3-224,1-1-493,-1-4-792,-3 7 710,4-9-1787,2 4 1301,5-5 1192,0-5 0,0-1 0,0-5 0</inkml:trace>
  <inkml:trace contextRef="#ctx0" brushRef="#br0" timeOffset="20">12780 3152 8053,'0'-6'-391,"0"-4"854,0 8 465,0-8-126,0 9-541,0-4 0,0 4 453,0-3-167,0 3-386,0-5 1,0 8 35,0 2 0,0 2 0,0 5 1,0 5-66,0-1 1,0 10 90,0 2 0,0 1-145,0 2 0,1-3 137,3 3 1,-3-1-314,3 2 1,-1 1-28,0-6 1,0 5-20,5-5 1,-6 1 109,2-4 0,1-4-135,-1 0 0,0-5-37,-4 1 1,1-2 45,3-2 1,-3-3-506,3-1 1,-3-3-178,-1 4-274,0-6 149,0 4 653,0-6 0,-5-6 0,-1 0 0</inkml:trace>
  <inkml:trace contextRef="#ctx0" brushRef="#br0" timeOffset="21">13054 3152 8072,'0'-7'889,"0"-1"-130,-5 5-162,4-2-258,-4 5 250,5 0 0,0 9-272,0 3 1,0 10-84,0 1 0,0 8-113,0-1 1,0 2 84,0-2 1,3 7-231,1-3 0,4 3 76,-4-2 0,3-5-219,-3 0 0,4-4 104,-4 0 1,1-5 3,-2-2 1,-1-5-30,1 1 1,3-2 36,-3-2 1,1-3-809,-4-1 351,5-4-967,-4 7 548,5-9 408,-6 4 1,0-6 7,0-3 1,0-2 36,0-5 0,-2-1 474,-2 1 0,-2-6 0,-5-1 0</inkml:trace>
  <inkml:trace contextRef="#ctx0" brushRef="#br0" timeOffset="22">13031 3461 8815,'12'0'509,"-1"0"-155,0 0 1,1 0 502,-1 0-370,6 0-194,-5 0 203,10 0-371,-4 0 0,3 0-77,-2 0 142,3 0 0,-5 0-482,2 0 0,1 0 239,-5 0 1,0 0-634,-3 0 401,-1-6-817,1 5 1,-6-5 52,-2 2 1049,-3-2 0,-6-6 0,-1 1 0</inkml:trace>
  <inkml:trace contextRef="#ctx0" brushRef="#br0" timeOffset="23">13043 3141 7988,'-7'-12'242,"2"6"359,5 1-487,5 5 1166,2 0-768,4-5 1,2 4 6,2-3 0,4 2 144,8 2 244,2 0-511,5-5 0,0 3 226,1-6-312,4 6-141,-9-8 0,7 7 169,-10-5-1065,0 6 581,-10-3 0,4 1 106,-6 0-1983,0 0 758,-9 4 1265,5 0 0,-5-5 0,5-1 0</inkml:trace>
  <inkml:trace contextRef="#ctx0" brushRef="#br0" timeOffset="24">15110 3529 8042,'7'-8'215,"1"1"15,-5-1 1,7 2 13,-9-4-42,4 3 0,-5 0 144,0-1 118,0 1-174,0-5 0,0 4 114,0 1-214,-5-1 1,2-2 155,-4 2-115,-1-2-41,-3 9 0,-4-4 186,-1 5-362,-4 0 51,2 0 1,-5 0-25,1 0 0,0 0 38,3 0 1,-3 5-173,3 3 1,-2 3 71,-2 4 0,4-1-111,0 5 1,5-1-75,-1 1 0,2 3-112,2-3 0,4 1-145,3-1 1,3 3 173,1-3 0,0-3 80,0-1 1,5-2 22,3-1 1,3-1 238,5 0 1,-4-4-88,3-3 1,2 1 379,-2-2 0,4 1-118,-4-4 1,6-5 17,-2-2 1,-1 0 37,1 0 0,-5-1-47,1-3 0,-3-1-59,0 1 0,-1-1-24,1 1 0,-2-1-73,-3 1 188,-1 0-88,-1-1-394,-4 6 259,4-4-447,-5 8 152,0-3-14,0 15 0,0-1 78,0 10 0,0-3-15,0 3 0,0-4 81,0 4 0,1 0-119,3 4 0,-1-4 65,4 0 1,0-1-79,0 1 1,3-3-2,-2-4 0,2-1 138,1 0 1,2 0-310,2-4 1,-2 2 44,2-5 0,3 0-443,1-4 821,3-5 0,1-2 0,-1-4 0</inkml:trace>
  <inkml:trace contextRef="#ctx0" brushRef="#br0" timeOffset="25">15555 3483 8046,'-7'-3'764,"-1"-1"-509,5 0-255,-2 4 1517,5 0-57,0-5-951,5 4-177,2-4-130,4 5 1,2-2-8,2-2 0,-1 3-72,5-3-1,0-1-88,4 1 0,0-1 58,0 2 1,-4 1-185,0-1 1,-1 0 33,1-1 0,-2 3-793,-1-3 1,-4 3 28,3 1 1,-2-4-329,-1 0 0,-5 0 1150,1 4 0,-6 0 0,3 0 0</inkml:trace>
  <inkml:trace contextRef="#ctx0" brushRef="#br0" timeOffset="26">15589 3643 9881,'12'0'1287,"-1"4"-1007,1 0 1,4 0 0,3-4 0,3 0-241,1 0 0,3-2 57,1-1 1,1 0-802,-1-5 0,-3 6 393,2-2 0,-2-2 311,-1-2 0,0-2 0,0-1 0</inkml:trace>
  <inkml:trace contextRef="#ctx0" brushRef="#br0" timeOffset="27">16252 2981 8006,'0'-12'1412,"0"1"-620,0 5-278,0 1-169,0 0 337,0 3 199,0-3-455,0 5-831,0 5 406,0 2 0,4 8 13,0 0 0,3 10-23,-3 2 0,4 5-153,-5 2 106,1 0 1,0 6-128,0 2 0,1 2 28,-1 2 0,-3-2 116,3-2 1,-2 2 28,2-2 1,-3 1 85,3-1 1,-3 1-60,-1-5 0,0-5-20,0-6 1,0-4-110,0-4 0,0-3-519,0-4-867,5-6 706,-3 4 1,4-10 791,-2 0 0,-3-5 0,4-6 0</inkml:trace>
  <inkml:trace contextRef="#ctx0" brushRef="#br0" timeOffset="28">16595 3426 7969,'0'-6'555,"0"-4"-58,0 8-78,0-3 0,-2 7 339,-2 1 1,-2 4-451,-5 4 1,-1 2-86,1 2 1,-6 3-173,-2 5 1,2-4 51,-2 0 1,-3 2-43,-1 2 0,-2 3 26,6-7 0,2-2-189,2 2 0,2-5-1,2 2 1,1-4 86,2 0 1,2-5 38,2 1 1,3-4 84,-3 3-111,3-4 143,6 7-46,1-9 0,9 6-33,0-3 1,2-3-7,-2 3 0,-1-3-107,5-1 1,0 0 102,4 0 1,0 0-422,0 0 1,-2 0 171,-2 0 1,3 0-753,-3 0 0,-3 0 90,0 0 1,-4 0 859,0 0 0,-1 5 0,1 1 0</inkml:trace>
  <inkml:trace contextRef="#ctx0" brushRef="#br0" timeOffset="29">17074 3598 7978,'0'-17'0,"0"-2"799,0 3-424,0-1 1,0 6-162,0-1-143,0-4 0,0 3 202,0-2 1,-5 2-36,-2 2 1,-4 3-47,0 0 0,-2 6 46,-2-2 1,-1 3-276,-4 1 1,-1 0 95,2 0 1,-1 5-168,1 3 0,-3 5-5,3 3 1,2 4-15,2-1 1,3 4 35,0 4 1,6-3 80,2 2 0,3-2-34,1-1 0,2 0 60,6 0 0,-1-5-120,9-3 0,1-4 63,2-3 1,3-3 146,1-5 1,0 0-47,0 0 0,-1-5 139,1-3 0,0-6-46,0-1 0,-1-5-96,-3 1 1,1-3-74,-5-1 1,0-5 93,-3-2 0,-2-3-81,-3-1 1,4-2 66,-4-2 1,0-2-249,0-6 1,-4 0-38,1 1 1,-3-5-176,-1 1 1,-1 0 284,-3 7 1,-3 4 31,-4 8 0,0-1 271,-1 9 0,1-1 5,-1 11-22,1-2 0,-1 13-37,1-3 1,5 4-128,2 4 1,-1 8-1,1 7 86,1 2-55,2 2 0,1 5 51,0 2-225,0 3-8,5 2-517,2 4 565,-1-3 80,4 8 0,-4-3-57,6 4 441,-1-4-229,1 3 1,-5-8 349,1 2-306,-6-8 0,5 2 50,-3-5 1,-3-2 90,3-6 1,1 1-425,-1-4 0,-1-1 81,-3-4 1,0-3-747,0-1 1,0-3 52,0 4 868,0-6 1,0 9 0,0-5-1</inkml:trace>
  <inkml:trace contextRef="#ctx0" brushRef="#br0" timeOffset="30">18228 3221 7983,'0'-7'900,"0"2"999,0 5-1285,0 5-335,0 7 0,0 2 0,0 5 1,0 0 13,0 4 0,0 1 55,0 2 1,0 0-124,0 4 0,0-1-167,0 2 1,1 2 72,3-3 0,-3-2-103,3-1 1,-2-3-81,2-1 0,-3-5-264,3-3 1,-2-2-558,-2-2-711,5-5-948,-4-1 1122,9-5 1410,-9 0 0,9-10 0,-3-2 0</inkml:trace>
  <inkml:trace contextRef="#ctx0" brushRef="#br0" timeOffset="31">18136 3506 7983,'7'-5'207,"3"4"160,-3-3 0,5 3 122,3 1 0,-1 0 1,5-1-21,1-3 1,2 2 92,1-1-267,0-4 1,3 6 25,1-3 0,3-1-96,-3 1 0,1-1-513,-1 1 1,-7 3 262,3-3 1,-8-1-1888,0 1 123,-7 1 1789,2-2 0,-14-2 0,3-4 0</inkml:trace>
  <inkml:trace contextRef="#ctx0" brushRef="#br0" timeOffset="32">18205 3232 7983,'11'-6'303,"1"-4"-106,-1 3 0,2 0 140,2-1-34,3 5 0,1-5-20,0 4 1,4-4-103,3 4 0,2-3-131,-1 3 1,-2 0-616,6 4 434,-6 0 0,4 0-858,-2 0 0,-3 0 209,3 0 780,-8 0 0,2 5 0,-3 2 0</inkml:trace>
  <inkml:trace contextRef="#ctx0" brushRef="#br0" timeOffset="33">18924 3198 7983,'-6'0'777,"-4"-5"0,4 3-89,-6-1 1,-1 6-24,-2 5-240,-3 2-156,-4 7 0,-1 1 69,0 4-226,0 1 1,5 4 224,3 0-223,2 4 0,3-5 114,3 4-309,2 1 126,5-2-339,0 4 519,0-9-338,5 9 1,6-10 136,8-1-26,3 1 42,0-10 1,3 0 88,1-6-117,-2-4 50,9 2 1,-3-5 44,4 0-41,0-5-110,-5 4 1,3-10 180,-5 4-234,4-8 49,-7 2 101,4-9 1,-9 5-461,0-6 296,-10 0 1,5-1-298,-10-3 0,0-1 173,-4-2 0,-6-3-265,-6 2 1,-6 2 172,-8-1 1,-3 4-152,-6 0 0,-3 7 116,0 3 0,0 5 100,4 3 1,1-1 156,2 6 0,7-1-134,5 4 0,9 5-325,-1 3 1,7 2 563,0 1 0,3 6 0,1 0 0</inkml:trace>
  <inkml:trace contextRef="#ctx0" brushRef="#br0" timeOffset="34">19336 3221 7951,'0'-23'0,"0"5"796,0 3-105,0 2-87,0 7 96,0 1-205,0 5 0,0 5-189,0 2 0,0 9-121,0 3-19,0 7 1,0 4-111,0 4 1,3 0 119,1 0 1,1 1-129,-1-1 0,-1 4 94,4 0 1,-4-1-355,1-7 1,1-2 122,-2-5 0,5-1-266,-4-3 1,0-3-319,-4-4 1,1-6 6,3-2-224,-3 2 1,4-6 344,-5 0 1,0-1-12,0-7 1,0 1 555,0-5 0,-5-4 0,-1-2 0</inkml:trace>
  <inkml:trace contextRef="#ctx0" brushRef="#br0" timeOffset="35">19267 3209 7955,'10'-18'0,"-2"3"0,2-2 915,-4 9-374,11-7-159,-5 8-475,5 1 571,-1 1 0,2 1 131,5 0 1,0 0-210,0 4 1,3 0-124,1 0 1,0 6-27,-4 1 1,-2 3-314,-2 2 1,1-1 113,-4 1 0,-2 4-28,-7 3 0,-2 0-203,-5 4 1,-2-3-276,-6 7 1,-2-2-67,-13 2 1,2-3 271,-10 3 0,2-3-13,-2-1 1,0 2 77,4-2 0,0 2 248,5-6 1,4-1 199,3 1 1,3-5-145,5 1 0,2-2 18,5-2 1,5-3-11,2 0 0,7-5 183,1 5 1,7-5-81,1 0 1,0 2-97,3-1 0,2 1-185,-1-1 0,0-3-305,-5 3 1,0 1 213,-3-1-1991,3 5 2131,-5-8 0,1 9 0,-1-3 0</inkml:trace>
  <inkml:trace contextRef="#ctx0" brushRef="#br0" timeOffset="36">20683 3152 7978,'7'-11'0,"-2"3"139,-5 1 85,0 4 1,0-7 269,0 9-312,0-10 1,-5 10 210,-3-3 1,-2-1-118,-2 1 0,0 1-19,-4 3 1,2 0-20,-5 0 1,0 1-72,-3 3 1,-1-2 18,0 6 0,0-1-106,0 5 0,0-2-70,1-2 1,4 6 48,3-3 1,2 3-86,1-3 0,5 1 30,-1-1 1,6 2-79,-2 2 1,8-1 30,3 5 1,8-5 28,5 1 1,2 2 71,5-2 0,1 4-20,2-4 1,3 2 115,-2-2 0,-3-2-110,-2 2 1,1 1-11,-4 0 0,1 3-54,-9-4 1,-1 1-138,-6 0 0,-3-4 196,-5 4 0,-1 0-146,-3-1 0,-8 2 83,-7-2 1,-2-2 1,-2 2 0,-5-2-16,-2-2 0,-5 1 1,-2-2-25,-1-3 0,4 2-155,4-5 1,6 4-367,1-5-45,5 1 400,7-4-557,9 0 1,1 0-114,12 0 550,3-5-462,9 4 458,5-9 0,0 5 352,3-3 0,2-7 0,-4 2 0</inkml:trace>
  <inkml:trace contextRef="#ctx0" brushRef="#br0" timeOffset="37">20934 3438 7978,'0'-12'1061,"0"1"-837,0 4-108,0-3 220,0 9 1,-5-9 595,-1 4-381,-5-1-164,-1 2 0,1 5-42,-1 5 1,3 2 165,-2 4-287,7 0-245,-11 6 0,14-3-71,-3 5 0,3 0 192,1 4 1,1-3-28,3 3 0,2-7 59,5 7 1,6-6-230,2 2 0,3-9 6,0 1 1,1-3-24,0 0 1,1-3 99,3-5 1,-3 0 46,3 0 1,1-5-56,-2-3 1,3 2 59,-6-2 1,1 0-152,-8-3 1,-1-4 133,-4 0 0,-1-6-136,-2 2 1,-3-2 71,-5-2 1,-9 0-343,-2 0 1,-8-4 101,0 1 1,-7 3-79,-8 4 0,2 6-72,-10 2 1,2 1 68,2 6 1,0 0-52,3 4 0,6 5 69,3 3 1,4 2-389,7 1 0,1 2 734,10 2 0,0 3 0,4 5 0</inkml:trace>
  <inkml:trace contextRef="#ctx0" brushRef="#br0" timeOffset="38">21380 3244 7972,'0'-23'0,"0"5"0,0 1 0,0 11 0,5 1 0,-4 5 0,4 0 0,-5 5 0,5 1 0,-3 11 0,7 1 0,-6 5 0,2 1 0,-1 2 2573,-3-2-1174,10 9-1054,-10-3 172,9 4-639,-9 0 204,9 0-89,-8-4-419,3 3 321,0-9 0,-4 0-32,3-5 0,-3-5 44,-1 1 1,1-2-826,3-2 310,-2-5-973,3 0 1100,-5-6 0,0-6-53,0-1 1,-2-3 533,-1-2 0,1-4 0,-3-2 0</inkml:trace>
  <inkml:trace contextRef="#ctx0" brushRef="#br0" timeOffset="39">21448 3289 7972,'0'-11'1205,"0"4"-702,0 2-335,0 5 0,4 2 90,0 1 1,1 4-8,-1 4 1,-2 1-141,6-1 1,0 0 112,3 1 0,0-1-167,1 1 1,1-1-74,2 1 0,-2-2-76,2-3 0,-1-2-140,1-5 1,-2 0 102,2 0 0,3 0 16,1 0 1,-3-1 62,-1-3 0,2-1 11,-2-2 0,0-7 3,-3 2 0,-1-2 124,1 3 1,-1-2-42,0-2 0,1 1 14,-1-5 1,1 4 41,-1-4 27,1 5 202,-1-3-236,0 11 0,-4 3 11,-3 11 0,-3 1-41,-1 10 0,-1 0 106,-3 4 1,2 1-30,-1 3 0,-2-2 146,1 5 0,0 1-201,4 3 1,0 0-9,0 1 0,0-2-157,0-3 1,0-2 124,0-5 1,1-2-612,3-2 424,2 3 0,2-9-531,0 2-524,-6-7-714,8-3 1908,-8-5 0,8-5 0,-4-2 0</inkml:trace>
  <inkml:trace contextRef="#ctx0" brushRef="#br0" timeOffset="40">22088 3255 7965,'0'-11'703,"5"-1"-304,-4 6-100,4 1-225,0 5 0,-3 1 1224,2 3-813,-3 7 1,-1 3 88,0 5 0,0 1-174,0 7 1,0-3-90,0 3 1,-1 2-75,-3 2 0,2 0-184,-1 0 0,1 0-74,2-4 0,0 4-77,0-5 0,0-3 163,0-4 1,7-5-147,4 1 1,1-6-77,3-1 1,3-6 96,1 2 1,2-3-248,2-1 1,0 0 110,0 0 0,0 0-549,-1 0 0,-3-3 337,0-1 1,-5-5-1753,2 1 1128,-9-2 1032,3-1 0,-8-6 0,3-1 0</inkml:trace>
  <inkml:trace contextRef="#ctx0" brushRef="#br0" timeOffset="41">22077 3540 8108,'0'-6'415,"1"1"121,3 5 1,2 0-74,5 0 1,1 0 450,-1 0-397,6-5-195,0 4-84,6-4 58,5 5-520,-4 0 0,4-4 245,-5 0-304,5 0 0,-9 3-907,0-3 947,0 3 170,-6-4-853,-2 0 570,-1-2 1,-8 0 355,1-1 0,-1-5 0,-2-4 0</inkml:trace>
  <inkml:trace contextRef="#ctx0" brushRef="#br0" timeOffset="42">22099 3312 8108,'0'-8'53,"0"1"0,2 0 124,1 0-105,4-3 1224,9 3-788,2-4 1,5 0 79,0-1 1,0 4-199,-1 1 1,5 1-548,0-2 0,1 2 227,-2 2 1,-2 2-342,3-1 1,-3 0 238,-1-1 32,0 3 0,0-9 0,0 4 0</inkml:trace>
  <inkml:trace contextRef="#ctx0" brushRef="#br0" timeOffset="43">23219 2889 8054,'0'-7'0,"0"-1"205,0 6 1,0-5 790,0 4-617,0 1 0,0-3 26,0 5-145,0 5 1,-4 7 67,0 7 1,0 2 106,4 2 0,0 5-84,0 3-163,0 7 1,0-2-84,0 6 0,0-1 80,0 1 0,4 2-208,0-2 1,5-1 75,-2 1 0,3-4-263,2 3 1,-5-9 134,1-1 1,-4-3-153,4-6 0,-6 3-183,2-10 0,1 0-443,-1-4-973,0 1 798,-4-6-519,0 4 778,0-8 769,0 3 0,0-15 0,0-3 0</inkml:trace>
  <inkml:trace contextRef="#ctx0" brushRef="#br0" timeOffset="44">23618 3346 8038,'0'-6'475,"2"-3"761,1 5-772,-1 0 0,-1 6 53,-5 2 1,-9 2-223,2 5 0,-8 2 42,0 2-253,-3-2 0,0 7 320,-1-5-329,0 6 1,-4-7-89,1 5 0,-1-1 261,4 1-544,5 2 256,-3-8 0,8 3-3,-2-4 1,3-1-223,5 1 260,-3-6 88,8 4 1,-3-7 53,5 4 1,2-4 225,1 1-311,9 2 1,6-4 459,4 6 1,3-4-156,1 3 0,3 0 8,6 0 0,-1 0-86,0-3 1,-5 1-345,-2 2 0,-3 2 148,-1-5 1,-5 4-940,-3-5 1,-2 5 178,-2-4 1,-1 5-778,-2-2 1454,-3-2 0,-10 6 0,-2-5 0</inkml:trace>
  <inkml:trace contextRef="#ctx0" brushRef="#br0" timeOffset="45">2797 5170 8075,'-6'0'-960,"-4"0"997,2 0 0,2-3 407,-2-1 1,4-1-64,-3 1 253,4 3 18,-2-10-29,5 5-335,0-5 0,4-1 123,0 1-169,4-1 1,-1 6-40,4-4 1,4 4 160,1-6-123,4 6-165,-2-4 0,5 7 230,-1-4-70,1 4-309,0-2 1,0 5 83,0 0 19,0 5 1,-4 1-210,0 6 58,-5 4-8,2 2 75,-9 5 1,1 4-273,-4-1 0,0 6 133,-4-2 0,-1 3-127,-3 2 0,-2-5 55,-6 1 0,1-2 133,-1 1 0,-3 2-13,0-5 1,-4-1 204,4-3 0,-6 0 73,2 0 1,-1-2-160,1-2 0,-1 2 300,4-6 1,1 0-103,4-4 1,1-3 98,2 0 0,2-6 59,2 2-319,3 2 203,-5-4-336,6 3 0,6-5 217,1 0 1,5 0 12,3 0 1,3 0 62,4 0 0,5-4-92,0 0 0,1-3 132,-2 3 0,-2-5-66,3 1 0,-3 3-190,-1 1 1,-5-1 84,-3 1 1,-2-3-923,-2 3-163,1 0 116,-1 4 0,-3 0-1796,-1 0 2725,-4 0 0,7-5 0,-4-1 0</inkml:trace>
  <inkml:trace contextRef="#ctx0" brushRef="#br0" timeOffset="46">3631 4873 8327,'-1'-17'471,"-3"1"-236,2 4 0,-3 5-235,5 2 1,0 4 1,0-3-5,0 3 1861,0-4-1164,0 5 0,0 5-312,0 3-155,0 7 0,0 4-93,0 8 0,4 2 121,0 5 0,4 3-169,-5 5 0,1 0 77,-4 7 1,4 3-308,0 1 0,0-2 303,-4-1 0,3-3-213,1-2 1,0 1 173,-4 0 0,0-1 184,0 1 1,0-9-361,0-3 1,1-11 182,3 0-100,-3-3 1,4-2 186,-5-3-609,0-7 223,0-3 270,0-5 0,4-2-495,0-1 0,0-4-549,-4-4 0,0-1 137,0 1 0,0-2-1510,0-2 2319,0 2 0,0-8 0,0 3 0</inkml:trace>
  <inkml:trace contextRef="#ctx0" brushRef="#br0" timeOffset="47">4156 4862 8759,'0'-6'-12,"0"11"1,-1 6 423,-3 8 1,3 3 755,-3-3 1,-2 6-408,-2 2-292,3 5-177,-5-3 1,7 6-20,-4 3-100,-1-2 1,-3 3 17,-1-5 1,1 1-66,-1-1 1,5-5-156,-1-2 0,6-7 89,-2-1 1,1-5-35,-1 1 0,3-6-41,-3-1 136,3-6-10,1 3 1,5-5 14,3 0 1,2 0-90,1 0 0,2 0 17,2 0 1,-1 0-74,5 0 0,-4-3 116,5-1 1,-1 0-269,3 4 1,-3 0 51,0 0 0,-5-4-539,2 0 0,0 1-821,-1 3 399,1 0 0,-6-2-106,-3-1 0,0 1 155,-3-2 1031,-3-2 0,4 0 0,-5-6 0</inkml:trace>
  <inkml:trace contextRef="#ctx0" brushRef="#br0" timeOffset="48">4316 5239 8130,'0'-6'2306,"0"-5"-2197,-5 10 1,4 1 363,-3 8 1,3 3 291,1 4 1,-4-1 669,0 5-975,0 0 1,4 4-2,0 0 0,0 1-154,0 3 1,0-4-209,0 0 1,0-1 89,0-3 1,0 3-256,0 1 0,0-4 129,0 0 1,0-5-208,0 1-611,0-2-166,0-2 1,0-3-2058,0-1 1225,0-4-186,0 2 1941,5-5 0,2 0 0,4 0 0</inkml:trace>
  <inkml:trace contextRef="#ctx0" brushRef="#br0" timeOffset="49">6417 5125 8037,'-6'-12'0,"1"5"0,5-1 333,-5 0-127,4 2 0,-4-4 135,5 2 1,0-2 730,0-1-630,0-1 1,0 1-155,0-1-58,0 1-47,5 0 0,-3-1 162,6 1-198,-6 4 1,9-3 146,-4 3-63,3 2-1,2-6-252,-1 10 1,1-8 294,-1 6-161,0-1-296,6 4 0,-4 0-220,2 0 264,3 0 26,-6 0 132,10 0-152,-9 0 0,3 5-28,-5 2 107,1 4 1,-1-3-203,1 4 254,-1-3-52,-4 7 61,-2-4-38,-5-1 0,0 4-33,0 1 224,0-1 1,-5-4-70,-3 1 194,-2 4-131,-7-3 1,5 3 10,-4-4 1,0 3-102,1 0 0,-1-1 200,5-6-176,0 2 0,4-8-128,3 6 128,3-5 0,2 2-110,3-5 0,3 0-55,4 0 1,5 0 120,3 0 0,-1 1-109,1 3 1,0-2 83,4 6 1,0-2 85,0 2 0,-4 2-91,0-2 1,-4 2 213,4 1 1,-5 2-117,1 2 0,-3-2 70,-5 2 1,2 2-98,-5-2 1,0 0 22,-4-4 1,0 5-4,0-1 1,-5 1 4,-3 0 1,-7-2-74,-4 5 1,-3-5 55,0 1 1,-6-3-145,-3 0 1,-1-2 76,2-2 0,-2 0-83,6-4 0,-1 0-90,4-4 1,4 0 51,0 0 0,5-1-630,-1-3 0,6 1 311,1-4 0,6-1-948,-2-3 1,4 3 625,4 1 0,2-1-1003,6-3 1740,-1-6 0,5 4 0,2-3 0</inkml:trace>
  <inkml:trace contextRef="#ctx0" brushRef="#br0" timeOffset="50">7046 4805 8133,'0'-22'0,"0"3"0,0 8 387,0 1-96,5 8 579,-4-8 796,4 9-1100,-5-9-102,0 9 315,0-4-536,0 5-259,5 5 255,-4 1-92,4 10 0,-3 0 30,2 7 0,-3-2-16,3 10 1,-2-1-60,2 4-23,-3 1-683,9 4 347,-8-4 92,3 10-142,0-5 211,-4 6 0,8-1 60,-5-4 207,5 4 0,-7-10 12,6 3-164,-6-7 166,3 2 0,-5-10-80,0 0-101,0-1 0,0-9 18,0 2 53,5-7 55,-3 2-575,3-9 871,-5 10-1737,0-10 430,0 4-4207,0-5 4289,0-5 799,0-2 0,0-4 0,0 0 0</inkml:trace>
  <inkml:trace contextRef="#ctx0" brushRef="#br0" timeOffset="51">7936 4816 8001,'-5'-6'2170,"4"1"-1853,-4 0 0,4 4-328,-3-3 118,3 2 504,-9 2-297,8 0-1,-8 4 14,2 0 1,-2 6-73,-1 2 1,-4 0-151,-1 7 0,-4 2 81,1 5 1,1 0-18,-1 4 1,4-3 57,-4 3 0,1 1-139,-1 3 0,-1 4-3,5 0 0,-2-2-104,2-2 1,4-4-146,-1 5 1,2-2 125,6-7 0,-3 0-290,3-7 1,0 1 141,4-5 1,1 0-128,3-3 1,2-1 107,6 1 0,-3-5-47,2 1 1,-2-5 162,6 0 0,-1-1 123,1-2 1,-2 0-29,2 0 0,1-5-68,-5-3 0,3 2 238,-6-2 1,-2 0-52,2-3 1,-6-1 136,2 1 0,-4 0-78,-4-1 1,-4 2 40,-7 2 1,1 0-126,-5 4 0,-4-4-402,-3 4 1,-2 2-251,1 6 0,3-2-505,-3 6 1,8-1 1056,4 5 0,2 4 0,2 2 0</inkml:trace>
  <inkml:trace contextRef="#ctx0" brushRef="#br0" timeOffset="52">10700 5045 8052,'0'-7'0,"-1"-3"0,-3 3 419,3 2-217,-4-6 1,5 5 92,0-5 1,1 0 159,3 4 0,-2-3-161,6 2 0,-4-1-100,4 2 1,-1-4-1,5 4 1,-1 2 23,0 1 1,1 1-113,-1 0 1,4 1 53,1-1 0,4 3-127,-1 3 1,-1 4-25,1 4-37,-5 1 0,4 3-91,-3 0 0,-4 4 96,1-4 0,-2 6-8,-6-2 0,-1 6 43,-3 2 1,0 1-192,0-2 0,-5 0 38,-2 4 1,-3-3 79,-2 3 0,-1-4 21,-2 0 1,1-2 203,-5-1 1,1 0-40,-1 0 0,-1-5 82,5-3 1,0-3 235,3 0-318,1-1 0,1-3-62,2 0 160,3-6-566,0 3 246,4-5 0,-4 1-337,5 3 293,5-2 0,1 3 117,5-5 1,1 3 226,-1 1 1,1 0-87,-1-4 0,6 0 61,2 0 1,1 0-72,-1 0 1,3 0 157,-3 0 1,2-1-13,2-3 1,-4 3-573,0-3 0,-4 3-121,4 1 1,-5-4-354,1 0 1,-2 0-1814,-1 4 1355,-1-5 1251,0 4 0,1-9 0,-1 3 0</inkml:trace>
  <inkml:trace contextRef="#ctx0" brushRef="#br0" timeOffset="53">11420 4702 8022,'0'-23'469,"0"6"1,0 0-101,0 6 106,0-1 222,0 1 843,0-1-670,0 6-241,0 1-827,0 5 0,0 10 218,0 5 1,0 6-22,0 1 0,1 6 148,3 3 1,-3 6-282,3 1 0,1 6 49,-1 2 0,1 3-228,-1 5 0,-3 1 294,3-1 0,-2 2 94,2 1 0,-3-5 76,3-3 0,-3-7-104,-1-4 1,0-2 74,0-2 0,4-5-53,0-2 1,0-4 109,-4-4 0,0 1-91,0-5 0,0-3-148,0-5 2,0 1 339,0-2-999,5-1 302,-4-5-1132,4 0 647,-5 0-256,0-5 1,0-5 1156,0-5 0,0-11 0,0 2 0</inkml:trace>
  <inkml:trace contextRef="#ctx0" brushRef="#br0" timeOffset="54">11751 4976 8015,'0'-11'-282,"0"4"282,0-3 604,0 9-31,0-4 1049,0 5-864,0-5-560,0 4 0,-1-3-142,-3 8 1,-4 2 51,-7 5 1,1 6 53,-5 2 1,0 6 85,-4 2 1,0 1-158,1-1 1,-1-3 26,0 2 0,1-5 8,3-2 0,-1-4-34,5 4 0,-2-5-55,2 1 0,6-2-64,-2-2 1,3-3 140,0-1-615,-2-4 267,9 7-1271,-4-9 708,5 4-59,0-5 0,-5 0 1,-1 0-1</inkml:trace>
  <inkml:trace contextRef="#ctx0" brushRef="#br0" timeOffset="55">12014 4873 8006,'0'-6'0,"0"-4"217,0 2 323,0 3 40,0 0 624,0 0-226,0 4 121,0-4-915,0 5 1,0 5-126,0 2 0,0 9 123,0 3 0,-4-2-86,0 3 1,0-3 68,4 2 0,-4 7-217,1-3 1,-1-2-51,4-2 0,-1 0-14,-3 4 1,3-1 134,-3-3 0,2-2-117,2-1 1,-1-4 180,-3 4 1,3-8-55,-3 0 0,3-4 10,1 3-21,0-4-22,0 2 1,1-5 13,3 0 0,2 0 45,6 0 1,3 0 67,0 0 1,8 0 79,-4 0 0,5 0 221,-5 0 0,7 0-266,0 0 0,0 0-650,-7 0 1,4 1 379,-8 3 1,5-1 48,-12 4 1,4-3-4,-4 4 0,1-4 10,-1 3 0,-3 1 52,-5 3 1,3 1-3,1-1 1,-1 2 232,-7 2 0,-4 1-79,-7 3 1,-4 3-161,-8-3 1,3-1 70,-2 1 0,-2-5-208,1 1 1,0-4 71,5-3 1,0 1-80,3-5 0,-1 0-553,5-4 1,-5 0 298,5 0 0,0 0-671,4 0 0,3-5 473,0-3 0,6 2 608,-2-2 0,-2-5 0,-1-5 0</inkml:trace>
  <inkml:trace contextRef="#ctx0" brushRef="#br0" timeOffset="56">11968 4885 8002,'0'-6'2147,"-4"-1"-1442,0 3-725,1 3 76,3-4 0,5 5 245,2 0 1,3 0 220,2 0 1,4 0 101,3 0-383,8 0 1,-2-1 29,6-3 1,-1 3-17,5-3 1,-5 1-38,1 0 0,-5 1 9,5-2 0,-6-1-246,2 2 0,-5-5-362,-2 4 1,0-1-484,-5 1 0,0 3 496,-3-3 368,-1 3 0,-5-4 0,0-2 0</inkml:trace>
  <inkml:trace contextRef="#ctx0" brushRef="#br0" timeOffset="57">14640 4885 8180,'7'-6'-429,"-2"-5"0,-5 5 629,0-5 1,4 3 1193,0 0-367,-1 6-210,-3-8 144,0 8-372,0-3-117,0 5 0,-1 7-385,-3 4 0,2 2-2,-6 6 0,2 1-64,-2 7 0,-6-2-152,3 6 0,-4-5 74,-1 5 0,2-1-40,-5 4 1,5-4-25,-1-4 1,2-2 161,2-1 0,3-1-237,1-3 1,4-3 29,-1-4 0,3-1 28,1 1 1,0-5-11,0 1-21,0-6 113,0 9 1,1-10 2,3 3 1,6 1 289,6-2 0,5 3-82,2-3 1,0-1 52,4 1 0,-2-1-104,2-2 0,-6 0-3,6 0 0,-6 0-148,6 0 0,-8 0-174,-4 0 1,2 0-611,-2 0 0,-4 0 416,-3 0 0,-4 0-1498,3 0 740,-4 0 259,2 0 914,-5 0 0,-5-5 0,-1-2 0</inkml:trace>
  <inkml:trace contextRef="#ctx0" brushRef="#br0" timeOffset="58">14823 5182 8171,'0'-12'0,"0"5"0,0-1 621,0 6 89,0-3 1190,0 5-1605,0 5 0,0 2-52,0 8 1,0 3-48,0 5 1,0 4 77,0-1 0,0 2-138,0-1 1,1-2 68,3 6 0,-2-5-48,1 5 0,-1-4-163,-2 3 1,1-5 20,3 2 0,-3-3-160,3-1 1,-3-5 78,-1-3 1,1-2-253,3-2 1,-3-3 16,3-1-782,-3-4 82,-1 2-1158,0-5 1359,0-5 800,0-2 0,0-9 0,0-2 0</inkml:trace>
  <inkml:trace contextRef="#ctx0" brushRef="#br0" timeOffset="59">15371 4519 8237,'0'-7'1434,"0"-1"-1335,0 6-181,0-3 1,0 6 25,0 3 168,0 7-148,0 2 1,0 13-25,0 1 951,6 0-569,-5 11 0,5-7 143,-2 11-375,-3 0 0,9 9-268,-2 2 0,-2-1 301,2 2 1,-2-2 158,2 1 0,1 2-130,-5-6 0,4 0 180,0-3 1,-2-1-20,2-4 0,-5-2 169,0-9 0,2-1-206,-1-2 1,1-3-41,-1 3 0,-3-1-221,3-3 1,-3-1 196,-1-7-238,6-2 1,-5 3-160,3-5-258,-3-4-212,-1-2-633,0-5 1,0-5 818,0-3 0,0-2-816,0-1 1,-1-6 120,-3-2 1164,3-2 0,-15-7 0,4-2 0</inkml:trace>
  <inkml:trace contextRef="#ctx0" brushRef="#br0" timeOffset="60">15657 4988 7975,'0'-7'0,"0"1"950,0 2-161,0 3 168,0-4-202,0 5-396,-5 0 1,-1 5-91,-6 2 1,-1 9-125,-2 3 0,-3 4 4,-4 3 0,-5 3-16,0 6 1,-4-2 67,0-3 0,2 3-28,-2-2 0,6-1-167,-2-3 1,7-2 16,1-10 0,5 1-282,-1-5 1,6 0 150,1 1 1,5-6-1553,-5-2 823,5 2-1308,-2-4 1282,5 3 1,3-7 862,5-1 0,-1-9 0,10-6 0</inkml:trace>
  <inkml:trace contextRef="#ctx0" brushRef="#br0" timeOffset="61">15760 4965 8023,'0'-18'187,"1"2"95,3 4 1,-2 5 267,6-1-489,-5 0 0,5 1 564,-4-1 1,5 2-152,-1-2 0,2-2-66,1 2 1,1 3-135,-1 1 1,1-1-82,-1 2 0,0-1-23,1 4 0,-1 0-67,1 0 87,-1 0 1,0 5-187,1 2 0,-4 7-57,-1 2 1,-4 5 52,0 2 0,-1 0-100,-2 4 1,-5 2 63,-3 1 0,-6 4-38,-1 5 1,-9 1 104,1 6 0,-5-2 50,5-2 0,-1-4-155,9-7 0,0-1-180,3-7 1,2 1 237,2-9 0,2-1-30,2-6 355,3 2-207,-4-9 22,5 4 0,1-5 62,3 0 1,2 0 160,6 0 1,3 0-6,0 0 1,6 0 129,-2 0 1,2 0-367,2 0 1,0-3 71,0-1 1,-1 0-425,1 4 0,-4 0 194,0 0 1,-5 0-1122,2 0 1,-8 0-36,0 0-609,0 0 1817,-2 0 0,4 0 0,-3 0 0</inkml:trace>
  <inkml:trace contextRef="#ctx0" brushRef="#br0" timeOffset="82">2421 10667 8200,'0'-6'5,"-1"1"573,-3 5 123,3 0-455,-4-5 209,5 3 184,0-3-9,0 5-294,0 5 0,1 2-74,3 4 0,-2 6-18,6 2 1,-5 3 17,0 5 0,0 2-148,1 6 0,-3 3 77,3 0 1,-2 5-203,2-1 1,-3 1 15,3-1 1,1 2-18,-1-2 0,4 1-82,-4-1 0,1-3-51,-2-4 1,0-2 32,5-3 1,-6 2 81,2-6 0,1-3 221,-1-4 0,0-5-54,-4 2 171,0-4-289,0 0 1,0-5 45,0 1-243,0-6-599,0 3-1436,0-5 0,0-5 1593,0-2 0,-2-3 620,-1-2 0,1-4 0,-3-2 0</inkml:trace>
  <inkml:trace contextRef="#ctx0" brushRef="#br0" timeOffset="83">2410 10633 8165,'-7'-7'1066,"2"-3"-627,5 9 0,0-5 663,0 2-551,5 3 0,6-8-180,4 5 0,0 0-98,-4 4 1,6-1-87,2-3 1,3 3 55,0-3 1,3 3-189,1 1 0,-2 0-19,3 0 1,3 4-120,-3-1 1,4 6-169,-9-1 0,1-2 130,4 2 1,-7-1-114,-1 5 0,-5 1 99,1 2 1,-6-1 35,-1 5 1,-6-4 40,2 4 0,-5-4 82,-7 4 0,-1-1 32,-10 1 1,0 3 174,-3-3 0,-6-2-29,-3 2 0,1-5 15,-5 2 1,4 0-436,-7-1 1,6-3 126,1-5 1,10 0-658,-2 0 0,4-2 362,0-5 0,4 2-1444,7 2 1830,3-3 0,5 4 0,0-5 0</inkml:trace>
  <inkml:trace contextRef="#ctx0" brushRef="#br0" timeOffset="84">2958 11135 8179,'-6'0'0,"1"0"0,5 0 0,0 5 0,0 2 0,0 4 0,1 6 0,3 2 0,-2-2 0,6 3 0,-4-1 0,3 3 0,0 1 0,0 0 0,2 4 0,-5-1 0,1 1 0,-1-4 0,-3 0 0,3 0 0,-2-2 0,2-2 1854,-3 3 1,5-10-444,-6 4-1278,0-4 1,-2-5-77,-2-4 1,2-1 23,-6-2 1,4-4 7,-3 0 0,3-5 9,-4 2 0,2-9-18,-1-3 1,-2 2 36,5-2 1,0-4-10,4-4 0,1-5-174,3 2 1,4-4 0,7-4 0,8-2-90,7-2 0,1 3 38,3 5 0,-2 5 1,6 2 71,-3 3-90,-6 6 112,-6 2 0,3 5-65,-3 4 1,-2 2-95,-2 5 1,-5 0 82,1 0-544,-7 0 57,2 5-339,-4 1 597,1 6 1,-2-1-146,-5 0 1,0 1 75,0-1 0,0-3 268,0-1 19,0 1 1,0 0 220,0-1 0,-1-3-136,-3 4 149,2-6 0,-4 5 164,2-4 1,2 2 196,-6 3 1,4-2 29,-3-2 1,4 3-208,-1 4 1,-1 0 123,2 1 0,-5 3-150,4 0 1,0 2-95,4-2 0,0-1 67,0 5 0,0-4-140,0 4 32,5 0 1,2 3-148,4-3 146,1 3 0,4-9-171,3 7 0,1-7 88,-1 3 0,7-4-111,-3 0 0,2-6 79,-2-2 0,0-3 90,0-1 0,3 0-86,1 0 0,0-5-15,-5-2 0,0-7 64,-3-2 0,1-3 13,-5 4 1,1-5 99,-5 1 1,-5-3-53,-2-1 0,1 0-188,-1 1 0,-5-1 139,-7 0 0,-7-2-303,-4 2 1,-4-5 84,-3 9 1,-4 0-193,-4 7 0,-4 2-101,0 3 1,-4 2-241,4 5 1,0 5-85,4 2 1,4 3 206,4 2 0,11-1 532,3 1 0,8 4 0,-1 2 0</inkml:trace>
  <inkml:trace contextRef="#ctx0" brushRef="#br0" timeOffset="85">3940 11181 8066,'0'-6'0,"-1"-1"496,-3 4-146,3 1 136,-4-3 1,4 4 312,-3-3 57,2 3-563,-8-4 1,8 5 2,-6 0 0,4 1-75,-3 3 1,3 3-15,-4 9 0,2 1-24,-2 6 0,2 1-149,2 3 1,3-2-63,-3 6 1,3-4 60,1 3 1,5-5-161,3 2 1,3-3 40,4-1 1,3-4-107,5 0 1,0-6 75,-1-2 0,5-5 119,0-6 1,3 0 54,-3 0 1,3-5 192,-3-2 0,0-5 39,-5-3 1,1 1-91,0-5 1,-5 0 87,-3-4 1,-3 4-74,-5 0 0,-2 0-148,-5-4 0,-5 4 101,-2 0 0,-5 0-494,-3-4 1,-4 4-14,-8 0 0,-3 5 197,-8-1 0,-2 2-565,-2 2 0,-1 5 289,5 2 0,0 3-529,4 1 1,6 5 379,5 2 1,5 3 566,7 2 0,0 4 0,-1 2 0</inkml:trace>
  <inkml:trace contextRef="#ctx0" brushRef="#br0" timeOffset="86">4511 10736 8275,'0'-12'-631,"0"1"1109,0 4 1021,0 2-310,0 5 0,0 5-228,0 3-606,0 7 1,0 4 167,0 8 1,0-2-188,0 6 1,2-5-382,1 5 1,-1-1 135,1 5 0,-1 3 25,-2 0 0,1 6 17,3 2 1,-3 0-67,3 3 0,1-2-75,-1-1 1,5-2-282,-2-2 1,0 0-220,0-8 0,-1 2 240,2-10 1,1 0-132,-5-7 1,0-2 129,-4-1 1,0-7-199,0 2 0,-2-3-205,-1-1 1,0 2-369,-5-5 1,1 0 293,-5-4 746,-4 0 0,-2 0 0,-5 0 0</inkml:trace>
  <inkml:trace contextRef="#ctx0" brushRef="#br0" timeOffset="87">4329 11341 8138,'5'-6'-2,"-3"-5"2,6 4 1135,-1 2-676,5 0 1,3 1 212,0 0 0,6 0 94,-2 4 1,3-1-56,5-3 59,2 3-414,0-9 0,4 8 76,-2-1-252,2-4 0,0 6-109,-3-3 1,-6-1-280,-5 1 0,-5 1-2089,2 3 1317,-4 0 980,0-6 0,-6 5 0,-1-4 0</inkml:trace>
  <inkml:trace contextRef="#ctx0" brushRef="#br0" timeOffset="88">4957 11341 8022,'0'-6'0,"0"0"7774,0 6-8893,0 6 548,0-5-242,0 4 0,-2-5 316,-1 0 497,1 0 0,-13 5 0,2 1 0</inkml:trace>
  <inkml:trace contextRef="#ctx0" brushRef="#br0" timeOffset="89">2604 11752 7650,'6'0'-11,"4"0"565,-2 0 1,2 0 72,2 0 1,-1 0-182,0 0 0,5 4 3,-1 0 1,5-1-82,-1-3 1,7 0 46,0 0 0,10 0-53,-2 0 0,4 0 46,0 0 1,7 0-227,4 0 0,4 0-108,-3 0 1,3 0 26,-3 0-301,4 0 1,-2 0 379,5 0 1,1 0 10,-1 0 1,2 0-106,6 0 0,-9 0-171,5 0 1,-5-3-50,1-1-1257,-5 0 1372,9 4 1,-11-4-43,11 0 33,-15 1 1,11 3-33,-15 0 0,4 0 101,-8 0 1,0 0-67,-4 0 0,3 0 151,-3 0 1,8 0 8,-12 0 0,0-2 255,-15-1 0,3 0 9,4-5 1,0 2 560,-3-2 1,-2 2-553,-6 2 0,0 3 253,1-3-489,-1 3 1,-3 1 158,-1 0-398,-4 0 282,2 0-1385,-5 0 830,5 0 1,-5 0-2866,0 0 2134,-5 5 0,-8-1 1071,-2 7 0,-3-2 0,-4 8 0</inkml:trace>
  <inkml:trace contextRef="#ctx0" brushRef="#br1" timeOffset="90">6761 11158 7941,'0'-6'-366,"0"-4"0,0 7 261,0-4 1355,0 4-271,0-7-117,0 9-531,0-10 1,-4 9 235,1-6-347,-6 6 1,2-7-108,-4 5 1,3-1 127,1 1 1,-1 3-199,-3-3 0,-1 3 142,1 1 1,-4 1-125,-1 3 0,-4 4-165,1 7 0,-1-1-127,1 5 1,-3-4 77,3 4 0,1 0-55,-1 4 1,7 4-31,0-1 0,2 0 119,6-7 0,0 6-200,4-2 149,0-3 1,2-2 114,1-3 1,8-6 20,4 2 1,4-7 152,-4 0-180,5-3 1,-2-1-60,5 0 479,0-5-235,0-6 1,0-2 266,-1-2 1,-4-2-138,-3 2 0,-2-1 38,-2 0-120,1 4 1,-4-5 91,-1 6-318,-4-1 75,2 1-63,-5 0 228,0-1-105,0 6-82,0 1-169,0 5 190,-5 0 0,3 1 26,-1 3-216,1 2 189,2 6 1,-3 3 24,-1 0-224,0 5 192,4-2 1,0 5-151,0 0 60,0 0 1,0-2 21,0-2 1,0 5-15,0-5 1,5 4 35,3-8 0,2 1-32,1-5 34,1 0 186,-6 1-181,4-6 0,-4-1-30,6-5-314,-1 0 215,1 0 1,-1 0-1080,1 0 806,-1-5 1,0 3-47,1-6 475,-1 0 0,1-3 0,-1 0 0</inkml:trace>
  <inkml:trace contextRef="#ctx0" brushRef="#br1" timeOffset="91">7207 11192 7923,'0'-6'719,"0"-4"1,1 7-309,3-4 1,-2 4 717,6-1-702,-1 3 1,9 0 114,-1-3 1,1 3 168,0-3-391,1-2 0,6 4-126,0-1 0,0 0-5,0-1 1,3 2-93,1-6-40,0 6 0,-3-5-8,2 3 0,-4 2-142,5-6 1,-10 4-32,6-3 0,-8 4-333,1 0-1120,-4-4 506,0 6-1849,-6-4 1426,-1 5 1494,-15 0 0,-3 0 0,-9 0 0</inkml:trace>
  <inkml:trace contextRef="#ctx0" brushRef="#br1" timeOffset="92">7275 11284 7967,'5'6'941,"2"-1"1,8-5-245,0 0 88,0 0-442,2 0 0,0 0 942,6 0-829,0-5 0,0 4-19,0-3 1,3-1-166,1 1 0,0-1-560,-4 1 0,-4 3 263,0-3 0,-2 3-1260,2 1 0,-2 0 192,-6 0 1093,1 0 0,-1 0 0,1 0 0</inkml:trace>
  <inkml:trace contextRef="#ctx0" brushRef="#br1" timeOffset="95">9160 11033 8012,'0'-7'390,"0"-3"92,0 4 1,0-6 45,0 1 1,-2 3 170,-2 1-472,-2 4 45,0-7-101,-4 9 0,-1-4 16,-4 5 0,-5 0-110,1 0 0,-3 1-80,-1 3 44,1 2 1,-2 5-7,-3 1 1,3-1 49,-3 1 0,3 3-148,1 0 1,2 5 17,2 0 0,2-3-20,6 2 0,0-1 109,4 1 1,2 3-213,5-3 0,1-3-15,3-1 0,7-2 112,8-1 0,3-6 38,1-2 23,5-3-20,1-1 1,5-1-47,0-3 0,-1-2 22,-2-6 1,1-3-108,-6 0 1,0-4-22,-7 3 1,-3-3-362,-4 4 0,-1 0-154,0 4 0,-4-1 78,-3 1 0,-3-5-229,-1 1 848,0 0 0,0-7 0,0-2 0</inkml:trace>
  <inkml:trace contextRef="#ctx0" brushRef="#br1" timeOffset="96">9217 10427 8012,'-7'-18'726,"-3"2"37,9 5 168,-9-1-432,8 6 0,-3 2-144,5 8 0,0 3 82,0 9 0,0 1-130,0 6 0,0 5-37,0 3 1,0 2-29,0 1 0,0 0-215,0 0 1,0 6-103,0 2 0,0 3-211,0 5 1,0-2-359,0 5 452,0 1 0,-3-2-40,-1-3 1,0-3-147,4-4 1,-4-4 97,0-8 0,1-3-98,3-8 0,0 1-426,0-5 201,0-4 204,0-1-714,0-9 409,0 4 704,5-5 0,1 0 0,5 0 0</inkml:trace>
  <inkml:trace contextRef="#ctx0" brushRef="#br1" timeOffset="97">9479 11272 8012,'7'-6'458,"-2"1"795,0 5-512,1 0-378,1 5 0,-2 1 443,-5 6 0,1-3-336,3 2 1,-3 2-246,3 6 1,-2 2-7,2-2 0,-3 3-294,3 1 0,-3 4-295,-1-1 0,-5 5-385,-2-5 0,-3 1-116,-2-4 0,1-5 30,-1-3 841,1-3 0,-6 0 0,0-1 0</inkml:trace>
  <inkml:trace contextRef="#ctx0" brushRef="#br1" timeOffset="98">10096 10564 7989,'0'-11'-182,"-4"-1"-46,0 1 1,1 3 1168,3 1 68,0 4-124,0-2-248,0 5 1,1 5-399,3 3 1,-3 3 169,3 5 0,1 5-128,-1 6 1,3 4 22,-3 0 1,1 6-66,-1 1 1,-3 1-121,3-1 1,-1-1-32,0 5 0,-1-5-158,1 1 0,-1 1-131,-2-1 0,0-1 134,0-7 0,0-2-71,0-5 1,0-1 12,0-3 1,0-7 143,0-4 0,0-4-72,0 4 51,0-6 0,0 2-68,0-8 33,0-2 0,0-10-81,0 1 1,1-4 70,3 4 1,2-4-89,6 4 0,0-3 51,3 7 0,-1-3 98,5 6 0,-3-1-74,3 1 0,0 0 137,4 4 0,-2 0-71,-2 4 0,3 0 18,-3 0 1,1 0 78,-1 0 0,-1 4-46,-3 0 0,-3 4 5,-1 0 0,-1 2-31,-6 2 1,0-1-219,-4 1 1,-5 3 62,-3 0-105,-7 5 102,-3-7 0,-6 7 110,-3-5 0,2 2-6,-6-2 0,1-2 14,-4 2 0,-4-2-61,0-2 1,1-4-124,6-4 0,5-1-12,7-2-327,-3 0 0,15-5-189,-1-3 1,16-6-1259,7-1 1979,5 0 0,13-2 0,3-1 0</inkml:trace>
  <inkml:trace contextRef="#ctx0" brushRef="#br1" timeOffset="99">10747 10953 7957,'-5'-7'516,"4"-3"93,-4 9 790,5-4-628,0 0 0,1 3-273,3-1 0,-2 1-94,6 2 0,3 0-182,4 0 0,2-3-105,-2-1 1,0 0 215,8 4-487,-7 0 179,15 0 0,-13-4-147,5 0 0,0-1-443,-4 1 1,-2 3-841,3-3 1,-10 3-113,1 1 1517,-2 0 0,-3 0 0,-1 0 0</inkml:trace>
  <inkml:trace contextRef="#ctx0" brushRef="#br1" timeOffset="100">10713 11101 7992,'11'0'0,"1"0"457,-1 0 0,0 0 684,1 0 1,3 0-374,0 0-772,6 0 173,-4 0 1,10 0 225,0 0-1390,-1 0 766,2-5 1,-4 4-2238,3-3 2466,-3 3 0,-1 1 0,0 0 0</inkml:trace>
  <inkml:trace contextRef="#ctx0" brushRef="#br1" timeOffset="102">12186 10987 7908,'0'-18'0,"0"-3"0,0 8 147,0-2 0,0 6 180,0 1 0,-1 2 820,-3-2-359,-2-2-359,-6 4 0,-3-1 100,0 4-380,0 1 1,2 2-50,-2 0 0,-3 2 43,-5 1 1,1 4 14,3 4 1,-2 4 10,2 1 0,1 4-158,-1-1 1,5-1 108,-1 1-366,2 0 164,2 4 1,4-1-263,4 1 253,1-5 1,4 2-66,1-4 1,5 3 103,7-4 1,3-4-200,5-3 1,0-6 39,-1 2 0,5-3 95,0-1 1,-1-8 13,-3-4 0,0-3-55,0 0-6,0 2 0,-2-9 10,-2 3 1,-2-1-7,-6 1-461,1-3 336,-6 5 1,0-6-54,-2 0-315,-2-5 296,3-1 1,-5-3-20,0-2 1,0 2 92,0-6 1,0 3 281,0 0 0,0 6 0,0-3 0,0 6 0,0 4 0,0 7 0,-4 2 552,0 2-413,-5-1 619,3 1 0,-1 3 78,4 1 458,1 4-581,2-2 147,0 5-514,0 5 1,0 2 38,0 4 0,0 2-97,0 2 0,4 3-117,0 5 0,1 4 46,-1 4 1,-3 3-116,3 4 0,-3 2 251,-1 1-277,0 4 1,4-4-101,0 4 1,0-4 3,-4-3 8,0-8 0,0 2 96,0-5 0,0-2-130,0-6 1,0-2-584,0-6 329,0 0-1941,0 1 1048,0-6 1193,0-1 0,0 0 0,0 2 0</inkml:trace>
  <inkml:trace contextRef="#ctx0" brushRef="#br1" timeOffset="103">12974 10964 7964,'-8'-1'-83,"1"-3"-165,-1 3 248,2-4 0,1 3 0,5-1 1456,0 1-904,0-3 1,5 5-98,3 0 0,2 0-155,1 0 1,9 0-35,3 0 0,4-1 14,0-3 1,2 3 81,5-3-298,5 3 24,-3-4 0,4 3 58,-1-1 49,1-4 0,5 5-166,-4-6 1,4 2-832,-3-2 852,2-2 1,-3 7-136,-3-4 0,0 4 78,-4 0 0,2-3-98,-10 3 0,0-1-17,-7 4 0,1 0-34,-5 0 0,1 0-111,-5 0 955,0 0-1392,-4 0 219,3 0-250,-9 0 229,4 0-550,-5 0 0,-5 0 436,-2 0 66,1 0 262,-4 0 1,8 0-437,-6 0 728,6 0 0,-9 0 0,4 0 0,0 0 0,0 0 0,-1 0 0,-3 0 0,1-1 0,2-3 0,3 2 184,5-8 1,-4 8 384,0-6-95,1 1 0,3-1 86,0 0 1,1 2-152,3-2 0,-2 2 3,6 2 0,-4 3-128,3-3 1,1 2 25,3-2 1,2 3 0,1-3 237,1 2-362,5 2-19,-7 0 0,7 0 65,-4 0-84,4 0 1,-6 0 0,4 2 129,-2 2-97,-1-3 1,-7 8 119,0-6-122,-6 6 0,3-2-100,-5 4 0,0 1 199,0-1-292,-5 0 43,-6 1 1,-6-2 33,-2-2 1,-2 2-175,2-3 1,-3 4-480,-1 0 0,0-1 159,1-2-55,4 2 0,1-9-542,6 3 0,3-3-269,1-1 1297,4 0 0,8 0 0,8 0 0</inkml:trace>
  <inkml:trace contextRef="#ctx0" brushRef="#br1" timeOffset="105">15818 10918 8034,'11'-5'222,"5"-5"168,-1-5 1,0 0 11,-4 3 187,1 1-180,-1-1 0,1-4 5,-6 3-136,-1-3 1,-4 4 95,3 1 84,-3-1-285,5 1 0,-10 3-153,0 1 1,-5 3 85,1-4 124,-7 6-470,2-3 224,-8 5 0,3 0 53,-5 0 0,-3 5-198,-1 2 1,-1 5-56,1 3 176,3-2 53,-4 8 1,9-4 80,0 2-99,10 2 37,-6-8-133,14 9 131,-4-10 0,5 6-65,0-3 0,5-2-148,3 2 1,7-2 123,4-2 0,-1-4-178,1-3 1,0-3 165,4-1 1,-1 0-31,1 0 1,0-1 121,0-3-117,-5-3 87,3 1 0,-8-4 141,2 2-210,-2-2 267,-2-1-89,-4 4 0,-2 1-107,-5 2 279,0 3-120,0-4 1,-4 6 119,0 3-122,-5-3 0,7 11-38,-6-1 231,5 1-249,-7 4-25,9 1 0,-8-4 36,5 7 1,1-5-6,3 4 1,0-4 7,0 4 0,5-5 73,2 1-686,3 3 375,-3-5 0,3 3-814,-2-4 0,5-5 432,3 1 1,0-4-1813,-1 3 2324,-2-4 0,14 2 0,-3-5 0</inkml:trace>
  <inkml:trace contextRef="#ctx0" brushRef="#br1" timeOffset="106">16606 10747 7898,'-5'-11'0,"4"3"448,-3 0 144,3 1 308,1 0-196,0-3-253,0 9 0,-4-3-86,0 8 0,0 2 234,4 6-435,0 4 0,-1 2 272,-3 5-272,3 0 0,-4 3-103,5 1 1,0 3 118,0-3 0,1 4-292,3-5 0,-3 5 115,3-5 0,1 0-675,-1-7 462,5-3 1,-8-4-199,3-1 1,-2-3-1151,2-1-505,-3-4 733,4 2 601,-5-5 729,0 0 0,0-5 0,0-1 0</inkml:trace>
  <inkml:trace contextRef="#ctx0" brushRef="#br1" timeOffset="107">16389 10964 7924,'6'0'624,"4"0"1,-3 0-204,4 0 258,1 0-343,-1 0 1,6 0 455,2 0-518,-3-5 1,7 4-285,0-3 19,0 3 1,6-3 11,-3 0 1,-1-1-194,1 1 1,-2 3-310,-1-3 1,-1 1 480,-3 0 0,2-4 0,-3-4 0</inkml:trace>
  <inkml:trace contextRef="#ctx0" brushRef="#br1" timeOffset="110">17668 10473 8091,'0'-18'225,"0"3"-123,0 7 1,0 2-153,0 2 1306,0 3-265,-5-4 6,4 5-577,-4 0 1,5 1 197,0 3-442,0 2 1,3 11 88,1 2 1,0 2-31,-4 2 1,1 5-141,3 3 0,-3 2 170,3 1 0,-3 0-245,-1 0 31,6 6 1,-5-4-12,3 6 0,1-4-158,-1 4 0,1-5-97,-2 1 254,-1-2 0,7-6-177,-6 1 1,2-10 35,-1 2 1,-2-8 51,1 0 46,-1-7-17,3-3-16,-4-5 44,4 0 0,-5-1 1,0-3 1,0-2-178,0-6 168,0 1 0,0 0-232,0-1 1,1 1 130,3-1 1,2-2-96,6 3 1,1-3 61,2 6 1,-1 2-46,5-2 1,0 6 67,4-2 0,-1-1 124,1 1 0,0 0-19,0 4 0,0 0 94,0 0 1,-4 0-53,0 0 1,-7 2-65,0 1 0,-2 0 391,-6 5-285,0-1 1,-4 5 30,0-1 0,-7 0-71,-4 1 1,-6 1-19,-5 2 0,-3-6 46,-1 2 0,-2-2 0,-3 2 1,-2 1-113,3-1 1,1-4 77,-2-4 1,3 2-925,2-1 590,-1 0 0,14-4-1001,-2 0 1304,8-5 0,1-6 0,6-7 0</inkml:trace>
  <inkml:trace contextRef="#ctx0" brushRef="#br1" timeOffset="111">18502 10758 8012,'-12'0'0,"6"0"0,-4 0 205,9 0 1,-8-1 703,5-3-299,0 3 98,4-4-310,0 5-195,0-5 0,5 4 56,3-3 1,-1 1 13,5 0 0,-7 1 0,6-2 0,2 3 46,2 1-148,6 0 0,-4-1-34,6-3 0,-3 3 91,3-3 0,-2 2-228,5-2 1,0 2 92,0-1 61,-2-4-198,4 6 29,-10-4 0,2 5-550,-4 0 241,4-5-67,-7 4 0,3-4-938,-4 5-335,-6 0 525,-1 0 408,-5 0-416,-5 5 460,4-4 687,-10 9 0,5-9 0,-5 4 0</inkml:trace>
  <inkml:trace contextRef="#ctx0" brushRef="#br1" timeOffset="112">18547 10918 9608,'7'0'1902,"7"0"-1266,-3 0 198,3 0-474,3-5 0,0 3 449,6-6-513,5 6 1,-2-7-90,4 5 1,-1-4 9,2 4-221,2 1 1,-9-1-226,2 0 0,-5 0-625,-2 4-1113,-5 0 1448,2 0 519,-9 0 0,-7 5 0,-7 2 0</inkml:trace>
  <inkml:trace contextRef="#ctx0" brushRef="#br1" timeOffset="116">21026 10484 8014,'0'-11'-124,"0"5"671,0 1 852,0 5 0,0 5-745,0 2-243,0 3-120,0 2 0,0 4-46,0 3-74,0 3 0,0 1 9,0 0 1,0-1-124,0 1 0,0 0-77,0 0 0,0 0 0,1 0-35,3-1 1,-3 1-374,3 0 1,1-5 258,-1-3-1121,0-2 840,-4-2 1,1-4-1445,3-4 590,-3-1 1045,4-2 0,-15-5 0,-3-2 1</inkml:trace>
  <inkml:trace contextRef="#ctx0" brushRef="#br1" timeOffset="117">20843 10690 8014,'11'0'0,"1"-4"253,-1 0 0,2 1 443,2 3 1,3-2 553,5-2-826,5 3 0,-3-4-83,6 5 0,-2-4-77,1 0-176,3 1 0,-9 3-68,3 0 1,-4 0 295,-4 0-2171,2 0 1356,-8 0 0,0 0 499,-6 0 0,-4-5 0,2-2 0</inkml:trace>
  <inkml:trace contextRef="#ctx0" brushRef="#br1" timeOffset="121">22328 10028 7991,'0'-18'0,"1"3"0,3 7 1123,-3 3-195,9 0-449,-8 3 1,8-1 37,-3 6 0,3 4 266,2 4 1,-1 2-334,1 2 0,4-1-80,3 5 0,4 0-78,4 4 1,-2 1-29,6 3 1,-2-2-108,1 6 1,2-1 96,-5 4 0,-2 6-91,-6 2-262,3 2 0,-11 3 303,0 2 0,0-2 84,-8 3-262,1 7 0,-9-9-138,-2 5 1,-5-4-45,-3-4 0,-2-4-237,-2-3 0,-2-4-372,2-3 0,-3-3 373,-1-5 0,0-2-653,1-2 626,-1 3 0,5-11-1770,3 1 1109,-3-1 1080,5-10 0,-8 4 0,3-5 0</inkml:trace>
  <inkml:trace contextRef="#ctx0" brushRef="#br1" timeOffset="122">19553 10233 7991,'0'-6'409,"0"-4"-183,0 8 56,0-3 234,0 5-238,0-5 1,-2 4 287,-2-3-291,3 3 0,-9 2 64,2 3-226,-2 2 56,-1 6 1,-2 4 201,-2 3-202,-3 3 0,-1 6 112,0 2-56,0 3-804,-4 1 726,5 6 1,-3-2-88,2 7 1,2-5-86,2 6 0,0 0 29,3 4 1,0-1 111,8-3 0,0 0-86,4 0 0,5-6 106,3-2-48,2-2 0,6-2 45,4 0 0,1-5-17,2-2 1,-4-8 39,0-4 0,0 2-35,4-2 0,-5-4-50,-3-3 1,1-5 913,0 0-1154,-1-1 1,-2-2-162,2 0 1,-3 0-2263,4 0 1242,-9 0 1350,3 0 0,-8-5 0,3-2 0</inkml:trace>
  <inkml:trace contextRef="#ctx0" brushRef="#br1" timeOffset="123">23367 10679 7959,'1'-11'542,"3"4"0,-3-3 265,3 2-246,-2-2 0,-2-2-97,0 1-37,-6 0-144,5-1 0,-13 5-60,3-1 0,-4 4-16,-1-4 0,-3 6 14,-7-2 1,0 3 139,-4 1-202,-1 5 8,2-4 0,0 9 6,2-2 1,7 6-139,-3 1 0,8 4 262,0-4-727,2 6 373,7-3 0,1 4-81,5 1 1,1 0 63,3 0 1,3 0-214,9 0 0,1-6 52,6-1 1,1-5-38,3-3 1,-3 0-49,3-4 381,-3 0-129,-1-9 0,-1 2 22,1-4 1,-1-5 99,-3-3 1,1-1-26,-5 0 0,2-1-111,-2-6 0,-6 0 9,2 0 0,-3-5 38,0-2-225,2-3 116,-9-1 0,8-2 42,-5-2 1,0 1-99,-4-5 0,0 0 56,0-3-514,0 4 568,0 2 0,-2 5 244,-1-1 0,1 6 27,-2 2 282,3 3-326,-4 7 0,4 0 170,-3 6 113,3-1 98,1 1 254,0 4 1,0 7-648,0 8 0,0 2-135,0 2 1,0 5-26,0 6 1,0 1 111,0 7-127,0-1 48,0 10 1,0 0 29,0 6 1,1 3-20,3 1 1,-3 3 47,3-3 1,-3-1 27,-1-3 1,0-2-725,0-2 981,0-3-163,0-4 1,0-5-150,0 1 1,0-10-102,0 2 0,0-8-517,0 0-254,0-2-747,0-1 582,0-6 680,0-1 0,0-6 327,0-3 0,5-2 0,2-6 0</inkml:trace>
  <inkml:trace contextRef="#ctx0" brushRef="#br1" timeOffset="124">23630 10930 10442,'0'11'4678,"0"1"-3238,0-6-380,0-1-714,-5 0 1,3-2 84,-1 4-549,1-4-767,2 2-4422,0-5 3052,5-5 2255,-3 4 0,8-10 0,-4 5 0</inkml:trace>
  <inkml:trace contextRef="#ctx0" brushRef="#br1" timeOffset="125">24029 10393 7846,'-6'5'114,"2"3"0,3 3 621,1 4 1,0 7-114,0 5 0,-4 2-127,0 1 1,1-3-234,3 7 0,3-2-60,1 2 0,1 2 28,-1 2 0,-1-7 104,4 4-290,1-9 33,-2 7 1,3-12-376,-5 1 172,0-6 104,-4 0 1,1-6-1279,3-2-10,-3-3-591,4-5 1200,-5 0-547,0-5 918,-5-1 1,4-7 329,-3-2 0,-2-3 0,-1-5 0</inkml:trace>
  <inkml:trace contextRef="#ctx0" brushRef="#br1" timeOffset="126">23984 10439 7959,'6'-12'-285,"-1"1"285,0 4 1186,-3 2-718,8 0 0,-8 4 227,6-3 258,-1 3-576,5 1 1,4 0-53,3 0 1,7 0-114,0 0 1,6 0-95,-1 0 1,0-4 64,0 0 0,1 1-81,-6 3 0,3 0 170,-6 0-454,3-6 197,-9 5 0,1-4-95,-3 5-63,-2 0 0,-5 0 42,-1 0 72,-4 0 150,2 0 0,-6 1-81,-3 3 1,3 3 95,-3 4-88,-3 5 0,6-2 59,-3 5 0,2 1-37,-2 2 0,3 5 267,-3 0-169,3 4 1,1 0-59,0 7 0,0-3 16,0 4 0,0 0-108,0-1-66,-5 0 124,3-4 0,-3-3-141,5-1 0,0-4 50,0 0 0,0-6 27,0 0 1,0-7 62,0 3 0,0-7-26,0-2 0,1-4-2,3 1-15,-2-3 24,3-1 23,-16 0 1,3 0-70,-11 0 0,3-1 43,-3-3 0,-1 2-10,-7-1 1,-2-2-25,-5 1 0,0 0-27,-1 4 1,1 0-2,0 0 1,5 0-51,2 0 1,8 0-307,4 0 168,2 0 197,7 0 0,1 5 0,5 1 0</inkml:trace>
  <inkml:trace contextRef="#ctx0" brushRef="#br1" timeOffset="159">2318 15270 8059,'-1'-12'0,"-3"1"218,3-1 65,-4 1 0,5 3 522,0 1-158,0 4-250,0-2 1,0 6-151,0 3 1,1 3 203,3 4 1,-1 2-151,4 2 0,0 7 44,0 4 0,3 6-98,-2-2 0,-3 8-136,-1 4 1,1 3 156,-1 0-1047,0 6 813,-4-4 1,0 8-321,0-6 0,0 1 79,0-5 0,0 0-43,0-3 1,0-4 7,0-8 1,0-2-129,0-5 0,0-5-695,0-3 364,0-2-1233,0-7 1681,0-1 0,3-8-677,1-4 949,0-1 0,1-18 0,1 1 0</inkml:trace>
  <inkml:trace contextRef="#ctx0" brushRef="#br1" timeOffset="160">2341 15338 8059,'-6'-11'625,"1"-1"-289,5 6 0,0-4 209,0 2-312,5-2-1,1-1 458,6-1-229,4 1 59,2-1-288,5 1 229,5 0-287,1-1 1,5 2 174,0 2-312,1-2 137,-1 9 1,0-4 174,0 5-509,1 5 201,-6 1 1,-6 10-502,-8-1 353,-2 5 1,-7-2-82,-2 5 1,-4 3 103,-4 1 1,-4 1-125,-7-1 1,-3-2 83,-4 5 0,-6-3 163,-3 3 0,-1-4-92,2 1 1,-3-5-335,3-3 225,2 3 1,0-9-1330,5 2 992,0-2 0,5-7-53,3-2 552,7-3 0,-2-1 0,4 0 0</inkml:trace>
  <inkml:trace contextRef="#ctx0" brushRef="#br1" timeOffset="161">2924 15852 8356,'-10'-7'90,"2"-1"0,-2 2 229,2-2 0,-1-2 488,2 2-337,-3-2 130,3 4 353,-4-4-190,-1 3 313,6 1-540,1-4-162,5 8-103,0-3 150,0 5-280,0-5 1,5 4-224,3-3 88,-3 3 0,5 5-422,-3 0 1,2 1 274,-1-2 1,2-1-366,-2 2 1,-2 1-32,2-2 214,-1 1 0,0-3-209,-4 3 710,-1-2-161,-2 3-123,0-5 189,-5 0 0,-2 0-133,-4 0 98,5 0 71,-5 0 371,10 0-207,-4 0 383,5 0-740,0 5 124,0-4 122,0 4 16,0-5 6,0 5 0,0 1-33,0 6-112,0-1 1,1 1-13,3-1 1,-3 1 47,3-1 0,-3 0-174,-1 1 0,0 3 158,0 0 1,2 1-175,2-5 1,-3 0 33,3 1-15,-3-1 14,-1 1 1,0-1-8,0 0 57,0-4 0,0-1-3,0-2 23,0-3 4,0 4 1,-1-5-24,-3 0 60,3 0-39,-5 0 90,6 0 12,-5 0 12,4 0 228,-4 0-314,5-5 1,0-1 5,0-6 0,0 1 25,0 0 1,0-2 25,0-2 1,4-3-60,0-5 1,6 0-53,1 0 1,1-1-54,3-2 1,3 2 105,1-3 1,2-1-158,2 1 1,4 4 79,-1 4 1,1 6-174,-4-3 0,1 4 55,3 0 0,-7 6-108,3 2 1,-4-1 46,0 1 0,-3 2-2142,-4 5 2371,-1 4 0,1 9 0,-1 2 0</inkml:trace>
  <inkml:trace contextRef="#ctx0" brushRef="#br1" timeOffset="162">3586 15761 8200,'-5'-7'-412,"4"-3"0,-8 8 294,5-6 1207,0 1-641,-1 0 1,-1-2 37,-6 5 1,5-1-148,-1 2 1,1 1 213,-5-1-277,1 1 0,-1 4 100,1 1 0,0 7-114,-1 6 0,-1 5 120,-2 2-197,2 0 0,-3 6 246,5-2-363,4-3 0,-2 1-194,6-2 113,-1-3 0,9 5 96,2-6 0,4-9-182,0 1-1,5-2 266,2-3-609,10-1 292,-4-5 63,4 0 0,0-6-466,3-5 306,-4-6-502,6-6 909,-8 1-215,3-1 0,-9 0 166,0 0 1,-5-2-100,1 2 0,-8-3-159,-3 7 0,-3 2 135,-1-2 0,-5 1-201,-2-1 1,-8 2 143,-4 6 1,-3 1-229,-1 2 0,-4 3-323,1 5 0,-1 0-209,4 0 0,2 5-11,2 3 0,3 3 841,9 4 0,-3-2 0,3 4 0</inkml:trace>
  <inkml:trace contextRef="#ctx0" brushRef="#br1" timeOffset="163">4043 15658 8126,'0'-11'0,"-1"3"615,-3 0 0,1 6-129,-4-2 1,-1 3 292,-3 1 1,-1 1-293,1 3 1,-4 6-23,-1 5 0,0 7-178,1 1 1,1 1-270,-5 6 1,6-3 176,2 3 1,0-4-90,8 0 0,-1-2-267,4-1 0,5-4 184,3 0 1,2-6-290,1-2 0,6 0 141,2-8 1,2 1-60,2-4 1,0-5 36,0-2 1,0-9 242,-1-3 0,1-2-22,0-2 1,-1-1 68,-3-3 1,1 3 2,-5-3 0,-1 3-35,-6 1 0,-3 1-302,-5-1 1,0 1 101,0 3 0,-10-1-398,-6 5 1,-4 3 197,-3 5 1,-7 4-577,-1-1 0,-3 4 17,8 4 0,-1 2-739,4 6 1587,5-1 0,-3 1 0,3-1 0</inkml:trace>
  <inkml:trace contextRef="#ctx0" brushRef="#br1" timeOffset="164">4500 15247 8188,'-15'-8'-528,"-1"1"0,1 0 676,4 0 0,-1-2 597,1 5 1,-1-1 304,1 1-650,0 3 1,-1-4 157,1 5 0,3 1-222,1 3 1,3 0 103,-4 7 0,6-1-63,-2 9 1,3 4-17,1 4 1,0 8-117,0 0 0,1 5-171,3-2 1,-3 9 71,3-1 1,1 3-348,-1 1 1,3-3 169,-3 2 1,0-2-246,-4-1 1,1 2-488,3-2 0,-3 1 393,3-9 0,-3 0-195,-1-4 0,-1-5 182,-3-2 0,3-8-1324,-3-4 1707,-2-2 0,10-2 0,-3 1 0</inkml:trace>
  <inkml:trace contextRef="#ctx0" brushRef="#br1" timeOffset="165">4260 15875 8188,'-6'0'2191,"1"-5"-1143,5 4-179,0-4-200,5 5 348,1 0-611,5 0 0,1 0-87,-1 0 1,4 0-401,1 0 1,3 0-652,-4 0 704,5 0 1,-2-2-1215,5-1 0,-4 0 754,0-5 1,-5 5 487,1-5 0,3 5 0,0-2 0</inkml:trace>
  <inkml:trace contextRef="#ctx0" brushRef="#br1" timeOffset="166">4740 15806 8110,'-7'-1'610,"4"-3"619,1 3-14,2-4 731,0 5-1500,0-5 0,-1 4 94,-3-3-191,3 3-1532,-4 1 611,5 5-1902,-5-4 1732,-2 9 0,0-9 742,-1 3 0,-5 3 0,-4-1 0</inkml:trace>
  <inkml:trace contextRef="#ctx0" brushRef="#br1" timeOffset="167">2353 16332 8263,'5'6'675,"-3"-1"-66,6-5-305,0 0 1,3 0 64,0 0-155,1 0 1,3 0 287,0 0 0,6 0 893,-2 0-832,2 0-185,2 0 0,5-4 384,2 1-517,-2-1-265,5 4 120,-4 0 0,4 0 29,-2 0 1,2 0 115,-3 0 1,3 4-204,2-1 1,-5 5 62,1-4 1,-1 1-302,4-1 1,1-3 126,-1 3 0,4-3-105,0-1 0,4-1 129,-4-3 0,0-1 21,-4-3 0,-2-1 251,2 6 0,-6-5-209,6 4 1,-6 0-19,3 4 1,-5 0 31,5 0 1,-4 0-63,3 0 1,-1 0 69,2 0 0,0 2-117,-4 1 0,1 0 3,-1 5 1,-3-6-7,2 2 1,2-3 156,-1-1 1,3 0-91,-3 0 0,5-1 123,-2-3 0,-1 2-117,2-6 1,-1 2 113,5-2 0,-5 3-73,0 5 0,-4-4 151,0 0 0,0 1-35,0 3 0,-1 0-24,1 0 0,-3 1-73,-4 3 1,3-3 22,-3 3 1,2-3-114,2-1 0,0 0 105,0 0 1,0 0-86,0 0 1,-4-4 70,0 0 0,-4-1-102,4 1 1,-5 3 31,1-3 1,-6 3-26,-1 1 52,-6-5-6,3 4 5,-5-4 21,0 5 0,-1 4-26,-3-1 1,-1 2-56,-3-1 1,-2-1 49,3 4 0,-4 1 0,0 3 0</inkml:trace>
  <inkml:trace contextRef="#ctx0" brushRef="#br1" timeOffset="168">5939 15384 8229,'-5'-6'409,"4"-5"-35,-5 5-150,6-5 58,0-1 0,0 1 441,0-1-314,0-4-169,0 3 0,2-3 77,2 4 1,1-3 88,2 0-149,3 0-70,-3 3 0,4 2 38,1 2 0,0 0-81,3 4 0,-2-4-145,2 4 36,-2 0 1,0 4-45,2 0 0,-2 2 92,2 2 1,1 2-212,0 5 0,-1 1 51,-4-1 1,1 2-191,-1 2 1,-5-1 105,-2 5 0,1-1-287,-1 1 1,-1 2 89,-7-2 1,0 2 176,-7-2 1,2 2 130,-6-2 1,-2-1-105,2 1 0,-5-4 230,0 4 1,4-5-80,1 2 1,0-4 321,3 0 0,-2-6 51,7-2 385,1-3-220,1-1-228,16 0 1,-4-4-309,8 1 0,3-5 132,1 4 0,3 0-133,1 4 0,-1 0 115,1 0 1,0 0-229,0 0 1,0 2 80,0 1 1,-2 4-90,-2 4 0,2 1 24,-6-1 0,0 0 35,-4 1 1,0 1-114,-4 2 0,2 1 95,-5 3 1,0 3 98,-4-3 1,-5 1-64,-3-1 1,-7 3 131,-4-3 0,-3-1-11,-1 1 0,0-5 215,1 1 0,-6-2-55,-3-2 1,-2 0 61,-1 1 0,1-6-279,3-2 1,-2 1 101,5-1 0,4 0-372,4-4 0,7-5-21,0-3-93,1-2 0,11-2 149,0 1 1,5-4-1217,6 0 1,6-1 1432,2 5 0,7-6 0,4 0 0</inkml:trace>
  <inkml:trace contextRef="#ctx0" brushRef="#br1" timeOffset="169">6670 15007 8131,'-7'-6'0,"2"-4"756,0 3-10,4 1 111,-4 1-162,5 5 289,0 0-621,0 5 0,0 6-93,0 8 0,0 4-31,0 4 1,0 2 0,0 5 0,4 6 31,0 1 0,-1 4-210,-3 1 0,0 4-268,0 4 1,0-2 178,0 1 1,0-4 28,0 5 1,4-6 84,0 1 1,4-7-163,-5-4 1,2-6 39,-1-1 0,-2-10-43,1 2 0,0-8 81,1 0 0,-3-2-519,3-1-982,-3-6 349,-1-1-1327,0-5 2477,0-5 0,5-7 0,1-5 0</inkml:trace>
  <inkml:trace contextRef="#ctx0" brushRef="#br1" timeOffset="170">7332 15270 8104,'-5'-7'-199,"3"-2"-50,-6 6 1,4-6 1342,-3 1-636,-1 3 1,0-4 109,1 5 0,-1-3-151,-3 3 0,-1 0 28,1 4 0,-1 0-92,1 0 1,0 0 11,-1 0 1,-3 7-139,0 4 1,-4 2-16,3 6 1,-3 4-92,4 3 0,-4 5 131,4-5 0,-4 6-204,4-2 1,-1 3 70,5 2 1,5-2-254,2-3 1,3 2 89,1-5 0,5-1-368,2-3 1,8-1 95,5-3 0,1 1-67,2-5 0,0-3 98,0-5 1,-1-4 80,1 1 0,0-3 153,0-1 1,-5-1-120,-3-3 1,1-3 236,0-4 0,-5-2-62,-3-2 1,-6 2 89,2-2 0,-3 2 13,-1 2 1,-1 3-130,-3 1 0,-7 0-204,-8 0 1,-4-2 90,-4 5 0,-2 0-402,-5 4 1,-4 5 174,0 3 0,-3 6-578,7 1 1,0 6 938,11-2 0,-3-3 0,9 1 0</inkml:trace>
  <inkml:trace contextRef="#ctx0" brushRef="#br1" timeOffset="171">7595 15898 8122,'0'-7'899,"0"2"866,0 5-1277,0 5 0,0-3 0,0 12 301,0-3-551,5 3-329,-4 3 165,4 0 0,-5 6 164,0 0-383,0 5 1,-4-4 78,1 3-251,-1-3 1,4-1 316,0 0 0,-5-6 0,-2 0 0</inkml:trace>
  <inkml:trace contextRef="#ctx0" brushRef="#br1" timeOffset="172">8063 15464 8012,'0'-12'8,"0"1"0,0 0 293,0-1-73,0 1 115,0-1-172,0 1 0,1-1 259,3 1 1,1-4-126,3 0 0,2-1 36,-2 5 0,-2 0-62,2-1 1,-1 5 447,5-1-499,-1 0 0,4-2-47,1 3 0,-1 0 9,-4 3 0,4 3-14,1-3 0,3 4-180,-4 4 0,4-1 54,-4 4 1,2 1-222,-2 3 0,-2 1 112,2-1 0,-3 4-279,0 1 0,-6 0 151,-2-1 0,1-2-104,-1 2 0,0 2 93,-4-2 1,-5 0 145,-3-3 1,-2-1 85,-2 0 1,1 1-80,0-1 1,-1-4 352,1-4 0,-1 2 93,1-1 394,5 0-177,-5-4-511,10 0 1,-3 0-176,8 0 0,3 0 118,4 0 0,0 0-65,1 0 0,3 4 42,0 0 1,6 0-151,-2-4 0,-2 3 70,2 1 1,-1 5-5,1-1 1,2-2 23,-6 2 0,0-1 8,-4 5 1,-3-1-129,0 0 1,-6 5 87,2-1 0,-4 1 87,-4 0 0,-3-2-52,-9 5 0,-1-4 132,-6 4 0,0-1-90,0 1 0,-4-2 143,1-1 1,-3-5-176,-2 1 1,6-1-166,-6-3 0,7-3-1543,5-2 1289,-2-1 0,9-4-1840,1-1 2279,4-4 0,7-9 0,0-2 0</inkml:trace>
  <inkml:trace contextRef="#ctx0" brushRef="#br1" timeOffset="173">8726 15007 8096,'-6'-6'-396,"5"-4"99,-4 8 1799,5-3-435,0 0 277,0 4-890,0 6 1,0 4 21,0 10 1,0 1-93,0 7 1,0 2-147,0 5 1,0 2-93,0 2 0,0-1 90,0 5 1,0 1-211,0 6 0,4-1 165,0 6 1,0-2-126,-4 1 1,0-2 69,0-6 0,3 1-259,1 0 0,0-7-88,-4-5 1,0-1 132,0-6 1,0-4-44,0-4 0,0-5-49,0 1-1243,0-2 602,0-2-1905,0-4 1637,0-2 1079,5-10 0,1-7 0,6-6 0</inkml:trace>
  <inkml:trace contextRef="#ctx0" brushRef="#br1" timeOffset="174">9491 15281 8016,'-7'-18'0,"-3"2"0,3 4-509,2 1 197,-1-5 0,1 3 1388,-2-2-684,-3 2 0,-2 1 280,1 1 1,-1 1-119,1 2 1,0-1-75,-1 6 1,1-1-185,-1 4 1,0 0-106,-4 0 1,-1 6 50,-6 6 1,-4 0-190,0 7 0,0 0 73,0 4 1,3 0 56,-3 0 1,0 2-138,5-2 0,-2 2-86,8-6 0,2 3-203,7 1 1,2-5 125,5-3 1,1-2-324,3-2 0,3-5 193,9-2 0,6-3-25,9-1 0,3-2 10,4-6 1,-2-1 62,2-10 0,0 0 141,-4-4 0,2 2-123,-10 2 1,1 1 253,-4 3 1,-5 2-34,-3-2 323,-3 2 0,-4 6 67,0-1 59,-6 6 0,2-4-132,-8 6 1,2 2 13,-6 2 1,6-2 95,-2 6 0,-1 3-55,1 4 0,0 2-182,4-2 0,0 3-2,0 5 0,1 3-133,3 1 1,-3 5 78,3-2 1,1 3-167,-1 1 0,1 1 10,-1-1 1,-3 0-52,3 0 1,-3-1-93,-1-2 1,0-3 52,0-5 0,0-4-72,0 0 1,0-9-81,0 1-972,-5-2 458,4-2-699,-9-2 0,9-7 72,-3-1 1365,2-4 0,-3-4 0,-1-1 0</inkml:trace>
  <inkml:trace contextRef="#ctx0" brushRef="#br1" timeOffset="175">9959 15784 8646,'0'-7'2962,"0"2"600,0 5-3311,0 5-391,5-3-191,-4 8 1,4-4 382,-5 5-2331,0-4 1634,0 3 0,4-7 645,0 4 0,5-4 0,-3 2 0</inkml:trace>
  <inkml:trace contextRef="#ctx0" brushRef="#br1" timeOffset="176">10838 15304 8102,'0'-11'-244,"0"4"1,0-3 398,0 2 648,0 3-23,0 0 206,-5 0-329,4 4-215,-4-4 1,5 6-51,0 3 1,0 7-41,0 8 1,0 3-163,0 1 1,0 1-1,0 3 1,0 2-226,0 5 0,0-2 90,0 2 1,0-6-91,0 6 0,0-3 15,0-1 0,4-1-585,0-2 0,3-8 289,-3 0 1,1-6-1629,-1-6 1076,-3 3 1,8-10-145,-5 0 0,0-2 1012,-4-10 0,5 4 0,1-9 0</inkml:trace>
  <inkml:trace contextRef="#ctx0" brushRef="#br1" timeOffset="177">10701 15315 8102,'0'-11'-155,"0"0"1,0-1 913,0 1 0,2 3-55,1 0 178,4 6-485,4-8 1,1 7 602,-1-4-621,6 4 1,-4-7 78,7 2 0,-1 2-222,3-2 1,3 5-196,1-5 0,0 5 140,4 0 1,-5 1-308,2 2 1,-4 0 159,-4 0 1,1 2-62,-5 1 0,-1 4-241,-6 4 0,-3 4-142,-5 1 0,0 3 54,0-4 1,-5 4 92,-3-4 0,-6 5 324,-1-1 1,-5-1-125,1 1 0,-1-3 223,1 3 0,-2-5-73,6 1 0,1-3 124,6 0 0,0-5 135,4 1-278,0-5 1,5 5-117,3-4 1,2 0 110,6-4 1,4 0-7,3 0 1,3 0-16,1 0 1,1 0-5,2 0 1,-1 0-10,1 0 1,-3 4 48,-4 0 0,1 5-46,-4-2 1,-1 3 15,-4 2 1,-3-1-140,0 1 1,-6 3 123,2 0 1,-4 4-220,-4-4 1,-6 4 109,-5-3 1,-6 4-33,2-1 1,-2-1 32,-2 1 0,0-4-148,0 4 0,-1-5 103,-3 1 0,3-3 33,-2-5 1,2 2-1000,1-5 0,5 0 447,3-4 1,7-2-1023,4-1 1661,3-9 0,1-6 0,0-4 0</inkml:trace>
  <inkml:trace contextRef="#ctx0" brushRef="#br1" timeOffset="178">11318 15190 8078,'0'-18'802,"0"7"-25,0 0 123,0 10-326,5-4 1,-2 6-93,4 3 322,-4 2-400,7 6 0,-7-1-141,4 1-87,1 4 0,-1-2-78,1 5 1,0-5-176,3 1 0,4-2-385,0-1 0,1-1 338,-5 0 0,2 0-630,2-4 1,-2-2 321,2-5 1,-2 0 91,-2 0 1,0-1 69,1-3 1,-1 0 58,1-7 0,-1 2 93,1-6 0,-1 2 195,0 2 1,-3-1 267,0 1 0,-5-1-121,5 1 681,-5 0-398,2 4 372,-5 2-495,-5 20 0,-2-1-72,-4 13 1,-4 2-51,-1 2 0,0 0 197,1 0 0,5 2-388,-6-3 1,7 2 104,-2-2 0,0 2-350,3-5 0,2 3 147,-2-3 0,5-4-871,0-4 1,1-5 207,2 1 0,0-2-852,0-2 1064,0-5 478,0 5 0,5-10 0,2 4 0</inkml:trace>
  <inkml:trace contextRef="#ctx0" brushRef="#br1" timeOffset="179">12437 14938 8028,'0'-17'-219,"0"0"-61,0 6 1,-1-2 1140,-3-2-51,3 2 163,-4-3 32,0 4-549,4 6 1,-5 2 5,6 8-174,0 2 199,0 16-187,0 2 1,0 10-37,0 0 1,2 2-1,2 2 0,-3 3-96,3 4-216,-3 1 1,0 0 172,3-1 0,-3-3-202,3 0 0,-1-1-259,0 1 1,-1 1 106,1-5-18,-1 0 0,2-8-193,-1 1 1,1-6-71,-4 2 0,0-8-366,0-4 1,0-2-793,0-2 891,0-4 777,0-2 0,5-5 0,2 0 0</inkml:trace>
  <inkml:trace contextRef="#ctx0" brushRef="#br1" timeOffset="180">12563 15350 7955,'0'-12'612,"0"6"0,1 1 381,3 5-619,-3 0 1,8 5 98,-5 2 1,1 5 144,-1 3-204,-3-2-138,9 8 0,-7-3-97,4 5 1,-3 0-128,4 0 0,-4 0 68,3-1 0,-3-3-173,4 0 0,-6-5-230,2 2 1,-3-4 155,-1 0-300,0-6 61,5-1 303,-3-5 1,8-5 32,-3-3 1,4-2 11,0-1 0,0-6-15,1-2 0,3 2 15,0-2 1,4 0-4,-3-4 0,3 0 10,-4 0 1,4 5 138,-4 3 0,0 2-25,-3 2 1,-1 5-32,1 2 0,-1 2 37,0 2 1,0 6 160,-4 1 0,2 5-93,-5 3 1,0-1-37,-4 5 0,0 0-313,0 4 0,0-4 116,0 0 0,0 0-644,0 4 0,0-6 59,0-1-524,0 1 678,0-4 0,1 4-187,3-6 674,-3-5 0,9 5 0,-3-5 0</inkml:trace>
  <inkml:trace contextRef="#ctx0" brushRef="#br1" timeOffset="181">13214 15430 8040,'-5'-7'-417,"4"-3"0,-8 4 1095,5-6-278,-5 6 1,6-4 115,-4 2 135,4-2 10,-2 4-52,0-4 1,4 7 254,-3-5-425,3 6 1,1-2-111,0 8 0,1 3-24,3 9 0,-2-2-125,6 5 1,0 0-72,3 4 1,-1-1-212,-2 1 1,2 0 132,-2 0 1,2 0-618,1 0 1,-3-4 286,-1 0 0,0-4-2039,0 4 1650,4-5 0,-9 1-1395,6-7 2083,-6-3 0,3 0 0,-5 1 0</inkml:trace>
  <inkml:trace contextRef="#ctx0" brushRef="#br1" timeOffset="182">13454 15258 7998,'-7'-6'1009,"2"1"-595,0 10 1,3 1 342,-6 6 0,4 4-283,-3 3 1,-1 8 59,-3 3-365,4-2 1,-3 5-98,3-2 0,-4 2 49,0 1 105,5-5-1265,-5 4 915,10-9 0,-4 3 144,5-8-1857,0 3 1166,0-10 0,0 1 671,0-6 0,5-4 0,2 2 0</inkml:trace>
  <inkml:trace contextRef="#ctx0" brushRef="#br1" timeOffset="183">13762 15418 8127,'1'-7'691,"3"-1"-255,-3 0-159,5-3 1,-3-1 653,1 1-405,0 5 59,-4-10-248,0 14-158,0-13 1,-4 8 179,0-4-326,-5 5 73,3 1 0,-5 5 90,-1 0 1,0 1-86,-4 3 0,1 3-80,-8 8-63,8-2 68,-17 9 0,17-1-110,-8 6 56,8 0-127,-1-5-8,4 1 85,1 5 0,4-8 158,4 3-364,1-7 174,7 5 0,2-8-86,4 2 1,2-6-198,2-1 1,2-6-110,2 2 221,2-3 76,-3-1 1,4-5-169,-3-3 149,2-2 36,-8-1 420,3-1-209,-4 1 0,-2 0 25,-3-1 284,4 1-181,-10-1 0,4 5 346,-5-1-174,0 6-30,0-3 43,0 15 30,0-3-167,0 10 0,0-6 326,0 1-296,0-1 1,0 4 1,0 1-356,0-1 122,0-4 1,1 1-99,3-1 1,-1 0-359,4 1 0,1-1-724,3 1 0,1-5 569,-1 1 1,4-4-297,1 3 1,3-4-125,-4 1 1024,5-3 0,-7-6 0,3-1 0</inkml:trace>
  <inkml:trace contextRef="#ctx0" brushRef="#br1" timeOffset="184">14071 15361 7992,'-6'-6'0,"5"-4"0,-4 7 274,5-5-77,0 1 1,-1-1 570,-3 1-107,3 4-215,-4-2 234,5 5-362,0 5 1,3 3 18,1 7 1,1 4-36,-1 8 0,1-2-185,3 5 52,2-4 1,-7 2-14,4-5 0,-3-1-112,4 1 1,-2-4-242,2 0 170,2 0 0,-9-1-111,3-3 1,-2-2-526,2-2 381,-3-4 261,4-2 0,-5-6 130,0-3-142,0-3 0,0-4-59,0 0 520,0-1-197,0-4-82,0-2 1,0-5-67,0 0 1,6-5-105,1-2 1,5 1-164,3-2 0,3 5 181,4-5-545,1 6 363,0-3 0,0 10-291,0 3 200,-5 2 70,3 7 0,-8 1-1078,2 5 559,-2 5 111,-2 1 0,-1 7-928,-2 2 1542,2-7 0,-4 12 0,6-7 0</inkml:trace>
  <inkml:trace contextRef="#ctx0" brushRef="#br1" timeOffset="185">14573 15350 8039,'0'-7'1393,"0"2"-762,0 5 0,-4 7 54,0 4 0,1 0-84,3 5 1,0 1 57,0 2 1,0 4-236,0 4 1,0-3-115,0 3 1,1-2-231,3 2 1,-3-3 99,3 2 1,-3-1-311,-1-3 1,4-4-150,0-3-484,-1 3-721,-3-5-1635,-5-2 1974,4-6 1145,-4-10 0,0-6 0,-1-7 0</inkml:trace>
  <inkml:trace contextRef="#ctx0" brushRef="#br1" timeOffset="186">14584 15053 7975,'-11'-13'1337,"5"-2"-1337,1 14 0,5-5 0,0 8 0,0 2-170,0-3 167,0 9 0,3-4-3,1 6-612,5-1 618,-3 6 0,6 0 0,-1 6 0</inkml:trace>
  <inkml:trace contextRef="#ctx0" brushRef="#br1" timeOffset="187">15087 15430 7961,'-6'-5'0,"1"-2"0,1-4 0,0-1 0,-1 1 0,1-1 0,3 1 0,-3 0 0,-2-1 0,-2 1 0,2-1 0,-2 1 0,-1 5 0,-6 2 0,1 3 0,-5 1 2722,0 0-1782,-4 10 1,-4 0-355,1 13 0,-2-6-16,1 10-522,3 0 129,1 7 1,4-1-25,8-3 1,-2 0-221,9-4 0,0-3-543,4 0 358,6 0 179,0-10 1,7 3-707,2-5 427,3-4 162,10-2 1,1-5-157,5 0 0,-5-6 93,-2-6 1,1-1 64,-2-6 0,-3 5-207,-4-1 636,-5-3-211,3 6 0,-10-5 211,1 6-182,-6-1-26,4 1 0,-6 3 174,0 1-103,0-1 86,0 2 44,0-4-173,0 8 24,-6-3 163,5 5 50,-4 0-181,5 0 96,0 5-151,0 2 0,0 4-73,0 1 80,0-1 5,0 0 1,0 2-127,0 2 0,4-1 19,0 5 1,0 0-146,-4 4 0,3-4 144,1 0 1,4-5 27,-4 1 0,3 2-44,-3-2-16,5 0 1,-4-7-98,3 0-140,2-6 303,-4 3 0,5-10 0,1-1 0</inkml:trace>
  <inkml:trace contextRef="#ctx0" brushRef="#br1" timeOffset="188">15270 15395 7980,'0'-6'666,"0"-4"31,0 9-455,0-5 0,-2 6 104,-1 0 422,1 0 1,-3 6 20,5 1-253,0 8-251,0-2 1,0 5-80,0-3 0,0-1-147,0 5 1,4-4 32,0 4 1,4-5-96,-5 2 0,2-4-219,-1 0 1,-3-1 140,3 0-132,-2 1 1,-2-4-124,0-1 123,0-4 1,0 0 142,0-6 0,1-4 34,3-4 1,-2-1 15,6 1 0,-1-2 11,5-2 1,-1-3 60,1-4-70,4-1 9,-3 5 0,7-4-63,-5 3 1,4-1 80,-3 1-8,-1 2 1,-4 7-35,1 3 405,-1 2-228,-5 5 1,3 5 17,-5 2 0,1 5 144,-1 3 0,-3-1-148,3 5 1,-3 0-21,-1 4 1,4 0-167,0 0 1,1-2 47,-1-2 0,-3 3-53,3-3 0,1 1-217,-1-1 0,0 1-476,-4-4 1,3-1-52,1-4 0,1-4-635,-1-4 1,-1-1 1411,4-2 0,1 0 0,3 0 0</inkml:trace>
  <inkml:trace contextRef="#ctx0" brushRef="#br1" timeOffset="189">15886 14938 7959,'0'-6'0,"0"-4"12,0 9 112,0-9-166,0 8 35,0-8 0,0 9-54,0-4 71,0 5 242,0-5-319,0 3 58,0-3 195,0 5 8,0-5 27,0 4-115,0-4 146,5 5 273,-3 0-109,3 0-190,-5 5 0,0 1 9,0 6 0,0-1 142,0 1 0,0-1-138,0 0 1,-4 6 129,0 2 1,0 3 35,4 0-176,0 6-62,0 2 0,-1 1 103,-3 4-103,3-9 0,-5 16-90,2-8-46,3 8 1,-6-5 110,4 5 1,1-8-186,-2 4 0,3-5 51,1 5 0,0-7-130,0-5 1,0-2-236,0-1 255,0 0 1,4-5 22,0-3-45,0-2 1,1-3 48,2-2 0,0-3-171,0-5 1,-3 3-143,4 1-3,-1 0 0,5-5-57,-1-3 1,-3 1-208,-1-4 1,0 3-143,0-4 0,2 5 300,-5-5 0,4 4-446,-5-3 943,1 4 0,-4-7 0,0 4 0</inkml:trace>
  <inkml:trace contextRef="#ctx0" brushRef="#br1" timeOffset="190">15635 15475 8071,'0'-11'308,"0"5"0,1-1 469,3 3 0,6 3-371,6-3 0,-1 3-158,-4 1 1,4-1 114,1-3 0,5 3-138,2-3 0,1-1-118,7 1 1,-2-4-162,1 5 1,2-3-401,-5 3 0,3 1 480,-3-1-26,-6 1 0,1-3 0,-4-1 0</inkml:trace>
  <inkml:trace contextRef="#ctx0" brushRef="#br1" timeOffset="191">17108 15121 7984,'-5'-12'-135,"-1"-4"1,0 10 577,2-5 1,-1-1-68,1 1-208,0-1 1,0 5 436,1-1 57,-1 0-419,4-3 1,1 1-1,3 2 1,1-2 8,3 2 1,3 2-29,0-1 0,2 4-90,6-1 1,-4-1 81,4 1 0,-1 0-137,1 4 146,3 6-184,-4 0 0,1 5-115,0 1 1,-5 0 92,1 4-363,-3-4 272,0 10 1,-5-4-74,1 5 0,-5-1-116,0 1 0,-1-4 30,-2 0 0,-4-1 56,0 1 1,-4-2 236,5-6 0,-6 0 1,1 1 96,3-1 1,-5-4 379,9 3-43,-4-9-345,5 4 0,5-5-146,2 0 94,3 0 0,2 4 58,-1 0-199,6 5 0,-3-7 109,5 6 0,-1-2-26,1 2 1,2 2 0,-2-3-65,-2 4 51,4 0 1,-8 2-13,2 2 1,-2-2-3,-2 2 0,1-2-42,-1-2 1,-5 4 64,-2 0 0,-2 6-90,-2-2 0,-7-1 95,-4 1 0,-2-4 0,-6 4 0,0-1 26,-4 1 0,-3 1 9,-1-5 1,-4 0 15,5-3 1,-6-1 146,2 1 1,-2-6-135,1-2 0,0-3-10,4-1 0,2 0-689,6 0 302,-3 0 200,9-5 0,-2-1-901,8-6 0,-2 5 67,5-1-1241,0 0 970,4-3 1196,5 0 0,1-1 0,6 1 0</inkml:trace>
  <inkml:trace contextRef="#ctx0" brushRef="#br1" timeOffset="192">18228 15144 7980,'0'-6'9,"0"-4"-215,0 2 1,0-2 153,0-2 1,0 1 386,0 0 0,0 3 312,0 0 49,0 1-141,0-5 53,0 6-67,0 1-189,0 15 0,0 3 121,0 10-302,5-1 0,-4 5 172,3 0-290,2 4 0,-5-3 98,3 3 0,1 1-194,-1-6 1,1 5 205,-1-5-254,-3 6 108,4-8 0,-3 4-183,1-5 1,-1-5-640,2-3-750,-3 3 824,4-6-833,-4 0 296,4-7 770,-5-5 0,4-1 498,0-3 0,0-3 0,-9-4 0,-2 0 0</inkml:trace>
  <inkml:trace contextRef="#ctx0" brushRef="#br1" timeOffset="193">18239 15133 8016,'0'-12'-458,"0"1"184,0-1 1096,0 1 1,4 3 57,0 1-30,0 4-485,-4-2 1,5 6 209,2 3-129,3 3-195,2 9 0,-1-2 92,1 5-519,-1 0 210,0 4 0,0-2 236,-4-1-290,3 1 66,-3-3 1,4 1-632,1 0 247,-1-5 219,0-3-709,1-1 550,-6-8 0,4 7 53,-2-6 1,2 0-15,2-7 1,-1 2 155,0-6 0,1 0 98,-1-3 1,2 0 167,2-1-82,-2-4-52,3 3 0,-4-7 76,-1 4 0,1-3-50,-1 4 1,-3-4 153,-1 4 0,0-4-45,0 4 1,2-1 125,-5 5 0,1 1 156,-1 2 261,-3 3-372,4 5 1,-1 1-172,0 3 0,0 4 56,-4 7 1,0 3-71,0 5 1,0-1-107,0 1 1,0 4 30,0 0 1,0 1-186,0-2 0,0 0 11,0 4 0,0-5-200,0 2 1,1-3-218,3-1 0,-3-4 262,3 0 1,-3-5-774,-1 1 505,0-2 77,0-7 0,0 4-896,0-2-195,5-3 1516,-4 0 0,4 0 0,-5 2 0</inkml:trace>
  <inkml:trace contextRef="#ctx0" brushRef="#br1" timeOffset="194">18936 15144 7860,'0'-8'-570,"0"1"378,0 4 563,0-7 1,-4 8 503,0-6 89,0 5-528,4-2-55,0 5-211,0 5 0,0 2-91,0 4 1,0 1 53,0-1 0,0 6 18,0 2 1,0 2-90,0 2 1,4 0 51,0 0 0,0 0-173,-4-1 0,5 2 108,2 3 0,2-7-129,-1 3 0,2-2 57,-2 1 0,3-3 84,4 0 1,-2-5-40,2 2 1,-1-7 16,1-2 0,-2-4-3,2 1 0,-1-3 49,2-1 0,-4-4 7,4 0 1,-3-7-12,3 3 0,-4-10 14,4 3 1,-4-1-117,0-3 1,-1 0 85,1-4 0,-2 0-168,-3 0 1,0-4 53,-4 1-127,-1-1 88,3-1 0,-6 0-75,-3-2 1,-3-2-200,-4 5 1,3 5-48,1 3-24,-1 5 202,-3-3 1,-1 11-596,1 2 122,5-2-248,-5 4 483,10 2 1,-4 7 468,5 4 0,5 1 0,1-1 0</inkml:trace>
  <inkml:trace contextRef="#ctx0" brushRef="#br1" timeOffset="195">19667 15121 8065,'0'-6'-297,"0"1"615,0 5 60,5 0 263,-4-5-30,4 3 47,-5-8-425,0 4-58,0 0 0,0-1 190,0 3-132,0 3-8,0-9 1,-1 9 28,-3-3 0,2 3 96,-6 1-408,5 0 117,-7 0 0,4 0 41,-6 0 0,1 1-244,0 3 1,-1 2-193,1 6 237,-6-1 61,5 0 1,-5 1-174,6-1 25,-1 1 108,1-1 1,1 0 1,2 1 1,-1-1 42,5 1-18,1-1 32,3 1 1,0-5 1,0 1 15,0-1 0,5 4 99,2-4-108,-2 3 4,5-8 0,1 7 113,4-6 0,0 5-95,-3-4-7,4 5 6,-3-8 1,4 8 9,-1-5 0,0 3 7,3-3 1,-1 4-1,-3-5 1,-2 6 4,2-1 0,-2 2 1,-2 1 1,-3 2-35,-1 2 0,-4-1-45,1 5 0,-9-5-63,-7 2 0,0 0 109,-7-1 0,0 6 0,-4-2 0,0-3 74,0-1 1,0-2 425,0-2 1,1 1-208,-1-1 0,1-4-100,3-4 1,-1-1-52,5-2 1,-1 0-649,5 0 254,-1 0-1046,6-5 866,1-2 0,6-3-322,3 3 1,6-4-607,6 4 0,4-3 1360,-1-2 0,2 1 0,2-1 0</inkml:trace>
  <inkml:trace contextRef="#ctx0" brushRef="#br1" timeOffset="196">20009 15155 8065,'0'-13'0,"0"1"860,0 8-83,0-1 1663,0 5-1916,0 5-204,0 7 0,0 2-123,0 5 0,0 0-36,0 4 1,2 3-145,1 1 1,0 3 245,5-3-425,-6 5 155,8-8 0,-3 8-41,4-6 1,-3 1-260,-1-4 0,-3-6 125,4-1 1,-5-4 0,5 0 1,-5-5-792,0 1 380,-1-5 187,-2 2 0,-2-5-196,-1 0 1,0-5-264,-5-3 1,5 2 203,-5-2 660,0 0 0,-8-3 0,-2 0 0</inkml:trace>
  <inkml:trace contextRef="#ctx0" brushRef="#br1" timeOffset="197">19792 15224 8065,'0'-11'478,"0"-1"58,0 1-303,5-1 296,-3 1-244,13-1 1,-6 5 80,10-1 1,0 4 85,4-3 0,1 3-20,2-4 3,-1 1-130,8-5 1,-8 5 44,5-1-336,-4 1 35,7-5 0,-9 5-102,3-1 1,-5 4 276,-3-4-1616,3 6 986,-9-3 1,3 5-75,-4 0 0,-5 0-967,1 0 1447,-6 0 0,9 5 0,-5 1 0</inkml:trace>
  <inkml:trace contextRef="#ctx0" brushRef="#br1" timeOffset="198">21163 15053 8065,'0'-8'160,"0"0"336,0 6 295,0-3-515,0 5 1,-4 1-35,0 3 0,-3 2-26,3 6 1,-5 4-15,1 3 1,-2 4 146,-1 4-246,-1-3-23,1 9 1,-1-3-108,1 8 1,0-2 67,-1 2 1,5-6-150,-1-2 0,4-4 45,-3 0 1,4-2-31,-1-1 1,3-1 68,1-3 1,0-3-138,0-4 1,0-5-74,0 1-33,0-6 1,1 3-300,3-5 0,-3-1 16,3-3-316,2 3 500,-4-9 1,3 2-29,-5-7 0,4 2 394,-1-2 0,1-3 0,-4-1 0,5-2 0,2-2 0</inkml:trace>
  <inkml:trace contextRef="#ctx0" brushRef="#br1" timeOffset="199">21060 15178 8065,'0'-15'-42,"0"0"1,0 0 41,0 3 0,4 1 669,0-1 0,1 1-160,-1 0 1,1 3 78,2 0 1,3 6-121,-2-2 1,2-1-50,2 1 0,-1 2-70,0 5-147,1 4-28,-1 4 1,5 2 37,-1 2 1,0 3-30,-4 5 0,5 1-189,-1 2 1,0 0 127,-4 4-539,1-4 341,4 2 0,-3-2-99,2 1 1,-2-1-105,-2-3 0,1-4 72,-1 0 1,1-3-40,-1 3 0,-3-5-135,-1 1 0,-4-2-144,1-2-132,2-5 32,-5-1-97,4-5 1,-6 0-543,-3 0 591,-2 0 0,-5-3 673,-1-1 0,1-5 0,-1 1 0,-4-2 0,-2-1 0</inkml:trace>
  <inkml:trace contextRef="#ctx0" brushRef="#br1" timeOffset="200">21037 15464 8065,'2'-8'0,"1"1"0,0 3 415,4-4 1,1 6-33,3-2 0,1-1-10,-1 1 1,5 0-99,-1 4 1,5-4-47,-1 1 0,3-3-97,1 3 1,-2 1-137,-2-1 1,5 1-731,-5 2 1,4 0 493,-8 0 0,4-3-1035,-3-1 0,-1 0 1275,-4 4 0,1-5 0,-1-2 0</inkml:trace>
  <inkml:trace contextRef="#ctx0" brushRef="#br1" timeOffset="201">21585 15121 8065,'0'-11'784,"0"4"-153,0-3 385,0 9-534,0-4 1,0 6-166,0 3 1,0 2-120,0 6 0,0 0 15,0 4 0,2 1-109,2 6 0,-3 0 81,3 0 0,-3 4-129,-1-1 0,0 2-3,0-1 1,0-2-199,0 6 0,0-6 43,0 2 0,-4-3-72,0-1 0,0 0 129,4-1 1,0-4-78,0-3 0,0-2 91,0-2 1,0-3 1,0 0 269,0-6-119,0 3 166,0-5 0,6-1-171,1-3 0,3 3-16,2-3-143,4-2 105,-3 5 0,8-8-70,-2 5 0,2-4 72,-2 4 1,2-3-196,-2 3 0,-1 0 35,1 4 0,-5 0-1078,1 0-398,-2 0-939,-1 0 2511,-6 5 0,-1 2 0,-5 4 0</inkml:trace>
  <inkml:trace contextRef="#ctx0" brushRef="#br1" timeOffset="202">22077 15178 8065,'0'-11'284,"0"3"183,0 1 287,0 4-48,0-7 170,0 9-224,0-4-396,0 5 0,0 5 1,0 2 1,0 5 0,0 3 0,0 4-134,0 8 0,0-2 124,0 6 0,1-5-248,3 5 0,-3-6-80,3 2 0,-2 1-68,2-2 1,-3 1 83,3-4 0,1 2-105,-1-2 1,1-3 24,-1-8-129,-3-1 31,9 0 188,-3-4 1,0-6 134,1-5 0,-4-5-46,3 2 0,-3-3 19,4-2 1,-4-3-46,3 0 0,1-6 7,3 2 0,-3-1-15,-1 1 1,0 3-7,0 4 1,2 1-45,-5-1 56,0 6-45,1 1 0,-3 6-20,6 3 0,-4 4-6,3 7 0,-3-2 3,4 2 0,0 3-7,3 1 0,0-3 53,1-1 1,-1 2-5,1-2 0,-1 0-3,0-3 0,1-1-2,-1 0 1,3-3-37,-2 0 1,2-6 77,-7 2 161,3-3-58,2-1 1,-2-5 196,-2-2 0,-2-4-51,-2 0 1,-3-2 118,3-2 0,-3-3-72,-1-4 1,4-1-137,0 0 0,0-4-64,-4 1 1,0-6-57,0 1 1,1-2-215,3-1 1,-3 1-30,3 3 0,-2-6-339,2 6 1,-3-1 95,3 8 0,1 1-303,-1-1 1,0 5-1405,-4 3 916,5 2-50,-4 7 1269,4 1 0,0 10 0,2 1 0</inkml:trace>
  <inkml:trace contextRef="#ctx0" brushRef="#br1" timeOffset="203">22739 15555 8065,'0'8'-49,"0"-1"0,-1-4-21,-3 1 586,3-3 250,-4-1 1226,5 0-1549,0-5 1,0-1-126,0-6 1,0 1-42,0-1 1,3 1-84,1 0 1,1-6-79,-1-2 0,-3-1-75,3 1 1,1-3-55,-1 3 1,0-6-348,-4-2 1,0-3 204,0 3 1,0-5-223,0 2 0,0 1 147,0-2 0,0 2 10,0-2 1,-1 4 160,-3 4 1,2 1 124,-1 3 1,1 6 125,2 6-168,0 4 313,0-2-167,5 15 0,-2 4-108,5 13 1,-2-2 53,2 6 1,2 0 108,-3 8 0,5 0-152,3 3 1,-2-2 7,2-2 0,1-6-44,0 2 0,-1-3-8,-4-1 1,1-2-200,-1-5 0,1-4-31,-1 0 1,0-5-58,1 1 1,-5-2-82,1-2 0,-5-3-993,0 0 82,-1-6-739,-2 3 1132,-5-5 857,-2 0 0,-9-5 0,-2-1 0</inkml:trace>
  <inkml:trace contextRef="#ctx0" brushRef="#br1" timeOffset="204">22648 15498 7827,'5'-6'248,"1"1"-181,5 5 0,1 0 135,-1 0 1,1 0 360,-1 0 1,4-2-344,1-1 1,4 1-157,-1-1 0,2-3-343,2 3 0,0-5 161,0 4 1,-1-1-294,-3 1 1,1 2 216,-5-6 0,-3 4 194,-5-3 0,1-1 0,3-3 0</inkml:trace>
  <inkml:trace contextRef="#ctx0" brushRef="#br1" timeOffset="205">23059 15098 7820,'0'-11'2225,"0"0"-1844,0 4 227,0-3-180,5 9 1,-3-3-193,6 8 0,-4 2-15,3 6 1,-3-1-67,4 0 0,-2 1-106,2-1 1,4 1-95,-4-1 1,7 0 69,-7 1 0,8 2-550,-4-3 0,2 3 92,-3-6-461,1-3 555,-1 5 0,4-9 45,0 3 0,1-3-47,-5-1 0,1-1 73,-1-3 0,0-2 152,1-5 0,-1 3 162,1 0 1,-1 1-68,1-5 1,-6 1 226,-2-1 0,1 1 58,-1 0 1,-1 3 647,-3 0-304,5 6-168,-3-8 0,2 10-167,-8 0 0,-3 9-29,-4 6 1,0 6 33,-1 2 1,1 1-49,-1 7 0,1-5-183,-1 5 1,1-4 10,0 3 0,-1-3-140,1 3 1,1-4 28,2 0 1,-1-2-131,5-1 1,-5 0 62,2 0 1,2-4-40,1 0 0,3-5-533,1 1 0,0-2 292,0-2 1,0-3-573,0-1 1,1-4 260,3 1 1,2-4 231,5-4 0,1-1 479,-1-3 0,6-7 0,-5 2 0,5-10 0</inkml:trace>
  <inkml:trace contextRef="#ctx0" brushRef="#br1" timeOffset="206">23801 15178 7820,'6'-17'564,"0"0"-300,-6 6 1,0-1 289,0 1-215,0-1 1,-6 1 163,-1 0 0,0 4-266,0 3 0,-2 3-59,-6 1 0,1 0-108,-5 0 0,4 5 106,-5 3 0,3 2-76,-2 1 1,-3 1 20,3-1 1,3 4-73,0 1 0,1 3-75,4-4 0,-2 1-68,9 0 1,0-4 21,4 4 1,0-4-35,0 0 0,5-2-39,3-3 0,7 4 99,4-4 0,3 0-72,1 0 1,0-4 92,-1 1 0,3 2 0,1 1 1,-5 0 33,1 0 0,-5-3 78,2 4 1,-3-1 56,0 5 76,-1-1 0,-10 1 141,3-1 0,-5 1-105,-6-1 0,-5 4 29,-7 0 0,-1 2 91,-6-2-622,1-2 220,-12 8 1,0-7 185,-5 5-2001,-5 0 1072,-3-1 0,-1 3 90,-2-6 1,6 0 678,1-4 0,0 0 0,-4-4 0,3-3 0,5-3 0,5-1 0</inkml:trace>
  <inkml:trace contextRef="#ctx0" brushRef="#br1" timeOffset="207">2821 16960 7895,'-6'-1'0,"2"-3"0,3 3 0,1-10 916,-6 10-47,5-4-518,-4 5-116,5 0 1,0 10 363,0 6-383,0 4 0,-5 8-54,4 1 0,-4 5-6,5 0-162,0 1-522,0 4 320,0 2 173,0 4 50,0-4 1,0 2-160,0-5 91,0 5 0,0-8-651,0-1 614,0 0-62,0-10 1,1-1-596,3-8-280,-3-2-617,9-7 1236,-9-6 1,6-6 0,-5-5 1118,2-1-711,0 1 0,1-6 0,1-1 0</inkml:trace>
  <inkml:trace contextRef="#ctx0" brushRef="#br1" timeOffset="208">2752 17074 7733,'0'-18'554,"0"3"154,0 3 92,0 0-601,6 1 1,0 3 0,5 2 0,1-1 585,-1 1-514,6 3-139,0-2 0,6 5-193,0 0 166,0 0 0,0 2 1,0 1-1,-2 6-96,-2 5 0,1 4 303,-4 5-147,4 0-138,-7 0-101,3-1 233,-4 6-186,-1-4 1,-1 9-123,-2-2 143,-3 2 1,-5-1-1,0 1-63,0 2-50,0-3 162,-5 1 1,-2-9 17,-4 3 0,-2-5-63,-2-2-29,2 1 50,-8-8 0,7 2 1,-5-6-93,-1-1 0,2-6-106,-1 2 0,4-3 0,-3-1-898,1 0 520,-3-5 319,7-1 1,1-4-1334,4 2 1075,5-2 0,-5 3 1,4-4 495,1 0 0,12-1 0,4 1 0</inkml:trace>
  <inkml:trace contextRef="#ctx0" brushRef="#br1" timeOffset="209">3266 17074 7923,'-6'-6'343,"1"0"261,5 2 237,0 2-62,0-3-361,0 5-228,0 5 0,0 3 319,0 7-405,0 3 59,5 5 0,-2 1-92,4 3 1,-3 2-1,2 5 1,-1 2 0,-2 0 110,-2 2-176,4 6 1,-3-9-201,1 3 0,-1-2 126,-2-2 1,0-5-224,0-2 1,0-8 0,0-4-161,0-2-973,0-2 739,0-4 1,1-2 0,1-7 90,2-1 0,0 0 594,-4-5 0,5-4 0,1-6 0</inkml:trace>
  <inkml:trace contextRef="#ctx0" brushRef="#br1" timeOffset="210">3483 17017 7938,'-6'-5'898,"-3"2"132,5-4-622,1 4 0,3-2 131,0 5 0,0 5-78,0 3-176,5 2-120,1 7 0,5 0-7,1 6 1,0 5-339,4 3 181,-4-4 54,5 6 0,-2-8 276,0 1-550,1 3 211,0-4-14,-3 2 1,3-4-103,-4 0-69,-6-5 232,4-2 0,-5 0-300,3-1 122,2 0 0,-9-3-383,4-6 0,-5 4-502,0-2-1114,0-3 961,0 0 202,0-5 975,0-5 0,0-3 0,0-7 0,0-3 0,0-5 0</inkml:trace>
  <inkml:trace contextRef="#ctx0" brushRef="#br1" timeOffset="211">3849 16960 8160,'-5'-6'1185,"3"1"-668,-3 5-12,5 5 0,0 6-275,-5 7-58,4 5 1,-8 5-15,5 2 1,-3 4 0,2 3 140,-2 1-229,0 5-679,-5-7 347,1 8 256,-1-8 0,2 3 0,1-5-81,2 1 203,-1-6-39,2-1 1,-3-10-1030,5-3 460,0-3 81,4-5-2072,-5-2 1589,4-5 894,-4 0 0,10-5 0,1-2 0</inkml:trace>
  <inkml:trace contextRef="#ctx0" brushRef="#br1" timeOffset="212">4043 17029 7914,'-5'-7'89,"4"-3"322,-4 4 635,-1-1-665,5 2-53,-4 5-5,5 10-171,0-2 0,0 14 0,0-2 296,0 5-229,5 4-55,-4 6 0,6-1-22,-3 0-55,-3 6 77,4-5 0,-5 8-232,0-5-530,5 0 649,-4-3 1,6-2 0,-5-3-582,2-3-32,0-8 1,0-3-306,-1-4-335,1-1 435,-4-5 208,5 0 0,-3-8 1,1-2 704,-1-3 1,3-8 0,1-3 0</inkml:trace>
  <inkml:trace contextRef="#ctx0" brushRef="#br1" timeOffset="213">4294 17029 7991,'-6'-12'892,"1"6"0,5 2-235,0 8 35,0 7-479,0 2 12,5 8 1,-4 2-306,9 6 1,-7 2 277,4-1 1,-4 5-611,1 3 510,2 0 0,-5-4 1,3-1-1,-2-1-39,-2-2-101,0-4 45,0-4 0,0-1-830,0-6 432,0-5-6,0 0-1063,0-8 754,0 3 20,0-5-751,0-5 1441,0-2 0,-6-9 0,0-2 0</inkml:trace>
  <inkml:trace contextRef="#ctx0" brushRef="#br1" timeOffset="214">4226 17006 7754,'0'-12'0,"0"1"427,0-1 1,0 5 0,1 0 0,3 2 889,3 3-1053,4 1 1,4 1-1,1 0 313,2 0-552,1 5 201,4 1 0,0 5-1,0 1-473,-1 4 0,1-2 0,-1 5 0,-2 0 424,-1-1 0,-1 4-221,1-3 108,3 7 1,-10-2-201,3 3 228,-2-3-85,-1-1 0,-2 4 0,-3-1-63,-3 0 41,-3-2 44,-1-1-34,-5 0-117,-1-1 1,-5 0 32,-1-3 1,-1 1 0,-2-4 0,-4-3-186,-2 0 0,-1-3 132,3-2 0,-3-3 0,5-5-353,-1 0 147,1 0 1,6-1-1,1-3-527,2-4 1,-1-2-1,6-1 233,0-1 643,7 1 0,2 0 0,6 4 0,-1 2 0</inkml:trace>
  <inkml:trace contextRef="#ctx0" brushRef="#br1" timeOffset="215">4785 17086 7919,'-6'-12'-10,"1"1"-1,0-1 393,4 6 275,-4-4-274,5 4 0,0-1-110,0 2 1,0 4 669,0-3-638,0 3 0,0-3 253,0 8-285,0 7-125,0 7 1,0 5 17,0 0 0,1 3 1,1 2-105,2 1 1,0 2-93,-4 3 0,0-3 0,0-1-94,0 2 1,0-3 0,0 0 0,0-1-68,0-3 0,1 0 0,2-4 0,1-2-99,-2-4 0,-1-2 104,-1-2 147,0-4 0,2-3 495,1-8-551,-1 3 148,3-10 0,0 6-61,2-2 28,4 2 1,-4 5 0,1-2-146,1-1 76,6 1 0,-2-3 1,3 5-213,1 0 1,-5 0 62,4 0 0,0 0-114,-1 0 181,6 0 0,-7-4 0,3 1-540,0 0 278,-2 2 164,-4 1 0,1-4-750,-1 0-656,-4 0 1635,-2 4 0,-5 0 0,-5 0 0,-2 0 0</inkml:trace>
  <inkml:trace contextRef="#ctx0" brushRef="#br1" timeOffset="216">4717 17268 7592,'5'-6'732,"3"2"1,3 3-344,4 1 1,-1 0-1,5 0 1,1 1 9,2 3-174,1-3-28,0 4 1,1-5-418,2 0 239,-1 0 1,2-3 0,-4-1-1,-1 0-645,-3-1 222,3 4 297,-10-4 0,5 5-1379,-6 0 757,-5 0 210,0 0 519,-6 0 0,0-6 0,0 0 0</inkml:trace>
  <inkml:trace contextRef="#ctx0" brushRef="#br1" timeOffset="217">4763 17017 8013,'0'-18'508,"0"7"0,0 1 0,1 3 969,3 1-1141,2-4 0,5 5 0,2-4 303,2 1-609,3 6 13,5-8 0,0 7-803,0-5 568,-1 6 0,1-7-241,0 5 1,1 0-1,2 4-1997,0 0 2430,1 0 0,1 0 0,1 0 0</inkml:trace>
  <inkml:trace contextRef="#ctx0" brushRef="#br1" timeOffset="218">6167 16971 7983,'-4'-11'1006,"1"0"-719,-1-1 1,4 5 551,0-1-554,0 5 1,0 0 70,0 6-74,0 4-156,5 4 0,-3 6 0,6 2-197,1 2 128,1 7 0,-2-2 0,-1 4-149,2 2 1,1 1 0,2 1-50,-1 0 1,1-3-291,-1-1 366,-5-4 1,5 3-17,-4-3 0,0-5 0,-1 0-8,-1-3 264,4-3-162,-8-3-62,9-6 1,-8-2 189,1-8 59,-1-2 0,1-7-183,1-2 0,0 1-34,-4-5 1,4 4-1,0-5 1,-1-1 19,2-4 10,-3 0 1,4-1 0,-3 7 188,0 4-174,1 2 1,-2 3 156,1 2-158,-1 3-9,3 5 1,-2 5-23,1 3 33,5 2-19,-2 6 1,4-2-1,0 5-5,1 2-47,-1 0 67,1 2 1,4 0-77,3 0 0,3-4 0,1-1 1,-1-2 33,1-2 0,0-3 1,0-3-1,-1-4 130,-3-3 0,-3-1 1,-5-1-1,1-3 152,-1-4 0,-1-3 0,-1-4 0,-2-4 343,-2-3-282,-1-1-225,1 0 1,-4-1-1,3-2 173,-3-5-33,-1-2-182,0-1 1,0 0-131,0-1-99,0 1 0,-4 0 0,0 0-190,2-1 0,1 2 1,2 2-65,3 0-9,-3 6 0,8-2 0,-4 8-123,1 4 0,-2 4-53,4 3 1,-5 3-1100,5 5 944,-5 0 764,2 5 0,0 1 0,1 6 0</inkml:trace>
  <inkml:trace contextRef="#ctx0" brushRef="#br1" timeOffset="219">7127 16834 7954,'-12'0'416,"5"0"0,0 2 0,1 0 361,0 2-383,3 5-228,-2-3 1,1 6 439,0-1-386,-5 0 1,8 6-1,-3 3-28,3 6-116,-4-2 1,4 7-1,-3-3-71,3 2-11,-4 0 58,3 4 0,-3-1-436,5-2 192,0-3 168,-5 0 0,4-8-664,-3 3 312,3-8-28,1 1-45,0-4-550,0-6-435,5-1 1148,-4-10 1,8-1 0,-5-6 93,-2 1 1,3-4-1,-1-2 1,-1 0 191,-2-4 0,4 0 0,2-2 0</inkml:trace>
  <inkml:trace contextRef="#ctx0" brushRef="#br1" timeOffset="220">7070 16857 7954,'-4'-7'373,"0"-1"112,0 5 14,4-7 286,0 9-333,0-4-123,0 0 0,0 5 63,0 0 0,5 5 371,3 6-327,2 1-215,1 4-40,6 2 0,-4 10-266,2 2 1,1 3-1,1 2 525,1-1-899,-5 0 1,4-1 796,-6-2-191,6 2-689,-4-9 0,3 7 612,-4-4 0,1 0-243,-1-4 0,2-2-15,-7-2 0,-1-1-505,-3-3 274,4-2 3,-6 3 1,4-8-559,-5 0 0,-1-6 0,-3 2 601,-4-3 1,-1-2 0,1-2 372,0 0 0,0-6 0,-3 2 0</inkml:trace>
  <inkml:trace contextRef="#ctx0" brushRef="#br1" timeOffset="221">7001 17268 7963,'-6'0'1154,"1"-1"-500,5-3-430,0 3 0,5-4 0,4 5 109,4 0-185,0 0 1,9 0 0,-3 0-198,2 0 78,7 0 1,-4 0 0,4 0-1502,0 0 1139,-4-5 1,4 4 0,-5-3 332,0 3 0,0-5 0,0 0 0</inkml:trace>
  <inkml:trace contextRef="#ctx0" brushRef="#br1" timeOffset="222">7675 16914 8028,'-12'-5'101,"6"4"1,0-8 423,2 5 1,3-1 202,-3 1 0,3 4-460,1 0 1,0 11 0,0 6-189,0 1 0,1 7 0,1 0 0,2 1-260,-1 2 128,3 4 1,-5-7-111,3 6 1,1-5 0,-1 4-36,-1-3-235,-2 0 1,-1-5 177,0-3 1,4 1-446,-1-5 302,1-5-1,-4 1-485,0-10-105,0 4 988,0-5 0,0-10 0,0-3 0</inkml:trace>
  <inkml:trace contextRef="#ctx0" brushRef="#br1" timeOffset="223">7435 16983 8028,'-11'-13'0,"0"-2"0,4 7 761,2 3-208,0-5 57,3 9 192,-3-9-459,10 8 1,2-4 314,4 2-428,6 3-1,0-4-230,6 5 1,4-4 165,0 0 1,4-1-1,0 3 28,2-2-248,-4 0 227,4 4 0,-4-4-910,5 0 291,-4-4 111,-3 6 1,0-4-272,0 2 1,-4 3 200,-4-3-197,-5 3 334,7-4 0,-8 3-109,2-1 382,-2 1 0,-6 2-144,1 0-31,-5 0 285,2 0 287,0 0-211,-4 0-95,4 0 263,-5 5 1,0-2-1,-1 5 173,-3 0-473,3 3 0,-4 4 0,5 0 46,0-1 1,0 4 0,0 1-1,0 4 83,0 3-14,5-2-74,-4 9 1,5-7 101,-2 4-122,2 1 1,1-1 0,-2-1-165,0-1 0,-3-1-36,6-4-107,-5 0 1,3-4-155,-2 0 391,-3-5 1,4 2 0,-5-8 132,0-1-130,0-4 275,0 2-32,0-5-404,0-5 191,0 4 3,0-10-241,5 10 109,-4-4 1,6 1-82,-3 1 0,2-5 0,5 4-190,1 2 275,-1 0 26,1 2 1,-1 0-1,0 0-122,1 0 111,-1-5-18,1 4 14,-1-4 0,1 5-246,-1 0 40,0 0 212,1 0 1,-1 0-615,1 0 307,-1 0 0,1-5-500,-6 4 343,4-5 530,-9 6 0,9 0 0,-3 0 0</inkml:trace>
  <inkml:trace contextRef="#ctx0" brushRef="#br1" timeOffset="224">7983 17154 8082,'-6'-11'251,"-3"3"407,5 0 0,0 5 280,4-5-722,5 6 0,2-4 0,4 6 111,1 0-151,4 0 1,-2 0-170,5 0 0,0 0 1,4 0 290,0 0-483,0 0 0,3 0 0,1-1 139,-2-3-234,-1 3 1,-2-4-1,-3 5 1,-2 0-507,-1 0 617,-3 0 1,3 0 0,-4 0-1122,-1 0 695,0 0 110,-4-5 485,-2 4 0,0-4 0,1 5 0</inkml:trace>
  <inkml:trace contextRef="#ctx0" brushRef="#br1" timeOffset="225">7995 16926 8062,'-7'-12'100,"2"1"0,5-1-100,0 6 261,0-4 0,5 7 456,3-4 0,3 4-64,5-1-674,1-2 244,6 5-1,0-4-368,5 0 137,-4 3 0,14-8-792,-13 9 754,14-4 0,-12 4 0,5-2-471,-1-1 366,-6 1 1,3 3-177,-5 0 52,-5 0 210,3 0 1,-8 1-271,2 3-74,3-3 350,-6 9 0,5-9 0,-7 4 237,-2 0 42,2-3-157,-9 3-22,9-5 168,-8 5-120,3-4 0,-2 9 231,1-2-177,5 2 0,-8 7-53,3 2 1,-3 2-1,-1 3 1,0 2 148,0 0-151,6 1-20,-5 1 139,4-4-150,-5 9 0,0-8 0,0 5 185,0-3-157,0 0 7,5-4-97,-4-5 1,4 3 0,-3-3 0,0 0 37,2-3 36,0-2 4,-4-2-162,0 1 1,1-2 0,2-1-138,0-2-17,1-4 234,-4 2-612,0-5 97,0-5 35,0 3-674,0-8 1026,-5 4 0,4-5 0,-4-1-343,0 1 54,3-6 328,-8 5 0,9-10 99,-3 3 0,-2-3 0,5 0 0,-10-6 0,5-2 0</inkml:trace>
  <inkml:trace contextRef="#ctx0" brushRef="#br1" timeOffset="226">8577 16971 7194,'0'-22'-434,"0"3"1243,0-1-446,0 7 1,5-4-18,3 6 0,-2-1 242,2 1-58,-1 4-356,5-3 1,-1 9 113,1-3 1,0 2 0,2-1 52,1-1-259,1 1 1,-4 3-147,4 0 1,-4 5-88,4 2 0,-4 0 1,0 0-1,-1 3 218,0 4 0,-3-1 23,0 2-471,-6-2 217,3 3 53,-5 2 1,0 1 54,0 0 69,0-5-292,-5 8 119,-1-10 0,-6 10 224,1-3-123,0-2 9,-6 4 1,3-3-36,-5 5 0,1-4-6,-1 0 519,3-5-283,4 2 1,1-4 173,0-1-313,4 1 1,2-1 30,5 0 1,0 1 0,0-1 203,0 1-202,0-6 0,5 3 193,3-5 0,2 3-100,1-3 0,2 0-9,2-4 0,-1 0 104,5 0-166,-5 0 1,7 0-45,-6 0 0,0 0 0,-4 0 0,1 0-808,-1 0 295,1 0-49,-1 0 1,-3 1-1223,-1 3 1121,-4-3 646,2 4 0,-5 0 0,0 2 0</inkml:trace>
  <inkml:trace contextRef="#ctx0" brushRef="#br1" timeOffset="227">9708 16891 8028,'0'-11'205,"0"3"48,0 1 0,0 3 139,0-4-163,0 6 310,0-3 37,0 5-259,0-5 1,0 6-49,0 3 0,0 3-168,0 12-22,0 6 0,0 5-277,0 8 1,0-1 121,0 5 1,-5-4 0,-2 2 0,0 0-95,-1-3 194,6-2 1,-7-4-491,5-1 0,0-8-787,4 0 224,0-6-43,0 0 395,0-10 677,0 0 0,5-12 0,-4 0 0,10-10 0,-5-2 0</inkml:trace>
  <inkml:trace contextRef="#ctx0" brushRef="#br1" timeOffset="228">9719 16846 8028,'-7'-12'0,"-1"1"1025,5 0-157,-2-1-466,5 6 411,0 1-291,0 5 155,5 0-337,2 5 1,5 2-27,4 9 0,-4 1-200,4 6 1,0 1-183,-1 3 119,6 2 0,-5 4 1,4-1 8,-1-2 1,-1 2 47,1 6 1,2-4-800,-6 1 505,5-1 1,-7-6 0,2 4-241,-2-2 0,-3-5 1,-1 2-656,-2-3 604,-4-6-603,2-2 643,-5-4 1,0-5-450,0 1 542,0-5-351,0 2 487,-5-5 0,-1 0 208,-6 0 0,1-5 0,-6-2 0,-1-4 0</inkml:trace>
  <inkml:trace contextRef="#ctx0" brushRef="#br1" timeOffset="229">9696 17234 8028,'-10'-1'0,"3"-3"702,1 3-324,12-4 1,0 5-183,5 0 1,6 0-1,1 0 80,-1 0 0,6 0-696,0 0 212,0 0 47,5 0 1,-2 0-378,1 0 475,5 0-1441,-8-5 1504,4 3 0,0-8 0,1 4 0</inkml:trace>
  <inkml:trace contextRef="#ctx0" brushRef="#br1" timeOffset="232">11033 16937 7935,'-6'-11'38,"5"4"1,-8-3 291,6 3-137,-1 2 0,2-2 27,-1 3 0,1 2 223,-1-6 74,-4 6-283,1-3 0,-6 5 1,1 0 1,1 1 30,2 3 1,-2 6-27,2 5 0,-2 5 119,-1-1-2906,0 8 1909,-1 2 1,2 6 637,2-1 1447,-2 0 0,9 0-679,-3 1 1,3-5-743,1 0-64,0-4-89,5 2 42,1-5 1,11-4-452,2 0 369,2-10 1,2 6-59,0-14 0,4 3 59,-1-8 1,5-2 86,-5-6 0,2-4 130,-1-3 0,-7-3-147,3-1 1,-6 1 272,2-1 1,-5 0-55,1 0 1,-6-4 111,-2 1 0,-4 0-49,1 7 1,-4-6-197,-4 2 0,-2-2-150,-6 2 0,-3 0 78,0 0 0,-6 4-87,2 0 0,-2 5 14,-2-1 0,1 7-347,3 4 0,2 3 175,1 1 0,7 0-282,-2 0 1,7 5-560,0 3 1168,3 2 0,1 7 0,0 0 0</inkml:trace>
  <inkml:trace contextRef="#ctx0" brushRef="#br1" timeOffset="233">11329 16937 8005,'12'-11'1255,"-6"4"-1028,4 2 311,-8 5-241,3 5 0,-5 3 208,0 7-253,0-2 0,0 8-114,0-1 0,0 5 50,0 2 0,0 0-186,0 0 1,0-3 117,0 3 1,0 1-270,0-2 1,1 1 86,3-4 0,1-4-84,3 0 0,2-5-114,-3 1 0,3-3 85,2-5 1,3-2 122,0-5 1,2 0 4,-2 0 1,-2-1 103,2-3 0,3-3-95,1-9 1,-3 2 88,-1-5 1,2 0-51,-2-3 1,4-1 143,-4 0 0,1 0-77,-5 0 1,-3-1 4,-1-3 1,-4 2 78,1-5 1,1 3-104,-1-4 1,-1 5-183,-3-5 1,-1 6 126,-3-2 1,3 8-1090,-3 4 781,-2 2 0,3 7-1641,-4 2 1955,4 3 0,-2 6 0,5 1 0</inkml:trace>
  <inkml:trace contextRef="#ctx0" brushRef="#br1" timeOffset="234">11798 16823 8153,'0'-6'0,"0"-5"0,0 4 75,0 2 318,0 0 543,5 0-311,-4 3 8,4-8-376,0 9 0,-2 1 32,4 8 0,-4 7-32,1 4 0,1 2-196,-1 2 0,1 5-69,-1 3 1,-3 2-55,3 1 0,-3 0-318,-1 0 0,0-1 235,0-2 1,0 1-533,0-6 0,0 0 320,0-7 0,0-3-1104,0-4 369,0-1 720,0-5 1,-1-1 371,-3-5 0,3-5 0,-5-1 0</inkml:trace>
  <inkml:trace contextRef="#ctx0" brushRef="#br1" timeOffset="235">11832 16857 8153,'0'-18'-336,"0"2"85,0-1 1679,0 5-400,0-5 163,0 6-739,5 4 0,1 5 12,6 10 1,3 0-189,0 11 1,6-2-45,-2 6 1,2-2-197,2 10 0,-4-2 82,0 1 1,-1 3-241,1-2 0,1-3 103,-5-1 0,5-3-481,-5-2 1,4 1 269,-4 0 1,0-5-262,-3-3 0,-1-3-223,0-5 1,-3 2 259,0-5 1,-4 0-586,3-4 259,-4 5-533,2-4 1313,-5 4 0,0-10 0,-5 4 0,-2-4 0</inkml:trace>
  <inkml:trace contextRef="#ctx0" brushRef="#br1" timeOffset="236">12232 16789 8052,'-4'-18'654,"0"3"-308,0 2 1,4 5 2,0 1 115,0-1 498,0-3-575,0 4 0,0 7 8,0 8 0,0 7-165,0 4 0,-3 7-55,-1 0 1,-1 10-182,1-2 0,3 4 109,-3 0 1,-1-2-383,1 2 1,0-3 207,4 0 1,0-5-319,0 1 0,0-6 171,0 2 0,0-5-678,0-3 0,1-2 114,3-6 1,-1-3-946,4 0 1727,-4-6 0,7 3 0,-4-5 0</inkml:trace>
  <inkml:trace contextRef="#ctx0" brushRef="#br1" timeOffset="237">12609 16789 7983,'-7'-18'183,"2"6"0,5 6 901,0 2-328,0 3-279,0 6 1,0 4-50,0 10-66,0 0-137,0 4 107,-5 0-51,4 5-113,-4-9 1,5 11 56,0-7 0,0 4 14,0-1 0,0-4 0,0 5 0,0-10-15,0 6 1,0-6 28,0 2 0,0-9 197,0 1 0,0-2-6137,0 3 2253,0-6 3434,0-1 0,0-5 0</inkml:trace>
  <inkml:trace contextRef="#ctx0" brushRef="#br1" timeOffset="238">12392 16823 7983,'0'-18'1041,"0"2"-635,5 4 1,-3 5 55,6-1 0,-1 5 67,5 0 0,3 1 261,0 2-537,6 0 0,-2 0-11,7 0 0,-2 0 11,3 0 0,1-1-339,-1-3 1,3 3 123,-3-3 1,1 3-622,-2 1 0,-2 0 37,3 0 1,-3-4-641,-1 0 0,-1 1 305,-3 3 0,-3 0-526,-4 0 1407,-1 5 0,0 1 0,1 5 0</inkml:trace>
  <inkml:trace contextRef="#ctx0" brushRef="#br1" timeOffset="239">13054 17200 8088,'-6'0'2701,"1"1"-449,5 3 165,0-3-1939,0 9 0,0-7-13,0 4-483,5-4 0,-4 3-594,3-2-1019,2-3 824,-5 5-3081,4-6 2093,-5 0 1795,6 0 0,-5 0 0,4 0 0</inkml:trace>
  <inkml:trace contextRef="#ctx0" brushRef="#br1" timeOffset="240">14162 16652 8088,'-5'-8'492,"-3"0"-139,3 6 112,-5-8-230,9 8 1,-6-3 316,4 5 1,1 5-98,-2 3 1,3 9-5,1 5 0,0 6-157,0 7 1,0-1-43,0 0 0,4 2-226,0 2 1,1 1-16,-1 3 0,-3-1-290,3-3 1,-2-7 227,2 4 0,-3-5-264,3 0 0,-3-3-18,-1-8-470,0 3 0,0-10-670,0 4-343,0-9 842,0-2 974,0-15 0,0 8 0,-5-19 0,-1 9 0</inkml:trace>
  <inkml:trace contextRef="#ctx0" brushRef="#br1" timeOffset="241">14025 16800 8088,'-8'-11'915,"1"-1"-680,4 6-33,-2-4-26,10 3 1,-2 0 176,4-1 385,1 6-281,3-9 166,6 5-302,-5-5 1,10 3 128,-3 0-382,8 1 108,-3 1 1,5-3 176,-2 5-540,-3 0 220,4 4 0,-5 0 244,-1 0-568,-4 5 235,4-4 0,-10 10 56,4-4-110,-4 3 14,0 7 0,-6-3-520,-2 5 434,-3 0 1,-6 2-196,-3-2 0,-3 3 130,-4-3 1,-3 3 143,-5 0 1,-1-3-31,-3 1 0,3-5 232,-2 4 0,5-5-83,2 1 0,5-4 265,-1-3 1,4 2 50,3-2-166,-2-3 1,10 4-132,0-5 1,5-1 42,6-3 1,5 0-59,-1 0 0,5 0 48,-1 0 1,3 4-130,1 0 1,3 1 44,1-1 1,0-2-8,-5 6 0,4-4-16,-3 3 0,1 1 4,-9 3 0,0 1-107,-3-1 1,-5 1 76,1-1 1,-6 1-34,2-1 0,-8 0 48,-3 1 1,-5 3 45,-3 0 1,-3 1-49,-4-5 0,-1 4 127,0 0 1,-4-3-131,1-5 1,-2 1-34,1 3 1,4-4-147,0-3 0,2-3 134,6-1 0,3 0-586,4 0 0,6-1 236,-2-3 0,3-3 450,1-4 0,10 0 0,3-1 0</inkml:trace>
  <inkml:trace contextRef="#ctx0" brushRef="#br1" timeOffset="242">14630 16891 7932,'0'-11'163,"0"0"0,1 0 819,3 4 287,-3 2-862,5 5 0,-6 1 456,0 3-412,0 2 0,0 6-250,0 4-36,0 2 0,0 9 17,0-1 0,0 2-62,0-1 0,0-3 237,0 3-529,0-3 189,0-2 1,3 0-476,1-3 351,5-2 4,-3-6-502,6 0 401,-1 1 1,4-5 11,1 1 0,0-5-41,-1 0 1,2-3 106,2-3 1,3-4 29,-3-4 0,-2-1 144,2 1 1,-1-4-133,1 0 0,-2-5 139,-6 5 25,0-5-101,1 2 1,-1-5 114,1 1 1,-5-1-56,1 0 1,-5 0 91,0 0 0,2-5-108,-1-2 140,0 2-62,-4-5 0,0 9-112,0-3 0,0 7-3,0 1 1,-4 9-397,0-2 0,-1 8 175,2 1 1,0 1-684,-5 2 1,6 2-655,-2 1 1572,3 9 0,1 6 0,0 4 0</inkml:trace>
  <inkml:trace contextRef="#ctx0" brushRef="#br1" timeOffset="243">15452 16766 7983,'-11'-5'0,"3"2"225,1-4 196,4 4 1,-3-2 156,2 5-410,3-5 1,-6 4 118,4-3 0,0 8 95,-4 3 1,4 5 131,-1 3-345,-2-2 0,5 9 224,-3 1-394,2 5 169,-3 6 1,4-3 169,-3-1-455,3-4 186,1 7 0,0-9-342,0 3 212,0-3 56,0-2 1,0 0-410,0-3 1,0-1 129,0-3 0,0-6-263,0 2 1,1-7-187,3 0-86,-3-3 374,4-1 1,-5-5-130,0-2 0,0-4 190,0 0 0,0 0 384,0-1 0,-5 1 0,-6-6 0,-7-1 0</inkml:trace>
  <inkml:trace contextRef="#ctx0" brushRef="#br1" timeOffset="244">15076 16812 8049,'0'-12'0,"1"2"218,3 2 1,3-2 337,8 3 1,3-2-72,5 1 1,1-2 133,3 2 0,3-2-133,8-1 0,-1-1-112,5 1 1,-1 1-216,1 2 1,-1-1 71,-6 5 1,0 1-476,-8 3 0,-1 0-251,-3 0 0,-4 0-596,0 0 0,-6 1 242,-1 3 1,-6-2 848,-6 6 0,0-1 0,0 5 0</inkml:trace>
  <inkml:trace contextRef="#ctx0" brushRef="#br1" timeOffset="245">16652 16595 8015,'0'-18'45,"0"1"0,0 6 171,0-1 0,1-3 126,3 0 131,2-5-151,5 7 0,1-5-40,-1 3 1,6-2-1,2-2 1,4 3 41,3 5 0,-2-1-29,3 1 1,1 1-242,-1 2 1,-1 3 143,-3 5 1,0 1-261,0 3 1,-5 2-22,-3 6 0,-2-1-38,-2 1 1,-5 4 51,-2 3 1,-3 1-89,-1-1 0,0 7-75,0-3 0,-5-2-140,-2-2 0,-5-1 81,-3 1 1,2 1 98,-2-4 0,2-1 437,2-4-159,0 1 365,-1-1-152,6-5-100,1 5-32,5-10 1,1 4-14,3-5 1,2 0-50,6 0 1,-1 0-1,0 0 0,6 0 4,2 0 0,3 1-119,0 3 1,1-2 65,0 6 0,-1 0 10,-3 3 0,2-2 27,-2 2-57,3-2 12,-4 8 1,2-6 26,-5 1 0,0 0-14,-3 4 1,-5-2 50,1 5 0,-5-5-34,0 1 1,-3 3-84,-3 1 1,-5 2-1,-7 2 0,-3-1-7,-5-3 0,-1 2 65,-3-2 1,2-1-9,-6 1 1,1-5 67,-4 1 0,-2-2 140,-2-2 1,3 1-223,-3-1 1,3-5-73,5-2 1,2-2-182,5-2 1,2 0-46,1 0 0,4-2-329,5-2 1,3 2-64,0-6 0,6 5-404,-2-5 0,4 2 1063,4-2 0,2-7 0,6 2 0</inkml:trace>
  <inkml:trace contextRef="#ctx0" brushRef="#br1" timeOffset="246">17828 16298 7913,'-4'-12'-32,"0"1"0,-3-1 47,3 1 1,-4-1 185,5 1 1,-1 0 29,4-1 0,-4 5 634,0-1-161,0 0 166,4 2 182,0 1-889,0 15 1,0 4 99,0 13 0,0 2 27,0 5 1,0 5-107,0 3 0,2 3 0,1 0 1,-1 5-253,1-1 1,-1 2 218,-2-1 1,0 0-268,0 4 0,0-3 34,0-6 0,4 1-75,-1 0 1,1-1 68,-4 1 0,0-4 74,0 0 0,0-9 8,0 1 0,0-5-4,0-2 0,-4-2 11,1-10 0,-1 1 38,4-5-326,0 0-108,0-4-108,0-2-1227,0-5 1,0-5 950,0-3 0,0 2-291,0-2 1070,0 1 0,0-10 0,0-1 0</inkml:trace>
  <inkml:trace contextRef="#ctx0" brushRef="#br1" timeOffset="247">18045 16595 7791,'0'-8'359,"0"0"74,0 6-148,0-8 0,0 7 555,0-5-83,0 6-308,0-3 68,0 5 1,-1 5-211,-3 3 0,-2 5-80,-6 3 0,-1 4 0,-2-1 1,-3 4-48,-4 4 0,-5-1-74,0 8 0,-4-6-84,0 7 1,2-4 25,-2 4 1,2-5-87,-1 1 0,2-6-41,5 2-73,5-8 113,2-3 1,4-4-76,1-1-173,0 0 45,4 1-293,2-6-478,5-1 0,5-5 428,3 0 0,-2-1 585,2-3 0,-1-2 0,5-6 0</inkml:trace>
  <inkml:trace contextRef="#ctx0" brushRef="#br1" timeOffset="248">18422 16480 7987,'-5'-11'-67,"4"-1"1,-5 1 279,6 0 1,0 3 151,0 0 1,0 5 84,0-5 127,0 5-4,0-7-301,0 9 1,0-3-102,0 8 1,0 2-1,0 6 0,0 4 6,0 3 0,-1 7 14,-3 0 0,2 6-231,-6-1 1,1 2 51,-5 1 0,1 0-116,-1 0 1,0 1-28,-4-1 1,4-1 141,-4-3 0,4 2 12,0-5 1,1-5-113,0-2 0,0-7 174,4 3 1,2-7 64,5-2-194,0-4 84,0 2 0,5-6-125,2-3 1,4-1 118,0-3 1,5-2-49,3 2 0,3-2-20,1-1 1,-2-1-110,-1 1 0,4 3 36,-5 1 1,5-1-107,-5-3 1,-3 4-28,0 3 1,-4-1-263,0 2 157,-1-6 0,-3 7-215,-1-1-159,-4 1 384,2 2 1,-6 0-50,-3 0 0,1 2-233,-4 1 617,4-1 0,-7 3 0,4 0 0,-6 1 0</inkml:trace>
  <inkml:trace contextRef="#ctx0" brushRef="#br1" timeOffset="249">18536 16789 7637,'0'-7'1493,"0"2"0,0 7-996,0 1 0,0 4-104,0 4 0,0 1 130,0-1 1,0 4-19,0 0 0,0 4-273,0-3 0,0 6-64,0-2 0,0 4-32,0-5 0,0-2-206,0 2 1,0-1 63,0 1 0,0-1-183,0-3 0,-4-2-10,0 2 0,1-6-156,3-1 38,0-1 1,-2 3 52,-1-2 1,1-2-668,-2-2-54,3-3 333,1 10 1,0-9-474,0 6 484,0-1 0,0 1 66,0 0 0,0-5 575,0 5 0,0-5 0,0 7 0,0-4 0</inkml:trace>
  <inkml:trace contextRef="#ctx0" brushRef="#br1" timeOffset="250">18787 17108 9528,'0'7'3666,"5"3"-2499,-3-9-996,8 9 1,-9-7 62,3 5 0,-2-6-1886,2 2 1135,-2 2-2439,3-5 933,-5 5 2023,0-6 0,5 5 0,1 1 0</inkml:trace>
  <inkml:trace contextRef="#ctx0" brushRef="#br1" timeOffset="251">23630 16709 8019,'0'-12'-224,"0"1"-56,0-1 0,0 1 488,0 0 0,0-1 486,0 1 0,0-1 413,0 1-264,0 0 33,0 4-138,0-3-380,0 9 1,-4-3-77,0 8 0,0 2 14,4 6 0,0 4-106,0 3 1,0 3-119,0 0 0,0 1-135,0 0 1,2 4 100,1-1 0,0 5-265,5-4 0,-2-1 82,2-3 1,2 1-109,-3 3 1,0-4 91,0-1 0,-3 1-40,4-4 0,-6-2-23,2-2 0,1-2-360,-1-2-120,0 1 166,-4-1-783,0-5 344,0 5-563,0-10 817,-5 4 723,-2-5 0,-4-5 0,-1-2 0</inkml:trace>
  <inkml:trace contextRef="#ctx0" brushRef="#br1" timeOffset="252">23504 16595 7954,'6'-7'0,"1"-2"289,-3 5-109,2 1 1,7 1 85,2-1 1,3 1 250,5-1 0,-1 1-149,1 2 0,5 0-133,3 0 1,-2 0-141,1 0 0,-1 0 74,2 0 1,2 0-1,-3 0 0,2 0-51,-2 0 0,2 0-157,-5 0 0,5 0 102,-2 0 1,-1-1-136,2-3 0,-6 2 76,2-6 1,-4 4 77,-4-3 1,1 4-31,-5-1 0,-3 3 23,-5 1-85,-4-5 57,2 4 0,-7-3 11,-1 8 1,0 1-43,-4 2 1,0 5-101,0-1 1,-4 2 3,4 6 1,0-4 92,0 4 1,4 0-29,-1 4 1,-1 0 36,2 0 1,-1 0 0,4-1 1,0 1-34,0 0 1,0 0 21,0 0-4,5 5 0,-4-4-1,9 4 1,-5-5 0,4-1 66,-1 1 1,-2-4-60,2 0 0,-2-3 134,-2 3 1,-3-5-121,3 1 0,-3-3 41,-1 0-19,0-1 1,0 1 96,0-1-54,0-5 0,0 1 123,0-3 41,-5-3 91,4 4-181,-4-5-672,0 0 1,-2 0 398,-4 0 1,-2 0 104,-2 0 0,-3 0 0,-4 0 0,-6 0 525,-3 0 0,-2 1-104,-1 3-693,-5-3-346,-7 9 557,4-8 0,-13 4-674,6-2 328,-1-3 256,0 4 1,9-5 0,3 0-942,3 0 548,0 0 231,6 5 0,5-3 313,5 1 0,6 1 0,2 4 0,4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26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2844 6396 7474,'0'-7'2580,"0"2"-835,0 5-1283,-5 5-318,3 2 1,-3 4-6,5 1 0,0-1-144,0 0 1,-1 5-74,-3-1 0,3 1 76,-3 0 1,-1-2-88,1 5 1,-3-2 62,3 2 0,-5 2-84,1-6 0,2 4 79,-2-4 0,5 4-9,-5-4 1,4 1 36,-3-5 0,3 0 0,-4 1 0,6-4 97,-2-1-83,3-4 4,1 7 13,0-9-51,0 9 50,0-9-27,0 5 0,5-1 0,1 1 0</inkml:trace>
  <inkml:trace contextRef="#ctx0" brushRef="#br0" timeOffset="1">2855 6750 8043,'7'0'461,"-2"1"-869,-5 3-84,0-3-388,0 4 157,0-5 723,5 0 0,-4 0 0,4 0 0,-5 0 0</inkml:trace>
  <inkml:trace contextRef="#ctx0" brushRef="#br0" timeOffset="2">2912 6681 8043,'0'-6'-304,"0"0"-380,0 2 1537,0 2-273,0-8-117,0 9-463,0-4 0,0 0 0,0-1 0</inkml:trace>
  <inkml:trace contextRef="#ctx0" brushRef="#br0" timeOffset="3">2912 6681 8043,'0'17'0,"0"-5"0,0 4 1971,0 1-1352,0-4 0,0 9-211,0-3-309,0-3 0,0 6-192,0-3 97,0-3 1,0 2 3,0-3 65,0-2-69,0-2 0,0 0 5,0-4 74,0-2-76,0 0 1,2-1-185,1 0-9,-1 0-74,3-4-2854,-5 0 2049,0-5 1065,0-2 0,5-4 0,1-1 0</inkml:trace>
  <inkml:trace contextRef="#ctx0" brushRef="#br0" timeOffset="4">3129 6647 8110,'-6'0'1536,"1"0"-572,5 0 58,-5 0-428,4 0 26,-5 0 508,6 0-1094,6 0 167,0 0 0,5 0-7,1 0 0,-1 0-1,1 0 1,-1 0-151,0 0 1,5 0-48,-1 0 185,0 0-353,-3 0 160,4 0 1,-3 0 138,2 0-266,-2 0 79,-2 0 1,0 0 21,1 0 79,-1 0 1,-3 0-54,0 0 1,-6-1-295,2-3 206,-3 3-275,4-4 267,-3 5-1966,3 0 1535,-16 0-1313,4 0 494,-5 5 551,2-4 807,4 4 0,-6 0 0,1 1 0</inkml:trace>
  <inkml:trace contextRef="#ctx0" brushRef="#br0" timeOffset="5">3164 6784 8031,'-7'0'0,"2"0"6015,5 0-5527,0 5-304,0-4 0,1 4 40,3-5 0,-1 0 0,4 0 1,1 0-116,3 0 0,1 0 63,-1 0 1,-3 0-181,-1 0 0,1 0 107,4 0 1,-1 0-157,0 0 0,1 0 52,-1 0 0,1 0-62,-1 0 0,0 0 55,1 0 0,-4 0 35,-1 0 23,-4 0-14,7 0 9,-4 0-104,1 0 135,-2 0-4334,-5 0 2234,-5 0 2028,3 0 0,-8 0 0,4 0 0</inkml:trace>
  <inkml:trace contextRef="#ctx0" brushRef="#br0" timeOffset="6">4203 6693 7947,'-6'0'931,"0"0"-234,1 0-193,4 0 1,-4-2 253,5-1-288,0 1 140,0-3 957,0 5-1784,0 5 189,0-3-64,0 3-119,0-5-34,-5 0-855,4 5-333,-4-4-505,5 4 1938,5-5 0,1 0 0,5 0 0</inkml:trace>
  <inkml:trace contextRef="#ctx0" brushRef="#br0" timeOffset="7">4386 6544 7961,'-7'-11'560,"2"4"1,5 1-1,0 2-208,0 3 0,0-5-294,0 2 332,0 3-210,0-5 0,1 3-1,3-1 1,-2-1 115,1 1-83,4 3 0,-1-8-44,5 5 14,1-5 1,-1 7-67,1-6 0,-1 5 47,1 0 1,-1 1-159,0 2 154,1 0-201,-6 0 261,4 5-1,-3 2-306,4 4 49,-5 1 1,0 3 41,-6 0 1,0 4-175,0-4 0,0 6 157,0-2-438,0 2 307,-6 2 0,0-1-75,-5-3-232,-1 2 246,1-3 1,-1 5-85,1 0 202,0-6 1,-1 5 52,1-3 0,-1-2-147,1-2 37,-1 3 582,1-6-289,5 0 1,-3-2-33,5-3 311,-5-1-31,8 4-95,-4-9-22,5 4 58,0-5-356,0 5 186,0-4-186,0 4 36,0-5 1,5 4 24,2 0 1,0 0 28,0-4 1,1 0 13,3 0 1,2 0 102,2 0 1,-2 0-65,2 0 1,2 0 161,-2 0 0,2 0-92,-2 0 0,-3 0 56,4 0 92,-4-5-47,0 4-67,-1-5-276,-4 6-470,-2 0-1258,-5 0 0,-5 0 1776,-3 0 0,-2 6 0,-2 0 0</inkml:trace>
  <inkml:trace contextRef="#ctx0" brushRef="#br0" timeOffset="8">6944 6339 8039,'0'-7'458,"0"2"58,0 5-403,0-5 0,-1 4 371,-3-3-224,3 3 161,-10 1-369,5 0 0,-5 0 56,-1 0 0,1 1 30,-1 3 0,5-2 15,-1 6 1,1 0 54,-5 3-136,1 0 0,-1 1 53,1-1 0,-1 1 134,1-1-189,5 1 38,-5 4 1,6-2 113,-2 5-240,-3-5 16,8 2 1,-6 1 17,4 2-65,-5-2 108,8 4 1,-5-7-94,6 5 89,0-5 1,0 4-92,0-3 0,0-2 96,0 2 0,0-2-115,0-2 1,2 0 101,2 1 1,-2-2-32,6-2 0,-4 1 16,3-6 1,-3 5-1,4-4 0,-1 0 35,5-4 1,-5 0 92,1 0 0,-1 0-112,5 0 1,3-6 57,0-1-53,1 2-284,-5-5 270,0 3 1,0-4 40,-4-1-378,3 1 185,-8 0 1,3-2-240,-5-2 327,0 2 0,0-3-123,0 4 0,-5 2-132,-3 2 1,-6-1-46,-1 6 1,-4-1 63,3 4 1,-4 0-75,1 0 1,1 0 36,-1 0 0,5 4-10,-1-1 1,6 5-396,2-4-432,4 5 596,-2-3 67,5 0 472,0 5 0,10-10 0,3 4 0</inkml:trace>
  <inkml:trace contextRef="#ctx0" brushRef="#br0" timeOffset="9">7127 6453 7963,'0'-7'901,"5"2"-143,-4 5-114,4 0 416,-5 0-837,5 0-28,-4 0 0,6 0-118,-3 0 0,-3 0-39,9 0-1,-4 0 1,6 0 55,-1 0 0,2 0-32,2 0 0,-2 0 44,2 0-166,-2 0 31,-2 0 0,4-3-243,1-1 171,-1 0 1,-5 3-1305,-2-3 1069,2 3 0,-8-4-1901,6 5 2238,-6 0 0,-7 5 0,-7 1 0</inkml:trace>
  <inkml:trace contextRef="#ctx0" brushRef="#br0" timeOffset="10">7161 6601 9671,'7'0'1308,"1"0"-686,0-5-306,-2 4 1,4-5 173,-2 2-124,2 2-127,6-3 1,-3 2 122,2-1 0,-2 0-278,-1-1 120,-1 4-402,0-4-581,-4 5-473,-2 0-1054,-5 0 2306,0 5 0,5-4 0,1 4 0</inkml:trace>
  <inkml:trace contextRef="#ctx0" brushRef="#br0" timeOffset="11">8017 6476 7978,'-6'0'165,"1"0"2799,5 0-2723,0 5 96,0-4-46,0 4 647,0-5-699,5 5 139,-4-4-436,4 4-174,-5-5-5520,0 0 5752,0 6 0,6-5 0,0 4 0</inkml:trace>
  <inkml:trace contextRef="#ctx0" brushRef="#br0" timeOffset="12">8246 6350 7997,'0'-6'-58,"0"-4"946,0 8 9,0-8-557,0 9-86,0-9 1,1 7 137,3-4 49,-3 4-178,9-7 0,-3 9-43,4-3 1,-3 1-52,-1-1 0,-3 3 0,4-3 0,-1 3-34,5 1 1,-5 1-163,1 3 1,-2-1 84,2 4 1,2 1-159,-2 3 0,-3 2 48,-1 2 1,-2-1-106,2 5 0,-3-4 29,3 4 0,-4-1-156,-4 1 1,2 3 32,-6-3 1,0-1-53,-3 1 0,0-4 134,-1 4 0,1-5 32,-1 1 0,1-2 206,0-2 1,-1 1-132,1-1 0,-1 1 247,1-1 0,3-1 21,1-2 1,3 1-24,-4-6 0,6 2-19,-2-1-70,3-2-61,1 3 195,0-5 1,5 0-190,2 0 0,0 0 127,0 0 1,1 0-73,3 0 1,2 0 17,2 0 1,-2 0 116,2 0 1,2 0-132,-2 0 1,4 0 149,-4 0 0,4-4-125,-4 0 1,4-1 61,-3 1 1,-1 3-44,-4-3 0,-3 3 351,0 1-356,-6 0-245,3 0-1560,-5 0 1293,-5 0 0,-1 0-2374,-6 0 2749,1 0 0,-1 5 0,1 1 0</inkml:trace>
  <inkml:trace contextRef="#ctx0" brushRef="#br0" timeOffset="13">18981 6293 8060,'-5'-6'-349,"4"0"0,-5 3 926,2-1-183,3 0 1,-6 4 83,4 0-252,1 0-148,-8 0 0,8 0 63,-6 0 36,5 0 43,-7 5-306,4-4 208,0 4 0,-5 1 122,4 1-199,-3-2 72,3 5 1,-3-3 81,3 4-105,-4 1 9,0-1 0,0 0-165,-1 1 148,1-1 0,3 4-74,1 1 0,0 0 97,0-1 1,1-2-113,6 2 1,-3-1 83,-1 2 1,0-4-139,4 3 0,0-2 120,0-1 0,1-5-133,3 1 1,2-1 131,6 5 1,-1-5-8,1 1 1,-1-5 133,1 0 0,3-1-88,0-2 1,4 0 80,-4 0 1,6 0-102,-2 0 1,-2-5-127,2-3 1,-5 2 136,2-2 0,0 0-188,-1-3 0,1 0 61,-5-1 1,2-1-74,2-2 0,-6-1-110,2-3 0,-2-3 34,3 3 0,-5-2-229,1-2 221,-6 5 0,3-2-32,-5 4-55,0-4 191,0 7 0,-1-4-97,-3 1 64,-2 4 21,-5-5 0,-1 10-331,1-1 307,-6 0 0,4 2-263,-8 1 149,3 5 1,-5 0 4,0 0-741,1 5 141,4-4 833,1 9 0,6-3 0,0 4 0</inkml:trace>
  <inkml:trace contextRef="#ctx0" brushRef="#br0" timeOffset="14">19495 6281 8084,'0'-6'1100,"0"1"1490,0 5-2291,5 0 53,-3 0-213,8 0 1,-4 0 72,6 0 1,-1 0-103,1 0 1,3 0 93,0 0 1,1 0-213,0 0 1,-2 0 93,5 0 1,-5-1-180,1-3 1,-2 3-42,-2-3 0,0 3-31,1 1 1,-5 0-1263,1 0 695,-5 0-472,2 0 1,-7 0 1203,-1 0 0,-4 5 0,-4 1 0</inkml:trace>
  <inkml:trace contextRef="#ctx0" brushRef="#br0" timeOffset="15">19507 6419 8084,'0'6'-656,"0"-1"1822,0-5-697,5 0 1,-3 0 398,6 0 1,0 0-324,3 0 0,1 0 132,-1 0 0,4-4-231,0 0 0,6-1 36,-2 1 1,-1 3-174,1-3 1,-2-1-71,2 1 0,-1 1-316,-3 3 0,-6 0 184,3 0-425,-3-5 373,-3 3-1405,-1-3 1,-5 7-1218,0 1 2567,-5-1 0,-7 8 0,-5-4 0</inkml:trace>
  <inkml:trace contextRef="#ctx0" brushRef="#br0" timeOffset="16">20820 6361 8071,'-6'0'1248,"1"0"1223,5 0-2241,0 5-463,0-3 185,0 3 0,-1-5-50,-3 0-144,2 5 65,-3-4 199,5 4 110,0-5-103,0-5 9,0 4-6,0-4 3,0 0-180,0 3 172,-5-3-135,4 5-294,-9 0-852,9 0 682,-4 0 337,5 5 235,0-3 0,0 8 0,0-4 0</inkml:trace>
  <inkml:trace contextRef="#ctx0" brushRef="#br1" timeOffset="17">21209 6202 8010,'0'-7'1632,"0"2"-1827,0 5 354,-6 0-143,5 5 186,-4-4 1,5 10 42,-5-5-141,4 5 0,-4 1-9,5-1 7,0 1 1,0 4-12,0 3 1,-4-1-261,0 1 186,-5 0 0,7 5 17,-6 3 1,2-3-19,-2 3 1,-1-5-131,5-3 1,-3 2-13,3-6 145,0 5 1,0-11 42,1 3 1,-1-4-29,4 4 0,0-5 50,0 1-18,0-5-115,0 2 320,0-5-451,0-5 215,5-2-26,-4-4 1,5-1-521,-2 1 244,-2-5 43,8 3 1,-5-7-366,2 4 281,4-4 162,-5 2-138,5-5 55,1 1 1,-5 2-34,1 1 259,0 0-47,-2-3 0,3 3-80,-5 0 1,3 5 128,-3-2 0,0 0 337,-4 1-153,0-1-1,0 5 343,0 5-181,0-5-78,0 5 182,0 0-7,0 1-175,0 0 125,0 3-286,0-3 0,1 5 119,3 0-203,-3 0 12,4 0 0,-5 2-35,0 1 97,5-1 0,-2 8 19,4-3-44,-4 4 1,6 4 62,-5 0 65,5 0-118,-8 2 1,8-3 50,-5 5 5,4 0-60,-6-1 1,7 2 102,-6-5 7,6 5-99,-2-2 0,0 1 55,1 0-42,-6 0 1,7 0-94,-5 0 0,4-5 50,-5 1 43,6-2-222,-7-1 85,8-1 0,-8 0 141,6 1-190,-6-1 48,4-4 1,-3-1 53,1-2-179,0-3 192,-4 4-204,0-5-17,0 5 178,0-4-229,0 5-1713,0-6 1508,0-6-1047,-5 5 913,4-4 0,-10 1 582,4 0 0,-3-4 0,-2 1 0</inkml:trace>
  <inkml:trace contextRef="#ctx0" brushRef="#br1" timeOffset="18">21083 6578 8010,'0'-7'214,"0"-1"428,5 6-415,-4-8 1,9 8 257,-8-3-157,8 0 0,-4 4 13,6-3-233,-1-2 63,6 4 0,0-4 84,6 2-28,0 3-56,0-9 0,-2 7-306,-2-4 141,3 4 1,-9-2-434,2 5-543,-2 0 538,-7 0 165,4 0-1102,-4 0 354,1 0 389,-2 0 626,0 0 0,1-5 0,6-1 0</inkml:trace>
  <inkml:trace contextRef="#ctx0" brushRef="#br1" timeOffset="19">21505 6247 8010,'0'-11'-570,"2"4"1001,2 4 259,-3-4 1,5 6-22,-2-3-292,-3 3 114,4 1-208,-5 0 2,0 5-58,5 1-409,-3 6 194,3-1 0,-5 2 211,0 2-307,0 3 101,0 5 1,0 0 170,0-1-358,0 1 140,0 0 1,0 0 102,0 0-222,0 0 78,0-6 0,-2 4-26,-1-6 4,1 0 148,-3-3-9,5-1-18,0 0-45,0-4-41,0-2 46,0-5 0,5-5 0,2-2 0</inkml:trace>
  <inkml:trace contextRef="#ctx0" brushRef="#br1" timeOffset="20">21528 6304 8010,'0'-11'381,"0"-1"18,0 1-21,5 5-207,-3-4 0,4 8 170,-2-2 127,-3-2-149,9 5 0,-7-4 175,4 5-114,-4 0-210,7 5 1,-5-3-27,3 6 26,2 0 1,-4 3 2,6 0 0,0 5-159,4-1 270,-4 0-474,5 2 172,-6 0 1,1 2 52,-1 0 0,0-3-51,1 3 1,-1-5-6,1 1-161,-6-2 107,4-2 0,-5 0-350,3 1 271,2-6 1,-7 3-562,4-5 250,-4 5-754,7-8 504,-9 4-849,4-5 1360,-5 0 0,0-5 1,0-1-1</inkml:trace>
  <inkml:trace contextRef="#ctx0" brushRef="#br1" timeOffset="21">21848 6224 8010,'0'-11'0,"0"5"409,0-5-10,0 10 156,0-9-214,0 9 153,0-4 120,0 5-440,0 5 0,0 1 225,0 6-414,0-1 61,-5 0 0,4 6 270,-3 2-297,3 2-2,-4 2 1,2 1-19,-5 3-105,6-3 250,-3 4-219,5-5 42,-5-5 1,4 3 177,-3-2-311,2-2 229,-3-1 0,4-4 11,-3-1-335,3 1 66,1-1 105,0 0-537,0-4 163,0 3-491,0-9 296,0 4-287,0-5 409,-5 0 1,4-1 536,-3-3 0,3-2 0,1-6 0</inkml:trace>
  <inkml:trace contextRef="#ctx0" brushRef="#br1" timeOffset="22">21951 6236 8010,'0'-12'0,"0"1"0,0 3 0,0 1 0,5-1 867,-4-3-98,4 4-160,0 2-482,-3 5 214,3 0 59,-5 0-285,5 5 1,-4 3-96,3 7-113,-3-2 245,-1 3 1,4-3-68,0 2-93,5-2 0,-7 7 32,6-4 51,-1-1 1,1-4-8,0 1 1,-5-2-110,5-3 1,-4 2-215,3-5-621,-4 5 109,7-3 254,-9 1-542,5-2-551,-6-5 1606,0 0 0,0 0 0</inkml:trace>
  <inkml:trace contextRef="#ctx0" brushRef="#br1" timeOffset="23">22214 6202 8010,'0'-12'500,"0"1"-193,0 4 0,0 1 666,0 2-208,0 3 3,0-4-517,0 5 0,-4 5-242,0 3 1,-6-1 92,-2 5 1,1-4-164,-4 8 0,2 0 129,2-1 1,-3 6-220,2-2 1,-4-1-68,8 1 1,-5-2-102,6 2 0,-2-1 94,1-3 1,-1-2 141,6 2 0,-1-2 69,4-2 1,-4-3-34,0 0 0,0-5 86,4 5 1,0-4-108,0 3 95,0-4 1,0 3-25,0-2 12,0-3-20,0 4 39,0 1-43,0-5 280,0 9-269,0-4 1,0 2 7,0 0 69,0-6-54,0 8 20,0-8-34,0 8 13,0-9 0,0 5-491,0-2 284,0-3 0,2 4 55,2-5-1508,-3 5 1636,4-3 0,-5 3 0,0-5 0</inkml:trace>
  <inkml:trace contextRef="#ctx0" brushRef="#br1" timeOffset="24">22511 6236 6999,'0'-7'816,"0"2"0,1 5-153,3 0-433,-3 5-60,4-3 1,-5 8-64,0-3 83,0 4 1,0 4 135,0 0-388,0 0 224,0 2 1,0-3-25,0 5 1,0-5 150,0 1-155,0 3-79,0-6 80,0 5 1,0-6 63,0 1-353,0-1 130,0-4-668,0 3 380,0-4 78,-5 0-868,4 5 742,-4-10 1,3 4-1103,-2-5 950,3 0 0,-5 0 512,2 0 0,-2 0 0,-6 0 0</inkml:trace>
  <inkml:trace contextRef="#ctx0" brushRef="#br1" timeOffset="25">22339 6270 8010,'7'-11'928,"3"-1"-529,-4 1 155,5-1-261,1 1 0,-1 5 130,1 2-468,-1-3 244,1 6 0,0-5-42,3 2 1,-2 3-141,2-3 0,2 3 208,-2 1-163,0 0 142,-3 0-265,-1 0 53,1 0 1,-1 0 249,0 0-289,1 0 127,-6 0 0,4 0 69,-2 0-219,-3 0 254,5 0-31,-9 0-268,10 0 78,-10 0 1,5 0-39,-2 0 130,-3 0 36,4 0-200,-5 5 37,0 1 1,0 6 172,0-1 1,4 0-99,0 1 19,0-1 271,-4 6-127,0-5 1,0 6 128,0-3-132,0 3 1,0 1-130,0 0 0,0-4 36,0 4 23,-5-5-195,3 3 183,-3-6 0,5 1 84,0-1-313,0 1 81,0-1 0,0-3-3,0-1-339,0-4-389,0 7 317,5-9-507,-3 4-471,3-5 272,-5 0 0,4-1 1187,-1-3 0,1-2 0,-4-6 0</inkml:trace>
  <inkml:trace contextRef="#ctx0" brushRef="#br1" timeOffset="26">22876 6179 8010,'0'-12'1071,"0"1"-427,0 5 38,0 0 355,0 6-855,0 6 1,0 4-1,0 5 0,0 4 159,0-4-72,0 5-84,0-2 0,0 5-5,0 0-105,0 5 0,0-4-220,0 3 122,0-8 0,0 1 55,0-5-313,0 5 206,0-7 1,0 4 55,0-6-464,0-5 332,0 5 0,0-9-361,0 6 152,0-6 1,-4 5-1269,0-4 439,1-1 1189,-3 3 0,0-5 0,-5 0 0</inkml:trace>
  <inkml:trace contextRef="#ctx0" brushRef="#br1" timeOffset="27">22602 6419 8010,'5'-12'517,"1"6"1,6 1-186,-1 5 163,-5-5-162,10 3 0,-7-3-197,10 5-68,0-5 1,2 4-36,-2-3 1,3 2 178,-3-2-3,-3 2-642,6-3 360,-4 0 0,1 3 108,0-6-537,-5 6 221,2-3 61,-4 0-283,-1-2 284,1-4 1,-6 3-151,-2 1 293,2-1 0,-3 0 49,4 1 0,-4-1-83,1-3 1,-2 0 317,2 4 0,-3-3-73,3 2 1,1 2 658,-1-2-557,0 6 1,-3-3 330,3 5-168,-3 0-84,4 0-322,-5 0 14,0 5 0,0 1 52,0 5 1,0 2 96,0 2 1,0 2-5,0 2 81,0 2-1,0-3-151,0 5 1,0 0-92,0 0 87,0-6 1,0 4-15,0-6 0,0 4-108,0-4 0,0 0-176,0-3 210,0-1 1,0 1-274,0-1-358,5-4-418,-4 3-66,4-9-545,-5 4 1359,0-5 0,-5 0 0,-1 0 1</inkml:trace>
  <inkml:trace contextRef="#ctx0" brushRef="#br1" timeOffset="28">23230 6202 8010,'5'-12'558,"-4"6"57,4 1-274,-5 5 136,0 0 0,0 5-107,0 2-363,0 4 164,0 0 0,0 5-49,0 3 76,-5 3 1,4 1-20,-3 0 0,3 0-125,1-1 157,0 1-463,0 0 220,0-5 0,0 2 26,0-5-295,0 1 215,0-5 0,0 0 103,0 1-486,0-6 175,0-1-271,0 0-474,0-3 496,0 3 29,0-5 0,-5-5 0,-1-2 0</inkml:trace>
  <inkml:trace contextRef="#ctx0" brushRef="#br1" timeOffset="29">23207 6270 8010,'0'-6'0,"0"-1"222,0 4 159,5 1 1,-2-7-39,4 6 257,-4-1-290,7 4 1,-4 1 75,6 3-201,-1 2 0,1 6-79,-1-1 1,1 4 75,-1 1 0,0 4-225,1-1 1,-1-1 95,1 1 1,-1-4-11,1 4-34,-1-5 1,-1 2-106,-2-4 34,2-6 0,-8 4 57,6-2 1,-4-3-153,3-1 1,-4-2-1103,1 2 610,-3-3-1201,4 4 961,-4-5 889,4 0 0,-10-5 0,-1-1 0</inkml:trace>
  <inkml:trace contextRef="#ctx0" brushRef="#br1" timeOffset="30">23470 6156 8010,'1'-8'232,"3"1"399,-3 4-290,4-2 106,-5 5-106,0 0-143,0 5-128,0 1 0,0 7 114,0 2 1,0 3 3,0 5 1,-1 0-25,-3 0-100,3-1 1,-5 1 231,2 0-702,3 0 350,-5 0 1,6-2-11,0-2-397,0 3 337,0-9 1,0 3-313,0-4 110,0-6-441,0 4-472,0-4 860,0 1 381,0-2 0,-5 0 0,-1 1 0</inkml:trace>
  <inkml:trace contextRef="#ctx0" brushRef="#br1" timeOffset="31">23813 6156 8010,'0'-6'249,"5"-5"1,-4 9 175,3-6-83,2 6 46,-5-3-203,4 5 0,-6 0-243,-3 0 68,-2 0 0,-5 5-24,-1 2 0,1 3 167,-1 2 0,0-1-44,-4 1 0,4 0 140,-4 4-252,-1-4 5,4 10 82,-4-9 0,6 8-54,0-2 0,-1 3 28,1 1 0,1-4-123,2 0-13,3-5 1,5 6 111,0-5-275,0 0 155,0-3 1,4-1-60,0 1 1,4-2 124,0-3 0,2 2 24,2-5 0,-5 0-37,1-4 1,-1 0 184,5 0-70,-1 0 0,2 0 5,2 0-69,-2 0 0,3 0 88,-4 0 1,-1-1-63,1-3 0,-1 1 54,1-4 0,-1-1-50,0-3 1,-1-1 167,-2 1-177,2 4 0,-8-3 41,1 3 212,-1-3-116,-2-2 1,-2 6 183,-1 2-248,-4-2-92,-4 4 0,-2-3 49,-2 5 1,2 0 98,-2 0-1198,7 0 723,-2 5 0,5-2-53,-3 4 360,3-4 0,0 7 0,-1-3 0</inkml:trace>
  <inkml:trace contextRef="#ctx0" brushRef="#br2" timeOffset="32">20409 6099 8010,'0'-7'-2047,"0"2"3209,0 5-700,-5 0 1,2 0 229,-4 0-304,4 0 10,-2 0-398,0 0 0,-1 0 0,-6 0 0</inkml:trace>
  <inkml:trace contextRef="#ctx0" brushRef="#br2" timeOffset="33">20363 6087 8010,'-6'0'0,"1"0"0</inkml:trace>
  <inkml:trace contextRef="#ctx0" brushRef="#br2" timeOffset="34">20341 6087 8010,'-12'5'0,"1"2"0</inkml:trace>
  <inkml:trace contextRef="#ctx0" brushRef="#br2" timeOffset="35">20386 6099 8010,'0'-7'0,"-5"2"0,4 4 0,-3-3 1,3 3 5,1-4-6,0 5 0,0 0 0</inkml:trace>
  <inkml:trace contextRef="#ctx0" brushRef="#br2" timeOffset="36">20089 6327 8167,'0'12'3443,"0"-1"1,0 0-2274,0 1-905,0-6-112,0 4 1,0-7-8,0 4-120,0 1 33,0-2 1,0 5 58,0-4-261,5-2 202,-3 5 0,3-3-259,-5 4 240,0-4 0,1 3-49,3-3 75,-3 3-135,4 2 0,-5-1 90,0 1-158,5-6 132,2 4 0,4-7 10,0 4 1,-3-4 20,0 1 0,-1-3 6,5-1 0,-1 0-7,1 0 1,-5 0-11,1 0-8,-1 0 33,5 0-17,-1 0-8,1 0 0,-1 0 123,0 0-131,1-5 1,-1 4-18,1-3 21,-1-2 1,1 3 5,-1-5 0,-3 6-14,-1-2 14,-4-2 1,6 3 12,-6-4 0,3 3-13,-3-4-2,-1 6 0,4-9-16,-2 4 1,-2 0-1,6 0 1,-4 0-1,3 0 1,0-3-5,0 2 0,3-2-99,-2-1 1,-2 0 99,2 4 1,-4-2-47,3 5 0,-4-5 30,1 2 1,1 0-36,-1 0 1,-1 3 9,-3-4 1,0 4-6,0-3 0,2 0 7,2 0 1,-3-3-39,3 2 9,-3-2 1,-1-2-6,0 1-23,0 0 1,1-1 54,3 1 0,-3 3 25,3 1 1,-3 3-78,-1-4 217,0 6-206,0-9 17,0 5 175,-5-5 0,4 3-67,-3 0 0,-1 5-35,1-5-7,0 6 14,-1-9-13,4 10 1,-5-8-37,2 5 34,3-4 1,-6 6-6,4-2-149,1 3 143,-3-4-31,0 4 0,3-4-14,-6 5 1,4-4 24,-3 0-26,4 0 37,-7 4 1,4 0 12,-6 0 0,4 0 5,1 0 0,-1 0 73,-3 0-86,-1 0 1,5 0-6,-1 0 1,1 0 5,-5 0 0,2 2-152,2 1 154,-2-1 0,5 4-299,-2-2 290,-4-3 0,9 4-36,-6-5-334,6 5 33,-3-3-383,0 8 745,-2-4 0,1 0 0,1-1 0</inkml:trace>
  <inkml:trace contextRef="#ctx0" brushRef="#br2" timeOffset="37">20249 6110 12397,'7'0'96,"-2"0"1,-5 0 0</inkml:trace>
  <inkml:trace contextRef="#ctx0" brushRef="#br2" timeOffset="38">20215 6099 11726,'0'6'707,"-1"3"-618,-3-5 0,3 1 60,-3-1 1,-1-2-67,1 6 0,-1-6 299,1 2-294,3 3 0,-8-5 67,5 6 11,-5-6-61,8 8 0,-8-3 17,5 4 0,-3-3-1,3-1 1,-1-3-8,1 4 1,3-4-42,-3 3 1,1-3 31,-1 4 0,3-5-38,-3 5 0,3-4 152,1 3-125,0 1 1,-4 3 21,1 1 1,-1-4 10,4-1 1,0-3-53,0 4 1,0-5 134,0 5-322,0-5 251,0 2-125,0-5-139,0-5 140,0 3 10,0-8-308,0 9 130,5-9 1,-4 7-147,3-4 229,-3 4-4,4-7-853,-4 9 927,5-5 0,-1 1 0,1-1 0</inkml:trace>
  <inkml:trace contextRef="#ctx0" brushRef="#br2" timeOffset="39">7572 6270 8732,'6'0'1985,"5"0"-1717,-10-5 3,9 4-148,-4-4 1,6 5 32,-1 0 0,-3 0 61,-1 0-227,1 0 114,-2 0 0,4 0 138,-2 0-276,2 0 223,2 0-3,-1 0-300,1 5 210,-1-4 1,-3 8-141,-1-5 113,-4-1 0,2 3-31,-5 1 0,4 0-7,-1 0 0,1 1-17,-4 3 1,-1-1 49,-3-2 1,3 2-168,-3-2 145,-2 2 1,-1 1-114,-4 1 1,3-5 66,1 1 1,-1-4-8,-3 3 1,-1 0-23,1 0 0,3 0 41,1-4 0,3-1 108,-4 2 0,4 1-94,-3-2 163,4 1-133,-2-4 441,5 0-326,5 0 0,-2 0 58,4 0 1,-3 0-81,4 0 1,-4 0 97,3 0 1,0 1-72,0 3 20,3-2-72,-3 3 0,4-2 129,1 1-339,-1 0 99,-5-4 1,4 4-48,-2 0 3,-3 5 1,4-7-49,-5 6 1,3-4 89,-3 3-98,5 1 1,-8 3 111,3 1 0,-3-1-67,-1 0 1,0 1 51,0-1 1,-3 1-24,-1-1 13,-5-5 0,4 5-24,-3-4 22,-2-2 1,4 5 5,-6-2 1,5-2 6,-1 2-8,1-5 0,-5 2 2,6-5 1,-4 1-5,2 3 1,2-3-3,-2 3 8,0-3-8,-3-1 6,5 0-24,-5-5 22,5 4-500,0-4 157,-4 5-1512,8 0 1856,-3 0 0,5 0 0,0 0 0</inkml:trace>
  <inkml:trace contextRef="#ctx0" brushRef="#br2" timeOffset="40">3689 6498 9462,'8'0'844,"-1"0"1,-3 0-631,4 0 1,-1-3-79,5-1 0,-5 0 54,1 4 1,-1 0-101,5 0 0,-1 0 284,1 0-360,-1 0 0,1 0 327,-1 0-171,0 0 1,1 1-48,-1 3 1,-3-1-40,-1 4 0,-3 1 15,4 3 1,-6 2 12,2 2 1,1-1-121,-1 5 0,0-1 17,-4 1 1,0 3-365,0-3 0,-1 2-118,-3 2 0,1-1 473,-4-3 0,3 2 67,-4-2 0,4 2-27,-3-2 0,1-2 88,-2-1 0,-2-4-116,2 4 0,-2-4 84,-1 0 1,3-1-64,0 0 0,1 0 41,-5-4 1,5 2-69,-1-5 0,2 1-2,-2-1 1,2-3-126,2 3 182,3-3-169,-4-1 847,5 0-558,5 0 135,-4-5-174,9 4-22,-4-4 0,6 5-35,-1 0 1,-3 0-7,0 0 1,-1 0-23,5 0 0,-5 0-25,1 0 1,-1 0-14,5 0 0,-1 0 48,1 0 1,-5 0-7,1 0 1,0-4-8,3 0 1,-3 0-80,-1 4 1,-3 0 123,4 0-449,-6 0-147,8 0-99,-8 0 596,3 0 0,-5-5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30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8109 10987 8145,'0'0'0</inkml:trace>
  <inkml:trace contextRef="#ctx0" brushRef="#br0" timeOffset="1">8097 10975 9473,'0'8'176,"0"0"1,-3-5-40,-1 5 0,0 0 29,4 3 1,0 1-7,0-1 0,0 0-19,0 1 0,0-1-45,0 1 1,0 3 48,0 0 0,0 4-154,0-4 0,0 6 147,0-2 1,0 2-167,0 2 0,0 0 121,0 0 0,0 3-75,0 1 0,0 0-4,0-4 0,0-1 52,0 1 0,0 1-101,0 3 0,0-5 87,0 4 1,0-4-93,0 4 1,0-1 83,0-3 1,0 5-32,0 0 1,0-1 4,0-3 0,0-1-28,0-3 0,0 1 3,0-5 1,4 1-2,0-5 1,-1 0 2,-3 1 0,0-5 31,0 1-153,0-5 134,0 2-1183,0-5 0,5-10 1,2-3-1</inkml:trace>
  <inkml:trace contextRef="#ctx0" brushRef="#br0" timeOffset="2">8132 11090 8071,'0'-7'-63,"0"-3"65,0 9 484,0-4-218,0 0 1,3 2-167,1-4 243,5 4-208,-3-7 1,6 7 211,-1-4-197,1 4 1,-1-6 187,1 6-199,-1-1 0,0 4-27,1 0 0,-1-4-6,1 0 1,-1 0-84,1 4 0,-1 0 70,0 0 0,1 4-158,-1 0 0,1 1 98,-1-1 1,0-2-132,1 6 0,-1-4 44,1 3 0,-5 1 42,1 3 0,-4-3-45,3 0 0,-4 1-5,1 6 1,-3-3 46,-1 4 0,0 0 4,0-1 0,-5 2 107,-3-2 1,2-2-95,-2 2 0,1-2 181,-5-2 1,1 1-96,-1-1 1,1-1 53,0-2 1,-1 1-64,1-6 1,-4 5 13,-1-4 1,-4 3-77,1-3 0,3 0 58,0-4 0,0 0-26,1 0 0,-1 0 84,5 0-414,5 0-319,-5 0-347,10-5 542,-4 4 403,5-4 0,5 0 0,1-2 0</inkml:trace>
  <inkml:trace contextRef="#ctx0" brushRef="#br0" timeOffset="3">11581 10987 7927,'-7'-6'316,"2"-5"0,2 9 13,-1-6 81,0 6-124,-1-8 1,4 7-182,-3-5 59,-3 6 1,5-7-101,-6 5 0,4 0 104,-3 4 1,3-3-196,-4-1 0,1 0 91,-5 4 1,1 0-33,0 0 1,-1 0 24,1 0 1,-1 0-161,1 0 0,-1 4 12,1 0 1,0 4 92,-1 0 0,1-2-64,-1 2 0,1 0 85,-1 3 1,1 0-62,0 1 1,3-1 54,0 1 0,1 0-22,-5 4 0,6-4 10,2 4 0,3 0-3,1-1 0,0 1-84,0-5-63,0 0 1,5-1-41,3-2 1,3 1 95,4-5 0,-1 0 97,5-4 0,-1 0-69,1 0 1,3-4 111,-3 0 1,-2-4-105,3 5 1,-7-6 38,3 1 0,-4-1 27,0 2 0,-1-4 24,1 4 1,-1-2 204,0 1-195,-4-2 0,-1 5 489,-2-3-144,-3 3 347,4 0-207,-5 4-137,0-4-207,0 5 1,-1 5-78,-3 3 0,3-1-225,-3 5 1,2-3 41,-2 6 1,3 3 83,-3 1 0,1 2-55,-1 2 0,3 5 61,-3 2 0,3 3-65,1 2 0,0-1 44,0 0 0,0-3-5,0-1 0,0-1 92,0 2 1,0 2-65,0-3 0,0-1 134,0 2 0,0-6-78,0 2 0,0 1-56,0-2 1,0-3-18,0-4 1,0-3 0,0 3 0,0-5 0,0 1-16,0-3 1,0 0-51,0-1 0,-1-4 81,-3-4-247,3-1 118,-4-2-509,5 0 0,5-5 1,1-2-1</inkml:trace>
  <inkml:trace contextRef="#ctx0" brushRef="#br0" timeOffset="4">15213 10724 8804,'0'-6'781,"0"1"-578,-5 5-57,3 0-41,-3 0 0,4 0 291,-3 0-304,3 0 8,-9 0 1,7 0-47,-4 0 0,3 0 65,-4 0 0,4 4-95,-3-1 0,0 2 32,0-1 1,-2-1-8,5 4 1,-5 0-9,2 0 0,0 4 51,0-4 1,-1-1 231,-3 2-133,-1 0 80,1 3-173,-1 1 0,5-2 16,-1-3-77,6 3 0,-4-7 31,6 5-99,0-6 1,0 8 103,0-2 0,2-2 46,2 2 1,1-4-67,2 3 0,3 0 70,-2 0 0,2 2-61,2-5 1,0 5 0,3-2 0,-2 0 23,2 0 0,-2 0-11,-2 0 0,1 4-42,-1-4 0,1 3 46,-1 2 1,-1-5-85,-2 1 0,2 0 60,-2 3 0,-2 0-22,2 1 0,-6-1 17,2 1 0,-3-1-7,-1 1 0,0-1 33,0 0 1,-1 1-1,-3-1 0,-1 1-30,-2-1 0,-4 0 10,4 1 1,-3-1-121,-2 1 0,-1-1 112,-2 1 0,1-5-116,-5 1 1,5-4 93,-1 3 1,-3-4-148,-1 1 1,2-3 31,-3-1 1,7 0 32,-3 0 1,4 0-286,0 0 1,5 0-202,-1 0-22,0 0 1,2-1-218,2-3 781,3 2 0,1-8 0,0 4 0</inkml:trace>
  <inkml:trace contextRef="#ctx0" brushRef="#br0" timeOffset="5">17120 10427 8059,'0'-6'0,"0"1"456,0 0 146,0 3-224,0-3 534,0 5 1,0 5-415,0 3-324,0 2 1,0 3 72,0 2 0,0-1-15,0 5 1,0-4-139,0 4 0,0 0 131,0 4 1,0 1-221,0 3 0,0 1 126,0 2 0,0 3-183,0-2 0,0 2-50,0 1 0,0-1-35,0-2 0,0 0 5,0-4 1,0 3 114,0-3 0,-4 0 6,0-4 1,0-1 8,4 1 1,0-4 27,0 0 1,0-5-22,0 1 1,0-2-22,0-1 1,2-2-13,2-3 1,2 2-202,5-5 183,1 5 1,0-8 26,4 3 1,-4-3-29,4-1 1,-4 0 14,0 0 1,3-1-45,0-3 1,0-1-90,-3-2 0,-5-4-225,1 4 1,-2 0-410,2 0-628,-3 4-625,-5-7 2052,0 4 0,-10-11 0,-3 0 0</inkml:trace>
  <inkml:trace contextRef="#ctx0" brushRef="#br0" timeOffset="6">17017 10941 8050,'0'-6'0,"0"-4"588,0 3-281,5 1 1,2-3 128,4 5 376,0-5-429,6 8 1,-3-8 181,5 5 33,0-4-287,4 6 0,0-7 185,-1 6-36,1-6-127,5 7 1,-8-6-57,3 4 0,-6-4 128,2 4-255,-5-5 197,2 8 1,-9-4-1308,3 5 603,-9-5 363,4 4-6,-5-4 0,-5 10 0,-1 1 0</inkml:trace>
  <inkml:trace contextRef="#ctx0" brushRef="#br0" timeOffset="7">19792 10633 8014,'0'-7'-640,"0"2"1002,0 0 0,-1 4 429,-3-3-548,3 3 0,-8 0-141,5-3 0,-1 3 263,1-3-283,-2 3 0,-5 1 141,-1 0 0,5 0-181,-1 0 1,4 1 264,-3 3-155,-1-3 0,-2 5-155,2-2 0,2-1 137,2 4 0,2-3-74,-6 4 35,5-6 1,-3 7 90,2-5-267,3 5 168,-4-8 1,4 8 12,-3-5 1,3 5-25,-3-2 0,2 0-54,2 0 50,0-4 0,0 7-41,0-3 1,0 0 87,0 0-2,6-4-44,0 7 0,9-7 39,0 4-2,1-4-50,-5 7 1,4-8 61,0 6-44,6-5-21,-9 7 0,10-8 35,-3 6-23,3-6 1,-5 9-28,-1-4 0,0 0 33,-1 0 0,1 0-109,-5 0 1,0 3 95,1-2 0,-2-2-126,-2 2 24,-3 0 1,-4 3 36,3 0 0,-3 1-97,3-1 0,-4 1 33,-4-1 68,-2 0 0,-6 1 6,1-1 0,-1 1-17,1-1 1,0 1 13,-1-1-7,-4 0 1,2 1-3,-5-1-22,5-4 27,-8 3 0,9-9 1,-2 3-210,3-3 100,0-1 1,4 0-393,1 0 66,4 0-66,-2 0-110,5 0 259,0-5-1424,0 4 803,5-9 973,2 3 0,9-4 0,2-1 0</inkml:trace>
  <inkml:trace contextRef="#ctx0" brushRef="#br0" timeOffset="8">20204 10667 7975,'0'-11'113,"0"3"224,0 0 232,0 6-16,0-3 2515,0 5-2816,0 5 0,0 1-28,0 6 0,0 4 0,0 3 0,0 3 28,0 1 1,0-1-29,0 1 0,3 5 15,1 3 1,0 2-505,-4 1-45,0-5 1,0 4 223,0-2 0,4-4 10,0 0 1,3-3 94,-3-1 0,1 0-11,-1 0 1,-3-2-86,3-2 0,-2 2 63,2-6 1,-2 4-163,1-4 0,-1 0 119,-2-3 0,0-5-171,0 1 0,0-4-141,0 3-232,0-4 127,0 2-356,0-5 445,-5 0 1,3-1-71,-2-3 278,3 3-748,1-9 151,0 3 120,0-4 654,0-1 0,-5-4 0,-1-2 0</inkml:trace>
  <inkml:trace contextRef="#ctx0" brushRef="#br0" timeOffset="9">20192 10690 7975,'0'-8'0,"0"1"0,1 0 0,3 0 589,3-3-305,4 3 1,0 0 403,1-1-383,-1 0 1,1 1 86,-1-1-237,6 6 13,-5-9 0,9 10-49,-6-3 0,4-1 98,-4 2 0,2-1-26,-2 4-23,-3 0 0,5 0 144,-6 0-451,6 0 122,-4 0 0,3 1 29,-5 3-216,-4-3 151,3 9 1,-9-3-134,3 4 109,-3 0 0,-1 1 95,0-1 1,-5 1 57,-2-1-74,-4 6-32,-5-5 48,-2 5 0,-5-2 0,1 0 1,-5 0 0,0-3 1,1 2 35,3-3-501,0 3 275,5-7 1,2-1-1394,4-2 792,6 2 772,-4-5 0,8 4 0,-3-5 0</inkml:trace>
  <inkml:trace contextRef="#ctx0" brushRef="#br0" timeOffset="10">21654 10233 7966,'0'-8'7,"0"1"163,0 4 1,0-3 285,0 2 155,0 3-301,0-4 710,0 5-949,5 0 1,-4 5 174,3 3-133,-3-3 1,-1 9 108,0-3 19,0 3-113,0 2 75,0 2-80,0 5-2,0 0 1,0 5 125,0 2-292,-5 3 82,4 2 0,-8 0 196,5 3-366,-5-2 91,8 8 0,-8-8 35,6 2 1,-5-2 73,4 3 0,0-8-203,4 4 56,0-9 0,0 2-9,0-5 24,0 0 0,0-5 24,0-3 1,2-3-112,1 0 1,4-2 100,4-2 1,-2 1-12,2-6 0,-2 1-92,7-4 0,-4 0 22,0 0 0,-1 0-307,0 0 329,1 0-812,-1-5 220,-4 4 59,-2-4 0,-5 3-845,0-1 1488,0 1 0,-5-8 0,-2 4 0</inkml:trace>
  <inkml:trace contextRef="#ctx0" brushRef="#br0" timeOffset="11">21551 10827 7966,'0'-8'0,"0"1"371,0 4-204,0-7 1,4 8 132,0-6 1,1 5 126,-1 0 0,-2-3-133,6 3 1,-1-5 120,5 4 1,-1-1-57,1 1 1,3 3-137,0-3 1,2-1-83,-2 1 138,-2-4-55,8 6-190,-8-3 38,8 0 1,-8 4 262,2-3-267,-2 3 31,-2-4-451,1 3-117,-1-3 1,-3 5-1294,-1 0 897,-4 0 127,2 5 738,-5-3 0,0 8 0,0-4 0</inkml:trace>
  <inkml:trace contextRef="#ctx0" brushRef="#br0" timeOffset="12">22202 10724 7973,'7'0'13,"3"-5"0,-8 3 350,6-6-20,-6 5 0,3-3 561,-5 2-477,0 3-127,0-4 92,0 0-28,0 4-140,0-4 111,0-1-67,0 5-44,-5-9 0,4 9-169,-9-4 28,9 0 1,-9 3 307,2-1-615,-2 1 222,-2 2 0,-3 0 44,0 0-414,-5 0 258,2 5 1,-5 3-190,0 7 84,0-2 210,0 8 1,4-7-40,0 5 1,5 0-32,-1 4-197,2 0 222,2-5 36,5 3-96,1-8 1,5 7-112,0-4 0,0-1 54,0-4-125,5 1 100,1-1 1,9-3 271,1-1-158,-1-4 1,0 2 63,0-5 1,6-1 260,-2-3-140,-3-2 0,4-2 43,-4 0 1,0 1-110,-1-5 208,-2 1-110,3 0 1,-8-1 121,0 1-116,-1-1-60,0 1 0,2-2-39,-6-2 64,1 2 2,-4-3 156,5 4-194,-3 1-13,3 5 167,-5-5 38,0 10-111,0-4-134,0 5-152,0 5 169,0 1 0,-2 6 284,-1-1-268,1 6-45,-8 1-47,9-1 66,-4 5 1,3-1 34,-1 6-184,1 5 156,-3-3 0,5 5 43,0 1-117,0-6 72,0 4 0,0-5-174,0 2-19,0-2 138,0-5 0,4 0 60,0 0-63,0-1 21,-4 1 240,0 0-112,0 0 0,0-2-104,0-1 220,0 1-210,0-3 0,-2 3 33,-1-2 190,1-2-196,-3-6 1,4 1-81,-3-1 144,3 1 15,-4-6-234,5 4-13,0-9 165,0 4-4285,0-5 3818,0 6 417,0-5 0,5 4 0,1-5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3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15635 13328 7941,'0'-6'-590,"0"-4"1,0 7 317,0-4 272,0 4 0,0-7 0,0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9T01:26:38.3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18810 4957 7908,'8'-8'-1767,"-1"0"1767,-4 6 0,2-8 568,0 8 1,-4-4 432,3 2-387,-3 3-221,-1-4-139,0 5-217,0 5 1,0 1 78,0 6 0,0-1-7,0 1 1,-1 4-190,-3 3 1,3 3 99,-3 1 1,-2 1 63,-2 2 1,2 0-61,-2 4 1,1 2-14,-5 6 1,1-4-8,-1 1 1,2-1-127,3-4 0,-3-1 96,2 2 1,3-11-50,1-1-83,3-5 1,1-6 16,0-1-73,0-4 1,0 1 87,0-8 1,0 1-140,0-4 0,0-1-24,0-3 0,1 3-39,3 1 0,-3-2 38,3-7 0,-2 4 290,2-4 0,-2 4 0,18-35 0,-1-9 0</inkml:trace>
  <inkml:trace contextRef="#ctx0" brushRef="#br0" timeOffset="1">18856 5002 7908,'0'-7'0,"0"-1"0,0 0 231,0-3 21,0 0 1,0 3 252,0 0-161,0 6-118,0-3 1,1 5-183,3 0 1,-2 5 65,6 3 0,-4 2-108,3 1 1,0 2-72,0 2 0,4 3 27,-4 5 1,3 1 60,2 2 0,-5 0-97,1 4 1,0-3 127,3 3 0,0 1-6,1 3 0,-4 0-178,-1 1 0,1-2 86,3-3 0,1-1 17,-1-2 0,-1-7 32,-2 3 0,2-8-12,-2 0 1,-2-6-13,1-1 20,-4-6-124,2 4 0,-5-8 24,0-2-679,0 3 0,-5-9 310,-3 2 1,-2 2 119,-1-2 0,-1 2 352,1-1 0,-41-14 0,21 12 0,0-1 0</inkml:trace>
  <inkml:trace contextRef="#ctx0" brushRef="#br0" timeOffset="2">18753 5425 7908,'0'-6'91,"0"-5"0,0 9-64,0-6 0,1 6 267,3-2-285,-3-2 0,10 3 4,-4-5 1,3 5-14,2-5 0,4 4 100,3-3 1,8-1-100,3-3 0,3 3-27,2 0 0,-1 1-187,0-5 0,0 5-707,1-1 920,-6 6 0,4-9 0,-4 5 0</inkml:trace>
  <inkml:trace contextRef="#ctx0" brushRef="#br0" timeOffset="3">19267 5128 7920,'0'-8'-1345,"0"1"1008,0-1 1,0-3 1059,0-1 1,0 5 318,0-1-497,0 6-317,0-9-376,0 10 275,0-4 1,1 5 50,3 0 0,-3 1-254,3 3 0,-3 4-14,-1 7 0,2-1 4,1 5 0,-1 0-35,2 4 1,-3-4-19,-1 0 1,0 0 114,0 4 1,0 0 40,0-1 1,0-3-102,0 1 0,0-7 90,0 3 0,4-4-19,-1 0 7,1-1-139,-4 1 209,0-6 4,0-1-73,0-5 1,0-5-4,0-3 5,0-2 0,0-1 5,0-1 1,-1-3 190,-3 0 1,3 0-24,-3 3 0,3-3-266,1 0 1,0-4 57,0 4 1,0-2 17,0 2 1,1 2 6,3-2 0,-2 2-1,6 2 0,-4-1 12,3 1 1,-3 5 0,4 2 49,0 3 0,3 1-44,0 0 1,1 5 1,-1 2 1,4 7 6,1 1 0,3 4 2,-4-3 0,5 4 21,-1-1 0,-1-1 4,1 1 0,-1-4 74,1 4 1,2-4-89,-2 4 0,2-6 103,-2-2 1,-3 1-81,-4-5 0,-1 2 44,1-1 1,-2-2 61,-3-2 9,3-3-88,-8 4 0,3-6 2,-5-3 1,0 2 182,0-6 1,0 4-54,0-3 1,-1-1-151,-3-3 1,2-2 63,-1-2 0,-2 1-113,1-5 1,-4 4 59,4-4 1,-1 1-124,1-1 0,3-3 34,-3 3 0,-1-4-74,2-3 1,-1 2 82,4-3 0,-4 5-13,0 0 1,0 5-210,4-6 1,0 8 56,0 0 1,0-2-648,0 2-71,0 0-315,0 3 708,5 1 1,-2 5 500,5 2 0,4 38 0,6 10 0</inkml:trace>
  <inkml:trace contextRef="#ctx0" brushRef="#br0" timeOffset="4">19861 5014 7920,'0'-7'-143,"0"-3"0,1 9 654,3-3 181,-3 3-559,4 1 0,-3 0-121,1 0 0,0 1 56,5 3 1,-2 2 82,1 6 0,4-1-130,-4 1 1,3 0 104,2 4 0,1-4-127,2 3 0,-3-2 58,4-1 1,-4 2-120,0-3 0,-1 3 87,1-6 0,-1 0-138,0 0 1,0-2-204,-4-2-583,3-3-397,-3 4 1296,-1-5 0,-11-10 0,-8-2 0</inkml:trace>
  <inkml:trace contextRef="#ctx0" brushRef="#br0" timeOffset="5">20318 5014 7957,'6'-12'0,"-2"1"0,1 3 0,-1 1 0,0 4 221,-4-7 0,-6 9-61,-1-3 0,1 4-154,-2 4 0,0-2 181,-3 6 1,-2-1-1,-2 5 1,2-1-349,-2 1 1,2-1 108,2 1 1,-2 3-86,-2 0 1,4 2-40,-1-2 1,1-3-30,3 4 1,2-4 127,-2 0 1,4-1 37,-3 1 0,4-1-1046,-1 0 1085,3 1 0,6-6 0,2-1 0</inkml:trace>
  <inkml:trace contextRef="#ctx0" brushRef="#br0" timeOffset="6">20124 5242 7957,'6'0'227,"-1"0"341,-5 0 1,4 1-379,0 3 0,-1-1 0,-3 4 0,0 1-142,0 3 1,0 5 114,0-1 0,0 4-207,0-4 0,0 5 38,0-1 0,4 3 0,0 1 1,0-4 72,-4 0 0,1-5 24,3 1 0,-3-2-16,3-2-38,-3 1 1,-1-5-354,0 1 163,0-6-852,0 4 458,0-6-636,0-6 1183,0 0 0,-10-21 0,-3-3 0</inkml:trace>
  <inkml:trace contextRef="#ctx0" brushRef="#br0" timeOffset="7">20683 5059 7911,'0'-11'-1747,"0"3"1780,0 1 1,0 3 1203,0-4-951,0 6 0,0-5 126,0 4-146,0 1 0,0-4 170,0 2-423,0 3 129,0-4-133,0 15 0,0-2 108,0 7 1,1-1-126,3 1 0,-2 3 40,1 5 0,2 3-169,-1 1 0,4 0 24,-4-5 0,3 1 107,-3 0 1,1 0-50,-1 0 0,-2-2-67,6-2-69,-5-2 1,6-6-242,-6 1-401,1-6 199,-4-1 263,0-5 0,-5-1 371,-3-3 0,3 3 0,-15-30 0,1 0 0</inkml:trace>
  <inkml:trace contextRef="#ctx0" brushRef="#br0" timeOffset="8">20523 4991 7911,'12'0'0,"-1"-1"-673,1-3 0,-1 1 668,0-4 0,2 3 699,2-4 1,3 4-313,5-3 1,1 1-157,3-2 1,-2-2-170,6 2 0,-1 2 106,4-2 1,-1 4-224,-2-3 1,-2 4 40,-2-1 1,-7 2-146,3-2 193,-3 3 38,-2-4 0,-6 6-133,-4 3-177,-5-3 213,2 9 1,-5-3 49,0 4 0,0-3 104,0-1 1,0 1-90,0 3 0,0 1-10,0-1 0,0 4 90,0 1 0,0 4 8,0-1 0,3 2-38,1 2 1,0 1 17,-4 3 0,4-2 98,0 6 0,-1-4-111,-3 3 0,0-5 115,0 2 1,0-3-87,0-1 1,4-4-64,0 0 0,1-5 2,-1 1 0,-3-2-127,3-2 0,-1-3 13,0 0-404,-1-6-90,3 3 175,0-5-285,-4 0 1,4-5 239,-5-3 0,0 2-397,0-1 0,0-1 817,0-4 0,0 1 0,0-16 0,0-3 0</inkml:trace>
  <inkml:trace contextRef="#ctx0" brushRef="#br0" timeOffset="9">21334 5002 7917,'0'-11'0,"0"-1"1,0 5 597,0-1 70,0 6 170,0-3-408,0 5-216,0 10 1,0-1 12,0 10 1,0 1 0,0 7 0,0 2-146,0 5 0,4 0 97,0 1 1,0 0-322,-4 3 0,1-2-78,3 2 1,-3-4-157,3-3 0,1 0 246,-1-4 0,1-2 42,-1-6 0,-3-2-292,3-6 198,-3 1-695,-1-6 330,0-1-122,0-5 1,-1-5 225,-3-3 1,-3 2 442,-4-2 0,0 1 0,-1-5 0,-30-24 0,18 14 0,-1 0 0</inkml:trace>
  <inkml:trace contextRef="#ctx0" brushRef="#br0" timeOffset="10">21083 5345 7919,'-6'0'208,"0"0"1,8 0-117,2 0 0,2-1-47,5-3 1,2 3-27,2-3 1,3 1-141,5-1 1,5 2 86,2-6 0,-1 5-134,2-5 0,-2 4 65,2-4 0,-2 6-161,-3-2 0,-5 2-572,1-2 836,-6 3 0,-10-5 0,-7 6 0</inkml:trace>
  <inkml:trace contextRef="#ctx0" brushRef="#br0" timeOffset="11">21620 5094 7919,'0'-12'0,"0"1"0,0-1 297,0 1 0,0 3 242,0 1-84,0 4 1,0-2-1,0 5-340,0 5 1,0 3 111,0 7 1,1 3-235,3 5 0,-3 0-82,3-1 0,-2 6-177,2 3 1,-3-2 216,3 1 1,-2-3 48,-2 4 1,1-6-314,3 2 0,-3-3 138,3-2 1,-3-4-60,-1-3 0,0-2-90,0-1-554,0-1 286,0-5 220,0-1 84,0-5 288,0-5 0,0-31 0,0-14 0</inkml:trace>
  <inkml:trace contextRef="#ctx0" brushRef="#br0" timeOffset="12">21768 5059 7919,'4'-11'-25,"0"0"135,5-1 142,-8 1-199,4 4 198,-5 2 1,0 7-25,0 1 1,0 4-234,0 4 0,1 6 31,3 2 1,-3 4-43,3 3 0,-3 0 38,-1 4 1,0 0-126,0 5 1,0-1 66,0 0 1,0-3-93,0-1 0,0-4 67,0 0 0,-3-2 75,-1-1 0,0-5-57,4-3 40,0-2 1,0-6-599,0 1-314,0-5-76,-5-8 992,4-3 0,-15-39 0,4-3 0</inkml:trace>
  <inkml:trace contextRef="#ctx0" brushRef="#br0" timeOffset="13">21780 5105 7919,'0'-11'0,"0"-1"0,0 1 187,0-1 223,0 6 1,0 1-184,5 5 1,1 1-1,5 3 1,2 4-188,2 7 1,-1-1 107,5 5 1,-1 0-145,1 4 1,3-4-8,-3 0 1,2 0-52,2 4 0,-4-2 141,0-2 1,-4 2-1,4-6 1,-5 0-112,2-3 1,-4-1-108,0 0 0,-2-3 53,-2 0 1,2-6 59,-3 2 1,0 1-375,0-1 115,-4 0-775,2-4 925,-5 0 1,-25 0 0,-7 0 0</inkml:trace>
  <inkml:trace contextRef="#ctx0" brushRef="#br0" timeOffset="14">22179 5059 7919,'5'-11'-14,"-2"0"342,5-1-219,-6 6 231,3-4-127,-5 8 5,0-3 1,0 7-193,0 1 3,0 4 0,0 8 10,0 0 0,1 4 78,3-4 1,-2 7-148,1 1 0,-1 0 81,-2 3 0,0-2 51,0-1 0,-4 4-157,0 0 1,-1 3 38,1-3 0,3-1-44,-3-3 0,1-2 95,0 1 1,1-6-18,-1 3 0,1-5-23,2-3 30,0 0-1365,0 1 657,5-6 683,-3-1 0,8-30 0,-4-7 0</inkml:trace>
  <inkml:trace contextRef="#ctx0" brushRef="#br0" timeOffset="15">22670 5059 7919,'7'-11'0,"-2"0"96,-5-1 1,0 5 596,0-1-555,0 5 0,-1-5 89,-3 4 1,-3 0 12,-4 4 1,0 0-14,-1 0 1,1 4-1,-1 0 1,1 4-168,-1 0 0,-3 2-231,0 2 1,-1 4 152,0 3 0,0 3-67,-3 1 1,-2-1 147,6 1 1,-4 4-6,4 0 0,-2 3-105,2-3 0,6 3 76,-2-3 0,6 4-78,-3 0 1,6-3 48,-2-2 0,4-3-119,4-4 1,2 2 66,5-6 0,2 0-136,2-3 1,-1-6 36,5-2 0,0-2 38,4 2 0,0-3-46,0 3 1,0-6 69,0-2 1,-1-5-114,1 1 1,0 2 100,0-2 1,-1-1 8,-3-6 1,1 3 55,-5-4 1,0 4 15,-3 0 0,-6 1-8,-2-1 1,-3 1 133,-1-1 1,-1 5 42,-3-1 1,-2 6 8,-6-2 1,-4 1-3,-3 0 1,1 1-105,-1-2 1,1 4-107,-1 4 1,-2-1 117,2 4 1,2-4 70,2 1-135,2-3 0,12-6 0,2-1 0</inkml:trace>
  <inkml:trace contextRef="#ctx0" brushRef="#br0" timeOffset="16">23196 4591 8023,'11'0'-145,"-4"-5"153,3 4 312,-9-9 312,4 8-188,-5-3 513,0 5-983,0 5 1,0 2 40,0 4 0,1 4 58,3 1 1,-3 5-76,3 2 0,-1 1 94,1 7 1,-3 0 5,3 7 1,-3 3-7,-1 5 1,4 1-127,-1 2 0,1-2 22,-4 3 1,0-3 102,0-2 1,0 0-170,0-3 1,0-7 86,0-4 0,0-6-86,0 2 0,0-5 52,0-3 0,0-2 8,0-6 1,0 1 5,0-1 0,0-3 3,0-1 1,4-3 282,0 4-248,0-6-40,-4 3-4815,0-5 4828,0-5 0,-5-42 0,-2-15 0</inkml:trace>
  <inkml:trace contextRef="#ctx0" brushRef="#br0" timeOffset="17">23516 5014 7995,'0'-12'0,"-4"1"31,0-1 1,0 5 155,4-1 1,0 4 32,0-3 1,-1 4 250,-3 0-121,3 1 1,-6 2-171,4 0 0,1 5-114,-1 3 0,-3 6 31,3 1 1,-5 5-127,4-1 0,-1 3-40,1 1 0,3 1 86,-3 3 1,3-3-22,1 2 0,0-2 21,0-1 1,1 4-80,3 0 1,2-1 75,6-3 0,1-4-46,2 0 0,3-5 72,4 1 1,1-2-13,0-2 1,5-4-133,2-3 0,3-3 34,2-1 1,-1-5-154,0-3 0,-3-2 114,-1-1 1,-3-1 111,3 1 1,-6-4 28,-1-1 0,-1-4 8,-7 1 0,0-3-57,-3 0 1,-2-3 23,-3-1 1,-2-3 238,-5-6 0,-1 0-61,-3-3 1,-3 2-100,-8-2 0,-3 4-23,-5 3 0,-5 4-35,-2 4 0,0 6 21,0 6 1,-4 1-12,-4 6 1,-2 1-69,2 7 0,-1 2-146,-3 6 1,3 3-238,4 0 1,5 7 149,-1 1 1,9 0 262,3 3 0,17 8 0,15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1T13:25:02.35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7743 13305 20197,'0'12'-22,"0"0"-82,0 4 1,0 1 236,0 6 0,0 4-211,0 0 0,0 8 119,0-1 1,0 8-288,0 0 0,0 3 220,0 0 0,0-3-415,0 0 0,2-5 147,1 1 0,-1-4-167,1-3 0,0-4-144,1-4 1,-3-1 138,3-3 1,-3-3 63,-1-4 1,0-1-354,0 1 117,0-6 1,-1 3 383,-3-5 1,-7-21-1,-7-8 1</inkml:trace>
  <inkml:trace contextRef="#ctx0" brushRef="#br0" timeOffset="1">7606 13385 17001,'5'-11'1053,"0"-1"-1179,3 1 1,2 3 683,-2 1 0,2-1 10,1-3 0,5 3-354,-1 1 0,1 0-50,0 0 1,-4-2-41,3 5 0,2 0 42,-2 4 1,6 0-276,-2 0 1,2 0-10,2 0 1,-4 1-445,0 3 0,0 4-107,4 7 1,-2-1-200,-1 5 1,-4-4 62,-5 4 1,1 0 11,-1 4 0,-4 0 181,-4 0 1,-3 0 376,-3-1 1,-9 1 333,-7 0 0,-2-1 216,-2-3 0,0-1 388,0-3 0,0-3 44,0 4 0,1-7 121,-1-2 1,4-3-210,0 4 0,5-5 807,-2 5-154,4-5-1322,0 2-45,6-5 1,6-4 186,8 0 1,7 0-223,4 4 1,2 0-71,2 0 1,0 1-55,0 3 1,4-1-23,-1 4 1,1-3-329,-4 4 1,0-2 61,-1 2 1,0 2-52,-3-2 0,1 2-303,-4 1 1,-5 4 194,-3 1 0,-5-1 131,5-4 0,-5 4 252,0 1 1,-1 3 153,-2-4 1,-5 4 276,-3-4 1,-2 4 182,-2-4 0,-4 5 324,-3-5 1,-3 4 14,-1-4 0,-4 5 126,-4-1 1,2-2-180,-2-2 0,2-2-195,-1-2 0,-1 1-183,8-1 0,-1-5-841,9-2 276,0-3 1,19-11 0,3-2 0</inkml:trace>
  <inkml:trace contextRef="#ctx0" brushRef="#br1" timeOffset="2">8303 13716 8391,'5'-11'747,"-4"5"-664,9 1 0,-7 5 203,5 0 1,-6 5-1,2 2 1,1 7-125,-1 1 0,3 6-183,-3-2 1,1 1-175,-1-1 0,-3 3 174,3-3 1,1 1-226,-1-1 0,0 1 79,-4-4 0,0 3 113,0-4 1,0 0-357,0-3-36,-5-1 0,-2-3 248,-4-1 0,3-4 124,1 1 0,0-4 297,0-4 1,2-3-81,5-4 0,-4 0 64,0-1 1,0 1-9,4-1 0,4-3 4,0 0 1,5-5-151,-2 1 1,5-3-6,3-1 0,-1 0-45,5 0 1,0 1-24,4-1 1,0 5-74,0 3 0,-2 2 65,-2 2 1,3 4-429,-3 3 0,-3 3 165,0 1 0,-4 5-925,0 3 1216,-1 2 0,-15 17 0,-3 3 0</inkml:trace>
  <inkml:trace contextRef="#ctx0" brushRef="#br1" timeOffset="3">8794 13831 8364,'-6'-5'-974,"1"3"1940,5-8-49,-5 9-114,3-4-533,-3 0-299,5 3 0,0-1-97,0 6 0,0 0 193,0 5 0,0 1-156,0 6 0,1-1 62,3 5 0,-2-4-107,1 4 0,2 0 102,-1 4 1,4-4-16,-4 0 1,3-4-6,-3 4 1,5-1-11,-1 1 0,2-2 65,1-6 1,1-3-24,-1-1 0,0-4 241,1 0 1,1-3-83,2-3 1,1-5-53,3-7 1,3 1 14,-3-5 1,-3 0 121,0-4 0,-4 0-125,0 0 0,-1 0 10,1 1 0,-6 0-299,-2 3 1,-3-3 77,-1 3 1,0 2-618,0-2 1,0 5-667,0-2-74,0 4 1469,0 0 0,30 11 0,9 2 0</inkml:trace>
  <inkml:trace contextRef="#ctx0" brushRef="#br1" timeOffset="4">9479 13751 8426,'-1'-8'0,"-3"0"73,3 1 1,-5-3 90,2 2 0,1-1 141,-4 5 0,3 1 325,-4 3 0,1 0-472,-5 0 1,1 0 76,-1 0 1,1 1-306,0 3 0,-1 6-4,1 5 0,-2 5-4,-2-1 1,6 3 62,-3 1 0,5 3-120,-1 1 0,-1 0-57,6-4 1,-1 3-106,4 1 0,0 0-13,0-5 1,5 0 112,2-3 0,4 1 106,0-4 0,4-3 41,0-5 1,1 1 18,-5-5 0,4 0-119,1-4 0,0 0 18,-1 0 0,-2-5 113,2-3 0,-1-2 2,1-2 0,-2 1 113,2 0 1,-2-5-154,-2 1 1,0 0-83,-4 3 148,3-4 1,-8 3 159,1-2 0,2 6 381,-1 1 394,0 1-159,-4 1-181,0 0-688,-5 6 101,4 0-134,-4 0 0,5 2 155,0 2-89,0-3 5,5 9 0,1-9-181,6 3 1,-1 1 109,0-1 0,5 0 86,-1-4 1,5 0-16,-1 0 0,1 0 35,0 0 0,1-4 0,-2 0 0,-1-5 52,1 2 1,-4 0 155,4 0 0,-5-1-111,1-3 0,-3-2 23,-5-2 1,2 2 91,-5-2 1,0 2-73,-4 2 1,-5-5-107,-3 1 0,-3 1 18,-4 7 1,1-2-104,-5 5 0,-4 0 71,-4 4 1,4 1-26,4 3 0,0 4 18,-4 7 1,2 3-11,2 5 1,-2 1 18,6 2 0,0 0 2,4 4 0,0-1 26,4 2 0,2 1-12,5-6 1,0 5-155,0-5 0,5 0 21,2-7 1,4-3-208,0-4 1,4-6 96,0-2 0,6-3-153,-2-1 1,2 0-54,2 0 0,4-5-121,-1-3 543,6-2 0,-3-13 0,2-6 0,5-2 0,0 0 0</inkml:trace>
  <inkml:trace contextRef="#ctx0" brushRef="#br1" timeOffset="5">10541 13991 8167,'-1'-8'132,"-3"0"137,3 6 42,-4-8 0,1 7 343,0-5 0,-1 6-285,2-2 0,0-1-116,-5 1 1,2-1-141,-2 1 1,-3 2 136,0-6 1,-1 4-269,-3-3 1,-3 0 19,-1 0 0,-2-5-26,-2 1 0,0 0 43,0-5 0,1 0-195,3 1 0,3-4 57,5 3 1,-1-3-60,1 4 0,4-4-102,4 4 1,1-2 70,2 2 1,0 2-63,0-2 0,2 1 111,1-1 1,4 6-138,4-2 1,1 2 3,-1-3 1,4 5 81,0-1 0,1 6 79,-5-2 1,4-1 113,0 1 0,1 0 93,-5 4 1,1 0-41,-1 0 60,0 0 1,0 1 6,-4 3 0,-2-1 11,-5 4 1,-1 5-69,-3 3 0,-3 7 110,-9 0 0,-1 3-78,-6 5 0,0 2 11,0 6 0,-4-1-80,1 4 1,-1-2-31,4 2 1,2-3-2,2 4 0,2-1 6,6 1 1,4-4-148,4-8 1,6-6 186,5-4 1,7-8-21,4 0 0,3-6 41,1-6 1,5-1 118,2-3 1,3-2 29,1-6 1,-1-4 104,-2-3 1,-3 2-361,-5 2 1,-2-2-248,-2 2 0,-4-4-1151,-7 4 1460,-3 0 0,-30-2 0,-7-1 0</inkml:trace>
  <inkml:trace contextRef="#ctx0" brushRef="#br1" timeOffset="6">11113 13454 8114,'-12'-7'-167,"1"4"0,1-4-209,2 0 0,-2 2 387,2 1 0,-2-1 374,-1 1 0,-1-4-76,1 4 0,3 1-172,0 3 0,1 0-36,-5 0 1,1 0 9,0 0 0,3 0-3,0 0 0,1 1 7,-5 3 1,2-2-5,3 6 1,-2 0-1,5 3 1,-5 0-9,1 1 1,3 3-98,2 0 1,-3 2 98,3-2 0,-1-2-166,4 2 0,5 1 65,3 0 1,7 0 37,4-1 1,6-2-5,2 2 1,8-2-15,0-2 1,1 5-97,-1-1 1,-5 0 103,1-4 1,-6 6-81,2 2 0,-5-1 74,-3 1 0,-3 0-211,-9 4 0,2 0 44,-5-1 1,-1 1 37,-7 0 0,-4 0 51,-7 0 1,-3 0-7,-5-1 0,-5 1 38,-2 0 1,-3-4-36,-1 0 1,-1-5 126,1 1 1,0-2-92,0-2 0,1-4-127,2-3 1,3-3-387,5-1-4,6-5 0,5-3 7,8-7 529,3 2 0,37-24 0,8 1 0</inkml:trace>
  <inkml:trace contextRef="#ctx0" brushRef="#br1" timeOffset="7">11581 13819 8236,'6'-18'524,"-2"3"-117,2 3 577,-4 0-646,3 1 0,-5 3-113,0 0 0,-2 6-53,-1-2 1,-4 3-132,-4 1 1,-1 0 2,1 0 1,-2 0-187,-2 0 1,1 1 3,-5 3 0,1 4-151,-1 7 0,-2-1 5,2 5 0,2 0 64,2 4 1,2-4-90,2 0 0,1 0 107,2 4 1,3-2-21,5-2 1,5 2 15,3-6 1,3-1 13,4-7 0,3-2 119,5-5 0,0 0 140,0 0 1,3-5 42,1-2 0,-4-3-31,-4-2 0,-2-1 98,3-2 0,-4 3-61,-5-4 1,0 0 71,-4 1 0,0-1-73,-4 5 1,-1 0 7,1-1 1,-1 4 3,-2 1 1,-2 4 442,-1 0-539,1 1 0,-4 2 86,2 0 0,3 5-21,-3 3 1,-1 2-14,1 2 1,-1 4-8,1 3 0,3 1-47,-3-1 0,3 5-19,1-4 1,0 4-358,0-5 0,0 2 160,0 2 0,1-1 132,3-3 0,2 1-15,6-5 0,-1-3-59,1-5 1,3-4-469,0 1 1,2-3-1113,-2-1 1709,-2-10 0,4-16 0,2-7 0,0-7 0,-1 0 0</inkml:trace>
  <inkml:trace contextRef="#ctx0" brushRef="#br1" timeOffset="8">11878 13808 8236,'0'-12'309,"0"1"-56,0 5 1342,0-5-568,0 10-725,0-4 1,0 6-43,0 3 1,0 3-1,0 4 1,0 2-477,0 2 1,0 3 201,0 5 1,4-4-74,-1 0 0,1-2-37,-4 2 1,4-1-273,0-3 0,0-2 117,-4 2 1,0-2-364,0-2 315,5 1 188,-4-1 5,4-4 265,-5-2 63,5-5 1,-4-2-52,3-1 0,1-4-59,-1-4 1,4-1-45,-5 1 0,6-4-7,-1 0 0,2-6-26,1 2 1,1 1-12,-1-1 0,1 2-32,-1-2 1,1-2-27,-1 6 1,3 0 25,-3 3 0,3 2 3,-6 3-131,-3-4 1,4 11 146,-5 0 0,1 9-5,-1 7 1,-3 4 6,3-1 0,-3 3 4,-1 0 1,0 1-82,0 0 1,0-4-125,0 0 1,0-5 3,0 1 1,5-2 185,3-2 0,2-4 95,1-3 1,2-3-67,2-1 1,-1-1 10,5-3 0,-4-3-28,4-4 1,-1-4 29,1 0 1,1-2-70,-4 2 1,3 2 60,-4-2 0,1-2-35,0 2 1,-4 0-22,4 4 395,-4-1-27,0 1-41,-1 4 1,-4 4-129,-4 6 0,-1 7 106,-2 6 0,0 3-267,0-4 1,0 5 99,0-1 1,0 2-571,0-2 1,0 2-160,0-2 1,0-1 638,0 1 0,5-5 0,1 3 0</inkml:trace>
  <inkml:trace contextRef="#ctx0" brushRef="#br1" timeOffset="9">13225 13477 8376,'0'-12'177,"0"6"280,5 1 0,-3 6-71,2 3 1,-3 6-126,-1 5 0,0 9-47,0-1 1,0 8-231,0-1 0,0 7 123,0 1 0,0 1-63,0-1 1,0-2-13,0 2 0,0 1-243,0-1 1,4-3-234,-1-5 0,1-6 228,-4-1 1,4-1-886,0-7 439,0-5-84,-4-5 1,0-6 745,0-3 0,-11-43 0,-1-15 0</inkml:trace>
  <inkml:trace contextRef="#ctx0" brushRef="#br1" timeOffset="10">13168 13499 8386,'2'-11'0,"1"0"0,0 3 0,4 0 0,-3 2 353,4-2 0,0 2 561,3 2 1,4 3-489,0-3 1,6 3-213,-2 1 1,2 5-11,2 3 0,4 2-145,-1 1 0,5 6-35,-4 2 1,-5 2 141,-3 2 1,-5 5-378,2 3 0,-5 2-53,-3 1 0,-3 1-142,-5 3 0,-7-2 173,-4 2 1,-6 1-103,-5-1 0,-2-3 80,-3-5 1,1-5 65,-4 2 1,5 0-37,-2-4 0,3 1 69,1-9 1,5-1-595,3-6-127,7 2 469,3-9 1,7-1 407,1-8 0,29-22 0,11-7 0</inkml:trace>
  <inkml:trace contextRef="#ctx0" brushRef="#br1" timeOffset="11">13614 13716 8166,'0'-7'-65,"0"-1"369,0 1 140,0-5 0,-2 6-20,-1 2 0,1 4 227,-1 4 1,1 7-282,2 8 0,-4 3-117,1 1 1,-1 3-248,4 1 0,0 3 99,0-3 0,4 4-394,-1-5 1,8 5 131,0-5 1,2 0-58,6-7 0,0 0-32,4-8 1,5 2-48,2-9 1,3-2 64,1-6 0,1-7 120,-1-8 0,-1-3 214,-3 0 1,-6-5 55,-5 0 1,-6-3 76,-2 3 0,-4-5-249,-7 2 0,-1-2-36,-3 2 0,-8-3 24,-7 2 0,-9 0-121,-6 0 0,-5 5-391,-7 6 0,0 9 240,1 7 0,-4 3-279,4 1 0,3 6 185,11 6 1,10 6 387,9 8 0,6 1 0,6 7 0,0 3 0</inkml:trace>
  <inkml:trace contextRef="#ctx0" brushRef="#br1" timeOffset="12">14504 13488 8307,'0'-11'0,"0"3"0,0 0-327,0 6 402,0-3 0,0 6 210,0 3 0,0 7-158,0 8 0,0 4 1,0 4 0,0 2-46,0 5 0,0 4-116,0 0 0,0 4-159,0-4 1,0 4 89,0-4 0,-1 4-415,-3-4 0,3-5 216,-3-6 1,3-4-662,1-4 963,-5-3 0,4-30 0,-4-6 0</inkml:trace>
  <inkml:trace contextRef="#ctx0" brushRef="#br1" timeOffset="13">14493 13557 8307,'1'-7'58,"3"3"0,-1-1 194,4 2 1,-3 0-1,4 7 0,-1 0-61,5 7 0,3-1-12,0 9 0,2 2-33,-2 5 0,1 0-175,3 4 0,3 0-97,-3 5 0,3-1 79,0 0 1,-2-5-140,-1-2 1,-2 0 93,2-4 1,-2-3-47,-6-9 1,1-1 207,-1-2 101,1 2-91,-6-9-11,4-1 1,-9-6 344,3-5 0,-3-2-116,-1-2 0,0 1 15,0-5 1,0-4-116,0-4 1,-3 1-63,-1 3 0,-1-4-104,1 1 0,3-6-262,-3 1 0,-1 2-337,1-1 1,0 1 267,4-2 0,0-1-96,0 6 0,0 3-208,0 4-966,0 5 1011,0-3 1,1 11 557,3 2 0,-3 8 0,25 23 0,-1 9 0</inkml:trace>
  <inkml:trace contextRef="#ctx0" brushRef="#br1" timeOffset="14">15098 13579 8171,'-5'-6'-378,"4"1"565,-4 5 0,4 0 266,-3 0 0,1 3-260,-4 4 0,-1 2-169,-3 10 1,3 0-50,0 4 1,2 0 112,-1 0 1,-2 3-107,5 1 1,-1 3 45,1-3 0,3 3-74,-3-3 0,6-4-18,2-4 0,6-1-217,2 1 1,0-8 199,8-7 0,-5-3 54,4-1 0,4-1 104,3-3 1,0-3-97,-7-9 0,2 0 216,-2-3 0,-2-5-98,-2 5 0,-2-9 115,-2 5 0,-5-2-153,-2 2 0,-2-1 3,-2-3 1,-6 3-120,-1-3 0,-8 3-231,-4 1 0,-3-2-347,-1 2 0,0 4 292,0 11 1,1-1-45,-1 6 1,1 0 109,3 7 1,4 2 274,7 6 0,3-1 0,21 21 0,3 5 0</inkml:trace>
  <inkml:trace contextRef="#ctx0" brushRef="#br1" timeOffset="15">15510 13545 8172,'0'-11'0,"0"-1"0,0 5 0,0-1 0,0 4 370,0-3 1,0 3 326,0-4-258,0 6 37,0-3-513,0 5 1,0 5 23,0 2 1,0 9 14,0 3 1,0 2 80,0 2 1,0 5-155,0 2 1,0 2-238,0-1 1,0 2 154,0-3 0,0-1-226,0 2 1,0-6 165,0 2 1,0-4-82,0-4 0,0 1-304,0-5-78,0-5 225,0-5 451,0-5 0,-16-66 0,7 25 0,-1 0 0</inkml:trace>
  <inkml:trace contextRef="#ctx0" brushRef="#br1" timeOffset="16">15327 13465 8173,'0'-7'0,"0"-1"0,1 4 126,3-3 0,-2 3 305,6-4 1,-4 4-81,3-3 0,1 3 226,3-4 0,1 4-400,-1-3 1,6 3 29,2-4 0,2 6-343,2-2 0,5 3 139,3 1 0,-2 0-552,1 0 0,1 0 67,3 0 1,-1 5-581,-3 3 1062,-2-3 0,5 10 0,3-2 0</inkml:trace>
  <inkml:trace contextRef="#ctx0" brushRef="#br1" timeOffset="17">16572 13477 8372,'0'-12'-642,"0"1"0,0-1 1117,0 1 1,0 3 358,0 1-586,-5 4 0,-2-6-36,-4 5 1,-2 1-168,-2 3 1,1 0 8,-5 0 0,0 5-128,-4 2 1,0 0 170,0 0 0,1 1-127,-1 3 0,1 1 37,3-1 1,3 2 49,4 2 1,1-2-162,-1 2 1,2 2 113,3-2 1,1 4-13,6-4 1,6 4 36,1-4 1,5 2-13,3-2 0,3-2 20,4 2 1,3-2-25,1-2 0,-2 0 2,3 1 1,-7-2 18,-1-2 1,-5 2-128,1-3 0,-3 4 56,-5 0 0,-1 0-140,-6 1 0,-6-1 117,-1 1 0,-8-1-123,-4 1 0,-4 3-80,-4 0 1,2 0 95,-6-3 0,1-1-271,-4 0 1,-1 1 79,1-1 1,5-3-1,2 0 0,4-6 352,4 2 0,8-3 0,52-31 0,-13 11 0,1 0 0</inkml:trace>
  <inkml:trace contextRef="#ctx0" brushRef="#br1" timeOffset="18">16652 13602 8372,'0'-11'0,"0"-1"1394,0 1-284,5 5-626,-4 1 1,4 11-262,-5 5 0,0 6-183,0 6 0,0 1-315,0 2 0,0 0 250,0 4 1,4-3-73,0 3 1,3-3 49,-3 3 1,6-4-356,2 1 0,0-1 95,7-3 0,0 1 72,4-9 0,1-3 100,3-5 0,2-4 81,5 1 1,1-9 119,-1-7 0,0 0-66,1-8 0,-5 1 200,0-3 1,-8-1-48,1 0 0,-9-4 14,-3 1 1,1-6-111,-5 1 1,-2-2-13,-1-1 0,-6 0-106,-2 0 0,-5 1-234,1 2 0,-2 3-318,-1 5 0,-1 6-64,1 1-609,-1 9 1286,6 2 0,21 20 0,11 4 0</inkml:trace>
  <inkml:trace contextRef="#ctx0" brushRef="#br1" timeOffset="19">17200 13557 8273,'7'-4'0,"1"0"0,-4-1 0,3 1 0,-3 2-12,4-6 0,-2 4 141,2-4 0,-2 5-73,-2-5 1,-1 6 96,4-2 1,-4 1 125,0-1-128,-1 3 32,-2-4 1,1 6-27,3 3 0,-3 2-28,3 6 1,-3 4 48,-1 3 1,1 7-29,3 0 0,-2 5-31,1-4 1,2 3-164,-1-3 1,0 3-257,-4-3 0,0 3-94,0-3 0,0 0-385,0-5 1,0 0 273,0-3 1,-1-4 159,-3-7 1,1-3 70,-4-5 1,3 0 273,-4 0 0,6-26 0,-3-5 0</inkml:trace>
  <inkml:trace contextRef="#ctx0" brushRef="#br1" timeOffset="20">17303 13465 8273,'11'-15'0,"0"0"0,-3 0-22,0 3 1,-2 1 132,2-1 0,2 2 46,-3 2 1,4 0 194,0 4 1,0-1 305,1 1 0,3 3-371,0-3 1,1 4-76,-5 4 1,2 2-70,2 5 1,-2 5-196,2-1 1,-6 6-217,-2 2 1,-4 0 175,1 4 0,-3 2-375,-1 1 1,0-2 234,0-1 0,-5 1-113,-3-1 1,-6 4 50,-1 0 1,-5-3 114,1-2 0,-3-2 127,-1-1 0,2 3-17,2-4 1,-2 3 171,6-10 0,1 0-95,7-4 0,1 1 192,6-1-174,0-4 0,9-2 45,3-5 0,7 4-168,0-1 1,4 1-144,3-4 0,-2-1 96,3-3 0,1 3-128,-1-3 1,3-1-503,-3 1 774,-6-5 0,-4-12 0,-6-10 0</inkml:trace>
  <inkml:trace contextRef="#ctx0" brushRef="#br1" timeOffset="21">17725 13522 8172,'4'-11'132,"0"-1"0,3 1 190,-3 0 1,0 3-116,-4 0 1,1 6 20,3-2 514,-3 3-449,4 1 0,-1 6-171,0 6 0,4 4 16,-5 7 0,5 1-102,-4 3 1,5-2 43,-2 5 1,2 1-329,-1 3 0,2-1 18,-2-2 1,2 0-146,1-4 1,-1 3 58,-2-3 1,2 0 98,-2-4 1,-2-6-233,2-1 417,-1-9 580,0-2-289,3-5 1,-9-5 320,3-2 0,1-9-136,-1-3 1,3-2-109,-3-2 0,5 0 51,-1 0 0,-2-3-77,2-1 1,-5-4-188,5 5 0,-2-6-89,2 2 0,2-2-318,-2 1 0,1-2-14,-2 3 0,3 2-353,-2 1 1,-3 8-423,-1 4 1,1 3 456,-1 0 0,1 6-1164,-1 2 1780,-3 3 0,9 16 0,-4 4 0</inkml:trace>
  <inkml:trace contextRef="#ctx0" brushRef="#br1" timeOffset="22">18285 13408 8227,'0'-11'-486,"0"4"1266,0 2-568,0 5 1,0 5 17,0 3 0,1 7-94,3 4 1,-3 4-4,3 4 1,-3 2-128,-1 5 1,0 4 103,0 0 0,0 2-240,0-2 1,0-2-133,0 6 0,0-9-165,0 2 1,0-9 6,0 1 0,0-4-187,0-4 0,-1-3 607,-3-4 0,8-26 0,-3-7 0</inkml:trace>
  <inkml:trace contextRef="#ctx0" brushRef="#br1" timeOffset="23">18525 13442 8185,'-8'-10'12,"0"3"0,6 0 160,-2 3 87,-2 3 1,4-5 498,-1 2-692,1 3 1,4-3 99,1 8 1,0 2 52,5 6 0,-1 3 0,5 0 1,-1 7-304,0 0 0,1 1 37,-1 4 1,1 1 12,-1-2 0,1 5-25,-1-4 1,0 4-250,1 0 0,-1-3 14,1-2 0,-1 2-142,1-1 0,-2-2-369,-3-6 0,0-2 25,-4-6 780,-1-4 0,-7-23 0,-8-9 0</inkml:trace>
  <inkml:trace contextRef="#ctx0" brushRef="#br1" timeOffset="24">18856 13408 8070,'5'-6'908,"-4"1"-486,4 5 1,-9 1-157,1 3 1,-6 6-257,1 5 0,2 9 119,-2-1 0,1 8-306,-5-1 1,2 3-48,2 1 0,-2 4-72,3 0 0,-4 2 46,0-2 1,5-3-191,2 3 1,-1-7-286,1-4 0,0-5 725,4-3 0,0-2 0,5-31 0,2-6 0</inkml:trace>
  <inkml:trace contextRef="#ctx0" brushRef="#br1" timeOffset="25">19004 13442 8237,'0'-11'-292,"0"0"292,0-1 765,0 6 210,-5 1 0,4 11-502,-3 5 1,-1 2-51,1 6 1,-3 4-361,3 4 0,-4 8 132,4-1 0,-1 3-333,2-2 1,1-1 138,-2 0 0,3 0-222,1 1 0,1-1 73,3 0 0,3-9-8,4-2 1,6-7-14,2-1 0,2-4 78,2-3 0,4-3-28,-1-5 0,5-1 14,-5-3 0,5-3-313,-4-4 1,-1 0 107,-3-1 0,-5 1-406,-3-1 0,-4-3 145,-3 0 1,-3-4 570,-5 4 0,0-1 0,-41-20 0,16 14 0,0 0 0</inkml:trace>
  <inkml:trace contextRef="#ctx0" brushRef="#br1" timeOffset="26">18993 13682 8237,'0'-6'1032,"5"1"1,5 1-743,5 0 0,4 0-382,-3 4 0,8-1 12,-1-3 1,6 2-269,-3-6 0,1 4-38,-4-3 0,-2 3 241,-1-4 0,-4 2-709,-5-2 0,-4-2 854,-3 3 0,-44-39 0,15 18 0,-1 0 0</inkml:trace>
  <inkml:trace contextRef="#ctx0" brushRef="#br1" timeOffset="27">18970 13374 8237,'11'-8'94,"1"1"1,-1-1 133,1-3 1,3 3 391,0 0 0,5 5-132,0-5 1,0 2-535,-1-2 1,2-1 118,-2 5 0,3-3-310,1 3 1,-2 0 152,-1 4 84,-4 0 0,-10-10 0,-1-3 0</inkml:trace>
  <inkml:trace contextRef="#ctx0" brushRef="#br1" timeOffset="28">20272 13488 8534,'0'-11'0,"-5"3"-176,-3 0 1,2 2-188,-2-2 1,1 2 607,-5 2 0,1 3-104,0-3 0,-5 3 31,1 1 0,-4 5-21,4 3 1,-2 2-34,2 1 1,1 2-38,-5 2 1,5 3-8,-1 5 0,6-2-17,1-2 0,2 5-176,-2-5 1,0 6-40,4-6 1,0-2 36,4 2 0,0-5 110,0 2 0,5-4-45,3 0 0,2-6-190,1-2 0,2 1 58,2-1 1,-1-2 118,5-6 0,-4-2 34,4-5 1,-1-1 20,1 1 0,-2-1 240,-6 1 0,1 0-57,-1-1 1,0 1-70,1-1 1,-5-3-44,1 0 1,-5 0 215,0 3-180,4 1 10,-6-1-83,4 6 1,-5 2 2,0 8 1,-4 2-68,0 6 1,-1 4 81,2 3 1,1 3-108,-2 1 1,3 0 74,1-1 1,0 0-71,0-3 1,0 5-36,0-5 0,0 5-155,0-5 0,4-2-41,0-2 0,5 0-269,-2-3 1,3 0 563,2-8 0,20-25 0,4-11 0</inkml:trace>
  <inkml:trace contextRef="#ctx0" brushRef="#br1" timeOffset="29">20558 13442 7990,'-7'-11'521,"2"3"431,5 1-551,0 4 0,5-6-234,3 5 0,3 1-151,4 3 0,2-2-72,2-1 1,3 1-303,-3-1 0,-2 1-30,2 2 1,-5 0-1065,2 0 1452,1 0 0,-24 5 0,-2 2 0</inkml:trace>
  <inkml:trace contextRef="#ctx0" brushRef="#br1" timeOffset="30">20535 13694 8327,'1'-8'0,"3"0"0,-2 6 11,6-2 1,0-1 193,3 1 0,0-3-160,1 3 1,4-1 125,3 1 0,3-1-670,1-3 0,0-1 140,-1 5 1,5-3-312,0 3 670,-1 0 0,12-1 0,4-1 0</inkml:trace>
  <inkml:trace contextRef="#ctx0" brushRef="#br1" timeOffset="31">21334 13271 8205,'0'-18'0,"0"-2"-308,0 5 0,0-6 123,0 2 0,-1-1 620,-3 1 0,2 1-94,-6 3 1,0 4-170,-3-1 1,-4 1-55,-1 3 0,-4 3-102,1 1 1,1 4 50,-1 4 0,2 4-13,-2 7 1,-2-1-1,6 5 0,-4 0-21,4 4 1,-4 0-176,3 0 0,1 1 98,4 2 1,4-2-207,4 3 0,-2-3-1,1-1 1,1-4-55,7 0 0,4-5 29,7 1 1,3-7 119,4-4 1,3-3 68,1-1 0,0-1 161,4-3 1,-1-6-26,2-6 1,0 0-114,-4 1 1,-4-2 342,-4-2 0,-1-2-57,1 2 0,-4 1 17,-7-1 0,-3 5 204,-5-1-274,0 2 1,-2 7-153,-1 2 0,0 3 82,-5 1 1,1 5-3,-5 2 1,1 8-9,0 4 0,3 4 7,0 4 0,2 2-77,-2 5 0,0 1-143,4-1 0,-5 1 4,1 4 0,3-3-228,1 6 1,-1-5-106,1 1 0,1-6 172,3-2 1,0-2-121,0-1 0,0-2-212,0-10 613,0 1 0,15-20 0,4-4 0</inkml:trace>
  <inkml:trace contextRef="#ctx0" brushRef="#br1" timeOffset="32">21483 13819 8173,'11'0'1290,"-5"2"-1140,-2 1 0,-3 4-64,-1 4 0,0 2-248,0 2 0,0-1 142,0 5 1,0 0-118,0 4 0,-1 0-115,-3 0 1,3-2-388,-3-2 1,3 1 638,1-4 0,-10-1 0,-3-4 0</inkml:trace>
  <inkml:trace contextRef="#ctx0" brushRef="#br1" timeOffset="33">21917 13134 8145,'0'-8'0,"0"1"0,0-1 81,0-3 1,0 3 187,0 1 1,0 3 497,0-4-177,0 6-494,0-4 1,0 8 86,0 2 1,0 2 51,0 5 0,0 6-27,0 2 1,1 7-88,3 5 1,-2 3-98,6 4 0,-2 2-92,2 1 0,-2 3-277,-2-6 0,-1 4 198,4-4 0,-4 4-284,0-4 1,-1-2 184,-2-5 1,0-3-357,0-5 111,-5-6 8,-2-5 329,-4-7 498,-1-5 0,5-5-140,-1-3 1,6-2 68,-2-1 0,1-1 65,0 1 0,1-4-80,-2-1 0,3 1-192,1 4 0,4-5-18,0 1 1,6-1 3,1 0 0,2 4-20,6-3 0,0 2-151,4 1 1,0 2-25,0 3 0,1 0 20,2 4 1,-1 1 57,1-2 0,-2 8 28,-1 4 1,-5 2-66,-3 1 1,-3 2 27,-5 2 1,-2-1-115,-5 5 1,-5-1 76,-2 1 0,-5 3-13,-3-3 1,-3-1-117,-5 1 0,0-5 74,1 1 1,-5 0-202,0-4 0,-3 3 54,3-6 1,1-2 16,3 2 1,1-6 295,3 2 0,23-23 0,10-6 0</inkml:trace>
  <inkml:trace contextRef="#ctx0" brushRef="#br1" timeOffset="34">22328 13340 8325,'0'-12'0,"0"1"0,4-1 0,-1 1 0,1 3 0,-4 1 321,5 4 0,2-2 505,4 5 1,-2 0-945,2 0 1,-2 0 53,6 0 1,2 1-177,-2 3 1,4-3 122,-4 3 1,4 1-734,-3-1 1,3 1 849,-4-1 0,-10 2 0,-6 6 0</inkml:trace>
  <inkml:trace contextRef="#ctx0" brushRef="#br1" timeOffset="35">22362 13557 8189,'0'11'67,"0"0"188,5-4 1,1-2 26,6-5 1,1 0-28,2 0 1,-1-1-559,5-3 1,4-1-7,3-3 0,2-2-197,-1 2 0,-3 2 506,3-2 0,12-9 0,3-8 0</inkml:trace>
  <inkml:trace contextRef="#ctx0" brushRef="#br1" timeOffset="36">23047 13134 8189,'0'-11'0,"-5"-1"44,-1 1 157,-6 4 1,1 2 56,0 5 0,-1 7-70,1 4 1,-4 6-9,-1 5 1,0 6-247,1 3 1,2 3 95,-2 4 1,-2 1-112,2 3 1,0-1 37,3-3-1,5-1-204,-1 5 0,6-2-7,-2 2 0,2-4-21,2-7 1,0-3 54,0-6 0,6 1-77,1 0 0,7-6 195,1-6 0,2-3-35,-2-5 0,2-1 204,2 2 0,2-4-104,-2-4 1,-1 1 257,1-4 0,-5-2 39,1-7 0,-2 4 46,-2-3 1,-3-2-147,0 2 1,-6-5-27,2 1 0,-8 1-171,-4-1 1,-4 1 85,-7-1 1,-2 2-191,-9 6 1,3 1 44,-3 2 1,1 3-200,-2 5 1,0 3-88,4 4 1,0 2-472,4 10 854,6 0 0,31 35 0,-1-24 0,0 0 0</inkml:trace>
  <inkml:trace contextRef="#ctx0" brushRef="#br1" timeOffset="37">23082 13819 7430,'6'12'-159,"-1"-5"547,-5 1 0,0 0-157,0 3 0,0 4-36,0 0 1,0 6-185,0-2 1,0-2-224,0 3 0,0-1-265,0 3 0,-4 0 138,0-3 339,-5 3 0,-12-10 0,-10 5 0</inkml:trace>
  <inkml:trace contextRef="#ctx0" brushRef="#br1" timeOffset="38">23470 13385 8337,'0'-18'0,"0"6"0,0 4 0,1 2 249,3-2 0,-3-2 430,3 2 0,-3 2 284,-1-1-637,0-1 0,0 0 3,0 1 213,0 4-683,0-2 257,0 5-466,0 5 0,0 1 105,0 6 1,0 3-51,0 0 1,2 6 79,1-2 1,-1-2-4,1 2 0,-1 4 42,-2 4 1,0 0 50,0-5 0,0-3-108,0 1 1,1 1 182,3 2 1,2 2-23,6-6 1,-1-2 51,0-2 1,2 2 190,2-2 1,2-4-61,2-3 0,2-6 148,-2 2 1,2-3-35,-2-1 1,2-1-149,-2-3 1,-2-1-40,-2-2 0,2-3 8,-2 2 1,0-6-145,-3-1 1,-1-2 9,0 2 0,-1-3-214,-2-5 0,1 1-32,-5-1 1,0 0 165,-4 0 1,0-4 15,0 1 0,0-1 29,0 4 0,-5 0 175,-3 1 0,-2 0-109,-2 3 1,5 4-37,-1 7 0,1-1 177,-5 5 282,1 1-290,-1 3 0,5 0-73,-1 0-21,5 5 13,-7 1 0,5 5-28,-2 1 0,2-1 12,5 1 0,-4-1-2,0 1 1,0-1-244,4 0 0,1 1 142,3-1 1,3 1-341,4-1 0,0-3-168,1-1 632,-1-4 0,31-8 0,8-8 0</inkml:trace>
  <inkml:trace contextRef="#ctx0" brushRef="#br1" timeOffset="39">24007 13305 8466,'3'-7'-758,"1"-1"633,5 6 0,-3-7 458,6 5 1,-1 0-283,1 4 1,3-4-9,0 0 1,2 1 15,-2 3 0,-2-2-9,2-1 1,1 1-249,0-2 0,-1 3 125,-4 1-1074,1 0 1147,-6 0 0,-21 15 0,-11 4 0</inkml:trace>
  <inkml:trace contextRef="#ctx0" brushRef="#br1" timeOffset="40">24018 13477 7500,'5'6'955,"3"-2"1,2-3-1274,1-1 0,6 0 289,2 0 0,1 0 202,-1 0-173,3 0 0,21-20 0,11-6 0</inkml:trace>
  <inkml:trace contextRef="#ctx0" brushRef="#br1" timeOffset="41">24623 13008 8540,'-6'-5'1030,"1"4"-1094,0-4 0,0 6 433,-3 3 0,-2 7-84,2 8 1,2 4-393,-2 4 0,0-2 100,-8 6 1,4 1-234,-4 6 0,0 1-41,1 3 1,-4-3-41,3-5 1,-3 1 126,4-1 1,0-1-50,4-3 1,3-3 182,0-8 1,6-2-72,-2-6 0,3 0 242,1 1 1,1-6-116,3-2 265,2-3 0,9 1-44,1 1 1,-1-1 37,-4 1 1,4-1-150,1-2 0,4 0-57,-1 0 1,-1-2-37,1-1 0,-4 0-9,4-5 0,-5 5-400,1-5 0,-2 4 144,-2-3 1,-4-1-585,-3-3 0,-3 3 836,-1 0 0,-20-4 0,-6-6 0</inkml:trace>
  <inkml:trace contextRef="#ctx0" brushRef="#br1" timeOffset="42">24612 13397 8540,'0'-8'620,"0"0"-35,0 6 789,0-3-845,0 5 0,0 6-202,0 6 0,-1 4-97,-3 7 0,-1 1-125,-3 3 1,-1-2 121,6 6 0,-5-2-131,4 1 1,-4 3 50,5-2 0,-5-2-278,4 1 0,0-4-50,4 0 1,0-3-22,0-4 260,0 3 1,0-10-153,0 4-330,0-9-339,0-2-834,0-5-1317,0-5 1489,0-1 1425,0-5 0,11-16 0,1-4 0</inkml:trace>
  <inkml:trace contextRef="#ctx0" brushRef="#br1" timeOffset="43">24760 13842 8344,'0'-8'-353,"0"1"461,0 4 36,0-2-1316,0 5 1172,-5 5 0,4-3 0,-4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17:33.2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2079 6361 8307,'0'-6'-296,"0"1"538,0 0 285,0-1-318,0-1 0,0-3 209,0 2-57,0 3-168,0-5 0,0 4 193,0-6 11,0 1-204,0 5 0,-2-4-109,-1 2 109,1 3 0,-8-1-212,2 2 1,-5 2 69,-3-1 0,-4 1-173,1 2 1,-6 2 83,-2 1 0,-5 4-96,2 4 1,-2 1 57,2-1 1,0 0 63,4 1 0,2 3 179,-3 0 0,4 4-90,4-3 1,3 3-56,4-4 1,2 5 36,2-1 1,3 2-132,5-2 1,0 2 129,0-2 0,5-1-33,3 1 1,6-5 10,1 1 0,7-2 226,1-2 1,-1-1-8,5-2 0,-3-3 40,-1-5 0,0 0 258,0 0 0,0 0-172,-1 0 0,-3-1-341,1-3 1,-7 3 317,3-3-1177,-4-2 0,0 1 161,-1-3-815,1-2 0,-1 7 44,0-4 1429,-4-1 0,3-3 0,-4-1 0</inkml:trace>
  <inkml:trace contextRef="#ctx0" brushRef="#br0" timeOffset="1">2181 5699 8617,'0'-6'966,"0"1"0,0 6-689,0 3 0,0 2-100,0 5 0,-1-2 90,-3 3 1,2-2-109,-6 9 0,4 0 97,-3 4 0,0 1-240,0 3 0,-3 2 82,2 5 0,2 2-127,-2 2 1,2-2-65,-2 6 1,2-1 155,2 1 1,3 1-177,-3-5 0,3 4 100,1-4 0,-4 4 160,0-4 1,-1 0-115,1-4 1,3-5 154,-3-2 1,1-3-74,0-1 0,1-5 142,-1-3 0,1-2-112,2-2-48,0 1 0,0-5-386,0 1 183,0-6-1105,0 3 595,0-5-1893,5 0 2509,2 0 0,4-5 0,1-1 0</inkml:trace>
  <inkml:trace contextRef="#ctx0" brushRef="#br0" timeOffset="2">2570 5642 8201,'0'-12'-450,"0"5"300,0-1 1629,0 6-416,0-3-365,0 5 0,0 5-570,0 2 0,0 7 118,0 2 0,0 4-113,0-1 1,0 4 82,0 3 0,0 0-159,0 4 1,0-1 36,0 2 1,-2 6 36,-1-3 0,1 8-29,-1 0 0,1 1-16,2-1 1,0 2-29,0-2 0,0-1 72,0 0 0,4-4 57,0 1 1,0 0-71,-4-3 0,0 1 139,0-5 0,0-2-115,0 2 1,0-6-44,0 2 1,0-5-11,0-3 1,0 2-132,0-6 1,0 0-216,0-3 1,0-5-32,0 1-386,0-6 675,5 9 0,-4-10 0,4 4 0</inkml:trace>
  <inkml:trace contextRef="#ctx0" brushRef="#br0" timeOffset="3">3244 6213 7968,'0'-11'585,"0"-2"123,0-2 0,-4 6-142,0-3-649,-5 3 146,8 3 0,-11-3 73,1 5-274,-1 1 209,-9 3-290,-2 0 261,-1 5-14,-9 1 0,9 5-5,-3 1 1,-1-1 7,2 1 1,-1 4 145,4 3 1,2-1-99,2 1 1,1 0-55,3 4 0,7 0-13,0 0 1,6-1-79,2 1 1,1-1 18,3-3 1,6 1 82,5-5 0,6 1-213,-2-5 0,6-5 90,2-2 1,-1-3 51,-3-1 1,0-1-9,0-3 0,0-2 88,-1-5 0,-2 3-82,-1 0 1,-5 1 160,1-5 1,-4 1-34,-3 0 1,2-1-31,-2 1 1,-3-1 112,-2 1 1,-1 3-67,-2 1 0,3 3 261,1-4-213,0 6-181,-4-3 102,0 5 1,-4 1-111,0 3 1,-3 3 204,3 8 1,-5-2-118,2 2 1,1 3 46,3 1 0,-2-1-48,1 1 1,0-4-72,4 4 0,0-1 88,0 1 1,5-1-499,3-3 1,2-2-63,1 2 1,1-6-266,-1-2 1,1 0 225,-1 0 528,0 4 0,6-5 0,1 5 0</inkml:trace>
  <inkml:trace contextRef="#ctx0" brushRef="#br0" timeOffset="4">3540 6590 8109,'0'-7'1317,"0"2"1545,0 5-2320,0 5 1,0 6-102,0 4 1,0 5-190,0-1 0,-1 3-422,-3 1 1,-2-1 217,-5 1 1,-1 4-317,1 0 1,1-1-334,2-3 0,2 0-1700,2 0 2301,3-5 0,-4 3 0,5-3 0</inkml:trace>
  <inkml:trace contextRef="#ctx0" brushRef="#br0" timeOffset="5">4580 6304 8156,'-7'-11'-1162,"-3"-1"1178,3 1 0,0 3 410,0 1 1,-2-1-66,-6-3 37,2 4 1,-5-1 285,3 4-427,2-5-39,-3 8 1,0-4 56,1 5 0,-4 0 30,4 0 1,-1 5-123,0 2 0,2 5 59,-5 3 0,4 1-59,-4 3 0,5 3 59,-1-3 0,3 4-217,5 3 1,-2-1 68,5 1 0,2-2-233,5-1 0,1-1 65,8-3 0,-4 1-20,8-5 0,1 1 121,3-5 0,-3-3 49,2-1 0,-3-4-150,3 1 0,-5-3 76,1-1 1,1-1 43,-1-3 0,1-3 22,-5-4 0,1 0-1247,-1-1 1,0 1 524,1-1 1,-2 0 653,-2-4 0,7-1 0,-2-6 0</inkml:trace>
  <inkml:trace contextRef="#ctx0" brushRef="#br0" timeOffset="6">4671 5710 8268,'0'-11'635,"0"0"-191,0 4 1,-5-3 48,4 9 63,-4-4 72,5 5 272,0 0-779,0 10 0,0-1 132,0 10 1,-4 0-184,0 4 0,0 5 133,4 2 0,-1 4-192,-3 4 0,2 0-3,-6 8 1,4-4 63,-3 4 1,-1 3-158,-3-3 1,3 2 216,0-2 1,6-2 132,-2-2 0,3 0-140,1-8 0,0 3 67,0-7 1,0-3-30,0-4 1,0-1-275,0-7 56,0 5 1,0-7-359,0 2 197,5-7-71,-4-3-739,4-5 1026,-5 0 0,5 0 0,2 0 0</inkml:trace>
  <inkml:trace contextRef="#ctx0" brushRef="#br0" timeOffset="7">5002 5608 7966,'0'-7'2913,"0"2"-2429,0 5-514,0 5 0,0 3 121,0 7 0,0 0 133,0 8 0,0-2-75,0 5 0,-1 3 10,-3 2 1,3 2-4,-3 1 1,3 5-30,1 3 0,0 3-75,0 0 0,0 5 104,0-1 0,0 1-132,0-4 1,0-2 104,0-2 1,0 1-109,0-5 0,0 0 77,0-4 1,0-3-69,0-1 0,-4-4 32,0 0 0,0-2-11,4-1 1,0-4-24,0 0 0,0-5-74,0 2 1,0-8-174,0 0 1,0-4-65,0 3-843,0-4 426,0 2-1148,0-5 1257,0-5 0,0 2 591,0-4 0,6-6 0,0-5 0</inkml:trace>
  <inkml:trace contextRef="#ctx0" brushRef="#br0" timeOffset="8">5322 5676 8076,'0'-6'-149,"0"1"2196,0 5-1562,5 5-531,-4 1 73,5 6 0,-6 4 270,0 3-22,0 8 0,0 1 59,0 2 8,0 8-182,0-2 1,0 6-70,0-1 1,0 3 129,0 5 0,0-3-157,0 0 1,0-2 143,0-6 0,0-4-232,0-3 0,0-6 29,0 2 0,0-7-66,0-1 0,0-5-3,0 1 1,0-2-118,0-2 261,0-4 1,0 3 386,0-9-341,0 4 0,-4-6-97,0-3 53,0-2 0,4-6-218,0 1 1,4 0-47,0-1 1,5 1-82,-2-1 1,3 1 8,2-1 1,0 5 79,4-1 0,0 2-16,3-2 0,3 3 66,-3 5 1,1-4 90,-1 1 0,3-1-81,-3 4 1,-3 1 198,0 3 1,-4-2-53,0 6 1,-6 0 72,-2 3 0,-3 2 31,-1 2 1,0-2-90,0 2 1,-1-1 79,-3 1 1,-6-2-64,-5 2 0,-6-1 42,2 1 1,-2-2-65,-2 2 0,-1-2 157,-3-2 0,-1-1-126,-2-2 1,-7 2-15,3-2 1,-2-3-426,6-1 1,-2-3 177,5-1 1,2 0-1765,6 0 987,2 0 964,11-5 0,1-2 0,5-4 0</inkml:trace>
  <inkml:trace contextRef="#ctx0" brushRef="#br0" timeOffset="9">6407 6202 10582,'18'-6'644,"5"5"-119,0-3 0,4 3-80,8 1 0,3-1-134,0-3 0,5 3-193,-1-3 1,1 3 79,-1 1 1,2 0-154,-2 0 1,3-4 86,0 0 0,1 0-220,0 4 1,-1-4 38,1 1 1,-2-2-102,-2 1 1,0 3 44,-8-3 0,1 2-14,-12 2 0,1-3-59,-9-1 1,-4 0-69,-3 4-86,-6 0 151,4 0-607,-17 0 852,4 0 1,-15 0 0,4 0-1</inkml:trace>
  <inkml:trace contextRef="#ctx0" brushRef="#br0" timeOffset="10">7366 6133 8192,'-11'0'182,"0"0"0,-1 0-182,1 0 0,-1 0 0,1 0 0</inkml:trace>
  <inkml:trace contextRef="#ctx0" brushRef="#br0" timeOffset="11">7252 6087 8097,'23'-5'0,"1"4"1187,3-3 1,-2 3-592,6 1 0,-5 4-393,5 0 0,-6 1-153,2-2 0,-7 0-3,-1 5 1,-5-2-24,1 2 0,-7 2 33,-4-3 1,-3 3 107,-1 2 1,-5 3-99,-3 0 0,-8 1-37,-7-5 1,0 4 38,-3 0 1,-2 1-219,1-5 0,-1 0-411,1 1 0,3-1-446,-2 1 1006,7-1 0,-3 1 0,4-1 0</inkml:trace>
  <inkml:trace contextRef="#ctx0" brushRef="#br0" timeOffset="12">9091 6167 7964,'-11'-11'0,"-1"3"523,1 1 1,-4 3 107,-1-4 0,-4 6-253,1-2 0,-3 3-283,0 1 0,-3 1 51,-1 3 0,-2 2 23,-3 5 1,0 6-30,4 2 1,-3 3-109,3 0 1,4 2 116,4 3 0,5-3-144,-1 3 1,7-3-17,4-1 0,3 0 65,1 0 0,7-4 165,4 0 0,11-5-141,8 1 1,2-4 306,-2-3 0,7-3-97,-3-5 0,2 0-47,-6 0 1,2-4-42,-5 0 1,-1-5-734,-3 2 1,-5-2-731,-3 1 1263,-2-2 0,3 4 0,2-6 0</inkml:trace>
  <inkml:trace contextRef="#ctx0" brushRef="#br0" timeOffset="13">9182 5539 9899,'-5'12'1189,"3"0"-723,-6 3 0,4-1-204,-3 5 1,3 4-22,-4 4 1,2 5-122,-2-2 0,-1 3-72,6 1 1,-5 4 98,4 1 0,-5 4-99,2-1 1,0 2 70,0 2 0,0-1 0,-1 1 41,0 0-68,5-6 0,-2 0 0,5-7 36,0-3 1,0 1 10,0-9 0,0 4 6,0-7 0,2-3-110,1 0 1,0-4-234,5 0-692,-6-6 441,8 4 246,-8-9 71,3 4-1224,-5-5 583,0 0 313,5 0 78,-4 0-1726,4 0 2108,-5 0 0,5-5 0,1-1 0</inkml:trace>
  <inkml:trace contextRef="#ctx0" brushRef="#br0" timeOffset="14">9479 5539 8101,'0'-7'815,"0"-1"108,0 5 74,5-2-440,-3 5-361,3 0 1,-5 5-37,0 3 0,0 7 106,0 4 0,0 3-89,0 1 1,-2 5 59,-1 2 0,1 7 2,-1 1 1,1 6 58,2 2 0,-3 1-154,-1 6 0,0 1 4,4 3 1,0 0 86,0 0 1,0-5-132,0-3 1,0-3 140,0-4 0,-4 1-220,0-5 0,0-5 51,4-6 0,0-3-51,0-1 0,0-2 93,0-2 0,0-2-109,0-6 1,0-3-105,0-1 185,0-4 56,0 2-4855,0-5 3316,6-5 1393,-5-1 0,9-11 0,-4-1 0</inkml:trace>
  <inkml:trace contextRef="#ctx0" brushRef="#br0" timeOffset="15">10302 5882 8189,'0'-7'348,"0"1"591,0 2-325,0 3 13,0-4 0,0 18-342,0 2 1,-2 9-49,-1-1 1,-1 5 7,-8 6 1,3-4-220,-6 1 1,3-1 112,0 5 0,1-1-284,-1 0 0,1-1 37,-1-2 0,1 0-48,0-4 1,3-4-89,0-4-1,6-5 88,-2 1 1,3-6-139,1-2 1,0-3-167,0 4-1154,0-6 590,0 4-282,5-17 1307,1 4 0,11-15 0,0 4 0</inkml:trace>
  <inkml:trace contextRef="#ctx0" brushRef="#br0" timeOffset="16">10290 5905 8189,'0'-12'0,"0"1"287,0-1 645,0 1-489,0-1 1,1 6 141,3 2 19,-2 3 0,6 2-137,-4 3 0,5 2-357,-1 6 1,-2 1 149,2 2 1,-1 4-64,5 8 0,-5 0-25,1 4 1,0 2 15,3-3 0,-1 6-125,-2-2 1,2 7 83,-2-7 1,3-2-120,4-6 1,-2 2 48,2-1 1,-2-4 71,-2-4 1,1-5-7,-1 1 0,-3-2-46,-1-2-848,1 1 588,3-1 0,-4-3-1956,-4-1 1009,-1-4-1323,-2 2 2145,0-5 0,-5-5 0,-2-2 1</inkml:trace>
  <inkml:trace contextRef="#ctx0" brushRef="#br0" timeOffset="17">10199 6304 8147,'0'-6'736,"0"-4"-247,0 9-1,5-5-246,-4 6 504,9 0-192,-8 0-61,8 0-378,-4 0 0,6 0-72,-1 0 1,4 0-470,0 0 328,1 0 0,0 0-336,3 0 0,3 0 304,1 0 0,-4 0-959,0 0 0,-4 0 1089,4 0 0,-5-5 0,2-1 0</inkml:trace>
  <inkml:trace contextRef="#ctx0" brushRef="#br0" timeOffset="18">10713 5973 8063,'0'-11'0,"0"-1"428,0 1-1,0 5-136,0-5-58,0 10 702,0-4-235,0 0-467,0 4-107,5-4 107,-4 5 0,4 0-101,-5 5 1,4 2-36,0 9-17,0-4-58,-4 10 211,0-4 0,0 4-249,0 1 1,0 4 241,0 0-204,0 4 0,3-3-54,1 3 0,0 2 91,-4-3-27,0-2 0,4 0 126,0-5-93,-1 0-50,3-1 53,-5-4 0,4-1 11,-5-6-145,0 1 129,5-6-167,-4 4-15,4-9 198,-5 4-38,0-5-258,0 5 180,0-3 50,0 3 648,0-5-531,0-5-122,0 3 1,2-3-49,1 5 1,4-3 103,4-1 0,2-1-70,2 1 0,-1 1 43,5-4 1,0 3-130,4-4 0,-3 6-65,3-2 1,-3-1-204,7 1 0,-7 0-132,-1 4 0,-1-4 199,1 1 0,-2-1-1910,-6 4 897,-5 0 1306,5 0 0,-10-5 0,4-2 0</inkml:trace>
  <inkml:trace contextRef="#ctx0" brushRef="#br0" timeOffset="19">11215 5927 8076,'0'-22'0,"0"4"765,0 3 0,2 7 322,1 4-851,-1 3 1,4 1-3,-2 0 0,-3 5 156,3 3 1,-3 6-178,-1 1 0,0 5-15,0-1 1,0 6-40,0 2 1,0 4 87,0-5 0,-4 6-162,1-2 1,-1 2 42,4-1 1,0 0-197,0-4 1,-4 3 73,0-3 0,0-2-125,4-5 0,0 0 30,0-5 1,0 0-11,0-3 1,0-5 413,0 1-167,0-6 85,0 4 1,5-6-100,3 0 1,2 0 215,2 0 0,3-2-41,0-2 0,4 2-337,-4-6 0,6 6-333,-2-2 0,-2 1 243,2 0 0,-3 1-1060,3-1 0,-5 1 571,1 2 0,-2 0-2148,-2 0 2755,0 5 0,1-3 0,-1 3 0</inkml:trace>
  <inkml:trace contextRef="#ctx0" brushRef="#br0" timeOffset="20">12220 5870 8183,'0'-6'331,"0"-4"665,0 9 76,0-5-761,0 6 0,0 6 48,0 1 1,0 7-46,0 1 0,0 9-5,0-1 1,0 8-65,0-1 0,2 3 9,1 1 1,0-3-230,5-1 1,-5 0 87,5 0 1,-5-2-35,0-5 1,-1 0-19,-2-1 0,0-2-497,0-1 1,-2-5 244,-1 1 0,0-3-980,-5 0 1,6-5-866,-2 1-313,-2-5 2349,4 2 0,-8-15 0,4-3 0</inkml:trace>
  <inkml:trace contextRef="#ctx0" brushRef="#br0" timeOffset="21">12163 5973 8183,'0'-11'514,"0"-1"1,4 1-124,0-1 0,3 5 433,-3-1 458,5 6-888,-3-3 0,6 6-134,-1 3 0,-3 2 0,0 5 0,-5 5-15,5-1 0,0 5 15,3-1 1,0 3-1,1 1 0,1-1-15,2 1 0,-3-1 15,4-3 0,-2-3 0,1-4 1,-2-1-417,2 1-1603,-3-1 1204,0-5 0,-4 0 116,-1-6 278,-4 0 1,2-2 121,-5-2 0,0-2-219,0-5 1,4-1-19,-1 1 0,5-4 108,-4-1 1,5-4-61,-2 1 1,3-6 52,2-2 1,-1 0 15,1 5 1,-1-1 7,1 0 1,-1 1 193,0 3 0,1 3-125,-1 4 0,-3 1 355,-1-1 1,-3 5-34,4-1 543,-6 6-513,3-3 0,-3 6-107,2 3 0,-3 3-38,3 9 0,-3-2 6,-1 5 0,0 3-22,0 5 0,0 5 5,0-2 1,0 3-76,0 1 1,0-1 35,0-2 0,1 1-12,3-6 1,-3 1-67,3-4 0,-3-4 101,-1 0 0,0-5-374,0 1 194,0-2 1,0-2-868,0 1 375,0-6-1345,0 4 1333,0-9 1,2 4 585,1-5 0,-1 0 0,3 0 0</inkml:trace>
  <inkml:trace contextRef="#ctx0" brushRef="#br0" timeOffset="22">12826 5893 8058,'1'-10'0,"3"2"884,-3-2-155,4 9-497,-5-4 787,0 5-602,0 5 22,5 1-133,-4 11 1,4-2 42,-5 8 0,0-3-78,0 7 1,0 1-8,0-2 1,0 5-33,0-4 1,0 0-187,0 0 1,0-3 103,0 3 0,0-3-254,0-1 1,0-4-107,0 0 0,0-5 139,0 1 1,0-6-34,0-1 190,0-1 18,0 5-67,6-6 0,0-1 82,5-5 0,1 0-51,-1 0 1,4 0 107,1 0 1,3 0-111,-4 0 0,4-1-1,-4-3 0,5 3-116,-1-3 1,-1 1 125,1 0-1,-3 1-522,3-2 1,-6 2 201,3-2 0,-7 3-1842,-2-3 944,-4 3-422,2 1 234,-5-5 1332,-5 3 0,-2-8 0,-4 4 0</inkml:trace>
  <inkml:trace contextRef="#ctx0" brushRef="#br0" timeOffset="23">12734 6179 8058,'0'-12'200,"0"1"0,5-1-71,3 1 1,2 3 666,2 1 0,0 3-233,3-4 0,3 5-199,5-5 1,5 5 5,2 0 1,2-2-78,-1 1 0,0-4-277,-4 4 1,-2-1 171,-6 1-1320,3 3-82,-9-4-791,-2 5 469,-6 0 1536,-10-5 0,-1 4 0,-6-4 0</inkml:trace>
  <inkml:trace contextRef="#ctx0" brushRef="#br0" timeOffset="24">12769 5859 8058,'6'-5'0,"4"-2"0,-2-4 0,3 2 773,4-2 1,-1 4-126,5-8 1,0 9 230,4-6 0,5 4-339,3-4 1,-2 2-196,1 2 0,3-2-658,1 3 1,2 2 301,-9 1 0,-2-1-460,-6 1 0,1 0 300,-4 4 171,-1 0 0,-4 5 0,1 1 0</inkml:trace>
  <inkml:trace contextRef="#ctx0" brushRef="#br0" timeOffset="25">13454 5825 8097,'0'-7'687,"0"-3"-214,0 9 471,0-4-177,0 5-493,0 10 0,0-1-23,0 10 0,-5 1-185,-3 7 1,-1 1-60,2 2 0,-4 3 51,4-2 0,-2 2-32,1 1 0,-1-1-207,6-3 0,-5 2 60,4-5 0,0-4 85,4-4 0,0-5-389,0 1 13,0-3-813,0 0 463,0-6-595,0-1 1357,0-5 0,5-10 0,2-3 0</inkml:trace>
  <inkml:trace contextRef="#ctx0" brushRef="#br0" timeOffset="26">13431 5802 8097,'0'-7'-106,"0"1"106,0 2 2079,0 3-1035,5-4-266,1 10-383,6 1 0,0 6 26,4-1 1,-2 7-186,5 5 1,-4 1-16,4 6 1,-1-3 29,1 3 1,2 1-139,-2 3 0,-1-5 97,1-2 0,-5 1-38,1-1 0,-2-1-37,-2-3 0,-3-4-164,0 0 1,-6-5-1,2 1 1,-3-1-156,-1 2 0,0-8-1615,0 4 927,0-3-2189,0 2 1521,0 1 1540,0-6 0,-5-1 0,-1-5 0</inkml:trace>
  <inkml:trace contextRef="#ctx0" brushRef="#br0" timeOffset="27">13260 6213 8139,'5'-11'1192,"1"3"-759,5 0 0,1 6 178,-1-2 0,2-2-141,2-2 0,4 2-447,8-2 0,-2 6-802,6-2 1,-5-1 546,5 1 0,-5 0-404,5 4 1,-7 0 165,-1 0 470,0 0 0,-5 0 0,4 0 0</inkml:trace>
  <inkml:trace contextRef="#ctx0" brushRef="#br0" timeOffset="28">14162 5847 8061,'0'-11'368,"0"0"-170,0-1 0,0 5 198,0-1-163,0 5 0,0-7 294,0 9-213,0-9 0,-1 9 109,-3-3-402,-3 3 47,-4 1 1,-2 0 339,-2 0-645,2 0 235,-8 5-259,3 1 236,-5 5 0,4 1 10,0-1-34,0 1 20,1-1 1,2 0 52,4 1 29,1 4-24,5-3 0,-3 4 19,5-6-145,0 0 138,4 1 1,9 1-32,2 2 27,9-3 0,1 5 109,6-6 0,4 1-99,0-1 1,-2 1 215,2-1 0,-6 0-125,2 1 1,-5-1 71,-3 1 0,-2-1-91,-6 1 1,0-1-115,-4 0 0,-2 1 51,-5-1 0,0 1-157,0-1 0,-5 4 66,-2 1 1,-9-1-193,-3-4 1,-2 2-133,-2 2 1,-4-2 98,1 2 0,-5-2-220,4-2 0,-3-1 143,3-2 0,2 1-15,6-5 0,2 3-506,6-3-248,0 0 640,4-4 1,7-1 465,8-3 0,7-8 0,3-5 0</inkml:trace>
  <inkml:trace contextRef="#ctx0" brushRef="#br0" timeOffset="29">14413 5996 8061,'1'-18'500,"3"3"-297,-3-3 1,5 9 145,-6-2 448,0 2-411,0-2 1,-2 4 355,-2 3-198,3 3-398,-4 1 0,1 1 116,1 3 0,-5 6-187,4 6 0,0 4 105,4-1 0,0 4-134,0 3 1,0 0 56,0 4 0,0-3-339,0 3 1,5-4 25,3 0 1,2-3-55,2-4 1,3 2 137,0-6 0,5-1 68,-1-7 1,0-2 262,4-5 0,-2 0-164,5 0 0,-3-5 260,-4-2 0,3-3-77,-3-2 0,-2 0 28,2-4 1,-5 2-95,2-5 1,-4 0-104,0-4 0,-5 1-393,1-1 0,-5-1 199,0-3 1,-1 2-236,-2-6 1,0 6 182,0-2 0,0 8-817,0 4 1,-5 2 186,-3 2 1,2 3-823,-2 1 1643,0 4 0,-8-2 0,-2 5 0</inkml:trace>
  <inkml:trace contextRef="#ctx0" brushRef="#br0" timeOffset="30">15076 5813 8105,'-7'-6'400,"2"1"174,5 0 278,-5 3-397,4-3-218,-4 5 580,5 0-589,0 11 1,-2-3-106,-1 11 0,1 4 232,-1 4-323,-4 5 73,6-3 0,-4 5-45,5 0 106,0 1 1,0-1-230,0 0 1,0-1 52,0-2 0,0 0-121,0-4 1,0-4 91,0-4 0,0-5-151,0 1 0,0-6 51,0-1 1,0-5-1126,0 5 31,0-5 437,0 2 0,0-7 102,0-1 0,0-4 694,0-4 0,5-11 0,1-2 0</inkml:trace>
  <inkml:trace contextRef="#ctx0" brushRef="#br0" timeOffset="31">14973 5825 8105,'11'-5'0,"2"-2"384,2-4 1,3-1-79,5 1 0,0 0 273,-1-1 1,5 2-90,0 2 0,3-1-128,-3 6 1,-1-1-237,-3 4 0,-1 5 64,-3 3 1,-3 6-116,-4 1 0,-2 5 137,-2-1 1,-3 3-487,-5 0 1,-2 3 182,-1 1 0,-8-2-596,-4 3 1,-5-2 90,1 2 0,-3-4 253,-1 0 0,1 0 286,-1-4 1,1-2-65,3 2 0,1-5 316,3 2 0,6-4-103,-2 0 0,7-1-3,0 1 0,3-5-21,1 1 0,1-4 245,3 3 1,4-4 56,7 1 0,1 1 36,3-2 0,3 2-86,-3-1 1,3-2-97,0 1 1,0 2-451,-3-1 1,1 1 197,-4-1 1,-1-3-310,-4 3 0,-1-1 33,-2 1-2138,2-3 2442,-4 4 0,6-5 0,-1 0 0</inkml:trace>
  <inkml:trace contextRef="#ctx0" brushRef="#br0" timeOffset="32">15532 5882 8042,'5'-18'51,"1"1"503,1 6-180,3 0 402,-3-1 0,0 6 228,1 2-813,-6 3 1,3 2 68,-5 3 0,0 7-144,0 8 1,-5 4 90,-2 4 1,-3 1-128,-2 2 0,1 7-87,-1-3 0,5 3 153,-1-3 0,6 1-92,-2-1 0,1-4-12,-1 1 1,3-6-111,-3 2 0,2-8 55,-2-4 1,3-2-946,-3-2 98,3 1-1148,1-6 1302,0-1 0,0-6-67,0-3 0,3-2 379,1-6 1,4-3 393,-4 0 0,5-11 0,-3 2 0</inkml:trace>
  <inkml:trace contextRef="#ctx0" brushRef="#br0" timeOffset="33">15510 5870 8042,'5'-12'-867,"-4"-4"1094,3 9 636,2 2-406,-5 0-245,4 5 555,0 0-393,-3 0 1,4 0-4,-2 0 1,1 5 64,3 2-31,2 3-232,1 2 1,2 3 230,2 0-21,3 11-134,0-7 1,1 12-81,0-4 1,-2 5 28,2-2 0,2 3-13,-6 2 0,0-5-92,-3 0 0,-1-4 311,0 1-764,1-8 304,-6 2 0,3-8-614,-5 2 306,0-2-1353,1-2 1271,-4 1 0,4-5-2099,-5 1 1316,0-6 1229,-5 3 0,-1-5 0,-6 0 0</inkml:trace>
  <inkml:trace contextRef="#ctx0" brushRef="#br0" timeOffset="34">15464 6247 8049,'0'-11'596,"0"-1"-286,5 6 1,1 0 18,6 2 0,-1 1 122,1-4-219,-1 4-1,5-7-192,2 9 53,5-4 0,0 5 284,0 0-511,0 0 0,-1 0-382,1 0 452,-5 0 0,-1 0 110,-6 0-1656,0 0 829,6 0 782,-10 0 0,9 5 0,-10 1 0</inkml:trace>
  <inkml:trace contextRef="#ctx0" brushRef="#br0" timeOffset="35">15978 5882 8072,'0'-18'551,"0"5"-25,0 6-428,0 4 246,5-2-62,-4 5 0,8 5-49,-5 3 1,0 6-44,-4 1 1,1 9 72,3-1 0,-3 4-96,3-1 0,-3 3-3,-1 6 1,1-5-164,3 1 1,-3-5-193,3 5 1,-3-7 136,-1-1 0,0-2-98,0-6 1,0 1 41,0-5 1,-3-3-548,-1-1 0,-1-4-121,1 1 778,3-3 0,-9-1 0,3 0 0</inkml:trace>
  <inkml:trace contextRef="#ctx0" brushRef="#br0" timeOffset="36">15841 5756 8006,'5'-18'-190,"1"2"190,6 4 205,-1 1 1,4 3 787,0 1-617,1-1 726,-5 2-659,1 1 1,4 1 42,3 0 0,-1 0-182,1 4 1,0 2-265,4 1 1,0 2 88,-1 3 0,-3 2-232,0-2 0,-3 2 123,3 1 1,-5 1-343,1-1 0,-7 5 47,-5-1 1,2 4 11,-1-4 1,-1 5-55,-7-1 0,-2-2 82,-6-2 1,1 2-21,-1-2 1,1 0 69,0-4 0,-1 1 180,1-1 0,-1-1-75,1-2 0,-1 1 217,1-5 0,3 3-2,1-3 1,3 1 155,-4-1 5,6-3 1,-3 6 104,5-4 193,0-1-397,0 8 0,5-8 56,2 6 1,4-4-52,0 3 1,4 0-193,0 0 1,4 2-44,-3-5 1,7 5 91,-4-1 1,5 2-58,-5 1 0,-1-3 84,1-1 1,-6 1-177,3 3 1,-9 1 75,-3-1 1,-3 2-155,-1 2 1,-1-2 43,-3 2 1,-7-1-134,-8 1 0,-3-2 55,-1 2 0,1-2-107,-1-2 1,-4 1-57,0-1 1,1-3 103,3-1 1,-4-3-8,1 4 1,4-6-281,7 2-290,2-3 143,7-1 695,1 0 0,10-10 0,1-2 0</inkml:trace>
  <inkml:trace contextRef="#ctx0" brushRef="#br0" timeOffset="37">16423 5847 8010,'0'-11'0,"0"0"807,5-1-457,-3 6 1,4 1 516,-2 5-705,-3 0 1,4 5 64,-5 2 1,0 5 47,0 3 0,4 3-19,0 5 0,-1 5-39,-3 2 0,0-1 10,0 2 0,0-2-49,0 1 1,0 2 14,0-5 1,-3 3-135,-1-3 0,0-2 83,4-6 1,0 2-133,0-6 0,0 4-38,0-4 1,0-3 98,0-5 0,-1-3-219,-3 4 194,3-6 13,-4 3 37,5-5 275,0 0 1,5-4-465,2 1 0,3-5 119,2 4 1,-1-1-216,1 1 1,3-1 68,0-2 0,4 0-189,-4 3 1,6 2 34,-2-6 1,2 6-72,2-2 1,0 1-301,0 0 0,-2 1 219,-2-2 0,-1 2-506,-3-2 0,-2 3 43,2-3 889,-7 3 0,2-4 0,-3-2 0</inkml:trace>
  <inkml:trace contextRef="#ctx0" brushRef="#br0" timeOffset="38">16880 5905 8043,'5'-12'0,"1"2"0,6 2 0,-2-2 362,-2 3 1,2 2 90,-3 1 1,0-1 106,0 1 1,-3 0 90,4 4-420,-6 0 0,3 6 3,-5 6 1,0 4 10,0 7 1,-5 1-40,-2 3 1,-2-2 38,1 6 0,-2-5-133,2 5 0,2-6-7,-2 2 1,6 1-209,-2-2 1,3-3 24,1-4 0,0-3 11,0 3 1,1-7-50,3 0 1,2-1 113,6-3 1,-1-3-43,1-1 0,3-3 39,0-1 0,5 0-182,-1 0 1,-1 0 5,1 0 1,-1 0-142,1 0 1,1-1-344,-5-3 1,5 1 296,-5-4 1,0-1-758,-4-3 0,0 3 1125,-4 0 0,-2-4 0,-5-6 0</inkml:trace>
  <inkml:trace contextRef="#ctx0" brushRef="#br0" timeOffset="39">16846 6099 8000,'0'-12'489,"5"5"160,2-1 1,5 6-29,3-2-49,-2-3-295,8 6 1,-3-9-3,5 2 1,5 3-23,2 1 0,0-1 116,0 2-791,-5-1 389,3 4 1,-6-4-495,-3 0 362,-3 0-2049,-4 4 1214,-1 0 1000,-4-5 0,-7-1 0,-7-5 0</inkml:trace>
  <inkml:trace contextRef="#ctx0" brushRef="#br0" timeOffset="40">16869 5825 8051,'10'-12'726,"-1"5"-223,10-1 1,-4 0 113,4-3 0,5 3-140,7 1 0,2-1-107,1-3 0,0 1-63,0 2 1,1-2-77,-1 2 1,-1 2-487,-3-2 0,-6 6 251,-5-2 0,-5-1-2102,2 1 2106,-9 0 0,-2-1 0,-5-1 0</inkml:trace>
  <inkml:trace contextRef="#ctx0" brushRef="#br0" timeOffset="41">18342 5733 8075,'0'-11'0,"0"3"0,0 1 813,0 4 2,0-2-155,0 5-484,0 5 0,0 3 175,0 7-118,0 3-58,0 5 1,-4-1 175,0 1-399,-5 5 234,3 1 0,-2 4 14,1-2-35,-1 7 0,-2-9-241,2 5 0,2-1 82,2-6 0,2 0-400,-6-5 0,4 0 210,-3-3 0,3-2-1470,-4-6 762,6 0 892,-8 1 0,3-6 0,-4-1 0</inkml:trace>
  <inkml:trace contextRef="#ctx0" brushRef="#br0" timeOffset="42">18251 5779 8044,'11'-18'0,"-5"2"0,4 4 207,-3 1 0,0 1 708,1 2-413,0-2-271,3 9 541,-5-4-382,5 0 1,-6 5 69,2 0-287,3 5 1,-5 7-31,3 4 0,2 3 117,-2 7 0,1 0-111,-2 4 1,4-3 81,-4 3 0,3-1-80,2 2 0,-1 0-10,1-4 1,3 4-183,0-5 0,1 1 47,0-4 1,-4 0-143,4-1 1,-4-4-294,0-3 0,-5-2 232,1-1 0,-4-1-580,3 0 0,-4-3-61,1 0-481,-3-6 846,-1 3 0,-1-5 473,-3 0 0,-2 0 0,-6 0 0</inkml:trace>
  <inkml:trace contextRef="#ctx0" brushRef="#br0" timeOffset="43">18148 6099 8023,'6'-5'558,"4"3"1,-3-6-80,4 4 155,0 0-310,1 4 0,4-4-36,3 0 0,4-1-22,4 1 0,1 3-176,2-3-45,3 3 0,-9 0-661,3-3 1,0 3 455,-5-3 1,4 3-927,-7 1 1,-3 0 1085,0 0 0,-4-5 0,0-2 0</inkml:trace>
  <inkml:trace contextRef="#ctx0" brushRef="#br0" timeOffset="44">18719 5699 8042,'6'-5'-21,"-1"4"0,-4-4 21,3 5 1383,-2 0-850,3 0 0,-4 5 303,3 2-342,-3 9-189,9 1 0,-9 7 7,3 3 1,1 1 132,-1 2 1,1 3-319,-1-2 46,-3 2 0,6 1-64,-4 0 1,-1-1 70,1-2 1,-1 1-296,-2-6 1,4 0 130,-1-7 1,1 1-1132,-4-5 559,0 0-1395,0-3 1038,0-1 913,0-4 0,-5-2 0,-1-5 0</inkml:trace>
  <inkml:trace contextRef="#ctx0" brushRef="#br0" timeOffset="45">18753 5779 8020,'1'-6'68,"3"2"0,-3 1 1520,3-1-964,3 3 1,-5-4-264,6 5 1,-4 1-171,3 3 1,1 3-115,3 4 1,1 2 42,-1 2 1,4-1-169,0 5 1,4-1 108,-3 1 0,4 1-180,-1-5 0,-2 0 44,-2-3 1,-3-1-35,0 1 1,-1-6-189,1-2 1,-5-3 106,1-1 0,-4 0 139,3 0 0,-3-1-6,4-3 0,-2-2-1,2-6 1,2 0-17,-2-4 1,2 4 163,1-4 0,1 0-87,-1 1-1,4-6 16,0 2 1,1-1 99,-5 1 1,3-1-68,-3 5 1,3-1 88,-6 5 0,-3 3 8,-1 1 4,-3 4 0,-1-1-85,0 8 0,0 4 200,0 7 1,0 3 25,0 5 1,-4 3 148,1 1 0,-5 6-128,4 1 1,-3 0-121,3 4 1,0-2-169,4-2 0,-4-1 121,0-2 0,0-3-376,4-6 1,0 0 189,0-3 0,4-2-1209,0-6-284,0 0-885,1 1-39,-4-6 2456,4-1 0,0-5 0,2 0 0</inkml:trace>
  <inkml:trace contextRef="#ctx0" brushRef="#br0" timeOffset="46">19415 5893 8081,'0'-13'105,"0"-2"207,0 8-312,0 2 1294,6-1-529,-5 6 56,4 0-188,-5 0-339,0 11-64,-5-4-54,4 15 0,-10 1 177,4 7-277,-3-2 129,-2 5 0,6-5 148,2 2-480,3 3 168,1-8 0,0 2 215,0-4-612,5 0 255,6-5 0,2-2-106,2-4 122,3-6 1,1-1 251,8-5 0,-3 0-117,2 0 1,4-1 79,0-3 1,-1-2-56,2-6 0,-7 1-6,-1 0 0,-2-5-18,-6 1 1,1-5-11,-5 1 0,-5-7-387,-2 0 0,-2-2 170,-2 1 0,-2-1-420,-2-2 0,-3-2 277,-8 5 1,-3 1-343,-5 3 0,-5 4 258,-2 0 1,-3 10-40,-2 1 0,5 6 112,-1 2 1,10 0-177,-2 0 506,8 5 0,-2 1 0,6 6 0</inkml:trace>
  <inkml:trace contextRef="#ctx0" brushRef="#br0" timeOffset="47">19929 5847 7997,'8'-6'47,"0"2"383,-1 3 1,1-3 474,-1 0-175,-4 1-162,2 3-74,-5 0 1,0 5-269,0 2 0,-1 3-20,-3 2 0,3 3-30,-3 0 1,3 6-15,1-2 1,0 2-133,0 2 1,0 0 46,0 0 0,5 0-65,2-1 1,4 1 83,0 0 1,0-1-163,1-3 0,-1-3 17,1-4 0,-1-2 55,0-3 0,1 2 114,-1-5 0,1 0 1,-1-4 0,2 0 21,2 0 1,-1-5-55,5-3 1,-5-3-169,1-4 1,-2 1 112,-2-5 1,1 0-160,-1-4 1,-1 0 107,-2 0 1,1-5-546,-5-2 0,1-2 239,-1 2 1,-3-2-469,3 5 0,-3-3 19,-1 3 1,0 5 320,0 7 1,0 3-520,0 0 971,-5 6 0,-2-4 0,-4 3 0</inkml:trace>
  <inkml:trace contextRef="#ctx0" brushRef="#br0" timeOffset="48">20409 5825 7997,'0'-12'107,"1"5"-107,3-1 1725,3 0-580,-1-3-509,4 5-470,-9 1 1,4 6-120,-5 3 1,0 6 54,0 5 1,-1 7 68,-3 0 0,3 3-99,-3 5 1,-1-3 98,1 3 0,1 1-189,3 3 0,0-4 28,0 1 1,0-6-80,0 2 1,0-4-99,0-4 0,0-3-257,0-4 1,0-1-92,0 0 0,0-3-90,0 0-1459,0-6 2064,0 3 0,-6-15 0,0-3 0</inkml:trace>
  <inkml:trace contextRef="#ctx0" brushRef="#br0" timeOffset="49">20478 5733 8089,'6'2'1661,"-2"1"-1088,2 4 0,0 5 90,6 4-275,4-4 246,-3 10-332,9-4 0,-5 4 193,6 1-325,0 5 1,0-4-117,0 3 1,0-3 51,-1-1 1,-4-4-387,-3 0 1,-2-5 274,-1 1 0,-5-2-405,1-2 1,-4-3-17,3 0-1835,-4-6 1173,2 8 1088,-5-8 0,0 3 0,0-5 0</inkml:trace>
  <inkml:trace contextRef="#ctx0" brushRef="#br0" timeOffset="50">20763 5665 8005,'8'-18'0,"-1"3"380,-4 2 1,3 5 388,-2 1-397,-3 4-1,4-2-117,-5 5 1,2 0 139,1 0 1,-1 1-55,2 3-371,-3 8 230,-1 0 0,0 11 142,0 0-355,0 0 184,0 10 1,0-8 29,0 6 1,0-1-157,0 4 1,0 1 101,0-1 0,0-1-44,0-3 0,0 0 7,0-4 0,0-5 40,0 1 0,-4-6-3,0-1 0,0-2 27,4-2-129,0 0 1,-3-3-45,-1 0 0,0-6 0,4 3 0</inkml:trace>
  <inkml:trace contextRef="#ctx0" brushRef="#br0" timeOffset="51">21094 5653 8098,'5'-6'245,"-3"-4"37,8 9 771,-9-5-631,4 6 0,-5 6-300,0 1 1,0 8 113,0 4 1,0 4 23,0 4 0,-4 2 6,1 5 0,-1-3-85,4-1 1,0 3-24,0 2 1,0 0-104,0-8 0,0-1-210,0-3 0,0-5 116,0-3 0,1-2-1482,3-2 801,-3 1-450,4-6 1170,-5 4 0,-5-8 0,-1 3 0</inkml:trace>
  <inkml:trace contextRef="#ctx0" brushRef="#br0" timeOffset="52">20912 5688 8024,'1'-11'-135,"3"4"135,-3-3 0,9 8 1050,-4-8 0,10 5-27,-1-2-625,0-4 575,2 5-555,0 0 1,10-3 232,0 5-578,4-5-122,-1 8 0,4-8-489,0 5 573,0 0 0,-3 4-1075,-1 0 0,-6 0 653,-1 0 1,-1 0 386,-7 0 0,5 0 0,-2 0 0</inkml:trace>
  <inkml:trace contextRef="#ctx0" brushRef="#br0" timeOffset="53">21665 5608 8088,'0'-7'384,"0"2"0,4 4 28,0-3 418,0 3-105,-4-4-148,-5 5-523,-2 0 1,-4 0 237,0 0-57,-1 0-475,1 0 209,-1 5 0,0-3-147,-4 6 195,4-5 1,-9 7-34,6-3 1,0 2-93,3-1 1,2 2 19,3-2 1,-2 2 100,5 1 0,0-3-44,4-1 1,0 1 66,0 3 1,5 1 150,3-1 1,7 1-30,4-1 0,-1 2-33,1 2 0,4-2 22,3 2 1,1-1-56,-4 1 1,0-2 147,0 2 1,-2 2-73,-2-2 0,2 4 128,-6-4 0,3 4-91,-7-4 1,2 4 123,-10-3 0,1 3-156,-4-4 1,-1 4-49,-3-4 0,-5 2-26,-10-2 0,-1-2 82,-10 2 1,-1-4-216,-3-3 0,0 1 45,-1-6 1,1 5-136,0-4 1,5 0-424,2-4 0,3 0-549,1 0 0,5 0 1096,3 0 0,2 5 0,2 1 0</inkml:trace>
  <inkml:trace contextRef="#ctx0" brushRef="#br0" timeOffset="54">1702 10656 8098,'-7'-5'-993,"1"3"1905,2-1-498,3-4 0,-8 5-58,5-6 1,0 4-69,4-3 0,0 3-135,0-4 1,2 4 97,2-3 0,2 0-115,5 0 1,2-3 81,2 2 1,2-6 10,2-1 1,2 0-27,-2 3 1,4 1-5,4-1 0,-7 2-72,3 3 0,-4-2 84,0 5 1,1 0-187,-4 4 1,-1 0 109,-4 0 0,1 1-213,-1 3 1,-3 3-190,-1 4 0,-4 0 156,1 1 1,1 3-23,-1 0 0,-1 2 69,-3-2 0,0-2-181,0 2 1,-3 1 30,-1 0 1,-4-1 28,4-4 0,-5 4 67,2 1 1,-3-1 21,-2-4 0,5 1 29,-1-1 0,0-3 83,-3-1 1,0 0 43,-1 0 1,5 2-116,-1-5 0,4 0 263,-4-4 0,6 1 67,-2 3 348,3-3-127,1 4 16,0-5-355,5 0 0,1 0 114,6 0 1,0 0-280,4 0 1,-2 0 88,5 0 0,-4 0-96,4 0 0,-4 5 109,4 3 0,-4 0-154,4 3 1,-5-6 86,2 7 0,-4 0-82,0 3 1,-2 4 29,-3-3 1,2 4-8,-5-1 1,0-1 19,-4 1 1,-5 0 0,-3 4 0,-2-4 178,-1 0 0,-2-4-147,-2 4 1,1-5 108,-5 1 1,0-2-67,-4-2 0,-1-1 10,-3-2 0,2 2-71,-6-2 1,6-2-96,-2 2 1,3-6-135,1 2 1,2-3-73,2-1-526,2 0 549,6 0 1,4-5-441,4-2 0,1 0 260,2 0 1,5-1-742,3-3 1197,2-1 0,7 1 0,0 0 0</inkml:trace>
  <inkml:trace contextRef="#ctx0" brushRef="#br0" timeOffset="55">2444 10347 8037,'0'-6'-904,"0"-4"775,0 9 1187,0-5 935,0 6-1647,0 6-102,0 0-57,0 10 0,0-2 169,0 5 0,0 0-126,0 4 1,0 4 19,0 0 0,0 4-53,0 0 0,0 2-14,0 1 0,4 0 5,0 1 0,3 4-7,-3 3 0,4-2-155,-4 2 1,1 0 57,-2 4 1,-1-6 83,1-2 0,-1-2-21,-2-2 1,0-5-140,0-2 0,0-3 120,0-1-35,0-5-6,0-2 8,0-4-159,0-6 164,0 4 54,0-9-2,0 5-2162,0-6 0,0 0 1</inkml:trace>
  <inkml:trace contextRef="#ctx0" brushRef="#br0" timeOffset="56">3186 10530 7766,'0'-11'559,"0"-1"0,-1 2 91,-3 2-419,3-2 1,-4 8-66,5-6 0,-4 4 210,0-3-370,-4 4 1,1-2-51,-4 5 0,-1-4 101,1 0 0,-1 1-133,1 3 1,-2 0 23,-2 0 1,1 3-26,-5 1 1,1 5 59,-1-1 0,-2 2 46,2 1 1,-3 5 50,-1-1 0,0 5 5,1-1 1,0 1 51,3-1 1,3 3-73,4-3 0,2-2-135,2-2 0,-1 1 132,6 0 1,-1-1-165,4-4 0,1 1 54,3-1 88,7 0-101,2 1 69,9-6 0,-5-1 93,6-5-115,5 0 1,-4-1 70,3-3 1,1-2 28,-2-6 1,1 1 109,-4 0 0,-4-1-79,0 1 0,-5-3 42,1 2 1,2-5-20,-2 5-48,-5-2 0,0 3 40,-2-1 1,-2 1 75,2 0-135,-6-1-1,3 5 97,-5-1 0,0 4-3,0-4-66,0 6 157,0-3 128,0 5-204,0 5-376,-5 1 155,4 11 1,-9-2-111,2 8 91,3-3 1,-4 8-22,6-5 0,-3 5 43,3 2 0,1-1-39,-1 2 1,1-1 54,2 5 1,0-5 28,0 1 0,0-5-16,0 5 0,2-10 50,1 2 0,-1-8-54,1 1 0,3-4 134,-3 0-558,1-1 0,0-3-56,0-1-669,0-4 628,1 2 231,-4-5 302,9 0 0,-4 0 0,6 0 0</inkml:trace>
  <inkml:trace contextRef="#ctx0" brushRef="#br0" timeOffset="57">3529 11078 8041,'0'-6'1703,"0"1"0,0 14-997,0 2 1,1 7-287,3-3 0,-3 4-174,3-4 0,1 6 13,-1-2 1,0 2-389,-4 2 1,1-4 143,3 0 0,-3-4-726,3 4 1,-3-5 102,-1 2 0,0 0-823,0-1 1431,0 1 0,5-5 0,2 0 0</inkml:trace>
  <inkml:trace contextRef="#ctx0" brushRef="#br0" timeOffset="58">4169 10541 8007,'0'-6'-434,"0"-4"1605,0 4-736,0-6 0,1 5 33,3-1 1,-2 4-166,6-3 1,-1 4-46,5-1 1,3-1-47,0 1 0,4 1 0,-3 3 0,0-4-38,-1 0 0,2 0-93,2 4 0,-3 0-10,-4 0 0,3 4-88,0 0 1,-1 5-96,-6-2 0,1 3 87,-6 2 1,5-1-49,-4 1 0,0 3 114,-4 0 0,-4 2-187,0-2 1,-5-1 68,2 5 0,-4-5-44,0 1 0,0-2 99,-1-2 0,2 1 5,2-1 0,0-3 67,4-1-84,0-4 219,-1 2-189,4 0 80,-4-4-30,10 4 1,1-5 237,5 0-138,1 5 1,3-3 118,0 1 1,6 2-115,-2-1 1,1 1 165,-1-1-128,2 2 1,-3 2-8,5 0-114,-5-1 33,3 5 1,-8-1-3,2 1 0,-2-1-28,-2 0 1,0 2-290,-4 2 141,-2-2 1,-5 5-112,0-3 0,0-2 72,0 2 0,-9 1 157,-2 0 0,-8-1-83,0-4 40,-3 6 40,0-5-45,-1 5 1,-1-6-12,-3 1-70,3-6 91,-9 4 0,9-5-170,-3 3 89,3 2 1,1-9-448,0 3 0,5-2-124,3-2-808,3 0 460,0 0 343,6 0-652,1-6 539,5 5 767,0-9 0,10 4 0,3-6 0</inkml:trace>
  <inkml:trace contextRef="#ctx0" brushRef="#br0" timeOffset="59">4842 10370 7935,'0'-11'1126,"0"-1"-654,0 6 109,6 1-251,-5 5 168,4 0 360,-5 0-679,0 5 0,0 1 329,0 6-268,5 4 0,-4 2-9,3 5 0,-3 3 28,-1 1 0,0 5-44,0-2 0,4 3 106,0 2-190,0-1 0,-4 0-41,0 0 1,4 4 84,-1 0 0,1 4-110,-4-4 1,0 1 168,0-5-478,0-5 179,0 4 1,0-9-138,0 3 139,0-3 1,-1-5 65,-3 0 1,3-5 38,-3 1 0,3-2-117,1-2 0,-4 1 148,0-1-198,0-5 193,4 5-1034,0-10 435,0 4 1,2-5-1117,1 0 350,-1 0 0,7-5 1297,-6-3 0,6-2 0,-2-1 0</inkml:trace>
  <inkml:trace contextRef="#ctx0" brushRef="#br0" timeOffset="60">5585 10450 8067,'0'-11'752,"0"-1"-369,0 1 0,0 3 505,0 1-528,0 4 0,0-3 648,0 2-630,0 3 0,-5-3-283,-3 8 0,-3 2-16,-5 5 0,-1 6 44,-6 2 1,-1 8-16,-3 3 0,2 7 93,-6 1 0,6 5-163,-2-1 0,4 1-44,4-1 0,3 2 13,4-2 0,6-2 108,2-2 0,3-7-218,1 0 1,5-6 101,3 2 0,6-4-72,1-4 1,4 1 130,-4-5 0,5-3-12,-1-5 1,-1-4 239,1 1 1,0-3-201,4-1 0,-4-1 48,0-3 1,0 1-25,4-4 20,-5-1-230,-2-3 179,-4-1 1,-1 1-246,1-1 219,-6-4 0,3 3-241,-5-2 74,-1-3 0,-4 4 163,-3-5-839,-2 5 520,-10-2 0,-3 1-129,-8-1-429,-2 1 507,0 9 0,-8 1-381,2 5 380,-1 0 1,3 5-301,2 2 1,1 7 201,7 2 1,0-1 419,12-4 0,-3 6 0,7 0 0</inkml:trace>
  <inkml:trace contextRef="#ctx0" brushRef="#br0" timeOffset="61">6578 10541 8130,'-5'-6'266,"4"-4"-112,-4 9 1,5-6 441,0 4 325,0 1-561,0-3 1134,0 5-1437,0 10 0,0-1 335,0 10-182,0 5 0,0 2-128,0 4 1,0 1 89,0 3 0,0 0-177,0 0 0,0 1 20,0-1 1,4-1-21,0-3 1,1 1 149,-2-8 1,-1 2-217,2-6 0,1-2-156,-2-2 0,3-6-580,-3-2-449,-1 1 0,3 0-106,-5-1 1362,0-4 0,-5 2 0,-2-5 0</inkml:trace>
  <inkml:trace contextRef="#ctx0" brushRef="#br0" timeOffset="62">6373 10621 8051,'0'-11'0,"1"3"229,3 1 0,-2 3 388,6-4 1,1 2-13,6-2 137,-2-2-349,8 4 1,-7-2 81,5 1-235,0 4-66,4-2 0,-4 1 72,0 0-72,0 1 0,3 4-143,-3 3 1,1-2 94,-4 6 1,3-1-215,-4 5 0,0-1 71,-4 1 1,0-1-237,-4 1 1,2-1 133,-5 0 1,0 1-92,-4-1 1,0 1-115,0-1 267,0 1 0,-2-1 55,-1 0 1,-4 1-45,-4-1 1,-2-3 80,-2-1 0,1 1-63,-5 3 1,5 0 130,-1-4 0,-2 2-103,2-5 0,4 4 442,3-5-103,0 1-121,2-4-202,1 0 0,6 4 59,3 0 0,0 0 194,7-4 0,-1 0-106,9 0 1,-3 0 11,3 0 1,0 0-69,4 0 0,-1 1-102,1 3 0,-4-2 70,0 6 0,-5-4-97,2 3 1,-4 1-148,0 3 1,-2 1 69,-3-1 1,-1 1-75,-6-1 0,0 0 114,0 1 0,0 0-153,0 4 0,-6-4 71,-1 4 0,-7 0-26,-1-1 1,-4 1 31,3-5 1,-4 0 3,1 1 1,-3-1-153,0 1 1,3-2 102,0-3 0,5 0-491,-2-3 0,4-3-232,0 3-441,6-3 701,1-1 643,5-5 0,0-1 0,0-6 0</inkml:trace>
  <inkml:trace contextRef="#ctx0" brushRef="#br0" timeOffset="63">6955 10690 8051,'5'-6'2635,"-3"-5"-1486,3 10-703,-5-4 1,0 6-89,0 3 1,0 6-89,0 6 0,0 4-225,0-1 1,0 2 236,0 2-50,0 5-396,0-4 189,5 4 0,-3-1 224,6 0-562,0-1 246,3-3 0,0-1-55,1-3-95,-1-3 106,1-4 0,-1-1 85,1 0 15,-1 1 1,0-6 38,1-2 1,3-3 0,0-1 1,0 0 133,-3 0 0,-1-1-79,1-3 1,3-2 92,0-6 1,0-3 18,-3 0-139,-1 0 296,1-2-272,-1-1 0,-3-1-87,-1 0 89,-4 0 1,2-3-259,-5-1 1,0-4 89,0 0 0,0 1-495,0 3 0,0-4 231,0 1 0,0 3-1121,0 4 965,0 10 0,0-6-746,0 7-362,0 3 324,0 0 1289,0 5 0,-5 0 0,-1 0 0</inkml:trace>
  <inkml:trace contextRef="#ctx0" brushRef="#br0" timeOffset="64">7469 10621 8040,'0'-11'1460,"5"5"-1063,-3 1 295,3 5 289,-5 0-789,0 5 1,0 2 57,0 8 0,0 3 154,0 5-4,0 0-143,0 0 1,0 3 171,0 1-198,5 5-29,-4-8 0,4 8-151,-5-6 11,0 1 1,0-4-371,0 0 1,1-6 222,3-1 1,-3-4-609,3 0 0,-2-5 56,-2 1-725,0-6 458,0 4 904,0-6 0,0-6 0,0 0 0</inkml:trace>
  <inkml:trace contextRef="#ctx0" brushRef="#br0" timeOffset="65">7275 10621 8002,'0'-6'1111,"5"-3"82,3 5 1,2 1-36,1 3-715,6-6 0,1 5 149,4-3 1,1-1 337,0 2-568,5-1 0,-3 0-290,6 0 0,-2-4-123,2 5 1,-4-1-1012,-4 4 1,0 0 761,0 0 1,-4 0 299,0 0 0,0 0 0,4 0 0</inkml:trace>
  <inkml:trace contextRef="#ctx0" brushRef="#br0" timeOffset="66">8566 10427 7961,'-5'-6'-900,"3"-4"1837,-8 3-157,9 1-178,-4-4-61,5 4-227,0-6 1,5 2-23,2 2 0,1-2-37,4 3 1,-4-4 140,8 0 93,-4 5-321,5-4 0,1 7 332,4-5-319,1 6 1,0-4-91,0 2 0,0 2 83,0-1 1,-4 1-187,0 2 0,-4 5 65,4 3 0,-5 2-245,1 2 0,-3 0 129,-5 4 0,0 0-109,-4 3 0,-1 3-95,1-3 1,-5 2-120,-2 2 0,-5-1 9,2-3 1,-4 1 86,0-5 1,0 0 289,-1-3 0,1-1-123,-1 1 0,1-1 279,-1 1 1,1-5-38,0 1 200,4-6 160,2 3 309,0-5-551,4 0 1,-3 0 107,8 0-97,2 0 0,6 0-53,-1 0 1,2 0-18,2 0 0,-1 0 59,5 0-343,0 5 230,-1-3-29,3 8 0,-4-8-131,2 6 138,2 0 0,-8 4-188,2 4 33,-2-4 1,-3 10 57,-2-3 0,1 0-164,-5 4 1,-1-3 50,-3 7 0,-1-2-134,-3 2 0,-2-3 101,-6 2-44,-4 4 69,-2-11 1,-6 7 280,-3-7-220,3-2 0,-5-1 58,3-4 1,-2-1-62,-3 1 0,-1-5-65,6 1 1,-5-6 92,5 2 1,3-2-465,4-2 1,6-2-128,2-2-1475,-1-2 1049,11-10 1047,1-2 0,6 0 0,6 2 0</inkml:trace>
  <inkml:trace contextRef="#ctx0" brushRef="#br0" timeOffset="67">9308 10153 7959,'0'-6'-809,"0"1"4247,0 5-2919,0 5-56,0 6-54,0 2-150,0 8 1,0-1 5,0 6 0,0 0-28,0 4 0,0 2 14,0 6 0,1-1 27,3 4 1,-3 1 27,3 4-268,-3 0 0,3-1 131,0 1 0,1 0 0,-1-1 1,-3 0-95,3-3 0,-3 1 74,-1-5 0,0 0-204,0-4 0,0-1 42,0-2 1,0-3 83,0-5 1,0-2 148,0-2-16,0-2-164,0-6-13,0 0-541,0-4 253,0-2-1021,0-5-963,0-5 1085,5-2 0,-3-4 1160,1 0 0,-1-1 0,-2 1 0</inkml:trace>
  <inkml:trace contextRef="#ctx0" brushRef="#br0" timeOffset="68">9479 10553 8028,'5'-12'1556,"-3"6"-11,8 1-1094,-9 0 1,5 4 374,-2-3-218,-2 3-216,3 1 43,-5 0 1,0 5-214,0 2 1,-7 3-1,-4 2 1,-1 3-107,-3 0 0,-3 6 52,-1-2 0,2 2-290,-2 2 0,0 4 114,-4-1 0,0-3-321,0-4 0,4 0 178,0 4 0,5-1-150,-1-3 0,3-3 47,5-4 0,-2-1-754,5 1 1,0-5-1008,4 1 2015,0-6 0,0 8 0,0-3 0</inkml:trace>
  <inkml:trace contextRef="#ctx0" brushRef="#br0" timeOffset="69">9845 10359 7977,'0'-7'-63,"0"-3"0,0 8 1295,0-6 193,0 6-475,0-4 801,0 6-1457,0 6 1,-4 4-71,0 5 1,-5 5-96,2-1 1,-3 7-3,-2 0 1,1 5 96,-1-5 1,1 5-175,-1-5 1,2 6 107,3-1 0,-3-3-283,2-2 0,2 2 66,-2-1 1,5-4-205,0-4 187,1-5 0,-1 2-89,-1-4 8,0-6-24,4 4-102,0-9 1,5 8 61,3-5 1,-2 0 148,2-4 1,-1 0-59,5 0 1,-1 0 25,0 0 1,5 0-193,-1 0 1,0 0-94,-3 0 0,-1-4-897,0 0 652,1 0-594,-1-1 265,-4 4-25,3-9 988,-4 4 0,0-6 0,-1 1 0</inkml:trace>
  <inkml:trace contextRef="#ctx0" brushRef="#br0" timeOffset="70">9913 10656 7977,'0'-12'-61,"0"5"506,0-1 751,0 5 135,0-7 417,0 9-720,0-4 1,0 18-384,0 2 12,0 8-326,0-5 0,0 4 135,0 1-270,0 0 0,0 0 141,0 0-340,0 0 57,0-1 1,0 3 338,0 1-378,0-7 49,0 13 0,0-14-288,0 5 161,0-1 0,0-9-601,0 2 328,0-2-1060,0-2 654,0 1-2203,0-6 1551,0-1 1275,0-5 1,0-5-1,0-1 1</inkml:trace>
  <inkml:trace contextRef="#ctx0" brushRef="#br0" timeOffset="71">10793 10667 7983,'-12'0'206,"1"0"65,-1 0 1,5 0 802,-1 0-283,6 0 175,-8 0-581,8 0 1,-2 0 27,8 0 0,3 0 53,4 0 0,4 0 58,0 0 1,10 0-119,-3 0 1,8-4-69,-4 0-57,11-4-323,-12 6 78,19-3 0,-14 1 134,8 1 0,1-2-82,0 1 0,-3 1 249,-5-4-703,2 4 276,-4-7 0,0 9-573,-2-3 457,-3-3 0,-6 6-406,-3-3-83,3-2-425,-6 5 428,0-4-458,-7 5-1257,-5 0 2202,0-5-161,0 3 371,0-3 0,0 4-49,0-3 168,-5 3 0,0-5-82,-3 2 1,-2 3 190,2-3 0,2-1 200,-2 1-69,1 0 500,-5 4-304,1 0 262,5 0-161,0 0-329,6 0-338,6 5 0,0-2 107,5 4-74,1-4 49,-1 7 0,4-8 14,1 6 1,3-4 9,-4 4 0,4-2 55,-4 1 0,4 2-60,-4-5 1,4 1 46,-3-1 1,-1-3-3,-4 3 1,-3 1-21,0-1-66,-6 0 0,3-3-144,-5 3 0,-1-3 207,-3 3-189,-2 2 109,-11 1 1,3 3-279,-5-3 1,0 4 91,-4-4 0,-3 3-625,-1 2 0,0-2 320,5-2 1,0 2-1937,3-3 2390,2-2 0,1 6 0,-2-5 0</inkml:trace>
  <inkml:trace contextRef="#ctx0" brushRef="#br0" timeOffset="72">12574 10222 7925,'-6'-12'632,"1"1"0,5 3 871,0 1-542,0 4-523,0-2-151,0 5 1,0 9 82,0 2 1,-4 12-132,0 0 0,-1 7-2,1 1 0,-2 6-302,-5 1 0,-1 0 129,1-4 1,-1 4-304,1 0 1,-2 4 114,-2-4 1,2 0-161,-2-3 0,1-1 136,-1 0 0,4-5-20,-1-2 1,2-8 13,6-4 2,-5-2 286,8-2-170,-4-4 1,6-2-134,3-5 0,2-5 145,6-3 1,4-2-447,3-2 0,3-3-47,1 0 1,0 1-225,-1 6 1,-3-2 139,0 3 1,-5 2-248,2 1 848,-4-3 0,0 6 0,-1-3 0,-1 2 0,-2-2 0,2 3 0,-4-4 0,6 0 0,-6 3 0,4-3 0,-3 0 0,-1 4 0,4-9 0,-8 8 0,3-8 0,-5 3 0,0 2-285,0-6 1,0 5 350,0-5 426,0-1-280,0 6 1,0-4 80,0 2 1,0 2 546,0-2 165,0 6-377,0-9-32,0 10-233,-5-4 1,2 5-114,-5 0 0,5 1-27,-5 3 0,4 4 14,-3 7 0,3-2 0,-4 2 0,4 3-14,-3 1 0,4 2 14,-1 2 0,3-1 0,1-3 0,0 6-699,0-2 0,0 2-796,0-2 0,0 1 1258,0 3 0,0-4 3517,0 0-2381,0 0-711,0-11 0,0 9-437,0-6 1,0-4-158,0-3-1379,0-1 681,0 0 1,0-1-1678,0-2 126,0-3 2418,0 4 0,5-5 0,1 0 0</inkml:trace>
  <inkml:trace contextRef="#ctx0" brushRef="#br0" timeOffset="73">13568 10507 8039,'0'-7'0,"0"-1"-33,0 5 52,0-7 1,0 8 193,0-6 705,0 6-549,0-3 1,0 3 423,0-2-171,0 3-320,0-4 1,0 6-73,0 3 1,0 4 185,0 7 1,0 3-96,0 5 1,-4-1 49,0 1 1,1 4 68,3 0-347,0 4 80,0-1 0,0 3-2,0-3 0,0 3-104,0-3 1,1 0-14,3 0 1,-2-5 69,6 2 1,-6-7-439,2-1 0,1-5 61,-1 2-1326,0-4 15,-4 0-568,0-1 728,0-5 592,0 0 0,1-8 812,3-2 0,-3-7 0,4-7 0</inkml:trace>
  <inkml:trace contextRef="#ctx0" brushRef="#br0" timeOffset="74">13888 10519 8034,'11'-12'0,"-3"1"53,-1-1-53,1 1 0,3 3 1315,1 1-789,-6-1 0,3 0 608,-5 1-311,5 4-354,-8-2-437,4 0 173,-5 4 140,0-4-718,0 5 357,-10 5 0,2 1-7,-7 6 71,2-1-31,-3 1 1,-2-1-193,-5 0 82,1 1 0,2 3 138,1 0 1,5 0-39,-1-3 1,4-1 72,3 1 1,2-2 33,2-3-62,3 4-145,-4-5 67,5 0 0,5 4 17,2-2 0,9-2 52,3 2 0,2 0 200,2 3-31,5-5-62,-4 5 1,8-5 183,-6 5 1,1 1-120,-4-1 291,0 1-261,0-1 1,-2 0 83,-2 1-51,-2 4-117,-6-3 0,-1 4-204,-2-6 42,2 5 0,-9-3 160,3 2-298,-3 3 132,-6-5 1,-2 3-203,-8-4 0,1-1 114,-5 1 1,0-1-31,-4 0 0,0 1 55,0-1 0,0-3-433,0 0 1,-3-5 182,-1 5 1,0-6-864,5 2 0,4-2-172,3-2 1355,2 0 0,1 0 0,1 0 0</inkml:trace>
  <inkml:trace contextRef="#ctx0" brushRef="#br0" timeOffset="75">14916 10484 7954,'-7'-6'121,"2"1"212,0 0 382,4 4-13,-9-4-190,8 5 140,-3 0 779,5 0-1042,-5 5-111,4 1 1,-4 7 253,5 2-266,0 8 1,-4 1 21,0 2 1,1 2 104,3-1 1,0 5-317,0-2 1,0 3 110,0 1 0,3-3-97,1-1 1,4 0 82,-4 0 0,3-3-197,-3-8 0,4 1-49,-5-5 1,1 0-356,-4-3-1377,5-1 992,-3 1 567,3-1-1889,-5-5 961,0 0 183,0-6 9,-5 0 1,3-2 980,-2-2 0,-2-7 0,0-7 0</inkml:trace>
  <inkml:trace contextRef="#ctx0" brushRef="#br0" timeOffset="76">14824 10644 7954,'5'-12'0,"-3"-4"0,1 9 784,4-3-282,-6 3 802,9-3-240,-9 9-568,10-9 0,-5 8-96,5-1 0,-3 1 59,0 2-15,-1 0-167,5 5 0,0 6 56,4 4-23,-4 0-116,5 1 1,-1 2 4,3 5-33,-2 5 1,4-4 10,-2 3 0,3 1 0,1-2 0,0 1-96,-1-4 0,-2-4 119,-1 0 1,-5-5-427,1 1 1,-4-2 148,-3-2 1,1-3-1549,-6-1-189,6-4-970,-7 2 1095,3-5 1262,-5 0 0,-5-10 0,-2-3 0</inkml:trace>
  <inkml:trace contextRef="#ctx0" brushRef="#br0" timeOffset="77">15235 10507 8024,'0'-18'169,"6"2"-85,-5 5 1,8-5 568,-6 1 1016,6 0-164,-2 3-533,-1 1-700,-1 5 1,-1 2-44,0 8 0,0 3-17,-4 8 1,0 3-25,0 5 1,0 5-82,0 2 0,0 3-8,0 2 1,0 0 62,0 3 1,0-2-266,0 2 1,0-3 89,0 0-3,0-6-755,0 4 639,0-9 0,-4 0-196,0-5 1,0-5-278,4 1 1,0-2-537,0-2 317,-5-4-1721,4 3 2545,-4-4 0,0 1 0,-2-2 0</inkml:trace>
  <inkml:trace contextRef="#ctx0" brushRef="#br0" timeOffset="78">15544 10621 7947,'5'-17'197,"-3"0"2,6 6 0,-4 1-256,3 2 686,-4-2-180,2 9-157,0-5 1003,-4 6-794,4 0 1,-6 0 288,-3 0-723,-2 6 22,-5 0 0,-2 9 52,-2 0 39,2 11 0,-3-7-66,4 7 0,1 2 107,-1-1 1,6 1-132,2-1 0,3-3 54,1 2 1,0-2-304,0-1 134,0 0 0,5-4-175,3 0 151,2-5 0,2 1 31,4-7 0,-2 1-113,5-5 0,0-1 220,3-3 1,5 0-73,0 0 0,1-5 83,-2-2 1,-2-3-70,3-2 0,-4 1 92,-4-1 1,-3 1-85,-4 0 1,-1-5 7,1 1 0,-6-5-80,-2 1 0,-3-3-154,-1-1 1,0 0-209,0 1 0,-5-1 175,-3 0 0,-5 0-173,-3 0 1,-4 5 103,1 3 1,-3 6-199,0 2 0,-1 4 69,0-1 0,5 3 7,3 1 1,2 0-128,2 0 0,4 1 538,4 3 0,-4-3 0,1 5 0</inkml:trace>
  <inkml:trace contextRef="#ctx0" brushRef="#br0" timeOffset="79">16046 10553 9614,'0'11'1580,"0"1"-1304,0-1 0,0 2 405,0 2-348,0-2 1,0 8-109,0-2 1,0 3-1,0 1 1,0-2 125,0-2 1,0 3-126,0-3 0,0 3-216,0 0 1,0-3-64,0 0 1,0-5-153,0 2 1,-3-4-494,-1 0 0,0-5 382,4 1 0,0-4-776,0 3 732,0-4 1,-1 2-2006,-3-5 2365,3 0 0,-10 0 0,5 0 0</inkml:trace>
  <inkml:trace contextRef="#ctx0" brushRef="#br0" timeOffset="80">15784 10587 7880,'0'-6'584,"5"-4"1,-3 8 341,6-1 1,3-3-375,5 3 1,-1-1 285,-4 4 1,6-4-337,2 0 0,6-1-41,2 1 1,6 2-129,1-6 1,4 4 14,4-3 1,-3 3-171,-4-4 0,-1 2-187,0-2 1,-5 2-253,-2 2 1,-7 3-517,-1-3 1,-5 2-3418,1-2 4194,-7 3 0,2-4 0,-3 5 0</inkml:trace>
  <inkml:trace contextRef="#ctx0" brushRef="#br0" timeOffset="81">17268 10553 8033,'0'-6'-23,"0"-5"11,0 4 1,2 0 1342,1 0-298,-1 4-435,3-2 0,-5 4-160,0-3 0,1 3-235,3-3 0,-3 8 26,3 3 1,-3 9-32,-1 3 0,0 2 32,0 2 0,-1 5-182,-3 3 0,3 0 23,-3 0 1,3 2-162,1-3 0,0 3-88,0 1 1,0-3 89,0-1 1,0-8-548,0 1 1,0-4-12,0 0-913,0-3 579,0-4-722,0-6 843,0-1 859,0-5 0,0-5 0,0-1 0</inkml:trace>
  <inkml:trace contextRef="#ctx0" brushRef="#br0" timeOffset="82">17280 10656 8033,'5'-23'223,"-4"5"-36,4 2 0,-1 3 187,0-2 514,0 7-131,1-7-301,-4 8 0,4 0 474,-5-1-249,5 6-371,-4-3 1,8 10-237,-5 2 7,0 3 16,1 2 1,0 1-183,3 2 125,2-3 0,-8 5-393,6-6 1,0 1 223,3-1 0,0 1-556,1-1 442,-1-5 1,1 0-60,-1-6 3,1 0 173,-1 0 0,2-2 136,2-2-102,-2-2 0,7-5 146,-5-1 1,0 1-92,-3-1 1,3 0 183,0-4 1,0 3-22,-3-7-172,-1 7 288,1-9-109,-1 4 0,0-1-100,1 0 257,-1 5-220,-4 3 118,3 1-84,-9 8 148,4-3-193,0 10 1,-3 3 49,1 7 239,-1-2-148,-2 8 0,-4-2-34,0 8 143,0-3-117,4 9 1,-4-4 182,1 6-167,-1-1 1,4 0-69,0 0 1,0 1-93,0-1 0,-4-4-487,0 1 0,0-6 245,4 2 0,0-7-1490,0-1 1238,-5-5 0,4 3-1932,-3-6 1238,3-5 1140,1 0 0,0-6 0,0 0 0</inkml:trace>
  <inkml:trace contextRef="#ctx0" brushRef="#br0" timeOffset="83">17828 10519 8016,'0'-12'0,"4"5"1236,0-1-100,4 5 74,-1-2-847,-1 5 1,3 2-11,-5 1 0,1 5 49,-1 7 0,-3 3-142,3 5 0,-3 5-104,-1 2 1,-4 3 85,0 2 1,-1-1-82,2 0 0,1-1 9,-1-3 0,1 2-107,2-5 1,0 1-34,0-2 0,2-5-144,1 2 1,0-8-12,4 0 1,1-2 60,3-2 0,1-3-18,-1-1 0,2-4 107,2 1 0,-1-3-60,5-1 0,0 0 51,4 0 1,0-4-143,0 0 0,-3-3-92,3 3 1,-7-4-193,7 5 1,-7-6-1997,-1 1 1059,-3 3 1347,-5-5 0,-2 3 0,-5-4 0</inkml:trace>
  <inkml:trace contextRef="#ctx0" brushRef="#br0" timeOffset="84">17862 10816 7915,'-6'-6'543,"1"4"68,5-6 0,5 6-670,3-2 0,2-1-44,1 1 52,0 0 0,5 0-22,-1 1 1,4-5-1,-4 4 1,6-1 4,-2 1 0,1 3-5,-1-3 1,1 2-73,-5-2 8,1 3 399,-5-4-262,-5 5 0,-1-5 0,-5-2 0</inkml:trace>
  <inkml:trace contextRef="#ctx0" brushRef="#br0" timeOffset="85">17885 10564 7915,'-6'-11'0,"1"-1"270,5 1 0,0 3 223,0 1 1,5-1 341,2-3 0,7-1-111,2 1 1,4 0-274,-1-1 1,4 1-71,3-1 0,2 1-128,3-1 0,0 2-217,-4 3 0,2-2 78,-6 5 1,3 0-1067,-7 4 1,-3 0 329,-1 0 622,-2 0 0,-7 0 0,-1 0 0</inkml:trace>
  <inkml:trace contextRef="#ctx0" brushRef="#br0" timeOffset="86">18525 10541 7986,'0'-6'0,"0"-4"134,0 2 35,0 3 0,1-5 415,3 3 56,-3 1 182,4-4-354,-5 9 112,0-4 11,0 5-366,0 5 0,-1 5 38,-3 5 1,1 7-119,-4 1 0,0 1-191,0 6 0,-3 1 157,2 3 0,-2 0-45,-1 1 1,-1-1-400,1 0 1,-1 0 161,1 1 0,-1-5-145,1 1 1,3-10-51,1 2-491,4-8 283,-7 2-394,9-6 0,-3-5 257,8-2 1,-2-4 710,6-4 0,0-7 0,3-7 0</inkml:trace>
  <inkml:trace contextRef="#ctx0" brushRef="#br0" timeOffset="87">18433 10541 7986,'7'-22'0,"2"4"622,-6 3-397,6-3 1,-6 5 984,4-2-642,-4 7 1,3 3 25,-2 5 0,-1 0-180,4 0 0,-3 5 37,4 3 1,-1 7-44,5 4 0,3 4-74,0 4 1,2 2-164,-2 5 0,-2 0 54,2 1 1,-1 3-286,1 0 0,-2 1 14,2-1 1,-1-6-48,1 2 0,-6-3 11,2-1 0,-2-2-63,3-5 0,-5-5-488,1-3 0,-6-2 307,2-2 0,-3 0-1818,-1 1 932,0-6 431,0 4 0,-1-8 297,-3 1 1,-2-1 483,-5-2 0,-1-5 0,1-2 0</inkml:trace>
  <inkml:trace contextRef="#ctx0" brushRef="#br0" timeOffset="88">18365 10930 7861,'0'-7'643,"0"-3"-357,5 9 0,1-5 24,6 2 266,4 3-255,2-10 1,6 9-249,3-6-54,2 6 0,1-7-130,1 5 0,-2-4-327,1 5 0,-2-1 438,-5 4 0,0-5 0,0-2 0</inkml:trace>
  <inkml:trace contextRef="#ctx0" brushRef="#br0" timeOffset="89">19176 10484 7937,'6'-11'734,"-1"0"-306,-5 4 286,0-3-220,0 9 0,0-6-55,0 4-261,0 1-13,0-3 0,-1 5-199,-3 0 62,-2 0 1,-6 0 265,1 0-351,-6 5 80,5 2 1,-9 0-73,6 1 0,-4 0 140,4 3 0,-4 0-160,4 1 1,-1-1 86,5 1 1,-1-1-11,1 0 1,5 5 33,2-1 0,3 0 2,1-3 1,0-1 62,0 0 1,6 1-10,5-1 1,6 1 243,6-1 0,0 1-75,-1-1 1,5 0 15,0 1 0,-1-1 27,-3 1-93,0-1 194,0 0-140,-5 1 0,-2-1-254,-4 1 5,-1 4 0,-5-3-191,-2 2 1,-3-1 126,-1 1 0,-5-1-312,-2 5 0,-8-5 211,-5 1 1,-2 2-224,-5-2 1,2 2 112,-6-2 1,4-2-82,-3 2 1,5-6-83,-2-2 0,8-3-660,4 4-630,2-6 926,2 3 349,4-5 0,2-1-149,5-3 1,5 2 579,3-6 0,2 1 0,1-5 0,6-4 0,1-2 0</inkml:trace>
  <inkml:trace contextRef="#ctx0" brushRef="#br0" timeOffset="90">19153 10850 7937,'28'-23'0,"-4"0"19,4 0 59,0-5 1,-4 4 279,2-2 426,-1 2-443,-3 1 1,-4 5 199,-3 3 574,-2 2-260,-7 2 147,5 4-318,-10 2-151,4 5-313,-5 0 1,0 5-331,0 3 0,-1 2 55,-3 1 276,3 6-407,-5 1 199,6 5 1,0 3 270,0 1-717,0-1 310,0-3 0,0 0-183,0 0 195,0 0 0,6-4 47,1 0 0,5-5 85,3 1 27,-3-2 0,10-7 3,-3-2 1,0-3-47,4-1 198,-3 0-92,8 0 1,0-5-60,3-3-119,-4-2 97,6-1 0,-8 0-125,1-1 126,-2 1 0,-6-5 31,-3 1 0,1-5-7,-5 1 0,3-3-67,-6-1 0,-3 3 35,-2-3 0,-1 3-129,-2-7 0,0 3 73,0 1 0,-2 1-630,-1-1 0,-4 1-557,-4 3 425,-1 3 1,1 5-144,0 4 1,-1 2-135,1 5 1072,-1 0 0,1-5 0,0-2 0</inkml:trace>
  <inkml:trace contextRef="#ctx0" brushRef="#br0" timeOffset="91">20169 10450 7957,'0'-8'-301,"0"1"301,0-1 1245,0-3-245,5 4-256,-3 2 175,3 5-150,-5-5-175,0 4-32,0-4-308,5 15 0,-4-1 0,3 10 1,1 0-199,-1 4 1,0 1 147,-4 3 18,0-3-639,5 9 481,-4-4 1,5 5 219,-2 1-624,-3-6 280,4 4 1,-1-5-572,0 2 456,0-2 1,-3-9-180,3 0 1,-3-5 146,3 1 1,-3-6-1734,-1-1 826,0-6-820,0 3 1363,0-5 1,-4-1 652,1-3 1,-6-2-1,2-5 1</inkml:trace>
  <inkml:trace contextRef="#ctx0" brushRef="#br0" timeOffset="92">20101 10484 7957,'11'-22'0,"2"0"441,2 3-263,3-3 1,5 10 224,0-4 1,1 4 153,2 0-335,-2 1 738,9-1-580,-3 1 0,0 5 209,0 2-17,1 3-247,-2 1 1,-1 0 95,-5 0-415,-5 5 52,3 1 0,-9 9-226,-1 0 160,0 6 1,-9-3 131,2 4-1043,-8 1 665,-3 5 1,-4-4-795,0 3 699,-6-3 0,3-1 55,-5 0 0,0 0-16,-4-1 0,4 1 194,0 0 73,0-5 0,1 2-13,3-5 1,4 1 226,3-5 1,-1 0 109,5 1 1,1-5-131,3 1 0,0-4 357,0 4-320,0-6 0,5 7 83,2-5 118,3 5-177,7-8 0,-3 8 95,5-5-259,-5-1 68,7 2 1,-4-2-806,2 5 482,3-6 0,-9 5-897,7-4 0,-7-1 545,3 1 1,-4-1 558,0-2 0,-1 5 0,1 1 0</inkml:trace>
  <inkml:trace contextRef="#ctx0" brushRef="#br0" timeOffset="93">20820 10404 7912,'0'-11'0,"4"0"0,0-1 334,5 1-171,-8-1 1,8 5 163,-5-1 476,-1 6-430,-3-4 1,4 5 173,0-3-3,0 3-245,-4-4 0,0 10 292,0 3-373,0 2-72,0 6 0,-1 3 68,-3 8 1,-3 2 139,-4 6-394,0-1 74,4 0 1,-3 0 292,3 1-446,1 4 135,-4-9 0,8 8 16,-6-7-473,6-3 342,-3 0 1,3-7-618,-2-2 261,3 3-401,-4-9 428,5 3-556,0-10-882,0 0 1688,0-6 0,0-6 0,0 0 0</inkml:trace>
  <inkml:trace contextRef="#ctx0" brushRef="#br0" timeOffset="94">20786 10427 7912,'5'-23'0,"0"6"0,3 1 844,2 4-485,-4 0 0,4 5 1306,-2-1-599,2 6-601,-4-4 0,6 8 90,-1 2-353,1 7 1,-1 3 53,1 5 1,0 4 36,4 3-130,-4 6 1,5-3 44,-6 6 1,1-1-99,-1 0-17,0 0 0,1-1-47,-1-2 54,1 2 1,-1-9-225,0 3 1,0-5 67,-4-3 1,2 2-181,-5-6 1,4 0 125,-5-3 0,1-5-2098,-4 1 87,0-6 810,0 9 1,-1-10 1310,-3 3 0,-7-3 0,-7-1 0</inkml:trace>
  <inkml:trace contextRef="#ctx0" brushRef="#br0" timeOffset="95">20797 10747 7885,'-6'0'0,"1"-5"1599,5 4-411,0-4 1236,0 5-1977,5 0 0,3 0-51,7 0-181,3 0-180,4 0 63,6 0 0,-2-2 225,4-1-1482,-4 1 891,7-3 0,-13 5 300,3 0-2758,-3 0 1346,-2 0 1380,-2 0 0,-4-5 0,-1-1 0</inkml:trace>
  <inkml:trace contextRef="#ctx0" brushRef="#br0" timeOffset="96">21323 10347 7965,'6'-11'623,"4"-1"-200,-3 1 0,-1 5 374,-1 1-73,0 5-260,-4 0-22,4 0-261,-5 0 1,4 5 181,0 2 52,0 9-248,-4 1 1,0 7 21,0 3 90,0-3-112,0 9 1,0-4 206,0 6-207,0-6 0,0 4-101,0-3 0,1-1 36,3 2 0,-3-6-385,3 2 1,1-4 184,-1-4 1,0-3-215,-4-4 1,1-1-659,3 1-856,-3-6 358,4-1-455,-5-5 706,0 0 1217,0-5 0,-5-1 0,-1-6 0</inkml:trace>
  <inkml:trace contextRef="#ctx0" brushRef="#br0" timeOffset="97">21209 10404 7965,'5'-17'-346,"-3"-1"288,6 3 0,1 2 908,6-2 0,-1 2-239,5 2 1,-4 0 30,4 4 0,0-3-210,4 2 1,4-1-77,-1 2 0,5-2-201,-5 5 0,5-1 68,-4 1 1,-1 3-268,-3-3 1,-4 4 134,0 4 1,-6 2-340,-2 6 0,-1-1-48,-6 0 1,0 5-170,-4-1 0,-5 5 215,-3-1 0,-2-1-89,-1 1 0,-1-5 76,1 1 1,-1-2 35,1-2 1,0 1 79,-1-1 0,1 1-98,-1-1 0,5-3 835,-1-1 0,2-3 200,-2 4-94,-2-6-207,4 3-170,-1 0-107,2-3 0,10 6-82,3-4 1,6 4 434,1-4-303,5 5 1,2-7 66,5 6-3,-1-1-103,2 0 0,-4 3-34,3-3-43,2 4 0,-5 0-17,3 0 1,-8 1-131,-4-1 0,-2 1-298,-2-1 215,-4 1 1,-2 3 0,-5 0 0,0 1 10,0 0 1,-9-4-67,-3 4 0,-7 0-112,0-1 0,-6 1-363,-2-5 421,-4 0 0,1 1-103,-4-1 1,1-1-94,3-2 0,-2 1-82,5-5 1,2 0 122,6-4 1,2 0-1187,6 0 536,5 0 433,1 0 0,5-6-118,0-1 683,0-3 0,5-2 0,1 1 0</inkml:trace>
  <inkml:trace contextRef="#ctx0" brushRef="#br0" timeOffset="98">21905 10324 7919,'5'-11'0,"0"3"282,3 1-164,2 4 0,-5-3 190,3 2 1,-2 3 864,-2-3-239,-3 3-377,4 1-311,0 0 0,-3 5-28,1 2 1,-1 7 60,-2 2 0,0 5-33,0 2 0,-2 1 60,-1 7 1,0-2-81,-4 1 0,4 3 20,-1-2 0,3 0-136,1 0 1,-4 1 71,0-6 1,0 3-247,4-6 1,0 3 57,0-7 1,0-3-191,0-1-41,0 3 134,0-5 0,0 0-14,0-6 52,0-4 40,0 2 21,0-5 287,6 0 0,0-4-92,5 0 1,5-3-234,-1 3 0,1-4 47,0 4 0,-3-3-132,6 3 0,-5 0-109,2 4 1,0-4 100,-1 1 0,2-1-89,-2 4 1,-2 0-225,2 0-1179,-2-5 632,-2 3-1033,1-3 2028,-1 5 0,0-5 0,1-1 0</inkml:trace>
  <inkml:trace contextRef="#ctx0" brushRef="#br0" timeOffset="99">22442 10347 7909,'0'-11'0,"0"5"748,0 0-25,0 6 26,0-5 192,0 4-226,0-4 0,0 15-79,0 5-340,-5 1 0,-1 6 30,-6 1 37,1 0-127,4 5 0,-3-1 145,3-1-192,-4 6-26,5-3 1,0 0 162,2-2-272,3-3 55,-4 4 0,6-8-34,3 3 88,-3-7 0,9 4-123,-2-5 1,6 0 70,1-3 0,4-5-90,-4 1 0,5-6 47,0 2 99,1-2-383,2-2 163,0 0 0,0 0 99,-1 0-660,-4 0 438,4 0 0,-4-6-1132,4-1 871,1 2 1,-5-5-95,-3 2 1,-2-2-243,-2-2 1,-3 1-1444,0 0 1117,-6-1 1099,3 1 0,-5-1 0,0 1 0</inkml:trace>
  <inkml:trace contextRef="#ctx0" brushRef="#br0" timeOffset="100">22396 10599 7929,'-6'0'1189,"1"0"0,10-4-889,3 0 1,2 0-82,1 4 1,6-4 13,2 1 0,2-1 0,2 4 1,5-4-15,2 0 1,0-4 13,0 5 0,-8-1 0,1 4 1,-8 0-140,0 0-1382,-2 0 1,-6-4 1287,1 0 0,-6-5 0,4 3 0</inkml:trace>
  <inkml:trace contextRef="#ctx0" brushRef="#br0" timeOffset="101">22499 10267 7947,'1'-10'133,"3"3"0,8-2 1311,7 5-557,-3 0-530,6-1 0,-5 2 1393,6-4-1165,5 4 1,1-3 136,6 2 263,-1 3-581,5-4 0,-4 5-414,-1 0 25,0 0 1,-11 0 234,0 0-2169,-5 0 1416,-7 5 1,-1-3 299,-2 6 203,-3 0 0,-10 3 0,-2 1 0</inkml:trace>
  <inkml:trace contextRef="#ctx0" brushRef="#br0" timeOffset="102">1816 15589 7715,'0'-7'-1279,"0"-1"2181,0 6-324,0-8-49,0 8-232,0-3 156,0 0 26,0 4-265,0-9 1,-4 7 190,0-4-67,0 4-169,4-7 0,-3 7-147,-1-4 100,-5 4 1,4-3-125,-3 2 7,-2 3 0,4-4 101,-6 5-102,1 0 1,-4 0-135,0 0 1,-1 3-161,5 1 197,-6 5 20,5-2 1,-9 5-21,6 3 1,-4-1 127,4 5 1,0-3 130,3 3 1,1-2-144,-1 3 1,1 0 81,0-5 0,4 4-48,3-4 0,3 4 18,1-3 0,0-1-105,0-4 1,0 4 90,0 1 1,5-2-150,3-7 0,2 3 29,1-2 0,1-2 25,-1 2 1,2-5 69,2 0 1,-1-1 11,5-2 0,-1 0-20,1 0 1,3-5 11,-3-3 1,-3 2-49,-1-2 0,2 0 32,-2-3 0,0-1-151,-3 1 1,-5 0 77,1-1 1,-4 1 33,3-1 0,-4 1 37,1 0 0,1-1 6,-1 1 39,-1-1 1,-3 5 360,0-1-13,0 6-98,0-4 92,0 6-203,0 6 0,-3-4-30,-1 6 0,-1 1-41,1 6 1,3-1 17,-3 5 0,2-4-54,2 4 0,0-4-82,0 4 0,0-3 1,0 3 1,0-2 79,0 2 0,6-1-183,1-3 1,3-2 103,2 2 1,-1-2-78,1-2 0,3 0 151,0-4 1,0-1 127,-3-2 1,0-2-123,4 1-33,-4-1 0,5-2-964,-6 0 428,-4 0 184,3 0-407,-9 0 1,8-2 288,-5-1 0,-1 0-2184,-3-5 2588,0 6 0,-5-8 0,-1 3 0</inkml:trace>
  <inkml:trace contextRef="#ctx0" brushRef="#br0" timeOffset="103">2330 15567 7715,'-8'-2'0,"1"-1"687,4 1-47,-2-3 210,5 0-465,0 4 0,4-5-136,0 2 0,5 2-22,-2-1 0,-1 1 13,2 2 0,0 0-44,3 0 1,4-3-13,1-1 0,-1 0-20,-4 4 0,4-4 46,1 0 1,-1 1-235,-4 3 1,1-4-64,-1 0 1,1-4-365,-1 4-70,0 1-423,1-2-198,-1 3 451,-4-3-1066,-2 5 1336,-5 0 1,-10 0 0,-3 0 0</inkml:trace>
  <inkml:trace contextRef="#ctx0" brushRef="#br0" timeOffset="104">2296 15738 7694,'0'6'559,"0"-1"1,5-5 432,2 0-447,3 0-119,2 0 0,-1-3 185,1-1 1,0-1-184,4 1 0,0 3 34,3-3 1,-1-1-139,-3 1 1,-1-1-127,5 1 1,-5 3-161,1-3 0,-2 3 49,-2 1 0,1-4-168,-1 0 0,-3 0-722,0 4-121,-1 0 0,5 0 102,-1 0 0,-1-1-579,-2-3 0,3 2 577,1-6 824,-1 6 0,11-9 0,-5 5 0</inkml:trace>
  <inkml:trace contextRef="#ctx0" brushRef="#br0" timeOffset="105">2992 15350 7715,'0'-12'-9,"4"1"156,0-1 0,1 5 256,-1-1 0,1 1-145,2-5 0,4 1 166,-4-1 1,5 5-4,3-1 1,-1 2-66,5-2 1,-4-1-123,4 5 1,-4-3-8,4 3 1,-3 0-60,3 4 1,-5 0 41,1 0 1,-1 1-121,1 3 1,-6 6 107,2 6 0,-3 4-186,0-1 1,-3 4-101,-5 3 1,0 0-100,0 4 0,-5 1 10,-3 3 1,-2 3-118,-2-3 0,-3 5 97,0-8 1,-5 4 20,1-4 0,-2-3-46,2-2 1,-2-1 84,2-3 0,2-3 134,2 0 0,2-6-44,2-1 0,-1-1 268,1-3-107,5-3 348,1 5-132,5-9-117,0 4 1,5-5-21,2 0 1,3 0 26,2 0 1,4 0 55,3 0 1,3 0-81,1 0 0,0 0 136,-1 0 0,0 0-172,-3 0 0,3 0 4,-3 0 0,-2 0-45,2 0 1,-5 4-100,2 0 0,-4 0-161,0-4 1,-1 0-205,1 0 9,-1 5-656,0-4-65,1 4 1,-5-6 167,1-3 0,-5 1-1411,0-4 2300,-1-1 0,-2-8 0,0-2 0</inkml:trace>
  <inkml:trace contextRef="#ctx0" brushRef="#br0" timeOffset="106">3940 15270 7743,'0'-12'1,"0"1"-1,5 5-170,-3-5 643,3 10 860,-5-9-990,-5 9 0,2-4-143,-5 5 1,5 0 13,-5 0 0,0 0-23,-3 0 0,0 5 125,-1 2 0,-1 3-52,-2 2 1,-1 4 104,-3 3 0,-3 3-56,3 1 0,-3 3-31,0 1 0,3 1-140,0-1 0,5 1 0,-2 2 0,5 3 209,3-3-377,3-2 63,5 0 1,0-1 50,0 0 1,2-1 19,1-3 0,4 0-284,4 0 86,1-5 0,-1 3-102,0-8 140,1 3 0,-1-4-13,1-1 1,0-1-94,4-2 1,-4-2 90,3-2 1,2-3-63,-2 3 0,4-3 7,-4-1 0,1-3 67,-5-1 1,1-4-34,-1 4 1,0-4 66,1 0 0,-5-2 71,1-2 0,-5 1-101,0-1 1,-1 1 12,-2 0 0,-2-5-86,-1 1 0,-5 0-141,-7 4 0,-3-1-705,-5 1 473,0 4 269,-5 2 1,3 5-375,-6 0 1,5 5 74,-5 3 0,7 2-34,1 2 1,2-1 116,6 0 0,-1-3 444,5 0 0,0-1 0,-1 5 0</inkml:trace>
  <inkml:trace contextRef="#ctx0" brushRef="#br0" timeOffset="107">4077 15818 7735,'7'0'2078,"3"0"0,-4 0-1536,6 0 1,-2 1-191,-3 3 1,-2-1-14,-5 4 1,2 1-85,1 3 0,-1 6-295,2 2 0,-3 2-200,-1 2 1,0-1-241,0-3 1,0 2 255,0-2 1,-4-1-504,0 1 1,0-5-139,4 1 1,0-2 864,0-2 0,-5 1 0,-1-1 0</inkml:trace>
  <inkml:trace contextRef="#ctx0" brushRef="#br0" timeOffset="108">5128 15087 7596,'0'-6'204,"0"1"934,0 5 1,0 5-873,0 2 0,0 3 127,0 2 0,0 0-120,0 4 0,-4 1 48,0 6 1,1 1-54,3 3 0,0-2-25,0 6 0,0-1 33,0 5 0,0-1-94,0 0 1,1-3-13,3-1 1,2-1 151,5 2-335,-4 2 80,3-9 1,-4 4 119,6-5 0,-5-6-49,1-1 0,-2 0 107,2-1-193,-3 1 1,-4-6-49,3-3-141,-3 3-37,4-8 0,-6 3-661,-3-5 0,2 0 423,-6 0 1,4 0 303,-3 0 1,3-1 18,-4-3 1,4 1 82,-3-4 1,4 3-58,-1-4 0,3 1-14,1-5 0,0 1 14,0-1 0,1 5-59,3-1 0,3 0 41,4-3 0,2 1-23,2 2 1,-1-2 73,5 2 0,0 0 8,4 0 1,0-1 131,0 5 49,-1 0-192,1 4 0,-4 0 179,0 0 0,-1 2 4,1 2 0,-2 1 13,-6 2 0,0 7-85,1-2 0,-5 2-4,1-3 0,-5 4-34,0 0 1,-1 1 12,-2-5 0,-5 4-99,-3 1 1,-2-1 46,-2-4 0,-3 1-72,0-1 0,-4-3 68,4-1 1,-6-4-10,2 1 0,-2 1-159,-2-1 1,1-1-238,3-3 1,-1 0-10,5 0 1,0 0-233,3 0 1,5 0-93,-1 0 1,4-3-161,-3-1-178,4-5 1079,-2 2 0,5-9 0,0-2 0</inkml:trace>
  <inkml:trace contextRef="#ctx0" brushRef="#br0" timeOffset="109">5779 15498 7694,'-6'-11'0,"1"3"1280,5 0-492,5 6-26,-4-3-72,9 0 322,-9 4-609,9-5-419,-3 6 1,4 0 99,1 0 0,-1 0 16,0 0 1,1 4 21,-1 0 0,1 0 120,-1-4-545,6 0 214,-5 0 0,5 0-275,-6 0 1,1 0-945,-1 0 95,6-5 114,-5 4 1,4-6-47,-9 3 1145,-2 3 0,-10-9 0,-1 4 0</inkml:trace>
  <inkml:trace contextRef="#ctx0" brushRef="#br0" timeOffset="110">5802 15624 7694,'-12'11'249,"1"-4"0,5-1 1044,2-2-376,3-3-502,1 4 0,6-5-50,5 0 1,1 0 138,3 0 0,3 0-189,1 0-119,2 0-49,-3-5 0,4 2-303,-3-4 1,1 4-359,-1-1 1,-1 2-598,-3-2 1,2 2 570,2-6 540,-3 5 0,-5-7 0,1 4 0</inkml:trace>
  <inkml:trace contextRef="#ctx0" brushRef="#br0" timeOffset="111">6464 15270 7709,'0'-12'0,"1"5"156,3-1 0,-1 2 287,4-2 1,-3-2-61,4 2 1,-4 2 177,3-2 0,1 5 3,3-5-177,-4 5-227,3-2 1,-4 5 10,6 0 1,3 0-6,0 0 0,0 0 12,-3 0 1,3 2-16,0 1 0,4 0-13,-4 5 1,1 0-11,-5 8 0,-3-4-144,-1 4 0,0 1-104,0 2 1,-2 4 94,-5 4 0,-1-2-27,-3 6 1,-2-2-108,-6 1 1,-3 3-155,0-2 0,-5-2 81,1 1 1,-3-4-116,-1 0 0,2-1 162,2-3 1,-3 0 48,3-3 1,3-2 185,0-6 1,7-1-75,2-2 0,3-2 348,-4-2-164,6-3 93,-3 4 174,5-5-290,0 0 1,5 0 47,2 0 1,7 0-20,2 0 0,0 0 89,-1 0 0,3 0-92,5 0 1,0 0-50,0 0 0,-4 0-7,0 0 0,0 0-44,4 0 1,-4 0-119,0 0 1,-5 0 100,1 0 1,-2 0-165,-2 0-379,0 0-584,1 0-1106,-6 0 1507,-1 0 1,-5-1 667,0-3 0,0-2 0,0-6 0</inkml:trace>
  <inkml:trace contextRef="#ctx0" brushRef="#br0" timeOffset="112">7047 15213 7683,'6'-12'91,"4"1"0,-7 1 370,4 2 198,1-2 770,-2 9-836,-1-5 0,-5 12-240,0 1 0,-1 5 5,-3 3 1,2 4-96,-6 8 0,1-2 96,-5 5 0,4 1-59,1 3 0,3 0-75,-4 1 1,5-1-69,-5 0 1,5 2-77,0 2 1,1-7 88,2 4 0,0-7-24,0 2 0,4-5-123,0 2 1,4-3 14,-5-1 0,6-5 99,-1-3 1,-2-2-101,2-2 1,-4 1-118,3-1 1,-4-3-440,1-1-755,2-4 872,-5 2-2185,4-5 2587,-5 0 0,-10-5 0,-2-2 0</inkml:trace>
  <inkml:trace contextRef="#ctx0" brushRef="#br0" timeOffset="113">8223 15589 7698,'-6'0'832,"-4"0"1,10-3 124,0-1-562,0 0-95,10 4 0,-8 0 138,6 0 0,-1 0-155,5 0 0,-1 0-34,1 0 1,0 0-144,4 0 1,1 0 45,6 0 1,1 0-14,3 0 32,2 0 1,5 0-157,1 0 1,8 0 29,3 0 1,7 0-336,0 0 1,0 0 228,5 0 1,1 0-209,-25 0 0,1 0 0,-1-2 0,0 0 235,0 0 0,1 0 0,-1 0 0,0 1-17,1 1 0,-1 0 0,0-2 0,0 0 64,1 0 0,-1 0 0,1-1 0,1 1-13,-2 0 0,0 0 0,2 2 0,-1-1 36,-2-1 0,-1 0 0,2 0 0,-1-1-33,2 1 1,-1 0 0,29-3 27,-2 1 0,2 3-12,-3-3 1,1 2 41,-4-2 1,1 3-278,-1-3 1,0 3 199,0 1 0,-8 0-72,1 0 0,-11 0 24,3 0 0,-1 0 31,-3 0 1,-4 0 174,-4 0 0,-2 0-91,-1 0 0,0 0 317,-8 0 0,1 0-342,-1 0 1,-2 0 525,-6 0-834,0-6 275,1 5 1,-5-4 1,1 5-295,-5 0 1,2-1-221,-5-3 164,0 3 1,-4-6 58,0 4 1,-5 1-18,2-1 1,-4-3 75,0 3 1,0-6 48,-1 1 0,-1 2 115,-2-2 0,3 1-112,-4-5 1,4 5 365,0-1 1,1 5-119,-1 0 280,1-4 0,3 6-51,1-3 103,4 3 21,-7 1-214,9 0 1,-3 0-186,8 0 1,-2 0 103,6 0 0,0 1-58,3 3 1,0-3 16,1 3 0,3 1 54,0-1 0,2 4-72,-2-5 1,-1 2 41,5-1 1,-5-1-22,1 4 1,-2-3 10,-2 4 0,1-4 50,-1 3 0,-3-3 119,-1 4-60,-4-1 1,2 5-48,-5-1 0,-5 2-125,-3 2 0,-6-2 85,-1 2 0,-5-1-369,1 1 1,-2-2 151,2 2 0,-1-2-604,5-2 0,-2 1 0,5-1-393,0 0 1,-2-3 203,7 0 895,2-6 0,-6 3 0,5-5 0</inkml:trace>
  <inkml:trace contextRef="#ctx0" brushRef="#br0" timeOffset="114">9148 14756 7723,'5'-12'0,"-2"1"537,4-1-280,-4 6 1,7-4-16,-2 2 0,2 3-19,1 1 1,1-1 250,-1 2 1,4-1-146,1 4 0,-1-4-210,-4 0 1,4 0 9,1 4 0,-1 2-104,-4 1 0,1 0 129,-1 5 1,-3-5 33,-1 5-398,-4 0 166,7 3 0,-9 0-148,3 1 0,-8 3 61,-3 0 0,-5 4 43,-3-3 1,2 3 51,-2-4 0,1 5 16,-1-1 0,4-2 11,-1-2 0,1 1-143,3 0 0,2-1 39,-2-4 1,6 1-231,-2-1 160,2 6 1,2-5-264,0 4 0,0-4-1068,0 0 829,-5-1 685,4 1 0,-4-1 0,5 0 0</inkml:trace>
  <inkml:trace contextRef="#ctx0" brushRef="#br0" timeOffset="115">9239 15372 8630,'7'0'3032,"-2"0"-1586,-5 0-761,5 0-636,-4 0-1498,4 0 1350,-5 0 1,-5-5 0,-1-1 0</inkml:trace>
  <inkml:trace contextRef="#ctx0" brushRef="#br0" timeOffset="116">11307 15350 8312,'1'-8'522,"3"0"0,-2 5-158,6-5 1,-1 4 129,5-3 1,-1 3-171,1-4 1,3 4 47,0-3 0,6 4-7,-2-1 0,-2-1-127,2 2 0,-1-1-49,1 4 0,3 0-24,-3 0 0,-3 0-122,-1 0 0,-2 0 11,-1 0 0,-1 5-113,0 2 0,-3 4-32,0 0 0,-6 2-98,2 2 1,-1 1-22,0 3 1,-1 3 61,1-3 0,-1 3 29,-2 0 1,0 5 22,0 0 0,0-4 44,0-4 1,0-2 33,0 2 0,1 2 1,3-6 0,-2 0 26,6-3 0,-2-1 99,2 0 1,2-3 58,-2 0 1,2-6-92,1 2 0,4-3 63,1-1 0,0 0-97,-1 0 0,-1-5-48,5-2 1,-5 0 18,2 0 0,0-5-102,-1-3 0,4-2-25,-3 2 1,4-3-217,-1-4 1,-1-1-399,1 0 376,-5 0 143,2-5 1,-4 4-55,-1-3 1,-5 5 151,-2 3 1,-3-2 186,-1 6 0,0-4-115,0 4 0,-5 0 78,-2 3 1,-3 2 48,-2 2 0,1-1 155,-1 6 0,1-1-22,-1 4 1,1-4-104,0 0 0,-1 0-94,1 4-13,-1 6 1,1-4-25,0 6 0,4-5-9,3 5 1,3-4-44,1 4 36,0-1 0,0 5-9,0-1 0,1-3 5,3-1 1,1-3 16,3 4 1,7-6 360,0 2-155,1 2-18,5-4 0,-7 3 50,5-5 0,-5 0-325,1 0-457,-2 0 196,-2 0 1,-3 0-1040,0 0-261,-6 0 870,3 0 794,-5 0 0,-5-5 0,-1-2 0</inkml:trace>
  <inkml:trace contextRef="#ctx0" brushRef="#br0" timeOffset="117">12437 15258 9378,'7'0'1147,"3"0"-554,-3 0 1,4 0-35,0 0 1,2 0-155,2 0 0,-2 0-18,2 0 0,3 0-147,1 0 0,-2 0-31,2 0 1,-1 0 96,1 0-479,3 0 184,-9 0 1,8 0 82,-2 0 1,-2 0-122,-2 0 0,-2 0-1180,-2 0 636,0 0 127,-4 0-1509,3 0 950,-9 0 51,4 0-1194,-5 0 1215,-10 0 931,2 0 0,-13 0 0,3 0 0</inkml:trace>
  <inkml:trace contextRef="#ctx0" brushRef="#br0" timeOffset="118">12517 15384 7775,'-6'8'83,"2"-1"6,3-4 1,1 3 181,0-2 1,5-3 576,3 3 0,3-3-325,4-1 0,-2 0 208,2 0 0,3 0-254,1 0 1,-1 0-28,1 0 0,0 0-207,4 0 1,-2 0-148,-2 0 1,3-1-164,-3-3 0,-1 3-314,1-3 1,-5-1-231,1 1 0,1-3 286,0 3 0,-1-1-1250,-4 1 1,-3 3 66,-1-3 1508,-4-3 0,2 1 0,-5-5 0</inkml:trace>
  <inkml:trace contextRef="#ctx0" brushRef="#br0" timeOffset="119">13454 14813 9738,'6'1'681,"-2"3"0,-3 2-421,-1 6 1,0 0 12,0 4 1,0 3-27,0 7 1,-4 0-13,1 4 0,-8 1 119,0 3 0,0 0-92,-5 0 1,4 4-155,0 1 0,-3-1 198,0-4-317,5-5 64,-1-1 1,6-1 0,-2-1 1,0 1-162,4-4 0,1-5 172,-1-3-115,1-3 14,2 0-316,0-1 259,0 1 1,2-5-180,1 1 45,-1-6 177,8 4 0,-8-6 58,6 0-65,0 0 48,3 0-15,0-6 0,1 5-62,-1-3 0,-2 2-113,3-2 0,-7 3 98,6-3 0,-2 1-128,2 0 1,1 1-265,-1-1 0,1-3 155,-1 3 1,-1-2-276,-2 1 1,1 1-17,-6-4-112,6 4 395,-7-7 0,7 7-63,-6-4 1,1 3-293,-4-4 701,0 1 0,0-5 0,5-4 0,2-2 0</inkml:trace>
  <inkml:trace contextRef="#ctx0" brushRef="#br0" timeOffset="120">13545 15304 7775,'-11'-5'-746,"4"2"1260,4-4 1061,1 4-463,2-2-98,0 5 1,0 5-382,0 3 16,0 2-304,0 1 0,0 2 72,0 2-59,5-2-128,-3 9 1,3-5 14,-5 6 1,0-4-26,0 0 0,1 0-163,3 4 0,-3-4 89,3 0 0,-3-1-44,-1 1 0,4 1-3,0-4 1,0-1-187,-4-4 1,3 1-13,1-1-10,0 0 0,0-3-1137,0 0 654,-1-6-2341,-3 3 2576,0-5 1,-5-5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0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2067 3643 8127,'0'-6'-240,"0"-4"282,0 3 0,0-4 9,0 0 1,1 3 315,3 0 242,-2 1-204,3-5 51,-5 6-51,0-4 30,0 9-366,0-5 195,0 6-284,0 6 0,0 0 73,0 5 0,0 5-92,0-1 1,-2 5-24,-1-1 0,1 3 100,-2 1 0,2 4-109,-2 4 0,3 2 78,-3 1 0,1-2-39,0 2 1,1-6 56,-1 6 1,1 1-129,2-1 1,0 1 107,0-8 1,0 3-8,0-3 1,0 0 115,0-4 1,0-6-105,0-1 1,0 0 247,0-1-197,0 1-71,5-5 94,-3 0-213,3-4-240,-5-2-1653,0-5 678,-5 0 1344,3 0 0,-8-5 0,4-2 0</inkml:trace>
  <inkml:trace contextRef="#ctx0" brushRef="#br0" timeOffset="1">1953 3757 8174,'-5'-11'-203,"4"0"0,-4-1 109,5 1 0,0-1 401,0 1 0,0 3-65,0 1 0,5-1 91,2-3 1,3-1-127,2 1 0,-1 3-69,1 1 1,4 0-8,3 0 1,3-2 41,1 5 0,3-4-40,1 5 1,1-5 53,-2 4 1,-1-1-155,1 1 1,-2 3 48,-1-3 1,-4 3-97,0 1 0,-5 4 96,1 0 1,-3 4-104,-5 0 1,2 2 54,-5 2 1,0 4-131,-4 3 1,-1-1 43,-3 1 0,-4 1 87,-7 7 1,1-2-166,-5 6 0,0-5 76,-4 5 0,-3-6-100,-1 2 0,0-1 121,4-3 0,4 3 40,0-7 1,5-3 21,-1-1 0,6-2 133,2-1 0,4-5-58,-1 1 0,3-4-57,1 3 19,0-4 1,1 3-9,3-2 0,2-3 156,6 3 1,-1-1-139,1 0 0,3-1-1,0 1 0,4 4-133,-4 0 1,6 0 69,-2 0 0,-1 1-185,1 3 1,-4 1 132,4-1 1,-4 1-74,4-1 0,0 0 52,4 1 0,-5-1-30,-3 1 0,-2-5 100,-2 1 164,6-6 21,-5 9-123,5-10-427,-11 4 313,4-5 1,-10 0-1499,0 0 826,-5 0 715,-6 0 0,-6 0 0,-1 0 0</inkml:trace>
  <inkml:trace contextRef="#ctx0" brushRef="#br0" timeOffset="2">2684 3678 8067,'0'-12'570,"0"6"-281,0 1-36,0 5 0,4 1-98,0 3 1,1 2-141,-2 6 0,0 3 130,5 0 0,-6 5-111,2-1 0,-3 7-13,-1 0 0,1 5 96,3-5 0,-2 6-79,1-1 1,-1 2 74,-2 1 0,0 0-119,0 0 0,0 1 60,0-1 0,-2-1-93,-1-3 0,1-2 75,-2-5 0,3-1-16,1-3 0,0-3 186,0-4-98,0-1-10,0 1 19,0-6-87,0-1-48,0-5 0,5 0 50,3 0 0,6 0-89,1 0 1,5 0 65,-1 0 1,3-4-59,1 0 0,0-1 51,-1 1 0,1 3-127,0-3 1,0-1 83,0 1 1,-4 1-11,0 3 0,-5-4-340,1 0 181,-2 0-390,-2 4 112,-4 0-449,-2 0 796,-5 0 0,-5 0 1,-2 0-1</inkml:trace>
  <inkml:trace contextRef="#ctx0" brushRef="#br0" timeOffset="3">2741 4089 8006,'0'-7'397,"0"2"0,5 5-205,3 0 1,-1-4 22,5 1 0,-3-1 0,6 4 0,3 0-72,1 0 0,0 0 43,4 0 0,-7 0-197,7 0 0,-7-4 96,3 0 0,-5 0-198,2 4 1,0-1-123,-1-3 0,-3 3-380,-5-3-793,1 3 1041,3-4 1,-4 2 366,-3-4 0,-3-1 0,-1-3 0</inkml:trace>
  <inkml:trace contextRef="#ctx0" brushRef="#br0" timeOffset="4">2730 3769 8086,'0'-6'0,"0"-5"0,1 6 346,3-2 0,2-2-40,5 5 1,1-5 79,-1 2 1,4 0-107,1 0 1,4 0-101,-1 0 0,3-2 70,0 5 0,1-4-189,0 4 1,0 1 61,0 3 0,0-4-81,0 0 1,-1-1-421,1 1 1,0 3 218,0-3 1,0 3-1555,0 1 1713,4 0 0,-2 0 0,3 0 0</inkml:trace>
  <inkml:trace contextRef="#ctx0" brushRef="#br0" timeOffset="5">3449 3666 8132,'0'-8'-799,"0"1"1115,0 4 0,0-3 81,0 2-174,0 3 0,1-4 151,3 5 7,-3 0-364,10 0 1,-9 5 139,6 3 0,-4 5-164,3 3 1,-3 4 133,4-1 1,-6 4-132,2 4 0,-2-2 61,2 5 1,-2 2-112,1 6 1,0-2 44,1 2 1,-3-3-66,3 0 1,-2-2 95,2-3 1,-3-2-8,3-5 0,-3-4 275,-1 0-261,6-5 0,-5 2-139,3-4 17,-3-6-768,-1 4 162,0-9 346,0 5 0,-5-6 353,-3 0 0,-2 0 0,-1 0 0</inkml:trace>
  <inkml:trace contextRef="#ctx0" brushRef="#br0" timeOffset="6">3392 3746 8147,'0'-18'-305,"0"3"1,1 2 205,3 2 1,1 0 374,3-1 0,3-1 56,1-2 0,0 2-98,7-2 1,-2 3-17,6 0 0,-2 5-48,10-1 0,-1 2-131,4-2 0,1 3 120,-1 5 1,-1-4-205,-3 0 0,0 0 57,-4 4 1,-5 6-133,1 1 0,-3 0 34,0 0 0,-2 1 71,-6 3 1,1-1-129,-1-2 1,-4 2 79,-4-2 0,-1 2 15,-2 1 1,-2 2 64,-1 2 1,-5-1 121,-7 5 1,-3-4 17,-5 4 1,-5-1-83,-2 1 0,-3-1 121,-2-3 0,1-2-128,0 2 1,1-2-117,2-2 0,4-3 125,4-1 1,5-4-198,3 1 1,3-2-172,5 2-401,-3-3 0,10 6-312,0-3 0,5-3 1004,6 3 0,11 2 0,2 0 0</inkml:trace>
  <inkml:trace contextRef="#ctx0" brushRef="#br0" timeOffset="7">4191 3666 8078,'0'-8'436,"0"1"-85,-5 4 1,4-2-284,-4 0 58,5 4 126,0-4 181,0 5 1,0 5-540,0 3 0,0 3 111,0 4 0,0 3-64,0 5 1,0 1-41,0 3 0,0-2 23,0 5 1,0 0-48,0 0 0,0 3 66,0-3 0,0 0-13,0 0 1,0-1 72,0 2 0,0-3 107,0-5 1,0-6-49,0-1 0,0-4 119,0 0 1,0-5 160,0 1-137,0-6 2,0 3 429,0-5-741,5 0 1,-2 0 68,4 0 0,1 0-35,3 0 0,1 0 24,-1 0 0,6 0 70,2 0 1,2 0-66,2 0 0,-4 0 42,0 0 1,0 0-10,4 0 1,0 0 9,0 0 1,-4 0-149,0 0 0,-5 0-23,1 0 1,-2 0-150,-2 0 1,-3 0-693,-1 0 384,-4 0-298,2 0 561,-5 0 0,-6 0 364,-6 0 0,-4-5 0,-7-1 0</inkml:trace>
  <inkml:trace contextRef="#ctx0" brushRef="#br0" timeOffset="8">4123 3974 7764,'1'-6'276,"3"2"0,-1-1-35,4 1 0,1 1 127,3 3 1,6-4-77,2 0 0,7-1-101,5 1 1,-2 3-12,1-3 1,0-1-1,0 1 0,2-1 22,-6 1 1,0 3-23,-7-3 0,1-1 100,-5 1 1,1-3 476,-5 3-646,1 0-363,-6-1 252,-1-1 0,-15-6 0,-3 1 0</inkml:trace>
  <inkml:trace contextRef="#ctx0" brushRef="#br0" timeOffset="9">4066 3678 8057,'1'-18'0,"3"3"0,-2 6 374,6 1 0,0 2-66,3-2 1,1-2 41,-1 2 1,5-1-156,3 2 1,4-3-103,4 2 1,-2-2-276,6-2 0,-1 5 202,5-1 1,1 6-257,-1-2 1,5-1 164,-6 1-62,3 0 0,-2 4 0,-1 0 0</inkml:trace>
  <inkml:trace contextRef="#ctx0" brushRef="#br0" timeOffset="10">5025 3552 8208,'0'-12'-1476,"0"5"1998,0-1-11,-5 6-145,4-8-101,-9 3 29,8 1 208,-3 1-216,5 5-391,0 0 166,0 5 0,-1 6-13,-3 8 1,2 4 26,-6 4 1,4-1-122,-3 9 0,3-2 56,-4 9 1,1-4 55,-5 4 0,1-2-139,-1 2 1,1 2 62,0-2 1,3-4-105,0-3 0,5-6 127,-5-6 0,2-2-68,-2-2 1,2-2-363,2-6 240,3 1-626,-5-1 185,6-5 174,0-1 218,0-5 226,0-5 0,0-6 0,0-7 0</inkml:trace>
  <inkml:trace contextRef="#ctx0" brushRef="#br0" timeOffset="11">4957 3540 8182,'0'-11'122,"0"5"1,0-1-112,0 4-7,0 1 277,0-3-209,5 5 0,1 5 208,5 3 1,2 3-138,2 5 1,-1 1-67,5 6 1,-1 0-38,1 0 1,3 5-96,-3 2 1,2 3 6,2 1 1,0 1 122,0-1 1,0 0-135,0 1 0,-4-1 57,0 0 0,-4-5-76,4-2 1,-5-3 80,1-1 0,-3-2-17,-5-2 0,2-2-101,-5-6 112,0 1-443,1-1 0,-4-3 173,3-1 0,-8-4-647,-4 1 920,-2-3 0,-6 4 0,-2 1 0</inkml:trace>
  <inkml:trace contextRef="#ctx0" brushRef="#br0" timeOffset="12">4877 4077 8789,'5'-6'-346,"-3"1"238,6 5 1,3-1 290,5-3 0,4 1-81,-1-4 1,8 3-123,3-4 0,3 1 73,1-5 1,1 5-272,-1-1 0,-1 4-27,-3-4 1,2 5-709,-5-5 953,-1 0 0,-3-3 0,0 0 0</inkml:trace>
  <inkml:trace contextRef="#ctx0" brushRef="#br0" timeOffset="13">5642 3540 8095,'0'-11'399,"0"0"-86,0 4-230,0 2-55,0 5 1,4 9 36,0 3 1,-1 7-20,-3 0 0,4 7-55,0 5 0,0 2-8,-4 1 1,4 4 13,-1 0 1,2 1 28,-1-1 1,-2-3-57,1-1 0,-1-2 51,-2-9 1,3 1 320,1-9-264,0 5 1,-3-7-10,3 2-273,-3-7-441,4-3 105,-5-5 1,-1 0 539,-3 0 0,-2 0 0,-5 0 0</inkml:trace>
  <inkml:trace contextRef="#ctx0" brushRef="#br0" timeOffset="14">5299 3586 8074,'0'-6'646,"0"-4"-302,0 8 1,5-6-174,3 4 0,2-1 20,2 1 0,5 1-11,6-4 1,6 3 67,9-4 1,2 4-138,2-3 1,5 3 96,-6-4 0,5 5-364,-8-5 1,4 4-151,-4-3 0,-5 4-409,-6-1 1,1 2-1118,-2-2 1832,1 3 0,-4-10 0,0 5 0</inkml:trace>
  <inkml:trace contextRef="#ctx0" brushRef="#br0" timeOffset="41">2947 5288 7581,'0'-6'2881,"0"0"-2878,0 6 1,1 6 102,3 1 1,-2 5 41,6 3 0,-6-1-163,2 5 0,1 0 82,-1 4 1,1-1-97,-1 1 1,-3 4 46,3 0 1,-3 4-4,-1 0 1,0 1-96,0-2 0,4 2 131,0-6 0,0 1-133,-4-4 0,0-2 98,0-2 1,0 3-63,0-3 1,0-2 61,0-2 72,5-3-277,-4 0-282,4-1-688,-5-4 465,0-2-629,0-5 1323,-5-5 0,-1-2 0,-6-4 0</inkml:trace>
  <inkml:trace contextRef="#ctx0" brushRef="#br0" timeOffset="42">2958 5619 7669,'1'-6'242,"3"2"1,-1 3 65,4 1 1,2 0 117,6 0 1,-1 0-117,5 0 1,-1 0-145,1 0 1,7 0-120,-4 0 1,1 0 158,0 0 0,-3 0-187,7 0 1,-3-2 92,-1-1 0,0 0-289,0-5 1,-6 5 60,-1-5 0,0 4-473,-1-3 0,-1 3 27,-6-4 1,1 4 561,-5-3 0,-1-1 0,-3-3 0</inkml:trace>
  <inkml:trace contextRef="#ctx0" brushRef="#br0" timeOffset="43">2889 5276 8237,'8'-6'-436,"0"2"1,1-1 1078,6 1 0,3-3-134,4 3 0,3-4-14,1 5 1,1-5-192,7 4 1,-6-1-82,6 1 0,-6 3 2,3-3 0,-2-1-145,1 1 1,-2-1-253,-5 1 0,0 3 216,0-3 1,-5 3-837,-3 1 0,-3 0 412,0 0 1,-1 0-1495,1 0 1874,-6 0 0,4 0 0,-3 0 0</inkml:trace>
  <inkml:trace contextRef="#ctx0" brushRef="#br0" timeOffset="44">3780 5162 8115,'0'-6'-323,"0"1"1586,0 5-1114,0 5 0,0 1 116,0 6 0,0 4-93,0 3 0,0 4-42,0 4 1,0 2-43,0 5 1,0 0-97,0 1 0,0-1 63,0 0 1,0 0-172,0 1 0,0-1 39,0 0 0,0-5 91,0-2 0,2-4 57,1-4 0,-1-3-56,1-4 1,-1-1 270,-2 1-328,0-6 15,0 4-342,0-9-650,0 5 587,0-6 0,5-6 0,1 0 0</inkml:trace>
  <inkml:trace contextRef="#ctx0" brushRef="#br0" timeOffset="45">4089 5196 8084,'0'-11'-441,"0"3"176,0 1 1301,0 4-30,0-2-612,0 5 1,3 5-565,1 3 0,1 7 129,-1 4 0,-3 3-58,3 1 0,1 3 79,-1 1 1,0 6-70,-4 1 1,0 0 31,0 4 1,0-1-5,0 1 1,0-6 47,0 2 1,0-7 22,0 0 0,-1-5 51,-3-2 1,3-4-45,-3-5 317,3 1-158,1-1 157,0-4-143,0-2 261,0-5-99,-6 0-88,5 0-50,-4 0-161,5 0-13,5 0 0,-2 0-158,4 0 1,6 0 109,6 0 0,-1 0 48,1 0 1,0 0-68,4 0 0,-2 0-104,-2 0 1,3 0 108,-3 0 1,-3 0 21,0 0 1,0-2-8,-1-1 4,1 1 1,-5-3-533,0 5 126,-4 0-1152,-2 0 826,-5 0 735,0-5 0,0-1 0,0-6 0</inkml:trace>
  <inkml:trace contextRef="#ctx0" brushRef="#br0" timeOffset="46">4648 5185 8064,'0'-6'0,"0"-4"750,0 8-132,0-3-521,0 5 0,0 5-59,0 3 0,0 11 98,0 4 1,0 3 52,0 1 0,0 2-162,0 6 0,0-1 83,0 0 1,0 0-149,0 1 1,0-2 114,0-3 0,-4 2-145,1-6 1,-1 1 118,4-4 0,0-2-231,0-1 196,0 1 0,0-8 6,0 2 1,0-6 383,0-1-219,0-6 207,0 3 604,0-5-877,5 0 1,1 0-12,6 0 1,3 0-99,0 0 1,5 0 72,0 0 1,-3 0-140,2 0 0,-1 0 119,1 0 0,3-1-264,-3-3 0,-3 3-18,-1-3 0,-1 3-383,2 1 0,-5-2 99,0-1 501,1 1 0,-6-8 0,6 4 0</inkml:trace>
  <inkml:trace contextRef="#ctx0" brushRef="#br0" timeOffset="47">6030 5185 8255,'0'-11'0,"0"3"-114,0 0 1,-1 2 114,-3-2 1,3 2 1,-3 2 1286,3 3-397,1-4 311,0 5-1296,0 10 0,0 3 84,0 10 1,0 5 281,0 2 0,1 3-168,3 1 1,-2-2-164,6 2 0,-4-6-28,3 6 0,1-2 53,3 2 0,1 5 56,-1-1 0,-3 1 43,0-1 0,-2-2-137,2 2 1,-3-4 80,-5-4 1,0 2-15,0-5 0,0-2 76,0-6 0,-2 1 17,-1-4 1,0-1-29,-5-4 1,2 1-15,-2-1 0,-2-1-47,3-2 0,-4-3 48,0-5 1,0 0-337,-1 0 1,5 0-242,-1 0 1,0 0-890,-3 0 1418,0-5 0,-1-7 0,1-5 0</inkml:trace>
  <inkml:trace contextRef="#ctx0" brushRef="#br0" timeOffset="48">6293 5299 8192,'0'-7'-484,"0"-1"1408,5 6-143,-4-4 253,4 1-212,-5 4-850,0-4-126,0 5 0,2 5 53,1 3 0,-1 6 109,1 1 1,0 5-91,1-1 1,-3 3 48,3 1 1,2-1-146,2 1 0,2 1 81,1 3 0,1-4 89,-1 0 0,1-2 56,-1-5 0,1-1 3,-1-4 0,4-1 152,0-2 0,1-3-138,-5-5 1,4 0 184,1 0 1,-1 0-95,-4 0 0,4-1 143,1-3 0,0-2-90,-1-6 1,-2 0-79,2-4 1,-2 2-30,-2-5 0,1 0-139,-1-4 1,-3 1 87,-1-1 0,-3-5-176,4-3 0,-6 2-332,2-1 0,-3 3 214,-1-3 1,0 8-398,0-1 0,0 4-192,0 0-354,-5 3 641,4 4 1,-5 5-393,2-1 937,3 5 0,-4-2 0,5 10 0,0 2 0</inkml:trace>
  <inkml:trace contextRef="#ctx0" brushRef="#br0" timeOffset="49">7207 5117 8120,'0'-12'188,"1"2"302,3 2 0,-3 2 254,3 2 235,-3 3-561,-1-9 1,-1 9-355,-3-3 0,1 2 131,-4 2 1,-1 0-137,-3 0 1,-2 2-37,-2 2 1,1 2-136,-5 5 1,0 6-260,-4 2 0,1 2 240,3 2 0,-1 1-197,5 3 1,-2-3 82,2 3 1,4 1 12,-1-2 1,1 6 104,3-2 1,3 0-69,1 0 1,3-4 63,1 0 0,5-2 9,3-1 1,-2-4 80,2 0 0,3-5-68,4 1 0,2-2 183,-2-2 0,2-4-99,2-3 0,6 1 124,-2-1 1,2-1-84,-2-3 1,-1 0 143,-3 0 1,2-5-44,-2-2 1,2-4 45,-2 0 1,-3 0 152,-4-1 0,-5 1-63,1-1 1,-6 1 163,2 0 1,-3-1-99,-1 1 0,0-1-82,0 1 1,-5-1-11,-2 1 0,-3 3-456,-2 1 0,-3 4-663,0-1 0,-1 3 528,5 1 1,0 0-264,-1 0 0,1 5-29,-1 3 656,6 2 0,-4 1 0,3 1 0</inkml:trace>
  <inkml:trace contextRef="#ctx0" brushRef="#br0" timeOffset="50">8097 4831 8112,'0'-6'0,"0"1"367,-5 5 109,4-5-209,-4 3 1,4-3-58,-3 5 1,3 1 26,-3 3 1,-1 4-376,1 7 0,0-1 152,4 5 0,-4 5-23,1 7 0,-1-2 195,4 1 0,0 1-365,0 3 0,4 4 29,-1 0 0,2 0 164,-1-4 1,-1 2 238,4 2 0,-4-2-125,1 2 0,1-7 80,-1 0 0,1-10-68,-2 2 0,-1-4-385,2 0 293,-3-2-1283,-1-6 295,0-4-26,0-2 966,0-5 0,-5-10 0,-2-3 0</inkml:trace>
  <inkml:trace contextRef="#ctx0" brushRef="#br0" timeOffset="51">7800 4854 8174,'6'-12'-182,"0"6"1,3-3 382,2 5 0,-1-3 475,9 3 1,2-1-247,5 1 0,4-1-125,4-3 1,4 0-107,0 4 1,4-4 44,-4 4 0,0-1-218,-4 1 1,-5 3 82,-2-3 1,-3 3-230,-1 1 0,-5 4-23,-3 0 1,-2 3-219,-2-3 112,0 5 0,-4-3 88,-3 6 0,-3-5 26,-1 1 0,-1 0 95,-3 3 1,-3 0-19,-4 1 0,-4-1-13,0 1 0,-2-1-6,2 1 0,1-1-3,-5 0 0,4 1-17,-4-1 78,5 1 0,-3-2 89,6-3 106,4 4 242,2-5-344,5 5 1,0 1-75,0-1 0,5-2 243,3 2 1,6-4-124,1 8 1,6-5-165,-2 5 0,2-1 10,2 2 0,0-2 9,0 5 1,-1-4-64,1 4 0,-4-4 75,0 4 1,-1-1-33,1 1 1,2 1 21,-6-5 1,-4 5 17,-3-5 0,-4 1 20,3-1 0,-4-2 98,1 2 1,-4-2 198,-4-2 0,-4 0-82,-7-4 0,-3 3 162,-5-2 1,-5-2-105,-2 2 1,-8-4-147,-4 3 0,3-4-103,1 1 0,3-3-258,5-1 1,3-1-113,8-3 0,3 3 69,4-3 262,6-2 0,1-1 0,5-4 0</inkml:trace>
  <inkml:trace contextRef="#ctx0" brushRef="#br0" timeOffset="52">3061 6521 8203,'-5'-6'0,"3"0"370,-1 2 208,1 3-301,2-5 1,0 8-172,0 2 0,0 3 93,0 8 1,-3 3 36,-1 5 0,0 1 8,4 3 0,0-2-235,0 6 1,0-1-3,0 4 0,0 1-92,0-1 1,0 4 91,0 0 0,1-1-117,3-7 0,-3 3-42,3-2 0,-3-3 139,-1-2 1,4-2-21,0-1 1,0-5 41,-4-3 0,0-2-46,0-2-95,0 1-224,0-1 48,0-5-493,0 0-610,0-1 732,0-4 679,-5 4 0,-2-5 0,-4 0 0</inkml:trace>
  <inkml:trace contextRef="#ctx0" brushRef="#br0" timeOffset="53">2855 6624 8172,'0'-11'0,"5"-1"0,-2 2 35,4 2 1,2-2 299,7 3 1,-2 0-122,5 0 0,1-1 109,7-3 0,3-1-82,8 1 1,-2 1-20,2 2 1,0-2-32,-4 2 0,1 3-152,-8 1 0,0 3 43,-4 1 1,-2 1-72,-2 3 0,-6 1-51,-5 3 0,-6 3 38,2 1 1,-3 1-81,-1 6 0,-5-4 78,-3 4 1,-7 0-297,-4 4 1,-2-4 85,-2 0 0,-1-1-110,-3 1 0,2-2 58,-6-1 1,6-4 136,-2 3 0,3-2 86,1-1 0,5-5 312,3 1 91,3-6-189,5 8-80,2-8 1,6 3-44,3-5 1,6 1 187,6 3 0,8-3 3,-1 3 0,7-1-93,0 0 1,3 0-162,2 4 1,-5-3 94,1 4 1,-2 0-140,1 3 0,2 0 90,-5 1 0,-1 0-165,-3 4 1,-4-2 95,0 5 1,-9-4-76,2 4 1,-5-1 31,1 1 0,-3 2-151,-5-2 0,-6-1 151,-6 1 0,0-4-12,-7 4 1,0-5 260,-4 2 1,-1-4-153,-3 0 1,2-2 200,-6-3 1,4 2-61,-3-5 0,3 0-10,-3-4 1,8 0-73,-1 0 0,8 0-51,0 0 0,4-1-716,3-3 0,3 1 320,5-4 1,0-1 371,0-3 0,10-1 0,3 1 0</inkml:trace>
  <inkml:trace contextRef="#ctx0" brushRef="#br0" timeOffset="54">3849 6784 8161,'-10'-1'0,"2"-3"781,3 3-455,5-4 0,1 5 774,3 0-709,-3 0 0,9 0-266,-2 0 0,2 0-22,2 0 1,4 0 121,3 0 0,4 0-223,4 0 1,2 0 68,5 0 1,5 0-158,3 0 1,-1 0 32,1 0 0,-5 0-178,1 0 0,1-2 44,-1-2 0,4 3 68,-4-3 1,0-1 87,-4 2 0,1-3 5,-1 3 1,-4 1 10,1-1 0,-7-2-19,-1 1 0,-2-4 82,-5 4-51,-1 0 1,-8 4-60,1 0-33,-5-5 1,-3 4-156,-8-3 1,-2 3-139,-2 1 1,1-4 121,0 0 1,-1 1-1,1 3 1,-1 0-153,1 0 378,-1 0 0,1-4-169,0 0 1,0-1 313,4 1 1,0 3 98,4-3 1,1 2 380,-1-2 124,-4 2-397,6-3 0,-4 4 202,5-3-335,0 3 0,5-4-215,3 5 0,2 0 107,1 0 1,4 0-17,1 0 0,6 4-36,-2 0 1,5 1-27,-2-2 0,-2-1-72,2 2 1,4-2 58,-4 2 1,-2-3-32,-2 3 0,-5-2 75,1 2 1,-2-2-1,-1 1 1,-6 0 1,-2 1 145,2-3-63,-5 4 1,-2-1 185,-10 0 1,-2 1-198,-6-1 1,0-2-7,-4 6 0,-4-6-548,1 2 1,0 1 236,7-1 0,-1 5-1510,5-2 1730,5-2 0,-1 11 0,5-4 0</inkml:trace>
  <inkml:trace contextRef="#ctx0" brushRef="#br0" timeOffset="55">5482 6384 8176,'0'-6'713,"0"1"-181,0 5-273,0 5 1,0 3-102,0 7 0,0 3 8,0 4 1,-4 5-143,0 0 1,-1 8 41,2-1 1,0 5-146,-5-1 0,2-2 2,-2 6 0,-2-1 101,3 1 1,-2 1-79,1-5 1,-1 0 88,5-4 0,-3-5 57,3-2 1,0-8-40,4-4 1,-4-2 74,1-1 21,-1-6-5,4 4-1249,-5-9 0,3 3 78,-1-8 1027,1-2 0,2-11 0,0 0 0</inkml:trace>
  <inkml:trace contextRef="#ctx0" brushRef="#br0" timeOffset="56">5471 6350 8236,'0'-11'477,"0"4"-222,0 2 97,0 15 1,3 3-23,1 10 1,5 1-35,-1 3 0,6 1-166,1 2 0,1 3-100,0-3 0,-2 7 124,5 1 1,0 2 21,3-2 1,1-3-1,0 3 0,-4 2-17,0-2 0,-5-4-135,1-4 1,-2-4 105,-1 0 0,-1-3-21,0-4 1,-3 2 54,0-6-205,-6 0 1,7-3-801,-5-1 421,0-5-435,-4-1-213,0-5 0,-5-1 1068,-3-3 0,-7-2 0,-3-5 0</inkml:trace>
  <inkml:trace contextRef="#ctx0" brushRef="#br0" timeOffset="57">5391 6875 8722,'1'-6'688,"3"2"1,2 3-295,5 1 1,2-1 1,2-3 1,3 3-120,5-3 0,5 3 58,2 1 0,3-4-223,2 0 1,-1 0-299,0 4 0,-3 0-2244,-1 0 2430,-5 0 0,3 0 0,-5 0 0</inkml:trace>
  <inkml:trace contextRef="#ctx0" brushRef="#br0" timeOffset="58">3118 7869 9772,'0'16'325,"0"4"1,0 1-127,0 2 0,0 5-8,0 2 0,0 5 11,0 3 0,-1 1-16,-3 3 0,1 2-17,-4-2 0,4 1-73,-1-1 1,3 0-134,1-8 1,0 2-35,0-10 1,0 4 140,0-7 0,0 1-166,0-9 1,0 0 98,0-4-310,5 1-506,-4-1-597,4-4-632,-5-2 2042,0-5 0,6-5 0,0-2 0</inkml:trace>
  <inkml:trace contextRef="#ctx0" brushRef="#br0" timeOffset="59">3381 7995 8057,'0'-12'0,"0"5"510,0-1 12,0 5 199,0-2-167,0 5-291,0 5 1,0 3-88,0 7 0,0-1-112,0 5 0,0 4 13,0 4 1,1 1 83,3-2 0,-3 0-288,3 4 1,-3-3 122,-1 3 0,0-4-279,0 0 1,0-3 129,0-4 1,0 1-525,0-4-112,0-1-422,0-4 142,0-4 1069,0-2 0,0 0 0,0 1 0</inkml:trace>
  <inkml:trace contextRef="#ctx0" brushRef="#br0" timeOffset="60">3392 8177 8178,'-6'0'740,"1"0"956,5 0-1437,5 0 1,1 0-134,5 0 1,1 0 89,-1 0 1,2 0 10,2 0 1,3 0-122,5 0 0,0-3 53,-1-1 0,1 0-132,0 4 0,0-1 86,0-3 0,-2 3-259,-2-3 1,-2 2 82,-6 2 0,-3 0-996,0 0-225,-6 0 271,3 0 1,-5 2-395,0 2 1407,-5-3 0,-1 4 0,-6-5 0</inkml:trace>
  <inkml:trace contextRef="#ctx0" brushRef="#br0" timeOffset="61">3358 7938 8064,'0'-12'-194,"5"1"1038,1 4-478,6-3 0,0 9 212,3-3 265,3-2-462,5 4 1,1-6-40,3 4 0,2-4 26,5 4 0,1-3 11,-1 3-3,0-5-201,-5 8 0,3-8-144,-5 5 53,-6-5 1,0 8-402,-6-3 1,0 3 298,-4 1 0,-3 0-2220,0 0 1082,-6 0 1156,3 0 0,-5 5 0,0 1 0</inkml:trace>
  <inkml:trace contextRef="#ctx0" brushRef="#br0" timeOffset="62">4763 7709 8169,'-7'-6'109,"2"1"256,5 0 192,0 3 1,0-3-342,0 5 1,0 5 42,0 3 0,0 3-60,0 5 1,1 1 43,3 6 1,-1 1-219,4 3 0,-3-2 49,4 6 1,-2-5-64,2 5 1,1-1-13,-6 5 1,5 1-31,-4-1 1,0 5-53,-4-5 0,0 5 103,0-2 1,-5 0 68,-3-3 0,-2-5-25,-2 0 0,1-4 66,0 0 1,-1-5-63,1-2 0,-5-6 29,1-2 0,0-1-68,4-6 1,3 4-92,0-5 1,1 1-385,-5-4 0,1-4 210,-1 1 0,1-6-801,0 1 0,0-2 108,4-2 929,-3 1 0,-2-5 0,-5-2 0</inkml:trace>
  <inkml:trace contextRef="#ctx0" brushRef="#br0" timeOffset="63">5014 7812 8252,'-5'-6'0,"3"0"308,-3 6 196,5 0-81,-5 0 1,4 2-80,-3 2 1,3 3-47,1 8 1,0 3-80,0 5 1,0 0-159,0 0 0,1 3 73,3 1 0,-3 1 149,3-1 0,-1-2-281,0 5 0,0-4 58,5 0 0,0 0-197,8 0 1,-4-5-26,4 2 0,0-8 159,-1 0 0,4-4 118,-3-3 0,3 1 11,-4-5 1,5-2 57,-1-6 1,1 1-117,0-9 0,1 3 183,-2-6 1,1-3-73,-1-1 1,2-2-100,-6-2 0,0-1 65,-3-3 0,-5 2-257,1-6 0,-6 2-112,2-1 1,-3-7-138,-1 3 0,-1 1-173,-3 2 1,2 6 204,-6-2 0,2 7-60,-2 1 0,-2 6 31,3 2 0,0 1-689,0 6 463,4 0 0,-6 5-68,5 3 1,2-1 651,6 4 0,2 1 0,5 3 0</inkml:trace>
  <inkml:trace contextRef="#ctx0" brushRef="#br0" timeOffset="64">6007 7755 8179,'0'-12'275,"0"5"216,0-1 39,0 6 0,-1-7 47,-3 5 1,-2 0-142,-5 4 1,-1 0-421,1 0 0,-2 1 103,-2 3 1,-3 3-290,-5 4 0,2 2 59,2 2 0,-7 3 110,3 4 1,-2 3 24,2 1 0,0 0-164,0 4 1,2-1-1,2 2 0,2-2 81,6-2 1,1-3-147,2 2 0,3 2 120,5-1 0,0-2 38,0-6 1,6 2 137,6-6 1,1 4-84,6-4 0,0-4 48,3-3 1,1-5-85,0 0 1,4-1 78,-1-2 1,1 0-40,-4 0 1,0-2-34,0-1 1,-1 0 46,1-5 1,-4 5-94,0-5 0,-3 4 53,3-3-4,-5-1 0,1-3 61,-8-1 0,-2-1-54,-5-2 1,-1 3 80,-3-4 0,-6 4-69,-5 0 0,-5 1 56,1-1 1,-3 2-29,-1 3 1,4-2-455,0 5 160,5 0-1195,-2 4 1460,9 0 0,-3 5 0,4 2 0</inkml:trace>
  <inkml:trace contextRef="#ctx0" brushRef="#br0" timeOffset="65">7070 7355 7260,'-8'0'394,"0"0"0,6 1 70,-2 3 1,-1 2-69,1 6 0,-4 8-155,5 3 1,-5 7 2,4 1 1,0 3-116,4 4 0,-3-1 115,-1 5 1,-5 0-283,1 4 0,2-1-981,-2 1 737,1 0 194,-5-1 39,1 1 53,-1 0 1,2-6-499,3-2 583,-3-7-129,3-3 0,1-7 151,2-2-486,-2-2-492,4-6 628,-3-4 535,5-2-690,0-5 466,0-5 1,4-2-1285,0-4 1212,0-1 0,1-4 0,1-2 0</inkml:trace>
  <inkml:trace contextRef="#ctx0" brushRef="#br0" timeOffset="66">7001 7515 8085,'0'-11'628,"0"-1"147,0 6-540,5 1 1,-2 5 99,4 0 1,1 6-101,3 5 0,4 6 39,1 6 0,3 1-10,-4 3 1,5-1-154,-1 8 0,-1-6 26,1 7 0,-4-4-135,4 4 0,-3-1-182,3 0 1,-4 0 117,4 1 0,-5-6 51,1-3 1,-2-1 70,-2-3 1,-3-3-47,-1 1 0,0-7-209,0 3-39,-2-4 0,-1 0-392,0-1-713,0-4 346,-9-2 0,-2-5 396,-4 0 0,0 0 597,-1 0 0,-4 0 0,-2 0 0</inkml:trace>
  <inkml:trace contextRef="#ctx0" brushRef="#br0" timeOffset="67">6875 8040 9115,'5'-6'789,"2"0"-443,4 2 0,2 3-45,2-3 1,3-1-60,5 1 0,5-4-7,2 4 1,3-4-282,1 0 1,2 2 94,2-2 1,-4 2-865,0-2 1,-1-1 814,-6 5 0,5-5 0,-3 3 0</inkml:trace>
  <inkml:trace contextRef="#ctx0" brushRef="#br0" timeOffset="68">8257 7526 8047,'0'-11'0,"-4"3"-347,1 1 790,-1 4 1014,4-2-679,0 5-519,0 10 0,0 3-52,0 10 1,-4 3 37,0 1 1,0 7-190,4-3 1,0 8 105,0-5 0,0 7-55,0-3 0,0 4 1,0-4 1,2 3-140,2-7 0,-3 1-65,3-8 1,-2 0 137,2-4 0,-3-2-315,3-2 0,-3-2 137,-1-6 0,0-3-1794,0-1 901,0 1 1029,5-2 0,2-1 0,4-5 0</inkml:trace>
  <inkml:trace contextRef="#ctx0" brushRef="#br0" timeOffset="69">8691 7549 8048,'0'-18'0,"0"6"306,0 4 592,5 6-254,-3-3 141,3 5-690,-5 0 1,-5 0 148,-3 0 0,-3 5-366,-5 2 0,0 3 106,-3 2 0,-3-1-145,3 1 1,-2-1 8,-2 0 0,1 1 10,3-1 1,-1 1 36,5-1 0,-1 1 87,5-1 0,1 0 81,2 1-78,3-1 1,5 1 155,0-1 0,1 1-119,3-1 1,4-3 95,7-1 1,3 1-86,5 3 0,1 1 3,2-1 1,0 0 14,4 1 1,1-1-4,3 1 1,-5-1-7,-2 1 0,-3 3-5,-1 0 1,-2 0-9,-2-3 1,-3 3-2,-9 0 1,2 0-67,-5-3 0,0 3-73,-4 0 0,-5 0-59,-3-3 1,-7-1 169,-4 1 0,-4-1 0,-4 1 0,2-1 0,-6 0 0,1-3 143,-4 0 0,3-6-235,1 2-2,4-3 0,0-1 102,7 0-456,2 0 208,6 0 240,5-5 0,-5-1 0,5-6 0</inkml:trace>
  <inkml:trace contextRef="#ctx0" brushRef="#br0" timeOffset="70">9799 7549 8047,'-5'-6'498,"4"1"-190,-4 5 0,5 1 129,0 3 1,0 0-7,0 7 0,0-1-151,0 9 0,0 0-88,0 4 0,0 4 53,0-1 1,0 5-217,0-4 0,3 7 164,1-4 0,0 6-174,-4-6 0,4 3-38,0 2 1,1-5-33,-1 0 0,-3-5-87,3-3 1,1 0 88,-1-7 0,1 3-614,-2-7 318,-1 3-409,3-7-322,-5-1-436,0-1 921,0-5 591,0-5 0,-5-6 0,-2-7 0</inkml:trace>
  <inkml:trace contextRef="#ctx0" brushRef="#br0" timeOffset="71">9742 7880 8047,'5'-6'145,"1"1"86,6 5 0,-1-1 126,1-3 1,0 3 5,4-3 0,-2 3-132,5 1 0,0 0 14,3 0 0,3 0 29,1 0 0,-2 3-144,3 1 0,-7 0 44,-1-4 1,-3 0-480,3 0 0,-5 0 200,1 0 1,-6 0-1652,-2 0 178,-4 0 1578,2 0 0,-5 0 0,0 0 0</inkml:trace>
  <inkml:trace contextRef="#ctx0" brushRef="#br0" timeOffset="72">9765 7572 8080,'5'-11'0,"1"-1"296,6 1 0,4 1-47,3 2 0,3 2-29,1 2 0,5 1-153,2-4 1,3 4 121,1-1 0,4-1-133,0 1 0,-1 1 133,-6 3 1,0 0-815,-4 0 1,-2 0 172,-6 0 452,3 0 0,-9 0 0,3 0 0</inkml:trace>
  <inkml:trace contextRef="#ctx0" brushRef="#br0" timeOffset="73">10462 7526 8108,'0'-6'776,"0"11"0,0 7-444,0 7 0,-4 2-274,0-2 0,-4 3 143,4 1 1,-3 3-211,3 1 1,0 3 57,4-3 0,2 5-100,1-2 0,0 2 116,4-2 0,1 0 41,4-4 0,3-3-120,0 0 0,0-2 11,-3-5 0,3-1-64,0-4 0,2-3 66,-2 0 1,1-6-22,3 2 0,2-3 57,-6-1 1,5-1 0,-1-3 0,-1-2-23,1-6 0,-5 0-11,1-4 0,-2 2 19,-2-5 0,-1-3 7,-2-5 1,-2-5-171,-2 2 1,-3-3 100,3-2 0,-2 0-117,-2-3 1,0 4 75,0-1 0,-4 2 56,0 7 0,-4 3-27,5 4 1,-5 5-133,4-1 1,-1 3-145,1 5-65,3-4-272,-4 10 0,5-3-37,0 8 703,5 3 0,1 4 0,6 0 0</inkml:trace>
  <inkml:trace contextRef="#ctx0" brushRef="#br0" timeOffset="74">11113 7492 8094,'0'-11'582,"0"-1"0,0 5-26,0-1-130,0 5 1,-2-3 333,-2 2-589,3 3 0,-4-3 65,5 8 0,-1 6-236,-3 5 1,1 6 30,-4-2 0,4 6-9,0 2 1,-3 5-73,3-2 0,-2 3 32,1 1 1,2 1-89,-1-1 0,0-1 106,-1-3 1,3 3-91,-3-2 0,-1-3 100,1-2 1,1-3-62,3-4 105,0 3 0,0-10 68,0 4 210,0-9-170,0-2 378,0-5 1,5 0-410,2 0 1,3 0-196,2 0 1,-1-4 46,1 1 0,0-1 39,4 4 0,-2 0-4,5 0 1,-2 0-102,2 0 0,2-4 18,-6 0 1,5 0 62,-1 4 0,-2 0-132,-2 0 1,1 0 83,0 0 0,-1 0-578,-4 0 1,-3 0-138,0 0 0,-5-1-1260,5-3 2025,-5 3 0,2-4 0,-5 5 0</inkml:trace>
  <inkml:trace contextRef="#ctx0" brushRef="#br0" timeOffset="75">11638 7515 8021,'-6'-18'0,"2"3"0,2 7 251,2 3-162,0 0 710,0 4-411,0-4 1,2 5 284,2 0-444,-3 0 0,4 2 4,-5 6 0,0 1-4,0 10 0,-4 1-4,0 7 0,0-3 29,4 3 0,-3 1 42,-1-2 1,0 2-141,4-1 1,0-2-134,0 6 1,0-5-166,0 5 0,0-5 112,0 5 0,0-6-55,0 2 0,0-3 25,0-1 1,0-4-6,0 0 1,0-5 49,0 1-15,0-2 108,0-2 38,0-5 78,0 0 274,5-6-204,1 0 0,6 0-129,-1 0 0,5 0 5,-1 0 1,4-2-4,-4-2 0,5 3-82,-1-3 0,3-1 26,1 2 1,0-1-105,-1 4 0,0 0-3,-3 0 0,1 0 83,-4 0 1,-1 0-105,-4 0 1,1 0 57,-1 0-1571,-5 0 735,5 0-2012,-10 0 2837,-6 0 0,-8 0 0,-10 0 0</inkml:trace>
  <inkml:trace contextRef="#ctx0" brushRef="#br0" timeOffset="76">4443 9022 8124,'0'-6'585,"0"1"-320,0 0 1,0 2 325,0-4-255,-5 4 142,3-7-343,-8 9 1,5-5 229,-2 2-382,-4 2 0,5-3 60,-5 5 1,-5 4-115,1 0 1,0 5 60,4-2 1,-5 0-59,1 0 0,0 1-10,3 3 0,1 0 114,0-4 1,-1 3-120,1-2 1,4-2 99,4 2-90,1 0 81,2 3 1,2-1 42,1-2 1,4 1 15,4-6 0,6 6 10,2-1 0,2-2-41,2 2 1,0-4-5,0 3 0,1-3 53,3 4 0,-3-4-38,2 3 0,-2 0 40,-1 0 1,-1 3-71,-3-2 0,1 2-9,-5 1 1,1 1-123,-5-1 1,-1 1 143,-2-1 1,-3 4-157,-5 1 1,-1 3 79,-3-4 1,-4 5-67,-7-1 1,-3 2 72,-5-2 1,1 2-22,-1-2 0,-4-1 53,0 1 0,-1-5 8,2 1 0,2-2 116,-3-2 0,3-1-82,1-2 0,2 1-188,1-5 1,4 0 152,5-4 1,3 0-975,0 0 683,6 0 1,-2-4-260,8 0 0,2-5 550,6 1 0,9-2 0,3-1 0</inkml:trace>
  <inkml:trace contextRef="#ctx0" brushRef="#br0" timeOffset="77">4979 9045 8218,'0'-16'118,"0"8"1,0-7 652,0 7-175,0 3-68,0-5 418,-5 9-572,4-4 0,-5 5-166,2 0 0,3 6-13,-3 6 1,3 4-154,1 7 1,0 0 147,0 0 1,5 3-1,2 1 1,0 5-167,0-2 1,0 3 18,0 1 1,3 1-138,-2-1 1,-2-4 36,2 1 1,-4-2-52,3 1 1,-3-5 26,4-6 1,-6-5 25,2 1-158,-3-3-402,5 0 223,-5-6 0,3-1 101,-8-5 0,3-5-565,-3-2 0,1-4 309,-1 0 0,2-2 547,-6-2 0,-4-3 0,-6-5 0</inkml:trace>
  <inkml:trace contextRef="#ctx0" brushRef="#br0" timeOffset="78">4820 9011 8187,'3'-19'20,"1"0"1,6 5 104,2-1 0,0 2 370,8 2 0,-1-1-53,3 1 0,3 3-204,1 1 0,0 0 7,4 0 1,0 2 10,5 5 1,-5 0-96,1 0 0,-2 0-130,1 0 1,-2 5-133,-5 2 0,-1 0 109,-3 0 1,-3 1-58,-4 3 0,-2 5 35,-3-1 1,-2 0 29,-5-4 1,-1 5 34,-3-1 1,-3 4-17,-9-4 1,-6 5-59,-9-1 1,-2-1-100,-1 1 1,0-5 38,-1 1 0,6-2-233,3-1 1,1-2-494,3-3 1,4 2 341,3-5 0,6 0 467,1-4 0,6 0 0,-4 0 0</inkml:trace>
  <inkml:trace contextRef="#ctx0" brushRef="#br0" timeOffset="79">5608 8897 8150,'-7'-12'0,"2"6"1145,5-4-23,0 9 186,0-4-562,0 5-521,0 5 1,0 1-111,0 5 0,0 7 94,0 5 1,0 1-176,0 7 0,0-1 98,0 4 1,0 1-139,0-1 1,0 4-109,0 0 1,0-4-36,0-3 0,0-2 46,0 1 1,1-2-38,3-5 1,-2-5 48,1-3 95,-1-2 0,-1-3-559,3-2 127,-3-3-1268,9-5 884,-4 0 812,1 0 0,8-5 0,-2-2 0</inkml:trace>
  <inkml:trace contextRef="#ctx0" brushRef="#br0" timeOffset="80">5950 8943 8015,'-5'-23'76,"4"5"152,-3 3 866,3 7-264,1 3 29,0 5 0,0 5-598,0 3 0,0 7-5,0 4 1,0 8-101,0 3 0,-1 3 36,-3 1 1,3 1 27,-3-1 1,2-2-184,2 2 1,0-4 56,0 5 1,0-2-219,0-7 0,-1 5 89,-3-5 1,3 0-105,-3-7 0,3-3-55,1-4 199,0-1 6,0 0-10,0-4 0,1-2 13,3-5 0,-1 0 5,4 0 0,2-4-19,6 0 0,-1-3 25,5 3 0,-3-4-54,3 4 0,0-1 2,3 2 0,1 1-102,0-2 0,0-1 27,0 2 1,0-1-152,0 4 0,-4-4-49,0 0 1,-4 0 144,4 4 0,-5 0-709,1 0 0,-2 0-15,-2 0 881,1-5 0,-1 4 0,0-4 0</inkml:trace>
  <inkml:trace contextRef="#ctx0" brushRef="#br0" timeOffset="81">6464 8965 8002,'0'-11'17,"0"0"1,0 3-18,0 0 365,5 6 326,-3-3 694,3 5-599,-5 0-560,0 5 1,0 1-47,0 6 0,0 0 61,0 3 0,3 3-123,1 5 0,0 0 59,-4 0 1,0 0-12,0-1 1,4 3-52,0 1 1,-1-2-155,-3 3 0,2-3-85,2-1 1,-3 4 99,3-1 1,-3 1-240,-1-4 0,0-4 99,0 0 1,0-5 43,0 1 1,0-6-21,0-2 25,0-4 137,0 2 625,0-5 0,5 0-358,3 0 1,2-4-9,1 0 0,4-3-137,1 3 1,4-1-40,-1 1 1,4 2 4,3-6 1,-1 4-340,1-3 0,0 3 125,0-4 0,-3 2-774,0-2 0,0 2 404,-4 2 1,-3 3 473,0-3 0,-4-2 0,0-1 0</inkml:trace>
  <inkml:trace contextRef="#ctx0" brushRef="#br0" timeOffset="82">7732 8840 8079,'-5'-12'-417,"4"6"1,-4-4 854,5 2 0,-2 3 505,-2 1-69,3-2-270,-4 5-360,5-4 0,0 6-10,0 3 1,0 7 70,0 8 0,0 3-90,0 1 0,0 5-127,0 2 0,4 3-4,0 1 0,5 0 98,-2 1 1,0-1-101,0 0 0,1 4 52,3 0 1,1 0-148,-1-3 1,-3 3 83,-1 0 0,-4-1-81,1-7 1,-3 2 52,-1-5 0,0-1-152,0-3 0,-5-4-33,-3 0 0,-2-5 39,-1 1 0,-5-2-236,1-2 1,-5 1 117,1-1 1,1-4-282,-1-4 1,4-1 175,-4-2 1,5 0-306,-1 0 1,3-5 118,5-3 0,-2-2-246,5-2 758,0-4 0,9-2 0,1-5 0</inkml:trace>
  <inkml:trace contextRef="#ctx0" brushRef="#br0" timeOffset="83">7960 8965 8035,'0'-16'0,"-3"3"844,-1-2-74,0 7-112,4-2-414,0 9 1,1-4 75,3 5 0,-3 1-90,3 3 1,-3 4-95,-1 7 0,0 3 19,0 4 1,0 2-148,0 3 0,2-3-72,1 3 0,0 1 63,5-2 1,0 6-37,8-1 1,-2-3 54,5-2 1,0-2-178,4-1 1,-1-5 50,1-3 0,0-3 53,0-5 0,0-2 236,0-5 0,-1-1-106,1-3 0,-4-2 81,0-6 0,-1 0-69,1-3 1,1-2-100,-4-2 1,-1-3 91,-4 3 0,1-6-145,-1-2 0,-3-1 87,-1 2 0,-4-3-253,1-6 0,1 5-51,-1-1 0,-1 2-20,-3-1 0,0-2-76,0 5 1,-1 6 89,-3 6 1,3 2-371,-3 1 402,-2 6 1,3-3-292,-4 5 0,4 2 107,-1 6 1,3 2 439,1 5 0,0 1 0,0-1 0</inkml:trace>
  <inkml:trace contextRef="#ctx0" brushRef="#br0" timeOffset="84">8897 8874 8126,'0'-11'535,"0"-1"-214,0 1-104,0-1 0,0 5 395,0-1-72,0 6 1,-1-7-25,-3 5 0,-3 0-146,-4 4 1,0 1-345,-1 3 1,-4 2 114,-3 6 1,-3 4-273,-1 3 1,0 3 30,1 1 0,0 5 58,3 2 1,-1-1-35,4 2 0,1-1-40,4 5 1,4-1 113,4 0 0,1-3-21,2-1 0,5-1-192,3 2 1,3-3 71,5-6 1,0-3-74,3 0 1,3-6 73,-3-1 1,2-6 53,2-6 0,4 0 9,0 0 1,-1 0 0,-3 0 0,0-1 111,0-3 0,-6-2-99,-1-6 1,-5 4 197,-3 1 1,1-1-12,-6-3 1,0-4-8,-7-1 1,-2 1-114,-6 4 0,0-1 7,-4 1 1,-1 1-99,-6 2 0,4-1-186,0 5 1,5-1-852,-1 2 460,2 1-217,1-3 884,6 5 0,1 0 0,5 0 0</inkml:trace>
  <inkml:trace contextRef="#ctx0" brushRef="#br0" timeOffset="85">9696 8634 8091,'0'-18'-180,"0"2"-270,0 4 901,0 1 0,0 3 714,0 1-152,0 4-654,0-2 1,0 6-198,0 3 0,-3 8 73,-1 7 1,-1 4-136,1 3 1,3 3 164,-3 6 0,-1 3-30,1 0 1,-1 5 0,1-1 0,1 1 29,-4-1 0,3 2-208,-4-2 1,6-2-67,-2-2 0,-1-4 67,1-4 1,-1-3 150,1-8 1,3-3-169,-3-4 1,3-4-2219,1-1 1742,0-4 435,0 2 0,4-10 0,0-3 0,4-7 0,-1-3 0</inkml:trace>
  <inkml:trace contextRef="#ctx0" brushRef="#br0" timeOffset="86">9765 8588 8031,'-5'-22'0,"3"4"1026,-1 3 21,1 2-467,2 7-323,0 1 1,0 6 0,0 3 1,0 7 97,0 8 0,5 4-85,3 4 1,2 2-37,2 5 1,3 4-7,0 0 1,7 5 47,1-1 1,-1-2-40,5-2 0,1-3-101,-1-1 0,-1 1 29,-3-1 0,-4-5-115,0-2 1,-5-3-141,1-1 0,-2-4 82,-2 0 1,-4-5-690,-3 1 517,2-2 1,-5-2-263,3 0 1,1-3-466,-1 0-326,0-6 1,-6 7 1231,-1-5 0,-4 0 0,-4-4 0</inkml:trace>
  <inkml:trace contextRef="#ctx0" brushRef="#br0" timeOffset="87">9571 9057 8023,'0'-18'1069,"6"1"-896,5 6 1,6 3-263,6 1 1,3 4 408,1-1 1,5-1-85,-2 2 1,5-1-17,3 4 1,-3 0-72,3 0 1,0 0-969,-3 0 0,4 1 819,-9 3 0,1 2 0,-8 6 0</inkml:trace>
  <inkml:trace contextRef="#ctx0" brushRef="#br0" timeOffset="88">4397 10107 10085,'8'16'700,"-1"-1"1,-4 5-415,1-1 1,-2 8-88,2 3 1,-3 3 67,3 2 0,-3 3 8,-1 0 1,2 4-9,1-4 0,-1 4-125,1-4 1,3 0-51,-3-4 0,5-1-139,-4-3 0,1 2 28,-1-5 1,-3-1-183,3-3 0,1-5 204,-1-3 1,-1-2 81,-3-2 1,2 0-2603,1-4 1040,-1-2 279,3-5 1,-5-1 1197,0-3 0,0-7 0,0-7 0</inkml:trace>
  <inkml:trace contextRef="#ctx0" brushRef="#br0" timeOffset="89">4340 10210 8078,'-5'-11'0,"4"-1"0,-4 1 303,5 0 1,1 3-70,3 0 1,-2 1 206,6-5 0,-1 5-108,5-1 0,3 0-95,0-3 1,6 0-93,-2-1 1,7 5 102,5-1 0,2 2-160,1-2 1,4 3 173,0 5 1,-4 0-158,-3 0 0,-7 0-63,-1 0 1,-2 5-133,-5 3 1,-5 2-250,-3 1 1,-6 2 191,2 2 1,-8 2-198,-4 2 1,-3 1 48,-4-5 121,-3 5-209,-5-7 221,0 9 0,-1-8 0,-1 3 20,-2 0 34,1-2 68,3-3 1,0-2-26,0-3 0,4 2 330,0-5-144,10 5 20,-6-8 169,14 4-173,-4-5 0,6 0 99,3 0 0,3 4-86,8 0 1,-1 0 61,5-4 1,4 4-72,4-1 0,1 2-30,-1-1 0,0 1-21,4 3 0,1 2 8,-6-2 0,5 6-123,-5 1 1,1 1 122,-4 0 0,-2-2-181,-2 5 1,-2 0 85,-6 3 0,-4-1-216,-3 2 0,-3-7-6,-1 7 0,-5-3 57,-3 3 1,-7 0 128,-4 0 1,-7 0-37,0-1 1,-2-4 145,1-3 0,-1-2-137,-2-1 0,1-2 134,2-3 0,3-2-45,-3-5 0,4 0-9,4 0 1,3 0-2,5 0 1,0-1 17,4-3 0,2 2-1601,5-6 1,2 1 1562,6-5 0,5 1 0,9-1 0</inkml:trace>
  <inkml:trace contextRef="#ctx0" brushRef="#br0" timeOffset="90">5425 10404 8062,'-12'0'-407,"6"0"727,1 0 2372,5 0-2508,5 0 1,-2 0 36,4 0 1,2 0-184,6 0 1,2 0 117,2 0 0,8 0-82,-1 0 1,2-1-2,3-3 1,3 2-150,4-6 1,4 2-10,-4-2 0,5-1 112,-1 6 0,2-5-75,2 4 0,0-1 50,-1 1 0,-3 3-88,0-3 1,-6 3 119,-2 1 0,-1 0-91,-6 0 0,-5 0 16,-3 0 1,-5 0-59,2 0-7,-4 0 1,-4 0-395,0 0-101,-6 0 293,3 0-759,-5 0 955,0-5 1,-1 2 8,-3-4 1,3 3 200,-3-4 1,1 2-120,0-2 0,0-2 135,-4 3 0,-1 0 50,-4 0 32,1 4 1,0-6 381,-1 5 166,1 1-296,-1 3 55,6 0-455,1 0 341,5 0-433,5 0 0,5 3 109,5 1 0,6 4-112,-2-4 0,2-1 46,2-3 1,-1 4 25,-3 0 1,2 0 12,-2-4 0,-2 4 13,-2-1 0,2 5 6,-2-4 1,-1 1 79,-7-1 184,4-3-185,-10 9-82,4-4 1,-11 5-106,-6-4 1,-3 2-197,-4-5 0,-1 4-642,4-5 0,-3 5 449,4-4 1,0 3 439,3-3 0,1 5 0,0-3 0</inkml:trace>
  <inkml:trace contextRef="#ctx0" brushRef="#br0" timeOffset="91">7264 9902 8028,'-8'-6'-745,"0"2"1688,6 2-554,-3 2 1,4 6 128,-3 1 0,2 5-114,-1 3 0,0 4-26,-1 7 1,2 0-156,-6 4 1,4 5-15,-3 3 1,-5 9 25,-3-2 1,-4 2-1,4-5 1,-4 3-206,4-4 1,-1-1 77,5-2 1,3-8-229,1-3 0,4-7-47,-1-1 0,3-5-174,1 1-303,0-2-607,0-1-647,0-6 807,0-1-101,0-5 1192,0-5 0,0-7 0,0-5 0</inkml:trace>
  <inkml:trace contextRef="#ctx0" brushRef="#br0" timeOffset="92">7252 9913 8037,'-5'-23'676,"-1"1"-449,-1 4 0,2 5 658,5 6-90,0 4-523,0-2 0,4 10 18,0 3 1,5 7 149,-1 4 0,5 4-271,3 3 1,4 4-1,-1 4 1,4 0-29,4 0 1,-3 1 49,2-1 1,2 1-274,-1 3 0,3-2 165,-3 2 0,3-2-149,-3-2 1,-2 0 32,-6 0 0,2-4 11,-6-4 1,0-5-62,-3-2 1,-5-5-96,1 1 1,-6-6-275,2-2 1,-2-3-53,-2 4-539,0-6 1,-2 3 550,-2-5 1,2 0-1166,-6 0 1657,1-5 0,-5-1 0,1-6 0</inkml:trace>
  <inkml:trace contextRef="#ctx0" brushRef="#br0" timeOffset="93">7172 10324 8038,'-6'-5'0,"1"4"0,7-4 698,6 5 1,1 0-177,10 0 1,-4 0-71,4 0 1,0 0-158,4 0 0,1-1-27,3-3 1,-2 3-276,6-3 0,-1 3-298,4 1 1,1 0-678,-1 0 982,-10 0 0,8 0 0,-8 0 0</inkml:trace>
  <inkml:trace contextRef="#ctx0" brushRef="#br1" timeOffset="94">2455 10953 8524,'0'6'-1429,"0"-1"2071,0-5-450,0-5 0,0 2-99,0-4 1,0 3 41,0-4 0,0 1-26,0-5 0,0 1 0,0 0 0,0-5-9,0 1 0,-3-9 25,-1 1 1,-5-9-88,1-2 1,-1-1 58,2-7 1,-3 4-63,2-4 0,2 4 48,-2-4 1,6 9-99,-2-1 0,-1 7 22,1 0 0,0 3-20,4 1 1,0 2-6,0 2 0,0-3 62,0 3 1,0 1-88,0-1 1,-1-4 61,-3-3 1,3-6-45,-3 2 1,-1-3 29,1-2 0,-1-4-28,1-3 1,2 2 20,-6-2 1,4 1-2,-3-1 0,4-1-5,-1 5 1,3 0 11,1 4 0,-4 1-7,0 2 0,1-1 2,3 6 0,0-5-74,0 5 1,0-2 69,0 1 0,0-1-33,0-2 1,0-4 1,0-1 1,0 1-3,0-4 1,0-1 52,0 0 0,0 0-40,0 1 1,0 3 28,0-4 0,0 5-24,0 4 1,0-3 75,0 2 0,0 2-60,0-1 0,-4-1 129,0-3 1,0 0-70,4-1 1,-4-3 6,1 0 1,-3-5-24,3 1 0,1 2-3,-1-2 0,1 5-34,2-1 0,0-1 35,0 1 0,0-1-118,0 5 1,0 1 96,0 3 0,0-2-182,0 5 1,0-3 52,0 3 0,4-3 39,0 3 1,0-5 71,-4 2 1,0-3-44,0-1 0,1-2 5,3-2 1,-3 1-3,3-5 0,-3 6 87,-1-2 1,0-2-70,0 2 0,1 0 37,3 4 0,-2 0 3,1-1 0,0 5 5,1-1 0,-3 1 89,3-4 0,-3 1-106,-1 2 1,4-6 89,0 3 1,-1-3-71,-3 3 0,2-5-3,2-3 0,-3-3 9,3 0 0,-3 0-30,-1 3 0,4-1 13,-1 5 0,1-4-5,-4 4 0,0 4-45,0 4 0,0 3 43,0-3 1,0 4 18,0-1 0,0 2-19,0-2 0,0 5-2,0-1 0,0 0 3,0 4 1,0-3 10,0-1 1,0-3 7,0-1 0,0-5 2,0 2 0,2-3-17,1-1 1,-1-1 4,1 1 1,-1 1-38,-2 3 0,4-2 34,-1 5 1,1 1-33,-4 3 0,0 0 28,0 0 0,1 0-25,3 1 0,-3 0 17,3 3 0,-2-3 0,-2 3 1,0 2-2,0-2 0,0 5 0,0-2 1,0 0-97,0 1 1,-2 3 86,-2 5-308,3-1 291,-4-3 0,5 3-15,0 0 33,0 6 1,-1-5 7,-3 4 0,3 0 48,-3-5 0,3 5-75,1-5 0,0 4 51,0-3-23,0 4 32,0-7 0,0 7-20,0-4 22,-5 4-11,3-2 2,-3 5 118,0 0-125,4 5 191,-4-3-153,5 8 327,0-9-279,0 4 243,0-5-296,0 5 1,0-2 16,0 4-51,0-4 0,0 3 78,0-2-23,0-3 5,5 4-158,1-5 114,6 0 0,-1 0 6,1 0 0,-5 0 46,1 0 0,-1 0 1,5 0 0,-5 0 96,1 0 1,0-4-124,3 1 1,-3-2-16,-1 1 1,-3 3 24,4-3 1,-4 2 75,3 2-157,-4-5 1,3 4-39,-2-3 38,-3 3 1,5 1-351,-2 0-208,-2 0 152,3 5-230,-5-4 0,3 3-198,1-8 844,0-2 0,-4-10 0,0-2 0</inkml:trace>
  <inkml:trace contextRef="#ctx0" brushRef="#br2" timeOffset="95">2513 10975 9597,'-7'0'-658,"2"0"0,4-3 3559,-3-1-2061,3 0 482,-4 4-1662,0 0 77,3 0 180,-3 0 342,5 0-33,-5 0-970,4 0 392,-4 0 834,5 0-648,5 0 172,-4 0-94,9 0 118,-3 0-151,4 0 0,1 0 105,-1 0 1,-3 0-10,-1 0 1,-3 0 191,4 0-169,-1 0 392,5 0-346,-1 0 206,1 0-148,-1 0-54,0 0 0,0 1 76,-4 3 1,-1-3 57,-2 3 1,-1-1-34,4 1 1,-3-3-54,4 3 31,-6-3 63,9-1-148,-5 0-63,5 0 0,-3-4-52,0 0 1,-6-1-4,2 1-153,2 3-185,-4-4 8,8 5-940,-9 0 639,9 0-189,-9 5 0,6 0 902,-3 3 0,-3 2 0,4-4 1</inkml:trace>
  <inkml:trace contextRef="#ctx0" brushRef="#br1" timeOffset="96">1713 10279 8135,'-6'0'100,"-4"0"566,3 0-301,-4 5 9,5-4-13,0 4-173,1-5 20,4 0-80,-4 0 83,5 0-178,5 0-82,1 0 210,6 0-286,-1 0 1,1 0 70,-1 0-112,6 0 198,-5-5 0,9 4 0,-5-4 8,2 0 0,-3 3-19,4-1 0,-4 0 5,4-1 1,-5 3-53,2-3 0,-4-1-44,0 1-344,-1 1 146,1 3-771,-1 0 386,0 0-502,-4 0 338,-2 0 817,-5 0 0,0-6 0,0 0 0</inkml:trace>
  <inkml:trace contextRef="#ctx0" brushRef="#br1" timeOffset="97">1736 9890 7292,'-6'6'-457,"-1"-5"769,3 3 1,2-3 287,-6-1-81,6 0 1,-5 0 282,4 0-316,1 0-352,-3 0-9,5 0-98,5 0 1,2 0-87,4 0 1,2 0 98,2 0 0,2 0-110,2 0 0,2 0 98,-2 0 0,-1 0-9,1 0 0,-4 0-51,4 0 0,-5-4 68,1 0 1,1-1-127,-5 1 0,3 3 79,-6-3 0,-2-1-1059,2 1 439,-6 1-1023,8-2 1654,-8 3 0,3-3 0</inkml:trace>
  <inkml:trace contextRef="#ctx0" brushRef="#br1" timeOffset="98">1702 10096 8245,'-7'0'-1019,"-3"0"1034,9 0 0,-8-5 0,5-3 9,2-2 0,0-6 290,2-3 0,0-4-72,0-4 0,-3-2-109,-1-5 0,-1-1-25,1 1 1,3 0-129,-3 0 0,3 3-32,1 1 1,-4 4-121,0 0 0,0 3-478,4 4 1,0-1 649,0 4 0,-5-4 0,-1 2 0</inkml:trace>
  <inkml:trace contextRef="#ctx0" brushRef="#br1" timeOffset="99">1645 9502 8374,'-7'0'1190,"2"0"-678,5 0-350,5 0 1,2 0-110,4 0 0,2 0 120,2 0 0,1 0-145,3 0 0,3-4 90,-3 1 1,3-1-122,0 4 1,0 0 84,-3 0 0,1 0-86,-4 0 1,3 0 32,-4 0 1,0 0-234,-3 0 43,-1 0 271,0 0-339,-4 0 266,-2 0-190,-5 0 109,0-5 5,0 3 1,0-8-29,0 3 52,0 2 0,-1-9 12,-3 2 0,2-3 51,-1 0 0,0-3 29,-1-5-81,3 5 1,-4-3 0,5 7 0,0-4-3,0 2 1,0-3 151,0 3 1,0 5-475,0 3 0,0 1-97,0-5-1082,0 6 766,0 1 741,0 5 0,5 0 0,1 0 0</inkml:trace>
  <inkml:trace contextRef="#ctx0" brushRef="#br1" timeOffset="100">1816 9411 8091,'-12'0'-150,"6"5"150,-4-4 718,9 4-388,-9-5 1,8-1-139,-1-3 0,1-2-192,2-6 1,0 1 143,0 0 1,0-2-133,0-2 1,0 1 66,0-5 1,0 0-300,0-4 0,-1 4 99,-3 0 1,3 5-394,-3-2 0,3 4-264,1 0 1,0 5 777,0-1 0,0 1 0,0-5 0</inkml:trace>
  <inkml:trace contextRef="#ctx0" brushRef="#br1" timeOffset="101">1622 9468 8385,'-12'-5'29,"6"4"1,-3-10-63,5 4 0,-1-3 493,1-2 1,2-4-112,-6-3 0,6-3-210,-2-1 0,-1-3 17,1-1 1,0-3-242,4 3 0,0-4 155,0 5-70,0 4 0,0 1 0,0 3 0</inkml:trace>
  <inkml:trace contextRef="#ctx0" brushRef="#br1" timeOffset="102">1610 8943 8401,'-6'0'-733,"-4"0"1524,9 0-3,-4 0-294,-1 0-342,5 0 0,-3 0-220,8 0 133,3 0 1,8 0-67,0 0 1,1-2 87,0-2 0,0 3 1,3-3 1,3-1-31,-3 2 1,2-3-30,2 3 0,-4 1-16,0-1 0,-3-3 20,3 3 1,-5-2 83,1 1 0,-3 3 34,0-3 0,-5 1 219,1-1 97,0 3-1917,-2-4 1450,-1 5 0,-5 10 0,0 3 0</inkml:trace>
  <inkml:trace contextRef="#ctx0" brushRef="#br1" timeOffset="103">1588 8954 8346,'-12'0'122,"1"0"1,3-4-52,0 0 1,5-1 783,-5 1-519,5-2 0,-5-5-43,4-1 0,0-4-133,4-3 1,0-3-22,0-1 0,0 0-212,0 1 0,4-1 91,0 0 1,4 1-115,0 3 0,2 3 74,2 4 0,-1 2-125,1 3 1,3-2 56,0 5 1,1 0-172,0 4 1,-2 5 5,5 3 1,-5 2 32,1 1 1,1 5-208,0-1 11,-1 5 314,-4-2 0,3 1 121,-2 0-51,2-5 0,-8 2 152,5-4-205,-4-1 0,2 1-71,-6-1 276,6-4 0,-6 1-64,4-4-32,-4 0 0,3-4 293,-2 0-342,-3 0 181,4 0-134,1-5 0,-4-1 0,4-6 156,-1 1 0,-1-2-136,-4-2 1,4-3-11,0-5 1,1 4 18,-1 0 1,-2 0-247,6-4 0,-6 4-585,2 0 1,1 5 781,-1-1 0,5 2 0,-3 2 0</inkml:trace>
  <inkml:trace contextRef="#ctx0" brushRef="#br1" timeOffset="104">1633 8314 8214,'-11'0'0,"-1"0"96,1 0-96,5 0 0,-1 0 384,3 0 525,3 0-265,-4 5-634,10-3 0,3 4 77,7-2 1,3-3-162,5 3 1,-1 1 134,1-1 0,-2 0-152,1-4 1,-1 0 104,5 0 1,-5 0-65,-2 0 1,-2 0-54,3 0 1,0 0-96,-5 0 0,0 3-230,-3 1 0,-1 0 179,1-4 1,-5 0-810,1 0 476,-6 0 582,3 0 0,-5 0 0,0 0 0</inkml:trace>
  <inkml:trace contextRef="#ctx0" brushRef="#br1" timeOffset="105">1576 8280 8193,'-11'6'0,"3"0"588,0-6-417,6 0 0,-3 1 930,5 3-649,0-3 1,1 3-547,3-8 0,6 1 52,5-4 0,6-1 61,-2-3 0,6-1 29,2 1 1,3-2-141,-3-2 0,3 2-24,-3-2 0,-1 2 127,-3 2 0,-1-1-235,-3 1 0,1 0 50,-5-1 1,1 5-252,-5-1 1,-3 5-72,-1 0 0,-3-2 496,4 1 0,-6 0 0,3 4 0</inkml:trace>
  <inkml:trace contextRef="#ctx0" brushRef="#br1" timeOffset="106">1884 8326 8053,'-11'0'341,"0"0"-213,4-5 0,2 2-289,5-4 135,0-1 1,-4-3 128,1-1 0,-1-3-63,4 0 0,0-6-299,0 2 1,0-2 83,0-2 0,0 0 175,0 0 0,0 0 0,0 1 0</inkml:trace>
  <inkml:trace contextRef="#ctx0" brushRef="#br1" timeOffset="107">1588 7789 8035,'-12'6'1580,"6"-1"-1458,1-5 0,5 2 49,0 2 1,1-3-125,3 3 1,6-3 100,5-1 0,5 0-188,-1 0 0,4 0 2,4 0 1,-3 0-44,3 0 0,-3 0-40,-1 0 0,-2-1 165,-2-3 0,2 3-210,-6-3 1,0 2 108,-4 2 1,0-1-681,-4-3 499,3 3 1,-7-4-951,5 5 1188,-6 0 0,3-5 0,-5-1 0</inkml:trace>
  <inkml:trace contextRef="#ctx0" brushRef="#br1" timeOffset="108">1553 7983 8333,'-11'-6'0,"-1"2"-394,6-2 1,-3-2 384,5-7 1,1 2 585,3-2 1,0-3-237,0-1 0,0-6-202,0-2 0,0-3-319,0 3 1,0-1 151,0 1 0,0 3-150,0-2 0,3 3 74,1 4 0,4-2-431,-4 6 1,1 0 534,-2 4 0,-1-1 0,3 1 0</inkml:trace>
  <inkml:trace contextRef="#ctx0" brushRef="#br1" timeOffset="109">1530 7504 9356,'8'0'50,"0"0"1,-1 0 70,5 0 1,4-2-14,3-2 0,7 3-168,0-3 0,2 3 94,-1 1 1,-3 0-158,3 0 1,-5 0 107,-3 0 1,2-1-138,-6-3 1,0 3 35,-3-3-276,-1 3 1,0-3 1,1 0 390,-6 0 0,4 4 0,-3 0 0</inkml:trace>
  <inkml:trace contextRef="#ctx0" brushRef="#br1" timeOffset="110">1565 7207 8260,'-16'1'0,"1"3"0,4-3 402,3 3-263,6-3 870,-3-1-236,5 0-762,0 5 0,5-2 3,2 4 1,5 0-107,3 0 1,3 3 12,5-2 0,-1 2 97,1 2 1,4-1-91,-1 0 1,1-3 82,-4 0 0,0-6-205,0 2 0,-2-3 97,-2-1 0,2-1-80,-6-3 0,0-2 118,-4-6 0,-4 1 36,-3 0 0,1-6 110,-2-2 0,1 1-77,-4-1 1,-4 0 156,1-4 0,-6 0-103,1 1 0,-2 3 95,-1 0 1,-5 5-56,1-2 1,-5 4 281,1 0 0,-3 2-80,-1 2 1,-5 3-152,-2 5 1,2 2-395,1 1 0,3 8 125,2 4 0,4 5-552,3-1 0,3 3 330,4 1 1,3-2-137,5-2 0,0-1 472,0-3 0,5-2 0,2 3 0</inkml:trace>
  <inkml:trace contextRef="#ctx0" brushRef="#br1" timeOffset="111">1576 6887 8189,'-11'0'1029,"4"0"-661,2 0-141,5 0 22,5 0 1,7 0 61,7 0-209,2 0 34,2 5 1,0-4-103,0 3-12,5-3 0,-3-1 18,6 0 0,-6 0 58,2 0 0,-7 0-196,-1 0 1,-4 0 40,4 0 0,-5-1-325,1-3 1,-2 2 151,-1-6 0,-5 4-825,1-3 7,-6 4 1048,8-7 0,-13 4 0,1-6 0</inkml:trace>
  <inkml:trace contextRef="#ctx0" brushRef="#br1" timeOffset="112">1588 6921 8024,'-7'-1'15,"3"-3"203,-2 3-78,5-9 1,-4 3 88,5-4 0,3 3-38,1 1 0,9-2 23,-2-7 0,5 4-123,-1-3 0,-1 1 136,5-2 0,-4 6-346,4-5 1,-1 5-55,1-5 1,1 2-48,-5 1 1,2 1-23,-2 0 1,-2-1 82,2 1 0,-2-1-96,-2 1 0,1 0 46,-1-1 1,-3 2 56,-1 2 0,-3-2 30,4 3 0,-6 0-452,2 0 574,-3 4 0,-1-7 0,0 4 0</inkml:trace>
  <inkml:trace contextRef="#ctx0" brushRef="#br1" timeOffset="113">1565 6613 8067,'-7'-7'261,"2"2"-4,5 5-77,0-5 1,2 3-110,1-6 1,4 5 145,4 0 1,2-2-194,2 1 1,3 0 53,5 4 1,3-4-60,1 0 1,3 1-264,-3 3 1,1 0 154,-1 0 0,-3 0 89,2 0 0,4 0 0,-1 0 0</inkml:trace>
  <inkml:trace contextRef="#ctx0" brushRef="#br3" timeOffset="126">7047 12494 7913,'-7'-11'2815,"2"5"-2001,5 1-588,0 5 0,0 5-188,0 2 1,0 3-286,0 2 0,5-1-846,3 1 0,2 3 269,2 0 824,-1 0 0,0-3 0,1-1 0</inkml:trace>
  <inkml:trace contextRef="#ctx0" brushRef="#br3" timeOffset="127">7161 12871 7913,'-12'18'0,"5"-1"719,-1-6 1,6 0-224,-2 1 0,-1-1 32,1 1 1,0-5 17,4 1 0,0-4 652,0 3-1389,0-4 1,0 3 189,0-2 1,1-3-2667,3 3 1656,-2-3 1011,3-6 0,-5-1 0,0-5 0</inkml:trace>
  <inkml:trace contextRef="#ctx0" brushRef="#br3" timeOffset="128">2136 13648 7935,'1'-6'693,"3"2"-244,-3 3-341,9 1 0,-3 0 22,4 0 0,-3 0-48,-1 0 1,1 0-53,3 0 1,1 0-74,-1 0 1,0 0 5,1 0 1,-1 3-9,1 1 1,3 0 16,0-4 0,0 0 26,-3 0 0,4 0 80,3 0 0,3 0-32,1 0 1,-3 0 4,3 0 0,-3-4 20,7 0 0,-2 1-3,2 3 1,-3-2 1,3-2 0,1 3-5,-2-3 0,1 3-44,-4 1 0,0 1 36,-1 3 1,1-3-98,0 3 1,1 1 34,3-1 0,-2 0-10,6-4 1,-5 0 21,5 0 0,-1 0-5,5 0 0,-1-1-104,0-3 0,0 3 98,1-3 0,3-1-14,0 1 1,-1-4 66,-7 4 0,2 1 6,-6 3 0,5-2-9,-5-1 1,2 1 100,-1-1 0,-2 1-132,6 2 1,-3 0 7,6 0 1,-2 0-9,6 0 1,-1-1 31,1-3 1,2 2-32,6-6 1,0 2 16,-1-2 1,0-2-152,-3 2 0,2 2 63,-2-2 1,-1 6 35,0-2 0,-4 3 130,1 1 0,-2 0-69,-2 0 0,0 0 53,1 0 1,-2 0-80,-3 0 0,7 0-9,-3 0 0,3 0-12,-3 0 0,0 0 0,1 0 1,-1 0 17,0 0 0,1 0-13,-1 0 1,-1 0 89,-3 0 1,2 0-81,-5 0 0,3 0 138,-3 0 0,3 4-118,-3-1 1,5 1 36,-2-4 1,-1 1-44,2 3 1,-1-3 4,4 3 0,1-2-49,-1-2 0,0 0-11,0 0 1,1 0-86,-1 0 0,-1 0 126,-3 0 1,3 0-85,-2 0 0,-2 0 49,1 0 0,-3 0 75,4 0 1,-6 0-38,2 0 1,1 3 9,-2 1 1,1 0 0,-4-4 1,1 0 10,2 0 1,-1 0-14,1 0 1,-2 4-4,-1 0 0,0-1-33,0-3 0,-4 0 29,0 0 1,0 0-15,4 0 1,-2 0 5,-2 0 0,3 4 89,-3 0 1,-3 0-41,0-4 1,0 0 99,-1 0 0,4 0-138,-3 0 0,0 0 3,-1 0 0,-2 0-89,2 0 0,2 0 107,-2 0 1,5 0-182,-1 0 0,-1 0 29,1 0 1,0 0 35,4 0 1,-5 0 35,-3 0 0,2 0-7,-2 0 1,4 0 46,-4 0 223,0 0-13,-3 0 0,-5 0 89,1 0-79,-6 0-67,4 0-1291,-6-5 410,0 3 1,-6-3 728,-1 5 0,-3-5 0,-2-1 0</inkml:trace>
  <inkml:trace contextRef="#ctx0" brushRef="#br3" timeOffset="129">8223 12552 7870,'0'-8'71,"0"0"102,0 6 0,0-5 562,0 4-220,0 1-20,0-3-6,0 5 0,0 5-448,0 3 0,-4 2-24,0 2 0,-1 4 20,2 3 0,0 3-63,-5 0 0,5 4 55,-5 4 0,4 1 11,-3 7 1,-1-1 36,-4 1 1,1-1 6,0 4 1,-1-4-26,1 1 1,-1-6 11,1-2 0,5-4-142,2 0 0,-1-5-34,1-2 1,0-5-248,4 1 1,0-6-53,0-2-289,0-4 0,1 2-315,3-5 545,-3 0 1,5-5 462,-6-3 0,5-2 0,1-1 0</inkml:trace>
  <inkml:trace contextRef="#ctx0" brushRef="#br3" timeOffset="130">8154 12540 7813,'0'-11'296,"2"4"357,2 4 0,-2 1-181,6 2 0,-4 2-118,3 1 0,-3 2-7,4 3 1,-1 3-133,5 1 1,-1 1 3,0 6 1,-3 0 8,0 3 1,-1 1-14,5 0 0,-1 1 14,1 3 0,-1-2-1,0 6 1,5-2-14,-1 1 0,0 3 13,-4-2 1,1-3-23,-1-2 1,1 2-139,-1-1 1,1 0-651,-1-5 1,-1 0-392,-2-3 0,2-2 973,-2-6 0,-3 0 288,-2 1 0,0-6-476,1-2-1881,-3 2 969,4-4 698,-10 3 0,-1-7 17,-6-1 385,1-4 0,-6-4 0,0-1 0</inkml:trace>
  <inkml:trace contextRef="#ctx0" brushRef="#br3" timeOffset="131">8097 12997 8909,'12'0'790,"-1"0"1,1 0-469,-1 0 0,4 0-125,1 0 0,3 0-14,-4 0 0,4-4-272,-4 0 0,4 1 127,-4 3 0,4-2-657,-3-2 1,-1 3 355,-4-3 1,1 3-752,-1 1 0,0-4 1014,1 0 0,-1-4 0,1 1 0</inkml:trace>
  <inkml:trace contextRef="#ctx0" brushRef="#br3" timeOffset="132">8680 12643 7828,'0'-12'159,"0"1"0,0 3 317,0 1 0,0 3-132,0-4 0,-1 6 367,-3-2 43,3 3-459,-5 1 1,6 1-274,0 3 0,0 6 127,0 5 0,0 6-113,0-2 0,2 3-42,2 5 1,-3-2-98,3 6 0,1-2 73,-2 2 1,5 2-55,-4-3 1,1 3-10,-1 1 1,-3-3 106,3-1 1,-3-4-190,-1 0 1,4-3 109,0-4 1,0-2-246,-4-6 1,0-3-614,0-1-374,0-4 331,0 2-61,0-5 1027,0-5 0,0-2 0,0-4 0</inkml:trace>
  <inkml:trace contextRef="#ctx0" brushRef="#br3" timeOffset="133">8737 12883 7861,'-8'-2'246,"1"-1"554,4 1-478,-2-3 0,6 5-48,3 0 0,-1 0-122,4 0 1,1 2 73,3 1 0,5-1-150,-1 1 0,4-1 104,-4-2 1,2 0-67,-2 0 1,-1 0-69,5 0 1,0 0-153,4 0 1,-4-4-51,0 0 1,-1-3-192,1 3 0,1-5-426,-5 1 1,0 2-93,-3-2 865,-1 6 0,1-8 0,-1 3 0</inkml:trace>
  <inkml:trace contextRef="#ctx0" brushRef="#br3" timeOffset="134">8623 12597 7862,'4'-11'-361,"-1"-1"1,8 5 1195,0-1 1,5 4-187,7-3 1,1 4-49,3-1 0,-2-1-204,6 1 0,-1-1-141,5 2 0,-5 1-60,1-1 1,-2 1 16,1 2 0,2 0-423,-5 0 0,-1 0 238,-3 0 1,-4 0-1985,0 0 1956,-5 0 0,3 0 0,-6 0 0</inkml:trace>
  <inkml:trace contextRef="#ctx0" brushRef="#br3" timeOffset="135">9628 12597 7855,'0'-7'200,"0"-1"338,0 5 275,0-2 212,0 5-796,0 5 1,0 6-135,0 4 1,1 5 34,3-1 1,-2 7 39,6 0 1,-4 5-56,3-5 1,-3 5-180,4-5 1,-6 1-109,2-4 1,1 0 113,-1 0 1,1-6-83,-1-1 1,-3-4 57,3 0 1,-3-5-949,-1 1 166,0-6-125,0 4 34,0-6 955,-5 0 0,-1-6 0,-6 0 0</inkml:trace>
  <inkml:trace contextRef="#ctx0" brushRef="#br3" timeOffset="136">9377 12586 7887,'5'-12'160,"-3"2"90,6 3 1,-1-2-91,5 5 0,-1-4 169,1 4 0,0-1 235,4 2 0,-2 1-170,5-1 1,0 1-145,3 2 0,0 0-98,-3 0 1,6-1-132,-2-3 1,3 3-66,-4-3 0,1-1-283,0 1 0,0-3-59,0 3 1,0-1-362,0 1 1,-6 3 53,-1-3 1,-4 1 19,0 0 673,-1 1 0,-5-3 0,-1 5 0</inkml:trace>
  <inkml:trace contextRef="#ctx0" brushRef="#br3" timeOffset="137">10005 12517 7906,'11'0'294,"-3"0"542,-1 0-268,-4 0-132,2 0 0,-4 0-47,3 0 1,-3 2-115,3 1 0,-3 4-21,-1 4 1,0 2-28,0 2 1,4 0-178,0 8 0,0-3 138,-4 7 1,1 2-154,3 2 0,-3-2 56,3 1 1,1 1-179,-1 3 1,0-5 49,-4-2 1,1-3-29,3-1 0,-3-2 117,3-2 1,-3-2 46,-1-6 112,0 1-79,0-1-39,0-4-29,0-2-11,0-5 3,0-5 1,1 2-122,3-5 0,-1 6 0,4-3-133,2 0 0,1 3 113,2-1 1,0 0 87,4-1 0,0 3-48,3-3 1,3 3 147,-3 1 1,2-1-130,2-3 0,0 3 122,0-3 0,-4 3-53,0 1 0,0 0-27,4 0 0,-4 0-119,0 0 0,-5-4 79,1 0 0,-6 0-961,-1 4 375,-6 0-391,3 0 0,-6 0 408,-3 0 1,-2-4-362,-6 0 1,1-1 953,0 2 0,-11-4 0,-2-4 0</inkml:trace>
  <inkml:trace contextRef="#ctx0" brushRef="#br3" timeOffset="138">10016 12769 7903,'5'-7'0,"2"-2"459,4 5 0,2-1-65,2 2 1,-1 1 75,5-1 1,0 0-71,4-1 1,0 3-159,-1-3 1,5 3-82,0 1 0,-1 0 69,-3 0 1,-1-1-277,-3-3 0,1 2 118,-5-1 1,1 1-494,-5 2 352,0 0 0,-3 0-2224,0 0 2293,-6 0 0,-2-5 0,-6-1 0</inkml:trace>
  <inkml:trace contextRef="#ctx0" brushRef="#br3" timeOffset="139">9970 12506 7979,'12'-12'0,"-1"1"0,6 0 493,2-1 0,2 2-32,2 2 1,4-2-179,0 3 1,4 0 32,0 0 1,0 3-93,0-4 1,2 6-347,-3-2 0,-1 3 167,2 1 0,-4 0-960,3 0 0,-5 0 915,2 0 0,2 0 0,0 0 0</inkml:trace>
  <inkml:trace contextRef="#ctx0" brushRef="#br3" timeOffset="140">10770 12403 10014,'6'11'879,"-1"5"-624,-5-1 1,0 9-10,0-1 0,0 9-28,0 2 0,-1 1-85,-3 7 1,3-4 111,-3 4 1,3-5-230,1 1 1,-4-2 134,0-2 0,0-5-238,4-2 1,0-7-253,0-1 7,0-5-808,0 3 581,0-6-408,0-5-200,0-1 0,0-14 1167,0-2 0,0-8 0,0 1 0</inkml:trace>
  <inkml:trace contextRef="#ctx0" brushRef="#br3" timeOffset="141">10701 12506 7863,'0'-12'661,"5"1"0,2 0-306,4-1 1,-1 5-87,-2-1 0,2 4 92,-2-3 1,3 3-31,4-4 1,-1 6-50,5-2 1,-3 2-116,3 2 0,0 0-79,4 0 1,-1 0-88,1 0 1,-1 4 76,-3 0 0,1 5-172,-5-1 0,1 2 52,-5 1 0,-1 1-193,-2-1 1,1 4 82,-6 0 0,1 2-67,-4-2 1,-9-1-248,-2 5 0,-4-5 171,-1 1 0,-1 2-12,-6-2 0,0 4 140,0-4 1,-1 4 163,-3-3 1,7 3-127,-3-4 1,4 1 378,0 0 0,3-4-98,4 4 1,2-4 50,3 0 1,1-1 14,6 0 1,0 1 115,0-1 0,6-1 10,1-2 1,7 2-79,1-2 0,6 2 75,-2 1 0,-2 1-84,2-1 0,1 1 44,2-1 1,1-3-94,0-1 0,-4-3-128,0 4 0,-4-6 18,4 2 0,-5-3-170,2-1 0,-8 0-2138,0 0 1279,0 0 931,-2 0 0,4 0 0,-3 0 0</inkml:trace>
  <inkml:trace contextRef="#ctx0" brushRef="#br3" timeOffset="143">13374 12346 7920,'-7'-6'80,"2"1"0,2 3 407,-1-2 155,0 3-312,4-4 1,0 4 494,0-3-204,0 3-389,0-4 0,0 6-14,0 3 1,4 2 69,0 6 1,3 0-106,-3 3 0,0 4-71,-4 8 1,1-3 90,3 3 0,-3 2-28,3 2 1,-3 2-223,-1 1 1,0 0 52,0 0 0,4 1-63,0-1 1,1-4 94,-1 1 0,-3-7 26,3-1 0,-2-2-224,2-5 1,-3-1-253,3-4 278,-2 1 1,-2-5-381,0 1-1385,0-6 1351,0 3 1,0-6-501,0-3 1,0 2 1047,0-6 0,-6 1 0,0-5 0</inkml:trace>
  <inkml:trace contextRef="#ctx0" brushRef="#br3" timeOffset="144">13785 12426 7918,'0'-12'0,"1"2"415,3 3 736,-3-3 128,4 8-876,-5-3 0,2 6-69,1 3 1,-1 3-103,2 4 0,-3 6-17,-1 2 0,0 0 17,0 3 0,0 0-163,0 8 1,1-3 49,3 4 1,-3-2-22,3 1 0,1 3-187,-1-2 1,1-3 26,-1-2 1,-2-5-34,6-2 0,-6-5 35,2 1 0,-2-6-720,-2-2 366,5-4-691,-4 2 392,4-5 0,-6 0-1223,-3 0 1936,3-5 0,-15-2 0,4-4 0</inkml:trace>
  <inkml:trace contextRef="#ctx0" brushRef="#br3" timeOffset="145">13499 12403 7895,'6'-11'0,"0"0"594,5 4 1,5-2-159,-1 5 1,6-3-146,2 3 0,1-4 137,7 4 0,-1-1-85,4 1 0,1 2-86,-1-6 0,-2 6-41,2-2 1,-2-1-416,6 1 0,-7-1-205,0 1 1,-6 3-518,2-3 0,-3-1 921,-1 1 0,0-5 0,0 3 0</inkml:trace>
  <inkml:trace contextRef="#ctx0" brushRef="#br3" timeOffset="146">14265 12357 7918,'0'-6'0,"0"-4"669,0 9 993,5-10-677,-4 10-567,4-4 1,-5 6-43,0 3 0,0 3-158,0 4 1,0 2-103,0 2 0,0 4 77,0 8 0,0-3-111,0 2 1,0 2 20,0-1 1,0 3-141,0-3 0,0 3-128,0-3 1,0 4 96,0-5 0,0 1-37,0-4 1,0-4 59,0 0 1,0-5 161,0 1 1,0-6-62,0-2 51,0-4-42,0 7 25,0-9-31,0 4-74,0-5-106,5-5 1,2 4 68,4-3 0,2 2 23,2-2 0,1 3 16,3-3 0,3-1-6,-3 1 0,6 0 80,2 4 1,0-4-79,-5 1 0,-2-1 58,-1 4 0,-2-4-34,2 0 1,-2 0-405,-6 4 0,1-3-53,-1-1-1083,-5 0-748,0 4 1705,-6-5 1,-6 4 34,-1-3 0,-3-1 541,-2 1 0,1-5 0,-1 3 0</inkml:trace>
  <inkml:trace contextRef="#ctx0" brushRef="#br3" timeOffset="147">14196 12597 7918,'5'-6'294,"2"-3"155,4 5 1,0 0 96,1 4 1,-1-3-133,1-1 1,3 0-116,0 4 0,5 0-81,-1 0 1,3-4 8,1 0 0,0 1-105,0 3 0,-1 0-145,1 0 1,-1-2-32,-3-2 0,1 3-337,-5-3 1,-1 2-438,-6-2-50,2 3 1,-9-6-1392,3 4 2269,-3 1 0,-11-8 0,-2 4 0</inkml:trace>
  <inkml:trace contextRef="#ctx0" brushRef="#br3" timeOffset="148">14242 12335 7891,'18'-12'0,"-2"1"525,-4-1 1,5 2-101,6 3 0,0-2 244,4 5 1,-3-5-232,-1 1 0,-1 3-234,1 1 0,-1-1 11,-3 2 1,1-1-138,-5 4-479,6 0 1,-9 0-1604,4 0 2004,-9 5 0,3-4 0,-3 4 0</inkml:trace>
  <inkml:trace contextRef="#ctx0" brushRef="#br3" timeOffset="149">14881 12277 7930,'-6'-6'703,"-4"1"-331,9 5 0,-4 1-107,5 3 1,0 4 235,0 7 0,3 3-82,1 5 0,1 4-174,-1 4 0,-1-2-86,4 2 1,-4-1-159,1 4 0,-3 1 23,-1-1 0,1-4 172,3 1 1,-3-6-245,3 2 0,-3-3-31,-1-1 1,0-6 20,0-1 1,0-4-65,0 0 1,0-5-587,0 1-897,0-5 796,-5 7 1,3-9-1114,-6 3 1922,5-3 0,-7-6 0,4-1 0</inkml:trace>
  <inkml:trace contextRef="#ctx0" brushRef="#br3" timeOffset="150">14733 12392 7930,'8'-12'373,"-1"1"0,1 1-94,3 2 1,6-2 122,2 2 0,2-1-94,2 2 0,0-3 30,0 2 1,0 2-119,-1-2 0,1 2 48,0-2 1,0 3-89,0 5 0,0 0-79,0 0 1,-2 0-60,-2 0 0,1 5 109,-4 3 0,-2 3-275,-7 4 1,2 2 99,-5 2 0,0 2-361,-4-2 1,-2 3 193,-1 1 1,-4-2-401,-4-1 1,-4 1 192,-1-2 1,-4-1-6,1 1 0,1-4 32,-1 4 0,0-5 79,-4 1 0,2-2 378,2-2 0,2 1-158,6-1 0,1-3 783,2 0-167,-2-6 101,9 8-471,-4-3 1,10 4 53,2 0 1,3-3 9,2 0 1,1-1-70,2 5 0,1-1 17,3 1 0,3-1-68,-3 0 1,3 0 26,0-4 0,0 3-74,-3-2 0,1-2-114,-4 2 1,-1-4-123,-4 3 1,1-3-376,-1 4 0,-3-6-107,-1 2 1,-3-3-70,4-1 716,-6 0 0,3 0 0</inkml:trace>
  <inkml:trace contextRef="#ctx0" brushRef="#br3" timeOffset="151">15578 12335 7930,'0'-18'0,"1"1"0,3 6 105,-3-1 1,6 6 505,-3 2 1125,-3-2-1384,4 5 1,-6 2-134,-3 10 1,3 3-127,-3 9 0,-3-1 92,0 8 0,0-3-162,0 3 0,0 1 29,0 3 0,-2-1-105,5-3 1,-3 7-28,3-2 0,-4 1-109,4-1 1,-1-5-58,1 0 0,3-5 102,-3-3 0,2 0-517,-2-7 228,3 0-1224,-4-3 796,5-6 861,0-1 0,0-5 0</inkml:trace>
  <inkml:trace contextRef="#ctx0" brushRef="#br3" timeOffset="152">15544 12300 7930,'-7'-11'0,"4"-1"1590,1 6-322,7-4-711,2 9 0,0-1-290,1 6 0,-4 9-40,3-2 0,1 10 33,3 1 1,1 3-41,-1 5 0,1 0-146,-1 5 0,2-1 42,2 0 0,-1 1-121,5-1 0,-5 0-34,1 0 0,2 1-74,-2-1 0,1-5 77,0-2 1,-4-3-53,4-1 0,-4-6 1,0-1 1,-1-4 110,1 0 1,-2-5-532,-3 1 1,0-4-47,-4 3-1753,-1-4 1354,3 2 1,-10-5-554,-3 0 1505,-2 0 0,-6-10 0,-2-3 0</inkml:trace>
  <inkml:trace contextRef="#ctx0" brushRef="#br3" timeOffset="153">15544 12780 7930,'-8'-8'567,"1"1"-224,4 4 0,-2-3 447,5 2 1,1 3-255,3-3 1,-1 3-173,4 1 1,1 0-74,3 0 1,6 0-266,2 0 1,1 0-274,-1 0 1,6 0-231,-2 0 0,3 0-1452,-3 0 1929,-1-5 0,1 3 0,0-3 0</inkml:trace>
  <inkml:trace contextRef="#ctx0" brushRef="#br3" timeOffset="154">16275 12357 7930,'0'-6'0,"0"-4"0,0 7 54,0-4 1,0 3 438,0-4 345,0 6-266,0-3-254,0 5 1,0 6-68,0 5 1,0 6 0,0 6 0,0 0-71,0-1 1,0 5-55,0 0 0,1 3-82,3-3 0,-3 5 143,3-2 1,1-2-227,-1-1 1,3-3 25,-3-1 1,1-4-38,-1 0 0,-3-9-41,3 1-813,2-2-350,-4 3-781,3-6 702,-5-1 1332,-5-5 0,-2-5 0,-4-1 0</inkml:trace>
  <inkml:trace contextRef="#ctx0" brushRef="#br3" timeOffset="155">15966 12357 7930,'5'-11'111,"3"0"0,2 0 277,2 4 1,4-2-47,3 5 0,3-5-95,1 2 0,3 0-11,1 0 1,5 3-17,-2-4 0,4 4-29,4-3 1,-2 3-78,2-4 0,1 5-165,-1-5 0,-3 4 158,-5-3 1,-5 3-138,2-4 1,-4 4 140,-4-3 0,1 4 7,-4-1 1,-5-1 292,-3 1-196,-6 1-28,8 3-17,-8 0-125,3 0 53,-5 5 1,1 5-29,3 5 1,-3 5-52,3-1 1,-3 3 55,-1 1 1,0 1-86,0 3 1,0 2 42,0 5 1,4 0-7,0 1 0,1-1-40,-1 0 1,-3 0-134,3 1 0,1-6 52,-2-3 0,3 1 23,-3-4 1,-1 1 45,1-9 0,3 1-36,-3-5 20,1 0 1,-3-3-49,3 0-2290,-3-6 743,5 3 1636,-6-5 0,-6-5 0,0-1 0</inkml:trace>
  <inkml:trace contextRef="#ctx0" brushRef="#br3" timeOffset="156">16971 12357 7951,'0'-17'0,"0"0"413,0 6 163,5 4 0,-2-2 206,5 6-88,-6-1-394,3 4 0,-5 5-64,0 3 0,-1 7-154,-3 4 1,2 2 106,-6 2 0,0 4-193,-3 0 0,3 3 13,1-3 1,3 4 109,-4 0 0,6-2-33,-2 1 0,4-4-181,4 0 0,-2-1 110,6-3 1,1-4 71,6-3 1,-2-2-107,2-1 1,1-6 103,0-2 0,4 1-139,-1-1 1,3-1 6,0-3 0,-3-3-79,1-1 1,-1-5 101,3 1 1,0-2 32,-3-1 0,1-6 173,-4-2 0,-1 1-112,-4-1 0,1-3 33,-1-5 0,-3-1-64,-1 1 1,-4-1-74,1-2 0,-3-3-2,-1 2 1,-1 0-126,-3 0 1,-4 3-104,-7 6 0,-3 0-331,-5 3 1,-3 6-446,-1 6 0,-5 4 444,2-1 1,2 8-415,1 4 1010,3 2 0,1 6 0,1 2 0</inkml:trace>
  <inkml:trace contextRef="#ctx0" brushRef="#br3" timeOffset="157">17577 12323 7916,'0'-6'-86,"-2"-4"61,-1 2 0,1 2 228,-1-2 1,1 4 75,2-3 0,-4 3 49,1-4 171,-1 6 40,4-8 109,0 8-124,0-3 146,0 5 0,0 9-452,0 2 0,0 10-163,0 2 1,0 1 70,0 6 0,0 1-263,0 3 0,0 0-33,0 0 0,1-1-115,3-2 1,-3 2-31,3-3 1,-3-2 118,-1-1 1,0-8-44,0-4-9,5 3-53,-3-5-30,3 3 331,-5-10 0,-5-6 0,-2-6 0</inkml:trace>
  <inkml:trace contextRef="#ctx0" brushRef="#br3" timeOffset="158">17508 12300 7916,'0'-17'-121,"1"0"634,3 6 0,-1 4 462,4 3-217,1 3-495,3 1 0,1 5 0,-1 3 0,1 6-141,-1 1 1,1 5 108,-1-1 1,0 3-267,1 1 1,3 0 89,0-1 0,6 1 5,-2 0 0,-2 0-150,2 0 0,-1 0-137,1 0 1,3-1 75,-3 1 0,-1-5-49,1-3 1,-5-2 129,1-2 1,1-1 23,0-2 1,-5-2-303,-3-2 0,-5-2-138,5 1-1137,-5-1 829,2-2 794,-5 0 0,-5-5 0,-2-2 0</inkml:trace>
  <inkml:trace contextRef="#ctx0" brushRef="#br3" timeOffset="159">17954 12232 7916,'0'-12'361,"0"1"1,-4 3 425,0 1 15,0 4-110,4-2 129,0 5-627,0 10 0,-1-1 51,-3 10 1,3 1-203,-3 7 1,3 2 116,1 6 0,0-1-87,0 0 0,0 0 41,0 1 1,0-1-199,0 0 0,1-3 3,3-1 0,1-5-87,3 2 1,0-3 110,-4-1 1,4-5 49,-4-3 0,1-2-135,-1-2 0,-2-1 93,6-2 0,-6-2-1179,2-2 501,-3-3-1244,-1 4 1971,0-5 0,5 0 0,2 0 0</inkml:trace>
  <inkml:trace contextRef="#ctx0" brushRef="#br3" timeOffset="160">18502 12209 7916,'6'-12'79,"-1"6"262,-5-4 1,0 7 233,0-4 316,0 4-512,-5-2 0,-1 5-266,-6 0 1,-4 0 65,-3 0 0,1 5-266,-1 3 1,0-2 25,-4 2 0,2-2-3,2 2 1,-3 2 84,3-2 0,1 2 67,-1 1 1,5-1-166,-1-2 0,2 2 84,2-2 1,1 2-58,2 1 0,-1 1 96,5-1 1,1 1 19,3-1 0,0 0 16,0 1 0,1-1 97,3 1 0,2-1-16,5 0 1,2 1-50,2-1 0,-1 1 5,5-1 1,0-3-12,4-1 1,-4 1 2,0 3 0,0 0-6,4-4 1,-4 3-20,0-2 0,-5-2-30,1 2 0,-2 0-10,-1 3 0,-1-3-35,0-1 1,-4 1 64,-3 3 1,-3 1-46,-1-1 1,0 0 42,0 1 1,-7-1 2,-4 1 0,-5 3-19,-7 0 0,-5 0-34,-3-3 1,2-1-24,-1 1 1,4-2-8,0-3 1,3 2-558,4-5 0,2 0-69,6-4-1810,5 0 2442,0 0 0,12-5 0,0-1 0</inkml:trace>
  <inkml:trace contextRef="#ctx0" brushRef="#br3" timeOffset="161">18787 12757 7916,'0'-6'774,"0"-4"353,0 8-132,0-8-687,5 9 1,-2-4 29,5 5 1,-5 5 39,5 3 1,-4 2-161,3 1 1,-4 6-44,1 2 0,-2-2 70,2 2 1,-3 0-213,3 4 0,-3-4 50,-1 0 1,0-3-71,0 3 1,0-2-318,0 2 1,-1 2-472,-3-6 0,2 1-982,-6 0 1,1-5 1756,-5 1 0,-4-1 0,-2-5 0</inkml:trace>
  <inkml:trace contextRef="#ctx0" brushRef="#br3" timeOffset="162">19724 12175 7916,'0'-7'0,"0"-3"202,0 3 33,0 1 0,-1 1 217,-3 5 225,2-5 32,-3 4-487,5-4 1,-3 6 1,-1 3 1,0-1 27,4 4 0,0 1-138,0 3 0,0 1 104,0-1 0,4 6-171,0 2 1,4 2 14,0 2 0,-2 1-70,2 3 1,-2-2 24,2 6 0,2-2 65,-2 1 1,1 3 65,-2-2 1,3 2 17,-2 1 1,-2 0-33,2 0 1,-2 1-7,2-1 1,-3 0-62,-5 1 0,0-5 64,0 0 0,0-4-141,0 0 1,-5-3 25,-3-4 0,-2-2 7,-1-6 1,-2 1-194,-2-1 1,1 1 77,-5-1 0,4-5-223,-4-2 1,3-3 117,-3-1 1,5 0-506,-1 0 1,6 0 49,2 0 1,0-1-174,0-3 1,2-2-197,5-5 0,0-1 1021,0 1 0,-5-6 0,-2-1 0</inkml:trace>
  <inkml:trace contextRef="#ctx0" brushRef="#br3" timeOffset="163">20009 12300 7916,'0'-7'52,"0"-1"0,0 4 365,0-3 393,0 4-222,0-2-179,0 5 0,0 5-229,0 3 1,0 2-16,0 1 0,0 4-14,0 1 1,0 4-108,0-1 1,0 3 21,0 0 1,0 1-170,0 0 0,0 4 60,0-1 1,2 1-41,1-4 0,0 0 42,5 0 1,-1-2-42,5-2 0,-1-1 77,0-3 1,5-6-8,-1 3 1,0-5 158,-3 1 0,0-3-87,3-5 0,-2 0 193,2 0 1,-2-1-59,-1-3 0,-1-3 60,0-4 1,1 0-26,-1-1 0,-1-1-230,-2-2 1,2-1 103,-2-3 0,-3-3-123,-1 3 0,-2-4-177,2-3 1,-3 2 101,3-3 1,-3-1-353,-1 1 0,0 1 175,0 3 0,-1 4-343,-3 0 0,3 5 204,-3-1 0,2 7-890,-2 4 218,3 3 133,-5 1 949,6 0 0,0 10 0,0 3 0</inkml:trace>
  <inkml:trace contextRef="#ctx0" brushRef="#br3" timeOffset="164">21014 12289 7928,'-6'-12'-539,"-3"5"132,5-1 569,1 6 1,1-5 54,-2 4 498,3 1 1,-5-3-265,2 5 0,2 0-120,-6 0 0,0 0-114,-3 0 1,-1 1-20,1 3 0,-2-1 75,-2 4 1,1 1-52,-5 3 0,0 1-168,-4-1 0,0 4 105,1 1 0,-1 4-152,0-1 0,0 6 104,0 2 1,2 0-175,2-4 0,2 3-33,6 1 0,-3 0-9,2-5 1,0 5-11,8 0 0,0-1 88,4-3 1,5-4-113,3 0 1,2-1 81,1 1 0,6-2 16,2-6 0,-1 0 33,1 1 0,0-5-18,3 1 1,0-5 40,-3 0 1,3-1 10,-3-2 1,-3 0 244,-1 0 0,-2-4-81,-2 0 0,0-5 141,-4 2 1,0-4-48,-4 0 0,-1 0-150,1-1 1,-1-3-23,-2 0 0,0-4 23,0 3 0,-4 1-458,0 4 0,-5 1 196,2 2 1,-4-2-1814,0 2 1422,0 3 0,-1 0-687,1 5 0,4-1 46,4-3 1159,1 3 0,2-9 0,0 3 0</inkml:trace>
  <inkml:trace contextRef="#ctx0" brushRef="#br3" timeOffset="165">21860 12026 7928,'0'-11'113,"0"4"0,1-1 705,3 4-309,-3-5 0,4 6 260,-5-4 25,0 4-219,0-2-232,0 5 0,-1 5-128,-3 3 0,-1 8-42,-3 7 1,-2 4-56,2 3 0,-2 4-140,-1 1 1,3-1-149,1 4 0,0 1 155,0-1 0,-3 4-109,2-4 1,2 4-4,-2-4 0,2 2-94,-2-2 0,-2-4 9,2 0 0,3-5 108,1-6 0,3-1 47,1-3 1,0-3-53,0-4-906,0-1 393,0-4-180,0-2 1,-4-7 318,0-1 0,1-4-77,3-4 1,0-2 559,0-2 0,5-3 0,1-5 0</inkml:trace>
  <inkml:trace contextRef="#ctx0" brushRef="#br3" timeOffset="166">21848 12060 7928,'0'-11'0,"0"3"987,0 1-154,0 4 130,0-2-603,5 5 1,0 7-29,3 4 0,2 3-10,-2 9 0,2-2-65,1 10 0,4-2-80,1 1 1,-1 7-56,-4-3 1,5 3-103,-1-2 1,4 3 132,-4 0 1,4 0-158,-4-4 0,4 0-8,-3 1 1,0-2-48,-1-3 1,-2 2 73,2-6 1,-2 1-9,-2-4 0,-3-5 1,0-3 0,-2-2-125,2-2 0,0 0-498,-4 1 0,1-6-27,-1-2-1635,-3 2 934,4-4 1343,-15-2 0,3-12 0,-10-6 0</inkml:trace>
  <inkml:trace contextRef="#ctx0" brushRef="#br3" timeOffset="167">21757 12517 7928,'6'-6'1529,"6"2"0,0 3-880,7 1 1,-4 0-229,4 0 0,1 0-8,2 0 0,6 0-139,3 0 1,2 0-328,1 0 0,-1 0-426,-3 0 1,2 0-530,-5 0 1,-4 0 1007,-4 0 0,-5-5 0,2-2 0</inkml:trace>
  <inkml:trace contextRef="#ctx0" brushRef="#br3" timeOffset="168">3449 14196 7838,'0'-11'-914,"0"3"1348,0 0 1,0 5 249,0-5-278,0 6 0,0-5 321,0 3-274,0 3-233,0-4 19,0 15 0,1-1-55,3 10 1,-3 4 26,3 4 1,1 4-41,-1 0 1,0 3 21,-4 4 0,0-2-259,0 2 0,4 1 90,0-1 1,-1 0-36,-3-4 1,0-3-1,0-1 1,0-6-71,0-1 1,2-1-1,1-7 0,0 0 63,5-3 1,-6-1-294,2 1 248,2-6 1,-3 3-982,4-5 409,-4-1-726,2-3 284,0 0 201,-4 0 876,4-5 0,-5-1 0,0-5 0</inkml:trace>
  <inkml:trace contextRef="#ctx0" brushRef="#br3" timeOffset="169">3815 14173 7914,'0'-11'71,"-6"5"757,5-5-99,-4 10-275,5-4 0,0 6-98,0 3 1,0 6-38,0 5 1,0 11-82,0 1 1,0 4-15,0 4 1,4 0-190,0 3 0,1-1 79,-1 5 0,-2-4-161,6 4 0,-6-5 68,2 1 1,1-7-52,-1 0 1,4-7-14,-5-1 0,1-2-164,-4-5 1,2-3-504,1-5-329,-1 2-1065,3-8 900,-5 3-32,0-5 1236,-5-5 0,-2-2 0,-4-4 0</inkml:trace>
  <inkml:trace contextRef="#ctx0" brushRef="#br3" timeOffset="170">3529 14619 7914,'-1'-10'-244,"-3"2"1,3 2 525,-3 2 460,3 3 1,2-5-270,3 6 1,-2 0-96,6 0 1,-1 0-182,5 0 1,4 0 47,3 0 0,3 0-278,1 0 0,3 0 100,1 0 0,1-1-617,-1-3 0,-3 2 104,2-6 1,2 4-99,-1-3 1,0 3 543,-4-4 0,-1 1 0,1-5 0</inkml:trace>
  <inkml:trace contextRef="#ctx0" brushRef="#br3" timeOffset="171">4237 14139 7801,'-5'-11'101,"4"4"670,-4 2-387,5 5 0,0 5-173,0 3 1,0 3-68,0 5 1,0 6-30,0 9 1,-2 2 103,-1 1 1,1 2-271,-1 2 0,-3-2 82,3 6 0,-2-5-58,1 1 1,3-2-71,-3-2 1,2-4-63,2 1 0,0-9 61,0 0 1,0-6-138,0-1 1,0-6-358,0-2 185,-5-4-865,4 2 1272,-4-5 0,0-5 0,-1-2 0</inkml:trace>
  <inkml:trace contextRef="#ctx0" brushRef="#br3" timeOffset="172">4169 14196 7801,'0'-11'713,"0"-1"-148,0 6 339,0 1-536,5 5 0,1 9-50,5 2 0,1 9-38,-1 3 0,1 1-20,-1 7 1,4 3-123,1 4 0,4 0-136,-1-3 1,3 3-28,0 0 1,1 0 111,0-4 1,-1-1-206,-3-3 1,2 2 36,-2-5 0,-2-2 4,-2-6 1,1 2-100,0-6-317,-1 0-94,-4-4-449,-4-4 116,-2-2 1,-7-5 335,-1 0 0,-4-1 584,-4-3 0,-6-3 0,0-4 0</inkml:trace>
  <inkml:trace contextRef="#ctx0" brushRef="#br3" timeOffset="173">4169 14630 7804,'0'-6'395,"0"-1"677,0 4-652,5 1 0,2-3-163,9 5 1,-3-1-249,7-3 1,-5 3 90,4-3 1,0 2-340,4-2 1,0 3-173,-1-3 0,2 1-378,3-1 1,-3-1 788,3-2 0,-3-9 0,-1 4 0</inkml:trace>
  <inkml:trace contextRef="#ctx0" brushRef="#br3" timeOffset="174">5048 14139 7839,'-8'-8'278,"1"1"111,-1-1 0,-2 1 43,2-1 0,-2 5-130,3 0 1,-5 1-15,-3 2 0,1 2-118,-5 1 0,0 4-166,-4 4 1,0 2 99,0 2 0,1-1-125,-1 5 1,5-5 47,3 1 1,2 2 96,2-2 0,-1 2-156,1-2 0,1-3 58,2 4 0,3-4-2,5 0 1,0-1 53,0 1 0,0-1-120,0 0 0,4 1 110,0-1 1,4 1-5,0-1 1,6 1 43,1-1 0,6 0 13,-2 1 1,1-1 40,-1 1 1,3-1-85,-3 0 1,2 1-7,2-1 1,-4 1 23,0-1 1,-5 1-35,1-1 0,2 4-29,-2 0 1,-4 1-21,-3-5 0,-5 4-23,0 1 0,-1-1 51,-2-4 1,-2 4-78,-1 1 1,-8-1 66,-4-4 1,-4 1 119,4-1 1,-5 1-112,1-1 1,-4-1 66,-4-2 0,3 1-209,-3-6 0,3 1-218,1-4 0,1 0-591,-1 0 1,6-1 418,6-3 0,1-2-2038,6-6 2530,0 1 0,14-5 0,3-2 0</inkml:trace>
  <inkml:trace contextRef="#ctx0" brushRef="#br3" timeOffset="176">7492 13911 7901,'0'-7'-24,"0"1"324,0 2 209,0 3 56,0-4 266,0 5 0,0 6-596,0 6 0,0 0-10,0 7 0,0 2-14,0 5 1,0 0-32,0 4 1,0 1-104,0 3 0,4 1 11,0 3 0,3-1-174,-3 5 0,4-5-117,-4 1 0,3 1 103,-3-1 0,4 4 14,-5-4 1,2-3 92,-1-5 1,-1-5-138,4 2 1,-4-4 117,1-4 1,-3 1-2,-1-5 1,4-3 58,0-5 0,-1-3 78,-3 4 212,0-6-168,0 3 144,0-5-185,-5 0-66,-1 0 1,-2-3-4,1-1 0,3-4-109,-4 4 1,5-4-96,-5 0 1,5 2 80,0-2-227,1 0 212,2-3 1,0 0-67,0-1 1,0 5 94,0-1 0,5 0-19,3-3 1,6-1 46,1 1 0,4 0 20,-4-1 0,6 1 11,-2-1 1,2 1 12,2-1 0,0 2 54,0 3 1,0 2-86,0 5 1,-1-4 55,1 0 0,-4 0-42,0 4 1,-3 2 5,3 1 0,-4 0-6,4 4 1,-5 0-2,1 0 0,-4 4-56,-3-4 1,1 7 52,-5 1 0,0 1-118,-4-5 0,0 2 101,0 2 0,-2-2-111,-1 2 1,-4-2 91,-4-2 0,-2 4 9,-2 0 1,1 1 17,-5-5 1,4-3 12,-4-1 0,0 0-19,-4 0 1,-1 2 8,-3-5 0,7 0 171,-3-4 1,4 0-97,0 0 0,2 0-110,6 0 1,-1 0-267,1 0-100,0-5 0,4-2-228,3-4 1,3 3 634,1 1 0,5-1 0,2-3 0</inkml:trace>
  <inkml:trace contextRef="#ctx0" brushRef="#br3" timeOffset="177">8440 14299 7998,'0'-6'1508,"0"1"118,0 5-1625,5 0 49,1 0 0,10 0 58,-1 0 1,1 0-23,0 0 0,1-4-24,6 0 0,0-1 0,0 1 0,0 1-34,0-4 1,-2 4 84,-2 0 0,2-3-268,-6 3 1,1-1 53,-1 4 0,-6 0-560,3 0 227,-3 0-106,2 0 0,-5 1-582,-2 3-196,3-3 1318,-6 4 0,4 0 0,-5 2 0</inkml:trace>
  <inkml:trace contextRef="#ctx0" brushRef="#br3" timeOffset="178">10039 14333 7783,'0'-11'2125,"0"-1"-1598,0 1-120,0 0 0,-5-1-169,-3 1 0,2 1-33,-2 2 0,1-1-116,-5 5 1,1-1 67,-1 1 1,-3 3-236,0-3 0,-5 4 2,1 4 0,-3 2-113,-1 6 0,-3 4 85,-1 3 1,0 2 8,4-2 1,2 2-28,2-2 0,1 3 53,3 1 1,6 0-48,-2-1 0,7 1 85,0 0 1,-1-4-101,1 0 0,1-4 53,7 4 1,-1-5-91,4 2 1,2-8 136,7 0 0,-2-5-23,5 0 0,0-1 55,3-2 1,1-2-71,0-1 1,-1-4 161,-3-4 0,2-1-74,-2 1 0,-1 0 80,1-1 0,-5-1-68,1-2 1,-2 3 93,-2-4 0,-4 4 18,-3 0 0,1 1-73,-2-1 239,1 1-203,-4 0 378,0 4-172,0 2-173,0 5-84,0 5 1,-5 3-23,-2 7 0,0 2-12,0 2 0,4 2 63,-1-2 0,3-1-145,1 1 1,0 0 62,0 4 1,5-5-19,3-3 1,3 1 20,4 0 1,-2-1 0,2-4 0,-1-1-14,1-2 0,-1 1-81,5-5 1,-5-1-248,2-3 1,0 0 136,-1 0 0,4-1-966,-3-3 1,3-2 1164,-4-5 0,0-1 0,-3 1 0</inkml:trace>
  <inkml:trace contextRef="#ctx0" brushRef="#br3" timeOffset="179">11284 13991 7870,'-1'-7'-1314,"-3"3"2006,2 3 74,-3-4-395,0 4 0,4-6 390,-3 4-261,3 1-364,1-3 1,0 7 101,0 1 1,0 1 18,0 8 1,4-2-15,0 9 0,1 0 27,-2 4 0,-1 3-96,2 1 0,-3 3-79,-1-3 1,0 4 48,0-5 1,0 5-190,0-5 1,0 2-110,0-1 1,-4-3 129,0 3 0,-3-3-113,3-1 0,-1-4 39,1 0 1,3-2 16,-3 2 0,1-6 50,-1-5-53,3-1 104,-4 5 61,5-6 162,0-1-204,0-5 181,5 0 1,2 0-108,4 0 1,2 0 54,2 0 0,-1-4-28,5 1 1,0-3-24,4 3 0,0 1-35,-1-1 1,1-2-97,0 1 1,-1 0-95,-3 4 1,-2 0 51,-1 0 1,-4 0-308,4 0 0,-7 0 141,-2 0 0,-3 0-1266,4 0 880,-6 0 0,3 1-812,-5 3 261,0-3 1159,0 4 0,0-5 0,0 0 0</inkml:trace>
  <inkml:trace contextRef="#ctx0" brushRef="#br3" timeOffset="180">11741 14036 7870,'0'-18'0,"0"3"880,0 3-95,0 0-71,0 1-62,0 4 146,0 2-601,0 5 0,0 5-175,0 3 0,0 7 157,0 4 0,0 4 48,0 4 0,0 2-203,0 5 1,0 0 39,0 1 1,0 3-87,0 0 1,1 1-34,3-1 0,-3-3 106,3-1 1,-3-1-84,-1-7 1,4 5 67,0-4 1,-1-5-622,-3-3 438,0-5 0,2 3-707,2-6-485,-3-4-1063,4-2 2402,-5-5 0,0-5 0,0-2 0</inkml:trace>
  <inkml:trace contextRef="#ctx0" brushRef="#br3" timeOffset="181">12289 14071 7870,'0'-18'108,"0"1"545,0 6-143,0 4 716,0 2-552,0 5 1,0 7-446,0 4 1,0 2 26,0 6 0,-1 1-79,-3 7 0,3-2-73,-3 6 0,2-1 48,2 4 1,0-2 60,0 2 1,0-6-303,0 7 0,0-9 108,0 1 0,2-3-152,2-1 0,-3-4 40,3 0 1,-2-9 10,2 1-317,-3-2-626,4-2-968,-5-2 1423,0-5 1,-4-5-391,1-3 0,-6-2 960,1-2 0,-2-9 0,-1-3 0</inkml:trace>
  <inkml:trace contextRef="#ctx0" brushRef="#br3" timeOffset="182">11969 14013 7870,'6'-7'0,"-2"-1"0,3 6 530,0-2 0,3-1-132,2 1 1,4 0 191,3 4 0,3 0-167,1 0 0,3-4-83,1 1 1,3-1-135,-3 4 1,5 0-167,-2 0 0,-1-2 98,2-1 1,-4 1-100,3-1 0,-3 0-765,3-1 0,-4 3 371,0-3 1,-3-1-1887,-4 1 2241,3-5 0,-5 3 0,6-5 0</inkml:trace>
  <inkml:trace contextRef="#ctx0" brushRef="#br3" timeOffset="183">12791 13945 7870,'0'-12'1211,"0"6"-784,0-4 190,0 9-386,0-4 1,-1 6-28,-3 3 1,3 2-65,-3 5 1,3 6 99,1 2 1,-4 4-140,0 3 1,1 4 74,3 4 0,0 0-171,0 0 1,-4 5-74,0-1 0,0 3-2,4-2 1,0-1 75,0-4 0,1-5 9,3-2 0,-1-3-226,4-1 182,-4-6 1,6 0-982,-5-6 410,-1-4-1136,2-2 1133,-3-5 1,3-5-460,-5-3 1062,-5-2 0,-2-7 0,-4 0 0</inkml:trace>
  <inkml:trace contextRef="#ctx0" brushRef="#br3" timeOffset="184">12711 13933 7870,'8'-11'-10,"0"0"1,-1-1 9,5 1 0,3 4 656,0 4 0,5-2-153,-1 1 1,-1 0-96,1 4 0,2 0-297,5 0 0,-2 1 116,3 3 0,-7-1-134,-1 4 0,-3 1 94,3 3 0,-5 4-287,1 1 0,-6 0-33,-2-1 0,-4-2-19,1 2 0,-3 3-42,-1 1 1,-5-1-147,-3 1 0,-3-4 134,-4 4 0,1-4-3,-5 4 0,0-3 226,-4 3 1,0-5-108,0 1 1,4 1 107,0 0 1,1-1-98,-1-4 1,3 1 277,4-1 1,6 1 17,2-1 1,3-3 236,1-1-334,0 1 0,5 2-27,2-2 0,9 0-70,3-4 0,2 4 51,2-4 1,0 5 19,0-2 0,0-1-21,0 2 0,-2-4-3,-2 4 0,3-2-71,-3 1 0,-3 2 3,-1-5 1,2 4-194,-2-4 0,-3 3-44,-5-3-776,1 0 375,3 1-1211,-4-4 1847,3 4 0,-9-10 0,4-1 0</inkml:trace>
  <inkml:trace contextRef="#ctx0" brushRef="#br3" timeOffset="185">13408 13956 7870,'-5'-17'274,"-3"1"1,3 4 1147,2 0-1235,1 6-2,2 1 797,0 0-576,0 3 1,0-1-295,0 6 0,0 5 24,0 7 0,0 3-27,0 5 0,0 4 42,0-1 1,-4 6-139,1-2 1,-1 2 26,4-1 0,-4 2 124,0-3 0,-1 2-292,1-2 1,3 2 62,-3-5 1,-1-1-71,1-3 1,1-5 168,3-3 0,0-2 39,0-2 0,0-3 51,0-1 11,0-4-124,0 2 101,0-5-169,5 0 1,-3 0 170,6 0-191,-1 0 1,5 0 75,-1 0 0,4 0-42,1 0 1,0-4 28,-1 0 1,-1 1 2,5 3 0,-3-2 44,3-2 0,-2 3-30,2-3 0,2 3-1,-6 1 0,4-4 3,-4 1 1,1-3-305,-5 3 1,0 1-402,1-1-965,-6 1 225,-1-3 498,-5 4 0,-5-8 83,-2 5 859,-4-5 0,-5 3 0,-2-5 0</inkml:trace>
  <inkml:trace contextRef="#ctx0" brushRef="#br3" timeOffset="186">13260 14219 7870,'5'-6'190,"-4"-5"0,9 6 346,-2-2 0,-2-2-167,2 5 1,-1-1 91,5 1 1,4 3-54,3-3 1,3 2-151,1-2 1,1 3-132,2-3 0,-1 2 100,1 2 0,-3 0-278,-4 0 0,3 0-9,-3 0 0,-3 0-47,-1 0 1,-2-1-615,-1-3-1056,-1 3-394,-5-4 1529,-1 0 0,-5 2 642,0-4 0,-5-1 0,-1-3 0</inkml:trace>
  <inkml:trace contextRef="#ctx0" brushRef="#br3" timeOffset="187">13294 13899 7870,'11'-6'281,"1"-4"-117,-1 2 1,6-1 327,2 2 1,2-4 27,2 4 0,4 0-161,-1 0 0,5 3-41,-5-4 1,1 2-92,-4-2 0,1 2-307,3 2 1,-7 3-307,3-3 1,-3 3-415,3 1 0,-1-4 188,-3 0 0,1 1 612,-5 3 0,0-6 0,-3 0 0</inkml:trace>
  <inkml:trace contextRef="#ctx0" brushRef="#br3" timeOffset="188">14139 13831 7870,'5'-7'1383,"-2"2"-297,4 5-709,-4-5 0,1 4-114,-8-3 1,1 2-51,-4-2 1,-5 2-141,-3-1 0,-5 5 30,1 2 0,-3 5-115,-1-1 0,0 2 93,1 1 0,0 1-107,3-1 1,-1 0-61,4 1 1,1 3 53,4 0 1,-1 0 8,1-3 0,5-1 66,2 1 0,3-1-83,1 1 1,1-5 53,3 1 0,2-1-14,5 5 0,2-1 67,2 1 0,-1 3 2,5 0 0,0 0 25,4-3 1,-4 3-54,0 0 1,-1 4 17,1-4 1,1 2-9,-4-2 1,0-1 34,-1 5 1,-6-5 7,3 1 0,-4-1-19,4 2 1,-6-4 51,-2 3 0,-3 2 16,-1-2 0,0 0-59,0-3 0,-9 3-2,-2 0 0,-8 1-119,0-5 0,-8 0 71,-3 1 0,1-1-144,-2 1 0,1-2 16,-5-3 1,2-2-95,3-5 0,2 0-199,5 0 1,9 0-404,3 0 0,2-1-1660,-2-3 2450,4-2 0,2-10 0,5-2 0</inkml:trace>
  <inkml:trace contextRef="#ctx0" brushRef="#br3" timeOffset="189">15076 13842 7870,'-7'0'0,"2"-1"43,5-3 320,0 3 214,0-4-257,0 5 516,0-5-564,0 3 1,0-1 62,0 6 1,0 4-55,0 4 0,-4 6 11,1 2 1,-1 2-80,4 2 1,0 4-18,0-1 1,0 6-36,0-1 0,0 0-106,0 0 1,4 0 76,-1-4 1,5 5-218,-4-2 1,5-1-103,-2 2 0,-2-7 136,-1-1 0,1-2-207,-1-5 0,4-1 89,-5-4 1,1-3-483,-4 0-312,0-6-653,0 3-75,0-5 1205,-5-5 1,3-1-113,-6-6 598,5 1 0,-7-1 0,4 1 0</inkml:trace>
  <inkml:trace contextRef="#ctx0" brushRef="#br3" timeOffset="190">15018 14162 7870,'0'-6'165,"2"-1"48,2 3 1,-2 3 625,6-3-466,-1 3 1,9 1-6,-1 0 1,1 0-84,-1 0 1,-1 0 63,5 0 0,-1 0-249,1 0 0,3 0 102,-3 0 1,-1 0-239,1 0 0,-5 0 99,1 0 1,-2 0-597,-2 0 1,0 0-114,1 0 0,-2-1-1334,-2-3 1393,-3 3 1,-5-6-492,0 4 1078,0 1 0,-11-8 0,-1 4 0</inkml:trace>
  <inkml:trace contextRef="#ctx0" brushRef="#br3" timeOffset="191">15041 13888 7870,'5'-12'233,"2"1"184,4 0 0,2 0-49,2 4 0,-1-3-108,5 2 1,0-2 54,4-2 0,-4 2-89,0 3 1,0-2-166,4 5 1,0-1 114,0 1 1,-1 3-466,1-3 1,0 3-159,0 1 1,-4 4-425,0-1 0,-1 5 871,1-4 0,2 5 0,-3-3 0</inkml:trace>
  <inkml:trace contextRef="#ctx0" brushRef="#br3" timeOffset="192">15749 13865 7870,'-6'0'0,"1"1"0,5 3 0,-1 2 0,-3 6 0,1 0 0,-4 4 0,-1-1 0,-3 8 0,3-3 0,0 7 0,5 1 0,-5-2 0,4 5 0,-3-5 0,4 5 0,-1-5 0,3 5 783,1-4 0,1-3 885,3-1 1,1-7-1400,3 7 1,3-8-236,1 0 0,-1-3-56,4-5 1,-1 2-9,1-5 1,2 0 2,2-4 1,3 0-37,-3 0 0,2-5-28,2-3 1,0-2-9,0-1 1,0-5 98,-1 1 0,-4-4 0,-3 4 0,-2-5 0,-2 1 0,0-3 0,-4-1 0,-2-4 0,-5 1 0,0-6-413,0 2-115,0 2 290,-5-5 1,-6 9 23,-8-3 1,0 3-69,-4 1 0,1 5-4,-8 3 0,4 7-191,0 5 1,-1 1 6,4 2 0,-1 2 198,9 1 1,0 4-275,3 4 0,2 1 546,3-1 0,-9 0 0,4 1 0</inkml:trace>
  <inkml:trace contextRef="#ctx0" brushRef="#br3" timeOffset="193">16263 13842 7921,'0'-18'261,"0"3"94,0 2 0,0 6 312,0-1 597,0 6-316,0-3-611,0 5 0,0 5-213,0 2 1,0 7 71,0 1 1,0 10-82,0-3 1,0 9 26,0-1 0,0 3-81,0 2 1,0 3 27,0 0 1,0 0-187,0-4 0,0-4-185,0 1 1,0-6 161,0 2 0,0-4-171,0-4 177,0 2-523,0-8-378,0 4-423,0-11 357,0-1 353,0-15 0,0 2-76,0-7 804,-5-3 0,-1 1 0,-6-6 0</inkml:trace>
  <inkml:trace contextRef="#ctx0" brushRef="#br3" timeOffset="194">16172 13876 7921,'10'-15'335,"-2"0"1,2 0-51,-3 3 0,7 1-58,2-1 1,0 2 107,-1 3 1,-2-2 154,2 5 0,2-4-103,-2 5 0,5-1-116,-1 4 0,2 0-216,-2 0 1,1 1 103,-5 3 1,4-2-179,-3 6 1,-1 1 99,-4 6 1,1-2-90,-1 2 1,-3 1-104,-1 0 1,-4 3-96,1-4 0,-3 5-2,-1-1 0,-5-1-109,-3 1 1,-2-5 13,-1 1 1,-2 3 102,-2 1 0,1-1 188,-5 1 0,3-4-104,-3 4 1,2-4 226,-2 4 1,2-5-22,6 2 1,-1-4 46,1 0 1,4-1 148,4 1 0,1-1-84,2 0 1,0 1 128,0-1 1,5 1-64,3-1 1,2-1 69,2-2 0,0 1-77,4-5 0,0 3-188,3-3 0,3 4-74,-3-5 1,2 1-579,2-4 579,0 0 0,0 0 0,0 0 0</inkml:trace>
  <inkml:trace contextRef="#ctx0" brushRef="#br3" timeOffset="195">16595 14333 7921,'15'0'126,"0"0"1,4 0-127,-4 0 0,0-5 0,-3-1 0</inkml:trace>
  <inkml:trace contextRef="#ctx0" brushRef="#br3" timeOffset="196">17508 13762 7921,'0'-6'-284,"0"-4"1,0 3 244,0-4 1,1 3 41,3 1 0,-2 3 428,1-4 0,0 2 173,1-2 190,-3-2-486,4 4 0,-6-2-63,-3 1 1,-2 4-57,-6-1 0,1 3-106,-1 1 1,-3 4 79,0 0 0,-5 4-1,1 0 0,1 2-147,-1 2 1,4-1 70,-5 0 1,5 2-139,-4 2 1,5-1 109,-1 5 0,4-5-135,3 2 1,2 0 56,2-1 1,3 2 53,-3-2 0,6-2-12,2 2 1,9-2 12,-2-2 0,8 0 73,0 1 1,3 1-64,1 2 1,0-3 54,-1 4 1,1-4-40,0 0 1,0 3-2,0 0 1,-2 1 7,-2-5 1,-2 2-72,-6 2 0,-4-2-34,-4 2 1,3-3-175,-3 0 1,0-1-71,-7 1 1,-2-1 98,-6 1 1,-3-2-56,0-3 1,-5 3 60,0-2 1,-5 1-173,-2-1 1,0 0-92,0-4 0,3 0-63,-3-4 0,3 0 111,1 0 1,5 0 22,3 0 0,8-1 69,3-3 1,3 1 298,1-4 0,0-6 0,0-5 0</inkml:trace>
  <inkml:trace contextRef="#ctx0" brushRef="#br3" timeOffset="197">17691 13968 7921,'6'-5'350,"-1"3"0,-1-4 1471,0 2-819,0 3-447,-4-4 1,0 6-199,0 3 0,0 2-7,0 6 0,-2 4-251,-1 3 0,1-1 147,-1 1 0,1 0-330,2 4 0,0 0 120,0 0 1,2-2-155,1-2 1,4 2-34,4-6 1,2 4-114,2-4 1,-1-4 82,5-3 1,0-4 103,4 3 1,1-4 56,3 1 1,-2-4-3,6-4 0,-5 1-40,5-4 0,-6-1 48,2-3 1,-3-1-3,-1 1 0,-6 0 168,-1-1 0,0-3-100,-1 0 1,-3-6-74,-5 2 1,-4-2 30,1-2 0,-3-1-93,-1-3 0,-1 3 103,-3-3 1,-7 3-209,-9 1 0,-2 6-77,-5 1 1,-2 5-90,-5 3 1,2 3 26,-2 5 0,2 2-105,-6 1 1,7 4-427,5 4 1,3 1 339,4-1 0,4 0-391,7 1 909,-2-1 0,3 1 0,-4-1 0</inkml:trace>
  <inkml:trace contextRef="#ctx0" brushRef="#br3" timeOffset="198">18273 13854 7886,'5'-12'-242,"-3"-1"-62,2-2 1,-2 2 581,2-2 798,-3 3-627,4 0 1,-5 5 651,0-1-637,0 5 0,0 0-179,0 6 0,0 5 15,0 7 0,0 3-68,0 5 0,0 5 0,0 2 1,-1 3-84,-3 1 0,3 1 14,-3-1-1,3-1-190,1-3 0,1 2 76,3-5 0,-2 1-398,6-2 1,-4-5 197,3 2 0,-3-8-521,4 0 1,-6-2-639,2-2-436,3-5 442,-6 0 1305,4-6 0,-10-6 0,-2 0 0</inkml:trace>
  <inkml:trace contextRef="#ctx0" brushRef="#br3" timeOffset="199">18262 13785 7886,'6'-15'242,"-2"0"1,2 3 123,2 4 1,-2 5 207,2-5 1,-4 6-196,3-2 1,-3 2-103,4 2 1,-4 2-153,3 2 1,0 2 54,0 5 1,2 1-153,-5-1 1,5 4 117,-2 1 0,4-1-317,0-4 1,-3-1 12,-1-2 1,1 2 15,3-2 1,1-3 21,-1-1 1,2 1-77,2-1 0,-2-1 155,2-3 0,-2-1-10,-2-3 1,2 2-31,2-6 0,-2 2 52,2-2 0,-2-2 109,-2 2 1,-1-3-23,-2-4 0,2 2 146,-2-2 1,2-2-84,1 2 1,-3-4 123,-1 4 0,1 0-49,3 3 1,-3 1-105,0-1 0,-5 2 63,5 3 30,-5 2-95,7 5 0,-9 6 21,3 5 0,-3 2-13,-1 6 1,0 4-57,0 3 0,0 6-81,0-1 1,-4-2-201,0 1 0,-1 0 87,2 0 1,1 3-182,-2-3 0,3-2 88,1-1 1,0 0-2,0-5 1,0 4 78,0-7 1,0-3-98,0 0-65,0-4 1,0 0-263,0-1-1402,0-5 1993,0 0 0,0-6 0,0 0 0</inkml:trace>
  <inkml:trace contextRef="#ctx0" brushRef="#br3" timeOffset="200">18959 13694 7886,'0'-18'104,"0"3"1,0 2 447,0 2 751,5-1-287,-4 6 37,4 1-710,-5 5 0,0 5-104,0 2 1,-1 9 25,-3 3 1,3 2-37,-3 2 0,-1 4-144,1-1 1,-4 5 81,5-5 1,-1 5-138,4-4 0,-1 3-9,-3-3 1,2 3-170,-1-3 1,1-1 72,2-3 1,2 0-46,1 0 0,0-4-131,5 0 0,-1-5 87,5 1 1,-1-6 74,0-1 0,5-6 28,-1 2 1,0-3 81,-3-1 0,3 0-145,0 0 1,0 0-118,-3 0 0,3 0 0,0 0 0,0-5-166,-3-2 1,-2 0-367,-2 0 0,2 0 288,-3 0 1,-2-3-103,-1 2 1,-3-2-117,-1-2 703,0-4 0,-5-2 0,-1-5 0</inkml:trace>
  <inkml:trace contextRef="#ctx0" brushRef="#br3" timeOffset="201">18913 13922 7886,'-6'0'854,"6"-5"1,10 4-315,5-3 1,0 3-218,-3 1 1,-1-4-109,0 0 1,5 0-33,-1 4 0,1 0-52,0 0 0,-4 0-172,4 0 1,0 0-55,-1 0 1,1-1-335,-5-3 0,-3 3-490,-1-3 1,-3 2 443,4-2 1,-6 1-1063,2-4 1537,-8 4 0,-2-12 0,-6 2 0</inkml:trace>
  <inkml:trace contextRef="#ctx0" brushRef="#br3" timeOffset="202">18936 13682 7886,'5'-11'0,"-3"1"317,6 2 1,0-2 489,3 2 1,4 2-54,1-2 1,-1 4-277,-4-3 1,2 4 133,2 0 1,-1-3-223,5 3 1,-4-1-265,4 4 0,0 0-213,4 0 0,0 0-266,0 0 1,0 0 155,0 0 1,-1 0-256,1 0 1,-4 0 451,0 0 0,0 0 0,4 0 0</inkml:trace>
  <inkml:trace contextRef="#ctx0" brushRef="#br3" timeOffset="203">20912 14230 7886,'-7'0'3807,"2"0"-2726,5 0 882,5 0-1425,-3 0 1,4-1-495,-2-3 123,-3 3-585,4-4 0,-4 5 418,3 0 0,-3 5 0,4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3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6818 3483 8036,'0'-6'481,"0"1"-60,0 5 0,0 5-336,0 3 1,0-1-75,0 5 0,0-3 74,0 6 0,0 3 25,0 1 1,0 3 10,0 5 1,0-3-18,0 3 1,0 1-146,0-2 1,0 5 143,0-5 0,0 1-120,0-4 0,0-1 39,0-3 1,0 2-162,0-2 1,0-2 49,0-2 0,4 1 102,0 0 1,1-1 0,-1-4 0,-3 1-19,3-1 0,2-1 39,2-2 0,-2 2-27,2-2 0,-2-2 0,2 2 1,2-6 9,-3 2 1,5-3-11,3-1 1,-2 0 58,2 0 1,-1 0-49,1 0 0,-1-5 74,5-2 0,-4-4-69,4 0 0,-5-2 123,2-2 1,-2-1-103,1-3 1,-2-3-36,2 3 1,-3 1 19,0-1 0,-1 0-7,1-4 0,-5 0-193,1 1 1,-4 0 61,3 3 1,-4-3-134,1 3 1,1 2 112,-1-2 1,-1 3-68,-3-3 0,0 5 101,0-1 1,0-1-75,0 0 1,0 1 51,0 4 1,0-1 92,0 1 0,0-1-21,0 1 0,0 0-42,0-1 0,0 5 44,0-1-108,0 5 22,0-7 3,0 9-9,-5-4-174,4 5-309,-4 0 618,5 0 0,5 5 0,1 1 0</inkml:trace>
  <inkml:trace contextRef="#ctx0" brushRef="#br0" timeOffset="1">7389 3518 7782,'0'-7'1138,"0"2"-774,0 5-271,0 5 0,0-2 79,0 4 1,0 1-196,0 3 1,2 2 101,1 2 0,-1 3-123,1 5 1,-1 5 15,-2 2 0,0 3 33,0 2 1,4-5-115,-1 1 1,1-2 92,-4 1 1,0 2 27,0-5 0,0-1 14,0-3 0,0 0 140,0 0 0,0-6-72,0-1 0,0-4 142,0 0-178,0-1-174,0 1 109,0-6-305,0 4-447,0-9-113,0 5 1,0-15 216,0-3 655,0-7 0,5 1 0,2-4 0</inkml:trace>
  <inkml:trace contextRef="#ctx0" brushRef="#br0" timeOffset="2">7378 3598 8160,'0'-12'-515,"-4"5"515,0-1 779,0 5-399,4-2 1,0 4 342,0-3-65,0 3-294,0-4-427,6 10 86,-5-4 1,9 11 364,-2-1-427,2 0 66,6 11 1,-2-8-82,5 5 68,0 0 0,0 4-27,0 0 0,-1 0 118,1-1 0,1 1-53,-4 0 1,3 0 32,-4 0 0,4 0-7,-4 0 0,0-4 9,-3 0 1,-1-4-108,1 4 1,-1-5 102,1 1 0,-5-2 7,1-2 0,-4 1-268,3-1 0,-4-3-49,0-1-161,-1-4 117,3 7-155,-4-9 57,4 4-977,-5-5 65,0 0-113,5 0 1394,-3 0 0,8-5 0,-4-1 0</inkml:trace>
  <inkml:trace contextRef="#ctx0" brushRef="#br0" timeOffset="3">7812 3563 8055,'-6'-11'0,"0"-1"0,6 1 0,0 3 0,0 1 568,0-1-77,0 2-235,0 1-88,0 5 0,0 5-161,0 2 0,0 5 29,0 3 1,4 4 28,0 8 1,0-2-81,-4 6 1,1-1 64,3 4 0,-3 1-111,3-1 0,-3 0 116,-1 0 0,0-1-120,0-2 1,-1-3 66,-3-5 0,3-2-18,-3-2 1,2 2-44,-2-6 0,3 0 72,-3-4 0,2-3-333,2 0 251,0-6 1,0 5-983,0-4 725,0-1 1,4 1 325,0-6 0,5-4 0,-3-4 0</inkml:trace>
  <inkml:trace contextRef="#ctx0" brushRef="#br0" timeOffset="4">8132 3552 8047,'0'-6'280,"0"-1"-11,0 3 149,0 3-411,0-4 1,0 6 294,0 3-220,5 2 0,-4 10 55,3-1 0,-2 5-31,2-1 1,-3 7-2,3 0 1,-3 5-49,-1-5 1,2 5-79,2-5 0,-3 4 90,3-7 1,-3 2-83,-1-6 0,4-3 109,0 0 1,-1-4-176,-3 0 1,0-1 85,0 1-468,0-6-210,0 4 251,0-9-763,0 4 325,0-5 858,-5 0 0,-1-10 0,-6-2 0</inkml:trace>
  <inkml:trace contextRef="#ctx0" brushRef="#br0" timeOffset="5">7972 3552 8047,'0'-12'1009,"1"2"-539,3 3 1,-2-2 33,6 5 1,0-4-209,3 5 1,6-6 38,2 1 0,2 2-75,2-2 0,1 4-259,3-3 1,1 3 91,2-4 1,2 6-367,-6-2 0,1-1-86,-4 1 1,0 0-343,0 4 0,-4-1 57,0-3 0,-4 3 644,4-3 0,-10 3 0,1 1 0</inkml:trace>
  <inkml:trace contextRef="#ctx0" brushRef="#br0" timeOffset="6">8611 3461 8112,'0'-7'113,"0"2"67,0 5 129,0 5-363,0 2-1,0 4 224,0 5 42,0-3-292,5 9 232,-3-5 0,3 6-72,-5 5 64,0-4 36,5 9-146,-4-3-231,4-1 315,-5 4 8,0-4-69,0 0 94,0-1-31,0-5 1,0-5-28,0 3 28,0-8 2,0 3 28,0-4 55,0-6-326,0 4 211,0-8 13,0 8-36,0-9 56,0 4-1167,0-5 0,5-5 0,2-1 1</inkml:trace>
  <inkml:trace contextRef="#ctx0" brushRef="#br0" timeOffset="7">8840 3495 8119,'0'-18'599,"0"7"-360,0 0-1,0 10-284,0-9 284,0 9 1,0-4 648,0 5-855,0 5 1,4 1 385,-1 6-340,1-1 19,1 5 1,-2 3 254,4 8-363,-4 2 1,6 2 89,-5-1-105,5 1-474,-8 3 467,9-5 0,-9 4 184,3-2-260,-3-4 164,-1 1-326,0-5 329,0 0 1,0-4 11,0 0-17,0-5-24,0 3 0,0-6 8,0 0 479,0 1-478,-5-1 64,4-4-55,-4-2 89,5 0-78,0-4 7,0 4 42,0-5-254,0 5 176,0-4 1,5 5-85,3-6 0,2 0 61,1 0 0,2 0 14,2 0 1,-1 0 6,5 0 1,-4 0 7,4 0 0,-3 0-36,3 0 1,-5-4 2,1 0 1,-3 0-302,0 4 0,-1 0 101,1 0 1,-5 0-623,1 0 1,-4 0 819,3 0 0,-4 0 0,2 0 0</inkml:trace>
  <inkml:trace contextRef="#ctx0" brushRef="#br0" timeOffset="8">9685 3746 8124,'-10'-8'216,"2"1"-38,3 4 0,4-3 61,-3 2 0,3 2 158,-3-6 111,3 5-160,1-7-306,0 4 1,1-4 74,3 2 0,-2-1-178,6 5 0,-4-1 60,3 2 0,1 0-92,3-5 1,-3 6 54,0-2 1,-1 3-172,5 1 173,-1 0-67,0 0-20,1 0 0,-2 1 68,-2 3 0,-2 2-57,-2 6 0,-3 0 85,3 4 0,-3 0-22,-1 3 0,0 3 12,0-3 1,-5 4-7,-3 3 0,-2-2 79,-1 3 1,3-3-69,1-1 0,0 0 86,0 0 1,-2-2-74,5-2 0,0 2 81,4-6 1,0-4-64,0-3 1,0-4 35,0 3-24,5-4 1,2 2 141,4-5 1,2-1-78,2-3 0,-1-3 7,5-4 1,-4-2-125,4-2 0,0 1 77,4-5 0,0 1-88,0-1 0,-2-2 95,-2 2 0,2-4-195,-6-4 0,4 3 97,-4-3 1,0 3-102,-3 1 0,-2 1 63,-2-1 0,0 4 47,-4 0 1,0 5-22,-4-1 0,0 2 1,0 1 1,-4 1-1,0 0 0,-4 3 5,0 0 0,2 6 28,-2-2 1,0 1 49,-3 0 89,0 1 1,-1-3-19,1 5-118,4 0 1,-2 2 147,6 1 1,-5 0 26,4 5 0,-3-1-149,3 5 1,-4-5 0,4 1 0,1-1 1,3 5 1,1-1-2,3 1 0,3-5 129,8 1 0,-1-6-120,5 2 1,-3-2 273,3-2 0,-1 0-9,1 0 0,1 0-128,-5 0 1,0-2-201,-3-2 123,-1 3 1,-5-5-923,-2 2 638,-2 3 1,-4-4 217,-2 5 0,-2 5 0,-5 1 0</inkml:trace>
  <inkml:trace contextRef="#ctx0" brushRef="#br0" timeOffset="9">10245 3792 8080,'6'0'97,"-1"0"137,0 0 1,-4-5-1,4 3-52,0-3 112,2 0-60,-1 4 1,4-9-99,-3 3 98,4-4 1,6 0 58,-5-1-385,10 1 152,-10-6 0,10 5 152,-4-5-424,0 1 234,3-2-317,-3-5 214,0 0-305,3 0 505,-8 0-296,3 1-16,1-1 258,-4-5-69,3 4-184,-4-4 228,-1 0-69,-5 4 0,4-4-115,-8 5-34,8 0 174,-9 0-45,4 6 2,-5 0 1,0 6 240,0-1-219,0 6 4,0 1 249,-5 5-148,4 0-94,-9 0 1,8 0 15,-3 0 18,0 0-2,-1 0-21,0 5 39,-5 1-45,5 6 31,-5-1 55,-1 6-64,1 0-1,-1 6-3,1 5 112,-5 1-735,3 6 627,-9-1-6,10 0 0,-10 5 13,9 2-4,-8 0-801,8 3 858,-3-8-49,4 8 2,1-8-422,4-2 432,-3-1-8,9-9-64,-4 4 59,5-5 305,0 0 251,-5-1-363,4-4 829,-5 4-995,6-10 514,0 5-604,6-6 188,-5 1-84,9-1 31,-9 1-280,9-1 253,-3-5 11,9-1-14,-3-5-34,3 0 0,0 0 51,-1 0-78,5 0 24,-7 0 0,7-3-173,-5-1 0,1-5 104,-5 1 1,-1 2-652,-2-2 0,1 5 64,-6-5 628,1 5 0,-4-7 0,0 4 0</inkml:trace>
  <inkml:trace contextRef="#ctx0" brushRef="#br0" timeOffset="10">11158 3529 7704,'0'-6'-23,"-5"1"886,4 5-147,-4-5-326,5 3 1,0-3-299,0 5 141,0 5 59,0 2-336,0 4 1,0 0 249,5 6 1,-4 1-399,4 5 226,-5-1-44,0 6 112,0-4-125,0 9 1,0-3 108,0 4-89,0-5-179,-5 4-124,4-9 380,-9 9-21,8-9 13,-3-1-26,0-1-44,4-10 0,-4 5 82,5-6-28,0-4-229,0 3 343,0-9-121,0 4-704,0-5 1,10-10 0,3-3 0</inkml:trace>
  <inkml:trace contextRef="#ctx0" brushRef="#br0" timeOffset="11">11284 3598 8086,'0'-7'0,"0"-3"326,0 9 1,1-4 371,3 5-316,-3 0 1,4 0-411,-5 0 263,0 5 1,0 6-1,0 2-136,0 8-58,0-3 194,0 10 0,0-4-359,0 9 170,0-9 55,0 9 116,5-9-419,-3 4 175,3-5-109,-5-5 0,0 4 236,5-10-79,-4 5-16,4-6 48,0 1 30,-4-6-454,4 4 211,-5-9-42,0 4-3700,0-5 3902,0-5 0,0-1 0,0-5 0</inkml:trace>
  <inkml:trace contextRef="#ctx0" brushRef="#br0" timeOffset="12">11261 3700 8086,'0'-11'-979,"1"3"840,3 1 1005,-3-1-345,4 2 1,-5-4-287,5 8 101,-3-8-100,3 9 58,0-4-59,-4 5-236,9 0 1,-3 1-90,4 3 113,0 2 1,2 6 247,2-1-367,-2 6 1,9 0 246,-10 6 39,5 0-279,-1 0-41,-3-5 246,9 3-72,-10-8-1,10 3-1,-9-4 0,4-1 25,-1 1-66,-4-1 53,5 1-256,-11-6 247,4 4 1,-3-7 25,4 4-300,-5-4-14,5 2 277,-10-5-17,4 0-834,0 5 372,-4-4 205,4 4-82,-5-5-73,0 0 1,0-5-1,0-1 1</inkml:trace>
  <inkml:trace contextRef="#ctx0" brushRef="#br0" timeOffset="13">11661 3472 8080,'0'-11'0,"0"4"384,0-3-150,0 9 86,0-4 458,0 5-762,0 5 219,0 1 58,0 6-345,0 4 225,0 2 0,0 10 173,0 2-306,5 3 1,-4 1-107,3 1 103,-3-1-591,-1 0 710,0 0-243,0-4 0,0-2-23,0-6 225,0 1-285,0-5 234,0 4 1,0-10 81,0 4-555,0-9 669,0 3-436,0-3-1041,0-1 1217,0 4 0,0-4 0,0 6 0</inkml:trace>
  <inkml:trace contextRef="#ctx0" brushRef="#br0" timeOffset="14">12346 3483 8305,'0'-6'789,"0"1"-340,0 5 0,0 5-443,0 3 0,0 2 88,0 1 0,0 2-59,0 2 0,0 3 10,0 5 1,1 0 2,3-1 0,-3 5-18,3 0 1,2 3 7,2-3 0,-3 3 1,-1-3 1,1 5 25,-1-2 1,3-2-52,-3-1 0,0 1 33,-4-2 0,0 1 33,0-4 0,0 0-31,0-1 0,0-3 71,0 0 0,-5-3-69,-3 3 0,-2-5 16,-1 1 0,-1-2-145,1-2 0,0 0 83,-1 1 1,1-5-426,-1 1 284,1-5 1,-1 2-301,1-5 182,5 0-293,-4 0 0,8-5-1207,-2-3 935,3-2 819,1-2 0,0-4 0,0-2 0</inkml:trace>
  <inkml:trace contextRef="#ctx0" brushRef="#br0" timeOffset="15">12506 3620 8120,'0'-11'-65,"0"0"455,0 4 1,0 1-54,0 2-145,0 3 1,1-4-194,3 5 121,-3 5 1,4 1-29,-5 6 0,4-1 43,0 0 0,0 6 14,-4 2 1,0 3-145,0 0 0,1 2 59,3 3 1,-3-3-106,3 3 1,1-3 82,-1-1 0,5 0-126,-2 0 0,3-6 89,2-1 0,-1-4-93,1 0 1,-1-1 107,0 0 0,1-4-3,-1-3 1,1-3 40,-1-1 0,4 0-44,1 0 0,-1-5 64,-4-3 1,2-2-46,2-1 0,-2-5-94,2 1 0,-1-4 97,1 4 0,-2-5-151,2 1 1,-3-4-72,-5-4 0,2 2 122,-5-6 1,0 5-38,-4-5 0,0 2 48,0-2 0,-2 0-16,-1 4 0,-2 0 2,-3 5 1,2 4 106,2 3 1,3 2-157,-3 2-125,-3 4-261,6 2-53,-4 5 0,5 1-84,0 3 1,4-1 638,0 4 0,5 1 0,-3 3 0</inkml:trace>
  <inkml:trace contextRef="#ctx0" brushRef="#br0" timeOffset="16">13248 3540 8118,'0'-11'0,"0"3"0,0 1-81,0 4 1,5-7 671,-3 4-203,3-1 1,-5-3-157,5 9 73,-4-9-148,4 9 1,-5-6 157,0 3-277,0 3 48,0-4 259,0 5-205,-5 0 0,2 0 185,-4 0-482,-1 0 152,-3 5-166,-1 2 139,-4 4 0,3 2 67,-2 2-161,-3 3 183,5 4 24,-3 1-79,-1 0 0,5 4 33,-3-1 0,2 2 31,1-1-111,1-3 85,5 4-170,-4-5 3,8 0 165,-3 0-87,5-6 1,0 4-342,0-6 399,0 0-40,5-3-144,2-1-1,4 0 104,0-4 37,1-2 54,-1 0-95,1-4-1,-1 4 23,6-5 165,-5 0-160,5-5 0,-6 4-11,1-9 99,-1 8 0,-1-8 135,-2 3 19,2-3-177,-9 3-29,4-3 225,-5 4-1,0-6-167,0 1-23,0 4-164,-5-3 179,-6 4 16,-2 0-19,-8-5-588,3 10 343,0-4 0,-2 5 61,5 0-928,-1 0 33,5 0 1046,5 0 0,0 5 0,6 2 0</inkml:trace>
  <inkml:trace contextRef="#ctx0" brushRef="#br0" timeOffset="17">13751 3175 8116,'0'-11'-929,"0"4"1516,0 2-53,0 0-191,0 4-315,0-4 455,0 5-560,0 5-1,0 1 312,0 6-112,0 4 31,0 2-31,0 5-20,0 5 21,-5-4-469,3 9 469,-8 1-114,9 1 104,-9 5 3,3-1-739,1 2 532,-4-1 188,9 0 38,-9-1-759,8-8 481,-8 7 205,9-14-199,-4 9-77,5-14 283,0 7 341,0-8-577,0 0 696,0-2-513,0-4 480,0-6-674,0 4 32,0-3 131,0-1-44,0-1-222,0 0-66,0-4 221,0 5-1002,0-6 261,0-6 371,0 0 496,0-5 0,5-6 0,1-1 0</inkml:trace>
  <inkml:trace contextRef="#ctx0" brushRef="#br0" timeOffset="18">13774 3244 8116,'0'-18'-400,"0"1"333,0 6 1,0-1 730,0 1-192,0 0 0,0 3 293,0 0-322,0 6-208,0-3 1,0 6-366,0 3 0,3 2 123,1 6 0,4 4 187,-4 3 0,4 4-24,0 4 0,2 2-25,2 5 0,3-1-66,0-2 1,0 5 54,-3-1 1,3 1-89,0-1 0,0-1 103,-3 0 0,-1-1-225,1-2 0,-5-3 126,1-6 0,0 1-144,3 0 1,-3-5 1,-1-3 0,-3 2 58,4-2 0,-5-1-69,5-7 1,-4 3 63,3-2 0,-4-2-292,1 2 174,-3 0 8,-1 3 0,0-3 11,0-1-111,0-4 1,0 3-181,0-2-809,0-3 593,0 4 659,0-5 0,0 0 0</inkml:trace>
  <inkml:trace contextRef="#ctx0" brushRef="#br0" timeOffset="19">13648 3735 7019,'0'-7'263,"1"-2"270,3 6 419,-3-1-166,4-1-178,-5 3-279,0-3-298,5 0 1,2 4 152,4-3 1,1 3-173,-1 1 1,2 0-2,2 0 0,3-4 91,5 0 1,3-1-171,1 1 1,3 2 28,-3-6 1,3 6-381,-3-2 0,4-1 54,-5 1 0,0-1-435,-7 1 800,2 3 0,-8-4 0,3 5 0</inkml:trace>
  <inkml:trace contextRef="#ctx0" brushRef="#br0" timeOffset="20">14242 3221 8148,'0'-7'320,"0"2"-79,0 5-136,5 0 287,-4 0-36,4 0-851,-5 0 312,5 5 0,-3-2-460,1 4 0,-1 1 643,-2 4 0,0-1 0,0 0 0</inkml:trace>
  <inkml:trace contextRef="#ctx0" brushRef="#br0" timeOffset="21">14299 3872 10941,'6'0'-335,"-1"0"0,-3 0-106,1 0 441,-1 0 0,-2 5 0,-7 1 0</inkml:trace>
  <inkml:trace contextRef="#ctx0" brushRef="#br1" timeOffset="22">16298 3540 7627,'0'-7'745,"0"-1"182,0 6-383,0-3 378,0 5-531,0-5-41,0 3-322,0-3 45,0 5-3,0 5 1,0-2-72,0 4 0,-4-3 87,0 4 1,0-1-104,4 5 0,-4 3 75,1 0 0,-3 6-6,3-2 0,1-2-32,-1 2 0,0 1 55,-1 2 1,2 5-34,-6 0 1,4-1 24,-3-3 1,3 1-43,-4 3 0,4-3 25,-3 3 1,3-3 4,-4-1 1,5-2 90,-5-2 0,5 2-87,0-6 0,-2 4 17,1-4 0,0 0 61,4-3-144,0-1 1,-1-1 77,-3-2 0,3-2-404,-3-2 263,3-3-651,1 4-699,0-5 0,-6-10 1,0-2-1</inkml:trace>
  <inkml:trace contextRef="#ctx0" brushRef="#br1" timeOffset="23">16275 3586 8297,'0'-11'607,"0"-1"-94,0 1 77,0-1-318,0 6 0,0 0 271,0 2-227,0 3 110,0-4-343,0 5 351,5 0-398,-4 0 0,5 3 45,-2 1 16,-3 5 0,10-3 34,-4 6 1,0 1 3,0 2 1,0-1 82,0 5 1,3-4-73,-2 4 1,1 0 0,-2 4 1,4 0 21,-4 0 1,3-1-174,2 1 0,-5 4 148,1 0 1,0-1-71,3-3 1,-3-4-27,-1 0 0,1 0-10,3 4 1,-1-5 30,-2-3 0,2 2 9,-2-2 0,-2 0 56,2-4 1,-2-3-39,2 0 0,-3-5-40,-5 5 46,5-5 6,-4 2-58,4-5-2917,-5 0 252,-5 0 1063,4 0-240,-9 0 1792,3 0 0,-4 0 0,0 0 0</inkml:trace>
  <inkml:trace contextRef="#ctx0" brushRef="#br1" timeOffset="24">16195 4032 8282,'-4'-8'0,"0"0"0,0 6 790,4-8-399,0 8 1,0-4 738,0 2-693,0 3 0,0-5 528,0 2-365,0 3-243,5-10 0,2 9-87,4-6 1,4 4 73,1-3 1,4 0-75,-1 0 1,3-2-17,0 5 1,1-5-67,0 2 1,0 0-117,0 0 0,-2 4-183,-2-1 1,2-1 73,-6 1 1,0 1-790,-3 3 0,-1 0 442,0 0 0,-3 0-406,0 0 0,-6 1 790,2 3 0,2 2 0,1 6 0</inkml:trace>
  <inkml:trace contextRef="#ctx0" brushRef="#br1" timeOffset="25">15978 4397 7956,'0'-6'1240,"-5"1"-1108,3 5 1,-4 0 262,2 0-160,3 0 235,-4 0 641,5 0-1000,5 0 113,-4 0-80,9 0 222,-3 0-284,4 0 1,1 0 30,-1 0 1,0 0-19,1 0 1,-1 0-52,1 0 1,-1 0 61,1 0 0,-1 0-60,0 0 0,1 0 52,-1 0 1,1 0-7,-1 0 0,1-2-19,-1-1 1,0 1 6,1-2 0,-1 3-38,1 1 1,-1 0 36,0 0 0,5 0-20,-1 0 1,0 0 21,-3 0 1,3-4-51,0 1 0,5-1 6,-1 4 0,2-4 4,-2 0 0,1 0 0,-5 4 0,6-3 14,-2-1 1,-2 0 10,2 4 0,-3 0-15,3 0 1,-5-4 20,1 0 1,1 1-16,0 3 0,0 0-100,-1 0 0,-2-2 39,2-2 0,-2 3-7,-2-3 1,5 3 7,-1 1 0,5 0 25,-1 0 1,-1-4-5,1 0 1,0 1-5,4 3 0,-4-4-42,0 0 0,-4 0 39,4 4 0,-5 0-27,1 0 1,2 0 28,-2 0 1,0 0-44,-3 0 0,3 0-41,0 0 1,2 0 65,-2 0 0,3 0-48,4 0 0,1-1 40,0-3 0,1 3-18,3-3 0,1-1 9,2 1 1,2-1-72,-5 1 0,-1 3 84,-3-3 1,0 3 3,0 1 1,-4 0 37,0 0 0,-1-4-57,1 0 1,1 1 57,-5 3 0,4 0-45,-4 0 0,6 0 21,-2 0 1,-1-4-8,1 0 0,0 0 37,3 4 1,1 0-50,0 0 1,-4-4-3,0 1 0,0-1 2,4 4 0,0-2 8,0-1 1,-4 1-2,0-1 1,-1 1-2,1 2 1,2 0 3,-2 0 0,-1 0-5,1 0 0,0 0 5,4 0 0</inkml:trace>
  <inkml:trace contextRef="#ctx0" brushRef="#br1" timeOffset="26">19427 9605 8163,'0'-6'-113,"0"-1"373,0 3 339,0 3-356,0-4 0,0 4 567,0-3-148,0 3-176,0-4 510,0 5-723,0 5 0,0-3-165,0 6 1,4 0 43,0 3 1,-1 0 13,-3 1 1,0 3-97,0 0 1,4 6 105,0-2 0,0 2-54,-4 2 0,0 0 42,0 0 0,0 0-64,0-1 0,0 1 52,0 0 1,0-1-145,0-3 0,0 1 51,0-5 1,0 0 70,0-3 0,0-5-149,0 1 0,1-4 233,3 3-822,-3-4 291,4 2-793,-5-5-683,0 0 1,5-5 0,2-1 0</inkml:trace>
  <inkml:trace contextRef="#ctx0" brushRef="#br1" timeOffset="27">19667 9605 8080,'4'-8'0,"-1"1"1048,1 4-609,-4-2 1,0 4 240,0-3-277,0 3-83,0-4 651,0 5-511,0 5-205,0 1 221,0 6-284,0-1 0,1 2-83,3 2 0,-3 3 114,3 4 0,1 1-146,-1 0 1,0 1 101,-4 3 0,4-3-250,0 3 1,1-3 3,-2-1 0,-1-1 122,2 1 1,-2-5-14,2-3 0,-3-2 35,3-2 0,-1 0-256,0-4 244,-1 3-421,3-8-495,-5 3-5449,0-5 5526,0-5 774,0 3 0,0-13 0,0 2 0</inkml:trace>
  <inkml:trace contextRef="#ctx0" brushRef="#br1" timeOffset="28">19667 9845 8235,'0'-7'1635,"0"-3"-966,0 9 0,1-4-187,3 5 1,1-1-18,2-3 0,5 3 31,-1-3 0,1 3-31,3 1 1,3-2-166,1-2 0,-1 3-19,1-3 0,-4 2-219,4-2 0,-5 3-3,1-3 1,-2 3-58,-2 1 0,-1-2 1,-1 0-1488,-1-2 884,-6 0-1464,8 4 662,-8 0 424,3 0-1394,-5 0 2373,-5 0 0,-2-5 0,-4-1 0</inkml:trace>
  <inkml:trace contextRef="#ctx0" brushRef="#br1" timeOffset="29">19621 9594 8235,'6'-7'993,"5"-3"-558,-4 2 0,3 2 455,2-2 0,4 5-313,3-5 1,3 2-5,1-2 1,3-2-152,1 2 1,3 2-165,-3-2 0,0 2-298,-4-2 113,-1 3 0,0 2 0,-3-1 1,-4 1-1009,-2 2 415,-7 1-2503,-1 0 1514,0 0 571,-3 0 938,3 0 0,-10 5 0,-2 1 0</inkml:trace>
  <inkml:trace contextRef="#ctx0" brushRef="#br1" timeOffset="30">20649 9468 8226,'0'-8'-1001,"0"1"858,0 4 1197,0-2-184,0 0-205,0 4-77,0-4 87,0 5 1,0 5-299,0 2 1,4 7-129,0 2 0,3 3-26,-3-4 0,1 5 57,-1-1 1,-3 3-164,3 1 0,-2-1 132,2 1 1,-2 0-325,1 0 0,-1-4-63,-2 0 1,0-1-12,0 1 0,0 1-214,0-5 1,0-3-33,0-5-976,0 1 635,0 3-1052,0-4 674,0-2 141,-5-5 973,-2 0 0,-4-5 0,-1-2 0</inkml:trace>
  <inkml:trace contextRef="#ctx0" brushRef="#br1" timeOffset="31">20523 9468 8226,'5'-12'-573,"0"1"401,3 0 0,6-1 912,-3 1 0,5-1-199,-1 1 1,3 0 29,5-1 1,-1-2-152,1 3 0,4-3-135,-1 6 1,0 3-139,-7 1 0,2 3 227,-1 1-519,-4 0 197,0 0 63,-9 5 134,3 1 0,-9 6-555,4-1 1,-5 4 143,0 1-584,0-1 334,0 1 234,-5-3-349,-1 4 300,-6-6 1,-3 4-15,0 1 128,0-6 31,3 0-40,1-4 1,1 2 234,2-1-199,-2-4 552,4 2-253,-1-5 0,2 0 408,5 0-272,-5 0-161,4 0 275,-4 0 89,5 0-252,5 0 1,-3 0-154,6 0 1,0 0 0,3 0 140,1 0-113,-1 0-248,5 0 71,2 0 1,1 1 130,0 3 0,-1-1-213,1 4-114,3 1 96,-5 3 95,6 1 0,-5-1 0,-1 1 0,-3-1-125,-3 0-101,3 6 43,-8-4 1,1 8 129,-4-2 0,-1-1 1,-4 1-36,-1 1 1,-4 1 34,-4-2 0,-6 1-20,-2-5 1,-2 4-37,-2-4-69,0 6 96,-5-9 1,3 5-48,-6-6 0,2-1 64,-1-2 0,-2 1 0,5-5 41,2-2 43,6 0 0,2-2 260,6 0 0,1-2-8,2-2 0,-1 2 671,5-6-2253,1 1 1,3-1 0,2 2 1317,6 1 0,-1-4 0,10 2 0</inkml:trace>
  <inkml:trace contextRef="#ctx0" brushRef="#br1" timeOffset="32">21643 9502 8131,'0'-11'5,"0"4"0,0 1 387,0 2 88,0 3 481,0-4 1280,0 5-2061,0 5 0,3 3 114,1 7 0,0-1-40,-4 5 1,1 0-114,3 4 0,-3 0 20,3-1 1,-3 5-47,-1 0 184,0-1-212,0-3 0,4-1-118,0-3-201,0 2 206,1-8 0,-3 4 158,6-6-798,-5-5 486,2 4 1,-2-7-2927,1 5 2892,0-6 62,-4 3-3700,0-5 3852,0-5 0,-10-1 0,-3-6 0</inkml:trace>
  <inkml:trace contextRef="#ctx0" brushRef="#br1" timeOffset="33">21631 9685 8131,'12'0'875,"-1"0"0,0-4-147,1 0 1,-1 0-54,1 4 21,4-5-330,2 4 0,1-4-94,0 5 0,-4-4-32,4 0 0,-4 1 0,4 3-30,-5-5 0,3 3-1004,-6-2 696,-4 3-2415,-2 1-1700,-5 0 4213,-5 0 0,-2 0 0,-4 0 0</inkml:trace>
  <inkml:trace contextRef="#ctx0" brushRef="#br1" timeOffset="34">21620 9502 8131,'4'-7'306,"-1"-1"1,2 4-25,-1-3 0,3 3 225,4-4 1,-2 4-126,2-3 1,-2 4 57,6-1 1,2-1-144,-2 1 0,4 1-97,-4 3 0,4-4-246,-3 0 1,3 0 143,-4 4 1,4 0-311,-4 0 1,0 0 124,-3 0-1186,-1 0 1,1 0-192,-1 0 1464,0 0 0,6 0 0,1 0 0</inkml:trace>
  <inkml:trace contextRef="#ctx0" brushRef="#br1" timeOffset="35">22099 9399 10640,'0'12'612,"0"-1"1,0 1-397,0-1 0,0 6-106,0 2 67,0-3 1,0 6 235,0-3-420,0 2 62,5 2 1,-3 0 299,2 0-575,2-5 208,-5 3 1,9-8-53,-2 2 1,2-2 223,1-2-256,1-4 178,-1 3 0,1-9 46,-1 3-135,1-3 63,-1-1 1,-3 0-8,-1 0 1,1 0-10,3 0 1,1 0 69,-1 0-313,1 0 257,-6-5 1,4 0-112,-2-3 89,2-2 0,0 4-115,-2-6 0,0 1 103,-4-1 0,1-3-251,-1 0 101,-3 0 1,4 0 113,-5-1-386,0-4 225,-5 2 0,3-1-3,-6 0-160,6 0 125,-8 1 1,8 2-372,-2 4 325,-2 1 0,4 3-337,-6 1 132,5 4 122,-2-2-926,5 5 1099,0 0 0,5 0 0,2 0 0</inkml:trace>
  <inkml:trace contextRef="#ctx0" brushRef="#br1" timeOffset="36">22545 9422 8091,'0'-12'-96,"0"0"-189,0 8 285,0 3 1230,0-4 2069,0 5-3063,0 5-1,0-4 218,0 15-159,0-9-59,0 10 1,0-1 105,0 2-150,0 5 1,1-4 191,3 0-200,-3 0-6,4 4 0,-5-2 176,0-2-383,0 3 78,0-9 1,4 7-308,0-5 147,0 0-100,-4-3 180,0-1 0,0-3-199,0-1 192,0-4-141,0 2 552,0-5-285,5 0 1,-3 0-31,6 0-26,-6 0 208,9 0-192,-5 0 0,2-1 40,-1-3-89,1 3 46,3-4 1,4 5-197,1 0 194,-1 0 0,-4-4 20,1 0-256,-1 0 214,1 4 0,-1-4-1065,0 1 561,1-1 217,-6 4-1349,4 0 390,-8 0 476,3 0-175,-5 0 1,0 0-1</inkml:trace>
  <inkml:trace contextRef="#ctx0" brushRef="#br1" timeOffset="37">22899 9491 8036,'0'-18'0,"1"5"0,3 6 220,-3-1-198,4-3 1,-3 4 1418,1 3-385,-1-2-40,3 5-141,-5-4 212,0 5-975,0 5 89,0 1 1,0 7 143,0 2 106,0 3-278,0 0 0,0 3 229,0-2-431,0-2 201,0 4 1,0-3-212,0 5 68,0 0 10,0-5-365,0 3 227,0-3-1,0 0 201,0-2-477,0 1 247,0-5 1,0 1-32,0-5 84,0-1 157,0 0-84,0-2 510,0-5-90,5 0-230,1 0 0,6 0 66,-1 0 104,0 0-151,1-5 1,-1 3 110,1-1 67,4 1-249,-3-3 1,7 4 85,-5-3-86,1 3 0,-4 1-76,3 0 1,-2-1-201,2-3 0,-6 2-1664,-1-1 1394,0 1 1,-1 2-1586,1 0 0,-6 2 1996,2 1 0,-13 4 0,-3 4 0</inkml:trace>
  <inkml:trace contextRef="#ctx0" brushRef="#br1" timeOffset="38">19290 6053 6760,'0'-6'-623,"0"1"663,0 0 0,0 2 13,0-5-28,0 6 0,0-4 95,0 2-61,0 2 40,0-3 0,0 4-29,0-3 197,0 3-216,0-4 0,0 4 296,0-3-67,0 3-62,0-4-26,0-1 0,0 4 15,0-6 19,0 6-92,0-3 0,0 3 126,0-1 11,0 1-15,0-3 255,0 5-476,0 5 1,0-2-770,0 4 1,0 1 581,0 4 0,0-1 150,0 0 1,4 5 1182,-1-1 0,1 4-574,-4-4 1,2 5-396,1-1 0,-1-1-87,1 1 1,0 0-131,1 4 1,-3-4-36,3 0 0,-3-4 122,-1 4 1,0-1-135,0 1 0,0-1 94,0-3 0,0-2-8,0 2 1,4-2-45,0-2 1,0-3 1,-4-1 1,0-3-166,0 4 197,5-6 1,-4 5-602,3-3 188,-3-3-191,-1 4 62,0-5-986,0 5 124,0-4-9,0 4 1389,-5-5 0,4 5 0,-4 2 0</inkml:trace>
  <inkml:trace contextRef="#ctx0" brushRef="#br1" timeOffset="39">19530 6087 8128,'0'-17'0,"0"0"0,0 6 296,0 4-117,5-3 1,-4 4 465,3-6 107,-3 6-347,-1-4-165,0 9 26,0-4 538,0 5-656,0 5 0,0-3-56,0 6 102,0 4 1,0 2-97,0 5 0,0 0 52,0 4 0,0 0-188,0 0 0,0 4 30,0-1 1,0 1-83,0-4 0,0 0 52,0-1 1,0 0-19,0-3 1,0 1 57,0-4 1,1-2 55,3-7 4,-3 3-15,5-3-373,-6-1 245,0-1-5576,0-5 5657,0-5 0,0-1 0,0-6 0</inkml:trace>
  <inkml:trace contextRef="#ctx0" brushRef="#br1" timeOffset="40">19530 6236 8128,'-2'-10'633,"-1"2"7,1 3 409,-3 0-508,10 4 1,2-4-116,4 5 1,1 0-44,-1 0 0,0 0-144,1 0 1,3 0-23,0 0 1,4 0 21,-3 0 1,4-4-236,-1 0 0,-3-1-78,0 1 1,-4 3-182,0-3 0,-1 3-2298,1 1 1289,-6 0-1033,-1 0 2297,-5 0 0,-10 0 0,-3 0 0</inkml:trace>
  <inkml:trace contextRef="#ctx0" brushRef="#br1" timeOffset="41">19507 6030 8128,'5'-6'217,"1"-3"433,6 5-66,-1-5 1,6 7 157,2-6-340,2 6 78,2-9-180,0 5 0,4-2 59,-1 1-597,1 4 216,-4-2 0,0 1 247,-1 1-1948,-4-1 954,-1 4 769,-6 5 0,0 1 0,1 6 0</inkml:trace>
  <inkml:trace contextRef="#ctx0" brushRef="#br1" timeOffset="42">20592 5653 8179,'-7'-1'434,"4"-3"55,1 3 58,2-4 72,0 5-325,5 0 0,-3 1 56,2 3 1,-3 4-91,-1 7 0,0-1-11,0 5 0,0 0 11,0 4 0,0 3-134,0 1 1,0 9 73,0-2 1,-4 3-77,0-3 1,0 0 55,4 0 1,-3 3-351,-1-3 1,0 2-94,4-9 1,4 2 143,0-6 0,1 2 4,-2-6 0,-1-2 85,2-2 0,1-6-407,-2-2 273,1 1-670,-4-2 294,0-1 122,0-5 1,0-5-674,0-2 0,0 0 1091,0 0 0,-10-6 0,-3-5 0</inkml:trace>
  <inkml:trace contextRef="#ctx0" brushRef="#br1" timeOffset="43">20443 5768 8179,'0'-12'0,"0"1"0,0-1 671,0 6 114,0-4-308,5 3 1,2 0-24,4-1 20,1 6-275,-1-8 0,4 8 198,0-2-292,1 3 78,-5 1 0,2 0 15,2 0 0,-2 0-124,2 0 1,3 1-32,1 3-18,-3-2 0,5 6-151,-6-4 1,5 5 92,-1-1 0,-2 2 7,-2 1 1,-2-3 28,-2 0 1,0-1-167,1 5 1,-6-1 69,-2 0 0,-3 5-66,-1-1 0,0 0-72,0-4 0,-5 1 125,-2-1 0,-4 5 102,0-1 0,-2 0-56,-2-4 1,1 1 78,-5-1 1,5-1-79,-1-2 0,-2 2 232,2-2 0,4-2 203,3 2 120,6-6-404,-3 3 1,5-3-26,0 1 0,5-1 177,2 2 1,5-2-104,3 2 0,-1-2-14,5 6 1,-4-4-14,4 3 0,-1-3-57,1 4 1,2-1 45,-1 5 1,-3-1-119,2 1 0,-3-3 61,3 2 1,-5-2-109,1 6 0,-6-1-65,-2 1 1,-4-1 92,1 5 0,-3-3-108,-1 3 1,-6-5 84,-6 1 1,-1-3 160,-6 0 1,-3-1-34,-5 1 1,-4-1 44,5 1 0,-10-1 51,2 0 1,-2-3-78,6 0 1,2-6-94,5 2 1,0-3 81,1-1 0,4 0-502,3 0 1,3-1 206,5-3 0,-2 2-1301,5-6 1002,0 5 1,8-3-1781,0 2 1188,10 3 1107,-7-9 0,20 4 0,-3-6 0</inkml:trace>
  <inkml:trace contextRef="#ctx0" brushRef="#br1" timeOffset="44">21357 5973 8179,'-5'-6'0,"4"-4"17,-3 2 474,3 3-38,-4-5 0,3 7 452,-2-4-166,3 4-413,1-2-81,0 15 0,-1 2 20,-3 7 0,3 2 10,-3-2 0,3 3-181,1 1 1,0 3-6,0 1 0,0 0-117,0-5 0,0 0-154,0-3 1,1 1 122,3-4 0,-2 3-57,6-4 0,-4-4 99,3-3 0,-4-4-113,1 3 126,-3-4-492,-1 2-579,0-5 772,0-5 1,-1 2 131,-3-4 1,3-1-124,-3-3 1,-1-2 141,1-2 1,-1 1 149,1-5 0,3 3-115,-3-3 1,1 6 116,0-3 1,1 4 72,-1 0 0,1 1 195,2-1 0,0 5 874,0-1-473,0 6-37,0-4-411,0 6 0,5 6-88,3 1 1,2 3 71,2 2 0,0 0-15,4 4 0,1-2-57,6 5 1,0-4-4,0 4 1,0-5-139,-1 1 0,1-2 119,0-2 0,-1-1 164,-3-2 1,1 1-131,-5-5 0,-3-1 421,-5-3-128,1 0 167,-2 0-471,-1 0 1,-5-1-116,0-3 0,0-2 10,0-5 0,0-1 100,0 1 0,-1-1-249,-3 1 1,2-2 43,-6-2 0,6-3-140,-2-5 1,-1 2 81,1 2 0,-4-3-279,5 3 0,-3-2 6,3-2 0,1 4-122,-1 0 1,-3 3 54,3-3 0,-2 6 66,1-3 0,3 7-323,-3 2 1,2 3-166,2-4-509,0 6 1405,0-3 0,-5 5 0,-1 0 0</inkml:trace>
  <inkml:trace contextRef="#ctx0" brushRef="#br1" timeOffset="45">21882 5973 8179,'0'-8'0,"0"1"0,0 4 0,0-3 0,0 2 0,0 3 0,0-4 0,0 5 0,-5 5 0,0 1 0,-2 6 0,-4 0 0,4 4 0,-2 1 0,1 6 0,-1-1 0,6-3 3048,-6 2-1986,8-3 1,-5 4-142,6-3-836,0 2 7,6-8 0,0 7-84,5-4-29,1-1 1,0-4-41,4 1 1,-2-5 59,5 1 1,-4-6-70,4 2 0,-4-3 63,4-1 0,-5 0-35,1 0 0,2-5 63,-2-2 1,-1-3 1,-6-2 0,0 1 48,-4-1 0,1 0 8,-1-4 1,-3 2-238,3-5 1,-4 0 124,-4-3 1,2-1-344,-6 0 0,1 0 151,-5 0 1,-3 2-396,0 2 1,-4 0 224,4 7 0,-6-1-376,2 10 0,-1-1 173,1 4 1,-1 1 86,4 3 0,2 4-444,7 7 955,-3-3 0,8 10 0,-3-4 0</inkml:trace>
  <inkml:trace contextRef="#ctx0" brushRef="#br1" timeOffset="46">22248 5996 8179,'0'-18'179,"0"2"42,0 4 1,0 1 590,0-1-511,0 6 0,0 0 1026,0 2-389,0 3-890,-5 6 0,3 6 25,-1 8 0,-2 3-45,1-3 0,0 2 60,4 2 1,0 0 15,0 0 1,1 0-153,3 0 1,-3-1 101,3 1 0,1-4-101,-1 0 1,1-5 147,-1 2 0,-3-4-413,3 0 1,-1-5-55,0 1-1597,-1-6 1056,3 3 907,-5-5 0,-5 0 0,-2 0 0</inkml:trace>
  <inkml:trace contextRef="#ctx0" brushRef="#br1" timeOffset="47">22008 5950 8179,'0'-11'359,"0"-1"1,5 2 555,3 3 1,2-2 363,1 5-842,1-5 0,4 7 213,3-6 0,8 2-200,3-2 0,3-2-510,2 2 1,-2 3 127,-3 1 0,2-1-756,-6 1 1,-3 1 527,-4 3 1,-3 0-2711,3 0 2870,-5 0 0,2 5 0,-5 1 0</inkml:trace>
  <inkml:trace contextRef="#ctx0" brushRef="#br1" timeOffset="48">22910 5927 8179,'-6'-5'332,"1"4"361,5-4-76,0 5-258,-5 0 0,3 1 7,-1 3-121,1 2 106,2 6-152,0-1 0,0 2 198,0 2-333,0 3 119,0 0 1,0 3-79,0-2-22,5 3 1,-2 1 40,5 0 0,-5-2-222,5-2 0,-4 1-65,3-4 141,-4-1 0,6-4 58,-5 1-240,5-1 80,-8-4 90,4 3-360,0-9 226,-4 4 1,4-4-728,-5 3-727,0-3 883,0 4 0,0-6-781,0-3 1520,0 3 0,-5-9 0,-1 4 0</inkml:trace>
  <inkml:trace contextRef="#ctx0" brushRef="#br1" timeOffset="49">22887 6122 7798,'7'-7'1263,"3"2"0,-4 5-556,6 0-136,-1 0-266,1 0 1,0 0 155,3 0-247,-2 0 0,5 0-74,-3 0 1,-2 0-141,2 0 1,-2 0-1034,-2 0 517,1-5 476,-1 4-1884,-5-4 597,-1 5 1327,-5 0 0,-5 0 0,-1 0 0</inkml:trace>
  <inkml:trace contextRef="#ctx0" brushRef="#br1" timeOffset="50">22830 5950 7791,'2'-7'41,"1"-1"0,0 4 595,5-3 0,3 0-9,4 0 103,5-3-334,-2 3 0,6 0 92,3-1-302,-3 0-3,9 2 1,-8-3-198,6 5 31,-11-5 1,7 8-447,-8-3-969,-3 3-161,1 1 1559,-11 0 0,-1 5 0,-5 1 0</inkml:trace>
  <inkml:trace contextRef="#ctx0" brushRef="#br1" timeOffset="51">23264 5905 9321,'7'5'911,"-4"2"1,-1 3-519,-2 2-210,-5-1 1,3 6-107,-1 2 0,1 2 228,2 2-60,0-5-395,0 4 174,0-5 1,0 6 204,0 0-453,0-5 196,5-2 0,2-2-24,4-2 0,1 2 71,-1-7 1,0-2 218,1-1-198,-1-3 0,1-1 73,-1 0 0,1 0 35,-1 0 1,4-1-11,0-3 25,1-2-70,-5-5-60,0-1 42,1-4 1,-5 3 79,1-2-295,-5-3 87,2 5 0,-5-7-285,0 5 154,0-6 87,0 4 1,0-6-197,0 0 157,0 0 1,0 4-404,0 0 1,0 5 190,0-1 0,0 6-683,0 1-53,0 6-306,0-3 1208,0 5 0,-5 5 0,-2 1 0</inkml:trace>
  <inkml:trace contextRef="#ctx0" brushRef="#br1" timeOffset="52">23630 5859 8179,'5'-6'321,"-4"0"960,4 6-520,-5 0-604,0 6 0,0 4 69,0 5 0,0 5 26,0-1 0,0 3 54,0 1 0,0 0-78,0-1 0,0 1-75,0 0 1,0 0 63,0 0 0,0-2-194,0-2 1,0 2-26,0-6 1,0 0-40,0-3 1,0-1-63,0 0 206,0-4-254,0-2 251,0 0-92,0-4 17,0 4-6,0-5 1,5 0 63,3 0-58,-3 0 0,5 0 23,-2 0-13,2 0-10,1 0 1,1-1-67,-1-3 0,1 3 73,-1-3 1,0 3-201,1 1 1,-1 0 60,1 0-181,4-5 27,-3 3-790,3-3 337,-9 5 154,3-5-897,-9 4 589,4-4 313,-5 5 555,0 0 0,0-5 0,0-1 0</inkml:trace>
  <inkml:trace contextRef="#ctx0" brushRef="#br1" timeOffset="53">23915 5882 8129,'0'-17'-50,"0"10"50,5-9 0,-3 14 616,1-6 986,4 6-803,-6-3-615,4 5 0,-5 1 183,0 3-370,0 2 175,0 5 0,0 6 68,0 2-75,0 3 1,0 0 45,0 1 0,0 4-24,0 0 1,0-1-194,0-3 0,0 4 51,0-1 1,0 1-148,0-4 0,0-4 75,0 0 0,-4-5-133,1 1 0,-1-2-17,4-2 1,0 1 79,0-1 137,0-5 0,0 1 310,0-3-60,0-3-201,0 4 1,1-5 350,3 0-315,2 0 43,6-5-172,-1 4 93,5-5 0,-3 5-146,2-3 124,-2 3 0,2-4-95,1 5 1,3-4 86,-4 0 0,0 1 69,-4 3-88,1 0 0,-1 0 30,1 0-32,-6 0 36,4 0-1,-9 0-765,5 0-2208,-6 0 2900,-6 0 0,-10 5 0,-8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4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2376 12552 7400,'-6'-7'-1542,"5"2"2417,-4 5-524,5 0 1,-1-4 325,-3 0-436,3 1 1,-4 1 212,5-1-230,0 1 100,0-3 1722,0 5-1848,5 5 1,-4-2-17,3 4 1,-3-3 71,-1 4-62,0 0-35,0 3 0,0 2 10,0 2 1,0 3 2,0 4 1,0 1-4,0 0 0,0 0-120,0 0 1,-4 0-112,1 0 66,-1 4 1,4-2 18,0 1 1,0-2-7,0-1 93,0 0 14,0 0-49,0 0 0,0 0 42,0-1 158,0 1-211,0-5 0,0 2 31,0-4 0,0 3 9,0-4 0,0 4-158,0-4 40,0 0 1,0-3 47,0-1 1,0-3-302,0-1 254,0-4 1,0 3-57,0-2 41,5-3-172,-4 4 167,4-5-33,-5 0 96,0 5-32,0-3-36,0 3-305,0-5 403,5 0 0,-2 0-74,4 0 205,-4 0-84,7 0 1,-4 0-53,6 0 186,-1 0-197,1 0 1,3 0 97,0 0 1,0-1-64,-3-3 0,3 2-58,0-1 0,4 1 61,-4 2 0,5-3 45,-5-1-79,5 0 1,-7 4 20,2 0-22,3 0 1,-6 0-36,4 0 1,-4 0-8,0 0 0,-1 0-20,1 0 74,-6 0 11,4 0-153,-4 0 1,2-1 7,0-3 0,-5 3-386,5-3-256,-5 3-933,2 1 488,-5 0 0,0 0 0</inkml:trace>
  <inkml:trace contextRef="#ctx0" brushRef="#br0" timeOffset="1">2981 12986 8018,'-5'-7'1005,"4"2"-572,-5 5 2389,6 0-2750,6 0 17,-5 5 0,9-4 291,-2 3-448,2 3 55,1-1 0,2 2 137,2-1 10,3-4 13,0 7-91,8-9 37,-7 4 1,10-5 88,-2 0-100,-3 0 15,4 0 0,-5 0 100,0 0-318,0-5 213,-1-1 1,-4-2 90,-3 1-354,-2-1 103,-1-3 1,-2 3-15,-3 0 0,2 1 33,-5-5-72,0 1 142,-4-1 0,-1 1 12,-3 0-384,2-1 195,-8 1 1,4 1 8,-5 2 1,-1-2-49,1 2 1,-1 2-136,1-2 261,-6 6-4,0-3 0,-2 5-61,0 0 24,0 0 28,-4 5 0,-1 0 152,-3 2-159,3 9-306,-4-9 489,0 10-143,4-1 1,-3-2 56,8 5 1,1 0 114,3 4 1,6 0-53,-2 0 0,7 0-23,0-1 1,3 1 16,1 0-58,5 0 1,3-1 422,7-3-254,3 2 0,5-8-2,-1 2 481,6-7-409,-4 2 1,8-9 56,-5 3 0,3-3 200,-3-1 0,0 0-121,-5 0 1,1 0-75,0 0 1,-5-1-403,-3-3 154,-2 3-23,-2-4-1101,1 0 773,-6 3 1,3-4-190,-5 2 1,-1 2-1387,-3-6 1214,0 6-426,0-9 547,0 10 0,0-5-707,0 2 1238,0 3 0,5-9 0,2 3 0</inkml:trace>
  <inkml:trace contextRef="#ctx0" brushRef="#br0" timeOffset="2">3609 12894 7913,'-6'0'-1793,"1"-5"2016,5 4 565,-6-4 102,5 5 445,-4 0-709,5 0-343,0 5-92,0 1 0,1 6 136,3-1-27,-3 0-137,5 6 1,-3-3-56,1 5 0,1-4 128,-1 4-183,-3 0 28,9-1 0,-8 2-9,2-4 0,1 0-208,-2-1 0,5-2 170,-4 2-203,0-2 103,1-2 1,-4-3-111,3-1 51,-3-4 142,4 2-194,-4 0 184,5-4-197,-6 5 157,0-6 7,0-6 0,0 0-86,0-5 0,3-2-153,1-2 0,1 2-115,-1-2 257,-3-3 0,8 4 1,-5-4 20,-1 2 12,3 1-37,0-2 260,1 4-97,3-3 0,-8 5-181,6-1 407,-6 1-90,9 4-99,-10-3 164,9 9-187,-9-4 214,4 0-201,-5 3 0,0-1-55,0 6 32,5-1 22,-3 8-134,3-4 104,-5 11 0,0-3 25,0 5-281,0-5 236,0 7 1,0-8-68,0 2 0,1-2 2,3-2 1,-3 1-48,3-1 0,1-3 69,-1-1 0,5-4 143,-2 1-145,3-3 11,2-1 187,-1 0-177,1 0 0,-1-5 18,1-3 0,-1-1 14,0 2 0,0-3-10,-4 2 40,3-2-42,-3-2 1,0 0 51,1-3-46,-1 2-6,5-9 0,-2 8 64,-2-5-66,2 0 5,-4 1-218,6 2 215,-1 5 1,0-1 8,1 1 137,-1 4-139,-4 2 132,3 5 262,-9 0-245,9 0 0,-9 7-65,3 4 0,-2 1 122,-2 3-127,0 2-28,0 1-144,0 5 151,0-5 1,3 3 83,1-2-671,0 3 369,-4 1 0,4-4-186,0 0 0,1-5-251,-2 1 0,-1-2-956,2-2 707,2 1 451,0-6 1,2 3-230,-1-5 609,1 0 0,3-4 0,6 0 0,1 0 0</inkml:trace>
  <inkml:trace contextRef="#ctx0" brushRef="#br0" timeOffset="3">4397 12894 7925,'-6'-5'-1643,"-4"4"1369,8-4 274,-3 5 250,0 0 601,4-5-167,-9 3 35,8-3-76,-3 5-363,0 0 1,4 5 176,-3 3-237,3 2-105,1 2 0,0-1 82,0 0 1,0 5-32,0-1 0,0 1-112,0 0 1,1-2 259,3 5-561,-3-5 201,9 2 1,-7-5-15,5 1 79,-6-6 0,4 4 46,-2-2-247,-2-3 90,3 0 0,-5-5-206,5 5 64,-4-4 142,4 5-109,0-6 182,-4-6 1,8 4-34,-5-6-50,5 1 73,-8-5 1,9 1 35,-2-1-59,-3-4 16,5 3 0,-7-7 165,4 5-151,1-6-8,3 9 169,-4-10-64,3 9 1,-8-2-77,6 8 225,-5-4-102,2 10 1,-5-5 0,0 2 31,5 3-276,-4-4 172,4 5 1,-5 5-253,0 2 238,5-1 0,-4 4-291,5-4 115,-6 10 1,0-3 65,0 2 0,0-1-354,0 2 330,5-4-169,1 5 208,0-6 0,4-3 184,-2-1-224,2-4 42,-3 2 1,4-5 114,0 0-18,1 0 1,4-4-43,-4 0 0,3-4-23,0 0 1,4-1 221,-4 1-197,1-2 0,-5 4 22,1-5 269,-1-1-166,0 1 1,1-1 128,-1 1 1,-1-1 95,-2 1-102,2 0 1,-5 3 82,3 0-345,-3 6 125,-5-3 38,0 10-101,5-4 52,-4 9 1,4-2 78,-5 7-224,0-2 110,0 3 0,0-1-101,0 1 32,0 4 1,0-6 0,0 4-558,0-2 264,5-1-157,-3-3 1,8 2-438,-3-3 1,0 3 315,0-6-415,1-3 26,3 0 964,1-5 0,-1 0 0,1 0 0</inkml:trace>
  <inkml:trace contextRef="#ctx0" brushRef="#br0" timeOffset="4">5436 12871 7900,'0'-11'-1760,"-5"5"1760,4 0 0,-9 1 0,9 4 568,-10-9-194,5 9 0,-4-6 39,2 4 0,-2 1 46,3-2 1,-4-1-48,0 2-402,0-1 152,-1 4 0,1 0 73,-1 0-162,-4 0 89,3 5 0,-8 1-102,1 6-111,-1-1 165,-2 0 1,4 6-141,0 2 0,1 1 207,-1-1-308,3 3 91,4-4 0,2 1 66,3 0 0,1-4-119,6 4 1,0-5-174,0 1 119,11-7 70,-4 2 0,11-9 23,-3 3 1,3-3 39,5-1-152,0 0 140,5 0 1,-4-1-32,2-3-124,-7 3 142,3-9 0,-8 3-16,5-4 53,-5 0-28,-3-1 1,-1 1 108,-2-1 1,-3 1-68,-1 0 0,-2-5 130,2 1-158,-2 0 11,3-2 292,-5 10-161,0-9 0,3 14 228,1-6 211,0 6-285,-4-3-220,0 5 1,-4 1-110,0 3 138,-4 2-21,6 6 1,-7 3 92,6 0 0,-5 5-21,4-1-300,0 3 211,4 1 0,0-4 37,0 0-170,0 0 122,0-1 0,5 2 66,3-5-208,2 0 147,2-3 0,4-1 476,3 1-244,3-6-130,1-1 0,1-5 180,2 0 0,-2 0-123,3 0 0,-3 0-286,-1 0 1,-1-4 348,-3 0-667,-3 1 191,-9-2 260,3 3-55,-9-3 0,-1 5 0,-6 0 0</inkml:trace>
  <inkml:trace contextRef="#ctx0" brushRef="#br0" timeOffset="5">2410 15795 7791,'0'0'0</inkml:trace>
  <inkml:trace contextRef="#ctx0" brushRef="#br0" timeOffset="6">2410 15761 7844,'0'-7'1498,"0"2"-1308,0 5-148,0-5-94,0 4 292,0-4 686,0 5-766,0 5 0,0 1 1,0 6 88,0-1 1,1 2-57,3 2 182,-3-2-243,4 3 0,-5 0 46,0-1 1,4 4 65,0-4-212,0 5 114,1-2 0,-3 1-41,6 0 0,-4 0-19,3 4 1,0 0 13,0 0 0,2 0-102,-5-1 1,1 1-67,-1 0 1,-3-1 42,3-3 0,1 2-96,-1-2-45,0-2 143,-4 4 0,3-8-89,1 2 1,1 2 45,-1-2 0,-3 0-112,3-3 0,1-1 67,-1 1-28,0-1 92,-4 0 1,4-3-6,-1 0 0,1-5 1,-4 5 0,0-4 9,0 3-27,0-4 10,0 2-14,0 0-91,0-4-16,0 4-2710,0-5 1813,0 6-63,-5-5 635,4 4 505,-4-5 0,5-5 0,-5-2 0,-2-4 0</inkml:trace>
  <inkml:trace contextRef="#ctx0" brushRef="#br0" timeOffset="7">2330 15875 7839,'0'-11'-848,"0"-1"981,0 1 1,0-1 389,0 1 1,1 3-103,3 1 1,-2-1-144,6-3 1,0 0 171,3 4-239,1-3-35,-1 3 1,4-4 52,0 0 0,4-1-19,-3 1 1,4-1 12,-1 1 1,3 3 0,0 1 0,5 0-14,0 0 1,1 0 13,-2 4 0,-2 1-1,3-2 1,-7 4-14,-1 4 1,-5 3 13,2 4 0,-4 0-650,0 1 1,-1 1-768,1 2 1,-6-1 1192,-2 5 0,-3 0 342,-1 4 0,0-1 1078,0 1-1049,-5 0-511,-1 0 1,-7-4 39,-2 0 0,1-1-83,-5 1 0,0 1 83,-4-5 1,0 1-43,0-5 35,0 0 24,0 1 1,1-2-122,-1-2 1,4 1 127,0-6 0,5 1 28,-2-4 1,4 0-330,0 0 271,6 0-24,-4 0-317,9 0 1,-5-1 51,6-3 1,2 3-77,2-3 0,2-1-10,5 1-634,1-5 452,-1 8 663,1-9 0,-1 3 0,0-4 0</inkml:trace>
  <inkml:trace contextRef="#ctx0" brushRef="#br0" timeOffset="8">2889 16126 7763,'-6'0'589,"1"0"132,5 0 808,0 5-1097,0-3 1,0 8 75,0-3-183,0 4 0,0 0-122,0 0 0,0 2-61,0 2 0,0-2 213,0 2-319,0-2 32,0-2 1,4 1 63,0-1 1,3 2-128,-3 2 0,4-6 130,-4 2-338,4-2 153,-6 3 0,4-5-17,-2 1 0,-3-4 84,3 3-216,-3-4 115,-1 2 52,0-5 1,-1-4 18,-3 0 1,3-5-55,-3 2 0,-1-7-116,1-1 0,0-1 31,4 5 1,0-4 109,0 0 0,0-6-125,0 2 1,5 3 65,3 0 0,2 0-7,2 1 0,3 0-26,0 3 194,5 1-59,-7-1 1,5 5-24,-3-1 0,-1 4 119,5-3 0,-1 4-4,1-1 0,-1 3-109,-3 1 0,-2 0 41,2 0 0,-3 4-62,0 0 1,-2 4-65,-2 0 1,-2 1 62,-2-1 0,-3 2-19,3-3 1,1 0 82,-1 0 0,0-3-1,-4 4 1,0-4 1,0 3 1,0-3-65,0 4 75,0-1 1,0 5-8,0-1 0,0-3 8,0-1 0,0 1 19,0 3 0,0-3 74,0 0-110,0-1 0,3 5 8,1-1 0,5-1-61,-1-2 1,2 1 57,1-6 1,1 5-126,-1-4 0,0 3 81,1-3 0,1 0-9,2-4 0,-2 0 14,2 0 1,1 0-5,-1 0 0,1 0 22,-5 0 1,1-5 9,-1-3 0,0 2 167,1-2 1,-2 1-106,-2-5 1,0 1 67,-4 0 1,1-1-67,-1 1 1,-3-2-40,3-2 0,-4 1-25,-4-5 0,-2 4-5,-5-4 1,-1 3 88,1-3-541,-6 10 268,5-6 0,-10 10-22,3-3-445,-3 3 380,0 5 0,-1 0-756,0 0 694,5 0 0,2 2 0,4 0-848,1 2 307,4 5 447,2-3 1,7 6 223,1-1 0,4-3 192,4-1 0,6 1 0,0 3 0</inkml:trace>
  <inkml:trace contextRef="#ctx0" brushRef="#br0" timeOffset="9">3792 16183 8623,'0'-7'-115,"0"-1"57,0 6 1111,0-9-219,-5 10-194,3-9-300,-3 9-165,0-9 0,3 8-13,-6-1 0,4 1-1,-3 2 0,3 0 16,-4 0 1,4 0-18,-3 0 0,3 5-43,-4 3 0,2-2-99,-2 2 0,0 0-126,4 3 0,-1 4 76,1 0 1,3 2 0,-3-2-122,3-2 102,1 3 1,3 0-158,1-1 1,5 0-1,-1-4 1,2 0 18,1-4 0,4 2 114,1-5 1,0 3-10,-1-3 1,-2 0 171,2-4 34,-2 0-162,3-5 1,-2 2 169,5-4 0,-5-1 6,2-3 0,-4-1 1,0 1 0,-1 0-9,1-1 1,-5 1 108,1-1 0,-6-3-123,2 0 1,-3-2-37,-1 2 0,-5 1-187,-2-5-42,-3 5 206,-2-2 1,0 4-626,-4 1 0,2 1 21,-5 2 1,-2 2-190,-2 2 1,-6 4 263,6 0 0,1 1-24,3 7 1,5-2 74,-1 2 0,4 2 423,3-2 0,3-3 0,0 5 0,-1-4 0</inkml:trace>
  <inkml:trace contextRef="#ctx0" brushRef="#br0" timeOffset="10">4294 15829 7715,'0'-17'-483,"0"1"0,0 0 454,0 1 0,0-1 577,0 5-321,0 0 1,0-1 233,0 1 1,-1 3 180,-3 0-268,3 6 1,-5-3 156,2 5-164,2 0-206,-8 0 0,8 5 4,-6 3 0,4 2 109,-3 1 1,3 2 127,-4 2 0,2 3-4,-2 5-489,3-1 131,0 1 0,4 4 99,-3 0 0,3 4-43,1 0 0,1 6-143,3 1 0,2 0 53,6-4 1,-1-1-16,1-3 1,3 3-53,0-2 0,2-3-143,-2-2 0,-3-3 88,4-4 0,-4 2-36,0-6 0,-5 0 64,1-3 1,-5-5-342,0 1-264,-1-6 1,-4 7 302,-1-5 0,-4 0-154,-4-4 0,-1 0-35,1 0 0,-6 0-669,-2 0 1248,-2-5 0,-7-2 0,-1-4 0</inkml:trace>
  <inkml:trace contextRef="#ctx0" brushRef="#br0" timeOffset="11">4077 16229 7715,'12'0'224,"-5"0"226,1 0-225,0-5-85,3-1 0,4-1-52,0 3 0,4-1 266,-3 2 1,3-1-116,-4 4 1,5-1-211,-1-3 0,-2 2 51,-2-1 1,1 1-87,0 2 0,-1 0-85,-4 0-198,1 0 1,-1 0-285,1 0 1,-5 0 262,1 0 0,-4 0 310,3 0 0,1 0 0,3 0 0</inkml:trace>
  <inkml:trace contextRef="#ctx0" brushRef="#br0" timeOffset="12">4648 16229 9242,'0'-6'4604,"0"1"-4310,5 5-727,-3 0-366,3 0-2058,-5 0 1839,0 5 0,-2-4 297,-1 3 0,0 1 721,-5-1 0,1 5 0,-5-3 0</inkml:trace>
  <inkml:trace contextRef="#ctx0" brushRef="#br0" timeOffset="13">2376 16686 7657,'0'-6'2198,"5"0"-1777,-4 6 0,5 0 174,-2 0-87,-3 0-126,9 0-178,-3 0 0,4 0 16,1 0 1,-2 2-14,-3 2 1,4-3-40,-4 3 1,7-3 35,1-1 1,2 0-85,-2 0 1,-1 0 55,5 0 0,-1 0-30,1 0 0,2 0 118,-2 0-240,3-5 47,1 4 0,-4-5-35,0 6 1,0 0 65,4 0 1,0 0-65,0 0 0,-3 0 37,3 0 0,-7 0-168,7 0 1,-3 0-9,3 0 1,1 0-34,3 0 1,-3 0 85,3 0 0,-2 0-61,2 0 1,-3-1 155,2-3 0,2 3-24,-1-3 1,1 3 138,-1 1 1,-3 0-76,2 0 1,-2 0-38,-1 0 1,1 0-38,3 0 1,-5 0-15,4 0 0,-4 0-12,5 0 0,0 0-116,0 0 0,1-4 51,-1 0 1,1 1 61,2 3 1,3 0-20,-3 0 1,0-4 1,0 0 0,-5 0 15,2 4 0,-3 0 8,-1 0 1,0 0 10,0 0 0,0 0 11,-1 0 0,1 0-4,0 0 0,0-1-58,0-3 0,0 3-7,0-3 0,3 3 42,1 1 0,-1-1-3,-3-3 1,-4 2 81,0-1 0,-3 1-28,3 2 0,-5 0 10,1 0 0,-2 0 133,-2 0 70,0 0 1,1 0 280,-1 0-53,-4 0-33,3 0-336,-9 0-42,4 0-213,0 0-91,-4 0-535,4 0 443,-5 0 0,-5 0-291,-2 0 0,-5 0 621,-3 0 0,-3 0 0,-4 0 0</inkml:trace>
  <inkml:trace contextRef="#ctx0" brushRef="#br0" timeOffset="14">5699 15818 7716,'0'-6'-23,"0"-5"0,0 9 178,0-6 450,0 6-88,0-3 1446,0 5-1737,0 5 0,0 1-15,0 5 0,0 1-98,0-1 0,0 6 15,0 2 0,0 1-4,0-1 0,0 4 12,0 0 0,0 0 3,0 3 1,0-2-13,0-1 1,0 0-25,0 0 0,4 0-101,0 0 1,-1-2 71,-3-2 0,4 2-58,0-6 1,0 0 5,-4-4 1,4 1-62,-1-1 1,1-3 5,-4 0 0,2-5-358,1 5 192,-1-6-151,3 4-1085,-5-6-3475,0 0 4910,0-6 0,0 0 0,0-5 0</inkml:trace>
  <inkml:trace contextRef="#ctx0" brushRef="#br0" timeOffset="15">5939 15909 7716,'6'-5'-552,"-2"-2"0,-1 0 684,0 0 0,-1 3 1210,1-4-348,-1 6-331,-2-3 92,0 5-659,5 0 0,-4 1 141,3 3 1,-3 2 24,-1 5 0,0 1-44,0-1 0,0 6 0,0 2 0,0-1-55,0 1 0,1 1 28,3 7 0,-3-3-169,3 2 1,1-2 78,-1-1 1,0-1-89,-4-3 0,4 1 1,0-5 1,-1 1-175,-3-5 0,2 0-70,1 1 1,-1-4-679,2-1-865,-3-4 772,-1 2-1537,0-5 2538,0-5 0,-5-2 0,-2-4 0</inkml:trace>
  <inkml:trace contextRef="#ctx0" brushRef="#br0" timeOffset="16">5962 15921 7716,'6'0'681,"-1"-5"455,-5 3-654,0-3 1,1 5-57,3 0 1,-1 0-192,4 0 1,1 2-21,3 1 0,1 4-55,-1 4 1,4 2 11,1 2 1,4-2-123,-1 2 0,-1 1 52,1 0 0,0 3-106,4-4 23,0 5-47,-6-7 1,5 3-15,-3-4 0,-1-1 83,1 1 0,-5-2-7,1-3 0,-2 2-18,-2-5 0,0 4-111,1-4 0,-5 3-268,1-3 115,-5 0-1305,2 1 945,-5-4 0,-2 4-362,-1-5 0,0 0 206,-5 0 764,1 0 0,-5-5 0,1-1 0</inkml:trace>
  <inkml:trace contextRef="#ctx0" brushRef="#br0" timeOffset="17">6350 15886 7722,'0'-11'0,"1"0"235,3-1 0,-1 5 967,4-1-370,-4 5 27,2-2-158,0 5-503,-4 0 1,4 2 3,-5 1 0,-1 4 24,-3 4 0,3 1-12,-3-1 0,-1 5-63,1 4 0,-1-3 0,1 2 1,3 2-26,-3 5 0,3-2-141,1 3 0,0 1-114,0-1 1,4-1 90,0-3 1,4 0-64,0 0 0,-3-2-99,-1-2 1,1-2-74,-1-6 1,3 1-84,-3-1-187,0 1-345,-4-1-745,0-5-487,0-1 2120,0-5 0,-5-5 0,-1-1 0</inkml:trace>
  <inkml:trace contextRef="#ctx0" brushRef="#br0" timeOffset="18">6750 15909 7690,'0'-6'190,"0"-4"425,0 3 15,0 1 466,0 1-355,0 5-499,0 5 0,-4 1 124,0 6 1,0 3-74,4 0 1,0 6-50,0-2 0,0 2-23,0 2 1,0 4-25,0-1 0,2 2-96,1-1 0,0-3-117,5 3 1,-5-3-194,5-1 1,-2-4 153,2 0 0,1-5-85,-5 1 0,3-6-173,-3-2 1,1-4-736,-1 1-169,-3-3-644,4-1 130,-5 0 1731,-5-5 0,-1-1 0,-6-6 0</inkml:trace>
  <inkml:trace contextRef="#ctx0" brushRef="#br0" timeOffset="19">7184 15841 10595,'6'1'719,"-2"3"0,-3 2-494,-1 6 1,0-1 24,0 0 0,0 5-102,0-1 0,0 5-1,0-1 1,0 3 26,0 1 0,0-1 24,0 1 0,4 0-241,0 0 0,1-1 91,-1-3 0,-3 1-119,3-5 1,1 0-111,-1-3 0,-1-5-604,-3 1 371,5-5 0,-3 3-1131,2-2 658,-3-3 1,-1 3 225,0-8 0,0 1-458,0-4 1119,-5 4 0,-2-12 0,-4 2 0</inkml:trace>
  <inkml:trace contextRef="#ctx0" brushRef="#br0" timeOffset="20">6932 15864 7714,'7'0'0,"-2"-2"2,-5-1 0,1 0 149,3-5 0,-2 6 92,6-2 1,-2 1 102,2 0 0,2 1-102,-2-1 0,6-2-46,1 1 0,4 0 127,-4 4 0,6-1-115,-2-3 0,2 3 71,2-3 0,0 2-109,0 2 0,0 0 0,-1 0 0,1-3-47,0-1 1,2 0-103,-2 4 1,3-4 31,-7 0 1,-3 1-10,-1 3 1,-2-2 37,-1-1 0,-5 1 108,1-2 126,-6 3-169,3 1 16,-5 0-111,0 5 1,2-3 60,1 1-5,-1 4 0,3-1-23,-5 5 0,0-2-131,0 3 0,1-3 62,3 6 0,-3 1-11,3 0 0,-3 4 14,-1-1 0,0 6-70,0 2 1,0 3 47,0-3 1,0 4-11,0-5 1,2 1 69,1-4 0,-1-2-37,1-2 0,2 2 31,-1-6 0,4 0-42,-4-4 1,1 1-1,-1-1 0,-3-3-100,3 0 0,-3-5-188,-1 5 0,1-6-598,3 2-984,-3-2 377,4-2 1,-8-6 230,-1-1 1251,-5-3 0,3-7 0,-6-1 0</inkml:trace>
  <inkml:trace contextRef="#ctx0" brushRef="#br0" timeOffset="21">7846 15772 7666,'1'-7'471,"3"-1"805,-3 5-383,5-7-191,-6 9-348,0-4-296,0 5 0,-2 4 90,-2 0 0,2 6-12,-6 1 1,5 2 35,-5 6 1,4-3-80,-4 7 0,1-2-45,-5 5 0,1 0 19,0 0 0,3 2 1,0 3 1,5 0 41,-5-4 1,5 3-267,0-3 1,1-4-61,2-4 1,0-4-77,0 4 0,0-9 61,0 2 1,0-7-347,0 2-212,0-4 0,-1 2-230,-3-5-350,3 0 1369,-4-5 0,5-6 0,0-7 0</inkml:trace>
  <inkml:trace contextRef="#ctx0" brushRef="#br0" timeOffset="22">7800 15795 7677,'6'-6'1183,"-4"-3"-887,6 5 0,-5-4 16,5 5 1,0-1 1,-1 4 462,1 0 1,-4 5-418,3 2 0,-4 4-44,1 0 0,1 4-124,-1 1 0,4 4-25,0-1 1,-2 2 121,2 2 1,0 0-71,3 0 1,1 4-46,-1-1 1,0 5-47,1-5 1,0 1-88,4-4 0,-4-2-57,4-2 1,0 2-183,-1-6 0,1 0 9,-5-3 1,0-2-584,1-3 83,-6 4 0,3-9-169,-5 6 69,0-6 0,-9 3 175,-3-5 0,2 0 4,-2 0 0,0-1 611,-3-3 0,-6-7 0,0-7 0</inkml:trace>
  <inkml:trace contextRef="#ctx0" brushRef="#br0" timeOffset="23">7800 16115 7660,'-6'-8'715,"2"1"0,4 4-186,4-1 0,-1 3 64,4 1 1,-3-1-304,4-3 1,-1 3-126,5-3 0,0 1-67,4 0 1,-2 1-215,5-2 1,0-1-508,4 2 0,-4-5 394,0 4 0,0-3-481,3 3 1,-3-5 88,1 1 1,-5 2-117,4-2 1,-5 4 736,1-3 0,-2-1 0,-2-3 0,0 3 0,1 1 0,-6-1 0,9-9 0,-2 0 0</inkml:trace>
  <inkml:trace contextRef="#ctx0" brushRef="#br0" timeOffset="24">8212 15898 7660,'-5'-7'-1008,"-1"-3"1145,-1 3 0,2 0 1195,5 0-353,0 4-4,0-7-102,0 9-549,0-4 1,0 6-185,0 3 1,0-2 367,0 6-155,0 0 0,0 3-255,0 0 1,0 5-130,0-1 1,0 1 87,0 0 0,0-4-121,0 4 1,0 1-7,0 2 1,0-1 3,0 1 1,4-4-63,-1 4 0,1-5 26,-4 2 83,0 1 1,1-4 109,3 2 162,-2-2-216,3-2 0,-4 0 51,3-4-69,-3-2 24,9-5 0,-4 0 38,6 0 1,-5 0-45,1 0 0,0 0-6,3 0 0,1 0-10,-1 0 0,0-1 0,1-3 0,-1 3-53,1-3 1,0 3-107,4 1 0,-4-4-267,3 0 0,2 0 168,-2 4 1,0-1-290,-3-3 1,-1 3-30,1-3 555,-1-2 0,1 0 0,-1-6 0</inkml:trace>
  <inkml:trace contextRef="#ctx0" brushRef="#br0" timeOffset="25">8600 15829 7673,'-6'0'2333,"-5"-5"-1867,10-1-546,1 0 392,1 0 104,4 6-263,-5 0 0,0 6 41,0 1 0,0 3-164,0 2 1,0 0 43,0 4 0,0-2 2,0 5 0,0-4-19,0 4 1,0 0 62,0 4 1,0-4-163,0 0 0,0-1 43,0 1 1,0 1-58,0-5 0,0 2 81,0-2 0,0-2-199,0 2 0,0-6-154,0-2 197,0 1 150,0 3 172,0-4-144,0-2 0,6-5 126,1 0 1,0 0-60,0 0 0,1 0-46,3 0 0,4 0-72,1 0 0,0-4 32,-1 0 1,-1-3-90,5 3 1,-5 0 36,2 4 0,0-4-121,-1 0 0,4-3-81,-3 3 0,-1 0-716,-4 4-1596,1-5 2538,-1-1 0,0-6 0,1 1 0</inkml:trace>
  <inkml:trace contextRef="#ctx0" brushRef="#br0" timeOffset="26">8908 15818 7692,'7'-12'78,"-2"1"0,0 0-200,2-1 541,4 6 0,-5 0-47,-2 2 1,-2 2 111,2-1 1,-3 3-206,3 3 0,-3 0-110,-1 5 1,0-1-172,0 5 1,0-1 94,0 0 1,2-3-145,1 0 0,-1-1 146,2 5 1,1-5-236,-2 1 1,6-5-67,-1 0 0,2 2-138,1-1 1,1 0 128,-1-4 0,5 0 30,-1 0 1,0-1 18,-4-3 1,1 3 15,-1-3 1,1-1 206,-1 1 1,1-4 27,-1 5 0,-3-5 158,-1 4 1,-3-3 25,4 3 0,-5-1 609,5 1-100,-5 3 386,2-5-381,-5 6-522,0 0 1,-2 6-125,-1 1 1,-4 8 156,-4 4-308,-1-2 80,1 4 0,0 1 130,-1 5 0,1-1-196,-1-3 1,1 0-105,-1 0 1,2 4-134,3-1 0,-3-3-81,2-4 1,3-1-244,1 1 1,-1-3 92,1-4 0,0-5-122,4 1-1310,0-5 1041,0 2 859,0-5 0,0 0 0</inkml:trace>
  <inkml:trace contextRef="#ctx0" brushRef="#br0" timeOffset="27">10987 15692 7643,'-6'0'838,"0"-1"-566,6-3-19,0 3 1125,0-4 381,0 5-1503,6 0 1,0 0-14,5 0 1,1-1-98,-1-3 0,1 3 0,-1-3 0,5-1 21,4 1 0,-3-4-119,2 4 0,-3-3-402,3 3 0,-5 0-152,1 4 1,1-4-394,-1 1 0,-3-1-489,-4 4-776,-6 0 2164,3 0 0,-10-5 0,-1-2 0</inkml:trace>
  <inkml:trace contextRef="#ctx0" brushRef="#br0" timeOffset="28">10884 15829 7643,'0'7'-1699,"5"-2"3580,2-5-1210,4 0 0,-3 0 736,-1 0-995,6 0 0,1 0-40,5 0 1,0 0-151,4 0 1,0-4-37,-1 0 1,1-3-88,0 3 0,0 0-432,0 4 1,-4-1 264,0-3 1,-4 3-395,4-3 0,-5 2-273,1 2 0,-2-3 735,-2-1 0,1-5 0,-1 3 0</inkml:trace>
  <inkml:trace contextRef="#ctx0" brushRef="#br0" timeOffset="29">12369 15384 7733,'0'-6'1306,"0"0"-652,0 6 1,4 2-367,-1 2 1,1 3-61,-4 8 0,0-1 24,0 5 0,0-3-115,0 3 1,4 1 53,0 7 0,0-3-69,-4 2 1,1-4 67,3 1 1,-3-3-122,3 7 1,-3-3 67,-1-1 1,4-4-34,0 0 0,-1 0-32,-3 4 1,4-4-96,0 0 0,0-2 53,-4 3 0,4-4-121,0-5 0,-1-3-154,-3 0 209,0-1-163,0 5 75,0-6 69,0-1 68,0-5-13,0-5 1,0 2-101,0-4 0,0 3 42,0-4 0,2 2-11,1-2 0,0-2 18,5 3 0,-5-2-13,5 1 1,0-2 20,3 2 0,0 0 1,1 0 1,-1-1 70,1 5 0,-1-3-70,1 3 0,0-4 109,3 4 1,-2 1 3,2 3 0,2 0-25,-2 0 1,4 0-33,-4 0 0,1 0-5,-5 0 1,0 1 0,1 3 1,-1-2-1,1 6 1,-5-2-29,1 2 0,-6 2 23,2-2 0,-2 2-127,-2 1 1,0 2 74,0 2 0,-2-2-83,-2 2 0,-2-2 62,-5-2 0,-5 3-13,1-3 1,-5 6 192,1-9 1,-3 4-63,-1-4 1,4 1 85,0-2 0,0-2-87,-3-5 0,-1 0 177,0 0 1,4 0-110,0 0 0,5 0-108,-1 0 0,6 0-462,1 0-203,6-5 1,-4-1 71,6-5 0,2 3-481,2 0 0,-1 5 310,9-5 1,-3 4 753,6-3 0,3-1 0,-1-3 0</inkml:trace>
  <inkml:trace contextRef="#ctx0" brushRef="#br0" timeOffset="30">13180 15647 7651,'-7'0'257,"2"0"1,5-2 349,0-1-40,0 1 129,0-3 928,0 5-1390,5-5 0,2 4 113,4-3 1,1 1-54,-1 0 1,0 1-60,1-1 0,-1 1-89,1 2 1,-1-3 0,0-1 0,1 0-13,-1 4 0,1 0-105,-1 0 1,1-4-1071,-1 0 542,-5 0-1222,4 4 711,-8 0-940,3 0 625,-5 0 158,0 6 1167,0-5 0,-5 4 0,3 0 0,-3 1 0</inkml:trace>
  <inkml:trace contextRef="#ctx0" brushRef="#br0" timeOffset="31">14550 15749 7694,'0'-11'0,"0"0"-807,5 4 830,-3-3 1395,3 4-703,-5-6-269,0 1 0,-4 3-66,0 1 1,-5 4-116,1-1 1,-3 3-43,-4 1 0,1 0-32,-5 0 1,5 0 62,-1 0-9,-3 0-139,5 5 0,-3-2 48,4 4 1,1 1-44,-1 3 0,1 1-159,0-1 1,3 2-200,0 2 1,5-2 45,-5 2 1,5 1-131,0 0 0,1 0 123,2-1 1,0-2-112,0 2 1,5-6 121,3-1 1,-2-2 71,2 2 0,1 1 9,6-6 1,-1 1 169,5-4 0,-5 0 151,1 0 0,2-1-137,-2-3 1,0 2 258,-3-6 1,-1 4-72,0-3 1,1 3 323,-1-4-162,-4 1-134,3-5-96,-9 1 0,4 3 151,-5 1-284,0 4 144,0-2-205,0 15 1,0-2 2,0 7 1,0-2 35,0-2 0,0 2 8,0 2 1,0-2-84,0 2 1,0-2-8,0-2 0,5 0-182,3 1 0,-2-1-86,2 1 1,-1-2 112,5-3 0,-1-2-1426,1-5 808,-1 0 0,1 0-993,-1 0 1815,-5 0 0,4-5 0,-3-1 0</inkml:trace>
  <inkml:trace contextRef="#ctx0" brushRef="#br0" timeOffset="32">14904 15921 7648,'12'0'5292,"-1"0"-4291,-5 5-166,-1-4-309,-5 4-1895,0 0 401,0-4 414,0 5 0,0-8 554,0-2 0,-5-2 0,-1-5 0</inkml:trace>
  <inkml:trace contextRef="#ctx0" brushRef="#br0" timeOffset="33">15567 15510 7654,'-7'-12'-310,"2"1"193,5-1 0,0 5 272,0-1 180,0 6 1,0-5 220,0 3 282,0 3-255,0-4 110,0 5-263,0 5 1,1-2-129,3 4 0,-2 1 220,1 3-330,-1 6 28,-2 1 0,0 1 128,0 0 0,3 0-185,1 3 0,4 5 23,-4 0 1,1 1-184,-1-2 1,-3 0 75,3 4 0,1-6-128,-1-1 0,-1 0 47,-3-4 1,4-1-202,0 1 1,4-5 19,-5 1 0,1-6-105,-4-2 1,4-3-694,0 4-1004,0-6 501,-4 4 532,0-6 1,3-6 951,1-1 0,0-3 0,-4-2 0</inkml:trace>
  <inkml:trace contextRef="#ctx0" brushRef="#br0" timeOffset="34">15818 15544 7647,'6'-12'0,"-1"1"0,-5 0 0,4 3 623,0 0-169,0 6 323,1-3 221,-4 0-307,4 3-369,-5-3 0,0 10-109,0 3 1,0 3 12,0 5 0,0 0-98,0 3 0,0 7 63,0-4 1,4 4-106,0-3 0,1 3 7,-1 1 1,-2 0-111,6-5 1,-4 1-20,3 0 1,0-5-159,0-3 1,2-2-352,-5-2-460,0 1-159,1-1 470,-4-5-1497,4-1 1191,-5-10 1000,-5-1 0,-6-10 0,-7-2 0</inkml:trace>
  <inkml:trace contextRef="#ctx0" brushRef="#br0" timeOffset="35">15795 15567 9162,'5'-11'655,"3"4"1,2 2-414,1 5 1,1 0 113,-1 0 1,1 1-113,-1 3 0,0 2 71,1 6 0,3 0-137,0 4 1,4 0-1,-3 3 1,3 3-28,-4-3 1,6 2 11,2 2 0,-4-5-103,4-3 0,1 2 77,3-2 1,-2 4-184,-6-4 0,3-3-24,-3-5 0,-1-1 28,1 2 1,-5 1-257,1-5-170,-2 0 1,-6-4-1558,1 0 1444,-6 0 0,2-2-582,-8-1 1,-2 0 129,-5-5 1033,-1 1 0,-4-10 0,-2-1 0</inkml:trace>
  <inkml:trace contextRef="#ctx0" brushRef="#br0" timeOffset="36">16195 15464 7676,'6'-5'0,"0"-2"542,-2-4 68,-2 5 927,8 1-1043,-9 5 1,4 1-12,-5 3 0,0 3-168,0 9 1,0 1-4,0 6 1,0 0-73,0 0 1,1 1-23,3 3 1,-3-3-104,3 2 0,-1 2-63,1-1 0,-3 0-154,3-5 1,1-3-196,-1 0 1,1-5-455,-2 2 0,-1-4 390,1 0-2102,-1-1 1146,-2-4 1317,0-2 0,0-5 0</inkml:trace>
  <inkml:trace contextRef="#ctx0" brushRef="#br0" timeOffset="37">17017 15407 7650,'-6'0'329,"1"0"2474,5 0-2345,0 5 1,0 1-69,0 6 115,0-1-232,0 6 0,0-4 6,0 6 0,0 1 22,0 2 0,0 1-70,0 0 1,1 0-29,3 0 1,-2 3-148,6 1 1,-4 0 34,3-4 0,1-1-99,3 1 0,-3-4 67,0 0 1,-1-5-123,5 1 0,-1-3 143,0-4 1,1 0 30,-1-4 0,1 1-11,-1-1 1,4-3-24,1 3 1,4-3-220,-1-1 0,1 0 100,-1 0 1,3-5-548,-3-2 1,-1 0-734,1 0 309,-5-1 0,1-3 235,-8-1 0,-1 1-260,-6-1 1,-2 1-187,-2 0 1224,-2-1 0,-10 1 0,-2-1 0</inkml:trace>
  <inkml:trace contextRef="#ctx0" brushRef="#br0" timeOffset="38">16949 15635 7633,'-7'0'1216,"2"-5"0,10 4-913,3-3 0,2-1-214,1 1 0,1 0 630,-1 4-335,6 0-145,1 0 1,4-1-136,1-3 1,0 3-77,0-3 0,0 2-256,0-2 1,-1 3 99,1-3 0,-5 2-573,-3 2 232,-2-5 1,-5 3-554,-1-6 1,-6 4 99,-1-3 0,-5 3 922,-6-4 0,-11-4 0,-2-6 0</inkml:trace>
  <inkml:trace contextRef="#ctx0" brushRef="#br0" timeOffset="39">16937 15452 7672,'6'0'1442,"8"-5"-1102,-2-2 0,7 0-111,0 0 0,4 3 118,3-4 1,0 2-91,4-2 1,6 0 120,6 4 1,-2-4-128,2 4 1,0-3-74,4 3 1,-6-1 136,-2 1-345,3 3 175,-11-4 1,6 5 13,-13 0 0,1-4-93,-9 0 0,0 0 226,-3 4-284,-6 0 40,4 0 51,-8 0 0,1 4-168,-6 0 0,1 5-37,-1-2 1,1 3-75,2 2 1,-1-1 117,-3 1 1,3 4-81,-3 3 1,-1 3 85,1 1 1,-1 5-21,1 2 1,-1-1 42,-2 2 0,-2-5 3,5 5 0,-4-6 153,5 2 1,-1-7 17,4-1 1,0-5 247,0 1-402,0-2 0,0-5-196,0-1-54,0-4-471,0 2 117,0-5 0,0-5 204,0-3 0,0-2 19,0-1 1,-2-2 69,-1-2 1,1-2 120,-1-2 0,1-2 54,2 2 0,0-7 113,0 0 1,0-2 131,0 1 1,0 2-91,0-6 1,0 6 299,0-2 1,2 4-37,1 4 0,2-1 391,3 5-477,2-1-33,-3 5 0,4 1 95,0 2 1,2-1 5,2 6 1,-6-1 48,3 4 0,-7 1-71,2 3 0,-3 3-24,4 9 1,-4 1-67,3 6 1,1 4-20,3 0 0,4 4-88,1 0 1,-1 2 27,-4 1 1,2 0-147,2 1 0,-2-5 104,2 0 0,2-5-73,-2-3 1,4 0-209,-4-7 1,0 0 125,-3-3 0,-1-2-383,1-2 0,-5-3-128,1-5-1031,-6 5 857,3-4 1,-6 0-911,-3-4 1731,-2-6 0,-5-3 0,-1-6 0</inkml:trace>
  <inkml:trace contextRef="#ctx0" brushRef="#br0" timeOffset="40">17554 15738 7633,'-5'-1'1335,"5"-3"0,6-1-939,9-3 1,-1-1-678,5 5 0,-1-3 246,1 3 1,3-1 94,-3 1 1,2 3-63,2-3 1,-4 3-243,0 1 1,-1-4-67,1 0 0,-1 0 215,-3 4 0,-2-1-803,2-3 1,-2 3-117,-2-3 1014,0-2 0,6 0 0,1-6 0</inkml:trace>
  <inkml:trace contextRef="#ctx0" brushRef="#br0" timeOffset="41">18216 15430 7670,'19'-11'1196,"-15"4"-1087,-10-3 1,2 5-889,8-3 799,-3-2 0,3 7 405,-8-4 0,2 4-231,-6-1 1,-1 3-29,-6 1 1,2 0 8,-2 0 1,-2 0-77,2 0 0,-1 5 162,0 3 0,4 2-20,-4 1 0,3 6-45,-3 2 1,7 0-114,-2 4 0,7-3-96,0 7 0,3-2 88,1 2 1,1-3-130,3 2 1,4-3-208,7-4 0,2 2 140,2-6 0,2 0-35,-2-3 1,3-6 102,1-2 0,-1-3 136,1-1 1,0 0-86,0 0 0,0-1 14,0-3 1,-2-2 10,-2-6 1,-1 1 106,-3-1 0,-2-3 55,2 0 0,-6-4-69,-1 4 1,-1-6-68,5 2 0,-5-2-22,1-2 1,-2-1-73,2-3 0,2 3 42,-2-3 0,1 7-12,-2 1 1,2 5-90,-5-1 0,3 6 13,-3 1 453,0 6-263,-4-3 0,0 6 63,0 3 0,-4 2-13,0 5 1,-1 2-10,2 2 1,1-1-84,-2 5 1,3 0 7,1 4 1,0 1 19,0 3 1,0-3-41,0 3 1,1-3-199,3-1 1,-1 0 61,4-1 1,-4-3-326,1 0 1,1-5 183,-1 2 0,-1-7-1980,-3-2 1167,6-4 1045,-5 2 0,4 0 0,-5 1 0</inkml:trace>
  <inkml:trace contextRef="#ctx0" brushRef="#br0" timeOffset="42">18707 15350 7665,'22'-12'73,"-12"5"-80,5-1 1,-3 5 38,3 0 1,-2 1 239,2 2 1,-6 0-168,-2 0 1176,-4 5-821,7 2 1,-9 9 114,3 3 0,-3 3-196,-1 1 1,0 1-111,0 3 0,-1-2-114,-3 5 0,2-4-52,-6 0 1,6 0-103,-2 0 1,3-5-248,1 2 1,0-8-803,0 0 1,3-2-30,1-2-909,5 1 1986,-8-6 0,10-1 0,-5-5 0</inkml:trace>
  <inkml:trace contextRef="#ctx0" brushRef="#br0" timeOffset="43">18502 15635 7624,'-22'0'851,"3"0"201,8-5 1,7 0-753,8-3 0,3 3-335,9 5 1,-2-3 54,5-1 0,0-4 136,3 4 0,6-1-350,3 1 0,2 3-83,1-3 0,0-1-292,1 1 1,-5-1 52,1 2 0,-6 0 516,2-5 0,2 1 0,0-5 0</inkml:trace>
  <inkml:trace contextRef="#ctx0" brushRef="#br0" timeOffset="44">19678 15304 7656,'0'-8'-83,"0"1"1,0 3-389,0-4 1742,0 6-377,0-8 80,0 8-324,0-3-351,0 5 0,0 5-8,0 3 0,0 2 19,0 2 1,0 4-56,0 3 0,0 3 117,0 0 1,1-1-103,3 2 0,-3-3 61,3 7 1,3-3-209,0-1 1,2-1 68,-1 1 1,2 0-215,-2 0 0,-3-4-89,-2 0 1,2-5-192,-1 1 0,0-2-93,-4-2-377,0-4-320,0 3 72,0-9 0,-1 4-139,-3-5 1,3-5 584,-3-3 1,3-2-281,1-1 854,0-1 0,-5-4 0,-2-2 0</inkml:trace>
  <inkml:trace contextRef="#ctx0" brushRef="#br0" timeOffset="45">19941 15327 7654,'14'-12'684,"-3"1"0,2 1-200,2 2 0,0 3-121,-3 5 1,-5 0 350,1 0-213,0 0 0,-1 9-103,1 2 0,-6 5-145,2-1 0,-3 1-93,-1 3 1,0 3-22,0-3 1,0 4 11,0 4 0,0-3-24,0 2 1,4-2-128,0-1 1,4-1-45,-5-3 0,5 1-269,-4-5 0,4 1-1013,-5-5 998,1-5 1,-3 3-1995,3-5 1667,-3 0 0,5-5-442,-6-3 1097,-6-3 0,0-4 0,-5 0 0</inkml:trace>
  <inkml:trace contextRef="#ctx0" brushRef="#br0" timeOffset="46">19815 15281 7659,'7'-5'613,"4"4"138,0-3 1,1-1-385,3 1 1,3 0-138,1 4 1,2 0 258,2 0 1,4 0-96,0 0 0,4 0-192,0 0 1,2 0-40,1 0 1,0 0-83,1 0 0,-6 0 5,-3 0 0,-3-1 118,-4-3 1,2 3-117,-6-3 0,-4 3 147,-3 1 39,-6 0-79,3 0-135,0 0 167,-3 0-206,3 0-207,-5 0 130,0 5 0,0 1-44,0 6 1,0-1 86,0 1 0,0 3 47,0 0 0,0 5 2,0-1 1,0 2 11,0-2 1,0 1-43,0-5 0,0 6 4,0-2 0,1-2-19,3 2 0,2-5 44,6 2 1,-1-5-112,1-3 0,3 0 19,0-4 1,5 4 17,-1-4 0,-1-1-48,1-3 0,-1 0-127,1 0 0,2 0 28,-1 0 0,-3-5-143,2-2 1,-5 0-84,1 0 1,-2-1-42,-1-3 1,-2-1-832,-3 1 882,-2 0 0,-5-1-1086,0 1 1488,-5-1 0,-1 1 0,-5-1 0</inkml:trace>
  <inkml:trace contextRef="#ctx0" brushRef="#br0" timeOffset="47">20318 15407 7862,'11'0'312,"4"-2"-256,1-1 0,3 1 42,-4-1 1,4 0 55,-4-1 1,4 3 287,-4-3 1,4 3-174,-3 1 0,3-4-133,-4 0 0,4 0-551,-4 4 316,0-5 0,-4 3-438,-4-6 1,0 6-303,-4-2 839,-1-2 0,-2-6 0,-7-6 0</inkml:trace>
  <inkml:trace contextRef="#ctx0" brushRef="#br0" timeOffset="48">20341 15213 7673,'0'-8'508,"0"0"1,5 6-154,2-2 0,5-1 20,3 1 0,-2 0-47,2 4 0,3-3 172,1-1 1,-2 0-237,2 4 1,0 0-72,4 0 0,1 0-79,3 0 1,1-4 61,2 0 0,2 0-118,-5 4 0,-1 0 109,-3 0 1,0-3-99,0-1 0,-1-1-35,-3 1 1,1 3 76,-5-3 0,0-1 180,-3 1-3,-1 0-74,1 4 76,-6 0-349,4 0 1,-9 1-9,3 3 1,-3 3-19,-1 4 1,0 6 62,0 2 1,0 2 9,0 2 0,0 4 48,0-1 1,0 5-7,0-5 0,0 5-110,0-4 1,0 3 102,0-3 1,0 3-136,0-3 0,0-4 9,0-4 0,2-5-84,2 1 1,-3-3-174,3 0-307,2-1-233,-5-4 179,9-2 0,-8-7-332,1-1 0,-6 0 515,-5-4 0,-2-1-91,-2-4 1,1-3 628,0 0 0,-6-10 0,-1 1 0</inkml:trace>
  <inkml:trace contextRef="#ctx0" brushRef="#br0" timeOffset="49">20797 15247 7673,'16'-12'0,"-1"1"0,-8 1 0,9 2 0,-5-2 0,8 2 0,0 3 1093,4 2 0,0-2-157,0 1 1,-3 0-479,3 4 1,-7 0-269,7 0 1,-3 1-53,3 3 0,-1 2-145,-3 6 1,-1-1 109,-3 1 0,-4-1-39,1 0 1,-2 1-4,-6-1 0,0 5-260,-4-1 0,-2 1-187,-2-1 1,-2-2 158,-5 2 1,-2 2-46,-2-2 0,-3 0 43,-5-3 1,5 3 122,3 0 0,2 2 51,2-2 1,0-2 94,-1 2 1,5-2-71,-1-2 0,5 0 111,0 1 1,1-5 277,2 1-230,0 0 0,2 2-52,1-3 0,4 2-35,4-5 0,4 1-23,1-1 1,4-3-119,-1 3 1,6 1-212,2-1 1,0 0 40,-4-4 0,-1 0-94,1 0 1,-1 0-1581,-3 0 1943,2 0 0,-3-5 0,5-2 0</inkml:trace>
  <inkml:trace contextRef="#ctx0" brushRef="#br0" timeOffset="50">21551 15201 7630,'0'-7'506,"0"-1"-387,0 0 0,0 1-211,0-1 545,0 6 747,5-4-837,-3 6 1,3 6-18,-5 1 1,0 5-63,0 3 0,0 3-83,0 4 1,-5 1 3,-3 0 1,2 4-64,-2-1 1,2 5 11,-2-4 0,-1-1 1,5-3 1,-3 4-122,3-1 1,0-3-44,4-4 1,0-4-258,0 4 0,0-8-888,0 0 584,0-2-1196,0-3 868,0-1-310,0-5 1,0-5 1207,0-2 0,-5-9 0,-1-1 0</inkml:trace>
  <inkml:trace contextRef="#ctx0" brushRef="#br0" timeOffset="51">21494 15178 7672,'-5'-11'246,"5"1"30,0 2 0,5 2-52,6 2 1,1 3-126,-1-3 0,1 4 594,-1 4 1,1 2-223,-1 5 0,4 6-96,0 2 0,1 3-71,-5 0 0,1 6-60,-1 3 0,-3-2-69,-1 1 1,1-3 23,3 4 1,2-6-88,2 2 0,-1-3 81,5-1 1,-4-2-239,4-2 0,-1-2-188,1-6 0,1 0-169,-4 1 0,3-6 52,-4-2 0,-4 1-333,-3-1 0,-4 0-494,3-4 246,-4 0 1,1-2-387,-8-1 1317,-2 1 0,-11-13 0,-1 2 0</inkml:trace>
  <inkml:trace contextRef="#ctx0" brushRef="#br0" timeOffset="52">21471 15498 7645,'-6'-5'248,"1"4"1,6-4 394,3 5 0,-2-4-307,6 0 1,3 0-128,5 4 1,4 0-172,-1 0 1,4-4 113,4 1 0,-2-1-99,5 4 0,-3 0-158,3 0 0,-4-1-188,0-3 1,-5 3-157,-2-3 0,-4-1-230,4 1 1,-6-5 678,-2 1 0,6-2 0,-5-1 0</inkml:trace>
  <inkml:trace contextRef="#ctx0" brushRef="#br0" timeOffset="53">22134 15224 7678,'3'-8'-86,"1"1"385,0 4-217,1-2 1510,-4 5-1097,4 0 0,-5 1 37,0 3 0,0 3-101,0 4 1,0 0-44,0 1 1,0 4-202,0 3 0,2 3-13,2 1 1,-3 0 1,3-1 1,1 5-1,-1 0 1,3-1-242,-3-3 1,4-4 100,-5 0 1,5-3-497,-4 3 0,5-7-428,-2 0-309,-2-1 160,5-5 224,-8 1 1,3-3-917,-5-8 856,-5 3 461,-2-10 412,-9 5 0,3-16 0,-3-2 0</inkml:trace>
  <inkml:trace contextRef="#ctx0" brushRef="#br0" timeOffset="54">21860 15258 7670,'0'-7'169,"0"-1"0,5 2 185,2-2 1,3-1-103,2 5 0,3-3 121,0 3 0,6-4 59,-2 5 0,2-3-132,2 3 1,5 1-198,2-1 1,2-2 73,-1 1 1,2-1-43,-3 1 1,-2 3 68,-1-3 1,-3 2 151,-1 2 1,-2-3-143,-2-1 1,1 0 70,-4 4 1,-1 0-199,-4 0 0,1 0 227,-1 0-328,1 0 0,-2 1 169,-3 3-251,3-3 0,-8 10 66,2-4 1,1 3-15,-2 2 1,1-1 97,-4 1 0,0 4 21,0 3 1,0 3 4,0 1 1,0-1-11,0 1 0,0 1-77,0 3 0,2-3-19,1 3 1,-1-3-299,1-1 172,-1 0 65,3-1 0,-4-4-179,3-3 1,1 2-88,-1-2 100,5 0 1,-7-5-586,6-2-501,-6-3-679,3-5 897,-5 0 1121,0-5 0,-5-1 0,-1-6 0</inkml:trace>
  <inkml:trace contextRef="#ctx0" brushRef="#br0" timeOffset="55">22773 15350 7659,'4'-12'1,"0"1"0,5 4 1220,-2 4-140,-2-4-1,6 6-470,-10-4-405,4 5 0,-6 5 0,-3 3 0,-3 2-12,-4 1 0,1 2 12,2 2 0,-2-1-1,3 5 1,-4 0-12,0 4 0,5-4 12,2 0 0,3 0-598,1 4 0,0-4-706,0 0 0,5-4 1099,2 4 0,5-5 221,3 1 1,1-3 693,3-4-716,3 2-416,-4-9 167,5 4 1,1-5 21,2 0-12,-2 0 0,4-1 24,-5-3 0,4 1 97,-1-4 0,1-1-26,-4-3 1,-1-4 165,-3-1 1,1-4-34,-5 1 1,0-3-84,-3 0 0,-6-5-150,-2 0 1,-3-3 84,-1 3 0,-6-3-168,-6 3 1,-9 0-192,-10 5 0,0 4-373,0 3 1,-4 7 329,4 4 1,-3 3-60,7 1 0,1 1-78,3 3 0,1 2-42,3 6 0,3-1-767,4 1 1308,1 4 0,-1 2 0,1 5 0</inkml:trace>
  <inkml:trace contextRef="#ctx0" brushRef="#br0" timeOffset="56">23379 15270 7685,'6'0'384,"-1"-5"631,0 3-199,-4-3 202,9 5-498,-8 0 1,3 5-167,-5 3 1,0 6-221,0 1 1,-4 4 31,0-4 0,-3 6-133,3-2 1,0 2-35,4 2 0,-4 0 103,0 0 0,1-4-132,3 0-53,0 0 24,0-1 1,3 2-276,1-5 0,1 0 162,-1-3 0,-1-2-651,4-2-4,-4 2-276,7-4-16,-9 1-349,4-2 653,-5-5 815,0-5 0,0-2 0,0-4 0</inkml:trace>
  <inkml:trace contextRef="#ctx0" brushRef="#br0" timeOffset="57">23356 15270 7685,'5'-12'0,"2"1"0,4-1 100,0 1 0,2 1 223,2 2 1,-2 2 287,2 2-128,-3 3 0,0-4-125,-1 5 0,-4 1-97,-4 3 1,3 2-20,-3 6 0,5 3-25,-4 0 0,1 4-13,-1-4 1,1 6-60,2-2 1,2-2-93,-5 2 0,5-3-171,-1 3 0,2-2 119,1 3 1,1-4-183,-1-5 0,0 5 104,1-1 0,-1-1-254,1-7 204,-1 4-31,0-5 1,0 2-166,-4-1 11,3-4-273,-3 7-420,-1-9 333,-1 4-137,-5-5 0,0-5 339,0-2 0,0-1 470,0-4 0,5 4 0,2-9 0</inkml:trace>
  <inkml:trace contextRef="#ctx0" brushRef="#br0" timeOffset="58">23813 15213 7685,'11'-12'0,"0"1"0,1-1-274,-1 1 126,1-1 327,-6 6 0,3 0 1148,-5 2-347,-1 3 17,-3-4-623,0 5 0,0 5-2,0 2 0,-1 5-103,-3 3 0,2 3-50,-6 5 1,1-1-96,-5 1 0,5 0 17,-1 0 0,2 1 24,-2 3 1,2-3-51,2 2 0,3 2-118,-3-1 1,3-2-25,1-6 0,1 2-131,3-6 1,-3 4-1213,3-4 1046,2 0 1,-3-4-956,4-4 657,-4 3 622,2-8 0,-5 3 0,0-5 0</inkml:trace>
  <inkml:trace contextRef="#ctx0" brushRef="#br0" timeOffset="59">5893 17006 7716,'-6'-2'1255,"2"-1"-614,3 1 111,1-3 283,-5 5-329,3 0-443,-3 0 1,5 5-80,0 3 0,-3 3-103,-1 5 0,-4 1 32,4 6 0,-5 1-104,2 3 1,0 0 9,0 7 0,0-6-176,0 6 1,-2-2 22,5 2 0,0 0 18,4 1 1,0-2-31,0-3 1,0 2 32,0-6 0,0-3-87,0-4 1,4-5 53,0 1 0,1-2-62,-1-1 0,-3-5-409,3 1-667,-3-6 414,-1 3 0,0-6-126,0-3 996,0-2 0,0-11 0,0 0 0</inkml:trace>
  <inkml:trace contextRef="#ctx0" brushRef="#br0" timeOffset="60">5973 17017 7711,'0'-11'0,"-1"-1"1483,-3 1-358,3-1-15,-4 6-397,5-4 178,0 9-506,0-10 0,0 11-87,0 0 0,0 6-148,0 5 0,0 2-120,0 2 1,0 1 115,0 3 1,3 3 12,1-3 0,5 3-114,-1 0 1,2 1 7,1 0 1,1 0-17,-1 0 1,1 0-46,-1 0 1,2-1-77,2 1 1,-1-4 87,5 0 1,-5 0-102,1 4 1,2-1-104,-2-3 1,0 1 47,-3-5 1,-2 4-19,-3-3 1,2-1 2,-5-4 1,0 1-62,-4-1 1,4-3-131,-1-1 0,1-3-96,-4 4 1,0-5-551,0 5-337,0-5 288,0 2 423,0-5 630,0-5 0,-5-2 0,-1-4 0</inkml:trace>
  <inkml:trace contextRef="#ctx0" brushRef="#br0" timeOffset="61">5813 17417 7698,'0'-12'3515,"7"5"-3051,4-1 0,0 6-128,5-2 1,-2 3 204,1 1-273,-2-6 1,8 5-237,-2-3 0,3 3-226,1 1 1,-1-4-393,1 1 1,1-3 585,3 3 0,2-4 0,5-4 0</inkml:trace>
  <inkml:trace contextRef="#ctx0" brushRef="#br1" timeOffset="62">7355 17154 7721,'0'-6'0,"0"-4"352,0 3 0,0 0 110,0-1 0,0 4 30,0-3 0,-1 3-202,-3-4 0,3 4-34,-3-3 1,1 3-146,0-4 0,0 6 87,-5-2 1,5 2-169,-5-2 0,0 2-51,-3-1 0,0 1-35,-1 2 0,-1 0 76,-2 0 1,1 0-143,-5 0 1,5 4 19,-1 0 0,-3 4 96,-1-5 1,1 6 20,-1-1 1,5 2 12,-1 1 1,3 2 84,0 2 1,1 2-72,-1 2 0,0 2 31,-4-1 1,4 0-36,-4-1 0,9 2-5,3-2 0,-1-1-37,1 1 0,0-4-8,4 5 1,5-7 45,3 3 0,6-4-7,1 0 1,4-5 39,-4 1 1,6-2-52,-2 2 1,-1 2 91,1-2 1,-5-3 7,1-1 1,-3-3 104,0-1 0,-1 1-55,1 3 1,-1-3 345,1 3-607,-1-3 1,0-1 32,1 0-289,-1 0 0,1-1 167,-1-3 1,-3 3-233,-1-3 1,0 2-882,0-2-583,3 3 1880,-8-4 0,8-1 0,-4 0 0</inkml:trace>
  <inkml:trace contextRef="#ctx0" brushRef="#br1" timeOffset="63">7606 17040 9108,'0'8'1285,"0"-1"1,0-3-872,0 4 1,0-1-142,0 5 1,0-1-43,0 0 0,4 2-48,0 2 1,4-1-25,-5 5 0,5-1-43,-4 1 1,0 3 105,-4-3 1,0-1-223,0 1 0,1 0-77,3 3 0,-3-3-19,3 1 1,1-5 31,-1 4 0,1-4-55,-2 4 0,-1-4 38,2 4 0,-2-5-330,2 1-570,-3-2 694,4-1 1,-3-2-667,1-3-214,-1-2-627,3-5 1794,-5 0 0,-5 0 0,-2 0 0</inkml:trace>
  <inkml:trace contextRef="#ctx0" brushRef="#br1" timeOffset="64">7892 17051 7699,'0'-6'697,"0"-4"87,0 2 0,1 3-735,3 1-481,-3 3 1,7 1 1198,-1 0 0,-4 1-303,5 3 0,-2 4-85,-2 7 0,0-1-88,-4 5 0,0 0-222,0 4 0,0 4 139,0-1 0,0 5 13,0-5 1,1 2 26,3-1 0,-2-3-173,6 3 1,-6-3-88,2-1 1,2-6 34,2-1 1,-3 0-249,-1-1 0,1 1-77,-1-5 0,3-3-773,-3-1 1075,0-4 0,1 7 0,1-4 0</inkml:trace>
  <inkml:trace contextRef="#ctx0" brushRef="#br1" timeOffset="65">8006 17508 7709,'0'0'0</inkml:trace>
  <inkml:trace contextRef="#ctx0" brushRef="#br1" timeOffset="66">7983 17497 7702,'-11'0'0</inkml:trace>
  <inkml:trace contextRef="#ctx0" brushRef="#br1" timeOffset="67">7652 17383 8652,'5'-8'1594,"3"0"0,2 6-1408,1-2 1,1 3 74,-1 1 0,4 0-53,1 0 0,4 0-52,-1 0 1,1 0 51,-1 0 0,3-4-448,-3 0 1,-3 0-103,0 4 0,0 0-368,-1 0 0,2 0 19,-2 0 1,-1 0 690,5 0 0,-5-10 0,2-3 0</inkml:trace>
  <inkml:trace contextRef="#ctx0" brushRef="#br1" timeOffset="68">8269 17006 7675,'0'-7'1512,"0"2"-802,0 5 14,5 0-481,-4 0 0,4 2-57,-5 1 1,0 5 44,0 7 1,0-1-25,0 5 0,-4 0 7,1 4 0,-1 4 24,4-1 0,0 1-43,0-4 0,-2 3-1,-1 1 1,1 0-556,-1-4 1,-3-4 206,3 0 0,-1-5-325,4 1 1,0-2 478,0-2 0,-5 0 0,-2 1 0</inkml:trace>
  <inkml:trace contextRef="#ctx0" brushRef="#br1" timeOffset="69">8246 17440 7671,'0'0'0</inkml:trace>
  <inkml:trace contextRef="#ctx0" brushRef="#br1" timeOffset="70">8223 17006 7738,'0'-12'1408,"0"6"1,1-3-333,3 5-496,-3 0 0,8 6-144,-5 1 1,5 0-176,-1 5 1,2 1-67,1 6 1,4-1 63,1 5 1,3 0-13,-4 4 1,0-1-5,-4 1 0,5 0 0,-1 0 1,4 0-125,-4 0 1,4 0-109,-4-1 0,6 1-278,-2 0 0,-1-1 180,1-3 1,-5 1-9,1-5 0,-3 0-51,0-3 1,-2-1-110,-2 1 1,1-5-345,-6 1-219,6-6-246,-7 4-607,3-6 543,-10 0 0,-2 0 159,-4 0 969,-1-6 0,1 0 0,-1-5 0</inkml:trace>
  <inkml:trace contextRef="#ctx0" brushRef="#br1" timeOffset="71">8257 17383 7675,'5'-7'2572,"2"-2"-1911,4 6-669,1-1 52,-6-1 1,4 3 246,-2-1 107,7 1-228,-2-3 0,8 4-628,-2-3 366,-2-2 0,4 3-2,-2-4 1,-1 4-75,1-1 0,-5-1 157,1 1 11,3 1 0,-10-2 0,2-2 0</inkml:trace>
  <inkml:trace contextRef="#ctx0" brushRef="#br1" timeOffset="72">8794 17040 7674,'0'-11'1183,"0"4"-116,0 2 219,0 5-874,5 0 1,-4 1-175,3 3 1,-3 3-84,-1 4 1,0 4-53,0 0 1,0 6-22,0-2 1,0 2 111,0 2 0,0 0-179,0 0 1,0-3-115,0 3 1,0-7-100,0 7 1,0-2-3,0 1 1,2 0-126,2-3 1,-3-2 79,3-6 1,1 0-217,-1 1 461,4-6 0,-6 4 0,3-3 0</inkml:trace>
  <inkml:trace contextRef="#ctx0" brushRef="#br1" timeOffset="73">8840 17440 7675,'0'0'0</inkml:trace>
  <inkml:trace contextRef="#ctx0" brushRef="#br1" timeOffset="74">8748 17074 7715,'7'-6'1458,"4"2"-1458,1 3 0,9 1 0,-3 0 0</inkml:trace>
  <inkml:trace contextRef="#ctx0" brushRef="#br1" timeOffset="75">8817 17063 7715,'8'1'0,"-1"3"0,-1 2 1674,2 6 1,2 0-784,-2 4 1,2-3-546,1 7 1,1-5-136,-1 4 0,1-1-1,-1 1 1,4 1-13,1-5 0,3 4-229,-4-4 0,1 1 27,0-5 0,-4 0 1,3 1 0,2-1-122,-2 1 1,0-5 72,-3 1 0,-1-4-343,1 3 1,-1-4-55,1 1-1261,-1-3 80,-5-1-92,-1 0 1722,-5 0 0,0-5 0,0-1 0</inkml:trace>
  <inkml:trace contextRef="#ctx0" brushRef="#br1" timeOffset="76">9102 16971 7670,'0'-11'953,"0"0"0,2 3-369,2 0-578,-3 6 1,5-3 407,-2 5 1,-3 1-81,3 3 0,-3 6-74,-1 5 1,0 5-44,0 0 1,-1 5-139,-3 2 1,3 3 57,-3-3 1,3 3 62,1-3 1,0 3-106,0-3 0,0 0-138,0-5 1,0 1-411,0 0 0,0-5 258,0-3 0,0-2-516,0-2 0,1-3 11,3-1 700,-3-4 0,4 2 0,-5-5 0</inkml:trace>
  <inkml:trace contextRef="#ctx0" brushRef="#br1" timeOffset="77">9719 16949 7669,'-6'-8'199,"2"0"0,-1 5 280,1-5 1,-1 5 654,1 0-362,3 1-488,-9-3 0,3 4-244,-4-3 0,0 4-140,-1 4 0,-2-2 85,-5 6 0,4 0 29,-8 3 1,3 1 77,-3-1 0,4 4-84,0 0 0,1 6 74,-1-2 0,-1 2-21,5 2 1,-1 4 21,5-1 0,0 2 115,-1-1 1,6-3-232,2 3 0,3-3 85,1-1 0,0-4-133,0 0 0,5-4 34,2 4 0,4-5-2,0 1 0,4 1 11,0-5 0,4 3-8,-3-6 1,4-3 17,-1-2 0,3-1 18,0-2 1,3 0-54,1 0 1,-3-5 54,0-3 0,0-2-2,-4-2 1,-1 1 9,1 0 0,-5-1-1,1 1 0,-6-1 20,-2 1 1,-4-1 71,1 1 0,-3 0-74,-1-1 0,-1 5 14,-3-1 0,-3 2-16,-4-2 0,-4 3 9,0 5 0,-6-4-166,2 0 1,-2 1-120,-2 3 1,0 1-250,0 3 0,4-3 26,0 3 1,6-2-1127,2 2 1610,0-3 0,9 4 0,-3-5 0</inkml:trace>
  <inkml:trace contextRef="#ctx0" brushRef="#br1" timeOffset="78">9913 16960 7676,'0'-11'453,"0"-1"436,0 6-135,0 1 0,-1 5-261,-3 0 0,3 1 39,-3 3 1,-1 3-214,1 9 0,-1-2-88,1 5 0,3-4-198,-3 4 0,3 0 108,1 4 0,0 0-17,0-1 1,0 1 11,0 0 1,4 4-141,0-1 1,3 1 59,-3-4 1,5-4-197,-1 0 0,6-5-16,1 1 1,1 0-74,-1-3 0,-2 1-35,2-10 0,3 5 85,1-4 1,-1 0-103,1-4 0,-5 0 54,1 0 0,2-2-18,-2-2 1,0 2-105,-3-6 0,-2 5-710,-3-5 485,3 0 1,-8-3-167,2-1 0,-4 5 740,-4-1 0,-3-4 0,-4-6 0</inkml:trace>
  <inkml:trace contextRef="#ctx0" brushRef="#br1" timeOffset="79">9753 17223 7664,'-6'0'1399,"1"0"0,10-4-1051,3 0 1,2-1-256,1 1 0,4 2 153,1-6 0,8 4-1,-1-3 1,3 3-233,1-4 0,-2 4 132,6-3 1,-6 0-326,2 0 1,-3-3-118,-1 2 1,-4 3-891,0 1 682,-5-2 505,2-1 0,-9 1 0,-2 1 0</inkml:trace>
  <inkml:trace contextRef="#ctx0" brushRef="#br1" timeOffset="80">9799 16937 7710,'13'-10'1012,"2"2"1,3-1-732,5 6 1,-1-5-340,1 4 0,0-5-37,0 2 0,1 2-297,3 1 0,2-1 392,5 1 0,-10-5 0,-2 3 0</inkml:trace>
  <inkml:trace contextRef="#ctx0" brushRef="#br1" timeOffset="81">10530 16823 7672,'-6'-6'1801,"-1"1"-897,4 5 1,0 0 142,-5 0-573,1 0 1,-5 3 282,1 1-534,0 5 1,-2-6-117,-2 4 0,3 1-131,1 3 0,-1-1 128,5-2 0,-2 2-87,1-2 1,-1 2-284,6 1 1,-1 1 129,4-1 1,0 1-50,0-1 1,1 0 19,3 1 1,2-1 104,6 1 1,4-1-55,3 1 1,3 3-136,1 0 1,-3 0 69,3-3 0,-7-1-37,7 0 1,-3 5 163,3-1 1,-4 0-64,0-3 0,-5-1 145,1 0 1,-3 2 7,-5 2 1,2-2 120,-5 2 0,0-2-83,-4-2 0,-1-1 68,-3-2 0,-8 2 45,-7-2 0,-3 2 138,-5 1 0,2 1-115,-6-1 0,1-3-77,-5 0 1,0-5-656,-3 5 0,7-6 282,1 2 1,6-2-978,5-2 1,2 0 66,6 0 1148,-1 0 0,1 0 0,0 0 0</inkml:trace>
  <inkml:trace contextRef="#ctx0" brushRef="#br1" timeOffset="82">11421 16891 7692,'-6'-11'862,"0"5"-285,6 1-129,-5 5 0,3 0 371,-6 0-531,6 0 0,-3 5 14,5 2 1,0 5 85,0 3 0,0 1-185,0 3 0,0 3-13,0-3 0,1 3-60,3 1 0,1-1 66,2 1 0,2 0-182,-5 0 0,5 0 97,-1 0 0,-2-4-121,2 0 1,-5-4-126,5 4 0,-6-5-169,2 1 1,-2-2 2,-2-2 1,0-3-808,0-1-954,0-4 1463,0 2 1,-2-5 598,-2 0 0,-2 0 0,-5 0 0</inkml:trace>
  <inkml:trace contextRef="#ctx0" brushRef="#br1" timeOffset="83">11307 16903 7701,'3'-12'0,"1"1"1174,5 0-835,3-1 1,4 2-137,3 2 950,3-2-723,-10 4 1,9 0 307,-6 2-469,0 3 1,3 1-111,5 0 1,-6 0-142,3 0 1,-3 0 37,-1 0 0,0 3-102,-1 1 1,-2 4 44,2-4 0,-2 4 107,-2 0 0,1 1-198,-1-1 1,-3 2-65,-1-3 1,-3 0-268,4 0 126,-6 1-121,3 3 340,-5 1 0,-5-2 14,-2-3 1,-3 2 23,-2-5 1,1 4-45,-1-4 1,1 3 312,-1-3-42,-4 5 1,3-3 90,-2 6 1,4-5-95,3 1 0,3-4 18,5 3 0,0-3-152,0 4 1,0-4-55,0 3 0,5-3-59,3 4 0,2-5 75,1 5 1,2-4-43,2 3 0,-1 0 68,5 0 0,-1 4 35,1-4 0,-1-1-54,-3 2 1,-2 0 21,2 3 0,-3-3 32,0-1 1,-6 1-25,-2 3 1,-3 1-185,-1-1 0,-1 1 111,-3-1 0,-3 1-108,-9-1 0,-1-3-27,-6-1 1,0 1-104,0 3 1,-4-1 48,1-2 0,-3 1-70,6-5 1,-1 3-52,8-3 1,1 0-135,4-4 1,3 0-1180,1 0 1647,4 0 0,-2-10 0,5-3 0</inkml:trace>
  <inkml:trace contextRef="#ctx0" brushRef="#br1" timeOffset="84">11843 16823 8482,'12'11'2542,"-2"1"-2397,-2-1 0,2-3-31,-3-1 0,0 0 5,0 0 1,1 4-261,3-4 0,2-2 81,2-1 0,-2 1-460,2-1 0,2 0 122,-2-4 0,4 0-72,-4 0 0,2-2 150,-2-1 1,-1 0 35,5-5 0,-5 2 170,1-1 0,-2-4 137,-2 4 1,-3 0 124,-1 0 1,0 3-4,0-4 1057,-2 1-62,1-5 366,-5 1-1048,4 5 1,-6 2-5,-3 8 0,1 3-312,-4 8 0,-2 3 44,-6 5 1,1 5-46,-5 2 0,3 0 56,-3 0 1,0 1-78,-4 3 0,4-3-86,0 4 1,5-9-165,-1 5 1,2-6-59,2-2 1,0-1-202,-1-3 1,5-3-795,-1-4 511,5-1-887,-2 0 1559,5-4 0,0-2 0,0-5 0</inkml:trace>
  <inkml:trace contextRef="#ctx0" brushRef="#br1" timeOffset="85">13191 16754 7952,'0'-6'626,"0"1"146,0 15 0,0-2-349,0 7 1,-1-1-1,-3 1 0,3 3-17,-3 5 1,3-4-149,1 0 0,0 0-100,0 4 0,0-2-47,0-2 0,0 3-142,0-3 0,0-1 25,0 1 1,0-5-164,0 1 0,0 1-60,0 0 1,0-1-212,0-4 1,0-3-1401,0 0 817,0-6 1023,0 3 0,0 0 0,0 2 0</inkml:trace>
  <inkml:trace contextRef="#ctx0" brushRef="#br1" timeOffset="86">13008 16994 7652,'-6'0'1224,"1"-5"-757,10 4 0,1-5-87,6 2 1,3 2-123,0-1 1,4 1 23,-3 2 1,8-1-113,-2-3 0,4 3 23,-3-3 1,3-1-87,1 1 0,0-3-128,-5 3 1,-4-1-431,-3 1 21,3 3 1,-5-6-1275,2 4 1704,-7 1 0,2-3 0,-4 5 0</inkml:trace>
  <inkml:trace contextRef="#ctx0" brushRef="#br1" timeOffset="87">13625 16480 7722,'6'0'1844,"0"9"-1185,-6 3 0,0 2-178,0-3 0,0 5-70,0 4 0,-4 1-174,0 2 1,0 0-18,4 0 0,0 3 2,0 1 1,0 5 12,0-2 0,0 3-101,0 1 0,0-1-128,0-2 0,0 2 23,0-3 1,0-2 18,0-1 1,0 1-334,0-2 0,0-3 83,0-4 1,4-5-39,0 1 0,0-2 90,-4-1 1,0-5 70,0 1 1,1-6 110,3 2-127,-3-3 228,4-1-95,-5 0-87,0-5 0,0-1-32,0-5 1,0-1-135,0 1 1,0-1 34,0 1 1,1-1-133,3 1 0,2 0 207,6-1 1,-5 1-22,1-1 0,1 6 265,6 2 1,-2-1-38,2 1 0,-1-3-22,1 3 1,3-1 6,5 1 1,-2 3 72,-2-3 1,3 3-61,-3 1 0,-2 0-56,-2 0 1,1 1-93,-1 3 1,-1 2 80,-6 6 1,1-1-12,-5 0 1,0 1-19,-4-1 1,-2 2 5,-2 2 0,-3-2-21,-8 2 0,1 2 2,-5-2 0,-2 0 19,-5-4 0,2 3-8,-3-2 0,3 2 105,1-7 1,1 0-94,3 0 0,-1-4-230,5 1 1,0-3-178,3-1 0,5 0-216,-1 0 1,5-1 608,0-3 0,1 3 0,2-4 0</inkml:trace>
  <inkml:trace contextRef="#ctx0" brushRef="#br1" timeOffset="88">14756 16789 7667,'0'-8'0,"0"0"28,-5 6 77,3-3 1,-8 4 547,3-3-338,2 2 1,-6-3 180,4 5 0,-3 0-151,-2 0 1,5 4 39,-1 0 0,0 5-87,-3-1 1,0-1-101,-1 5 0,1-4-54,-1 8 1,2-2-135,3 1 0,-2 1 108,5 3 0,-4 3-18,4-3 1,-3 3-69,3 0 1,0-3 21,4 0 0,0-3-98,0 3 0,0-4-35,0 4 0,1-5 99,3 1 1,3-6 8,4-1 0,0-2-33,1 2 1,4-3-66,3-5 1,3 0 89,1 0 1,1-5-227,3-3 0,-2-2 59,5-2 0,-3-3-52,4 0 0,-6-4 127,2 4 1,-5-6 135,-3 2 0,2-3-105,-6-5 0,-1 2 11,-6-6 1,0 4-44,-4-3 1,0 5 24,-4-2 1,-5 4 60,-3 4 0,-7 0-24,-4 8 0,-4-2-221,-3 9 0,-2 0 62,-3 4 0,-1 2-37,6 1 1,-1 2-41,4 3 0,2 2-126,2-2 1,2-2-537,6 2 542,-1-1 0,6 5-604,2-1 970,3-4 0,-4 3 0,-1-4 0</inkml:trace>
  <inkml:trace contextRef="#ctx0" brushRef="#br1" timeOffset="89">15076 16674 7644,'0'0'0</inkml:trace>
  <inkml:trace contextRef="#ctx0" brushRef="#br1" timeOffset="90">15121 16640 8409,'0'19'1420,"0"0"1,0-4-894,0 5 0,-1-1-135,-3 3 1,3 1 0,-3 0 1,3 0-276,1 0 0,0 5 90,0 2 0,0-1-102,0 2 0,0-6 55,0 2 1,1-3-221,3-1 0,-3-5-53,3-3 0,-3-3-353,-1 0-52,5-6 228,-3-1-1286,3-5 706,-5 0-835,-5-5 928,3-1 0,-3-6 776,5 1 0,0-5 0,0-2 0</inkml:trace>
  <inkml:trace contextRef="#ctx0" brushRef="#br1" timeOffset="91">15155 16891 7688,'0'-11'-28,"0"-2"14,0-2 1,0 2 252,0-2 1,0-1 384,0 0 1,6 1-159,1 4 0,0-1-14,0 1 1,-3 3-187,4 1 0,-1 3-46,5-4 0,-5 6-129,1-2 1,-1 3 22,5 1 0,-1 0-35,1 0 0,-1 1 75,1 3 0,-1-2-40,0 6 0,-3 0-96,0 3 0,-2 0-122,2 1 1,0-1-181,-4 1 0,1-1 178,-1 1 0,-3-1-280,3 0 0,-4 1 113,-4-1 1,-2 4-24,-5 1 1,-2 0 144,-2-1 0,-2-2 169,-2 2 0,-1 2-122,5-2 1,-2 0 109,2-3 1,2-1 226,-2 1 1,2-1-119,2 0 0,1 1 396,2-1 0,2-1-173,2-2 1,3 2-17,-3-2 1,8-2-200,3 2 1,3-5 4,2 5 1,3-5-36,0 0 0,6 0-160,-2 1 0,2-3-72,2 3 0,0-3 55,0-1 1,0 0-688,-1 0 1,0 0 73,-3 0 697,3 0 0,-10 0 0,5 0 0</inkml:trace>
  <inkml:trace contextRef="#ctx0" brushRef="#br1" timeOffset="92">16229 16674 7653,'6'0'0,"-1"0"0,-5 0 0,-3 2 0,-1 2 0,-1-2 1352,1 6 1,1 1-628,-4 6 1,4-3-361,-1 4 0,-1 1-183,2 3 1,-1 0-1,4-1 1,0 2-14,0-2 1,0-1 22,0 1 0,1-1-183,3 1 0,-2 1-66,6-4 1,-4-1-102,3-4 0,-4 1-334,1-1 10,-3 1 0,-1-5-1728,0 1 1008,0-6-24,0 3 1226,-5-5 0,-1-5 0,-6-1 0</inkml:trace>
  <inkml:trace contextRef="#ctx0" brushRef="#br1" timeOffset="93">16069 16891 7653,'-6'0'1226,"1"-1"-540,5-3 437,0 3-403,0-9-369,5 9 0,1-6-226,6 4 0,-1 1 37,0-2 0,6 3-77,2 1 1,3 0 2,0 0 0,1-1-136,0-3 0,4 3-68,-1-3 1,1-1-272,-4 1 1,-2-1-294,-2 1 1,2 2 2,-6-6 1,-1 4-1015,-6-3 1691,2-1 0,-4-3 0,5-1 0</inkml:trace>
  <inkml:trace contextRef="#ctx0" brushRef="#br1" timeOffset="94">16606 16366 7690,'6'0'90,"-1"-5"0,-5 2 384,0-4 68,5 4-175,-3-2 0,3 7-44,-5 1 1,0 0 124,0 4 1,0 2-100,0 7 0,0-2-122,0 5 0,0-2 37,0 2 0,0 7-71,0-3 0,4 3-12,-1 1 0,1-2-15,-4 6 0,1-2-1,3 1 1,-2 2-90,1-5 1,-1 3 107,-2-3 0,1 3-379,3-3 1,-3 0 118,3-5 0,-3 0-140,-1-3 1,1 1 65,3-4 1,-3-1 28,3-4 0,-3 1 76,-1-1 0,2-3-61,2-1 13,-3-4 21,4 2 82,-5-5-24,0 0-244,-5 0 181,4-5 0,-5-1-12,6-6 1,0 4 63,0 1 1,0-1 3,0-3 1,0 3 94,0 1 0,2 3-73,2-4 1,-2 2 176,6-2-185,-1-2 0,9 8-2,-1-6 0,0 5-9,-4 0 1,6-3-22,2 3 1,-1-1 5,1 4 1,0-4-16,4 0 0,-2 0 41,-2 4 0,2 0-21,-6 0 1,4 4 41,-4 0 1,0 5-33,-3-1 1,-5 2-59,1 1 1,-6 1-32,2-1 0,-2 0-161,-2 1 1,-4-1 86,0 1 1,-6-1-71,-2 1 0,0-1 112,-7 0 1,1 1 23,-1-1 1,-3-3 234,3-1 1,-2-3-12,-2 4 0,0-6-1,0 2 0,2 1-127,1-1 0,4 0-230,5-4 29,-1 0 0,6-1-815,2-3 1035,3 3 0,-4-15 0,-2 4 0</inkml:trace>
  <inkml:trace contextRef="#ctx0" brushRef="#br1" timeOffset="95">17188 16754 7652,'0'-6'1134,"0"1"0,0 4-278,0-3-292,0 3-182,0-4-143,0 5 1,5 0-131,3 0 1,6 0-81,1 0 0,4-2 65,-3-2 1,4 3-206,-1-3 0,2 2-112,2-2 1,-4 3-93,0-3 1,-3-1-609,3 1-530,-5-5 1453,2 8 0,-4-9 0,-1 3 0</inkml:trace>
  <inkml:trace contextRef="#ctx0" brushRef="#br1" timeOffset="96">17862 16697 8123,'0'-11'-151,"0"-1"1,0 5 1290,0-1-829,0 6 1,-4-5-96,1 4 0,-2 1-17,1-2 0,-3 3 81,-4 1 1,0 4-63,-1 0 0,1 3 119,-1-3 0,-3 5-55,0-1 1,-4 2-57,4 1 1,-2 2-272,2 2 1,-2-2 71,-2 2 1,2 2-162,1-2 1,5 4 103,-1-4 1,2 0-188,7-3 0,-1-1-21,4 1 0,1-1-105,3 0 1,2-4 105,6-3 1,-1 1-3,0-2 1,6 1 134,2-4 1,-1-4-26,1 1 1,-4-5 175,4 4 1,-5-5-62,1 2 1,-2-3 259,-2-2 1,1 2-44,-1 2 0,1-2 53,-1 3 1,-3-6-85,-1 2 0,0-3 184,0 6-288,-2-2 138,0 3-70,-3 2 1,1 7 0,-6 1 1,0 4 73,-5 4 0,1 1-106,-5-1 0,6 2 23,2 2 1,-1-1-80,1 5 1,1-4-117,3 4 0,0-1-61,0 1 1,5 1 53,2-4 0,5-1 35,3-4 1,1 1 92,3-1 0,3-3 48,-3-1 1,3-4-230,0 1 1,-3-3-166,1-1 1,-7 0-659,3 0-564,-4-5 1514,0-1 0,-6-6 0,-1 1 0</inkml:trace>
  <inkml:trace contextRef="#ctx0" brushRef="#br1" timeOffset="97">18719 16537 7497,'11'-11'324,"1"5"110,-1 2 1,-3-1-44,-1 1 0,-3 0 552,4 4-108,-6-5-562,3 4 1,-5 1 21,0 7 1,0 4-36,0 0 1,-5 5-11,-2 4 0,0-1-98,0 3 1,0-1-83,0 5 0,-2-2 93,5-1 0,0 4-134,4 0 1,0-1-1,0-3 0,0 0 60,0 0 1,4-2-32,0-2 1,5 2 48,-2-6 0,0 0 58,0-3 1,-3-2 13,4-3 35,-6 3-131,8-8-396,-8 3 151,3-5-1067,-5 0 1156,0-5 1,4 2 20,-1-4 0,6 4 93,-1-1 1,2 2-65,1-2 0,2 3 30,2-3 0,3-1-51,5 1 1,1 0-7,3 4 0,-3-1-178,2-3 1,-1 3 66,-3-3 1,-3 3-546,0 1 0,-8 0-808,0 0-203,-2-5 1717,-3 3 0,-6-8 0,-6 4 0</inkml:trace>
  <inkml:trace contextRef="#ctx0" brushRef="#br1" timeOffset="98">19336 16480 7675,'6'-6'-21,"4"1"1030,-4 5-668,1 0 0,-1 0 71,-2 0 1,-3 1 249,3 3 1,-3 2-249,-1 6 1,4 3-108,0 0 1,0 4 84,-4-4 1,0 6-52,0-2 0,0 2-100,0 2 1,0-1-120,0-3 1,0 2-137,0-2 0,0 3 104,0 1 0,1 0-91,3 0 0,-3-2-167,3-2 0,-3 3 87,-1-3 0,0-3-28,0-1 0,0-2-123,0-1 1,0-1-99,0 0 0,0-3-379,0 0-341,0-6-153,0 3 780,0-5 1,-5-5 0,-1-1 0</inkml:trace>
  <inkml:trace contextRef="#ctx0" brushRef="#br1" timeOffset="99">19815 16457 7867,'5'7'495,"-3"4"136,1 1 1,-1 0-218,-2 7 0,0-3 143,0 3 0,-2 0-183,-1 4 1,1 1-107,-2 2 1,3-4-110,1 4 1,0-5-69,0 2 0,1-1 91,3-2 1,-2-3-25,1 2 1,2-5-130,-1 2 1,4-4 179,-4 0-821,-1-1-265,3 0-695,-5-4 255,4 3 240,-5-9 1,-5 3 1076,-3-8 0,-7-2 0,-3-6 0</inkml:trace>
  <inkml:trace contextRef="#ctx0" brushRef="#br1" timeOffset="100">19553 16572 7651,'6'-12'0,"0"1"196,-2-1 1,2 2 339,6 3 1,3-2-332,0 5 1,4-5-15,-3 1 1,4 2 175,-1-1 1,2 4-65,2-1 1,1 3-77,3 1 0,-2-4 10,6 0 0,-6 0 63,2 4 1,-3 0-111,-1 0 0,0 0 11,0 0 1,-2 0-67,-2 0 0,1-1-116,-4-3 1,-1 3-304,-4-3 0,1-1 89,-1 1-225,1 1 149,-1 3 78,0 0 165,-4 0 190,-2 0 0,-4 0-118,3 0 1,-3 5 165,3 2 1,-3 3 53,-1 2 1,0 1-108,0 2 1,2 1 45,1 3 0,-1 3-88,1-3 1,-1 3-49,-2 0 1,3 5 45,1 0 1,0 1-1,-4-2 0,1-2-52,3 3 0,-3 1-110,3-1 0,3-5-39,0-3 1,0-3 79,0 3 0,0-5-228,0 1 0,3-4-20,-2-3 0,-2-2-479,2-2 72,-6-3-168,3 4-307,-5-5 1,-3-5 112,-1-2 1025,-5-3 0,-2-7 0,-7-1 0</inkml:trace>
  <inkml:trace contextRef="#ctx0" brushRef="#br1" timeOffset="101">20135 16457 7677,'0'-11'751,"5"0"204,3-1 1,3 2-736,4 2 0,3 0-336,5 4 0,0-4 408,0 4 0,-1 1-62,1 3 0,0 0 84,0 0 0,-4 1-137,0 3 0,-5 2-107,1 5 1,-2 1 75,-2-1 1,-1 1-8,-2-1 0,-2 4-130,-2 1 1,-2 3 23,1-4 0,-1 1-93,-2-1 0,-5-1-9,-3 5 1,-4-3-292,-3 3 1,1-1 106,-5 1 0,0 1-28,-4-5 0,2 4 167,2-4 0,-2 2 66,6-2 0,-1-2 206,1 2 1,2-6-68,-2-2 0,6 1 98,1 4 1,6-5-24,-2 1 0,3-4-128,1 3 1,0-3 47,0 4 1,5-5-51,2 5 0,8-4 1,4 3 1,-1-4-12,1 1 1,0 1-84,4-1 0,0-1 47,0-3 1,0 4-240,0 0 1,-1 0 83,1-4 0,-4 0-1128,0 0 603,-5 0-357,3 0 1047,-6 0 0,1-5 0,-1-2 0</inkml:trace>
  <inkml:trace contextRef="#ctx0" brushRef="#br1" timeOffset="102">20615 16480 8350,'6'0'2715,"-1"2"-2214,-5 1 1,0 4-139,0 4 0,0 4-118,0 1 1,-4 4-132,0-1 0,-3-1 91,3 1 0,0-1-95,4 1 0,0 2 51,0-2 1,2-2-115,1-2 0,4 1-43,4 0 0,2-1-92,2-4 0,-1-1 0,5-2 0,1 1-84,7-5 0,-3 1-120,3-1 1,-3-3 120,-1 3 1,-1-3-62,1-1 0,0 0 25,0 0 0,-4 0-353,0 0 1,-5-1-54,1-3 1,-6 1-187,-1-4 0,-6 3 240,2-4 559,-3 1 0,-11-5 0,-2 1 0</inkml:trace>
  <inkml:trace contextRef="#ctx0" brushRef="#br1" timeOffset="103">20592 16709 7643,'0'-8'0,"0"0"0,5 5 1164,3-5-793,2 6 0,1-7 9,1 5 1,-1-4 178,0 4 0,1 1-423,-1 3 1,4-4 19,1 0 0,3 0-239,-4 4 0,4 0 70,-4 0 1,4-4-147,-4 1 1,1-1-266,-5 4 183,0-5 0,0 2-194,-4-4 0,-2 3-1030,-5-4 1465,0 1 0,0-5 0,0 1 0</inkml:trace>
  <inkml:trace contextRef="#ctx0" brushRef="#br1" timeOffset="104">20580 16446 7645,'8'-8'1570,"0"1"1,-1 3-1251,5-4 0,-1 5-81,1-5 0,3 4-24,0-3 0,5 4-213,-1-1 1,7 3 99,0 1 1,5-4-619,-5 0 1,6 1 344,-1 3 1,-2 0-514,1 0 0,-4-2 32,0-2 1,-2 3-617,-1-3 1268,-5 3 0,4-4 0,-5-1 0</inkml:trace>
  <inkml:trace contextRef="#ctx0" brushRef="#br1" timeOffset="105">21357 16355 8444,'6'-2'1813,"-2"-1"-419,-3 1-537,5-3-621,-5 5-95,-6 0 0,-3 0 40,-7 0 0,-2 4-41,2 0 0,0 1 12,3-1 0,1 1 15,0 2 1,0 4-127,4-4 1,-2 0-159,5 0 90,-5 1 1,8 3-32,-3 1 0,3-1-15,1 0 0,1 1-43,3-1 1,2 1 100,6-1 0,3 1-13,0-1 0,6 0-26,-2 1 0,-2-1-2,2 1 1,0-1 4,4 1 0,0-1 29,0 0 1,0 5 49,0-1 0,-4 0-45,0-4 0,-2 5-10,3-1 1,-4 0 22,-5-3 0,0-1 0,-4 0 0,-2 5 25,-5-1 1,0 0 3,0-3 0,-5-1 59,-2 0 0,-9 1-78,-3-1 0,-2 1-78,-2-1 0,-4-1 93,1-2 0,-5 1-1,5-6 0,-9 1-84,5-4 0,-6 0-117,6 0 0,2 0 3,1 0 0,4 0-145,4 0 0,3-4-500,4 1 0,6-2-145,2 1-398,3 3 1366,1-10 0,-5 10 0,-1-4 0</inkml:trace>
  <inkml:trace contextRef="#ctx0" brushRef="#br1" timeOffset="106">21745 16834 9706,'7'0'3598,"3"0"-2515,-9 0-509,4 0 1,-5 2 857,0 1-2574,0-1 952,0 8 1,-5-9-943,-3 3 1132,-2-3 0,-6-1 0,-2 0 0</inkml:trace>
  <inkml:trace contextRef="#ctx0" brushRef="#br1" timeOffset="107">23733 16515 7891,'0'-7'1309,"0"2"-709,0 5 1,1 4-278,3 0 0,-3 5 191,3-2-309,-3 3 1,0 2-34,3-1 0,-3 2-68,3 2 0,-3-2 43,-1 2 0,2 3 12,1 1 1,-1-1-9,2 1 0,1-2-134,-2 2 1,5 2-77,-4-6 0,3 4 107,-3-4 1,4 1-29,-4-5 0,1 0 72,-1 1-162,-3-1 37,4 1-314,-5-6 19,0-1-362,0-5 449,-5 0 0,-1-1-78,-6-3 1,4 1-51,1-4 0,3 0-22,-4 0 0,2-3 51,-2 2 0,0-2-47,4-1 1,-4-1 120,4 1 0,-3-5 48,3 1 0,0-1 71,4 0 1,0 3-60,0-7 0,0 5 231,0-4 1,1 1 39,3-1 1,-1-2 74,4 2 1,-4-1 15,1 0 0,1 0 120,-1 5 1,-1 0 173,-3 3 1,4 1 37,0-1-181,0 1 0,-4 3 256,0 1 86,0 4-115,0-2-129,0 5-430,5 0 0,-3 0 81,6 0 0,0 0-98,3 0 1,1 0-21,-1 0 122,0 0 1,1 0-34,-1 0 1,-3 0-44,-1 0 2,-4 0 29,7 0-14,-4 0 1,2-1-151,0-3 1,-1 3 97,5-3 0,3-1-79,0 1 1,5-3 60,0 3 0,1-1-87,2 1 1,0 3 55,0-3 0,-4-1 34,0 1 0,-4 0 14,4 4 1,-5 0 115,1 0 300,-2 0-121,-2 0-16,1 0 0,-5 0-2,1 0 0,-6 1-126,2 3 1,-1-3-8,1 3 1,-3-1 89,3 1-71,-3-3 0,-1 5 98,0-2 153,5-3-202,-4 4 87,4 0-54,-5-3-91,0 8 1,0-8 7,0 6 1,0-4-19,0 3 0,0-3-35,0 4 1,0-1 3,0 5 1,2-1-114,1 1 0,-1-1 66,1 1 1,-1 3 20,-2 0 0,0 2 13,0-2 1,0 3 113,0 4 0,0-3-29,0 0 0,4-1 52,-1 1 1,2 3-99,-1-3 1,-2-1 34,1 1 0,2-4-126,-1 4 1,4-4 114,-4 4 0,3-5-216,-3 1 42,5-2-6,-8-2 1,6 0 38,-4-4-233,-1-2 211,3-5-18,-5 0 59,-5 0 1,2 0-14,-5 0 4,6 0 0,-8 0-40,2 0 1,2 0-3,-2 0 0,-1-4-48,-6 1 1,1-1-147,-5 4 0,0-4 43,-4 0 0,-3 0-135,-1 4 1,-4 0 81,5 0 1,-6-3 95,2-1 0,2 0 93,1 4 1,2 0-72,-2 0 0,7 1 230,-3 3 0,8-3 70,-1 3 0,-1 3-311,4-6 37,-3 4-446,9-5 348,2 0 1,4 0-1356,-3 0 655,3 0 920,-9 0 0,3-10 0,-4-3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0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4294 14756 10605,'4'-8'508,"0"1"1,5-1-336,-2-4 0,0 2 80,0 3 1,2-7-231,6 2 1,-2-5 106,2 1 1,2-3-30,-2 4 0,5-5-58,-1 1 1,3-3-107,1-1 0,3 2-54,1 2 1,1-3 114,-1 3 1,1-1-91,2 1 0,-2-3 73,-5 3 0,0-1-77,0 1 0,-2-1 4,-2 4 1,-1-3-68,-3 4 0,-2 0 101,2 3 0,-2 1-8,-2 0 1,-1-1-50,-2 1 1,2 3 3,-2 0-10,2 1 1,0-1 57,-2 1 0,-2 4-175,-2-1 1,-3 2-199,3-2-202,-3 3 200,-1-4-2641,0 5 3079,-5 0 0,-1 0 0,-6 0 0,1 0 0</inkml:trace>
  <inkml:trace contextRef="#ctx0" brushRef="#br0" timeOffset="1">4877 14128 8124,'-7'-5'-1378,"2"3"2249,0-8 40,4 4-32,-4-6-277,5 6-3,0-4-91,0 9-179,0-4-114,0 5 1,5 0-78,3 0 1,-2 0-85,2 0 1,-5 0 106,5 0 1,0 0-133,3 0 0,0 0 67,1 0 1,1 0-86,2 0 1,-3 0 76,4 0 1,0-2-98,-1-2 0,3 2 61,-6-6 0,2 6-152,-7-2 1,-1 3-311,2 1 152,-5 0 134,2 0 1,-7 5 104,-1 2 0,-4 4 5,-4 0 1,-1 4-38,1 0 1,0 6-107,-1-2 0,1-3 18,-1-1 1,5-1-51,-1 2 0,6-4-41,-2 4 0,-1-8-788,1 0-571,0 0 1589,4 3 0,-5-5 0,-1 0 0</inkml:trace>
  <inkml:trace contextRef="#ctx0" brushRef="#br0" timeOffset="2">2901 15076 8074,'0'-12'-785,"0"5"589,0-1 0,-4 4 788,0-4 0,0 5-122,4-5 0,-3 4-171,-1-3 1,-1 4-91,1-1 0,1-1 141,-4 1-331,-1 1 0,-3 3 90,-1 0 0,1 0-188,0 0 1,3 3 9,0 1 1,1 5-20,-5-1 0,5-2 21,-1 2-39,0-1 1,-2 5 74,3-1 0,-2-3 37,5-1 1,-4 1 9,5 3 0,-1-3-11,4 0 0,0-5 28,0 5 1,0-4 1,0 3 1,5-3 5,2 4 1,4-4-21,0 3 0,4-4 6,0 1 0,4 1 23,-3-1 1,3 3-26,-4-3 1,4 4-32,-4-5 0,4 5 31,-3-4 0,-1 5 15,-4-2 1,-1 0-49,-2 0 1,1 1-6,-5 3 0,3 1 4,-3-1 0,0 1-4,-4-1 0,0 4 27,0 0 0,0 1-8,0-5 0,-5 2 111,-3 2 1,2-6-99,-2 2 1,1-2 40,-5 3 1,-1-1-18,-2 0 0,3-4 9,-4-3 1,0 1-2,1-2 0,-2 1 8,2-4 0,2 0-321,-2 0 1,2 0 105,2 0 0,3 0-423,1 0 0,4-1-84,-1-3-902,3 3 1565,1-9 0,10 3 0,3-4 0</inkml:trace>
  <inkml:trace contextRef="#ctx0" brushRef="#br0" timeOffset="3">3244 15110 7929,'-6'-7'-790,"5"1"1019,-3 2 1166,3 3-562,-4-4-579,4 5 1,-4 1-112,5 3 1,-2 2 111,-1 6 0,1-1-269,-1 1 1,1 3 175,2 0 1,0 5-137,0-1 0,0 2 45,0-2 1,0 6-77,0-2 0,0-1 5,0-3 0,0 0 38,0 3 0,0-4-272,0-3 95,0 3-529,0-5-147,0 3-441,0-9 790,0-2 0,0-6 466,0-3 0,0-3 0,0-4 0</inkml:trace>
  <inkml:trace contextRef="#ctx0" brushRef="#br0" timeOffset="4">3038 15110 8533,'0'-7'573,"0"-3"-191,5 9 0,1-4 136,6 5 1,-1-1-100,1-3 1,0 3-119,4-3 1,-2 3-35,5 1 0,0 0-115,3 0 0,-3 0-9,0 0 0,-1 0-151,1 0 1,2 0 4,-6 0 0,0-2-354,-4-2 1,1 2-123,-1-6 0,5 5-395,-1-5 1,0 4 873,-4-4 0,1 6 0,-1-3 0</inkml:trace>
  <inkml:trace contextRef="#ctx0" brushRef="#br0" timeOffset="5">3518 15121 8368,'0'-11'-1058,"0"3"793,0 1 1,3 3 772,1-4 0,0 4 52,-4-3 0,0 3 482,0-4-762,5 6 312,-4-3-522,4 5 1,-5 1 112,0 3 0,0 6-297,0 5 0,-3 5-10,-1-1 0,-4 7-4,4 1 0,-4 3 114,0-3 0,2 3-152,-2-3 1,4 3-38,-3-3 1,3-1 131,-4-3 1,6-1-245,-2-3 0,1-3-129,-1-4-89,3-1 56,-4-4-40,5-2 1,4-7 516,0-1 0,0-4 0,-4-4 0</inkml:trace>
  <inkml:trace contextRef="#ctx0" brushRef="#br0" timeOffset="6">3563 15018 8368,'0'-6'752,"-5"-4"-128,4 9-142,-4-4-126,5 5 0,0 1 85,0 3 1,5 3-312,3 9 1,-2-3 165,2 7 1,-1-1-211,5 3 0,-5 1 118,1 0 1,-1 0-230,5 0 1,-1 0-34,1-1 1,-1 1-80,1 0 0,-2-1 77,-3-3 1,2-2 38,-5-1 1,4-4-44,-5 4 1,5-4-142,-4 0 0,0-5-954,-4 1 497,5-5-938,-4 2 570,4-5-278,-5 0 1308,0-5 0,-5-2 0,-1-4 0</inkml:trace>
  <inkml:trace contextRef="#ctx0" brushRef="#br0" timeOffset="7">3472 15361 8347,'8'0'385,"-1"0"0,0-1-50,0-3 1,5 3-9,-1-3 1,2 1-369,6 0 1,0 0 102,4-5 0,-1 6-175,1-2 0,0 2 116,0-2 1,-4 2-702,0-1 1,-5-2 149,1 1 548,-2 0 0,-2-1 0,1-1 0</inkml:trace>
  <inkml:trace contextRef="#ctx0" brushRef="#br0" timeOffset="8">3906 15110 8216,'0'-12'297,"0"6"732,-5 1-644,4 5 0,-4 1-393,5 3 0,0 2 62,0 6 0,0 3-89,0 0 0,0 6 87,0-2 1,0 3-87,0 5 0,0-3 36,0 3 1,0 1-99,0-2 1,0 1 79,0-4 0,0 2-6,0-2 0,0 1-360,0-9 250,0 6 0,0-9-580,0 4 230,0-9-787,0-2 613,0-5 656,0-5 0,0-6 0,0-7 0</inkml:trace>
  <inkml:trace contextRef="#ctx0" brushRef="#br0" timeOffset="9">3860 15155 8215,'0'-11'0,"0"0"0,0-1 0,0 5 246,0-1 1,0 0 72,0-3 1,0 3 172,0 1 1,4 3-276,0-4 0,5 2-1,-2-2 1,5-1-111,3 6 0,-1-5 84,5 4 1,0-3-68,4 3 0,-4 0 81,0 4 1,0 0-366,4 0 0,-5 0-32,-3 0 0,-2 0-14,-2 0 0,0 5 29,1 3 0,-6 2-77,-2 1 0,-3 1-46,-1-1 0,-1 2 165,-3 2 0,-2-1-29,-6 5 0,0-4 56,-4 4 0,4-3 55,-3 3 1,-2 0 4,2 3 1,-4-4 15,4-3 0,-1 2 11,5-2 0,1 4 133,2-4 0,-1 1 38,5-5 0,-1-3-48,2-1 63,1 1 1,-2 3-132,8 1 0,-1-5 63,4 1 1,-3-4-43,4 3 1,-1-3 14,5 4 1,-1-4-7,1 3 1,-1-4-3,1 1 0,-1 1-118,0-2 1,1 3 97,-1-3 1,-3-1-350,-1 1 0,1-1 101,4-2 1,-1 3-379,0 1 1,-3 0-364,0-4 108,-1 0 840,5 0 0,-1 0 0,0 0 0</inkml:trace>
  <inkml:trace contextRef="#ctx0" brushRef="#br0" timeOffset="10">4374 15167 8043,'-5'-6'261,"4"0"593,-4 6-199,5 0 0,0 6-525,0 1 1,-1 7 114,-3 1 1,2 4-177,-1-3 0,1 4-3,2-1 1,0 1-132,0-1 1,0 3 92,0-3 0,4 1-128,0-1 0,0 3-45,-4-3 1,0-3 74,0 0 1,0-4-27,0 0 1,0-1 51,0 1 0,0-5-789,0 1 26,0-6-251,0 3 634,0-5 1,-1-5 32,-3-2 0,2-3 391,-1-2 0,1-4 0,2-2 0</inkml:trace>
  <inkml:trace contextRef="#ctx0" brushRef="#br0" timeOffset="11">4180 15178 8043,'0'-11'243,"0"5"345,0 0-307,0 1 1,1 4 129,3-3 1,2 3-62,6 1 0,3 0-119,0 0 0,2-1-200,-2-3 0,2 3 62,2-3 1,1 3-385,-5 1 1,4 0 74,-4 0 1,2 0-772,-2 0 987,-2 0 0,3-5 0,-4-2 0</inkml:trace>
  <inkml:trace contextRef="#ctx0" brushRef="#br0" timeOffset="12">21129 14322 8093,'0'-12'0,"0"5"-81,0-1 1,0 4-237,0-3 840,0-1 46,0-3-293,5 4 0,-4 1 266,3 2-217,-3 3 92,-1-4-305,0 5-91,0 5 0,0 1 105,0 6 1,-1 0-142,-3 4 1,1-2 130,-4 5 1,3 0-3,-4 3 1,5 6-23,-5 3 1,0 2 12,-3 1 0,-1 2-100,1 2 0,-2-2 36,-2 6 1,1-4-139,-5 4 1,4-5 134,-4 1 1,7-6-120,-3-2 1,9-4-2,-6 0 1,5-7 92,-1-3 0,2-4-262,2 0 152,3-1-148,-4 1 0,5-5-243,0 1-45,0-6-159,0 3-606,0-5 1,0-5 1299,0-2 0,0-3 0,0-2 0</inkml:trace>
  <inkml:trace contextRef="#ctx0" brushRef="#br0" timeOffset="13">20980 14493 8093,'0'-23'0,"4"4"-151,0 0 1,5 5 371,-2-1 0,3 2-20,2 2 0,-1 1 226,1 2 1,-1-1-60,0 5 1,-3 1-61,0 3 0,-2 1-73,2 3 1,-3 2-115,-5 5 1,4 2 22,-1 2 1,5 3 17,-4 5 0,3 0 29,-3 0 0,4 3-31,-4 1 1,5 5-189,-2-2 0,3-1 34,2 2 1,-1-2-103,1 1 1,-1 2 66,0-5 0,5-1-71,-1-3 0,3-1-6,-7-3 0,6-1 84,-10-3 0,8-2-17,-7 2 1,5-6-4,-6-2 1,0 0-106,0 0 147,-4 3-252,7-3 1,-9 0-116,3 1-543,-3-5 413,-1 2 1,-1-5-207,-3 0 1,0 0-72,-7 0 774,7 0 0,-16 0 0,7 0 0</inkml:trace>
  <inkml:trace contextRef="#ctx0" brushRef="#br0" timeOffset="14">20889 14836 8093,'0'-12'81,"0"6"1,0-4 434,0 2-189,5 3 0,1-4 93,6 5 0,0-1 0,4 2 1,0 1-45,3-2 0,6-1-1,-2 2 1,6-3-94,-2 3 1,7 0 13,-3-4 0,3 4-108,-7-1 0,7-1-96,-4 1 0,1 0-456,-8 4 1,-2 0 254,-2 0 0,2 0-1244,-6 0 0,-1 2 1353,-7 2 0,-1 2 0,-6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53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12357 12529 8058,'-22'-12'0</inkml:trace>
  <inkml:trace contextRef="#ctx0" brushRef="#br0" timeOffset="1">12335 12517 8058,'-6'-6'283,"5"1"1,-5 5 282,2 0-59,3-5-186,-4 4 116,5-5-89,-5 6-348,3 0 0,-8-5 0,4-1 0</inkml:trace>
  <inkml:trace contextRef="#ctx0" brushRef="#br0" timeOffset="2">12277 12483 8050,'-11'0'0,"3"0"1512,1 0-714,-1 0-512,-3 0 1,3 4-287,1 0 0,4-1 0,-2-3 0</inkml:trace>
  <inkml:trace contextRef="#ctx0" brushRef="#br0" timeOffset="3">12175 12517 7983,'-12'5'2167,"6"-3"-1442,-4 8 0,5-8-25,-3 6-393,-2-6-206,9 9 0,-6-9 162,3 6-134,3-6 1,-5 8 70,2-2 15,3-3-76,-4 5-1,5-3-68,0-1 135,0 4 34,0-4-195,0 6 154,0-6-66,0 4 0,0-3 14,0 4 1,4-3-116,-1-1-64,6-4 112,-2 7 0,4-9-47,0 3-39,1 2 1,-1-4-60,1 2 0,0 1 78,4-2 49,-4 6-172,5-7 57,-6 3 0,4-2 95,1 1-275,-1 5 235,-4-2 1,1 0-77,-1 1 60,1-1 9,-6 0 0,4 3-138,-2-3 109,-3 4-3,5 0-63,-9 0 72,9 1 12,-8-1 0,3 1-7,-5-1 1,0 1-18,0-1 49,0 0-30,-5 1 1,2-1 191,-5 1-183,6-6 1,-8 3 44,2-5 0,2 3 240,-2-3-275,1 0 413,-5-4-232,1 5 0,-5-4 11,1 3-379,0-3 246,-1-1 1,-2 0 67,-5 0-908,5 0 550,-3 0 0,8 0-52,-2 0-810,2 0 296,2 0-251,-1 0 440,6 0 611,1 0 0,0-5 0,-2-1 0</inkml:trace>
  <inkml:trace contextRef="#ctx0" brushRef="#br0" timeOffset="4">6967 14345 7859,'-8'0'4,"0"0"1,5 0 1382,-5 0-627,0 0-313,2 0-309,-4 0-49,4 0 0,-5 1-20,4 3 1,-3-2-9,2 6 1,-2-4 98,-1 3-228,-1 1 128,1 3 1,-1-3 22,1 0 1,-1-1 2,1 5 1,0-5 48,-1 1-61,6-1-8,-4 5 53,8-6-51,-3 4 0,5-7-1,0 4 1,0-3 0,0 4 0,0-4 81,0 3-46,0-4 22,0 2 134,5 0-200,2 1 0,4 1 1,2-2 127,2 0 1,-1-4-42,5 3-127,-5-3 66,3 4 0,-1-3 69,3 1-274,-2 4 86,-1-6 1,-1 5 62,0-2 1,5-1-17,-5 4 0,1-3-100,-1 4 1,-2-5 103,2 5 0,-6 0-1,-1 3-18,0 1 23,-2-6-94,4 4 83,-9-4 0,4 6 9,-5-1-66,0 6 58,0-5 1,-1 5 11,-3-6 0,-2 1-15,-5-1 0,-1 1-20,1-1 13,-6 0 1,4 1 1,-7-1-227,5 1 217,-5-6-23,2 4 0,-1-7-106,0 4 0,4-4 92,-4 1 0,1-3-15,-1-1 1,-2 0-7,6 0 298,-5 0-261,7 0 0,-3-5 136,4-3-136,1 3 15,5-5 1,-3 8-298,5-6 193,-5 5-951,8-2 1068,-4 5 0,10-5 0,1-1 0</inkml:trace>
  <inkml:trace contextRef="#ctx0" brushRef="#br0" timeOffset="5">9125 13842 7797,'8'-4'1750,"-1"0"-758,1 1-295,4 3-449,-1 0 1,0 0-39,1 0-286,-1 0 163,1 0 1,-1 0-27,0 0 0,1 0-4,-1 0 1,1 0-42,-1 0-65,-4 5 137,3-4-254,-4 9 227,0-9 1,1 10 24,-3-4-167,-3-2 116,4 5 0,-5-3 18,0 4 1,0 1-6,0-1 0,0 0-43,0 1 35,-5-1-11,4 1 1,-8-1-63,5 1 0,-5-1 84,1 0 118,-2 1-148,-1-1 0,-1 1 13,1-1-162,-1 1 60,1-1 0,1 0 49,2 1-56,-2-1 61,4-4 0,-2 1-174,1-4 169,4 5-9,-2-8 0,5 6-262,0-3 15,0-3 209,0 4-633,0-5 134,0 5 130,0-4-601,0 4 390,0 0 646,0-3 0,0 8 0,0-4 0</inkml:trace>
  <inkml:trace contextRef="#ctx0" brushRef="#br0" timeOffset="6">9194 14425 8007,'-7'5'1287,"2"-4"-856,5 4 258,0-5-317,0 5 1,-1-4 109,-3 3 0,3-1-9,-3 0-77,3-1-197,1 3 0,0-4 336,0 3-186,0-3 0,0 6 237,0-4 90,0-1-335,0 3 1149,0-5-1381,0 5-2364,0-4 2255,5 4 0,-4 0 0,4 1 0</inkml:trace>
  <inkml:trace contextRef="#ctx0" brushRef="#br0" timeOffset="7">20158 13454 7853,'11'-7'2322,"1"-1"-1965,-1 4 11,1 0-204,-6 4 0,4 0-62,-2 0 1,2 0 7,1 0-76,1 0 15,-1 0 1,-3 1-49,-1 3 1,-3-1-12,4 4 1,-6 1 16,2 3 0,-3 1-7,-1-1 1,0 0 4,0 1 0,-4 1 19,1 2 0,-6-1-9,1 5 1,-2-5-11,-1 1 1,-1 1-3,1 0 0,-4 3 14,-1-4 1,1 4 21,4-4 1,-5 6 15,1-2 1,0-3-4,4-1 1,0-1 54,4 1 0,0-2-251,4 2-51,1-2 0,-3-1 195,5-1 0,0-3 0,0-1-191,0 1-732,0-2 395,0 4 1,0-7-145,0 4 672,0-4 0,0 7 0,0-4 0</inkml:trace>
  <inkml:trace contextRef="#ctx0" brushRef="#br0" timeOffset="8">20135 14173 8157,'-5'7'859,"2"-2"-459,-4-5 229,4 5 55,-2-4-286,5 4 0,-1-5 117,-3 0 180,3 0-321,-4 0 3571,5 0-3526,5 0 7,-4 0-417,4 0-923,-5 0 1,0 0 0</inkml:trace>
  <inkml:trace contextRef="#ctx0" brushRef="#br1" timeOffset="9">10130 15635 7943,'0'-11'0</inkml:trace>
  <inkml:trace contextRef="#ctx0" brushRef="#br1" timeOffset="10">10119 15601 7801,'-1'-6'28,"-3"2"599,3-3 0,-6 6-433,3-3-24,3-2 85,-4 5-112,0-4 13,4 5-40,-9 0 1,7 0 140,-5 0-103,6 0 55,-3 0 33,0 0-136,-2 0 0,-3 1 21,3 3 1,-4-2-38,4 6 1,0-1-108,0 5 0,-1-4 14,-3-1 0,3 2 128,1 6-186,-1-2 122,2 3 0,-3-3 29,5 2 1,-4-2 1,5 2 0,-5 2 9,4-2-101,0 5 0,-1-2 0,-1 5 0</inkml:trace>
  <inkml:trace contextRef="#ctx0" brushRef="#br1" timeOffset="11">10096 16206 7943,'6'0'2683,"5"0"1,-5-4-2190,5 1 1,-3-2-300,0 1 1,0 1-71,8-4 1,-7-1-79,2-3 0,0 3-7,1 0 1,2 2-9,-7-2 0,4-2-6,0 3 0,-3-4-6,-1 0 0,-3 0-5,4-1 0,-6 1-23,2-1 0,1 0-1,-1-4 0,0 4-99,-4-4 0,0 3 51,0-3 1,0 4-155,0-4 0,0 0 184,0 1-183,-5-6 88,3 9 0,-4-9 22,2 6 1,3-4-18,-3 4 0,2-4 94,-2 4-49,2-1 37,-8 5 0,8 0-19,-6-1 1,4 4 14,-3 1 1,-1 3-31,-3-4 32,-1 6 0,1-7 10,-1 5 0,2-1 5,3 1 1,-4 3-6,4-3 0,-3 2-208,-2-2 1,1 3 64,-1-3 1,0 3-351,-3 1 520,2 0 0,-4 0 0,6 0 0</inkml:trace>
  <inkml:trace contextRef="#ctx0" brushRef="#br1" timeOffset="12">9913 15829 7943,'0'0'0</inkml:trace>
  <inkml:trace contextRef="#ctx0" brushRef="#br1" timeOffset="13">9868 15966 7943,'0'12'844,"0"-1"0,0 1 1114,0-1 0,0 0-1387,0 1 1,0-4-102,0-1-273,0 1-294,5 3 170,-4 1 1,5-5 10,-2 1 9,-3-6-64,10 8 1,-9-7 5,6 5 0,-2-5 15,2 5 0,2-4-4,-3 3 0,2-3-33,-1 4 0,2-6-5,-2 2 1,-2 1-21,2-1 1,-6 1 86,2-1-154,2-3 0,-3 6 54,4-4-26,-4-1 65,7 3-184,-3-5 164,-1 5-26,-1-4 24,0 4 0,-2-5 44,4 0 1,-3 0-44,4 0 0,-5 0 15,5 0-12,-5 0 10,2 0 7,0 5-41,-4-3 0,9 3-52,-9-5 69,10 5 6,-10-4 0,5 4-18,-2-5-2,-3 0 1,6 0 2,-4 0-153,-1 0 148,3 0 958,-5 0-1030,-5 0 98,-2 0-17,-4 0 1,-1-4-25,1 0 1,3 1-159,1 3 1,-1-2 54,-3-1 1,3 0-45,1-5 1,-1 5 10,-3-5 0,-1 4 88,1-3 1,3 0-13,0 0 0,1-4-101,-5 4 114,1-3 0,0-2-36,-1 1 110,6-1-110,-4 1 110,8 0 0,-6-1 9,4 1 0,-1 1 75,1 2-129,3-2 26,-5 3 1,5-3-8,-3 3 1,3-3-18,-3 2 20,3-2 9,1 3 0,-1-1-42,-3 4-13,3-5 2,-4 3 41,5-6 0,0 1-44,0-1 1,0 5 41,0-1 1,3 4-279,1-3 157,0-1-763,-4-3 927,5-1 0,-4 6 0,4 1 0</inkml:trace>
  <inkml:trace contextRef="#ctx0" brushRef="#br0" timeOffset="14">11969 15544 7943,'-4'-8'-717,"0"1"315,1 4 198,3-2 539,0 0 65,0 4-103,0-4-182,0 5 1,-2-4-116,-1 0 0,1-5 0,-3 3 0</inkml:trace>
  <inkml:trace contextRef="#ctx0" brushRef="#br0" timeOffset="15">11946 15498 7924,'0'-6'675,"0"-4"989,-5 8-1051,4-3-243,-4 0-13,0 4-265,3-4 1,-4 5 218,2 0-284,3 0 58,-9 0 0,7 0 44,-4 0 1,3 0-9,-4 0 1,5 0 177,-5 0-307,5 5 1,-6-3 38,6 6-73,-1-5 125,-1 7 0,4-8-74,-3 6 0,-1 0 112,1 3 7,-5 0-53,8 1 0,-8-1 47,5 1 76,-5-1-132,8 6 1,-8-5 74,5 3 0,0 2-1,4-2 1,-3 2 71,-1-2-106,0-2-4,4 8 1,-1-7 8,-3 5 0,3-5 14,-5 8-214,6-10 180,0 5 1,0-6-54,0 1 1,0-1-10,0 1 0,0-1 18,0 0 1,2 1-15,2-1 1,-3 1-77,3-1 99,2 1 1,-1-1-127,3 0 1,-2 1 38,-2-1 1,-2-3-122,6-1 124,-5 1 4,7 3 1,-8-4 27,6-3-5,-6 2 181,9-5-177,-5 4 0,5-5 1,-3 0 126,0 0 0,-2-1-51,1-3 1,4 2-22,-4-6 1,0 6-58,0-2 1,-3-1-4,4 1 0,-5-4 75,5 4-201,-5 1 65,7-2 1,-8-2-32,6-4 0,-4 3 86,3 1 0,-3-1-12,4-3 1,-1-1-10,5 1-36,-6-6 48,4 4 0,-3-3 12,4 5 1,-3-5 3,-1 1 1,-3 0-25,4 3 92,-6 1-75,3 0 1,-5-1 4,0 1 1,0-1-2,0 1 0,0 0-53,0-1 51,0 1-1,0-1-58,0 1 57,0-1 1,-4 1-40,1 0 1,-2-1-10,1 1 1,1-1-50,-4 1 1,3-1-123,-4 1 0,1 0-386,-5-1 293,1 1 121,-1 4 0,0-1-574,-4 4 1,2 0 28,-5 4-438,5 0 1182,-2 0 0,-6 5 0,-2 1 0</inkml:trace>
  <inkml:trace contextRef="#ctx0" brushRef="#br0" timeOffset="16">13911 15475 7771,'0'-6'-122,"-5"1"149,3 0 112,-3 4 166,5-5-125,-5 6 89,4 0-4,-4-5-40,5 4-43,-5-4-41,3 5 129,-3 0-1,5-5-118,0 4 108,0-4 121,-5 5-181,4 0 1,-5 0-90,2 0 60,3 0 77,-4 0-258,-1 0-61,5 0 219,-9 0-210,9 0 49,-4 0 0,0 3 155,-3 1-111,3 5 36,-5-3 0,3 2 59,-4 0-32,5-1-32,-5 5 0,5 0 66,-5 4 1,1-4-45,2 4 1,-2-4 225,2 0-166,3-1-47,-5 0 89,9 6-106,-9-4 1,7 3 81,-5-4 96,6 4-167,-8-3 0,8 5 95,-1-3-76,1-3-12,2 5 1,0-4 13,0 2 7,0-2-1,0 3-179,0-5 149,0 1 1,2-1 84,1 1-158,-1-1 133,3 1-83,0-1 1,-3 0-105,6 1 69,-5-1 1,5 1-166,-4-1 63,5-5 110,-3 5-10,6-10 1,-5 8-30,1-5 0,0-1 38,3-3-131,1 5 106,-1-3 0,-3 3-19,-1-5 1,1 0-6,3 0 32,1 0-69,-1 0 57,1-5 1,-1 3-38,0-1 31,-4-4-1,3 6 0,-4-8-22,6 5 20,-6-5-1,4 3 3,-4-5-1,1-1 1,3 5-1,-2-1 2,2-5-2,-4 1 1,4-5-15,-2 6 1,1-1-3,-2 1 1,2-4-4,-5-1 1,4 0 0,-5 1 0,3 2-58,-3-2 1,-1 1 38,1-1 0,-1 2-7,-2-2 1,0 1-5,0-1-125,0 2 144,0-4 1,0 6-41,0-1-14,0 1 43,-5 0 0,3-1-157,-1 1 160,-4 4 1,5-3-40,-6 3-202,0 2 223,2-6-5,-4 10-538,4-9 330,-6 9 1,1-8-35,-1 5 1,1-4-111,-1 5 0,1-1-58,0 4 471,-6 0 0,-6-5 0,-6-2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5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16355 6156 8135,'-7'-6'0,"-3"-5"0,4 5 0</inkml:trace>
  <inkml:trace contextRef="#ctx0" brushRef="#br0" timeOffset="1">16332 6122 12321,'6'5'476,"-1"-3"-249,-5 6 0,0-1-94,0 5 0,0-1 77,0 1 1,0-1-133,0 1 0,0 3 79,0 0 0,0 1-99,0 0 1,0-2 36,0 5 1,0-4-20,0 4 1,0-4-29,0 4 0,2-4 78,1 4 0,-1-5-34,1 2 1,-1 0 20,-2-1 1,0 1-116,0-5 1,0 0 106,0 1 1,1-4-161,3-1 0,-3-3 13,3 4-126,-3-6-143,-1 3-2595,0-5 2906,-5 0 0,-1 0 0,-6 0 0</inkml:trace>
  <inkml:trace contextRef="#ctx0" brushRef="#br0" timeOffset="2">16092 6407 8089,'0'-6'2675,"0"1"-1850,0 5 1,4-2 7,0-1-589,4 1 1,-1-3 64,4 5 0,1 0-21,-1 0 1,6 0-31,2 0 0,-2-1-47,2-3 1,4 3 63,4-3 0,0 3-224,-5 1 0,5 0 129,0 0 0,-1-4-185,-3 0 1,0 0 26,0 4 1,-4 0-28,0 0 0,-4-1 36,4-3 0,-5 3 18,1-3 0,-2 3-124,-1 1 142,-1-5-360,0 4 246,-4-4-1280,-2 5 550,-5 0-2501,-5 0 3278,-2 0 0,1 5 0,1 1 0</inkml:trace>
  <inkml:trace contextRef="#ctx0" brushRef="#br0" timeOffset="3">16869 6030 8069,'-7'-7'-1472,"3"-1"2183,3 5-208,1-7 228,0 9-437,0-4 0,0 4 342,0-3-76,-5 3 30,4-4-207,-4 5-208,5 0 1,0 5-108,0 2 0,0 3 120,0 2 1,0 4-173,0 3 0,0 3 100,0 1 0,0 1-84,0 3 1,0 2 50,0 5 0,4-4 69,-1 1 0,2-2-94,-1 2 1,-2 0 8,1-4 1,-1 3 166,-2-3 0,3 0-108,1-5 1,0-2 10,-4-1 1,-1-5-2,-3 1 1,3-3 147,-3 0-17,-2-6-163,4 4 1,-4-8 208,2 1-166,3-1 0,-4-4-66,5-1 1,-4 0 45,0-5 1,0 1-260,4-5 0,0 1 90,0 0 0,0-1-316,0 1 1,2-1 159,1 1 0,0-1-166,5 1 0,-2 0 90,2-1 0,2 2 57,-3 2 1,2-2 202,-1 3 1,2 0-150,-2 0 1,2 0 245,1 0 0,1-3-56,-1 2 0,2 2 135,2-2 1,-2 5-30,2 0 1,-1-2-27,1 1 1,-2 0-95,2 4 1,-2 0-54,-2 0 1,0 1-28,1 3 0,-1-1 90,1 4-221,-1 1 0,1 3 76,-1 1 0,-5-1-54,-2 1 0,-3 3 54,-1 0 1,0 0 108,0-3 1,-5 3 16,-2 0 0,-3 4 147,-2-4 0,-3 1-29,0-5 0,-6 0 162,2 1 0,-3-2-32,-5-2 1,3 0-91,-3-4 1,-1 4-123,2-4 1,-1 0-35,4-4 0,1 0-156,3 0 1,3-2-412,5-2 1,0 2 263,4-6 0,-2 4-2175,5-3 2472,0 4 0,4-7 0,0 4 0</inkml:trace>
  <inkml:trace contextRef="#ctx0" brushRef="#br0" timeOffset="4">16263 8874 8083,'-6'-6'885,"1"1"-246,5 5 283,0 0-455,0-5-83,0 3-149,0-3 1041,0 5-871,5 0-217,-4 0 1,9 0-79,-2 0 0,2 0 86,2 0 0,3 0 73,0 0 1,5 0-175,-1 0 0,2-1 109,-2-3 0,2 3-230,-2-3 0,-2 3 135,-2 1 1,2-2-130,-2-1 1,0 1 85,-4-1 0,1 1-75,-1 2 1,-3 0 50,-1 0-360,-4 0-680,7 0 437,-9 0-602,5 0 1,-8 0-136,-2 0 1298,3 0 0,-9 5 0,4 2 0</inkml:trace>
  <inkml:trace contextRef="#ctx0" brushRef="#br0" timeOffset="5">17108 8805 8214,'0'-7'895,"0"-1"-265,0 6 18,0-8-197,0 3 17,0-4 58,0 4-174,0-3-308,0 4 219,0 0-1,-5-5-86,-1 10 1,-5-8-152,-1 6 0,3-1 113,-2 4 0,2 0-292,-6 0 0,-2 1 73,2 3 1,-5 2 2,1 6 1,1 0 138,-1 3 1,0-1 52,-4 5 0,4-3-124,0 3 1,5-2 76,-1 3 1,7 1-72,4-2 1,3-2 91,1-2 1,1-2-361,3-2 0,4 0 83,7 1 0,-1-2-74,5-2 1,0-3 6,4-5 0,-4 0 115,0 0 0,0-2 38,4-1 0,-4 0 10,0-5 1,-5 1 126,1-5 0,-2 1-82,-2 0 1,1-1 119,-1 1 0,-1-2-60,-2-2 267,2 2 1,-9-3 93,3 4 1,-3 5 558,-1-1 24,0 5-191,0-2-483,0 5 1,-1 5-271,-3 3 0,2 3 55,-6 5 0,4-2-60,-3 5 0,4 0-23,-1 4 0,3-1-131,1 1 0,0-4 10,0 0 1,1-1 109,3 1 1,2-1 249,6-3 1,-1-6-62,1 2 0,-1-7 403,1 0 0,-1-3-201,0-1 0,5 0 18,-1 0 0,4-5-273,-4-2 0,0-2-349,-3 1 0,3-2-432,0 2 0,-3 3 672,-5 1 0,6-2 0,5 0 0</inkml:trace>
  <inkml:trace contextRef="#ctx0" brushRef="#br0" timeOffset="6">16286 10039 7053,'0'-6'2517,"0"1"-322,0 5-1729,5 0 18,-4 0-47,10 0-181,-5 0 0,5 0-24,1 0 0,-1 0-19,1 0 0,-1 0-15,1 0 1,3 0-88,0 0 0,0-4-34,-3 0 0,3 0 128,0 4 1,0 0-176,-3 0 0,-1 0 76,1 0 1,-1 0-111,0 0 0,1-1 85,-1-3 0,1 3-168,-1-3 1,-3 1 118,-1 0 1,-3 1-153,4-1-320,-6 1-625,3 2-173,-5 0 1,0 0 0</inkml:trace>
  <inkml:trace contextRef="#ctx0" brushRef="#br0" timeOffset="7">17051 9959 8010,'7'-5'148,"-2"4"136,-5-10 519,0 10-438,0-9 0,0 8 106,0-6-59,0 5 142,0-2-339,0 0 1,-1 0-75,-3-2 1,1 1-159,-4 6 216,-1 0 1,0 0-121,1 0 0,-5 0 99,-3 0 0,-5 6-399,1 1 0,1 7 122,-1 1 1,0 4-107,-4-3 1,5 3 34,3-4 1,2 4 124,2-4 0,1 4-141,2-4 0,3 1 100,5-5 1,0 0 24,0 1 0,1-1 25,3 1 0,3-2-6,4-3 1,0 0-2,1-3 0,4-3 53,3 3 1,-1-4-42,1-4 0,-1 1 12,1-4 0,1-1 69,-5-3 0,4-1-68,-3 1 0,0-1 125,-1 1 0,-2 0-74,2-1 1,-6 1 156,-1-1 0,-2 1-105,2 0 1,-3-1 106,-5 1 1,4-1 13,-1 1 0,1 3 130,-4 1 0,0 3 122,0-4 178,0 6-693,0-3 269,0 5-284,0 5 1,0 2 51,0 8 1,-4-2-58,1 2 1,-2 3-1,1 1 1,3 2-24,-3-2 1,2 1-43,2-5 1,2 4 63,2-4 0,1 1 74,2-5 0,3 0-24,-2 1 1,2-2 323,2-2 1,-1-3-105,0-5 1,2 3 48,2 1 1,-2 0-34,2-4 0,-2 0-117,-2 0 0,1-4-322,-1 0 1,-3-1 143,-1 2 0,0 0-1581,0-5 1668,4 6 0,0-8 0,7 3 0</inkml:trace>
  <inkml:trace contextRef="#ctx0" brushRef="#br0" timeOffset="8">17554 9731 7981,'0'-7'897,"0"2"52,0 5-583,0 5 1,0-2-3,0 4 0,0 2-65,0 6 1,0-1-115,0 5 0,0 1 40,0 2 0,0 1-73,0 0 1,4 0 5,-1 0 0,3 0 0,-3-1 0,0 0-57,5-3 1,-6 1-105,2-4 0,1-1-50,-1-4 0,1-3 164,-1-1-671,-3-4 296,4 2-1267,-5-5 981,0 0 1,0-5 0,0-1 0</inkml:trace>
  <inkml:trace contextRef="#ctx0" brushRef="#br0" timeOffset="9">17440 9913 8096,'0'-6'1865,"0"1"-1254,0 5 1,5 0-208,2 0 1,1 0 34,3 0 1,-2 0-4,6 0 0,-1 0-137,2 0 1,0 0 76,3 0 0,2-1-125,-6-3 0,4 3-157,-4-3 0,0 1-106,-3-1-171,4 3 1,-3-4-955,2 5 0,-2 0 591,-2 0 0,-3-4-2123,-1 0 2669,1 1 0,3 3 0,1 0 0</inkml:trace>
  <inkml:trace contextRef="#ctx0" brushRef="#br0" timeOffset="10">17965 9559 8096,'0'-6'0,"0"1"719,0 5-184,0-5-299,0 3 323,0-3 52,0 5 0,0 5-396,0 3 1,0 2 20,0 2 0,1 0-18,3 4 0,-3 1 18,3 6 1,-1 0-97,1 0 0,-2 0 92,6 0 1,-2 1-217,2 2 0,2-2 51,-3 3 1,0-3-35,0-1 1,-3-4-52,4 0 0,-4-1-61,3 1 0,-4 1 65,1-5 1,-3 1 17,-1-5 1,0-3-105,0-1 132,0 1 0,0 0-52,0-1 50,0-4 10,0 2 7,0-5 13,-5 0 176,3 0-209,-3-5 1,5-2 63,0-4 1,0 3-39,0 1 0,0-1-122,0-3 1,2-1 59,1 1 1,0-1-120,5 1 1,-5 0 98,5-1 1,0 1-113,3-1 1,-1 5 112,-2-1 0,2 4-18,-2-3 0,3 0 118,4 0 0,-2 0-111,2 4 1,-1 1 148,1-2 1,-1 2-29,5-2 1,-3 3-24,3-3 0,-4 3-62,4 1 1,-5 1 31,1 3 0,-2-2-79,-2 6 0,1 0 68,-1 3 1,-3 0-130,-1 1 0,-4-1 98,1 1 0,-3-1-78,-1 1 1,0-1 27,0 0 0,0 1-8,0-1 1,-1 1-110,-3-1 0,1 1 80,-4-1 1,-1-3 72,-3-1 1,-1 1-30,1 3 0,-1-3 52,1-1 1,-1-4-63,1 1 1,0 1 213,-1-1 1,0-1-17,-4-3 1,4 0 117,-4 0 0,0 0-88,1 0 0,-1 0-94,5 0 1,-4-3-103,0-1 105,-1-5 0,5 6-363,-1-4 111,6 4-139,-4-7-454,9 9-56,-4-4 1,6 1 829,3 0 0,-3 0 0,4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22:25:10.499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3015 7424 8961,'0'-7'1397,"0"2"-1127,0 5 139,5 0-70,-4 0-91,10 0 1,-5 0-91,5 0 1,1 0 106,-1 0 0,-3 0-95,-1 0 0,2 0 7,7 0 0,-4 0-1,3 0 1,-2 0 0,-1 0 1,0 0-36,3 0 0,-1 0 49,5 0 0,-3 0-155,3 0 0,-4-1 118,4-3 1,-5 3-143,1-3 1,2 1 10,-2 0 1,0 1-94,-3-1 1,-1 1 7,0 2 1,1 0 123,-1 0 0,4 0-29,1 0 0,0-1 13,-1-3 1,-1 3 58,5-3 1,-3 3-70,3 1 0,-4 0 3,4 0 1,-4-1-7,4-3 1,-4 3 7,4-3 1,-5 2-53,2 2 1,0 0 55,-1 0 0,2 0-61,-2 0 1,-2-1 47,2-3 1,2 3 12,-2-3 0,1 3-2,-1 1 0,-2 0-4,2 0 1,2-4-20,-2 0 1,2 1 2,-2 3 1,-2-2-51,2-1 0,1 1 61,-1-2 0,2 3-74,-2 1 0,-1 0 50,5 0 1,-4 0-42,4 0 0,-3-1 40,3-3 1,-1 3-26,1-3 0,2 3 8,-2 1 1,-1 0-1,1 0 1,0 0 1,4 0 0,-2-4 12,-2 0 1,2 0-2,-6 4 0,5 0-4,-1 0 1,-1-1 154,1-3 0,-5 3-106,1-3 0,2 3 28,-2 1 1,4 0-43,-4 0 1,4 0 7,-3 0 1,0 0-71,-1 0 1,-1-1 69,5-3 1,-4 3-52,5-3 0,-3 3 35,2 1 0,2 0-65,-6 0 1,4-4 17,-4 0 1,4 0-3,-4 4 0,2 0-1,-2 0 0,-1 0-5,5 0 1,-5 0-35,1 0 0,2 0 43,-2 0 1,2 0-102,-2 0 0,-3-1 95,4-3 0,1 3-136,2-3 0,-1 3 107,1 1 1,-4 0 53,5 0 0,-5 0-3,4 0 1,-5-2 12,1-1 0,1 1 4,0-1 0,0 1-43,-1 2 0,-2 0 4,2 0 1,-1 0 1,2 0 1,-4 0-15,3 0 1,2 0-4,-2 0 1,0-4-15,-3 1 0,0-1-33,4 4 0,-4 0 7,4 0 1,-4 0 5,0 0 1,-1 0 7,1 0 1,-1 0 23,0 0 1,1 0-18,-1 0 0,5 0-5,-1 0 1,0 0 5,-4 0 0,5 0 14,-1 0 1,1 0 20,0 0 0,-2 0-5,5 0 1,-5 0 46,1 0 1,-1 0-49,1 0 0,-2 0 66,2 0 0,1 0-65,0 0 0,-1 0 102,-4 0 1,4 0-60,1 0 0,-1 0 32,-4 0 0,1 0-30,-1 0 0,1 0 9,-1 0 1,0-1 115,1-3 1,-5 2-77,1-1 399,0 1-232,3 2 223,-5 0-108,5 0 380,-10 0-474,4 0-1213,-5 0-595,-5 0 1,2 0 783,-4 0 1,-1 4 768,-3 0 0,-6 5 0,-1-3 0</inkml:trace>
  <inkml:trace contextRef="#ctx0" brushRef="#br1" timeOffset="1">4500 11067 8443,'-7'0'1445,"2"0"142,5 0-1472,5 0 1,-2 0-80,5 0 1,-5 0 92,5 0 0,0 0-17,3 0 1,1 0-4,-1 0 1,2 1 22,2 3 1,1-3-98,3 3 1,3-3 80,-3-1 1,3 0-51,0 0 0,1 0 38,0 0 0,0 0-35,0 0 0,0 0 17,-1 0 1,5-1-20,0-3 1,-1 3-8,-3-3 0,4 3-3,0 1 1,0-4-86,0 0 1,-3 0 102,3 4 0,1 0-81,-2 0 1,2 0 58,-1 0 1,-3 0-11,3 0 0,-2-3-29,2-1 0,-2 0-8,6 4 1,-1-1-10,4-3 0,-1 1-6,-2-4 0,6 3 9,-3-4 1,3 5 22,-3-5 0,0 2 46,0-2 1,-1-1-51,-2 5 0,1-1-12,-6 1 1,5 3 7,-5-3 0,1-1 2,-4 1 1,0 1-6,0 3 1,3-2-2,1-1 0,3 1-26,-3-2 1,3-1 29,-3 2 1,5-5-44,-2 4 1,3-3 31,1 3 0,-3-1-73,-1 1 1,-3 3 66,3-3 1,1-1-5,3 1 0,0 0 67,1 4 0,-2-1 8,-3-3 1,7 3-45,-3-3 1,3 1-12,-3 0 0,1 1-45,-1-1 1,1 0 50,3-1 0,-2 2-50,2-6 1,0 5 47,-4 0 1,7-2-7,-7 1 0,3-1 22,-3 1 1,-1 3 1,-2-3 0,0-1 121,-4 1 0,4-1-77,-5 1 0,5 3 49,-5-3 0,1-1-67,-4 1 0,3 0 28,1 4 1,0-4-14,-4 1 1,-2-1-8,-2 4 0,2 0 0,-6 0 0,4 0-4,-4 0 0,0 0 27,-3 0 1,-1 0-22,1 0 0,-1 0-100,0 0 1,1 0 85,-1 0 1,-3 0-88,-1 0 0,1 0 56,3 0 1,-3 0-7,0 0 1,-5 0-7,5 0 0,-4 0-4,4 0 1,-5 0-34,5 0 52,-6 0 1,5 0-513,-3 0 160,-3 0-1913,4 0 2235,-5 0 0,-10 5 0,-3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13351 8155,'12'-11'0</inkml:trace>
  <inkml:trace contextRef="#ctx0" brushRef="#br0" timeOffset="1">17234 13305 8155,'0'-11'-550,"0"5"508,0 0-867,0 6 452,0 6 457,0-5 0,-5 9 0,-1-4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56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5196 13716 7991,'0'-6'698,"0"0"-380,0 2 58,0 3-77,0-4 444,0 5-695,0-5 0,-1 3 121,-3-2-176,3-2 0,-4 4 28,5-6 1,0 4 192,0-3-269,0 4 133,0-7 1,0 7-43,0-4 1,0 3 30,0-4 1,0 1 3,0-5 1,0 5-36,0-1 1,0 0 25,0-3 0,0 0-41,0-1 1,0 1 41,0-1 0,0 1-48,0-1 0,0 1 91,0 0-14,0-1 1,0 1 6,0-1-109,0 1 0,0 0 64,0-1 0,0 1-24,0-1 1,0 1-11,0-1 1,0 1 27,0 0 1,0 3-14,0 0 1,0 1-1,0-5 0,0 1-62,0-1 0,0 5 22,0-1 0,0 1-4,0-5 1,0 5 1,0-1 1,0 0 20,0-3 1,0 0-48,0-1 1,0 1 36,0-1 0,0-3 55,0 0 0,-1-4-56,-3 4 1,3-1 156,-3 5 1,3-1-81,1 1 1,0 0 14,0-1 1,0 1-27,0-1-37,0 1 1,0 0-18,0-1 0,0-3 46,0 0 0,0-1-98,0 5 1,0-4 67,0 0 0,0-4-73,0 3 0,0-3 59,0 4 1,0 0-58,0 3 0,0 1 19,0 0 0,0 3-3,0 0 0,0 4 8,0-3 0,0 3 12,0-4 1,0 5-6,0-5-1,0 0 1,0-3 78,0 0 0,0-1-66,0 1 0,0-4 3,0-1 1,0 1-13,0 4 0,0-1 0,0 1 1,0-1-10,0 1 0,0 0 21,0-1-18,0 1 1,0-1 4,0 1 0,0-1 4,0 1 0,0 0 16,0-1 1,0-3 3,0 0 0,0-2 52,0 2 1,0 1-63,0-5 1,1 4 90,3-4 0,-3 5-78,3-1 1,-3-2 77,-1 2 0,0 0-62,0 3 1,0 1 55,0-1 0,0-4-19,0-3 1,0 1 44,0-1 0,4 0-57,0-4 0,-1 0 2,-3 0 0,0 1 6,0-1 1,0 1-4,0 3 1,0-2 3,0 2 1,0-3-2,0-1 1,0 0-1,0 0 1,0 1-33,0-1 0,4 0 7,0 0 0,0 0-122,-4 0 0,0-3 127,0-1 0,1 0-121,3 5 1,-3 3 93,3 0 1,-3-1-75,-1-2 1,4-1 53,0 0 1,0 4-28,-4 0 1,0 4 17,0-4 1,0 5 2,0-2 1,0 0 3,0 1 0,0-1-1,0 5 1,0-2 4,0-2 0,4 2-5,-1-2 1,1-3 31,-4-1 0,0 2-28,0-2 0,0 0 32,0-4 1,0 4-34,0 0 0,1 0 0,3-4 1,-2 0 32,1 0 0,-1 4-23,-2 0 0,0 1-9,0-1 0,1-1 8,3 5 0,-3-4-10,3 3 1,-3-3 8,-1 4 1,0-5-25,0 1 0,0 1 21,0-1 1,0 4-19,0-4 0,0 4 3,0-4 1,0 1 7,0-1 1,0-3 4,0 3 0,0 1-5,0-1 0,1 4 45,3-4 0,-3 5-39,3-1 0,-3-2 25,-1 2 1,0-1-23,0 0 1,0 4 10,0-3 1,0-2 1,0 2 0,0-4 5,0 4 1,0-6 6,0 2 1,0 3-8,0 0 1,0 0-39,0 1 1,0-4-73,0 3 1,0 0 17,0 1 0,0 2 65,0-2 0,0-2 0,0 2 0,0-5 0,0 1 0,0 1 52,0-1 0,0 1-95,0-1 1,0-2 25,0 2 0,0 1 9,0-1 1,0 1-19,0-1 0,0-1 91,0 4 1,0 0-50,0 1 0,0 1 11,0-5 0,0 5-16,0-1 1,0-2-3,0 2 0,0-4-13,0 4 1,0-2 11,0 2 0,0 1 57,0-5 0,0 4-57,0-4 0,0 1 42,0-1 1,0-2-39,0 6 0,0-4 27,0 4 0,0-4-55,0 4 1,0-2 39,0 2 0,0 1-42,0-5 0,0 4 46,0-4 1,0 5-46,0-1 1,0-2 22,0 2 0,4-2-13,0 2 1,0 2 9,-4-2 0,0 2-2,0 2 0,0 0-6,0-1 1,0 1 4,0-1 0,0 1-80,0 0 1,0-1 71,0 1 1,0-2-112,0-2 0,0 2 95,0-2 0,0 1 14,0-1 0,0 2 7,0-2 0,0 1 5,0-1 1,0 2 33,0-2 0,0 1-56,0-2 0,0 4 88,0-3 1,-1 2-65,-3 1 1,3 1 38,-3 0 0,2 3-27,2 0 1,-1 1-30,-3-5 1,3 1-87,-3-1 41,3 1 0,1-4-19,0 0 1,-4-1 58,0 5 0,1-4-102,3 0 0,0-1 82,0 5 1,0-4 59,0-1 1,0 0-68,0 1 1,0 2 121,0-2 1,0-2-100,0 2 1,0-1 84,0 0 0,0 4-48,0-4 1,0-1 3,0-2 0,0-3-15,0-1 1,0 0 2,0 0 1,0 1-17,0-1 0,0-1 7,0-3 1,0 4-3,0 0 1,0 1 2,0 2 0,3 0-1,1 1 0,0-2 1,-4 2 1,0 1 0,0-1 1,0 5-1,0-1 1,0-2-1,0 2 0,0-4 24,0 4 1,0-6-23,0 2 0,0 1-1,0-1 0,0 0-30,0-3 1,0 3-5,0-1 1,0 5 30,0-4 0,0 5-3,0-1 1,0 2 31,0 2 1,-1 0-33,-3-1 0,3 1 14,-3-1 0,3 0-12,1-4 0,0 4 14,0-4 0,-4 2-23,0-1 0,0 1-1,4-5 1,0 0 2,0-4 1,0 2 6,0 2 1,0-3 1,0 3 0,-4 1-4,1-1 0,-1 4 66,4-4 1,0 4-62,0-4 1,0 4 5,0-4 1,0 3 6,0-3 1,0 4-18,0-4 1,0 4-4,0-4 0,0 4 16,0-5 1,0 3-20,0-2 0,0-2 13,0 6 1,0-5-42,0 1 1,0 1 32,0-1 1,0 5 6,0-1 1,0-2-7,0 2 0,0 0 6,0 3 0,0 0 5,0-3 0,0 2-9,0-2 1,0 2 7,0 2 1,0-2-7,0-2 0,0 2 3,0-2 0,0 1-3,0-2 0,0 4 1,0-3 0,0-2-27,0 2 1,0-5-3,0 1 1,0 1-9,0-1 1,0 3 28,0-3 0,0 4-65,0-4 0,0 5 31,0-1 51,0 2 0,0 2-34,0-1 0,0 5 79,0-1-84,0 1 0,0-5 5,0 1 1,0 3-36,0 1 1,0-1 45,0-3 1,0-1-53,0 1 0,0-1 35,0 1 0,0 2 12,0-2 1,4 2-18,-1-7 1,1 8 59,-4 0 1,0 0-7,0-3-1,0-1 0,0 1 49,0 0 1,0 3-68,0 0 1,0 1 9,0-5 0,0 5 1,0-1 0,0 1-2,0-5 0,0 1 2,0-1 0,0 5-13,0-1 0,0 0 10,0-3 0,0 0-19,0-1 7,0 1 0,0-1 13,0 1-61,0-1 1,0 1 50,0 0 1,0 3-35,0 0 1,0 1 24,0-5 1,0 5-46,0-1 1,0 1 8,0-5 0,0 1 3,0-1-18,0 1 1,0-1 30,0 1 1,0 0 78,0-1-76,0 1 1,0-1 31,0 1 0,0 3-25,0 1 0,0 3 90,0-4-88,0 1 14,0-5 0,0 1-44,0-1 1,0 5 41,0-1 0,0 1-3,0-5 0,1 1-6,3-1 0,-2 1 33,1-1 1,-1 1-29,-2 0 0,3-1 16,1 1 1,1-1 4,-1 1 1,-3-1 2,3 1 1,-1 0 39,1-1 0,-3 1-45,3-1 0,-2 5 81,2-1-76,-3 1 0,6-5-12,-4 1 1,-1-1 14,1 1 0,3-1-20,-3 1 1,5 0 17,-4-1 1,5 1-15,-2-1 1,0 1-9,0-1 0,0 1 14,0 0 0,-1 3 11,-2 0 1,-1 1-11,4-5 1,-4 5 54,1-1 0,1 4-36,-1-3 0,1 0 4,-1 0 0,-3 0-1,3 4 1,1 0-7,-1-5 0,1 5-17,-2-5 1,0 4 40,5-3-63,-6 4 0,4-3 31,-2 2 0,-1 3-153,4-3 138,-4 3 0,3-3-11,-2 0 20,-3 0-15,10 4 1,-9 0 6,6 0-14,-6 0 52,8 0 1,-7 0-40,5 0 1,-5-1 78,5-3 1,-4 3-70,3-3 0,-3 3 88,4 1-59,-6 0-17,8 0 0,-4 1-16,1 3 0,-1-3 17,-2 3 0,-2-2-63,1 2 68,4-2-3,-1 8-6,5-9 43,1 4 1,-2-4-55,-2 3 0,2-3 4,-3 3 1,0-3-17,0-1 1,-3 4 21,4 0 0,-4 1-63,3-1 58,-4-3 0,6 6-31,-6-4 21,6-1-16,-2 3 0,0-1 19,1-1 0,-4 1 10,3-4-10,-4 0-4,7 0 1,-7 4-11,4 0 11,-4 0 0,7-4-16,-4 0 14,1 5 0,-1-4-4,-2 3 1,-2-2-3,6 2 4,-6-3 0,9 8 6,-4-5 1,-2 5-7,5-3 1,-5 2-1,3-1 0,-2-4 1,-2 1 0,-1 1-1,4-1-22,-4 5 9,7-8 0,-4 9 7,6-2 9,-6-3-1,4 0 0,-7-1 2,4-1-7,-4 1 0,7 1 40,-3-3-38,-1 8 1,0-8 1,-2 6 1,1-4 0,3 3 1,-2-3-2,-2 4 1,1-5 1,3 5 0,-2-2-6,-2 2 0,-2 2 7,6-2-12,-6-3 9,9 5 0,-9-7-1,6 4 148,-6-4-142,8 7 119,-3-4-115,-1 6 1,3-5 9,-5 1 34,5-1-38,-8 0 4,9 3 0,-9-7 0,4 4 50,1 2-17,-5 1-27,9 2 0,-8-1 20,6 0-141,-5 1 116,2-1 3,0 1-4,-4-1-124,4-5 114,0 5 5,-4-5-74,10 5 65,-5 1 0,0-5 3,-2 1-27,2 0 22,1 3-9,-1-5 0,3 5 1,-4-4-3,1 3 0,1-2 34,0 0-28,4-1 1,-9 1 1,6-1 1,-4 0 1,3 0 20,1 4-21,-2-5 1,4 5 0,-5 1 24,3-1 0,-2 1-22,-2-1 1,-1-3 9,4-1 0,-3 0 18,4 0 0,-5 3-5,5-2 30,0 2-35,3 1 0,1 1 1,-5-2-1,-1-1 13,0-1 124,2-1-137,-6 0-1,8 3 101,-9-4-91,9 5 0,-7 1 34,4-1 1,-3 1-25,4-1 1,-4 1-44,3-1 0,-3 0 65,4 1-80,-6-1 1,8-3-14,-2-1-80,-3 1 125,5 3 0,-5-3 12,3 0-103,2-1 84,-4 0 1,2 3 2,0-3-3,-1-1-16,5 4 50,-1-4-40,1 5 0,-5-3 63,1 0 0,-2-1-54,2 5 0,2-1 18,-3 1 1,0-1 0,-1 0-7,-1 1 0,4-1-17,-1 1 1,-2-1 6,2 0 1,-2-3-24,2 0 0,2-1 6,-3 5 1,2-5 16,-1 1 0,2-2-38,-2 2 0,-2 2 26,2-2 1,-5-2 40,5 2 0,-2-1-37,2 5 1,1-5 60,-5 1 0,3 0-46,-3 3 1,4 0-5,-4 1 1,4-1 50,0 1 0,-2-2-47,2-3 0,-4 4 1,3-4 10,2 3 0,0 2-3,-1-1 0,2 1-36,-2-1 30,2-5-21,1 10 15,1-14 1,-2 13 15,-3-7-38,3 2 23,-3 2 0,4-1-16,1 0 12,-1 1 0,-1-1 2,-2 1 0,2 3 1,-2 0 1,2 0-30,1-3 0,-1-1 0,-1 1 12,-1-1 0,-1 4-6,5 0 1,-1 1 0,1-5 0,-1 1-5,1-1 1,-1 0 3,0 1 0,1-1 6,-1 1 0,1-1 87,-1 0 0,1 1-82,-1-1 0,0 1 47,1-1 0,-5 1-30,1-1 0,0 0 0,3 1 14,0-1 0,0 1-89,-4-1 74,3 1 2,-3-6 0,3 4-93,-3-2 82,4 2 1,-6 1 12,2 1 154,3-1-148,-3 0 0,3 1 31,-2-1-50,2 1 0,-4-5 177,6 1-164,-1 0 1,-3 3 28,-1 0 40,1 1-58,-2-6 1,4 4 40,-2-2-114,2 2 81,-4-4 4,5 5-67,-5-5 1,4 2 51,-2-1 1,2 1-34,-3 3 0,2 1 29,-1-1 0,2 0 18,-2 1 1,-2-1-19,2 1 1,-1-1 3,5 1 0,-2-1 19,-3 0 0,4 1-20,-4-1 0,3 1-53,2-1 0,-5 1 52,1-1 1,0 0-31,3 1 0,0-1 27,1 1 0,-5-1-14,1 0 1,-2 2 2,2 2 0,1-2-1,-5 2 1,5-1 32,-2 1 0,0-2-29,0 2 1,1-2-38,3-1 1,-1-1 39,-2 0 0,2 1-52,-2-1 0,1 1 44,-2-1 0,3 0-4,-2 1 1,2-1 7,2 1 0,-2-1 3,-3 1 0,4-1 9,-4 0 1,3 2-21,2 2 1,-5-2 22,1 2 0,0-2-14,3-2 1,0 1-129,1-1 120,-1 1 0,-3-5 0,-1 1-184,2 1 173,1 1 1,2-3-15,-1 1 0,-3 0 4,0 3 1,-1 2-9,5 2 0,-5-2-8,1 2 0,-1-2-4,5-2 1,-5 4 6,1 1 1,0-1 25,3-4 0,-1 4 49,-2 1 1,2-1-10,-2-4 1,1 1-44,-2-1 0,3 1-1,-2-1 0,1 0 0,-2 1 0,4-1 153,-4 1 1,0-1-109,0 0 0,1 1-36,3-1 1,-3 1-18,-1-1 1,0 1 68,0-1 0,4 0-59,-4 1 0,-1 2 1,2 0 14,1 0 1,0-8-36,-2 5 1,4-2 29,-4 3 0,3-2-24,2-2 1,-2 2 16,-2-3 1,2 3-11,-3 2 0,3-4 2,2-1 0,-4 1 27,-1 3 1,1 1 48,3-1 1,-3 0-67,-1 1 1,0-1 53,0 1 1,4-1-42,-4 1 0,-1-2-46,2-3 49,0 9 0,3-9-145,1 8 1,-2-2 112,-3-2 1,3 1-11,-2-1 1,2 1 8,2-1 0,-5 1-9,1-1 0,-1 0 52,5 1 1,-2-1-50,-2 1 0,2-1 90,-3 1 0,2-1-75,-1 0 1,2 1 42,-2-1 0,2 1-34,1-1 1,-3 0 2,0 1 0,-1-1-3,5 1 1,-1-2-1,0-2 0,1 2-24,-1-3 0,1 3-6,-1 2 0,0-1 3,1 1 0,-1-1 16,1 1 1,-1-1-2,1 0 0,-2 1 1,-3-1 1,4 1 2,-4-1 1,3 0-3,2 1 1,-1 2 1,1-3 0,-1 3 8,0-6-8,1 2 0,-1 1-2,1 1 0,-1-1-2,0 1 1,1-5 3,-1 1 0,1 0-1,-1 3 0,1 0 2,-1 1 0,-1-1-2,-2 1 0,2-1 1,-2 0 1,2 5-1,1-1-1,1-1-23,-1-1 23,-5-7 0,4 4 1,-2-2-180,2 2 170,2 1 1,-1 1 1,0-5 2,1 1 0,-1-2-19,1 2 12,-1 2 1,1-5 0,-1 3 1,0 2 5,1-3 0,-2 0-18,-2 0 149,2 1-140,-4 3 83,6 1-68,-1-1 1,0 1 47,1-1 1,-5-1-41,1-2 1,0 2-19,3-2 20,-5 2 0,5-3 18,-4 1-70,3-5 51,-3 7 1,3-8-20,-3 6 1,4-2-5,0 2 1,-3 1 9,-1-5-5,1 4 2,3-1 43,-4 4-39,3-4 0,-4 3 0,6-3 109,-1-2-102,-5 6-1,4-5 6,-3 5 60,4-4-60,1 3 0,-1-5 74,0 2-70,1 4 1,-1-5 69,1 5-68,-1-4 1,4 3 16,1-2 74,-1 2-76,-4 1-3,6 1-2,-5-1 118,5 0-118,-1 1 0,-3 3 34,2 0-9,-2 0-20,4-3 1,-5 3-119,3 0 126,-2 1-6,4 0 1,-3-3-146,5 2 129,-5-2 0,6 2 1,-4 0-49,2-1 1,-3-1 39,4-2 0,-3 1-20,3-1 0,-4 2 6,4 2 0,-4-2-3,4 2 1,-1-2 5,1-2 107,3 5-102,-10-3 1,6 4 47,-3-6 1,-1 4-40,5 1 1,-5-1-19,1-4 1,-1 1 20,2-1 1,-4 4-30,4 0 0,-2 1 29,1-5 0,-3 1-10,4-1 0</inkml:trace>
  <inkml:trace contextRef="#ctx0" brushRef="#br0" timeOffset="1">11237 11321 22357,'1'1'1,"11"14"6,3 0-9,0-3 1,0-1-100,-3 1 1,0 0 93,4 4 0,-4-4-80,3 3 0,2-2 63,-2-1 0,2 0-7,-2 3 1,-2-2 18,2 2 1,1-1-29,0 2 0,0-4 115,-1 3 1,-2-1-97,2 2 1,2-4 74,-2 4 1,4-4-53,-4 0 0,2 3 14,-2 0 1,-1 0-11,5-3 1,-5-1-4,1 1 0,2 0 33,-2 4 1,0-4-33,-4 3 1,5-1 7,-1 2 0,0-4-6,-3 4 1,-1 0 0,0-1 1,2 1 2,2-5 1,-2 0-33,2 1 0,-1-1 30,1 1 1,-2-1-126,2 0 1,-1 1 76,2-1 1,-4 1-12,3-1 1,-2-1 10,-1-2 1,-1 2 8,0-2 1,0 2-17,-4 1 0,3 1 12,-2-1 1,2-1-13,2-2 1,-2 2 41,-3-2 1,3 2 3,-2 1 1,2-1-15,2-2 1,-1 2 6,0-2 1,0-2-20,-4 2 1,3-1 5,-2 5 0,1-5-5,-1 1 1,2-2 8,-3 2 0,3 2 16,2-2 0,-5 2-21,1 1 1,-2 1 47,2-1 0,2 1 16,-2-1-51,2 0 0,1 1 27,1-1 0,-1 1-20,1-1 0,-1 0-13,0 1 1,1-4 14,-1-1 0,1 1-27,-1 3 0,1-3 17,-1-1 4,0 1 0,1 3-1,-1 1 0,1-1 11,-1 1 0,-1-1 16,-2 1 0,2-5-25,-2 1 1,1-1 7,-2 5 0,3-1-1,-2 1 0,2-5-13,1 1 0,-3-1 10,0 5 1,-1-4-12,5-1 1,-1-1 2,1 2 1,-1 2-12,0-2 10,1 2 0,-1 1 3,1 1 0,-1-2 14,1-2 0,-5 2-12,1-3 0,-1 4 59,5 0 1,-5 0-48,1 1 0,0-2 3,3-2 0,0 2-5,1-3 1,-4 3 1,-1 2 0,1-2-6,3-2 0,1 2 8,-1-3 1,-1 4-38,-2 0 0,2-3 31,-2-1 1,2 1-79,1 3 0,-3-3 65,-1-1 1,1 1-90,3 4 0,-3-2 68,0-3 0,-1 3-4,5-2 1,-2-2 28,-3 2 0,4-2-27,-4 2 0,3 2 67,2-2 1,-5-2-57,1 2 1,0-4 42,3 3 1,-3-3-33,-1 4 0,0-5 42,0 5 1,3-4-33,-2 3 0,-2-3-1,2 4 1,-4-6 1,3 2 1,-3 1-7,4-1 9,-6 5 0,8-4-5,-2 3 1,-2 0 4,2-4 0,-4 4-3,3-4 0,-3 3 2,4-3 16,-1 5 0,5-4 2,-1 3 0,-3 1 58,0-6 0,-5 5-53,5-4 11,0 5-15,3-3 0,-1 2-25,-2-1 0,2-3 25,-2 4 1,2-4 120,1 3 0,-3-3-120,-1 4-12,1-6 0,3 4-71,1-2 115,-1-3-218,1 10 180,-1-5 0,0 2-30,1-1 1,-5 0 5,1 0 1,-5 0-49,0-4 1,3 0 10,-3 4 0,2-4-43,-1 1-153,-3 2 183,5-5 14,-6 5-3751,0-6 3200,5 0-118,-4 0 344,4 0 0,-4 0-630,3 0 599,-3 5 0,6-4-214,-4 3-51,-1-3 1,4 3-304,-2 0 49,-3 4 1,6-2 918,-4 1 0,-1 3 0,3-3 0</inkml:trace>
  <inkml:trace contextRef="#ctx0" brushRef="#br0" timeOffset="2">13362 13568 8316,'-6'0'-276,"0"0"-417,2 0 1334,3 0 103,-10 0 564,10 0-853,-9 0 1,8 0 527,-6 0-174,5-5-316,-7 4 0,8-6 429,-6 3-98,6 3 32,-4-4-194,6 5-1405,0 0 682,6 0 0,-4 0 8,6 0 1,-1 0 212,5 0 1,-3 0-125,2 0 1,-2 1 140,6 3 0,2-3-62,-2 3 0,5 1-114,-1-1 1,-1 1 18,1-1 0,0-3-33,4 3 0,-2-3-54,-2-1 1,2 0 93,-6 0 1,4 0 25,-4 0 0,1 0-49,-5 0 0,0-1 238,1-3-204,-6 3-18,4-4 189,-8 5 255,3 0-2045,-5 0 868,0-5-1904,0 4 319,0-4 237,-5 5 1385,3 0 676,-3 0 0,0 0 0,-1 0 0</inkml:trace>
  <inkml:trace contextRef="#ctx0" brushRef="#br0" timeOffset="3">13659 13271 8128,'-5'-6'0,"4"-4"-277,-4 3 144,5 1 0,0 0 164,0 2 565,0 2-54,0-8-234,0 9-177,0-9 65,0 9 1,0-10 240,0 10-205,0-9 143,0 9-151,0-4 371,0 5-91,0-5-333,0 3 223,0-3-313,0 0 161,0 4-320,0-4 115,0 0 52,0 3-111,0-3 0,0 4 147,0-3 143,0 3-197,0-4 1,0 4 450,0-3-214,0 3 180,0-4-92,0 5-442,0 5 0,0 1 75,0 5 0,0 5-5,0-1 1,0 4 61,0-4 0,1 5-59,3-1 1,-1 3 12,4 1 0,-3-2-80,4-2 0,-5 3 87,5-3 0,-4-2-53,3-2 0,-4-2 37,1-2 1,1 0-87,-1 1 0,1-5 86,-1 1 218,-3-5-84,4 7 34,-5-9-12,0 4 232,0-5 18,0 5-329,0-4 0,0 6-35,0-3 150,0-3-379,0 9 181,0-9 0,0 6-276,0-4-78,-5-1-119,4 3-393,-5-5-3500,6 0 4341,6 0 0,-5 0 0,4 0 0</inkml:trace>
  <inkml:trace contextRef="#ctx0" brushRef="#br0" timeOffset="4">4523 12106 8435,'0'0'0</inkml:trace>
  <inkml:trace contextRef="#ctx0" brushRef="#br0" timeOffset="5">4523 12106 8302,'7'0'0,"1"0"752,0 0-426,3 0 0,0 0 81,1 0-286,-1 0 0,1 0-25,-1 0 1,0 0 51,1 0 0,-1 0-100,1 0 0,0-1 103,4-3 1,-4 3-106,4-3 0,0 3 13,-1 1 0,1 0 6,-5 0 1,4-2-198,0-1 222,1 1 1,-5-3-70,0 5 1,1 0 44,-1 0 0,-3 0-130,0 0 1,-5 0 62,5 0-205,-6 0-205,4 0-1920,-6 0 1952,0 5 379,0-3 0,-6 3 0,0-5 0</inkml:trace>
  <inkml:trace contextRef="#ctx0" brushRef="#br0" timeOffset="6">4648 11741 8132,'-11'0'0,"3"0"21,1 0 0,3-4 410,-4 0 256,6 0-207,-8-1 57,8 4-27,-3-4-463,5 5 553,0 0-469,5 0 0,3 0-88,7 0 1,-2 0-2,2 0 0,2 0 37,-2 0 1,4 0-70,-4 0 0,5 0 53,-1 0 1,-2 0-122,-2 0 1,2 0 105,-2 0 1,0 0-127,-4 0 0,1-1 47,-1-3-58,1 2 18,-1-3-177,-5 5-378,5 0-206,-10 0-535,4 0 1,-14 0 797,-2 0 0,-3 0 569,2 0 0,-4 0 0,-2 0 0</inkml:trace>
  <inkml:trace contextRef="#ctx0" brushRef="#br0" timeOffset="7">4591 11923 8132,'-6'0'0,"-1"0"127,4 0 1,1-1 637,-1-3-84,-4 3-321,6-9 1,-5 2 139,2-7-154,3 2 1,-6-9 124,3-1-350,3 0 88,-9-10 1,9 4-157,-3-6 0,-1 1 124,1 0 1,-4 3 13,5 1 0,-2 8-149,1 0 0,2 2-295,-1 1 0,1 3 179,2 5 0,0 3-920,0 0 296,0 6-900,0-3-960,0 5 1949,5 0 609,-3 0 0,8 0 0,-4 0 0</inkml:trace>
  <inkml:trace contextRef="#ctx0" brushRef="#br0" timeOffset="8">4557 11341 8395,'-11'0'595,"4"-1"-63,3-3-148,-2 3 343,5-5 389,-9 6-202,8 0-812,-3 0-1,5 0 0,5 0-36,3 0 113,7 0 0,-1 0 1,5 0-96,1 0-85,2 0 0,1 0 1,0 0-43,0 0 0,-4 0 121,0 0 0,-2 0-248,2 0-48,3 0 68,-9 0 76,3 0 0,-4 0 40,-1 0 0,-3 0-16,-1 0 1,-3 0-54,4 0 73,-6 0 14,3 0 1220,-5 0-1172,0-5 1,0-1-13,0-5 0,-4-1-27,1 1 1,-1-1 65,4 1 0,0-6 13,0-2 0,0-1-75,0 1 1,0-1 4,0 5 1,0-4-19,0 3 1,0 0 3,0 1 0,0 6 38,0-3 0,0 7-471,0-2-929,0 4 574,0-2-2098,0 5 1557,0 5 1342,0 1 0,-5 6 0,-2-1 0</inkml:trace>
  <inkml:trace contextRef="#ctx0" brushRef="#br0" timeOffset="9">4740 11261 8164,'-12'6'-702,"5"3"2129,-1-5-919,5 0 1,-3-4 461,2 0-303,3 0-386,-4-5 1,1 2 13,0-4-94,1-1 0,3-3-140,0-1 0,0 1 152,0-1 0,-4-3-280,0 0 0,0-5 46,4 0 0,0-1-323,0-2 0,-1 4 177,-3 0 0,3 5-200,-3-1 0,3 2-596,1 2 1,-2 4-103,-1 4 168,1 1 0,-4 4 897,2 1 0,-2 4 0,-6 4 0</inkml:trace>
  <inkml:trace contextRef="#ctx0" brushRef="#br0" timeOffset="10">4511 11341 8512,'-5'-12'1041,"4"1"-390,-3 0 1,-1-2-175,1-2 1,-1-3 47,1-5 1,3 0-201,-3 0 1,3-3-242,1-1 0,-4 1-331,0 3 0,1 0 245,3 0 0,-4 1-1139,0 3 0,0 3 636,4 4 0,0 1 505,0 0 0,-5-1 0,-1 1 0</inkml:trace>
  <inkml:trace contextRef="#ctx0" brushRef="#br0" timeOffset="11">4500 10781 8170,'-7'0'0,"2"0"276,0 0 381,4 0 248,-4 0-556,5 0 1,5 2-165,3 1 1,3-1-81,4 1 1,2-1 115,2-2 0,6 0-200,-2 0 1,4 0 45,-1 0 1,-2 4-163,3-1 1,-3 1 115,-1-4 1,-4 0 22,0 0 0,-5 0-93,1 0 1,-2 0 211,-2 0-324,-4 0 248,3-5-688,-9 4-164,4-4-92,-5 5 350,-5 0 0,-1 0-237,-6 0 1,5 0 280,-1 0 1,1 0 462,-5 0 0,-4 5 0,-2 1 0</inkml:trace>
  <inkml:trace contextRef="#ctx0" brushRef="#br0" timeOffset="12">4534 10816 8170,'-11'-4'-868,"-1"0"876,6 0 1,-4 3 422,2-3 1,2 2-73,-2-6 350,6 5-337,-9-7 1,10 4 140,-3-6-83,3 1-155,1 0 1,0-2 90,0-2-280,0 2-7,0-9 1,4 5-126,0-6 126,5 5 0,-3-4-168,5 3 0,1 3 47,-1 1 1,4 2-82,1 2 1,-1 3 44,-4 0 1,1 6-87,-1-2 149,1 3 1,-1 5-164,0-1 0,1 6 25,-1-1 1,-1 6-96,-2 1 0,2 2-19,-2-2 1,1-1 128,-2 5 0,3-1 45,-2 1 1,-2 1-36,2-5 0,-2 0 124,2-3 1,1-5-48,-5 1 0,1-5 148,-1 0 0,-2-1-63,6-2 1,-4-2 187,3-1 0,-3-4 183,4-4 1,-5-2-179,5-2 1,-4-3 73,3-5 0,-4 0-38,1 1 0,1-1-145,-1 0 0,3 4-9,-3 0 1,1 4-4,-1-4 1,-3 5-359,3-2 145,2 4-805,-4 0 365,3 6-1180,-5 1 1127,0 5 1,5 0 0,1 0 0</inkml:trace>
  <inkml:trace contextRef="#ctx0" brushRef="#br0" timeOffset="13">4534 10199 8093,'-11'0'0,"-1"0"72,1 0 0,3 0 292,1 0 0,3 0 646,-4 0-209,6 0-380,-3 0-185,5 0 0,2 4-282,6-1 1,1 5 106,10-4 0,0 3-87,4-3 0,3 4-27,1-4 0,7 3-84,-3-3 1,3 5-61,-8-1 1,5-2 97,-4 2 1,2-2 2,-6 2 1,1-2 95,-9-2 1,0-3-42,-3 3 13,-1-3 0,-3-1-4,-1 0-207,-4 0-33,2 0 0,-6-1-255,-3-3 0,1 1 202,-4-4 1,-1 3-392,-3-4 0,-1 6 716,1-2 0,-6-2 0,-1-1 0</inkml:trace>
  <inkml:trace contextRef="#ctx0" brushRef="#br0" timeOffset="14">4568 10222 8093,'-11'0'-203,"0"0"1,0-2 1866,4-1-566,-3 1-583,8-3 1,-3 4-121,5-3 0,2 2-137,1-6 1,5 4-23,7-3 0,3-1-113,5-3 1,0 3 65,-1 0 0,5 1-180,0-5 0,1 1 54,-2-1 0,-4 5-74,5-1 0,-10 2-163,6-2 1,-4-2 98,0 3 1,-2 0-50,-6 0 0,3 3 79,-2-4 0,1 6-507,-5-2 142,-3-3-937,5 6-35,-8-4 487,3 5 1,-7 0 894,-1 0 0,-4 0 0,-4 0 0</inkml:trace>
  <inkml:trace contextRef="#ctx0" brushRef="#br0" timeOffset="15">4820 10324 8075,'-7'0'184,"2"0"-184,5 0 0,0-5 654,-5 4-344,4-9 1,-4 4 145,5-6 1,0 0-154,0-4 0,-4-1-168,0-6 0,0 0-78,4 0 1,-1-4-266,-3 1 0,3-1 243,-3 4 1,2 0-546,-2 1 0,3 2-514,-3 1 0,3 5 204,1-1 820,0 3 0,-6-5 0,0-1 0</inkml:trace>
  <inkml:trace contextRef="#ctx0" brushRef="#br0" timeOffset="16">4591 9708 8075,'-6'0'0,"-4"0"0,2 0 587,3 0-189,-5 0 1,9 0-189,-4 0 1180,5 0-1385,5 0 276,6 0-368,2 0 1,8 0 268,-3 0-210,5 0 165,0 0 1,0 0-192,-1 0 1,1 0 29,0 0 1,-1 0-117,-3 0 1,1-2-57,-5-1-100,0 1 194,-3-3-702,-1 5-104,-4-5 254,-2 4 0,-7-4-335,-1 5 989,-4 0 0,-4 5 0,-1 1 0</inkml:trace>
  <inkml:trace contextRef="#ctx0" brushRef="#br0" timeOffset="17">4546 9890 8075,'-7'0'848,"-3"-5"-307,9 4-154,-9-9 1,8 4 230,-8-6-221,9 1 0,-9-6-176,8 0 13,-8-11 0,9 3-165,-4-7-58,5 7 223,-5-8-316,4 9-169,-4-9 259,5 9 1,0-4 188,0 5-630,-6 1 290,5-1 59,-4 5-197,5 1 135,0 6 30,0 0 307,0-1-351,0 6 233,0-4-64,0 8 285,0-3 2,5 0-279,-4 4 15,5-4 205,-1 5-180,-4 0-11,9-5 40,-4 4 135,6-4-121,-1 5-32,6 0 71,1 0-232,-1 0 199,10 0-174,-8 0 0,9 0 180,-5 0-100,5 0 1,-6 0-81,1 0 1,3 0 92,-7 0-159,5 0 147,-11 0 0,3 0-5,-5 0-36,1 0 35,-1 0-11,1 0-133,-1 0 122,-5 0 16,0 0-4973,-6 0 4972,-6 0 0,0-6 0,-5 0 0</inkml:trace>
  <inkml:trace contextRef="#ctx0" brushRef="#br0" timeOffset="18">4660 9080 8023,'-17'0'807,"5"0"-592,-5 0 1010,11 0-528,-4 0-380,8 0 0,-3 1-60,5 3 1,0-2-107,0 6-61,0-6 0,5 9-75,3-4 1,3 3 68,5 2 0,-3-1-151,7 1 0,-5-5 62,4 1 1,-1-2-166,1 2 1,2-2 64,-2-2 0,-2-3-124,-2 3 1,1-4 23,0-4 0,-1 2 127,-4-6 1,-3 0 47,0-3 1,-6-6-28,2-2 0,-3-2 77,-1-2 0,0 0-68,0 0 0,-1 0 12,-3 1 0,-2-1 63,-6 0 0,1 1 5,-1 3 0,0-2 105,-3 2 0,1-2-88,-5 2 0,-4-1-35,-4 5 1,-1 5-1,1 6 1,3-1-10,-2 1 0,2 5 26,1 7 1,5 7-153,3 4 0,3 3-64,5 1 0,2 3-186,5 1 1,1 0-291,3-5 0,-2-3 234,6 0 1,0-5 426,3 2 0,0-4 0,1 0 0</inkml:trace>
  <inkml:trace contextRef="#ctx0" brushRef="#br0" timeOffset="19">4580 8577 8110,'-18'0'0,"2"0"547,4 0-72,1 0 242,-1 0-297,6 0-59,1 0-235,5 0 1,5 4-145,3 0 1,7 3 140,4-3 1,2 1 73,2-1 0,1-3-144,3 3 0,-3-3 36,3-1 0,-3 0-146,-1 0 1,-4 0 58,0 0 1,-5-1-42,1-3 0,-2 2 42,-2-6-348,0 6-498,1-9 355,-6 10-967,-1-9 558,-5 9 897,-5-4 0,-6 5 0,-7 0 0</inkml:trace>
  <inkml:trace contextRef="#ctx0" brushRef="#br0" timeOffset="20">4557 8600 8329,'-11'0'344,"-1"-5"0,4 2 358,1-4 1,4 3-218,0-4 1,3 4-121,3-3 1,0-1-114,4-3 1,2-1-161,7 1 0,1 0 13,6-1 1,-1 1-104,-3-1 0,2-3 5,-2 0 1,2 0 75,-2 3 1,1-3-201,-5 0 0,1-1 45,-5 5 1,0 1-121,1 2 0,-5-2 57,1 3 1,-4 0-376,3 0-390,-4 4 288,2-7-421,-5 9 276,0-4-531,0 5 1288,-5 0 0,-1 5 0,-6 1 0</inkml:trace>
  <inkml:trace contextRef="#ctx0" brushRef="#br0" timeOffset="21">4523 8314 8110,'-18'0'335,"1"-3"-83,6-1 1,1-1 147,2 1 0,-2 3-93,2-3 0,2-1 84,-2 1 0,6-1 84,-2 1-127,3 3 1,1-6-112,0 4 1,1 1-190,3-1 0,7 1 126,8 2 0,3 0 33,1 0 1,5 0-163,2 0 1,2 0 28,-2 0 1,2 2-156,-5 1 1,-1-1 53,-3 1 0,-1-1-301,-3-2 1,1 0 20,-5 0-138,1 0-597,-5 0 520,-5-5 0,-1 2-1417,-5-5 1939,0 6 0,0-8 0,0 3 0</inkml:trace>
  <inkml:trace contextRef="#ctx0" brushRef="#br0" timeOffset="22">4214 7618 8087,'-6'0'-83,"1"0"971,0-5-95,4 3-371,-5-3 78,6 5-316,6 0 1,0 4-1,7 0 80,2-2 1,-1 4-80,5-3 0,0 5 168,4-4-335,5 0 54,-4-4 0,5 0-43,-2 0-28,-3 0 0,9 0 228,-3 0-254,3 0 113,-4 0 1,4-2 0,-4 0 13,1-2 0,-2-1 18,-6 1 0,-3 3-88,0-3 102,-5 3 19,3 1 57,-6 0-89,1 0 81,-6 5-15,-1-4-7,-5 4-679,0-5-50,-5 0 1,3 0 1,-6 0 547,0 0 0,-3-5 0,0-1 0</inkml:trace>
  <inkml:trace contextRef="#ctx0" brushRef="#br0" timeOffset="23">14230 13317 6081,'0'0'0</inkml:trace>
  <inkml:trace contextRef="#ctx0" brushRef="#br0" timeOffset="24">14230 13305 10054,'-6'0'626,"1"0"455,5 0-989,0-5 0,0 3-6,0-6 0,0 4 52,0-3 0,0 3-45,0-4 0,0 4 145,0-3-12,0-1 49,0-3-166,0-1 1,0 5-112,0-1 8,0 6 49,0-9-59,0 5 1,0-5 62,0-1 1,0 5-106,0-1 1,0 0 92,0-3 1,0 0-24,0-1 1,0 5 92,0-1-49,0 0 1,0-3 46,0-1-33,0 6 21,0-4-56,0 4 0,0-2-22,0 0 0,0 5 29,0-5 1,1 0 54,3-3 0,-3 3-60,3 1 1,-3-1 11,-1-3 0,0-1-18,0 1 1,2-1 3,1 1 1,-1 0-66,2-1 1,-3 5 65,-1-1 1,0 4-179,0-3 199,0-1-185,0-4 138,0 1-67,0 0 74,0-1 3,0 1 54,0-1 0,0 5-58,0-1 153,0 6-122,0-9 0,0 5 0,0-5-18,0-1 1,0 5-78,0-1 0,0 4 50,0-3 0,0 3 1,0-4-104,0 1 110,0-5-50,0 1 1,0-1 26,0 1 1,0 3-4,0 1 1,0-1 3,0-3 0,0-1 1,0 1 1,0-1 56,0 1 1,0 0-53,0-1 0,0 1 63,0-1 1,0 0-57,0-4 1,0 4 92,0-4 0,0 4-79,0 0 1,0 1 12,0-1 1,0 1 6,0 0 0,0-1-53,0 1 1,-1-1 24,-3 1 1,2 3-7,-1 1 1,1-1 5,2-3 0,0-1-1,0 1 1,0-1 2,0 1 0,0 0-1,0-1 1,0 1-22,0-1 0,0 1 22,0-1 0,0 5 165,0-1-52,0 1-59,0-5 0,0 1-25,0-1 0,0 1-8,0 0 0,0-1 1,0 1 1,0-2 11,0-2 1,0 2-81,0-2 0,0-2 67,0 2 1,0-1-69,0 0 1,0 4 32,0-4 0,0 4-4,0 0 0,0 5-25,0-1 0,0 1 36,0-5 0,0 1-75,0-1 71,-5 1 0,4-1-49,-3 1 1,3 0 14,1-1 6,0 1 1,0-1 3,0 1 0,0-1-3,0 1 0,0 0 26,0-1 1,0 1-19,0-1 0,-1 5 33,-3-1-27,3 1 0,-4-5-116,5 1 114,0-1 1,0 1-41,0-1 1,0 1-76,0 0 0,0-1 91,0 1 0,-4 3 41,0 1 1,0-1-48,4-4 1,0 5 103,0-1-126,0 1 143,0-5 0,0 1-92,0-1 1,0 5 64,0-1 0,0 1-47,0-5 1,0 1 2,0-1 1,0 1-53,0-1 1,0 1 45,0 0 1,0-1-55,0 1 1,0-1 44,0 1 0,0-1-21,0 1 0,0 0 69,0-1-19,0 1 1,-4-1-18,1 1 0,-1 0 5,4-1 0,0 1 16,0-1 1,0 1-6,0-1 15,0 1 1,0 0-22,0-1 0,0 1 13,0-1 0,0 1-5,0 0 1,0-1-11,0 1 1,0-2 16,0-2 0,0 2 8,0-2 0,0 1-3,0-1 1,0 2-13,0-2 0,0-2-3,0 2 0,0 0 3,0 3 0,0 1 39,0 0 1,0-6-66,0-1 1,0 0-20,0 3 1,0 3 40,0 0 0,4 1-17,-1-1 0,1 0 9,-4-4 0,0 4-40,0-4 0,4 4 31,0 0 0,0-3-26,-4 0 0,1 0 20,3 3 0,-3 1-4,3-1 1,-3 1 1,-1 0 0,0-1-5,0 1 29,0-1 0,1 1-20,3-1-1,-3 1 0,4 0 3,-5-1 0,0 5-3,0-1 3,0 0 1,0-3-5,0 0 0,0-1 1,0 1 0,0 3-2,0 0 1,0 1-20,0-5 0,0 5 19,0-1 1,0 1-73,0-5 69,0 1 0,0-1 2,0 1 1,0-1-2,0 1-1,0 0 1,0-1-23,0 1 1,0-1 16,0 1 0,0 0-40,0-1 1,0 1 37,0-1 0,0 1-87,0-1 0,0 1 73,0 0 0,0-1-75,0 1 1,0-1 55,0 1 1,0-1 17,0 1 0,0-4 42,0 0 1,2-1-35,1 5 0,-1-4 69,2-1 0,-3 1-69,-1 4 1,0-1 58,0 1 0,0 0-43,0-1 1,0 1-28,0-1 1,0 1 28,0-1 0,0 1-101,0 0 1,0-1 77,0 1 0,0-1-6,0 1 0,0-4 33,0-1 1,0 1-35,0 4 0,0-1 18,0 1 0,0-4-14,0 0 1,0-2 34,0 2 1,0 2 22,0-2 0,0 2 5,0 2 0,0-4-36,0-1 0,0 0 2,0 1 1,0 1 4,0-5 0,0 3-4,0-3 1,0 4-5,0-4 0,0 4 13,0-4 1,0 4-48,0-4 1,0 5 34,0-2 1,0 0-14,0 1 0,0-4 3,0 3 0,-1 0 5,-3 1 1,2 2 1,-1-2 1,1-2-5,2 2 0,0-4 100,0 4 0,0-2-90,0 2 1,0-1 39,0-3 1,0-3-37,0 3 1,0 1 2,0-1 0,0 4-30,0-4 1,0 4 33,0-4 0,-3 5-63,-1-2 0,0 4 54,4 0 1,0 1-52,0-1 0,-4 1 35,0 0 0,1-1 0,3 1 0,0-1 6,0 1 1,0-1-1,0 1 0,0 3-9,0 1 1,0-2 2,0-6 0,0 5 16,0-6 1,0 6-13,0-5 1,0 2 9,0 2 0,0-1-8,0 1 0,0 0 1,0-1 1,0 1-1,0-1 0,0 1-35,0-1 1,-4 1 28,0 0 1,0-1-1,4 1 0,0-1 11,0 1 1,0-4-13,0 0 1,0-5 14,0 5 0,0-1-13,0 1 0,0 1 8,0-5 0,0 3 0,0-3 0,0 5 3,0-1 1,0-1-3,0 0 1,0 1-4,0 4 1,0-5-41,0 1 1,0-1 35,0 1 0,0 1-25,0-5 0,0 3 20,0-3 0,0 4 15,0-4 0,0 4-17,0-4 1,0 5 41,0-1 1,-1-2 13,-3 2 1,3 0 12,-3 3 0,3-1-41,1-2 0,0 3 9,0-4 0,0 4 35,0 0 1,-4 1-34,0-1 1,0 1 3,4 0 0,0-5-2,0 1 0,0 0-12,0 3 0,0 1-18,0 0 0,0-5-17,0 1 1,0 0-36,0 4 1,0-1 97,0 1 0,-4-1 27,1 1 1,-1 3-219,4 1 1,0-1 94,0-3 0,0-1 16,0 1 0,0-1 41,0 1-8,0-1 6,0 1-5,0 0 3,0-1 0,0 1-18,0-1 0,0 1 15,0 0 0,0-1-17,0 1 0,0-1 11,0 1 0,0-1 12,0 1-6,0 0 0,0-1 0,0 1 1,-1 3 8,-3 0 1,3 1-12,-3-5 1,2 1 3,2 0 1,0-1-2,0 1 1,0-1-62,0 1 0,0 0 55,0-1 0,0 1-1,0-1 1,0 1 4,0-1 1,0 1-2,0 0 1,0-1 9,0 1 0,0-1-14,0 1 0,0-1-17,0 1 0,0-4 20,0 0 0,0-1-36,0 5 1,0 0-15,0-1 0,0-1-10,0-2 0,0 2 31,0-2 0,0 3-9,0 0 0,0 1 66,0-1 0,0-3-54,0 0 0,0 0 61,0 3 0,0 1-50,0-1 0,0-3 48,0 0 1,0 0-37,0 3 1,0 1 15,0-1 1,0 1-1,0 0-6,0-1 1,0 1-26,0-1 1,0 1-3,0-1 0,0 1-36,0 0 0,0-1 49,0 1 0,0-1 15,0 1 1,4 0-24,0-1 1,0 1 17,-4-1 1,0 1-11,0-1 1,4 1 0,-1 0 1,5-2 22,-4-2 0,1 2-15,-1-2 1,-2 2 6,6 2 1,-6-1 8,2 1 0,1-1 0,-1 1 1,1 1-9,-1 2 1,-3-2 6,3 2 1,-1 2-22,0-2 1,0 1-3,5-5 0,-6 1-10,2 0 0,1-1 15,-1 1 1,1 1-13,-1 2 0,-3-2 0,3 2 31,2-2 0,-5-1-17,3-1 0,-2 5 3,-2-1 1,1 2-31,3-2 0,-3-2 22,3 2 1,-3 2-4,-1-2 1,0 4-5,0-3-54,0-1 0,1-2 40,3 3-30,-3-4-1,4 5 33,-5-5 0,2 0 51,1 4 0,-1 0-66,1 4 47,-1 1 1,-2-4-35,0 2 55,0 3 1,1-8-38,3 5 29,-3-5 0,4 3-18,-5-5 1,4 3 12,0 0-11,5 1 1,-7-5-4,6 1 0,-6 0 0,2-1 0,1 4 0,-1 1 0,1-1 0,-1-3 0,-3 3 0,3 1 0,2-1 0,-3-3 0,5-1 0,-5 2 0,5 2 0,-4-2-5,3 3 1,-4 0-6,1 0-27,2-1 0,-3-2 30,4 2 1,-4-2 0,7 4 0,-8-6-2,6 1 1,-2 3-82,2 1 40,2-1 0,-5-3-2,3-1 1,2 1-7,-2-1 1,-2 1-97,2 0 119,-1-1 0,3 1-42,-2-1 35,2 1 1,-5-1-39,3 1 37,2 0 1,-5-1 27,3 1 0,2 1 31,-3 2 1,0-2-49,0 2 1,0-2 54,0-1 0,2-1-31,-5 1 1,4 3 30,-5 1-36,6-1 1,-6 0-12,4 1 11,-4 4-5,2-2 4,0 5-2,-4 0 36,4 0-30,1 0 0,-4 0 128,6 0 1,-4-1-111,3-3 0,-3 3 286,4-3-261,-6 3 0,8 1 93,-2 0 0,-2 0-86,2 0 1,-4 0 2,3 0 0,-3 0-93,4 0 0,-5 0 149,5 0-230,-5 0 175,7 0-17,-4 0 1,2 4-22,-1-1 1,-3 1 59,4-4-22,-6 5-27,8-3 1,-7 4 41,5-2 1,-5-3-32,5 3 1,-4-2 80,3 2 1,-3-3-75,4 3 0,-4-3 1,3-1 0,-3 4 3,4 0 0,-2 1-53,2-1 0,-2-3 15,-2 3 1,-2-1-23,6 0 0,-5-1 36,7 8 1,-8-5-97,6 2 81,-6 4 1,7-9-21,-5 6 1,1-6 21,-1 2-9,2 2 1,2-3 2,0 5 1,-5-6 2,5 2 0,-4 1 0,3-1 0,-3 1 0,4-1 0,-6-2 0,2 6 0,1-4 0,-1 3 0,4-3-14,-5 4 0,5-4 13,-4 3 0,1-3-15,-1 4 0,-2-2 27,6 2 0,-4 0 13,3-4-27,1 5 0,3-4-1,1 3 1,-5-3 325,1-5-300,0 5 1,2-3 10,-3 6 0,4-5 1,-4 0 0,-2 0-68,-1 1 0,1-2 32,-1 6 0,4-4-12,-5 3 0,2-3 2,-1 4 0,-1-4 13,4 3 1,0-3 59,0 4 0,3-5-56,-2 5 1,2-4 39,2 3 1,-1-4-32,0 1 1,-3 1 14,0-1 1,-1 3-19,5-3 0,-2 1 11,-2-1 1,0-1-46,-4 4 1,4-3 40,-4 4 1,3-5-60,-3 5 1,4-4 54,-5 3-92,6 1 1,-6 3 74,4 1 0,-4-5-40,1 1 0,1-4 42,-1 3 0,3-3-14,-3 4 0,4-4 132,-4 3 0,3-3-127,-3 4 124,5-6-86,-3 8-21,6-3 0,-1 4 17,0 1 0,-3-5-44,0 1 0,-2-1 26,2 5 1,2-2-7,-3-2 0,0 2-60,0-3 1,0 4 54,0 0 1,4 0-3,-4 1 1,3-1-1,2 1 1,-2-1 9,-3 1 1,4-1-10,-4 0 1,3-3 11,2 0 1,-1-1-6,1 5 0,-5-2 1,1-3 0,-1 4 0,5-4 1,-4 3-2,-1 2 1,-3-2 14,4-2 0,-2 2-15,2-3 0,2 2 73,-3-1 0,0 2-66,0-2 1,-3-2 8,4 1-9,-1 1 1,3 4-3,-2-1 0,1-3-5,-5-1 0,3-3 12,-3 4 1,4-5 18,-4 5-29,4 0 1,-2 3-13,1 0 1,-1-3 19,-2 0-19,-2-1 1,6 5-3,-4-1 0,1-1 14,-1-2 0,-1 1 20,4-5 0,-4 4-21,1 0 0,1-2 32,-1 2 0,3-4-29,-3 3 0,4-3 66,-5 4 0,2-6-55,-1 2 1,-1 1-2,4-1 2,-4 5-10,7-3 0,-7 2-51,4 0 55,-4-1 0,6 1-25,-6-1 18,1 1 1,0 0 13,0-1 0,1-3-10,-1 4 79,-3-6 0,8 5-59,-5-4 10,0-1-35,1 8 17,-4-4 0,8 2-21,-5-1 0,1-3 19,-2 4 0,-1-4-31,2 3 0,-3-3 21,-1 4 0,4-5 14,-1 5 1,2-4-10,-1 3 0,-2-3 21,1 4 51,4-6-53,-1 9 10,5-5 1,1 5 78,-1 1-77,1-1-6,-1 1 1,-1-1 52,-2 0-41,2 1 1,-5-1-11,3 1 0,1-5-7,-6 1 1,6-2-14,-1 2 1,-2 1 18,2-5 1,-4 3-62,3-3 1,0 5 36,0-1 0,2-2 18,-5 1-28,5 1 1,-3 2-4,6-2 1,-5 2 5,1-2 0,-4 1 4,3-2 0,-3 3-34,4-2 0,-4 1 32,3-2 1,-3 4-47,4-4 42,-1 3 0,3 2-20,-2-1 0,2-3 8,-2-1 0,-2 1 5,2 3 0,-2-3-3,2 0 1,2-2 1,-3 2 0,2 2 1,-1-3 0,2 0 0,-2 0 0,-2 0 0,2 0 0,-2 3 0,2-2 0,0-2 0,-4 2 0,5 0 0,-3 3 0,6 0 0,-6-3 0,-2 0 0,1-5 0,-1 5 0,5 0 0,-3 3 0,2-1 0,-1-2 0,-3-2 0,4-2 0,-4-1 0,3 4 0,-4-3 34,1 4 1,1-5 4,-2 5 0,5-4 17,-4 3 0,3-3-43,-3 4 0,1-4 20,-1 3 1,-1-3-10,4 4 0,-3-4 23,4 3 0,-4-3-16,3 4 1,-3-5-18,4 5 0,-5-4 12,5 3 0,-4 0-2,3 0 1,-3 2 4,4-5 0,-2 5-5,2-1 0,1-2-38,-6 2 1,6-2 35,-1 1 1,-2 4-25,2-4 1,-4 2 20,3-1 0,0 2-6,0-2 0,3 0 34,-2 0 0,-2 2-31,2-2 0,-2-2 9,2 2 1,2-1-8,-2 5 1,-2-5-42,2 1 44,-1 0 0,5 3-22,-1 0 1,-3-3 16,-1 0 0,0-1-12,0 5 1,4-5 6,-4 1 1,-1-2-2,2 2 1,-2 2 16,2-2 1,1-2-18,-5 2 1,5-2 32,-2 2 1,0 2-10,0-3-12,1 4 0,3 0-2,1 0 1,-5-1-2,1-2 0,0 2-18,3-2 0,-3 2 17,-1 1 1,1-3-38,3 0 0,-3-1 30,-1 5 1,1-2-12,3-3 0,1 4 15,-1-4 18,1 3 0,-1 2-24,1-1 1,-1-1 45,0-2 0,1 2-44,-1-2 0,-3 1 4,-1-2 0,1 3-17,4-2 1,-5 2 20,1 2 1,-1-5-19,5 1 0,-5-1 12,1 5 0,0-1-18,3 1 1,-1-5 14,-2 1 0,2 0-27,-2 3 0,2-1 7,1-2 0,-3 2 15,-1-3 1,0 4-8,0 0 0,3-1 5,-2-2 1,-2 2-11,2-2 0,0 2 5,3 1 0,-3-1-1,-1-2 1,0 2 2,0-2 0,3 2 0,-2 1 0,-2-3 0,2 0 0,0-2 0,3 1 0,-3 4 0,-1-4 0,0 0 0,0 0 0,3 0 0,-2 0 0,-2 3 0,2-2 0,-4-2 121,3 2-118,1-1 0,3 4 1,1-4 1,-5 3-9,1-2 1,-4-2 12,3 2 1,0-4-20,0 3 1,4 0 16,-4 0 0,0 4-10,0-4 1,-3-1 2,4 2 1,-1 0-7,5 3 0,-5-3 10,1-1 0,-2 1 1,2 3 1,2 1 12,-2-1 1,2-1 1,1-2 1,1 2-10,-1-2 0,0 2-3,1 1 0,-1 1-4,1-1 1,-1-1 4,0-2 0,-3 2-3,0-2 0,-1 2 3,5 1 1,-1 1-4,1-1 1,-1 4-5,0 1 0,1-1-3,-1-4 1,1 1 0,-1-1 1,4 0 4,1 1 0,-1-1 1,-4 1 0,1-1 2,-1 1 1,2-5-33,2 1 0,-2-1-9,2 5 0,-2-1 33,-2 1 0,0-5 0,1 1 0,-1 0 135,1 3 0,-5-1-160,1-2 24,0 2 0,3-4-2,0 6-4,-4-6 7,3 4 0,-4-5-1,6 3-56,-1 2 0,-3-4 47,-1 6 6,1-6-41,3 4 42,-4-3 1,3 0-7,-3 1-7,4-1 5,0 0 38,-5 3-37,5-4-3,-5 1 0,5 3 5,1-4 1,-6 6 1,4-5-6,-2 1 38,2-1-30,-4 5 0,4-5 21,-2 1-20,2 0 1,2 3-5,-1 0 0,-3-3 0,-1 0 0,1-1 13,3 5 0,1-5-8,-1 1 0,1 0 11,-1 3 1,0-3-11,1-1 0,-5 0 3,1 0 1,0 3-3,3-2 1,-1-2-1,-2 2 1,2-2 0,-2 2-1,2 2 1,1-4 10,1 6 1,-5-5-11,1 1 0,-2-4 19,2 3 0,2-3-17,-2 4 1,-2-2-5,2 2 0,-2-2 1,2-2 0,2 1-1,-3 3 1,0 1-4,0-6 0,-3 5 8,4-4-7,-1 5 1,3-3 1,-2 5 0,2-3-1,-2 0 1,-2-5 1,2 5 1,-1 0 21,5 3 0,-2 1 2,-2-1 0,0-3 20,-4-1 1,4-3-37,-4 4 1,3-5 14,-3 5 0,1-4-7,-1 3 0,-3-3-14,3 4 0,1-4 34,-1 3-195,5-4 98,-8 7 0,8-7-89,-5 4 84,5-4 0,-8 3 9,3-2 44,2-3 1,-3 8-24,4-5 0,-4 1 39,1-1 1,-2-3-31,2 3 0,-3-2 33,3 2 1,-1-1-17,0 4 0,0-4 79,4 1 85,-4 2-157,7 0 0,-7 2 25,4-1-2,-4-4-62,7 7 0,-7-7 53,4 4-147,-4-4 130,7 7 0,-8-5-16,6 3 26,-5 2-21,7-4 1,-8 4 77,6-2 0,-4 2-69,3-2 0,-3-2 59,4 2 0,-4-4-41,3 3 0,-3-3-7,4 4 1,-5-2-12,5 1 0,-4 0 17,3-3 0,0-2-10,0 6 0,2-4 15,-5 3-40,5-4 24,-3 7 1,2-5-4,-1 3 0,-4-2 4,1-2 0,-2-3 60,2 3-41,-3 2 3,5-5-18,-6 10 10,5-10-71,-4 9 0,4-7 60,-5 4 1,1-3-62,3 4 0,-3-5 50,3 5 0,-3-4-92,-1 3 87,0 1 0,4 3-19,0 1 0,0-1-70,-4 1 0,0-1 77,0 1 0,1-5-26,3 1 0,-3-1-18,3 5-15,-3-1 43,-1 1 1,0-1 43,0 1 0,0-5-28,0 1 0,0-4 4,0 3 1,0-3-68,0 4 1,-4-5 30,1 5 1,-2-4-83,1 3 0,2-3 92,-1 4 0,-2-4-287,1 3 188,0-4-283,-1 7 1,2-5-91,-4 3 0,3-2-723,-4-2 215,6 2 1,-7 6 410,5-1 1,0 0 616,4 1 0,0-1 0,0 1 0</inkml:trace>
  <inkml:trace contextRef="#ctx0" brushRef="#br0" timeOffset="25">19507 10610 6505,'6'0'1170,"-1"0"-713,0 0-61,-3-5 121,3 4-93,-5-4-162,0 5 102,5 0-1,-4 0 149,4 0 96,-5 0-244,5 0-1,-4 0-290,5 0 1090,-6 0-1106,0 5 1,-2-4-145,-2 3 1,2-3-65,-6-1 1,4 4 139,-3 0 0,4 1-8,0-2 94,-4-1 100,6 8 1,-5-4-123,2 6 0,2-5 72,-1 1 0,1 0-87,2 3 0,-3-3 15,-1-1 0,-1 0-127,1 0 0,1 2 91,-4-5 0,3 3-140,-4-3-43,6 5 194,-8-3-183,3 6 144,1-6-10,-4 4 175,3-3-160,1 4 0,-3-3 271,5-1-255,1 1 0,-1 3 79,0 1 1,-1-5-29,1 1-36,3 0 115,-4 3-105,0 1 1,2-5 41,-4 1-230,4-1 188,-7 0 1,4 2-181,-6-6 170,1 6-7,-1-7 0,5 4 0,-1-2-12,0-3 0,-3 4 12,0-5 0,-1 4-12,1 0 1,3-1 61,1-3 1,-1 4-49,-4 0 0,1 0 136,0-4 0,-1 0-111,1 0 1,-1 0 43,1 0 0,0 1-45,-1 3 1,1-3 28,-1 3-15,6 2-271,-4-4 277,3 3-5,-4 0-114,0-4 73,-1 9 1,1-9-9,-1 3-201,1 3 189,5-6 0,-5 4-142,4-5 144,-3 0-12,-2 0 0,1 0 18,-1 0-17,-4 5 0,3-4 151,-2 3 0,1-3-139,-1-1 0,2 0 101,-2 0 0,2 0-79,2 0 0,-1 4-11,1 0 0,3 0 41,1-4-263,-1 5 109,-3-4 1,-1 4 124,1-5-283,-1 5 248,1-3 1,0 3 0,-1-5 0,-3 0-29,0 0 1,-2 0 63,2 0 0,2 0-55,-2 0 0,1 0 44,-1 0 0,1 0-41,-5 0 13,5 0 10,-8 5 0,8-4 28,-5 3 0,5-3-1,-1-1 1,1 4 18,-1 0 1,2 3-43,-2-3 0,2 1 5,2-1 0,-1-3 1,1 3 0,0 1-151,-1-1 0,0 0 73,-4-4 0,2 0 37,-5 0 1,5 0 16,-1 0 1,-1 0-5,0 0 1,-3 0 76,4 0 0,-4 0-87,4 0 1,0 0 153,3 0 1,1 0-24,-1 0-105,1 0 193,0 0-166,-1 0 1,1 0-91,-1 0 90,1 0 0,-1 0-37,1 0 1,-4 0-8,0 0 0,-1 0-68,5 0 0,-1 0 85,1 0 1,-4 0-29,0 0 0,-1 0 10,5 0 1,0 4 33,-1-1 1,-3 1-20,0-4 0,-2 0 8,2 0 0,1 0 12,-5 0 0,4 0 2,-4 0 1,0 0 78,-4 0-91,0 0 0,4 0 6,0 0-2,0 0-2,1 0 1,-2 0 5,5 0-20,-1 0 17,0 0 1,3 0 39,-2 0-41,2 0 0,-2 4 0,0 0-14,1-2 13,1 0 1,2-2-54,-1 0 49,1 5 0,-2-4 9,-2 3-102,2-3 91,-8-1 0,7 0-6,-5 0 218,5 0-209,-8 0 0,6 0-3,-3 0 194,-3 0-86,4 0 0,-1 0-183,0 0 1,4 0 111,-4 0 0,4-1-256,-4-3 245,5 3 1,-8-4-139,4 5 115,-4 0 0,0 0-35,3 0-24,-3-5 30,5 3 1,-6-3 291,0 5-275,5 0-3,-3 0 1,7-1 92,-5-3-80,0 3 31,1-4-43,-4 5 25,4 0 1,-3-4 25,2 0 23,-3 0-46,5-1 0,-6 3-6,0-6 1,-4 6-7,1-2 1,-5-1 211,4 1-106,-4-5 1,5 8-11,-4-3 1,4-1 16,0 1 0,2 0-58,1 4 0,4 0 19,0 0 0,1 0-81,-1 0 1,-1 0 97,4 0-19,-4 0-283,7 0 240,-8 0 0,3 0 54,-5 0-68,0 0 1,1 0 21,-1 0 0,0 0 25,0 0-33,0 0-139,0-5 126,1 4 1,3-4 17,0 5-237,-1-5 214,-2 3 0,3-4 15,0 2-212,5 3 85,-8-4 1,6 1-11,-3 0 78,-3 1 1,9 1 4,-2-2 1,-1 3 16,0-3-24,1 3 141,4 1-132,-1 0 1,1-4-25,-1 1 159,1-1-129,0 4 5,-1 0 8,1 0-33,-1 0 0,1 0-9,-1 0 1,1 0-63,0 0 94,-1 0 1,1 0-16,-1 0 43,-4 0-34,3 0 0,-5 0-22,3 0 321,2-5-292,-8 3 1,7-3 279,-5 5-121,5 0 1,-3-4-108,6 1 0,-4-1 12,0 4 1,-1 0-32,5 0 1,-1 0-163,1 0 81,0 0 0,-5 0 91,1 0 1,0 0-111,4 0 1,-2 0 45,-2 0 0,1 0 124,-5 0 1,3 0-49,-3 0 1,2 0 19,-2 0 1,-2 0 50,6 0 0,-4 0-79,4 0 0,-2 0-34,2 0 43,2 0 1,-3 0 39,4 0-142,-4 0 88,3 0 0,-5 4 22,3-1-141,3 1 102,-10-4 1,8 0 4,-5 0-70,5 0 63,-8 0 0,6 0-120,-3 0 116,-3 0 0,5 0-76,-6 0 0,4 0 68,0 0 1,0 0-21,-4 0 0,4 0 8,0 0 1,1 0 131,-1 0-129,-3 0 0,5-1 302,-6-3-286,5 3 0,-2-4 2,4 5 0,-3 0 11,4 0 0,-1 0-233,0 0 1,4 0 70,-3 0 111,-3 0 0,5 0-18,-2 0 0,-2 0 20,2 0 1,-5-1-14,1-3 0,1 3 240,-1-3-101,5 2 0,-6 2-13,5 0 0,-5-3-70,5-1 1,-4 0 12,4 4 0,-4 0 21,4 0 0,0 0-88,3 0 0,-3 0 64,0 0 0,-1 0-80,5 0 0,0 0 46,-1 0 0,1 0-4,-1 0 0,0 0 10,-4 0 1,2 0 4,-5 0 0,4 0 210,-4 0 1,4 0-125,-4 0 0,1 0 47,-1 0 0,-3 0-74,3 0 0,2 0-106,-2 0 1,1 0 75,-1 0 0,-1 0 2,4 0 0,-3 0-104,4 0 0,-4 0 104,4 0 1,-6 0 21,9 0-48,-5 0 0,2 4-14,0 0 0,-5-1 9,1-3 1,1 0 19,-1 0-8,5 0 0,-7 4-9,6 0 0,-5 0-3,1-4 1,-1 0-6,1 0 1,-3 0 12,3 0 0,-3 0 0,0 0 1,-5 0-8,0 0 0,1 0 185,3 0-175,0 0 0,0 0 55,0 0-53,0 0 0,2 0-2,2 0 0,-3 0 4,3 0 1,1 1-62,-1 3 0,5-3 64,-1 3 0,-1-3-73,0-1 0,-3 0 53,4 0 1,-4 4-153,4 0 0,-5 0 136,1-4 1,-2 0-7,2 0 1,-2 0 39,2 0 1,-3 0 1,-1 0 0,4 0 69,0 0 1,1 0-103,-1 0 9,-2 0 1,7 0 6,-5 0 1,4 0 45,-4 0-255,-1 0 215,3 0 0,-4 0-147,6 0 131,-5 0 1,6 0 32,-5 0 0,4 0-7,-4 0 1,3 0 26,-3 0 0,2 0-62,-2 0 16,-3 0 142,4 0-134,0 0 1,-3 0 7,2 0 1,-3 0 7,-1 0 1,1 0 29,-1 0-38,5 0 0,0 0-5</inkml:trace>
  <inkml:trace contextRef="#ctx0" brushRef="#br0" timeOffset="26">10599 11010 18334,'-8'0'1,"-19"0"7,4 0 1,4 0 13,0 0-13,0 0-289,-3 0 283,-1 0 0,4 0-210,0 0 198,0 0 0,-4 0-47,0 0 0,4 0-74,0 0 95,0 0 196,-4 0-191,0 0 1,0 0-35,0 0 254,1 0-98,-1 0 0,4 0-21,0 0-63,0 0 1,-4 0-41,0 0 1,0-4-9,0 0 1,2 0-38,2 4 1,-3 0 72,3 0 0,-1 0-134,1 0 0,-3-1 58,3-3 0,1 3 75,-1-3 1,4 3-53,-4 1 1,4 0 109,-4 0 1,5 0-34,-1 0 1,-2 0 15,2 0 0,-2 0-7,2 0 1,1 0-25,-5 0 0,4 0 2,-4 0 0,0 0-1,-4 0 0,0 0-32,0 0 0,4 0 25,0 0 0,-4 0-2,-3 0 0,-1 0 1,4 0 33,0 0-33,-4 0 0,2 0 106,-1 0 1,-2 0-97,1 0 1,-3 0 188,3 0-181,-5 0 1,8 0 30,-2 0-2,1 0-17,-2 0 0,2 0-100,-1 0 97,2 0 0,1 0-24,0 0 0,0 0-13,0 0 0,0 0-53,1 0 0,-1 0 72,0 0 1,4 0-128,0 0 1,1 0 106,-1 0 1,-1 0-43,5 0 1,-6 0 31,2 0 1,1 0-5,-1 0 1,4 0 22,-4 0 0,4 0 5,-4 0 1,5 0 16,-1 0 0,-2 0-35,2 0 0,-2 0-51,2 0 1,3-1 56,-4-3 0,2 3 9,-1-3-8,2 2 0,-3 2-18,5 0 14,-6 0 0,4 0-3,-2 0 0,2 0 13,2 0-20,0 0 20,-1 0-10,1 0 1,-4 0-12,-1 0-90,1-5 103,4 4 1,-1-4-11,1 5-35,-1 0 40,1 0 0,-2 0-18,-2 0 106,2-5-89,-8 4 0,8-4 11,-2 5-9,-3 0 0,4-2-42,-5-1 0,4 1 36,-4-2 0,5 3 23,-1 1-13,2 0 0,0 0-11,-2 0 26,2 0-18,-3 0 1,4-1-16,1-3 94,0 3-79,-1-4 1,1 5 14,-1 0-7,-4 0 1,3 0-34,-2 0 0,-2-4 32,2 0 1,-5 0-125,1 4 120,2 0 0,-3 0-17,5 0-48,0-5 59,-2 4 0,3-4-91,-5 5 84,5 0 0,-4 0 21,3 0 0,2-4 7,-2 0 1,3 1 20,0 3-45,1 0 1,-1 0-1,1 0 0,3 0-7,1 0 23,-1 0 1,-3 0 1,-1 0 1,5 0 32,-1 0 1,4 0 40,-3 0 1,3 0-72,-4 0 0,1 0 0,-5 0 0,1 0 0,3 0 0,0 0 0,2 1 0,-2 3 0,-2-3 88,4 4-389,-5-5 315,4 0 1,-3 0-2,2 0 0,2 0 19,-2 0 0,1 0 11,-5 0 0,5 0-39,-1 0 0,1 0 6,-5 0 1,1 0-18,-1 0 0,5 4 22,-1 0-1,1-1-29,0-3 26,-3 0-41,4 0 31,-6 0 1,5 0-2,-1 0-16,0 0 16,2 0 0,-4 0 0,2 2 0,-2 1 0,-1-1 0,-1 3 0,1-5 0,-1 0 0,1 0 0,0 0 0,-1 0 0,1 0 0,-1 4 3,1-1-3,0 1 0,-1-4 0,1 0 55,-1 0 1,1 1-49,-1 3-13,1-2 11,0 3 1,-1-4 7,1 3-160,-1-3 149,1 4 0,-1-5 1,1 0-16,0 5 11,-1-4 1,0 4-7,-4-5 75,4 0-73,-5 0 1,6 4 270,-1 0-259,1 0 21,-1-4 1,1 0 37,0 0-42,-1 0 1,1 1-66,-1 3 64,6-3 0,-4 4-39,2-5 0,-2 0-105,-1 0 1,-1 4 133,1 0-109,-1 0 87,-4-4 0,3 0-6,-2 0-18,2 0 29,2 0 1,-1 4-8,1-1 1,-2 1-18,-2-4-14,2 0 31,-3 0 0,4 4-9,1 0-224,0 0 230,-1-4 1,1 0-121,-1 0 88,1 5 19,0-4 0,-2 4 38,-2-5-63,2 0 15,-4 0 1,6 4 161,0 0-164,-1-1 36,1-3 0,-1 0-1,1 0 0,3 4-30,1 0 130,-1 0-106,-3-4 57,-1 0-50,1 0-5,-1 0 6,1 5-3,0-4 0,-1 4 0,1-3-6,-1 1 4,1-1-101,-1 3 103,1-5 0,0 3-14,-1 1-76,1 0 81,4-4 0,-3 1 36,3 3 0,0-3 5,0 3 1,3-2 245,-4-2-263,6 5 126,-3-4-109,0 4 12,3-5 15,-3 5 26,5-4-53,0 4 27,0-5-73,-5 0 13,4 0 30,-4 5-47,0-3 1,2 3 50,-4-5-85,4 0 66,-7 0 0,9 1 5,-3 3-53,3-3 52,1 4 243,0-5-37,0 5-184,0-3 108,0 3-79,0-5-101,0 5 128,-6-4-138,5 9 0,-4-7 84,5 4 1,0-3-161,0 4 130,0-6-67,0 8 0,0-7 116,0 5 0,-1-6 55,-3 2 213,3 2-302,-4 1 0,5 4 90,0 0 0,0-3-4,0 0 92,0-1 1,0 5-90,0-1 94,0 0-140,0-4 0,0 3 69,0-2-22,0 2-16,0 1 12,0 1-273,0-1 101,0 0 1,0-3 175,0 0-400,-5-1 191,3 5 1,-4-2 49,2-3-116,3 4 66,-4-5 0,5 2 66,0-1 1,0-3-10,0 4 0,0-5 36,0 5 1,0-4-67,0 3 240,0-4-195,0 7 53,0-9 1,0 10 90,0-4 0,4 0-105,-1 0 223,1-4-218,1 7 1,-2-8 29,5 6-105,-6 0 103,3-2-222,0 4-22,-4-4 222,5 1-236,-1 3 192,-4-9-53,4 9 1,-4-7-32,3 5 1,-3-5 93,3 5 0,1-4-2,-1 3 0,1-3-71,-1 4 285,-3-6-104,9 8 1,-7-4 48,4 1 1,-3 3-71,4-2-32,-6 2 1,7 1-11,-5 1-61,0-1 59,1 1 0,-4-5 26,3 1-332,-3 0 63,4 3 10,-3 0 0,3 1 10,-5-1 159,5 1 1,0-1-73,3 1 271,2-6-98,-9 4 0,9-5-39,-2 3 0,-2 2 23,2-3 0,-1 2 36,5-1 1,-1 2 118,1-2 1,-5-2-14,1 2-149,-1-1 14,5 5 0,-5-2-214,1-2 221,0 2-73,-2-4 0,4 5-101,-2 1 1,-2-1 75,2 1 0,-1-5-13,5 1 1,-1 0 12,1 3 1,-1 0-7,0 1 1,1-1 220,-1 1-192,1-1 0,-1 0 0,1 1 197,-1-1 13,0 1-185,1-1 0,0 1 139,4-1 1,-4 0-92,4 1 1,-4-1 6,0 1 1,3-1-17,0 1 0,0-1 9,-3 0 1,-1 1-68,1-1 1,3 1 50,0-1 1,0 0-70,-3 1 1,-1 3 66,1 0 1,0 1-18,4-5 1,-4 2 23,3 2 0,2-2 3,-2 2 1,2 1-9,-2 0 0,-2 0 7,2-1 0,-1-2-55,1 2 0,-2 2 43,2-2 1,-1 4-17,1-4 0,-2 2 12,2-2 0,2-2-136,-2 2 1,4 1 65,-4 0 0,5-1-136,-1-4 0,3 4 132,1 1 1,-4-1-17,0-4 0,0 1 136,4-1 0,0 1-113,-1-1 0,-4 0 59,-3 1 0,2-2-48,-2-2 0,4 2 141,-4-3 0,2 4-87,-2 0 1,-1 0 134,5 1 0,-4-1-186,4 1 1,-3-1 12,3 0 1,-4 1-96,4-1 1,-1 1 131,1-1 0,2 1-146,-2-1 1,-1 0 101,1 1 0,-5-1-19,1 1 1,2-1-72,-2 1 1,2-1 21,-2 0 0,-3-3 38,4 0 0,-4-1-6,0 5 0,3-2 71,0-3 1,0 4-16,-3-4 0,-1 3 132,1 2 1,-1-2-77,1-3 0,-1 4-40,0-4 0,-3 0 0,0 0-20,-1 1 0,5 3-7,-1 1 0,-3-2-103,-1-3 1,0 4 0,0-4 0,3 0 87,-2 0 1,-2-3-97,2 4 0,-4-5 12,3 5 0,-3-4-104,4 3 110,-6-4 1,5 2-94,-3-5-6,-3 5-49,4-4-52,0 4 111,-4-5 147,4 0-2028,-5 0 1509,0-5 53,0 4 311,0-4 0,0 4-55,0-3 1,-1 3 36,-3-3-153,3 3-70,-4 1 1,4 0-587,-3 0 413,3-5 1,-6 3-225,3-2 68,3-2 48,-9 0 221,9-6 256,-9 1-18,8 0 284,-3-1-34,10 1 0,-3 3 253,1 0 0,2 5 18,-1-5 0,1 4 608,-1-3-272,-3-1 10,4-3-20,1-1 1,-5 1 28,3-1 68,-3 6 27,4-4-126,-4 9-370,4-10 0,-5 9 139,0-6-242,0 6 50,0-8 169,0 8-237,0-3-28,0 0-247,0 4 264,0-4-763,0 5 547,-5 0 281,4 5 1,-4 1-124,5 6 0,4-1 173,-1 0 0,3 1 26,-3-1 1,0 1-91,5-1 1,-6 4 0,2 1 1,1 3 70,-1-4 0,5 4-64,-2-4 0,0 4-19,0-4 0,1 4 32,3-3 0,1-1-28,-1-4 0,1 5-80,-1-1 1,0-1 10,1-7-166,-6 3 1,0-4 62,-2 1 34,-2-2 8,3-5-647,-5 0 635,-5 0-31,3 0 0,-7-1-46,6-3 1,-6 3 0,4-5-92,-3 2-64,-2 2 1,5-4 48,-3 2 0,-2 3-97,2-3 1,-2-1 65,-1 1 1,-1-1 41,1 1 1,0 3 64,-1-3 1,1 2 113,-1-2 1,1 3-244,-1-3 274,-4-2-113,3 4 0,-7-3 35,5 5-23,-6-5-4,4 4 1,-1-4 128,3 5 0,-2 0-16,2 0 0,0 0-39,3 0 0,5 0-80,-1 0 269,0 0-240,2 0-3,1 0-771,5 0 0,5-5 0,1-2 0</inkml:trace>
  <inkml:trace contextRef="#ctx0" brushRef="#br0" timeOffset="27">10679 10793 6286,'0'-7'417,"0"2"-149,-6 5-105,5 0 1,-4 0 2147,5 0-2115,0 5-84,0-3 16,0 3 140,0-5-39,5 5-126,-4-4 43,5 4-82,-6-5-42,0 0 0,5 5 0,1 2 0</inkml:trace>
  <inkml:trace contextRef="#ctx0" brushRef="#br0" timeOffset="28">10713 10827 10250,'6'0'717,"-1"0"0,-4 0 0,2 1-676,1 3 19,0-3-12,1 4-72,-4-5 67,4 0 20,-5 0-67,0 5 33,5-3 1,-4 4 99,3-2-90,-3-3-8,5 4 60,-5 0-54,4-3 2,0 8 0,-3-8 64,6 6-51,-5-6-5,2 4-72,0-1 69,-4-4-2,4 9-63,0-9 56,-4 4 1,6-1 0,-5 1-6,2 2-3,0-5-37,-4 3 35,5-5-1,-4 5 1,6-3-55,-4 1 57,-1-1 0,3 3-95,0-4 85,-4 4-71,4-5 76,-5 5-9,5-4-64,2 4 53,-1 1 1,0-5-10,-2 3 24,-3-3-16,5 4 17,-6-4 1,3 6 38,1-4-54,5-1-7,-8 3 15,4-5 27,0 0-13,-3 5-10,3-4 1,-4 4-24,3-5-11,-3 5 26,9-4-2,-8 10-9,3-10 1,-2 5 0,2-3 97,2 1-86,-5 4 0,7-5 24,-5 5 0,1-6 1,-2 3-12,0 0-7,6-3 9,-7 3-5,3 0 6,-5-4 27,5 9 1,-3-7-13,6 4-18,0 1 0,-1-2 0,0-1-23,-2 0 0,3 0-18,0 3 31,-3 2 0,4-7-7,-5 4 0,1-4 0,-3 2 59,2 0-63,5-4 0,-2 10 0,4-5 0</inkml:trace>
  <inkml:trace contextRef="#ctx0" brushRef="#br0" timeOffset="29">11124 11204 8362,'11'11'0,"1"1"0</inkml:trace>
  <inkml:trace contextRef="#ctx0" brushRef="#br0" timeOffset="30">11147 11227 8362,'6'5'3005,"4"-4"-1502,-8 4-752,8-5-365,-9 0-278,9 5 0,-7-4 0,3 5 56,-1-1-156,4-4-2,-8 4 0,8-4 31,-5 3-24,5-3 2,-8 4-117,4-5 112,-5 5-1,0-3 0,5 3-194,-4-5 185,5 0-1,-6 5-24,0-4 14,5 4-8,-4-5 0,4 2 0,-5 1 0,1-1 17,3 1-16,-3 4 0,6-6 57,-4 3-52,-1-3 13,3-1-57,-5 0 0,5 5 0,1 1 0</inkml:trace>
  <inkml:trace contextRef="#ctx0" brushRef="#br0" timeOffset="31">10679 10816 8282,'6'0'0,"-1"0"0</inkml:trace>
  <inkml:trace contextRef="#ctx0" brushRef="#br0" timeOffset="32">4009 7389 6896,'-7'0'378,"2"0"1,4 0-33,-3 0 63,3 0 109,-4 0 225,5 0-431,-5 0-397,4 0 326,-5 0-328,6 0 354,-5 0 11,4 0 6,-4 0-95,5 0-331,-5 0 317,4 0-34,-4 0-286,5 0-36,-5 5 197,3 2-25,-3-1 70,5 4 103,0-9-127,0 10 0,-1-9-3,-3 6 0,3-4 8,-3 3 1,3-3 5,1 4 1,0-5 8,0 5 0,0-4-55,0 3 0,0-3 10,0 4 0,0-4-17,0 3 24,0-4 32,0 7-34,0-4 1,0 2 5,0 0 0,0-5-28,0 5 0,0-4 0,0 3 2,0 1 0,4 3 20,-1 1 1,2-5-5,-1 1 1,-2 0 2,1 3 1,2-3-6,-1-1 1,1-3-3,-1 4 0,-1-2 5,4 2 0,-3 1-11,4-6 0,-5 5 10,5-4 0,-4 5-16,4-2 0,-5 0-3,5 0 0,0 0 0,3 0 1,-3 3 11,-1-2 1,1-2-4,3 2 1,1-2 8,-1 2 0,-3 2-7,-1-2 0,1-2 48,3 2 0,1-6-43,-1 2 0,1 1 48,-1-1 1,0 4 16,1-5 1,-2 2-50,-2-1 1,2-1 12,-3 4 0,0-3-7,0 4 1,1-4-4,3 3 8,1-4 1,-1 6-13,1-6 0,-5 3 14,1-3 0,0-1 4,3 1 0,-3 0-19,-1 1 0,1-3 1,3 3 1,-3-2-7,-1 2 1,1-3 11,3 3 0,1-1-1,-1 1 0,1-3 2,-1 3 1,1-3 36,-1-1 0,0 0-37,1 0 0,1 0-15,2 0 0,-3 4-51,4 0 0,-2-1 62,1-3 0,-2 0-20,2 0 1,-3 0 15,0 0 0,3 0-21,0 0 1,1 0 5,-5 0 0,-3 0 0,-1 0 1,1 0-12,3 0 0,-1-1-3,-2-3 16,2 3 1,-3-5 1,4 2 0,-3 3-3,-1-3 1,-3-1-16,4 1-4,-1-5 1,5 6-17,-1-4 0,-3 3 2,-1-4 1,1 6 22,3-2 0,-3-1 0,0 1 0,-1-5 24,5 3 0,-1-4 179,0 2 1,-3-2-76,0 2-117,-6 3 0,7-5 4,-5 3 1,3 0-27,-3 0 3,5 4 9,-8-7 0,6 5-2,-3-3 6,-3-2 2,4 9-14,0-9 2,-4 8-8,4-3 17,-5 0 0,0 4 242,5-9-175,-3 4 0,3-6-21,-5 1 0,0-1 106,0 1 0,0-1-112,0 1 0,0 3 91,0 1 1,0-1-31,0-3-5,0-1 45,0 6-72,0-4 1,0 7-46,0-4 0,0 3 30,0-4 1,0 4 30,0-3 19,-5-1-63,3-3 0,-4 1 22,2 2 25,3-2-40,-4 9 1,4-8-95,-3 5 113,3 0 15,-5-1-89,6 4 1,-1-6 40,-3 4-24,3 1 1,-8-8-12,5 3 1,-3 0 22,3 0 1,-4 3 109,5-4-111,-6 1 0,4-5-8,-3 1 1,-1 3 8,5 0 1,-3 5 49,3-5-43,-5 6 1,3-7-60,-6 5 1,5-4 17,-1 4 1,0-3 21,-3 3 1,0-5-145,-1 2 1,1-4 127,-1 0 0,1 3-108,0 1 1,-1 0 91,1 0 1,-1-3 10,1 2 0,-1 2 68,1-2 1,3 5-82,1 0 1,-1 0 96,-3-1 1,-1 3-79,1-3 0,-1 3 10,1 1 0,0-1 9,-1-3 1,1 3-60,-1-3 0,-3 3 54,0 1 0,0-4-158,3 0 0,-3-1 46,0 1 1,0 3 63,3-3 0,1 1 52,-1 0 1,1 1-58,-1-1 1,1 1 41,0 2 0,-1 0-35,1 0 0,-1 0-69,1 0 0,0 0 81,-1 0 0,1 4-162,-1 0 0,0 0 70,-4-4 0,4 0 39,-4 0 0,2 0 79,-1 0 1,3 4-83,-4-1 0,0 1 153,1-4 1,-4 4-128,3 0 0,1 1 75,4-1 0,1-2-39,2 6 1,-2-1 83,2 5 1,2-5-79,-2 1 1,2 3 1,-2 5 0,2 0-237,2-1 0,3-1 137,-3 5 1,-1 0-279,1 4 0,0-5 96,4-3 0,-4 2-1727,1-2 1049,-1 0 967,-1-8 0,-2 3 0,-4-4 0</inkml:trace>
  <inkml:trace contextRef="#ctx0" brushRef="#br0" timeOffset="33">16355 6156 8127,'-7'-5'-402,"2"4"1082,5-5-104,0 6-395,0-5 249,0 4-229,0-4 1,2 4 195,1-3-225,-1 3 144,8-4 42,-4 0-309,6 3 1,-1-3 114,0 5 0,1-4-66,-1 1 0,1-1 58,-1 4 0,2 0-62,2 0 1,-2 0 42,2 0 1,-2 1-89,-2 3 1,0-2-111,1 6 1,-1-2 98,1 2 1,-5 2-120,1-2 0,-4 1 94,3-2 0,-4 3-71,1-2 0,-3 2 86,-1 2 1,0-1-33,0 0 1,-1 2 15,-3 2 0,-6-2-20,-6 2 0,0-1 1,1 1 0,1-2 1,-5 2 0,4 2-110,-4-2 1,5 0 115,-2-3 1,4-2-20,0-3 0,2 4 0,2-4 1,0 0-6,4 0 5,0-4 0,0 3 55,0-2-44,1-3 9,3 4 0,1-1 112,3 0 0,-2 0-66,6-4 1,-4 0 242,3 0 1,5 3-75,3 1 0,5 0 223,-1-4 0,3 0-127,1 0 1,-2 0 61,-2 0 1,1 0-143,-4 0 1,3 0-145,-4 0 0,0 0 102,-3 0 124,-1 0-524,0 0 141,1 0-739,-6 0 335,-1 0-2233,-5 0 1678,-5 0 0,0 1-467,-2 3 1,-4-3 1494,4 3 0,-3 3 0,-2-1 0</inkml:trace>
  <inkml:trace contextRef="#ctx0" brushRef="#br0" timeOffset="34">16583 5847 8077,'-6'-5'-169,"1"4"479,0-4-124,3 5 186,-3 0-116,0 0 134,4-5-310,-9 4 202,3-4-218,-4 5 0,0 0 82,-1 0 1,5 0-90,-1 0 1,4 3 236,-3 1-200,-1 0 1,-4 0-4,1 0 0,3 1 14,1-1 0,-1-2-49,-3 6 1,-1-6 59,1 2 0,0 2-68,-1 2 0,1-2 60,-1 2 1,1-4 32,-1 3-43,1 1 0,0 3-16,-1 1 0,1-2-29,-1-2 0,5 2 6,-1-3 0,4 2 10,-3-1 1,3 2 11,-4-2 0,4 1-79,-3-2 1,4 3 69,-1-2 1,-1 2-78,2 1 1,-2-3 60,1 0 0,2-1 5,-1 5 1,-2-1-17,1 1 0,-1-5 9,1 1 0,3-1-32,-3 5 1,1-1 26,-1 1 0,3-1 4,-3 1 0,-1-4-3,1 4 0,1-7-9,3 6 1,0-2-4,0 3 0,-2-2-5,-1-3 0,1 4-121,-1-4 128,1 3 1,2 2-90,0-1 1,0 1 72,0-1 0,4 0-21,0 1 5,0-1 0,-1 1-8,1-1 0,1 1 2,-1-1 1,-3 0 61,3 1 1,1-1-19,-1 1 0,1-1 10,-1 0 0,-1 1-33,4-1 1,-3-3 4,4 0 1,-5-1-6,5 5 0,-2-5 5,2 1 1,2-1 9,-2 5 0,2-5-8,1 1 0,1-2 36,-1 2 1,1 1 12,-1-5 1,0 3 13,1-3 0,-1 4 39,1-4 0,-1 3-75,1-3 0,-1 0-3,0-4 0,1 4 11,-1-1 1,1 2-88,-1-1 0,0-2 88,1 1 1,-2 0-62,-2 1 1,2-3 15,-3 3 0,4-3-6,0-1 1,2 1 2,2 3 1,-6-3 7,2 3 1,-2-3 6,3-1 1,-5 0 26,1 0-110,-1 0 81,5 0 0,-5 0-69,1 0 0,-4 0 52,3 0-15,-4 0 9,7 0 0,-4 0-3,6 0 1,-5-3 94,1-1 1,-4-1-90,4 1 0,-2 1 193,1-4-172,4-1 0,-6 1 0,2-1 0,2 4 28,-5-3 1,1 3 67,-1-4-124,-3 1 1,4-5 37,-5 1 0,4 3-79,0 0 0,0 1 65,-4-5 0,3 1-133,1 0 1,1-1-14,-1 1-1,-1-2 73,4-2 0,-4 2-26,1-2 0,1-2-13,-1 2-1,3 0 75,-3 4 0,4-1-39,-5 1 1,1-1 89,-4 1 1,0-1-83,0 1 0,1 0 41,3-1 0,-2 1-20,1-1 1,-1 1-94,-2-1 1,0 1 50,0 0 0,1-2-95,3-2 0,-3 2-16,3-2 1,-3 2 84,-1 2 0,0-2-122,0-2 0,0 2 115,0-2 1,0 2 15,0 2 0,0-1-37,0 1 1,-4-1 143,0 1 0,-1 0-68,2-1 0,0 1 16,-5-1 1,2 1-11,-2 0 1,-2-1 8,3 1 0,-3-1 41,-2 1 1,1-1-53,-1 1 0,0 0-151,-4-1 1,2 2 77,-5 2 1,0-2-8,-4 3 0,4 2-102,0 1 0,-1 2-208,-7 2 0,2 0-755,-5 0 0,4 2 1182,0 2 0,-4 7 0,1 7 0</inkml:trace>
  <inkml:trace contextRef="#ctx0" brushRef="#br0" timeOffset="35">8234 13214 8596,'-1'-6'882,"-3"2"-636,3 3 83,-4 1 533,5 0-782,0-6 27,0 5-154,0-4 296,0 5-206,0-5 35,0 4-82,0-4 103,0 0-2,0 3-152,0-3 1,0 4 138,0-3-28,0 3-185,0-4 348,0 5-195,0-5-48,0 3 43,0-3 115,0 5-96,0-5 157,0 4-227,0-4 79,0 0 0,0 4-37,0-4 97,0 5-47,0-6 160,0 5-191,0-9 1,0 8 13,0-6 164,0 5-169,0-2 49,0 0 1,0 3 20,0-6-12,0 6-25,0-9 0,0 5 67,0-5-116,0 4 77,0-3-115,0 4 0,0-2 58,0 1 1,0 3-94,0-4 1,0 4 79,0-3 0,0 3-54,0-4 85,0 1 1,0-5-40,0 1 1,0 3 28,0 1-24,0-1 1,0-3 87,0-1-81,0 1 1,0 4 104,0-3-111,0 4 0,0-6 59,0 1 39,0 0-37,0-1 55,0 1-94,0-1 0,0 5-38,0-1-5,0 6 64,0-9-168,0 5 122,0-5 1,0 3 18,0 0 48,0 6-54,0-8 27,0 3 1,0-4-11,0 0 0,0 3-17,0 0 12,-5 6-43,4-8 1,-4 3 33,5-4 1,0 3-153,0 1 120,0 4 1,0-7-56,0 2 54,0-2 1,0 3-18,0-1 16,0 5-5,0-7 2,0 4 1,0-5 32,0-1-30,0 6-10,0-4 9,0 3 1,0-4 18,0-1 1,0 5-17,0-1 0,0 1 5,0-5-38,0 1 34,0-1-4,0 1 0,0 3 9,0 1 131,0-1-132,0-3 11,0 4 122,0-3-113,0 4 27,0-6-38,0 6 8,0 1-28,0 0 0,0 2 0,0-4 69,0-2-82,0 4 16,0-5 0,0 3 42,0-4-34,0-1 1,0 5 56,0-1-31,0 6 11,0-8-62,0 3 0,-2-3 41,-1 2 0,1 2-29,-2 2 18,3-2-9,1 0 12,0-5-8,0 5 2,0 0-7,0-4-29,0 3 0,0 0 38,0-1 81,0 5-87,0-7 1,0 8 10,0-6-6,0 1 0,0 0-2,0-3-7,0 9 18,-5-9-42,4 8 0,-4-8 30,5 3 1,0 0-108,0 0 56,0-1 1,0-3 36,0-1 1,0 5-2,0-1-5,0 5 1,0-7 12,0 3-13,0 2-6,0-1 97,0 1-104,0-1 23,0-5 9,0-1-22,0 1 1,0-1 3,0 1 6,0 0 0,0 3-2,0 0 1,0 5-5,0-5 10,0 5-7,0-7 0,0 8-12,0-6 13,0 6 1,0-5 1,0 3-2,0 3-3,0-9-1,0 4 4,0-6-7,0 1 7,0 4-11,0 2 6,0 0 0,0 3-19,0-6 43,0 0 1,0 1 33,0-1-51,0 6 0,0-8 0,0 8 0,0-4 0,0 2 0,0 2-1,0-6 1,0 4 13,0-3-31,0-1 28,0-3-17,0-1 0,0 1 12,0-1 1,0 1-3,0-1 0,0 5 8,0-1 6,0 6-12,0-8-7,0 8 35,0-8 5,0 9-17,0-9 0,0 7-8,0-4 36,0 4-40,0-7 0,1 9 9,3-3-4,-3-3 0,4 5 19,-5-6 10,0 6-27,0-8-2,0 8 5,0-3 51,0 0-44,0 4 50,0-4-1,0 5-77,0-5 40,0 3 11,0-3 4,0 5-15,0-5 2,0 4-117,0-9 98,0 9-73,0-4 68,0-1-6,0 5 0,0-5-65,0 2-255,0 3 144,0-4-49,0 5-1123,0-5 82,0 3 1,0-1 1255,0 6 0,5 4 0,2 4 0</inkml:trace>
  <inkml:trace contextRef="#ctx0" brushRef="#br0" timeOffset="36">8200 10359 6660,'0'6'199,"0"-1"-71,0-5 157,0 5-198,0-4 318,0 5 3915,0-6-4038,0-6-275,0 0 1,0-5 79,0-1 1,0 5-51,0-1 0,0 0 8,0-3 0,0 0-16,0-1 0,0 0 13,0-4 0,0 4 31,0-4 0,0 4-50,0 0 0,0 1 50,0-1 0,0 5-19,0-1 13,0 1 1,0-5-27,0 1 1,0-1-17,0 1 0,0-1-6,0 1 1,0 0-89,0-1 1,0 1 105,0-1 1,0-3-41,0 0 0,0 0 72,0 3 1,0 1 5,0-1 1,0 1 8,0 0-37,-5-1 0,4 1 27,-3-1-64,3 1 0,1-1 8,0 1 0,0 0 6,0-1 1,0 1-54,0-1 0,0 1 61,0 0 1,0-1-6,0 1 0,0 3-12,0 0 0,0 1 96,0-5 0,0 5-72,0-1 0,0 1-4,0-5 1,0 1-32,0-1 0,0 1 37,0-1 0,0 1-100,0 0 92,0-1 0,0 1-62,0-1 0,0 5 59,0-1-99,0 1 51,0-5 1,-2 1 21,-1-1 1,1 5 48,-1-1 1,1 0-47,2-3 0,0 0 59,0-1 0,0 1-54,0-1 1,0 1 43,0-1 0,0 0-26,0-3 1,0 2-53,0-2 1,0 1-3,0-2 0,0 8 66,0-4 58,0 3-85,0-2 0,0 3 38,0 1 1,0 3-41,0-4 0,0 4 223,0-3-197,0-1 0,0-3 49,0-1-102,0 1 0,0-1 37,0 1 0,0 3-88,0 1 88,-5-1 0,4 1 57,-3-1-65,3 5 1,1-3 10,0 2-16,0 3 1,0-5 10,0 2-122,0 3 135,0-10-72,0 5 0,0-5 43,0-1-30,0 1 19,0-1 6,0 6-1,0-4-6,0 9-2,0-9 23,0 8-18,0-8 35,0 9-34,0-9 1,-5 8 7,4-8 24,-5 4-25,6 0-2,0-5 1,0 9-5,0-6-11,0 6 19,0-8-1,0 3-45,0-4 40,0 4 1,0 1 0,0 2-34,0 3 31,0-9 0,0 7 0,0-4-4,0 4-2,0-7-48,0 9 46,0-9 110,0 8-109,0-8 152,0 9-138,0-4 17,0 5-4,0-5-45,0 4 40,0-5-3,0 1 15,0 4-70,0-9-8,0 4 16,0-6 1,0 1 11,0-1 11,0 6 8,0-4-134,0 9 119,0-10-40,0 10 8,0-9 64,0 9-51,0-9 92,0 8 0,0-4-5,0 2-58,0 3-449,6-4 89,-5 5-772,4 0-1488,-5 0 670,5 0 1961,-4 5 0,9 1 0,-3 6 0</inkml:trace>
  <inkml:trace contextRef="#ctx0" brushRef="#br0" timeOffset="37">8223 7595 10315,'-6'0'476,"1"0"-325,5-5-21,0 4 23,0-5 82,0 1-90,0-1-76,0 0 68,0-4-51,0 3 81,0 1-30,0-4-10,0 3-166,0-4 163,0 0 4,0-1 23,0 1-329,0-1 283,0 1 8,0-1-87,0 1 0,0 0 18,0-1 0,0 1-136,0-1 135,0 1 0,0-1-59,0 1 0,0 3 61,0 1 0,-2-1-32,-1-3 1,1-1 29,-2 1 1,3 2-34,1-2 0,0 2 28,0-6 1,0 2-50,0 1 0,0 1 91,0 0-6,0-6 1,0-1 0,0 1 4,0 1 1,0 4 15,0 0 1,0 5 2,0-1-18,0 0 1,0-3-23,0 0 1,0 3-45,0 0 1,0 1 30,0-5 0,0 5-13,0-1 0,0 0-87,0-3 1,0 0 88,0-1 0,0 1-95,0-1 0,0 5 79,0-1 0,0 0-29,0-3 0,0 3 19,0 1 81,-5-1-79,4-3 0,-4 3 69,5 1 1,0 3-75,0-4 1,0 4 21,0-3 0,0-1-50,0-3 1,0 3 47,0 0 1,0 1-58,0-5 1,0 1 42,0 0 0,0-1-41,0 1 0,0 3 57,0 1 1,0-1-23,0-4 10,0 1 1,0 0-10,0-1 1,0 1 10,0-1 1,0 5-6,0-1 0,0 1 8,0-5 1,0 1-5,0-1 1,0 1-76,0-1 1,0 1 30,0 0 0,0 3 30,0 0 1,0 1-3,0-5 0,0 1-4,0-1 62,0 1 1,-2 0-62,-1-1 95,1 1-73,-3-1 43,5 1 0,0 3-39,0 1 1,0 3-35,0-4 0,0 4-7,0-3 1,0 3 33,0-4 0,0 5-77,0-5 1,-1 2 59,-3-2 0,3-2-8,-3 2 1,3-2-27,1-1 1,0-2-5,0-2 0,0 2-66,0-2 87,0 2 0,0 2-5,0-1-18,0 1 33,0 0 0,0-1-23,0 1 1,0 3 2,0 0 0,0 1 24,0-5 0,0 5-10,0-1 0,0 1 14,0-5 1,0 5-4,0-1 0,4 0-32,0-3 0,-1-1 21,-3 1 1,0 0-42,0-1 0,0-3 38,0 0 1,0 3-8,0 5 0,0-1-16,0-3 52,0 4-62,5-3 24,-3 4 0,3-2-81,-5 1 0,1 3 81,3-4 0,-3 1-65,3-5 0,1 5 52,-1-1 0,0 0 69,-4-3 0,3-1-32,1 1 0,0 3 9,-4 1 0,1-1-37,3-3 1,-3 3 80,3 1 0,-3 3-23,-1-4-23,0 6 15,0-9 1,0 9-17,0-6 1,0 5-2,0-5 0,2 4-2,2-4 1,-3 5 0,3-5 0,-3 4 4,-1-3 2,5-1-3,-4-3 0,8-1 0,-5 1 1,1 3 39,-1 1 0,-3 3-37,3-4 0,1 4 73,-1-3 1,1 0-41,-1 0 44,-3-3 1,8 3-25,-5-4-24,4-1 1,-2 1-5,1 0 1,-1-1 8,-2 1 0,1-1-20,3 1 0,-2 3 13,-2 1 0,-1 0-67,4 0 72,-4-3-29,7 3 1,-9 0-5,3-1 0,-1 5 0,0 0 25,-1 1-23,3-3 1,-1 3-17,-1-6 15,1 6 0,0-5 46,0 3 1,1 2-34,-1-6 169,-3 6-176,9-8 1,-5 7 19,3-5 1,-2 6 18,-2-2-26,-3 3 0,8 0-52,-5-3 0,1 2 50,-1-1 0,-2 1 11,6 2-5,-6 0 7,9 0-8,-5 0-14,5 0 0,-3 0 122,0 0-98,-1 0 20,5 0-6,-1 0-69,0 0 67,1 0-57,-1 0 0,-3 0 24,0 0 1,-5 2 19,5 1-9,-5-1 0,5 4-3,-4-2 21,5-3 0,-6 5-4,4-2-86,-4-2 65,7 3 0,-8-2-51,6 1 1,-5 1 33,0-1-5,4-3 1,-6 6-43,3-3 42,2-3 1,-3 5-21,4-2 15,-4-3 4,7 4 0,-9 0 17,9-3 1,-4 4 8,1-2 0,-1-3-22,-2 3 0,-2-2 38,1 2 7,4-2-6,-1 8 1,2-5-28,-1 2 0,-3 0-14,4-3 1,-4-3 38,3 3-63,-4 2 1,6-4 109,-6 6-60,6-5 22,-2 7 1,0-5-39,1 2 0,-4 2 159,3-5-117,-4 5 118,7-3-124,-4 6 0,2-6-48,0-2 1,-5 1-4,5-1 0,-4 1-14,3-1-13,-4-3 44,7 9 1,-7-7-19,4 4 1,-4-3 9,1 4-20,2-6 19,0 8 0,2-5-12,-1 3 0,-3 1 7,4-5-3,-6 5-21,9-3 25,-5 5 0,4-3-30,-2 0 1,-2-5 26,-2 5 0,-2-5-24,6 0 0,-4 3 20,3-3 0,-4 6 6,1-1 0,1-2-1,-1 2 0,3-4 0,-3 3 1,4-3 8,-5 4 1,3-2-14,-3 2 1,2 2 21,3-3 0,-2 0-17,-2 0 1,-1 0 35,4 0 1,-3 3-33,4-2 1,-4 1 15,3-1 0,0 2-4,0-3-5,3 3 1,-5 2 47,3-1 0,1-3-44,-5-1 0,3 1 23,-3 4-23,5-1 23,-3 0-26,1 1 0,2-5 1,-4 1-1,0 1-3,0 1 13,4 1-3,-3 1-30,0-6 0,3 4 0,-4-3 0,0 0 29,0 1-11,4 0-8,-2 3 7,-1 0 2,4-4 29,-9 3 0,8-4-29,-5 6 0,4-5 129,-4 1-127,4 0 1,-5 3 13,5 0-1,-6 1 68,8-1-71,-8 1 0,6-1-44,-4 0 25,5 1 0,-3-2 1,6-2 0,-4 2 0,-1-3 12,2 4 0,-3-4 15,2 1-21,-5-6 7,7 8-7,-9-3 5,9 4 12,-9-4 1,8 3 33,-5-3-62,5 4 15,-8 0 1,9-1 8,-2-2 1,-2 2-40,2-3 0,-4 2-23,3-1 54,-4 2 2,7-4-82,-9 6 72,9-6 1,-4 4-1,1-2 1,2-2-5,-5 2-161,5-5 158,-3 7-13,0-9-11,5 9 18,-5-4-9,0 1 25,4 3-20,-3-4-6,-1 1 89,4 3-84,-8-4-1,8 6 1,-4-1 4,0 0 1,4 1 97,-2-1 0,-2-3-56,2-1-21,-5 1-6,7 3-8,-4 1 0,2-4 0,-1-1 4,2 2 8,-4-4 6,5 5 6,-3-3 0,3 4-1,-2 0 0,2 0 17,-3-4 1,0 3-1,0-2-23,2 2 1,1 2 2,2-1-7,-6 0 1,4 1 0,-2-1 48,2 1-35,1-1 1,1 4 0,-1 0 9,1-1 1,-1-1-30,1-1 0,0 3 26,3 0 9,-2 0-20,4-3-1,-6-1 2,0 1-19,1-1 14,-1 0 0,5 1 18,-1-1-65,0 1 45,-4-1 1,1 0 12,-1 1-40,6-1 25,-5 1 3,5-1-54,-6 6 53,1-5-2,-1 5 0,1-6-11,-1 1 9,-5-1-4,5 1 1,-5-1-22,5 0 19,1 1 0,-1-1-15,1 1 0,-1-5 41,0 1 1,1-1 29,-1 5-56,1-1 1,-5 1 9,1-1-7,0 1 0,3-5-7,0 1 0,-3-1 11,0 5 1,-1-2-20,5-2 1,-5 2 17,1-3 1,-1 2 12,5-1 1,-1 2-12,1-2-44,-1-3 35,1 5 1,-2-8-7,-3 6 1,3-2 1,-2 2 1,2 2 0,2-4-16,-1 1 18,-5 3 1,5-5-21,-4 3 17,3 2 1,2-8-1,-2 6 1,-1 0-32,-2-2 25,1 4 4,-2-4 0,5 6 0,-9-5-74,6 1 24,-1 0-3,5 3 47,-1 1-1,1-1 1,-5-3 0,1-1 26,1 2-28,-4-4 0,4 5 8,-6-2 0,6 1 17,-1-2 0,-2 4-26,2-4 1,0 3 3,3 2 0,-1-5 21,-2 1 0,2 0-14,-3 3 1,4-1 0,0-2-1,0 2 1,1-4 0,-2 6-2,-2-1 0,4 1 0,-3-1 7,0 0-7,0 1 0,2-1 1,1 1 1,-1-1-2,1 0 1,0 1 3,4-1 2,-4 1 0,5-1 1,-6 2-1,2 1 18,2 1 26,-2 0 1,5-3-42,-3-1 1,-3 0 118,5 1-109,-1 4-6,-3-3 10,4 4 20,-6-6-15,6 0-4,-5 6 0,9-4 0,-6 3 47,-1 1-48,4-5 7,-6 5-7,10-1 1,-8-3 17,5 2 1,-4 2-15,4-2 1,-4 4-6,4-4 1,-5 0 4,1-3 1,2 3-20,-2 0 0,4 1 22,-4-5 0,2 0-3,-2 1 1,-2-1 1,2 1 0,-1-1 3,1 0 0,-2 1 25,2-1 0,-2 1-31,-2-1 1,1 4 43,-1 1 0,1-1-62,-1-4 0,0-1 1,1-2 0,-1 2-5,1-2 0,-1 2-12,1 1 1,-1 0 16,0-4 0,1 3-4,-1-2 0,1 2-37,-1 1 1,0-3 34,1 0 0,-1-2-18,1 2 0,-1 2 15,1-3 0,-5 2-2,1-1 1,-1 2 2,5-2 15,-1 2 0,1 1-16,-1 1 1,-3-2 2,-1-3 0,0 4-2,0-4 0,3 3 2,-2 2 1,-2-5-20,2 1 1,0-4 16,3 3 1,-3 0-7,-1 0 1,0 4 3,0-4 1,2 0 0,-5 0 0,5-1-2,-2 2 1,0 2 0,0-2 1,0-2-41,0 2 0,4-2 34,-4 2-32,3 2 0,2-4 30,-1 6 1,-3-5-9,-1 1 0,1-4 8,3 3 1,-3 0 2,0 0 0,-1 3 22,5-2 0,-2-2-28,-3 2 0,4-4 36,-4 3-28,3 1 0,2 2-5,-1-2 1,1 2 6,-1-2 1,-3-2-16,-1 2 0,1-5 5,3 5 0,-3-4-1,-1 3 1,0-3 8,0 4 0,4-2-2,-4 2 1,0-2-42,0-2 37,1 2 0,2 2 22,-2-1 0,2 0-19,-3 0 0,0 2 9,0-5 1,-3 4-10,4-4 0,-4 3 22,3-3 0,-3 4-42,4-5 0,-2 2 23,2-1 1,0-1-10,-4 4 1,4-3 7,-4 4 1,4-6 9,0 2 0,-2 3-11,2 0 0,-4 0 6,3 0 1,-3-1-8,4 2 1,-4 2 46,3-2 1,0-2-33,0 2 8,3-1 1,-3 5 0,4-1-10,1 1 1,-5-5-12,1 1 1,-1-4 9,5 3 1,-4 0-13,-1 0 1,1 3 9,3-2 1,-3-2 3,-1 2 1,1-2-7,3 2 0,-3 2 64,0-2 1,-1-2 34,5 2-85,-1-1 1,1 5 20,-1-1-16,0 1 1,1-1-61,-1 0 59,1 1 0,-1-1-45,0 1 1,-3-2 20,0-3 0,-2 4 9,2-4 1,2 2-34,-3-1 0,2 2 28,-1-3 0,2 0-94,-2 0 87,2 1 1,1 3-18,1 1 1,-5-4 12,1-1 0,-2-3-17,2 4 36,2-1-20,-4 5 0,5-1 15,-4 0 0,-1-3-12,-2 0 1,-1-6 41,4 2-40,-4 2 17,7 1 1,-7 3-10,4-3 0,-4 0 5,1-3 0,-2-3-14,2 3 9,-3 2 0,6-3-2,-4 4 1,-1-4 1,4 3 0,-2-2 0,-3-2-1,3 6 0,-2-5-46,2 0 40,-3 4 9,10-1 0,-9 4-47,6-2 1,-6-2 38,2-2 1,1-1 6,-1 4 1,4-3-12,-5 4 1,3-6 9,-3 2-8,-1 2 0,6-3 18,-4 4 0,1-4-16,-1 1 4,-3 2 9,5-5 1,-5 6-9,3-4 7,-3-1-8,4 3 5,-5-5-1567,0 0 404,5 0 0,-2 4-3046,4-1 4206,-4 6 0,7-7 0,-4 3 0</inkml:trace>
  <inkml:trace contextRef="#ctx0" brushRef="#br0" timeOffset="38">14699 11444 7603,'0'-12'-1198,"0"6"1820,0 1 655,0 5-723,0-5 78,0 4-281,0-5 3856,0 6-4020,5 0 52,-4 0-159,9 6 0,-7-1 126,4 2 1,-3 2-86,4-5 1,-4 4-49,3-5 0,-3 5 139,4-4-220,-6 5 0,8-7 178,-2 6-158,2-6 1,1 7 74,1-5 1,-1 4-1,1-3 78,-1 1-97,1-3 21,-1 7-173,0-9 163,1 9-18,-1-9 51,1 10-42,-1-10 3,-5 9-10,5-4 1,-5 2 9,5 0-79,-4-1 0,3 5 27,-3-1 0,4-3 0,0-1 0,-1 2-81,-2 1 104,7-3-23,-7 3 0,8-8 47,-4 6-46,-1 0 1,0-1-87,1 1 1,-1-1 81,1 5 48,-1-1-56,0 1 0,0-1 44,-4 0 1,3 1 12,-2-1 1,2 1-20,2-1 0,-2 2 2,-3 2-33,4-2 9,-5 3 0,5-4 9,1-1 1,-5-3-75,1-1 0,0 1 91,3 3-311,0 1 279,-4-6-19,3 4-18,-4-3 0,2 0-30,-1 1 93,-4-1-54,7 0 10,-4 3 1,2-5-1,0 3 1,-4 1-10,3-6 0,-3 5 24,4-4 0,-5 5-18,5-2-9,-5-2 11,7 6-6,-4-5-88,0 5 85,5-4-4,-10 3-8,9-4 12,-4 0 1,2 5-13,-1-4 182,1 3-164,4 2 2,-1-1 187,-5 1-178,4-6 3,-3 4 0,4-4 0,1 6 19,-1-1 0,0 1-16,1-1 1,-1 1 3,1-1 7,-1 0 1,1 5-107,-1-1 99,0 0 0,1-2 2,-1 2 1,1-2 3,-1 2-29,6-2 140,-5 3-123,5-3 0,-5 3 71,4-4 1,-2 3-60,5 0 1,-4 2 32,4-2 0,-4-1 3,4 5 0,-4-4 57,4 4-80,-5-5 1,7 6-26,-6-4 0,4 3 17,-4-4 1,4 5-45,-3-1 0,0-2 35,-1-2 1,-1 3-47,5 1 0,-4-1 51,4 1 0,-5-5-24,2 1 1,-2 1-28,1 0 1,-2 3 28,2-4 1,-1 0-12,1-4 0,-2 5-4,2-1 1,-1 0-8,1-3 0,-2-1 18,2 0 0,-2 1-9,-2-1 1,1 1 5,-1-1 1,0-3 1,1-1 0,-1 1-2,1 3 0,-5-3-18,1 0 1,-1-1 19,5 5 0,-1-2-10,1-3 0,-5 3 34,1-2 0,0 2-20,3 2 44,0-1 1,1 1-42,-1-1 1,1-1-12,-1-2 1,1 1-10,-1-6 1,0 5 16,1-4 1,-5 3-12,1-3 27,0 5-35,3-3 0,-1 2 17,-2 0 1,1-4-13,-6 3 0,5-3-17,-4 4 0,1-6-1,-1 2 1,-2 1-10,6-1 1,-4 1-10,3-1 1,-3-2 10,4 6 19,-6-6 1,7 5 7,-5-4 0,1-1-40,-1 2 58,-3 2 0,6-5-27,-4 3 0,-1-1 0,1 0-23,4-1 1,-6 4-54,3-2 106,2-3 1,-5 5-39,3-2 15,-2-3 0,3 5 0,-4-5-34,3 3 236,-3-3-204,-1 4 0,1-5 204,3 0-195,-3 0 26,4 0 39,-5 0-155,0 5 120,0-4 2,0 4-67,0-5 1,4 2 33,0 1 0,0 0-32,-4 5 5,5-6-72,-4 8 73,4-8 28,0 3-30,-3 0 38,3-4-42,0 4 22,-4-5-4,4 5 0,-4-4-13,3 3 15,-3-3 0,4-1 6,-5 6-6,0-5 8,6 4 4,-5-5 3,4 0-1,-5 0-2,0 5-14,0-4 0,1 4-24,3-5 9,-3 0 1,4 2-13,-5 1-26,0-1 47,5 3-55,-3-5-8,3 0-2844,-5 0 1,0 0-1</inkml:trace>
  <inkml:trace contextRef="#ctx0" brushRef="#br0" timeOffset="39">17006 13340 8221,'0'-7'85,"0"2"0,0 0 163,-5 4 365,3-4-275,-3 0 1,5 2 156,0-4-22,0 4 123,-5-2-223,4 0 26,-4 4-213,5-5 1,0 5 206,0-3 135,0 3-398,0-4 1335,0 5-1369,0 5 1,0-2 87,0 4-116,0 1 0,0 3-42,0 1 1,1-5 11,3 1 55,-3 0 115,9 3-141,-8 0 1,8 1 68,-3-1 77,-2 1-132,6-1 0,-9 1 87,6-1-323,-1-5 228,0 4 0,3-3-83,-3 4 90,-1 1 7,4-6-313,-9 4 284,9-4 1,-9 2 36,3 0-224,3-6 64,-6 8 1,5-7 53,-2 5-258,-3-6 260,4 3-258,-5-5 248,0 5 1,2-4-107,1 3-166,-1-2 231,3-2 2309,-5 0-2611,-5 0 273,3 0 0,-4-4-1,2 0-77,-2 0 1,-6 0 84,1 1-337,0-1 198,-1 4 0,-3-4-167,0 0 147,0-5 184,3 8 0,-3-5 8,0 2-36,-6-3 1,7 0 144,-5-1 1,2 6-91,-2-2-21,-3-2 174,4 4-151,0-3 1,-2 5 7,5 0 233,0 0-214,3 0 1,5 0 185,-1 0 29,5-5-96,-2 4 23,5-4-4277,0 5 3019,5 0 601,-3 5 0,7-3-1352,-6 6 1868,6-5 0,-2 7 0,4-4 0</inkml:trace>
  <inkml:trace contextRef="#ctx0" brushRef="#br0" timeOffset="40">17371 13511 8052,'0'-6'-879,"0"-1"836,0 3 273,0 3-36,0-4 1516,0 5-1390,0-5 205,0 4-113,0-4 136,0 0-24,0 3-215,0-3-48,-5 5-280,4 0 59,-9-5 0,7 4 152,-5-3 0,5 3 192,-5 1-253,0 0 1,-3 0-38,0 0 1,-1 0-23,1 0 0,3 0-60,1 0 1,3 0-22,-4 0 0,1 0 11,-5 0 0,4 0-246,1 0 1,-1 0-279,-3 0 0,-1 4 522,1-1 1,0 2-282,-1-1 698,1 3 1,-2 4 82,-2 0-624,2-4 140,-3 3-2,-1-4 1,4 6 66,-2-1-72,-3 1 1,6-1 156,-3 0 0,2 1-137,1-1-6,1 1 307,0-1-288,-1 1 0,1-1 38,-1 0-31,1 6 1,-1 1 0,1 1 35,0 0-12,-1 0-22,6 4 1,-4-1 126,2 1-115,-2 0 19,4 0 171,-5 0-204,10 0 1,-8-1 46,5 1 83,-4-5-112,6 4 1,-3-8 56,5 5-137,0-5 86,0 2 0,4-3-59,0 2 43,5-2 1,-7 4 57,6-1 1,0-4 10,3 4-50,0 1 0,5-3 20,-1 5 0,4-5 8,-4 2 46,0-4-85,2 0 1,-5-1 83,4 1-351,1-1 274,-4 0 0,7-1-116,-4-2 91,4 2 1,-7-8-1,2 1 0,1 2 27,0-1-46,-1 0 84,-4-4-79,6 0 0,-5 0 11,4 0 1,-2 0 8,1 0 1,-2 0-121,2 0 105,-2 0 1,2 0 51,0 0-276,0 0 226,2-5-17,-5 4 0,5-8-127,-6 5 119,6 0 1,-5-1-71,4-3 59,-4 3 0,0-3-5,-1 4-27,1-5 29,-1 3 1,1-2 1,-1 0-9,0 6 8,-4-8 1,3 3-8,-3-4 8,-1 4-1,4-3 57,-9 4-56,9-5 0,-7-1 3,4 1-172,-4-1 166,7 1 1,-9-4-1,3-1-296,2-4 284,-4 2 0,7-1-116,-6 0 103,6 0 0,-8 0-14,3 0 0,1 1 0,-1-1 1,0-2-60,-4 2 264,0-3-200,0 4 0,0-3 110,0 2-91,0-3 0,0-1-48,0 1 1,-4 0-1,0 3 1,-5-6 38,2 2-280,-3-3 135,-2 4 0,1-1-100,-1 0 113,1 0 1,0 0-19,-1 0 1,1 2-391,-1 2 452,1-3-221,-6 9 117,5-3 1,-9 8-74,6 1-871,-5 4 692,2-2 0,-1 6-280,0 3 748,0 3 0,-9 9 0,-1 2 0</inkml:trace>
  <inkml:trace contextRef="#ctx0" brushRef="#br0" timeOffset="41">10050 6133 8258,'-5'-6'0,"4"-1"0,-3 4 0,3 1 0,1-4 0,0 2 0,0 3 0,0-9 0,0 7 0,0-4 0,5 4 0,1-6 0,6 5 1667,-1-5 0,1 7-853,-1-6 0,0 6-396,1-2 1,-1-1-348,1 1 1,-1 0 47,1 4 0,-1 0 37,0 0 1,5 0-98,-1 0 0,0 4 85,-3 0 1,-1 5-115,0-2 1,1 0 65,-1 0 0,-3 1-171,-1 3 0,1 1 51,3-1 1,-3 4-97,0 1 0,-6-1 65,2-4 0,-1 1-54,0-1 1,-1-3 84,1-1 1,-3 0 13,-3 0 293,1 3-271,-8-3 0,5 0 107,-2 1 0,0-5-54,3 0 347,3-1-153,-9-2-121,9 0-220,-9 0 248,8 0-337,-3 0-214,5 0 0,5 1 523,3 3 0,-2-3-112,2 3 1,-1-2 6,5 2 1,-1-3-46,1 3 0,-1 1 50,1-1 1,-1 4-31,0-4 0,2 3 13,2-3 0,-2 5-24,2-2 1,-6 4-19,-1 0 1,-2-3-37,2-1 1,-2 1 47,-2 3 0,-3 1 217,3-1 0,-4 1-129,-4-1 0,-3 2 100,-9 2 0,2-2-89,-5 2 0,-1-3 116,-7 0 0,3-1-102,-2 1 1,-2-1-52,1 1 0,-1-5-254,1 1 0,8-6 113,0 2 0,5-3-33,3-1 1,3 0 3,1 0-967,4 0 737,-2-5 0,5-1-979,0-5 0,4 3 136,0 0 1,5 5 1189,-2-5 0,3 0 0,2-3 0</inkml:trace>
  <inkml:trace contextRef="#ctx0" brushRef="#br0" timeOffset="42">10359 5836 6632,'0'-8'966,"0"1"-424,0 4-183,0-7 1,-4 8-78,0-6-51,0 5 0,0-3-40,1 2 35,-6 3 0,6-4-220,-4 5 1,3-4 131,-4 0 0,4 1-140,-3 3 0,3 0 82,-4 0 1,1 0 47,-5 0-53,1 0 1,0 0-19,-1 0 1,1 0-12,-1 0 0,0 3 37,-4 1 1,4 0 14,-4-4 1,4 4 0,0 0 1,1 3 14,-1-3 1,5 1-23,-1-1 1,1-2-37,-5 6 1,1-4-44,-1 3 0,5-3-11,-1 4 1,1-2-26,-5 2 0,2 2 40,2-2 0,-2 2 9,3 1 1,-4 1 10,0-1 1,3 4 147,1 0 0,-1 4-92,-3-3 1,-1 0 120,1-1 0,3-1-50,1 5 1,3-5-34,-4 2 1,4-2-65,-3 1 1,4-2 54,-1 2 0,3-3-157,1 0 0,-4 1 143,1 2 0,-1-3-99,4 4 1,0-4 53,0 0 1,0-1-32,0 1 1,0 0 44,0 4 1,0-4 7,0 3 0,0-2-17,0-1 1,4 0-1,-1 3 0,1-2-34,-4 2 1,4-2 41,0-1 0,3 3-157,-3 0 0,4 0 131,-4-3 0,5-1-5,-2 0 1,3 1 12,2-1 0,-1-1 2,1-2 1,-2 2-30,-3-2 1,3 2-3,-2 1 1,2-3-104,2 0 0,-1-1 115,1 5 1,3-5-119,0 1 0,1-2 97,0 2 0,-2 1-73,5-5 0,-5 3 45,1-3 0,1 4-5,0-5 0,-1 5-122,-4-4 126,6 5-1,-5-8 0,5 5-10,-6-2 11,1-3-2,-1 4-1,1-5 0,-1 0-1,0 0 1,5 0 47,-1 0-48,0 0-3,2 0 61,-5 0-53,5 0 1,-1 0 115,3 0-113,-2-5 5,-1 4 0,0-8 76,-1 5 1,-4-1-1,-3 3-53,1-2 142,-4-5-148,5 8 0,-8-5 278,6 2-175,-5 2 0,6-8 1,-4 4-5,1 0 58,-4-5 1,7 5 80,-5-5-222,5-6 0,-3 3 0,6-5-110,-1-1 15,1-2 0,3-4 200,0-1-284,0 0 111,-3-1 0,-5 4 0,0-2 133,-2 2-63,-1 6-61,-4-4 175,-5 4 1,2-3-32,-5 2-365,-4-3 270,-1 10-7,-3-10 1,0 8-1,1-5-304,1-1 1,-2-2-81,0-1-290,1 0 300,4 1 123,-1-1 0,1-4-135,-1 0 0,2-3-78,3 3 78,-3 1-65,3 8 120,-9 1 96,3 6 1,-5 0 8,3-1 139,-3 1-168,0 4-761,-3 2 320,3 5 251,-5 0 429,0 0 0,-4 5 0,-3 2 0</inkml:trace>
  <inkml:trace contextRef="#ctx0" brushRef="#br0" timeOffset="43">5402 15715 7812,'0'-6'0,"0"1"0</inkml:trace>
  <inkml:trace contextRef="#ctx0" brushRef="#br0" timeOffset="44">5402 15692 10013,'-6'2'908,"2"1"-431,3 4-308,1 4 0,0 1 169,0-1-91,0 0 0,0 1-16,0-1 1,0 2 26,0 2 0,3-2-64,1 2 1,0-2 12,-4-2 1,0 4-37,0 1 1,4 4 25,0-1 0,-1 1 8,-3-1 0,2 3-39,2-3 1,-3 1-28,3-1 0,1 2-5,-1-6 0,3 4-123,-3-4 1,4 2 75,-5-2 1,2-3-119,-1 4 1,-2-4 167,1 0-201,-1 4 38,-2-3 0,0 0-130,0-6 0,-2 0 48,-1 0 0,0 2-355,-5-5 199,1 5 0,-5-8-189,1 9 247,-1-9 1,0 6-100,-3-3 1,1-3-199,-5 3 1,0 1 25,-4-1 1,1-1 94,3-3 1,-1 4 25,5 0 1,-1 0 17,5-4 311,-1 0-285,6 0 15,-4 0 1,9-1-114,-3-3 0,4-1 23,4-3-655,2-2 1042,5 4 0,1-11 0,-1-1 0</inkml:trace>
  <inkml:trace contextRef="#ctx0" brushRef="#br0" timeOffset="45">5779 15795 7815,'-6'0'1121,"1"-5"-735,5 4 4,0-4 467,0 5-552,0 5-92,0 1 1,0 7-24,0 2 1,0-2-5,0 2 0,0 1 24,0 0 1,-2 4-30,-2-1 0,3 3-8,-3 0 0,3 1 32,1 0 0,0-3-69,0 3 1,0-6 47,0 6 0,1-7-111,3 3 1,-1-4-5,4 4 0,1-5 23,3 2 1,1 0 30,-1-1 0,1 0-106,-1-3 0,0-2 43,1-2 0,3 1-110,0-6 0,2 1 123,-2-4 0,-1 0-2,5 0 0,-5 0-6,1 0-5,3-5-50,-5-1 1,7-6-81,-5 1 0,2-2 74,-2-2 1,-2 1-111,2-5 1,-2 0 56,-2-4 0,-1 0-143,-2 0 1,1-1-48,-6-2 0,1 2 69,-4-3 0,0 2-115,0-2 1,-4 4-3,1 0 0,-5 0 86,4 4 0,-5 2 21,2-2 0,2 5 13,1-2 0,-1 4-104,1 0 61,0 6-47,-1-4-632,4 3 386,-4 1 216,5-4 0,1 9-479,3-3 0,-2 3 272,6 1 1,0 0 493,3 0 0,6 5 0,0 1 0</inkml:trace>
  <inkml:trace contextRef="#ctx0" brushRef="#br0" timeOffset="46">6647 15715 7815,'-1'-8'647,"-3"1"-93,3 4 316,-4-7-488,-1 9 1,4-8-116,-6 5 1,4 0-89,-3 4 0,-1 0-13,-3 0 0,-1 2 17,1 2 0,-5 2-129,-4 5 1,3 2 59,-2 2 0,0 4 85,-4 8 0,1-2-168,3 6 0,-1-5 36,5 5 0,-1-2-115,5 1 0,0 2 86,-1-5 0,6 3-122,2-3 0,3 2 56,1-6 1,0 2-132,0-6 0,5 2 47,2-2 1,4-3 107,0-4 0,4-2 42,0-3 0,2 2-68,-2-5 176,-2 5-69,8-8 0,-7 4-49,5-5 0,-1 0 14,1 0 1,3 0-9,-3 0 1,-1-1 1,1-3 1,-4 2 45,4-6 0,-5 4-44,1-3 1,-2 0 55,-2 0 0,-3-3-1,-1 2 0,0 2 19,0-2 1,-2 4-28,-5-3 0,0 3 113,0-4-144,0 1 0,0-5-27,0 1 1,-3 3-160,-1 0 0,-9 5 56,2-5 0,-4 4-340,-1-3 0,0 4 83,-3-1 0,-3 3-96,3 1 1,-2 0 47,-2 0-913,0 0 259,5 0 16,-3 0 1,8 4 1018,-2 0 0,2 4 0,2-1 0</inkml:trace>
  <inkml:trace contextRef="#ctx0" brushRef="#br0" timeOffset="47">7549 15532 7815,'0'-11'583,"0"5"169,0-5 51,0 10-395,0-4 424,0 5-624,0 5 1,-4 5 334,1 6-335,-6 4-25,7-2 0,-8 10 26,3 2 1,-3 4-40,-2 4 0,1-2-50,-1 2 1,1 3 35,-1 0 1,1-1-115,0-2 0,0-3-132,4 0 0,-2-2 35,5-3 1,0-3 67,4-8 1,0-3 37,0-4 1,0-1-134,0 1 61,0-6-255,0 4 53,0-9-413,0 4 193,5-5 1,-3-5 174,1-2 1,-1 0-787,-2 0 1,0-5 252,0-3 0,0-1 83,0 0 0,0-1 718,0-6 0,0 0 0,5-5 0,1-1 0</inkml:trace>
  <inkml:trace contextRef="#ctx0" brushRef="#br0" timeOffset="48">7481 15635 7815,'0'-18'0,"0"2"0,0 4 471,0 6 64,0-4 523,0 4-311,0-1 49,0-3-479,0 9 0,3-3-72,1 8 0,1 2 22,-1 6 1,-1 3-1,4 0 0,-3 9-50,4-1 0,-1 2 13,5-2 0,3 1 12,0 3 0,6 1-34,-2 2 0,2 3 340,2-2-538,0-3 176,0 0 1,0-2 51,-1 1 0,1 0 74,0-5 83,-5 1-239,3 0 0,-7-5-11,5-3 1,-5-2 12,2-2 1,-5 1-334,-3-1 0,0-3 122,-4-1-1427,0-4-92,1 2 523,-4-5 0,3 0 404,-8 0 1,-2-1 19,-5-3 1,-1 1-12,1-4 1,-2-1-847,-2-3 1482,-3-1 0,-10 1 0,-1-1 0</inkml:trace>
  <inkml:trace contextRef="#ctx0" brushRef="#br0" timeOffset="49">7344 15966 7815,'7'0'588,"1"0"0,-1 0-189,5 0 0,4 0 105,3 0 0,3 0-167,1 0 1,1 0 72,3 0 1,-3 0-201,2 0 1,-2 0-118,-1 0 0,0 0-146,0 0 1,-1 0-272,-3 0 0,1 0-611,-5 0 1,4-3 934,-4-1 0,6-10 0,-4 1 0</inkml:trace>
  <inkml:trace contextRef="#ctx0" brushRef="#br0" timeOffset="50">8680 15601 7815,'0'-6'1673,"0"0"-396,0 6 1,0 6-853,0 1-73,0 8-124,0 3 1,0 5 34,0 0 1,0 1 0,0 3 0,1 2-97,3 5 1,-3 0 53,3 1 1,-3-2-173,-1-3 1,4 2 2,0-6 0,4 0-51,-5-7 1,5 1 64,-4-5 1,5 1-284,-2-5 105,-2 0 0,4-3 114,-5 0-1240,0-6 585,-4 3-1511,0-5 1,0-5 1117,0-2 0,0-4 1046,0 0 0,0-5 0,0-2 0</inkml:trace>
  <inkml:trace contextRef="#ctx0" brushRef="#br0" timeOffset="51">8897 15669 7815,'5'-11'0,"-4"3"0,3 1 0,-1 3 1595,0-4-255,-1 6 25,3-3-720,-5 5-221,5 0-268,-4 5 1,4-1 112,-5 7 1,0-1-27,0 9 1,0 0-122,0 4 0,0 4 112,0-1 1,4 5-149,0-4 0,0 3 27,-4-3 0,3 1-173,1-2 1,1-6 38,-1 3 1,1-4-91,3 0 1,2-2-19,-3-6 1,0 1 57,0-1 1,0-3-1050,0-1-33,4-4-196,-10 2 917,4-5-1440,-5 0 1312,-5 0 1,-2-5-197,-4-3 1,-5 2 755,-3-2 0,-8 1 0,-2-5 0</inkml:trace>
  <inkml:trace contextRef="#ctx0" brushRef="#br0" timeOffset="52">8703 15955 7815,'-7'0'1023,"2"0"1,7 0-601,1 0 0,4 0-60,4 0 0,1 0-78,-1 0 1,5-1-99,3-3 0,3 3-1,1-3 1,0-1-238,0 1 1,3-4 87,1 4 0,0-3-1169,-5 3 578,6-5 109,-9 8 0,8-8-853,-8 5 0,-1-5 1298,1 2 0,-5-3 0,2-2 0</inkml:trace>
  <inkml:trace contextRef="#ctx0" brushRef="#br0" timeOffset="53">9308 16012 7815,'0'11'-354,"0"-4"248,0 3 0,0-7 106,0 4 351,0-4 957,0 7-552,0-9-31,0 4 356,0-5-372,-5 0-204,4 0-178,-4-5 0,5-1-110,0-6 0,0 1-13,0-1 0,0 1 108,0 0-305,0-1 22,0 1 1,0-4 35,0-1 1,0-4-193,0 1 0,0 1-193,0-1 1,0 0 160,0-4 0,0 4-29,0 0 1,0 0 77,0-4 1,3 1 44,1-1 0,0 0-16,-4 0 0,0 1 22,0 3 1,4-1 20,0 5 1,-1 0-19,-3 3 327,0 1-197,0-1-9,0 6-146,0 1 36,0 15 1,4-2 82,0 7 0,0-2-6,-4-2 1,4 2 21,-1 2 0,5 1 93,-4 4 1,5 1-62,-2-2 1,4 3-62,0 1 1,-3-1 164,-1 1 1,1 0 34,3 0 180,6 0-208,-5 0 0,6-1 8,-3 1 0,-2-4 52,2 0 1,2 0-89,-2 4 1,0-5 36,-3-3 1,-1 2-251,1-2 0,-1-1 143,0-6 0,-3 0-146,0-4 1,-5 4-397,5-4-375,-5-1-71,2-3-790,-5 0 983,-5 0 0,-2 0-351,-4 0 0,-1-3 278,1-1 0,-4-5 325,-1 1 1,-4-2-275,1-1 718,-7 4 0,1-8 0,-3 2 0</inkml:trace>
  <inkml:trace contextRef="#ctx0" brushRef="#br0" timeOffset="54">9354 15955 7815,'-7'-5'754,"-3"4"-208,9-4 451,-4-1-100,5 5-244,0-4-327,0 5-228,5 0 1,1 0-120,6 0 0,-1 0 91,1 0 1,4 0 3,3 0 1,-1 0-28,1 0-884,-5 0 583,7-5 1,-4 4-172,2-3 0,1-1-330,-5 1 1,2-4 156,-2 5 1,-2-5 597,2 4 0,3-10 0,0 2 0</inkml:trace>
  <inkml:trace contextRef="#ctx0" brushRef="#br0" timeOffset="55">10119 15589 7815,'0'-11'0,"0"0"0,0 3 99,0 0 0,0 1 223,0-5 0,-1 6 17,-3 2-131,-3-2-39,1 5 1,-4-6-289,2 3 1,-2 3 92,-1-3 1,-1 3-27,1 1 0,-4 1 13,-1 3 201,1-3-86,-1 10 1,3-9-28,-2 6 1,-2-2 229,2 2 1,0 2 82,3-3 1,1 0-94,0 0 1,-1 1 69,1 3 0,-1 2-44,1 2 0,0-2-100,-1 2 0,4-2-32,1-2 0,3 2-24,-4 2 1,6-2 14,-2 2 0,3-2-9,1-2 1,4-3-131,-1 0 0,10-1 87,-1 5 1,7-5 139,0 1 0,2-4-14,2 3 0,1 1-7,3 3 0,-2-3-108,6 0 1,-6-1-10,2 5 0,-3-1 144,-1 0-275,-1-4 31,-4 3 1,3-4 17,-6 6 0,0-1 92,-4 1 0,1-1-161,-1 0 0,-4 1-5,-4-1-44,-1 1 1,-4-1 134,-1 0 1,-4-3-12,-4 0 1,-6-4-35,-2 3 0,-4-3 38,-3 4 0,-3-6-185,-6 2 1,-3-3-223,0-1 1,0 0-400,4 0 0,6 0 111,5 0 0,2 0-1483,5 0 1430,1-5 716,9-1 0,-4-6 0,3 1 0</inkml:trace>
  <inkml:trace contextRef="#ctx0" brushRef="#br0" timeOffset="56">12529 15795 7815,'-7'0'1841,"2"-5"-662,5 4-742,0-4 0,0 3 557,0-1-61,0 1-390,0-3-1087,0 5-3037,0 5 3581,0-3 0,-5 3 0,-1-5 0</inkml:trace>
  <inkml:trace contextRef="#ctx0" brushRef="#br0" timeOffset="57">12951 15498 6514,'-6'-6'-520,"0"-3"520,2 5 0,2-5 0,-3 7 0,5-6 0,0 4 0,0-3 0,0 3 0,0-4 0,0 4 0,0-3 0,0-1 0,2-2 0,1 2 0,-1-2 0,7 8 0,-6-6 4146,6 6-3235,-2-9 1,4 6-570,1-2 0,-1 0-219,0 4 0,5 1-3,-1-2 1,1 3-16,0 1 0,-4 0 22,3 0 0,2 0 40,-2 0 0,0 5-63,-3 3 0,-1 2-91,1 1 1,-5-2 45,1 3 0,-6-3-129,2 6 1,-2 1-109,-2 0 0,0 0 97,0-1 1,-6-2-21,-1 2 1,-2 2 82,1-2 1,-2 0-132,3-3 1,-4-1 116,0 0 0,1 1-1,2-1 0,-2-3 17,2 0 1,2-2 7,-1 2 1,3-2 56,-4-2 235,6-3-51,-4 4-112,1-5 217,4 0-250,-4 0 1,14 0 32,2 0 0,3 0 4,-2 0 1,-1 0 4,1 0 0,3 0 1,0 0 0,2 0 53,-2 0 0,-1 4-56,5 0 1,-5 3 17,1-3 0,1 5-89,0-1 1,0 2-7,-1 1 1,-2 1 9,2-1 0,-3 0-162,-5 1 0,2-1 19,-5 1 0,4-1 65,-5 0 1,1 5-263,-4-1 170,0 0 0,-5-3 6,-2-1 0,-4 0 50,0 1 1,-4-1-4,0 1 0,-6-5-52,2 1 1,-2-2-111,-2 2 0,-1 1 84,-3-5 1,2 1-20,-6-2 1,6-1 18,-2 2 1,4-3-1,4-1 1,-1 0-170,5 0 112,0 0 1,4-1-420,4-3 315,2 2 1,6-6-129,3 4 0,2-4-596,6 4 1,3-1 39,0 1 979,0 3 0,2-14 0,0 2 0</inkml:trace>
  <inkml:trace contextRef="#ctx0" brushRef="#br0" timeOffset="58">13876 15681 7376,'-6'0'1576,"1"-5"-750,5 4-191,0-5 98,0 6 0,5 0-448,3 0 0,2 0-64,1 0 1,1 4 32,-1 0 0,0 0-29,1-4 1,3 0 12,0 0 1,4 0 19,-3 0 1,4 0 61,-1 0 0,1-1-56,-1-3 0,2 3-43,-6-3 0,0-1-121,-4 1 0,-3 0 142,0 4-788,-6-5-128,3 4-622,-5-4-1195,0 5-558,-5 0 3049,4 5 0,-9 1 0,3 5 0</inkml:trace>
  <inkml:trace contextRef="#ctx0" brushRef="#br0" timeOffset="59">15178 15715 7303,'0'-6'2575,"0"1"-1844,0 5 249,5-5-361,-3 3-160,3-3 129,-5 5-73,0 0-26,5 0-128,-4 0-160,4 0-4598,-5 0 2826,-5 0 1571,4 0 0,-9 5 0,3 2 0</inkml:trace>
  <inkml:trace contextRef="#ctx0" brushRef="#br0" timeOffset="60">15589 15372 7484,'0'-11'90,"0"0"651,0-1-386,0 1 0,-3 3 83,-1 1 28,0 4 207,4-2-360,0 0 64,0 4-64,0-4 841,0 5-890,0 5-124,0 1 0,4 5-32,0 1 0,3 3 12,-3 0 0,1 4-108,-1-3-86,-3 4 165,4-7 0,-1 7-116,0-5 0,1 4 75,-1-4 0,-3 4-140,3-3 0,-3 3 55,-1-4 1,0 0 31,0-4 0,0 1 22,0-1 6,0 1-23,0-6 10,0 4 97,0-8-58,0 3 288,0-5-280,0-5-157,0-2 52,0 1 0,1-3 51,3 5 1,-1-3-13,4 3 1,-3-1 10,4 1 0,-1 3-16,5-3 1,-1 2 202,1 2 1,-1 0-52,1 0 1,0 2-41,3 2 1,-2-2-2,2 6 1,2-4 14,-2 3 0,2-1-41,-2 2 1,-1 2 6,5-2 1,-5 2-90,1 1 0,-2 1 70,-2-1 0,1 1-4,-1-1 1,-1 1-97,-2-1 1,1 0-173,-6 1 1,1-5 47,-4 1 18,0 0 0,0 3 113,0 0-245,0-4 247,0 3 0,-5-5-197,-2 3 0,-5 2 54,-3-3 0,1 0-201,-5 0 237,0-4 60,-4 7 1,0-9-129,0 3 1,2-1 113,2 0 0,-2-1-5,6 2 1,-4-3 12,4-1 0,0 0 8,3 0 0,5 0-219,-1 0 105,6 0-133,-9 0-27,10-5-233,-4 3 185,5-3 0,0 4-301,0-3 0,1 2 125,3-6 1,-3 4-377,3-3 949,-3-1 0,5-3 0,0-1 0</inkml:trace>
  <inkml:trace contextRef="#ctx0" brushRef="#br0" timeOffset="61">15624 15327 11775,'11'-1'527,"1"-3"0,-1 2-150,0-1 0,2 1-143,2 2 0,-1 0-26,5 0 0,-1 0-8,1 0 0,3-3-17,-3-1 1,2 0-1,2 4 1,-1 0 11,-3 0 1,1 0-25,-5 0-47,6 0 0,-9 0-152,4 0-124,-9 0 123,-2 0-275,0 0-119,-3 0 1,1 0-317,-6 0 1,-4 4-224,-4 0 1,-1-1-1838,1-3 2799,0 0 0,-1 0 0,1 0 0</inkml:trace>
  <inkml:trace contextRef="#ctx0" brushRef="#br0" timeOffset="62">16903 15510 7721,'-5'-7'-4,"4"2"0,-5 4 413,6-3 150,0 3 173,0-4 216,0 5-518,0-5-126,0 3-128,0-3 1,0 7-2,0 1 1,0 0 0,0 4 0,0 1-11,0 4 1,0 0-158,0 3 1,0 2-21,0 2 0,0 3 64,0-3 0,0 2-44,0 2 1,-3 0 26,-1 0 1,-1 0-112,1-1 1,3 1 56,-3 0 0,-1-4-88,1 0 0,0-5 103,4 1 0,0-2-12,0-2 0,0-3 35,0 0-13,0-6 10,0 8 156,0-8-68,0 3 66,0-5 11,5 0-75,2 0 1,0 0 19,1 0 0,1-2-10,6-1 1,-2 1 59,2-1 0,3-3-71,1 3 1,2-1 42,2 4 0,0-1-51,0-3 1,-2 2 10,-2-1 1,3 1-8,-3 2 0,-1 0-3,1 0 1,-4 0-1,4 0 1,-5 0-23,1 0 1,-2 0-11,-2 0 8,1 0-362,-1 0 152,-4 0-393,-2 0-3563,-5 0 3086,-5 0 604,-2 0 0,0 0-569,-1 0 0,4-3 971,-3-1 0,-1-5 0,-3 3 0</inkml:trace>
  <inkml:trace contextRef="#ctx0" brushRef="#br0" timeOffset="63">17474 15532 7721,'0'-11'-618,"0"5"1,0-5 329,0 4 859,0 2 32,0-5 450,0 8-342,0-8-78,0 9-199,0-4-57,0 5 1,0 5-167,0 3 0,0 3-11,0 4 0,1 2-58,3 2 1,-3 2-115,3-2 1,-3 3 64,-1 1 0,0 0-176,0-1 1,0 1 121,0 0 1,2-1-102,1-3 1,-1 1 112,1-5 1,-1 4 7,-2-3 0,4-1 38,-1-4 19,1 1 23,1-1-181,-3 0-327,3-4-679,-5-2-3978,0-5 5026,5-5 0,1-7 0,5-5 0</inkml:trace>
  <inkml:trace contextRef="#ctx0" brushRef="#br0" timeOffset="64">18022 15487 7224,'-6'-5'-444,"1"3"1,3-4 856,-1 2 226,1 3-445,-3-4 0,5 4 406,0-3-153,0 3 276,0-5-494,0 6 0,-4 2-12,1 2 0,-1-2 77,4 6 0,0 1-83,0 6 1,0 1 94,0 3 0,0 3-45,0-3 0,1 2 0,3 2 0,-3 0-6,3 0 0,-1 0 12,0 0 0,0-2-199,5-2 0,-6 2 83,2-6 0,1 0-150,-1-4 0,0 1 113,-4-1-103,5 1 0,-4-5-281,3 1-356,-3-5-112,-1 2-3547,0-5 3393,-5-5 1,2 2 373,-4-5 0,-1 1 518,-3-5 0,-1 1 0,1-1 0</inkml:trace>
  <inkml:trace contextRef="#ctx0" brushRef="#br0" timeOffset="65">17691 15567 7721,'0'-8'11,"0"0"0,0 5 72,0-5 1,4 4 176,0-3 1,4 3-50,0-4 0,6 4 262,1-3 0,7 4-34,1-1 1,1-1-69,6 1 0,-1-3-107,2 3 1,6-4 48,-3 5 0,1-5 78,-4 4 1,2-3-86,-3 3 1,-2 0 18,-1 4 0,-3-4-152,-1 0 0,-5 1 0,-3 3 0,-2 0-16,-2 0-284,-5 0 0,1 0-522,-4 0-988,-1 0-59,3 0 733,-5 0-199,-5 0 0,3 1 133,-1 3 1029,1-3 0,2 4 0,0-5 0</inkml:trace>
  <inkml:trace contextRef="#ctx0" brushRef="#br0" timeOffset="66">18479 15452 7721,'-11'0'-130,"4"0"1,2-1 900,5-3 106,0 3-209,0-4-155,0 5 1,0 5-253,0 3 0,0 2-19,0 1 1,0 6 25,0 2 0,0 4-21,0 3 0,0-2-1,0 3 1,1 1 3,3-1 0,-3 3-83,3-3 1,1 3-51,-1-3 1,0-4-9,-4-4 1,4-2-197,0 3 1,-1-4 12,-3-5-79,5 1 0,-3-5-603,2 1 331,-3-5-952,-1 2-1001,0-5 1907,0-5 1,0 2 48,0-5 1,-4 1 42,0-5 1,-5 1-336,2 0 714,2-1 0,-6-4 0,5-2 0</inkml:trace>
  <inkml:trace contextRef="#ctx0" brushRef="#br0" timeOffset="67">18399 15589 7721,'0'-11'0,"0"0"0,0-1 469,0 1-234,0-1 0,1 2 216,3 3 0,-1-4-114,4 4 0,2 2 29,6 1 1,-1-1-84,5 1 0,0-1-34,4 1 1,0 3-83,0-3 0,-2 3 44,-1 1 0,1 1-119,-2 3 0,-1-2 2,1 6 0,-5-4-65,1 3 1,-2 1 36,-2 4 0,-1 0-125,-2 3 1,-3-2 25,-5 2 0,0 2-143,0-2 1,-1 4-6,-3-4 1,-4 4 78,-7-3 1,1 0-137,-5-1 1,4-2 9,-4 2 0,4-2 101,-4-2 0,5 1 80,-2-1 1,5 1 95,3-1 0,0-3-84,4-1 155,-5-4 1,8 3 140,-3-2-217,2-3 0,2 6 13,0-4 0,2-1-21,2 1 1,2 3 241,5-3 1,6 5-14,2-4 0,-1 3-12,1-3 1,0 5-52,4-1 1,1-2 90,2 2 1,-2-5-241,3 5 1,-4-5 98,-4 0 0,1 2-244,-5-1 1,2 0 70,-2-4 0,-6 0-400,2 0-395,-2 0-737,-2 0-40,-2 0 369,-5 0 1,0-5 1223,0-3 0,0-2 0,0-1 0</inkml:trace>
  <inkml:trace contextRef="#ctx0" brushRef="#br0" timeOffset="68">19061 15544 7640,'0'-8'250,"0"1"-99,0 4 404,0-7 573,0 9-317,0-10-94,0 10 71,0-4-472,0 5 1,0 5-86,0 3 1,0 2-80,0 1 0,0 6-53,0 2 0,0 2 37,0 2 0,0 0-99,0 0 1,0 4 87,0-1 0,0 1-165,0-4 0,0 0 11,0-1 1,0 0 77,0-3 0,0 1-129,0-4 0,0-1 10,0-4 0,0-3-4,0-1 0,2 0 36,1 0-22,-1-1 74,3-6-10,-5 0 173,5 0-166,1 0 1,6 0 58,-1 0 1,1 0-103,-1 0 1,2-4-3,2 0 1,-1-1 11,5 1 0,-4 3-96,4-3 0,0 1 121,4 0-34,0 1-89,-5-3 0,3 5 37,-2 0 0,-2-4 33,-2 1 1,1-1-30,0 4 1,-5 0-280,-3 0-343,-1 0-255,0 0 130,-2 0 0,-7-1 146,-1-3 0,0 2-173,-4-1 1,-1-4 852,-4 0 0,-4-3 0,-2-2 0</inkml:trace>
  <inkml:trace contextRef="#ctx0" brushRef="#br0" timeOffset="69">19050 15738 8460,'0'-6'73,"5"1"0,1 3 782,6-2 1,1 3-59,2-3-373,-3 3-188,10 1 0,-8 0-98,5 0 0,0-1 20,4-3 0,0 3-133,0-3 0,-1 1 133,1 0 0,-4 1-39,0-1 1,-5-3-107,2 3-164,-4-1 1,-5 3-1071,-4-3 624,-1 3-484,-2-10 1,-5 6 245,-3-2 1,-6-2 834,-1 5 0,-11-5 0,2 3 0</inkml:trace>
  <inkml:trace contextRef="#ctx0" brushRef="#br0" timeOffset="70">19016 15521 7983,'11'-6'970,"4"-1"-461,1 3 0,0 3-162,-1-3 1,4-1 127,8 1 0,-3 1-55,3 3 0,-3 0-195,-1 0 1,2 0-98,-2 0 1,2-4-68,-6 0 1,-1 0-317,1 4-222,-5 0 0,3 0-1541,-6 0 938,-5-5 675,5 4 1,-9-5 404,6 2 0,-1-3 0,5-4 0</inkml:trace>
  <inkml:trace contextRef="#ctx0" brushRef="#br0" timeOffset="71">20112 15407 9792,'-7'-4'1004,"-1"0"-815,0 0 1,-3 4 14,-1 0 0,1 0-3,0 0 0,-1 0-73,1 0 0,-4 2 60,-1 1 1,-4 0-138,1 5 1,1-2 17,-1 2 0,1 2-49,-1-3 1,-1 2 111,5-1 0,0 2-9,3-2 1,1 2-82,-1 1 1,2-3 161,3-1-264,2 1 1,5 3 52,0 1 0,0-5-26,0 1 1,0-4 124,0 3 0,5 0-15,2 0 1,3 4-55,2-4 1,-1 0 6,1 0 0,3-1 5,0 2 1,5 2 23,-1-2 0,3 2 8,1 1 1,-4-3-46,0 0 0,-1-1-6,1 5 1,1 2 32,-5-3 1,4 7-8,-4-7 0,1 2-37,-5-5 1,1 2-2,-1-3 1,-1 0-31,-2 0-209,-3 1 147,-5 3 0,0 1 49,0-1 1,-9-3-129,-2-1 1,-9-3 94,1 4 1,-3-4 33,-5 3 0,-2-4 30,-5 1 0,-2-3 16,-2-1 1,-1 0-157,-3 0 0,-3 0 72,3 0 0,3 0-335,1 0 1,9 0 150,6 0 1,5 0-617,7 0-632,4 0 1508,2-5 0,16-7 0,1-5 0</inkml:trace>
  <inkml:trace contextRef="#ctx0" brushRef="#br1" timeOffset="72">11215 16869 6618,'-5'6'1624,"4"-1"-1135,-9-5-45,9 5-54,-5-4-118,6 4 1393,0-5-1636,0-5 0,6 0 102,1-2 0,-1-2-71,2 5 0,0-5 21,3 2 1,1 0-102,-1 0 0,2-1-10,2-3 0,-2-1 110,2 1 1,3-5-83,1 1 1,2 0 7,2 4 0,0-5-11,0 1 1,0-4 72,-1 4-167,1 0 57,0-2 0,-4 3 9,0-5 1,0 1-15,4-1 0,-1-1-139,-3 5 0,-3-4 103,-4 4 0,2-1-101,-3 5 0,3-1 70,-7 1 1,-1 0 22,-3-1 0,-1 5-69,-2-1 157,5 5 0,-4-3-163,3 2-66,-3 3-101,-1-4 203,0 5-432,0-5-180,0 4-123,-5-4 144,4 5 102,-4 0 619,0-6 0,-2 5 0,0-4 0,-1 5 0,4 0 0,-3 0 0,3 0 0,-4 0 0,1 0 0,-5 0 0,1 0 142,-1 0 1,5 0 792,-1 0-663,6 0 1,-5-1 478,3-3-191,3 3-218,-4-4 136,5 5-307,0 0 1,5 0 33,3 0 0,2 0-22,1 0 1,1 0 0,-1 0 0,1 0-20,-1 0 0,2-2-102,2-1 1,-1 1 57,5-1 0,-1-3-91,1 3 0,1-6 93,-5 1 1,4 2-66,-4-2 0,1 2 50,-5-2 0,1 2-181,-1 2 129,-5 3 59,-1-4-368,-5 5 119,0 0 72,-5 0 1,3 0 104,-6 0-70,6 5 60,-9 1 0,9 6 4,-6-1 1,2 0-26,-2 1 1,-2 1-5,3 2 1,-2-1-58,1 5 1,-2-4 60,2 4 1,2-5-112,-2 1 0,6 2 101,-2-2 0,1 0-116,0-3 1,1-1 54,-1 0 1,1-3-677,2 0 90,0-6-147,0 8-878,0-8 1671,0 3 0,5-5 0,2 0 0</inkml:trace>
  <inkml:trace contextRef="#ctx0" brushRef="#br1" timeOffset="73">7823 17303 7707,'0'-7'823,"0"2"3315,0 5-4080,0 5 1,0-2 26,0 4 1,0 1 80,0 3 0,0 1-232,0-1 54,0 1 0,0 3-163,0 0 127,0 0 0,0-2 89,0 2-235,0-2 102,5 4 1,-3-6 149,1 0-250,-1 1 86,3-1 0,-4 1 82,3-1 1,-3 0-12,-1 1 0,0-1-11,0 1 1,0-5-77,0 1-29,0 0 60,0 3 0,0-3-30,0-1-1046,0-4 540,0 2-107,0-5 0,5 0 1,2 0-1</inkml:trace>
  <inkml:trace contextRef="#ctx0" brushRef="#br1" timeOffset="74">8189 17360 9052,'6'6'1195,"-1"-1"-839,-5-5 83,0 5-133,0-4 51,0 10-427,0-5 120,0 5 0,0 1 188,0-1-456,0 1 247,5-1 0,-3 2 15,1 2-313,-1-2 220,-2 3 0,3-4-27,1-1-7,0 0 1,0 1 49,0-1 1,-1 1 25,-3-1 0,4-3-356,0-1 136,0-4 227,-4 2-992,5-5 278,-4 0 336,4 0 71,-5 0 0,-5-5 0,-1-1 0</inkml:trace>
  <inkml:trace contextRef="#ctx0" brushRef="#br1" timeOffset="75">8017 17360 7850,'6'-7'1108,"-5"-3"1,9 9-880,-2-3-228,-3-2 211,5 5-187,-9-5 54,9 6 0,-3 0 120,4 0 0,0 0-13,1 0 0,-1 0 131,1 0-450,-1 0 142,0 0 0,1 0 207,-1 0-181,1 0-55,-1 0 1,1 0 377,-1 0-231,0 0-55,1 0 1,-1 0 21,1 0 133,-1 0-267,1-5 233,-1 4 40,-5-4-400,4 5 90,-8 0-50,3 0-871,-5 0 905,5 0-4,-4 0 53,9 0-15,-8 0 89,3 0-57,0 0-15,-4 0 289,4 5-70,-5-4 98,0 4-227,0-5-26,5 6 19,-4-5-25,4 4 37,-5 0 1,0-3-110,0 6 1,0-4 45,0 4-10,0-1 1,2 5 21,2-1-3,-3 0 1,4 1 23,-5-1 0,0 1 4,0-1 1,0 1-34,0-1 0,1 0 17,3 1 1,-3-1-90,3 1 88,-3-6-2,-1 4-159,0-4-8,5 6 151,-3-1 0,4-1-9,-2-2 1,-3-2 45,3-2 0,-2-3 43,2 3 99,-2-2 20,3-2-167,-5 5 114,5-4-74,-4 4 18,4-5 263,-5 0-282,5 0-124,-4-5 0,10 4 91,-4-3 1,-1 1-61,2-1 46,0 3 5,3-4 29,1 0-41,-1 4 0,0-4 33,1 5 1,0-2 0,4-1 0,-4 1-35,4-1 0,-4 1-2,0 2 0,-1 0-278,1 0 162,-1 0 1,-3 0-172,-1 0 1,-3 0-877,4 0-136,-6 0 466,3 0 423,-5 0 1,-10 0 0,-3 0 0</inkml:trace>
  <inkml:trace contextRef="#ctx0" brushRef="#br1" timeOffset="76">8394 17451 7776,'7'-5'687,"-2"4"-515,-5-9 1,1 8-102,3-1 1,-2 1 234,6 2 97,-5 0-176,7 0 0,-4 0-53,5 0-102,1 0 94,4 0 0,-3 0-18,2 0-127,3 0 183,-5 0-201,3-5 14,1 4 1,-5-5 167,4 2-280,-4 2 63,0-8 1,-1 9 126,1-3 0,-6 2 81,-2-2-9,2 3-28,-5-4-1249,-1 5 736,-1 0 1,-9 0 373,2 0 0,-7-6 0,-3 0 0</inkml:trace>
  <inkml:trace contextRef="#ctx0" brushRef="#br1" timeOffset="77">8326 17280 8666,'11'-10'197,"1"2"0,-1-1-138,0 5 694,1 1-422,-1 3 0,2 0-56,2 0 1,-1-2-185,5-2 0,-5 3-263,1-3 149,-2 3 30,4 1 0,-5 0-115,4 0 1,-4-1 42,0-3-133,-1 3 110,0-4-524,-4 5-647,3 0 684,-9 0 1,6 0 574,-4 0 0,-1 0 0,3 0 0</inkml:trace>
  <inkml:trace contextRef="#ctx0" brushRef="#br1" timeOffset="78">8760 17234 10589,'4'12'288,"-1"-1"0,1 0-274,-4 1 0,4-1-87,0 1 0,0 3 101,-4 0 0,3 4-77,1-4 0,1 6 120,-1-2-383,-3-3 215,4 6 1,-5-10-25,0 4 0,0-4 76,0 0 1,2-1-103,2 1 0,-3-5-17,3 1 0,-3-4-415,-1 3 166,0-4-243,0 2-686,0-5 769,5 0 573,-4-5 0,4-2 0,-5-9 0,0-2 0</inkml:trace>
  <inkml:trace contextRef="#ctx0" brushRef="#br1" timeOffset="79">8748 17314 7730,'0'-11'-134,"2"0"349,1 4 0,4-2 951,4 5-782,1-5 1,-1 7 112,0-6-311,1 6 64,-1-3-101,1 5 1,-2 1-5,-2 3 1,2-2 7,-3 6 0,2-4-119,-1 3 0,2-3 56,-2 4-210,2-1 0,1 5-213,1-1 0,-5-1 176,1-2 0,-4 2-91,3-2 1,-4-2 27,1 2 1,-3-5 26,-1 5 68,0 0 7,0 3 75,-5 0 0,-2 0 118,-4-4 0,3 3-78,1-2 0,0-2 87,0 2 1,-3-4 65,2 3 1,2-3 251,-2 4-165,6-1 1,-4 1-80,6 0 1,0-5 78,0 5 0,0-4-118,0 3 0,2-3 22,2 4 1,2-6 17,5 2 1,2 3 16,2 0 0,-1-1-1,5 2 1,-4-4-51,4 4 0,-5-5-43,2 5 1,-2-6 76,1 2-837,-2 3 279,3-6 125,-5 4 1,1-5-75,-1 0 1,-3 0-496,-1 0 264,-4 0 579,2 0 0,-5-5 0,0-1 0</inkml:trace>
  <inkml:trace contextRef="#ctx0" brushRef="#br1" timeOffset="80">9308 17246 9888,'0'11'565,"-1"0"-405,-3 1 0,3 0-157,-3 4 0,1-2 75,0 5 0,1-4-168,-2 4 0,-1 0-43,2 4 0,-3 0 69,3 0 0,1-4-64,-1 0 1,1-4-162,2 4 42,0-5 1,0 2 80,0-4 0,0-5-351,0 1-237,0-6 754,0 4 0,0-6 0,0 0 0</inkml:trace>
  <inkml:trace contextRef="#ctx0" brushRef="#br1" timeOffset="81">9297 17246 8298,'0'-8'534,"0"0"-598,5 6 886,-4-3-542,4 5 1,-4 1-178,3 3 1,-3 2-46,3 6 0,-1-1-125,1 0 0,-2 5 200,6-1 0,-1 5-9,5-1 0,-1 1-24,1-1 1,-1 3-4,0-3 0,5-1-66,-1 1 0,1-4 48,0 4 0,-4-5-176,3 1 1,-2-3-29,-1-5 0,-2 4-41,-3-4 1,2-1-182,-5 2-389,5-5-30,-8 2-306,4-5-139,-5 0 1211,-5 0 0,-1 0 0,-6 0 0</inkml:trace>
  <inkml:trace contextRef="#ctx0" brushRef="#br1" timeOffset="82">9274 17531 7698,'0'-11'842,"0"-1"1,1 6-917,3 2 1,-2 1 489,6 0 1,0 1-152,3-1 1,0 1-236,1 2 46,-1 0-1,6 0-869,-5 0 547,5 0 0,-1-1-54,3-3 0,-1 3-334,1-3 635,-5-2 0,8 0 0,-4-6 0</inkml:trace>
  <inkml:trace contextRef="#ctx0" brushRef="#br1" timeOffset="83">9799 17211 8290,'0'-6'1237,"-1"1"-912,-3 5 86,3 0 0,-4 0-211,5 5 0,0 1-153,0 6 2,0-1 0,0 2 79,0 2 0,0-1-103,0 5 0,0-1 204,0 1-407,5 7 150,-4-7 1,8 8-238,-5-8 204,5 3 1,-8-8-47,3 5 1,1-5 79,-1 1 1,1-4-412,-2-3 1,-1-2-82,2-2-1026,-3-3 738,-1 4 807,0-5 0,-5 0 0,-2 0 0</inkml:trace>
  <inkml:trace contextRef="#ctx0" brushRef="#br1" timeOffset="84">9605 17257 7795,'0'-11'188,"0"3"-188,0 0-522,0 6 44,0-3 1298,5 0-472,1 3 1,6-3-21,-1 5 1,1 0-111,-1 0 0,2 0-231,2 0 0,-1 0 76,5 0 1,0 0-86,4 0 0,-2-4-29,-2 1 0,3-2-143,-3 1 0,4 1-28,4-4 1,-5 0-171,1 0 1,4-4-223,-4 4 1,1-3 613,-5-2 0,2-4 0,-3-2 0</inkml:trace>
  <inkml:trace contextRef="#ctx0" brushRef="#br1" timeOffset="85">10130 17200 7830,'-6'-5'1360,"1"3"-617,5-3 570,0 5-1067,0 5-482,0 2 210,0 4 0,0 1 173,0-1-246,0 6 100,5-5 1,-2 10 9,4-3-28,-4 2 0,3-2 73,-2 1 0,1-1-39,2 3 0,0-3-240,-3 0 0,-2-5 107,6 2 0,-6-4-28,2 0 0,1-5 3,-1 1-666,0-5-315,-4 2 1122,0-5 0,5 5 0,1 1 0</inkml:trace>
  <inkml:trace contextRef="#ctx0" brushRef="#br1" timeOffset="86">10313 17268 8842,'0'-6'1506,"-5"1"-1407,4 10 1,-6 1-51,4 6 1,1-1 76,-2 1 0,-1 0-129,2 4 1,-1-4 49,4 3 13,0 3 0,1-1-45,3 2-147,-3-3 0,9-4 234,-3 4-233,4-3 51,0-2 0,1-1 70,-1-2 0,5-3-109,-1-1 1,4-3 150,-4-1-184,5 0 66,-7 0 1,9-1-86,-3-3-6,-3-2 145,6-6 1,-6 1-54,3 0 1,2-2 11,-6-2 232,0 2-94,-4-9 1,1 8-136,-1-5 593,-4 0-353,3 2 0,-9-5 68,3 3 147,-3-3-203,-6 5 0,-1 0 94,-6 6-142,1-1-28,-6 1 1,-2 4-924,-7 4 562,2 1 0,-6 4-433,4 1 495,2-1 0,-1 8-245,6-2 0,5 2-291,-1 1 0,3-1 729,0-2 0,1 2 0,-1-4 0</inkml:trace>
  <inkml:trace contextRef="#ctx0" brushRef="#br1" timeOffset="87">10770 17200 7154,'0'-7'1043,"0"2"-409,0 5 0,-1 4-296,-3 0 80,3 5-291,-5-3 1,6 6-167,0-1 70,0 1 1,0 0 193,0 3-376,0-2 140,0 9 0,0-5 125,0 6-510,0 0 277,0 0 1,4 0-349,0 0 235,5 0 142,-8-6 1,8 0-617,-5-6 296,5 1 164,-8-6-454,4 4 296,-5-9 404,0 4 0,0 1 0,0 0 0</inkml:trace>
  <inkml:trace contextRef="#ctx0" brushRef="#br1" timeOffset="88">10770 17257 7630,'6'-5'131,"-1"4"898,0-10-342,-3 10-375,8-4 1,-8 10-203,6 3 129,-6 2-96,9 1 1,-9 1-76,6-1-95,-1 6 163,5-5 0,-1 5 37,1-6 1,-1 5-10,1-1-233,-1 0 79,5-4 1,-3 5 5,2-1 0,-1-4-115,2-3 1,-4 0-103,3 3 130,-2-5 1,-1 1 133,-1-4-551,-5-1 248,4 3-320,-8-5-438,3 0 349,0 0-45,-4 0 694,4 0 0,-5 0 0</inkml:trace>
  <inkml:trace contextRef="#ctx0" brushRef="#br1" timeOffset="89">11044 17188 7697,'-6'-6'-194,"1"1"424,5 5 348,0 0 0,0 5-241,0 3 0,0 6-198,0 1 0,1 1 38,3 0 107,-3 1-175,9 6 0,-9-4 78,3 0-321,2 0 140,-4-1 1,7 2-71,-6-4 1,3 0 19,-3-1 1,-1-2-424,1 2 214,-1-2 145,3-7-717,-4 4 234,4-8-380,-5 8 971,5-9 0,2 9 0,4-3 0</inkml:trace>
  <inkml:trace contextRef="#ctx0" brushRef="#br1" timeOffset="90">11387 17143 7703,'0'-7'956,"0"2"-719,0 5 1,-5 0-62,-3 0 0,2 0-79,-2 0 1,0 4 61,-3 0 0,-1 5-103,1-2 1,0 2 212,-1-1 94,1 2-222,4-4 1,-3 2-97,3 0 76,2-1 0,-4 1 133,5-1-245,0 1 1,3 0 169,-3-1-215,3 1 71,-4-2 171,5 4-192,5-3 1,-3 3 56,6-2-138,0-3 23,-2 0 1,8-4 15,-3 3 0,3 1 74,-2-1 1,0-1-130,4-3-17,-4 0 61,10 6 0,-8-4-99,5 6 0,-5-6 134,1 2-186,-2 2-25,-2-4 98,1 8-35,-1-4 101,0 6 3,-4-1 102,-2-5 187,-5 4-179,-5-3 0,-2 0 0,-5 1 140,-4 1 0,-1-4-63,-6-1-372,0 2 161,0 1 1,0-1 69,0-2-1871,1-3 874,-1-1 999,0 0 0,5 0 0,2 0 0</inkml:trace>
  <inkml:trace contextRef="#ctx0" brushRef="#br1" timeOffset="91">14893 16286 7795,'0'-6'1445,"0"1"-170,0 5-916,-5 0-198,3 0 68,-3 0 0,5 1-75,0 3-103,0-3 98,0 9-221,0-9 83,0 10 1,2-9 73,1 6 1,0-1-16,5 5 1,-2-1 104,2 1-206,2-1 22,-4 1 0,5 0 13,1 3 1,3-2 112,0 2-19,1-2-49,-5 4 1,4-3 9,0 5 1,2-6 15,-2 3 1,-1-2-60,5 1 1,-5-1-7,1 5 0,-1-5-13,2 1 63,-4-2-18,5-2 0,-2 1-54,0-1 0,2-1 53,-2-2 0,-2 2-20,2-2 1,-1-2-30,1 2 292,-2-1-125,3-1 1,-6 1-107,-2-3 0,2-3 70,-2 3-349,-3 2 223,0-5-181,0 4-28,-4-5 219,4 0-599,-5 5-68,0-3-26,0 3-1159,0-5 1258,-5 0 1,3 0-619,-6 0 1205,6 0 0,-14-5 0,4-2 0</inkml:trace>
  <inkml:trace contextRef="#ctx0" brushRef="#br1" timeOffset="92">14847 16275 7466,'0'-7'95,"0"2"223,-5 5-103,4 0 0,-8 2 196,5 1-203,0-1 1,3 4 142,-3-2 23,3-3-79,-4 9-178,0-3 134,4-1-234,-5 4 0,6-4 135,0 6-393,0-6 188,0 4 1,0-7 16,0 4 1,0-3-254,0 4 180,0-6-58,0 9 113,0-10 61,0 4 203,0-5-498,0-5 238,0-1 1,0-6-24,0 1 1,0 3 87,0 0-44,0 1 4,0 0 0,0-3 44,0 3 0,0 0-80,0 0 324,0 4-163,0-7 0,0 8-36,0-6 163,0 5 44,0-2-134,0 5 31,0-5-63,0 4-177,0-4 96,0 5 22,6 0 21,0 0-51,0 0 0,4 0 64,-2 0 0,-2 4 12,2 0 1,0 3 128,3-3 0,0 1-103,1-1 0,-1-3 290,1 3-175,-1-3-58,6 4 1,-5-4 130,3 3-208,-2-2 1,-1 1 77,-1 1 38,-5 0-612,-1-4 259,-5 0-1105,6 0 597,-5 0 200,4 0-1979,-5 0 1307,-5 0 1119,4 0 0,-5-5 0,6-1 0</inkml:trace>
  <inkml:trace contextRef="#ctx0" brushRef="#br1" timeOffset="93">15738 17006 7615,'0'-8'139,"0"0"288,0 6-494,-5-8 1,2 5 106,-4-3 259,4 3-153,-7 0 0,5 2 4,-3-4 0,2 4-28,2-1 1,3 2 85,-3-2 84,-2 3-179,-1-9 0,0 8 13,-1-1 1,4 1 143,-3 2-136,-1 0 1,-3 0-6,-1 0 0,1 0 17,-1 0 0,1 0-70,0 0 1,2 0-7,-3 0 0,3 4 11,-6 0 1,3 5-136,0-2 1,4 0 9,1 0 1,1 1 71,-2 3 0,2 0-100,2-4 1,3 3 59,-3-2 0,2 2-75,2 2 1,0-5 44,0 1 78,0-1 16,6 5 0,0-5 1,5 1 0,1-4 151,-1 3 1,1-4-48,-1 1 1,4-2 111,0 2 0,2-3-82,-2 3 0,-2 1-107,2-1 1,-2 1-32,-2-1 0,1-2-267,-1 6 187,0-5 0,0 7-136,-4-3 0,2 0 30,-5 0 1,1-3 113,-1 4 1,-3-4-203,3 3 69,-3-4 88,-1 7 22,0-4 1,-1 4 8,-3-2 1,-2-2-53,-6-2 1,1-1-6,-1 4 0,0-4 34,-3 1 0,1 1-18,-5-1 0,5-1 8,-2-3 0,4 0-29,0 0 0,1 0-129,-1 0-101,1 0-297,0 0 284,4 0 1,2-1-766,5-3 1107,0 3 0,5-9 0,2 4 0</inkml:trace>
  <inkml:trace contextRef="#ctx0" brushRef="#br1" timeOffset="94">15886 16994 7712,'0'-6'996,"0"1"-623,5 5-97,-3 0-15,3 0 16,-5 0-139,0 5 0,0-3-8,0 6 1,0-4 7,0 3 1,0 1 524,0 4 0,0 0-466,0 3 0,1-1-110,3 5 1,-3-3-23,3 3 1,-1-2-48,0 2 0,-1 3-27,1-3 1,2-2-20,-1-2 0,1-2-20,-1-2 1,-1 0-50,4 1 0,-3-2-143,4-2 0,-6-2-470,2-2-388,2-3 455,-4 4-156,3-5 1,-5-1 798,0-3 0,0-2 0,0-6 0</inkml:trace>
  <inkml:trace contextRef="#ctx0" brushRef="#br1" timeOffset="95">15841 16983 7727,'6'-12'0,"4"2"675,-2 3 1,6-2-174,1 5 1,0-4-133,-3 5 0,4-1-161,3 4 0,2 0-9,-2 0 0,1 0-233,-5 0 1,0 0 92,-3 0 0,3 5-13,0 2 1,-1 0-8,-6 0 1,2-3-111,-2 4 99,-3-1 1,3 1-182,-4 0 126,0-1 16,-4 5 1,-5-2-37,-3-3 1,-3 2-133,-4-5 0,1 4-93,-5-4 0,2 3 95,-6-3 0,3 1-165,-7-1 1,3-3 57,2 3 1,4-3 23,3-1 1,2 0-44,1 0 1,5 0-447,-1 0 86,6 0 662,7 0 0,7 0 0,11 0 0</inkml:trace>
  <inkml:trace contextRef="#ctx0" brushRef="#br1" timeOffset="96">16332 16949 11372,'-7'5'274,"1"1"-154,2 5 1,3 1-63,-3-1 1,3 4-52,1 1 1,0 3 44,0-4 1,4 5 53,0-1 1,-1-1-32,-3 1 1,4-5-94,0 1 0,1 2-38,-1-2 0,-3 0-160,3-3 0,1-5 35,-1 1 0,0-4-595,-4 3 355,0-4 0,1 2-877,3-5 282,-3 0 1016,4 0 0,-10-5 0,-1-1 0</inkml:trace>
  <inkml:trace contextRef="#ctx0" brushRef="#br1" timeOffset="97">16572 16926 7676,'0'-7'432,"0"2"1,-2 5-582,-1 0 1463,1 0-818,-3 0 0,1 2-162,1 1 1,-1 0-117,4 5 0,-4-1-118,0 5 0,0 3 69,4 0 0,0 2 86,0-2 1,0-1-113,0 5 0,0 0-139,0 4 1,4-2 106,0-2 1,1 2-101,-1-6 1,-3 4 31,3-4 1,-3 0-244,-1-3-1,0-1 0,0 1 19,0-1-75,0-5 194,0 4 0,-1-5 34,-3 3 46,3-3 20,-4-5 435,5 0 0,5 0-370,3 0 1,2-4-41,1 1 1,1-3-6,-1 3 1,0 1-15,1-1 1,3 0-20,0-1 1,4 3-4,-4-3 0,5 2-10,-5-2 0,1 3-76,-1-3 1,-2 3 52,2 1 0,-6 0-158,-1 0-173,0 0-302,3 0-396,-5 0-789,-1 0 1182,-5 0 648,-5-6 0,-1 0 0,-5-5 0</inkml:trace>
  <inkml:trace contextRef="#ctx0" brushRef="#br1" timeOffset="98">16949 16937 7660,'0'-7'-232,"0"-1"597,-6 5 334,5-2 640,-4 5-906,0 0 0,4 2 312,-3 1-515,3-1 0,1 8-36,0-3 1,0 4-111,0 0 0,0 2 85,0 2 0,0-1-62,0 5 1,0-1 1,0 1 0,1 1 13,3-5 0,-3 4-125,3-4 0,-3 5-106,-1-5 0,0 4 84,0-4 0,4 0-215,0-3 18,0-1 198,-4 1 0,0-5 81,0 1 1,1-6-46,3 2 25,-3-3 10,4-1 9,-5 0 89,5 0-70,1 0 1,6-1-12,-1-3 1,-3 3-24,-1-3 0,1 3 0,4 1 1,-1-4-34,0 0 1,1 1-66,-1 3 1,1-2 47,-1-2 1,0 3-105,1-3 1,-1 3-201,1 1 1,-5 0-86,1 0-999,0-5 536,3 4-756,-5-4 1617,-1 5 0,-5-5 0,0-2 0</inkml:trace>
  <inkml:trace contextRef="#ctx0" brushRef="#br1" timeOffset="99">17474 16869 7660,'-6'0'-14,"-5"0"1,5-2 203,-5-1-160,4 1 75,-3-3 0,4 5 44,-6 0 0,1 0 148,0 0 1,-1 4 876,1 0-837,-1 0 1,5-1-176,-1 1 1,2 1 0,-2-1 0,2-1-201,2 4 1,3-3 115,-3 4 1,3-5 63,1 5-35,0 0 0,0 3-205,0 1 154,0-1 0,1 0-8,3 1 0,-2-5 10,6 1 25,-1 0 0,9 2-108,-1-3 0,0 2 113,-3-5 1,3 0-155,0-4 1,2 4 58,-2 0 1,-1 1 17,5-2 0,-2-1 2,3 2 0,-4 1-19,-5-2 0,1 5 279,-1-4-130,1 5 148,-1-3-93,-5 5-265,5 1 1,-11-1 70,0 1 0,-2-5-17,-5 1 1,-5 0 13,-3 3 1,-5-3-10,1-1 1,-4 0-17,-4 0 0,-1 2 2,-2-5 0,2 3-495,5-3 0,2 0-95,2-4-1150,2 0 1762,6 0 0,-6-5 0,-1-1 0</inkml:trace>
  <inkml:trace contextRef="#ctx0" brushRef="#br1" timeOffset="100">11695 15510 7631,'-6'0'-61,"1"0"211,-1-6 176,5 5 59,-4-9 0,5 9-22,0-9 22,0 8-193,0-8 1,0 8 169,0-6-215,5 6 0,2-7 805,4 5-495,0-5-202,-4 8 0,3-8-58,-3 5 0,4-4-1,0 5 1,0-5-41,1 4 1,3-1-99,0 1 1,2 3 93,-2-3 1,-1 3-146,5 1 1,-1 0 137,1 0 0,1 0-14,-5 0 1,4 4-156,-3 0 1,-1 4 126,-4 0-103,1 2 0,-2 2 35,-2-1 0,-3 4-135,-5 0 1,0 1 58,0-5 1,0 4-188,0 1 0,-2-1 3,-1-4 1,-3 1 128,-1-1 1,-2 0-77,5 1 76,-5-1 21,3 1 26,-6-6 1,5 0 3,-1-2 0,4-2-2,-3 1 1,0 0 10,0 1 197,-3-3 135,3 4-102,1-5-182,-4 0 237,9 0 373,-4 0-464,15 0 1,-7 0 57,9 0 1,1 4-35,2 0 1,1-1 2,0-3 1,-2 4 194,5 0-256,-5 0-27,7 1 1,-7-3-80,5 6 0,-4-4 33,4 3 0,-3-3-136,3 4 1,-5 0 80,1 3 1,-6-3-155,-2-1 1,0 1 95,0 3-94,-2 1-65,-5-1 85,0 0 1,0 1-137,0-1 0,0 1 1,0-1 0,-5 1 96,-2-1 1,0-1 5,0-2 1,-2 2-22,-6-2 1,2 0-15,-2 0 0,-2 2 64,2-2 1,-5-2 1,1 2 1,-2-6-77,2 2 1,-2 1 64,2-1 0,1 0 160,-1-4 73,5 0-101,-8 0 0,8 0 152,-5 0 1,5 0-57,-1 0 0,-1-4 146,0 0 0,1 0-105,4 4 1,-1-3 71,1-1 1,3 0-44,1 4-71,-1-5 0,-3 4-229,-1-3 157,6 3-250,1 1 81,5-6-516,0 5-35,0-4 1,5 1-27,2 0 0,4-1 740,0 2 0,0-4 0,1-4 0</inkml:trace>
  <inkml:trace contextRef="#ctx0" brushRef="#br1" timeOffset="101">14744 15304 6725,'0'-6'1444,"0"1"-1048,0-1 34,0 5 11,0-4 107,0 5-146,0-5 10,0 4-212,0-4 1457,0 5-1505,0 5 1,0-3-95,0 6 0,2-4 188,1 3-132,-1 1 1,3 3 18,-5 1 1,4-1 6,-1 1 0,1-1 76,-4 0 74,0 1-182,0-1 1,0 1 40,0-1 0,0 1 15,0-1 0,0 0-203,0 1 1,0 1 68,0 2 1,0-3-74,0 4 1,0-4-29,0 0 0,0-1-21,0 1 1,0-1 120,0 0 0,0 1-4,0-1 1,0 1 14,0-1 0,0-3 6,0-1 1,1 0 93,3 0 0,-2 4-96,1-4 1,-1-1 12,-2 2 0,0-4-53,0 3 0,3-3-6,1 4 6,0 0 1,-4-1-231,0 1 185,0-1 0,0 1-65,0 0 86,0-1 1,0 1-16,0-1 0,1 0 95,3 0-29,-3 4 170,4-5-201,-5 5 251,0 1-216,0-6-27,0 4 1,0-7 1,0 4 1,0-3-51,0 4 0,0-4 104,0 3-228,0-4 121,0 7 1,0-8-2,0 6 27,0-5 1,0 3-18,0-2 32,0-3 16,0 9 39,0-9 0,0 6-50,0-3 101,0-3-96,0 4-1071,0-5 1,-10-10 0,-2-3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26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2216 5448 8109,'0'-7'952,"0"2"-261,0 5-633,0 5 1,0 3 21,0 7 1,0-1-3,0 5 0,0 0 60,0 4 0,0 0-49,0 0 1,0 1 5,0 3 1,0-2-30,0 5 1,-2-4 16,-1 0 0,1 2-84,-2-1 0,2 0 86,-2-5 0,3 1-84,-3 0 1,3-1 63,1-3 0,0 1-58,0-5 0,0 1 97,0-5 1,0 0-59,0 1 1,-1-2 38,-3-2 11,2 2-216,-3-4 216,5 5-253,0-4 147,0-2 0,0-4-118,0 3 122,0-3-91,0 4-176,0-5 487,5 0-227,2 0 0,4 0 161,1 0 1,-1 0-82,0 0 1,1 2 112,-1 1 0,5-1-36,-1 1 1,4-1-38,-4-2 1,4 0 3,-4 0 0,6 0 6,-2 0 1,-2 0 12,2 0 0,-3 0-34,3 0 1,-2 0-96,3 0 1,0 0 84,-5 0 0,0-4-156,-3 0 0,-1-1 10,1 1-28,-1 3 1,-1-5-602,-2 2 274,-3 3-795,-5-5 878,-5 6 1,2 0 0,-4 0-672,-2 0 0,-1 0 101,-2 0 49,1 0 426,-6 0 427,5 0 0,-10 0 0,4 0 0</inkml:trace>
  <inkml:trace contextRef="#ctx0" brushRef="#br0" timeOffset="1">2227 5847 8113,'-11'0'-517,"4"-5"1,-2 3 278,6-6 674,-1 6-161,4-3 0,0 0-131,0 3 636,0-3-193,0 0-388,0 4 99,5-4-33,-4 5-24,9 0-79,-3-5 0,4 3 161,0-1-167,6 1 0,-3-1 196,5-1-223,0 0 0,4 0 53,0 0 0,0-1 195,-1 1-350,1 3 1,4-8 168,0 6-1,-1-6-287,-3 2 1,-4 0-641,0-1 414,-5 6 184,3-4-254,-11 6-179,4-5 308,-9 4-1045,4-4 327,-5 5 593,0 0 1,-5-5 0,-1-1 0</inkml:trace>
  <inkml:trace contextRef="#ctx0" brushRef="#br0" timeOffset="2">2216 5391 8186,'0'-7'253,"5"-3"34,1 9 0,5-4-27,1 5 1,4-4 28,3 0 1,2 0-30,-2 4 1,2-3-50,-2-1 1,3 0 33,1 4 0,-4-1-190,0-3 1,-4 3-3,4-3 1,-5 3-89,1 1 0,-2 0-688,-2 0 0,2 0 401,2 0 1,-6 3-1374,3 1 1695,-3 5 0,7-3 0,2 6 0</inkml:trace>
  <inkml:trace contextRef="#ctx0" brushRef="#br0" timeOffset="3">2798 5642 8546,'4'11'836,"0"1"0,1-1-385,-1 1 1,2 4-221,5 3 0,1 3-90,-1 1 0,1-1-184,-1 1 1,0 4 5,1 0 0,-1-2 175,1-6 0,-1 1-147,1-5 1,-1 1 35,0-5 1,0 1 144,-4-1-52,3 0-221,-3 1 1,-1-5-247,-2 1-417,-3-5-948,-1 2 806,0-5 906,-5 0 0,-6 0 0,-7 0 0</inkml:trace>
  <inkml:trace contextRef="#ctx0" brushRef="#br0" timeOffset="4">3049 5710 8278,'0'-11'0,"0"3"0,0 1 0,0 4 0,-1-2 0,-3 5 0,2 5 0,-6 3 0,1 3 535,-5 5 0,1-3 470,-1 7 0,0 0-583,-4 6 0,2-1-136,-5 1 0,4-2-90,-4-1 1,5 0-179,-1 0 0,2-5-118,2-3 0,3-2-67,1-2 1,0 0-34,0 1 1,0-5-432,3 1 118,3-5-1562,-4 7 906,5-9 1,1 4 1168,3-5 0,3 0 0,4 0 0</inkml:trace>
  <inkml:trace contextRef="#ctx0" brushRef="#br0" timeOffset="5">3198 6087 8139,'0'-6'2176,"0"1"1304,0 5-3957,5 0-401,-4 0-234,4 0 491,-5 0-1325,0 5 1946,0-4 0,0 9 0,0-3 0</inkml:trace>
  <inkml:trace contextRef="#ctx0" brushRef="#br0" timeOffset="6">2056 6441 8239,'0'-6'-361,"0"1"1794,-5 0-401,3 4-398,-3-4-506,5 5 1,2 0 137,1 0 0,0 0-124,5 0 1,-1 0 145,5 0 0,0 1-5,4 3 0,1-3 4,6 3 1,6-3 103,6-1 0,0 0-183,7 0 1,-4 0 42,4 0 0,0-1-194,3-3 0,1 3 61,0-3 0,0 3-40,-1 1 0,0 0 153,-3 0 1,-2-4-272,-2 0 0,-6 0 23,2 4 1,-8-4 99,-4 0 1,0 1-32,-7 3 1,0 0 51,-3 0 1,-5-2-315,1-1 122,-5 1-1270,2-3 657,-5 5-330,-5 0 0,-2 0 1031,-4 0 0,-6 0 0,0 0 0</inkml:trace>
  <inkml:trace contextRef="#ctx0" brushRef="#br0" timeOffset="7">4397 5790 8259,'0'-11'-43,"0"0"488,0-1 1,0 1-43,0-1 0,0 5-135,0-1 1,0 4-196,0-3 1,-4 3 115,0-4 1,-3 4-179,3-3 1,-5 4 1,2-1 1,-4 3 15,0 1 0,0 0-78,-1 0 1,-1 0 13,-2 0 0,1 1-33,-5 3 0,4 1 57,-4 3 1,4 3-91,-4 1 1,1-1 119,-1 4 0,-1 2-134,4-2 0,1 5 81,4-1 0,-1-1-7,1 1 0,3-3-19,1 3 0,4-5-93,-1 1 1,4-3 66,4 0 1,2-1 30,6 1 0,-1-2 54,1-3 0,4 2-60,3-5 1,3 0 170,1-4 1,-1 0-36,1 0 1,-4-5 55,0-3 1,-1-2-78,1-1 1,1-1 18,-4 1 1,-1-1 17,-4 1 1,0 2-42,-4-2 1,2 6 15,-5-7 0,0 7 50,-4-2-19,0 4-70,0-7 12,0 9-151,0-5 0,0 8 64,0 2 14,0 2 1,-4 5 35,0 1 1,-1 3-103,1 0 0,3 2 63,-3-2 0,3-1-94,1 5 0,0-4 15,0 4 0,0-5-19,0 1 0,0-2-16,0-2 64,5 1 0,1-4 31,6-1 1,-5-4-29,1 0 1,-1-1-322,5-2 0,1 0-154,2 0 559,-3 0 0,5-5 0,-6-2 0</inkml:trace>
  <inkml:trace contextRef="#ctx0" brushRef="#br0" timeOffset="8">4728 5699 7965,'0'-6'1075,"0"1"452,0 5-1311,5 0 0,-2 0 45,4 0 1,1 0-74,4 0 1,-1 0 2,0 0 1,1 0-9,-1 0 1,2 0-163,2 0 0,-2-4 123,2 0 1,2-1-195,-2 1 1,0 3 43,-4-3 0,1-1-274,-1 1 1,1 0 16,-1 4-1292,0 0 341,1-5 530,-1 4 1,-4-3 683,-4 8 0,-6-3 0,-4 4 0</inkml:trace>
  <inkml:trace contextRef="#ctx0" brushRef="#br0" timeOffset="9">4785 5847 8196,'-6'6'-1629,"1"-5"3017,5 4-203,0-5-661,5 5 0,1-4-135,6 3 1,-1-3-128,1-1 0,-1 0 191,0 0 1,5 0-144,-1 0 1,4 0-271,-4 0 0,2 0 147,-2 0 1,-2 0-760,2 0 1,-3-1-226,0-3 1,3 3 796,0-3 0,1-2 0,-5-1 0</inkml:trace>
  <inkml:trace contextRef="#ctx0" brushRef="#br0" timeOffset="10">5436 5311 6901,'0'-7'2422,"0"2"-2041,0 5 1,0 5-220,0 3 0,0 2 44,0 2 0,0 0 15,0 3 0,0-1-32,0 5 1,0-3-193,0 3 0,0 0 114,0 4 1,0-4-239,0 0 1,0-2 91,0 2 1,0-1-218,0-3 217,0-2 1,0 4 35,0-6 1,-1-5 146,-3-2 5,3 3 339,-4-6-208,5 4 406,0-5-828,5 0 1,1 0 132,6 0 1,0 0-27,4 0 1,-4 0 38,4 0 0,0 0-156,-1 0 1,1 4 129,-5 0 0,4 3-135,0-3 1,1 5 121,-5-2 0,0 4-158,1 0 1,-1 0 36,1 1 1,-5 1 30,1 2 1,-4-3-16,3 4 0,-4 0 34,1-1 0,-3 2 59,-1-2 1,-1-2-60,-3 2 0,-2-2 363,-6-2 0,-1-3-93,-2-1 1,3-3 66,-4 4 0,-1-6-85,-2 2 1,-3 1-120,-1-1 0,4 0-330,0-4 1,1 0 126,-1 0 0,-1 0-125,5 0 0,-1-1 37,5-3 1,0 3-1263,-1-3 1522,1-3 0,-1 1 0,1-5 0</inkml:trace>
  <inkml:trace contextRef="#ctx0" brushRef="#br0" timeOffset="11">5425 5345 8128,'5'-6'970,"-4"1"1,9 5-702,-2 0 1,2 0 19,2 0 1,0 0-51,4 0 1,-3 0 72,7 0 1,-1-4-71,3 0 1,-3 0-1,0 4 1,-5-4-198,2 1 0,0-3 60,-1 3 0,1 1-650,-5-1 0,0 0 351,1-1 0,-1 3 194,1-3 0,4 3 0,2 1 0</inkml:trace>
  <inkml:trace contextRef="#ctx0" brushRef="#br0" timeOffset="12">6681 5265 8204,'0'-6'-649,"0"1"260,0 0 1879,0 3-428,0-3-729,0 5 1,1 5-227,3 3 0,-1 3 84,4 5 1,-3-3-153,4 7 0,-6 2 8,2 5 0,-1 1-147,1-1 1,-3 2 120,3 5 0,-3 0-134,-1 1 0,0-1 127,0 0 1,1-5 30,3-2 0,-3-3 27,3-1 0,-3-5-41,-1-3 0,0 1 141,0 0 1,0-5-50,0-3 1,-3-5 23,-1 5 0,-1-5 168,1 0-129,3-1 0,-6-2 196,3 0-135,3 0-33,-4 0 50,5 0-139,-5 0 6,4 0-331,-4 0 144,5-5 0,0-2 72,0-4 0,1 3-86,3 1 1,1-1 47,2-3 0,7-1-164,-2 1 0,3-1 48,0 1 0,-1 3-37,5 1 0,-5 4 118,1-1 0,2-1-7,-2 1 0,0 1-33,-3 3 1,-1 0-7,1 0 1,3 3-110,0 1 1,0 1 127,-3-1 1,3 1-128,0 3 0,0 2 115,-3-2 1,-1-2-128,1 2 1,-5-1 148,1 5 1,-4-1 17,3 0 0,-4 1 1,1-1 0,-4 1-2,-4-1 0,-2-3 370,-6-1 1,-3 1-155,0 3 0,-4-1 201,3-2 0,-4 1-142,1-5 0,1 1 105,-1-1 1,1-3-93,-1 3 0,-1-3-91,5-1 0,0 0-155,3 0 0,1-4 340,-1 0-1648,6 1 692,-4-2-1594,9-2 2225,-4-4 0,10-1 0,1 1 0</inkml:trace>
  <inkml:trace contextRef="#ctx0" brushRef="#br0" timeOffset="13">7287 5528 8122,'0'-7'1008,"0"-3"-755,0 9 1,0-5 427,0 2-174,0 3-186,0-5 566,0 6-759,5 0 26,1 0 1,7 0-94,2 0 0,-2-3 77,2-1 0,1 0-189,-1 4 0,2-4 111,-2 0 1,-2 1-159,2 3 0,2-4-210,-2 0 1,0 0-854,-3 4-1270,-1 0 1322,0 0 1109,-4 0 0,-7 5 0,-7 2 0</inkml:trace>
  <inkml:trace contextRef="#ctx0" brushRef="#br0" timeOffset="14">7298 5699 7623,'-6'0'2234,"1"0"-1744,15 0 0,-3 0-80,9 0 1,-4 0-116,0 0 0,3-1-242,0-3 1,4 3 65,-4-3 0,4-1-436,-3 1 1,3 0 77,-4 4 0,4-1-192,-4-3 0,2 3 431,-2-3 0,-2-2 0,3-1 0</inkml:trace>
  <inkml:trace contextRef="#ctx0" brushRef="#br0" timeOffset="15">7778 5334 8184,'-5'-18'0,"3"5"146,-2 5 1,3 1 128,1-5 1,0 5 57,0-1 0,0 4-88,0-3 0,4 3 145,0-4 1,1 5-191,-1-5 1,1 4-89,2-3 1,4 4 76,-4-1 1,3-1-163,2 1 1,-1 0 4,1 4 0,0-1 109,3-3 1,-2 3-176,2-3 0,2 3 64,-2 1 1,0 1-11,-3 3 1,-1-1-6,1 4 1,-1 0-5,0 0 1,0 3 26,-4-2 1,2 2-130,-5 2 1,0-1-67,-4 0 1,0 1 56,0-1 1,0 5-16,0-1 1,-5 0 79,-3-4 1,-2 5-183,-2-1 1,1 0 92,0-4 0,-1 1-39,1-1 123,-1 1 1,2-1 106,3 1 1,-2-5 85,5 1 1,-1-6 38,1 2 118,3 3-236,-4-1 136,5 5 0,5-1-52,2-2 0,2 2-31,-1-2 0,3-2-109,1 2 0,0-1-14,7 5 0,-3-3-145,3 2 1,-2-2 45,2 6 1,3-1-12,-3 1 1,-2-2 54,-2 2 1,-3 2-96,0-2 0,-4 4 48,-1-4 0,-4 4 6,0-3 0,-1 3 59,-2-4 1,0 1 27,0 0 0,-5-4 98,-3 3 0,-3-2-82,-5-1 0,2-2 291,-5-3 0,0 0-85,-3-3 1,-5-3 144,0 3 0,-4-3-75,0-1 0,2 0 18,-2 0 0,6-4-355,-2 0 0,8-3-239,4 3-1511,2-5 1066,2 3 734,5-1 0,1-3 0,5 4 0</inkml:trace>
  <inkml:trace contextRef="#ctx0" brushRef="#br0" timeOffset="16">8943 5630 8234,'5'-6'0,"-4"-4"-87,3 2 0,-3 2 159,-1-2 759,5 1-531,1-5 0,2 1-266,0 0 0,-2 3 94,2 0 1,2 2 70,-3-2 1,0-1-140,0 6 1,1-5 193,3 4-219,1 0 0,-1 1 50,1-1 1,-5 0-214,1 4-74,-6 0 220,9 5 0,-10 1-149,3 6 1,1-1 103,-2 1 1,1 3-22,-4 0 0,0 5 34,0-1 0,0 3-151,0 1 1,0 0 126,0 0 0,-4-2-146,1-2 1,-2 3 96,1-3 1,3-3 38,-3 0 0,2-4 109,2 0 1,0-1-172,0 0 247,0 1-203,6-1 156,0-4 1,5-2-85,1-5 0,-1 0 184,1 0 1,3 0-38,0 0 0,4-5-43,-4-3 0,4 2-51,-3-2 0,3-3 11,-4-5 1,1 1-137,0 4 1,-4-2 121,3-2 0,-2 1-87,-1-5 0,-5 5 10,1-1 0,-2-2-133,2 2 1,1-4 100,-6 4 0,2-4-130,-1 3 1,-2 0 63,1 1 1,-1 5 45,-2-6 1,-2 10 30,-1-5 0,0 2-19,-5-3 0,5 5-46,-5-1 0,0 4 46,-3-3 1,0 4-29,-1-1 46,1-2 1,-1 5 2,1-3 0,-1 3 87,1 1 0,3 3-99,1 1 0,3 5 119,-4-1 0,6 2-95,-2 1 1,3 1 112,1-1 1,1-1-92,3-2 1,3 2 232,9-2 0,-2-2-5,5 2 1,0-6-7,4 2 1,-4-3 83,0-1 0,0 0-29,3 0 1,-4 0-107,-3 0 1,2-4 46,-2 1 0,-3-5 72,-5 4 1,-3 0 28,4 4 0,-6-1 246,2-3-54,-3 3-302,-1-4 1,-1 5-204,-3 0 0,-2 0 0,-6 0 0</inkml:trace>
  <inkml:trace contextRef="#ctx0" brushRef="#br0" timeOffset="17">9753 5528 8234,'0'-7'106,"0"2"916,0 5-507,5 0-319,2 0 1,4 0 68,1 0 1,-1 0-92,1 0 1,-1-4 89,0 1 1,5-1-192,-1 4 0,4 0 8,-4 0 0,4-4-154,-4 0 0,1 0-149,-5 4 0,0 0-577,1 0-669,-1-5 718,1 4-353,-6-4 512,-1 5 591,-5 5 0,-10-4 0,-3 4 0</inkml:trace>
  <inkml:trace contextRef="#ctx0" brushRef="#br0" timeOffset="18">9765 5653 8234,'-7'5'-313,"2"-3"0,5 4 190,0-2 837,0-3-422,0 4 0,5-5 190,3 0-229,2 0 1,5 0-78,1 0 1,0 0-7,-1 0 0,-2 0 21,2 0 1,2-1-185,-2-3 0,4 3-297,-4-3 1,1 1-533,-5 0 1,0 1 115,1-1 706,-1 1 0,1-3 0,-1-1 0</inkml:trace>
  <inkml:trace contextRef="#ctx0" brushRef="#br0" timeOffset="19">10473 5174 8094,'5'-12'-1141,"-4"1"2192,4 4-243,-5 2-370,0 5 1,0 5-349,0 3 0,0 2 47,0 2 1,-3 0-94,-1 4 1,-1-4 57,1 3 1,1 3 42,-4 1 0,3-1-185,-4 1 1,1 0 96,-5 4 0,5 0-180,-1 0 0,0-1 73,-3 1 0,3 0-62,1 0 0,3-1 104,-4-3 0,5 1-15,-5-5 0,5 0 261,0-3-220,1-1 57,2 1 1,0-5-12,0 1 152,0-6-139,0 3 1,2-5 7,1 0 0,0 4 17,5 0 0,-1 0 93,5-4 1,-1 0-65,0 0 1,1 0-50,-1 0 1,4 0-80,1 0 0,-1 0 95,-4 0 0,1 0-391,-1 0 0,-3 0-683,-1 0-469,1 0 228,-2 0 1217,-1 0 0,-5 0 0,0 0 0</inkml:trace>
  <inkml:trace contextRef="#ctx0" brushRef="#br0" timeOffset="20">10541 5482 8094,'0'-6'-170,"0"-4"1668,0 8-951,0 7 1,0 3-100,0 7 1,0 3-43,0 1 0,0 3-132,0 0 1,0 1-35,0 0 0,0 4 10,0-1 1,0 1-241,0-4 0,0 0 49,0 0 1,0-2 11,0-2 1,0 1-91,0-4 1,0-1 14,0-4 1,0-3-88,0 0 0,0-5 57,0 5-506,0-5 247,0 2-2272,0-5 2565,-5 0 0,-1 0 0,-5 0 0</inkml:trace>
  <inkml:trace contextRef="#ctx0" brushRef="#br0" timeOffset="21">4271 6875 10146,'0'12'295,"-1"-5"-155,-3 1 1,3 0-40,-3 3 1,-1 4 2,1 0 0,-1 2-1,1-2 1,2-1-50,-6 5 0,5 0 65,-5 4 1,2 0-219,-2 0 0,-2 0 124,2-1 1,-2 1-133,-1 0 0,-1 0 89,1 0 0,-1-4-88,1 0 0,3-5 110,1 1 1,-1 2-5,-3-2 0,3 0 17,0-4 0,6-3-1,-2 0-31,3-6 40,-4 8-26,3-8-1,-3 3-2,5-5 0,2 0 23,1 0 0,0 0-1,5 0 1,-5 0 74,5 0 0,0 0-81,3 0 1,1 0 99,-1 0 0,4 0-82,0 0 1,4 0 59,-3 0 1,0 0-44,-1 0 0,-2 0-15,2 0 1,-2 0-11,-2 0 0,1 0-5,-1 0 1,1 0-342,-1 0 273,1 0 1,-2-2-460,-3-1 0,0 1-150,-4-1-889,-1 1 666,3 2-414,-5-5 1297,-5 4 0,-2-9 0,-4 3 0</inkml:trace>
  <inkml:trace contextRef="#ctx0" brushRef="#br0" timeOffset="22">4363 7229 8110,'0'-6'719,"0"1"-78,0 5 1,0 5-373,0 3 1,0 2-18,0 1 0,0 6-14,0 2 0,0 2-119,0 2 0,0 0 133,0 0 1,-1 4-193,-3-1 1,2 5 97,-1-5 0,1 5-177,2-5 0,0 0-21,0-7 1,0 1 232,0-5-18,0 6-77,0-4 0,0 1-93,0-3 1,0-6 192,0-1-261,0-6 19,0 4-944,0-6 1,5-6 0,2 0-1</inkml:trace>
  <inkml:trace contextRef="#ctx0" brushRef="#br0" timeOffset="23">4808 7241 8860,'7'0'997,"3"0"0,-4 0-760,5 0 0,1 0 113,-1 0 0,2 0-113,2 0 1,-1-1-35,5-3 0,-5 2 64,1-1 0,2 1-131,-2 2 0,4-1-13,-4-3 0,1 3-169,-5-3 0,0 3-863,1 1 720,-1 0 0,1 0-1358,-1 0 728,-5 0-1310,5 0 973,-10 0 1156,4 0 0,-15 5 0,-3 1 0</inkml:trace>
  <inkml:trace contextRef="#ctx0" brushRef="#br0" timeOffset="24">4842 7435 8107,'-6'0'911,"1"0"-47,5 0-480,5 0 0,-2 0 39,4 0 0,-3 0-55,4 0 1,-1 0-63,5 0 0,-1 0 56,1 0 1,-1 0-69,0 0 0,5 0 68,-1 0 1,5 0-126,-1 0 0,3 0-45,1 0 1,-2 0-14,-2 0 0,3 0-161,-3 0 1,-1 0 146,1 0-327,-5-5 1,2 4-626,-5-3 468,-4 3-2013,-2 1 2332,-10 5 0,-7 1 0,-5 5 0</inkml:trace>
  <inkml:trace contextRef="#ctx0" brushRef="#br0" timeOffset="25">5688 7287 8050,'-7'0'-628,"2"0"4642,5 0-3817,5 0 1,-2 0-85,4 0 1,-3 0 23,4 0 0,-1 0-9,5 0 0,-1 3-41,1 1 0,-1 0 75,1-4 1,3 0-146,0 0 1,1 0 136,0 0 1,-4 0-112,4 0 0,-4-4 73,0 0 1,-1 1-273,1 3-28,-6 0-286,4 0 256,-9 0-222,4 0-4025,-5 0 4461,6 0 0,-5-6 0,4 0 0</inkml:trace>
  <inkml:trace contextRef="#ctx0" brushRef="#br0" timeOffset="26">6281 7070 8121,'0'-7'-205,"0"2"507,0 0 0,0 2 176,0-4 105,0 4-106,0-7 24,0 4-240,0-6 0,2 2-30,2 3 0,-2-2-92,6 5 0,-4-4 129,3 5 1,1-5-198,3 4 66,1-5 1,-1 4-90,0-2 1,1 1 72,-1 6 0,2-3-73,2-1 1,-5 0 11,6 4 1,-10 0-153,5 0 0,-2 5 31,3 3 0,-1 2 83,0 1 0,-3 1-167,0-1 0,-4 2 92,3 2 1,-4 2-159,0 2 0,-1 2 57,-2-2 1,0 3-2,0 1 1,-5-1-59,-3 1 0,-2 0 81,-2 0 0,1-1 51,0-3 1,-5 2-37,1-2 0,-1 2 185,0-2 0,4-2-98,-3-1 1,2-4 188,1 3 0,5-6-108,-1-1 0,1 0 112,-5 3 1,5-3 104,-1-1-87,5-4-20,-7 7 1,9-8-19,-3 6 166,3-5-140,1 2-14,0 0 1,5-3-69,3 6 0,-2-6 120,2 2 0,-1-2-87,5-2 0,3 0-1,0 0 1,2 3-42,-2 1 1,-1 0 40,5-4 0,-4 0-54,4 0 1,-5 0 50,1 0 1,-2 0-1,-2 0 0,1 0-20,-1 0 0,-3 0-182,-1 0 1,-4 1-107,1 3-258,-3-3-1,-1 4-2088,0-5 2539,-5 0 0,-1-5 0,-6-1 0</inkml:trace>
  <inkml:trace contextRef="#ctx0" brushRef="#br0" timeOffset="27">6932 7241 12709,'0'-7'2335,"0"2"-6649,0 5 3449,6 5 865,-5-3 0,4 3 0,-5-5 0</inkml:trace>
  <inkml:trace contextRef="#ctx0" brushRef="#br0" timeOffset="28">7252 6967 8115,'0'-12'0,"0"1"381,0-1 1,0 5 497,0-1-244,0 1-66,0-5-178,0 1 1,2 1-290,1 2 1,0 2 273,4 2-326,1 3 1,4-4 56,-1 5 1,4-4 97,0 0 0,2 0-26,-2 4 1,3-4-66,5 0 1,-4 1-151,0 3 0,-4 0-110,4 0 1,-5 0 52,1 0 1,-2 5 21,-2 2 1,1 0-51,-1 0 0,-4 1-249,-4 3 0,2 1 293,-1-1 1,0 1 76,-4-1 0,-5 0 66,-3 1 1,-2 3-167,-1 0 1,-2 1 82,-2-5 0,2 0 38,-2 1 0,-2-5-44,2 1 1,0-2 138,4 2 1,-1 1-43,1-5 325,4 5-216,-3-8 0,9 5-1,-3-2-35,3-3 1,6 4 7,3-5 1,2 2 48,1 1 1,1-1-93,-1 2 1,2-3-117,2-1 1,-1 4 102,5-1 1,-4 2-163,4-1 1,-1-1 49,1 4 0,1-3-61,-5 4 0,5-1-18,-5 5 0,0-1 106,-4 1 1,0-1-207,-4 1 1,-2 0 97,-5 3 0,0-1-139,0 5 0,-6-5 103,-6 2 0,0 0 39,-7-1 1,0 1 35,-4-5 0,-4 0 113,1 1 1,-1-1-95,4 1 1,0-5 94,0 1 0,2-4 21,2 3 0,-2-4-2,6 1-651,0-3 9,4-1 0,3 0-1369,0 0 1933,6 0 0,-3 0 0,5 0 0</inkml:trace>
  <inkml:trace contextRef="#ctx0" brushRef="#br0" timeOffset="29">7241 7606 8093,'-7'0'248,"-3"0"182,9 0 0,-4 2 573,5 1-201,0-1 73,0 3-239,0-5 147,5 0-501,1 0 0,6 1 106,-1 3 0,1-3-76,-1 3-1,4-3-14,1-1 0,4 0 69,-1 0 0,2 0-116,2 0 1,0-1-101,0-3 0,0 3 100,0-3 1,-4 1-160,0 0 0,-5 1 92,1-1 0,-2 1-65,-2 2-597,-5 0-750,5 0-229,-10 0 0,3 2 644,-8 1 1,1-1 813,-4 1 0,-1 4 0,-3-1 0</inkml:trace>
  <inkml:trace contextRef="#ctx0" brushRef="#br0" timeOffset="30">8292 6887 8065,'0'-7'-216,"0"1"466,0 2 730,0 3-320,0-4-427,0 5 1,0 5 79,0 3 0,0 2-65,0 1 0,0 4-19,0 1 1,0 4 17,0-1 1,0 3-40,0 0 0,0 5-35,0 0 0,0 1-121,0-2 1,0-2-32,0 3 1,0-7 91,0-1 0,0-3-83,0 3 61,0-5 1,0 2-106,0-4 0,0-5 117,0 1-905,0-6-181,0 3-4187,0-5 5170,0-5 0,-6-1 0,0-5 0</inkml:trace>
  <inkml:trace contextRef="#ctx0" brushRef="#br0" timeOffset="31">8086 7218 8065,'-6'0'863,"1"0"-481,15 0 1,-1-1 186,10-3 0,0 3 25,3-3 1,1-1-180,0 1 1,4-4-185,-1 5 0,5-5 16,-4 4 1,-1-4-522,-3 5 0,-4-5 47,0 4 0,-4 0-155,4 4 1,-5-1-1067,2-3 0,-4 3 1448,0-3 0,-1 3 0,1 1 0</inkml:trace>
  <inkml:trace contextRef="#ctx0" brushRef="#br0" timeOffset="32">8771 6921 8141,'0'-11'0,"1"-5"193,3 1 0,-1 1 47,4 7 1,1-4 135,3 4 1,1-3-61,-1-2 1,2 1 113,2-1 0,2 5-33,2-1 0,1 4-89,-5-3 1,4 4-100,-3-1 0,4 3 31,-1 1 1,-3 0-147,0 0 0,-4 4 88,0 0 0,-1 8-252,1 0 1,-5 3 58,1 0 1,-6 3-171,2 5 1,-3 1-53,-1 3 1,-5-2-40,-2 6 0,-5-5 18,-3 5 1,1-1 54,-5 4 1,0-3-115,-4-1 1,0-4 48,1 0 1,-1-2 124,0-1 0,5-4-35,3 0 1,-2-5 288,2 2 1,4-8 48,3 0 0,4-4 303,-3 3-115,4-4-286,-2 2 1,10-5 127,3 0 1,3 0-86,4 0 0,-1 0 45,5 0 0,-1 0-67,1 0 0,3 0 94,-3 0 0,2-1-78,2-3 0,-4 3 25,0-3 0,-5 3-165,1 1 1,-2 0 93,-1 0 1,-5 0-561,1 0 178,-6 0 63,3 0 0,-3 0-175,2 0-1235,-3 0 833,4 0 839,-5 0 0,5 5 0,1 1 0</inkml:trace>
  <inkml:trace contextRef="#ctx0" brushRef="#br0" timeOffset="33">9422 7149 8016,'0'-6'1867,"0"-4"-897,0 9-222,0-4 632,0 5-3174,5 0 1323,-3 5 1,4-3 470,-2 6 0,-3-6 0,4 3 0</inkml:trace>
  <inkml:trace contextRef="#ctx0" brushRef="#br0" timeOffset="34">9799 6773 8031,'0'-12'-22,"0"5"41,0-1 796,0 5-67,-5-7-26,4 9-262,-4-9 296,0 9-487,3-5 1,-3 8-136,5 2 0,0-2 91,0 6 0,0-4-28,0 3 0,0 1-147,0 3 1,0 1 128,0-1 1,0 0-151,0 1 1,0-1 67,0 1 0,0-1-163,0 1 0,0 3 34,0 0 0,0 0-172,0-3 108,0-1 0,0 0-24,0 1 0,0-5-109,0 1 231,0-5-205,0 7 174,0-9-50,0 4 58,0-5 1,5 0 34,3 0 0,-2 1 13,2 3 1,1-3 109,6 3 1,-2-1-129,2 1 1,1-3 17,0 3 0,4 2-4,-1 2 0,-1-2-8,1 2 0,-4-1 15,4 5 1,-5-1-138,1 1 1,0 3 51,-3 0 0,2 0-20,-7-3 0,0 3-4,0 0 1,-4 2 46,1-2 0,-4-1-61,-4 5 0,0-4 52,-7 4 1,2-5-58,-6 1 1,2-2 74,2-2 0,-5 0-2,1-4 1,-1 3 30,0-2 0,4-2 120,-4 2 0,0-6-75,1 2 1,-1-3-57,5-1 1,0 0-119,-1 0 0,1 0 58,-1 0-1147,1 0 700,0-5 0,0 3-721,4-6 1233,2 1 0,0-10 0,-2-1 0</inkml:trace>
  <inkml:trace contextRef="#ctx0" brushRef="#br0" timeOffset="35">9811 6750 8037,'0'-7'755,"0"-3"316,0 9-572,5-4 0,1 5-177,5 0 1,1 0-52,-1 0 0,2 0-41,2 0 1,2-1-16,2-3 1,2 3 71,-2-3 1,7 2-44,0 2 1,1-3-91,-4-1 0,3-4 91,1 4 0,0-1-190,-4 2 1,-4 0-111,0-5 1,-5 6-216,1-2-134,-2 3 1,-6 1-1412,1 0 1099,-6 0 1,-7 5 0,-7 1 0</inkml:trace>
  <inkml:trace contextRef="#ctx0" brushRef="#br0" timeOffset="36">9731 7561 7989,'-7'0'-74,"1"0"551,2 0 102,3 0-57,-4 0 918,5 0-1215,5 0 1,-3 0 115,6 0 0,0 0-116,3 0 1,0 0 39,1 0 0,3 0-12,0 0 1,6 0-93,-2 0 0,-2 0 12,2 0 0,0 0 80,4 0 1,0 0-230,0 0 1,0 0 119,0 0 1,-2 0-130,-2 0 1,2 0 64,-6 0 0,1 0-46,0 0 0,-4 0-12,3 0 0,2 0 28,-2 0 1,2 0 49,-2 0 0,-2 0-3,2 0 1,-2 0-127,-2 0 119,0 0 1,-3 0-470,0 0 263,-6 0 0,2 0-706,-8 0 0,-2 0-292,-6 0 0,1 0 1114,0 0 0,-6 0 0,-1 0 0</inkml:trace>
  <inkml:trace contextRef="#ctx0" brushRef="#br1" timeOffset="39">6327 8017 8055,'0'-7'-47,"0"-1"391,0 6-112,0-3 0,0 3 533,0-1-142,0 1-45,0-3-168,0 5 0,-1 5-216,-3 3 1,3-2-1,-3 2 1,3-1-92,1 5 0,0 1 51,0 2 1,0-3-126,0 4 0,0 0 96,0-1 0,0 4-77,0-3 0,0 4 51,0-1 0,4-1-194,-1 1 1,1 0-3,-4 4 0,0 0 126,0-1 1,4-3-91,0 0 1,0-3 103,-4 3 1,0-5-201,0 1 198,0-2-164,0-2-29,0-5-284,0-1-3168,0-5 3009,0-5 1,-2 3 594,-1-6 0,1 1 0,-3-5 0</inkml:trace>
  <inkml:trace contextRef="#ctx0" brushRef="#br1" timeOffset="40">6350 7869 8075,'-11'0'267,"3"0"-234,0 0 1,1 1 78,-5 3 1,-3 2 10,0 6 1,-2-1 14,2 1 1,2-1-5,-2 1 0,0 0-44,4 3 1,-6-2 57,9 2 0,-4-2-103,4-2 188,3 1-321,-5-1 159,9 1-303,-4-6-161,5-1-212,0-5 309,5 0 0,-3 0 115,6 0 1,-1-4-382,5 1 0,-1-5-36,1 4 598,-1-5 0,1 3 0,-1-6 0</inkml:trace>
  <inkml:trace contextRef="#ctx0" brushRef="#br1" timeOffset="41">6304 7869 8075,'-6'-11'0,"0"3"106,2 0 351,3 6 401,-5-8-201,6 8-299,0-3 110,0 5-240,0 5 0,0-2 6,0 5 0,4-1-96,0 5 0,5-1 65,-1 0 0,2 1-164,1-1 0,2 1-79,2-1 0,-2 1 71,2-1 1,-2 0-43,-2 1 0,1-1 78,-1 1 0,0-5 40,1 1 1,-1-6-36,1 2 1,-5 1-188,1-1-11,-6 0-463,3 1-1381,-5-4 1470,0 4 0,-1-1 500,-3 0 0,-2 5 0,-5-3 0</inkml:trace>
  <inkml:trace contextRef="#ctx0" brushRef="#br1" timeOffset="42">5836 8646 8208,'-5'-7'303,"4"2"145,-9 0 244,8 4 232,-3-4-338,5 5-8,0 0-22,0 5-320,5 1 0,0 6 11,3-1 1,2 0-67,-2 1 0,-2 3-26,2 0 0,-2 2-166,2-2 1,2-1-155,-3 5 0,0 0 109,0 4 0,0-4-63,0 0 1,2-4 53,-5 4 1,4-5-76,-5 1 125,6-2 32,-2-1-30,-1-1 15,4-5 260,-9-1-239,5-5 0,-6-1 91,0-3-72,0-2 1,0-5-183,0-1 1,0-3 104,0 0 1,3-1-101,1 5 0,1-4 79,-1 0 0,-1-1-113,4 5 0,0-1 78,0 1 1,-1 3 12,-2 1 1,-1 4 208,4-1-195,-4-2 0,3 5 127,-2-3 0,-1 3-86,4 1 0,-3 4 15,4-1 1,-2 6-3,2-1 1,2 2-9,-3 1 1,4 1-7,0-1 1,0 1 4,1-1 0,-1 1 36,1-1 0,-5-1-60,1-2 296,0 2-274,3-4 296,-5 1-209,4-2 26,-8-5 329,3 0-182,-5 0-22,0-5 0,0-2-70,0-4 1,0-1-20,0 1 0,4-2-11,-1-2 0,1 2-153,-4-2 1,4-1 45,0 0 0,1 0-54,-1 1 0,-3 2-269,3-2 1,1-2-56,-1 2-136,-1 0 1,-3 3-139,0 1-681,0 5 382,0-4-806,6 8 923,-5-3 824,9 5 0,-4 0 0,6 0 0</inkml:trace>
  <inkml:trace contextRef="#ctx0" brushRef="#br1" timeOffset="43">6476 8657 8166,'0'-11'221,"0"4"1,0 1 706,0 2 12,0 3-312,0-4-309,0 5 1,0 5-310,0 2 0,-2 4-46,-1 0 0,1 2-39,-2 2 1,-1-1-59,2 5 0,-1 0 73,4 4 0,-4 0-59,0-1 1,0-2 32,4-1 0,-1-2-35,-3 2 1,3 2 107,-3-6-329,3 0-61,1-3 1,0-5-140,0 1-813,0-6 1143,0 3 1,0-15 0,0-2 0</inkml:trace>
  <inkml:trace contextRef="#ctx0" brushRef="#br1" timeOffset="44">6510 8611 8166,'0'-11'0,"0"-1"0,0 6 480,0-4 183,0 4 421,0-1-238,0 2-716,0 5 1,0 5 112,0 3 0,1 2-194,3 1 0,-1 2 160,4 2 0,-3-1-93,4 5 1,-1 0-1,5 4 1,3-4-212,0 0 0,0 0-39,-3 4 0,0-1 79,4-3 1,-8-1 52,4-3 1,-4-2 53,-1 2 1,2-3-68,-5 0 1,3-1-4,-3 1 0,1-2-43,-1-3-51,-3 4-83,4-5 0,-5 2-1327,0-1 1115,0-4 1,-1 6-589,-3-6 0,2 1-12,-6-4 1007,6 0 0,-8 0 0,3 0 0</inkml:trace>
  <inkml:trace contextRef="#ctx0" brushRef="#br1" timeOffset="45">6441 8885 8139,'0'-7'575,"0"-1"-390,5 6 0,-2-3 326,5 5-249,-1-5 0,5 3-22,-1-2 1,2 3-318,2 1 0,-2 0-90,2 0 1,1 0-125,0 0 0,3 0-39,-4 0-1,1 0-805,0 0 1136,-4 0 0,10-5 0,-4-1 0</inkml:trace>
  <inkml:trace contextRef="#ctx0" brushRef="#br1" timeOffset="46">6818 8600 8081,'-1'-6'-582,"-3"2"1475,3-3-144,-4 6-388,5-4 1,0 6-193,0 3 0,0 2-148,0 6 0,0 4-15,0 3 0,1 3 108,3 1 0,-3 0-186,3 0 1,-3-1 89,-1 1 1,4 0-125,0 0 0,0-5 33,-4-3 1,3-2-25,1-2 17,0 0 0,-3-3-378,3 0-813,-3-6 536,5 3 735,-6-5 0,5-5 0,1-1 0</inkml:trace>
  <inkml:trace contextRef="#ctx0" brushRef="#br1" timeOffset="47">6830 8646 8081,'0'-12'644,"0"1"-156,0 4 0,1 2-193,3 5 0,2 2-194,6 1 1,-4 2 156,4 3 0,-3 6-290,6-3 0,1 5 83,0-1 0,4-1-144,-1 5 0,-1-4-29,1 4 1,-1-5-35,1 1 0,1-3 53,-5-5 0,0 2 100,-3-5-107,4 5 1,-3-6 38,2 4 0,-6-4-928,-1 0 391,-6-1 608,8-2 0,-8 0 0,3 0 0</inkml:trace>
  <inkml:trace contextRef="#ctx0" brushRef="#br1" timeOffset="48">7184 8577 8028,'0'-11'261,"0"4"0,-2-2 254,-1 6-166,1-1 0,-3 9-304,5 2 1,0 4 84,0 0 1,0 4-148,0 1 1,0 4 108,0-1 1,0 2-153,0 2 1,0 0-38,0 0 1,0 0-61,0 0 0,0-6 33,0-1-34,0 1 1,0-4-43,0 2 146,0-7-191,5 2 1,-2-9-81,5 3 325,-6-3 0,8-1 0,-3 0 0</inkml:trace>
  <inkml:trace contextRef="#ctx0" brushRef="#br1" timeOffset="49">7378 8600 8082,'0'-6'0,"0"-5"0,0 10 355,0-4 139,0 5-42,0 5-309,0 1 0,0 6-94,0-1 1,0 2 119,0 2 1,0 3-221,0 5 1,1 0 145,3 0 0,-3-2-104,3-2 1,-3 1 99,-1-4 1,2-1 76,1-4 1,-1-3-157,1 0 0,0-5-155,1 5-932,-3-5 485,4 2-907,-5-5 1497,0 0 0,0 0 0</inkml:trace>
  <inkml:trace contextRef="#ctx0" brushRef="#br1" timeOffset="50">7275 8600 8060,'0'-12'0,"0"1"0,0 3 468,0 1 1,0 3-78,0-4 1,4 5 177,0-5 0,1 5-106,-1 0 1,2 1-111,5 2 1,1 0-81,-1 0 0,1 0-255,-1 0 1,0 0-182,1 0 1,3 0-167,0 0 1,2 4-240,-2 0 0,3 0 93,5-4 475,-6 0 0,5 5 0,-4 1 0</inkml:trace>
  <inkml:trace contextRef="#ctx0" brushRef="#br1" timeOffset="51">8200 8429 7990,'-6'-5'0,"1"3"0,5-2 0,0 8 0,0 3 0,0 8 0,0 0 0,0 5 0,0-1 0,0 3 1093,0 1 1,0 0-494,0-1 0,0 1-302,0 0 0,1 0-262,3 0 1,-2 0 64,6 0 0,-4-4-67,3 0 0,-3-5-86,4 1 0,-6-6 45,2-2 0,1-3-707,-1 4 321,0-6-1006,-4 3 638,0-5-36,0-5 1,0-1 221,0-6 1,-4 1 574,0 0 0,-5-1 0,3-4 0,-5-2 0</inkml:trace>
  <inkml:trace contextRef="#ctx0" brushRef="#br1" timeOffset="52">8097 8463 7990,'7'-12'0,"2"5"0,-6-1 0,6 2 341,-1-2 0,2-1-68,1 6 1,1-5 128,-1 4 1,5-3-75,-1 3 0,1-1-88,0 1 0,0 3-200,3-3 0,-1 4 102,-3 4 1,-2-2-77,2 6 0,-2-1 83,-2 5 1,-1-1-294,-2 1 0,1 0 100,-5 4 0,-1-4-139,-3 3 0,-5-2 2,-2-1 0,-5-1-12,-3 0 0,-2 0-95,-2-4 0,2 3 106,1-2 1,4-2-118,-3 2 0,2-6-201,1 2-877,1-3 670,5-1 707,1 0 0,5 0 0</inkml:trace>
  <inkml:trace contextRef="#ctx0" brushRef="#br1" timeOffset="53">8486 8543 7990,'0'-7'1693,"0"-3"-746,0 9-630,-5 1 0,0 6-281,-3 6 0,-1-1-51,5 1 0,0 3 92,4 0 0,0 4-198,0-4 0,0 6 110,0-2 0,2-2-103,2 3 0,2-3-12,5 2 1,1-2 78,-1-6 0,2-1 10,2-2 1,-1 1 27,5-5 1,-1-1 140,1-3 1,2 0-115,-2 0 0,-1-5 125,1-2 1,-1 0-104,1 0 1,1-5 74,-4-3 1,-1 0-59,-4 4 1,-3-5 65,-1 1 0,-4-5-114,1 1 1,-3 1-20,-1-1 0,-6 1-215,-6-1 0,-2-1 82,-9 5 1,2-4-254,-10 3 1,1 2 135,-4 7 1,1-2-403,2 5 0,1 0 214,7 4 0,-1 0-522,9 0 970,-1 0 0,5 5 0,0 2 0</inkml:trace>
  <inkml:trace contextRef="#ctx0" brushRef="#br1" timeOffset="54">9022 8394 7963,'-6'-5'1080,"1"4"-672,0-4 0,2 5 127,-4 0-320,4 0 0,-7 0-144,3 0 1,0 0 43,0 0 0,-1 1-49,-3 3 0,-2 1 113,-2 3 0,2 1-202,-2-6 1,2 6 1,2-1 1,3-2 82,0 2 1,5-2-88,-5 2-111,5 2 0,-2-4 61,5 6 1,0-5 174,0 1-117,5 0 0,3 3 54,7 0 1,-2-3-45,2 0 1,2-2 21,-2 2 0,5 2 48,-1-3 0,-2 2-89,-2-1 1,1 2 46,0-2 1,-1 2-108,-4 1 0,1 1 102,-1-1 0,-4 0-198,-4 1 0,2-5 107,-1 1 1,-1 0 1,-7 3 0,-2-1 26,-6-2 1,-3 2 90,0-2 1,-4-3-35,3-1 0,-4 1 144,1-2 1,1 1-275,-1-4 1,5 0 130,-1 0-776,2 0 335,2 0-414,5 0 1,2-4 11,8 1 832,2-6 0,5 2 0,1-4 0</inkml:trace>
  <inkml:trace contextRef="#ctx0" brushRef="#br1" timeOffset="55">9274 8451 7969,'0'-11'263,"0"0"1,0 3 173,0 0 28,0 6 455,0-3-451,0 5 1,0 5-233,0 2 1,0 5-125,0 3 1,0-1 40,0 5 1,0 0 36,0 4 1,0 0-71,0 0 0,1-1-130,3 1 1,-3 3-20,3-3 0,1 1 91,-1-9 0,1 4-112,-1-4 137,-3 0-390,4-3 0,-4-2-74,3-2-1804,-3-3 2180,4-5 0,-5 0 0,0 0 0</inkml:trace>
  <inkml:trace contextRef="#ctx0" brushRef="#br1" timeOffset="56">9662 8429 7965,'-6'-5'25,"1"3"289,5-3 159,0 5-50,-5 0-200,3 0 0,-3 1 14,5 3 0,-4-1-14,1 4 1,-1 2-75,4 7 0,0-3 91,0 7 0,-1-1-38,-3 3 1,2-3-117,-1 0 1,1 0 88,2 4 0,2-4-204,1 0 1,-1-5 112,2 2-165,2 1 0,-1-4-2,3 2-618,-3-7 311,0-3-525,-4-5-1036,4 0 994,-5 0 957,0-5 0,-5-7 0,-1-5 0</inkml:trace>
  <inkml:trace contextRef="#ctx0" brushRef="#br1" timeOffset="57">9434 8406 8034,'5'-7'283,"-4"2"-67,9 0 14,-4 4 167,6-4-141,-1 5 0,2 0 147,2 0 23,3 0-254,0 0 1,3 0 172,-2 0-202,3 0 58,1 0 0,-3 0-107,3 0-48,-8 0 1,12 0 25,-8 0 0,-1-4-71,1 0 1,-2 0-23,2 4 0,-2 0 79,-6 0 0,1-1-170,-1-3 109,1 3 1,-5-4-56,1 5 140,-6 0-2,3 0-59,-5 0 0,0 5 14,0 3 0,0 2 26,0 1 1,0 1-34,0-1 0,2 2 130,2 2 0,-3 3-122,3 5 0,-3-2 9,-1-2 1,0 3-87,0-3 1,0-1 89,0 1 0,1-5 38,3 1 0,-3-2 9,3-2-229,-3 0 158,-1 1 0,0-5-508,0 1 0,2-5-766,1 0-757,-1-1 2006,3-2 0,-5 0 0,0 0 0</inkml:trace>
  <inkml:trace contextRef="#ctx0" brushRef="#br1" timeOffset="58">10073 8371 7978,'0'-11'862,"0"5"146,0 1-596,0 5 0,4 1-276,0 3 1,1 2 86,-1 5-1,-2 5-147,6-1 1,-4 5 73,3-1 0,-3-1-65,4 1 0,-1 0-169,5 4 0,-5 0 82,1 0 0,-2-2-155,2-2 0,1 2 55,-5-6 0,3 0-209,-3-4 234,5 1 0,-7-2-610,6-2 136,-5 2-530,2-9-189,-5 4 1271,0-5 0,5 0 0,1 0 0</inkml:trace>
  <inkml:trace contextRef="#ctx0" brushRef="#br1" timeOffset="59">10336 8371 7997,'0'-7'237,"0"-1"103,5 6 406,-4-8-167,4 8-428,-5-3 1,0 6 88,0 3 1,-1 3-180,-3 4 0,-1 2 28,-2 2 0,-4 3-49,4 5 1,-3-1-37,-2 1 1,1 4 91,-1 0 1,2-1-121,3-3 0,-4 0 59,4 0 0,0-2-252,0-2 0,1-2-52,-2-6-356,3 1-322,5-1-370,0-5 1317,5 0 0,6-12 0,7 0 0</inkml:trace>
  <inkml:trace contextRef="#ctx0" brushRef="#br1" timeOffset="60">10439 8383 7899,'0'-6'558,"0"0"76,0 6-426,0 6 1,0 0-21,0 5 0,0 2-6,0 2 1,0 3-51,0 5 0,-4-4 28,0 0 0,0 0-100,4 4 1,0-4-103,0 0 0,0-4 56,0 4 0,0-5-87,0 1 1,-4-2 93,1-2 1,-1-3-66,4 0 116,0-6-67,0 3 228,0-5-198,5 0 0,-3 0-19,6 0 1,-4 0 19,3 0 1,-3 0-49,4 0 1,0 0 50,3 0 0,0 0 49,1 0 1,-1 0-28,1 0 0,-1 0 5,0 0 0,1 0 65,-1 0 0,5 0-86,-1 0 0,-4-4-10,-3 1 1,-1-1 94,5 4-380,-6 0 233,4 0-1339,-8 0 1,3 0-531,-5 0 1256,-5 0 0,2 0 630,-5 0 0,1-5 0,-5-2 0</inkml:trace>
  <inkml:trace contextRef="#ctx0" brushRef="#br1" timeOffset="61">10427 8566 7955,'8'-4'930,"-1"0"-500,1 0 0,4 4-91,-1 0 0,0-4-113,1 1 1,-1-1 412,1 4-158,-1 0-391,6 0 0,-5 0-30,3 0 0,-2 0-166,-1 0 1,-1 0-502,0 0 1,-3 0 154,0 0-613,-6 0 414,8 0 651,-8-5 0,3-2 0,-5-4 0</inkml:trace>
  <inkml:trace contextRef="#ctx0" brushRef="#br1" timeOffset="62">10393 8349 8088,'11'-5'-137,"1"-3"0,-1 3 850,1 1 0,3-1-210,0 1 1,5 0-51,-1 4 1,-1-3-154,1-1 1,0 0-66,4 4 1,-1 0-114,-3 0 1,1 0-192,-5 0 1,4 4-912,-3 0 1,-2 1 979,-7-2 0,3-1 0,-3 3 0</inkml:trace>
  <inkml:trace contextRef="#ctx0" brushRef="#br0" timeOffset="63">3232 9651 8526,'-6'0'1621,"1"0"-914,5 0-553,0 5 0,0 1 40,0 5 0,0 2-119,0 2 1,0-1-37,0 5 1,0-3 103,0 3 0,1 0-130,3 4 0,-3-1 114,3 1 1,-3 0-162,-1 0 0,1-4 18,3 0 0,-3-1-93,3 1 0,-2 1 123,-2-5 1,1-1-175,3-6 52,-3 2 89,4-4-635,-5 1 190,0-2-2022,0-5 886,-5 0 1600,4 0 0,-10-10 0,5-3 0</inkml:trace>
  <inkml:trace contextRef="#ctx0" brushRef="#br0" timeOffset="64">3004 9936 8094,'-7'0'-338,"2"0"0,7 0 338,1 0 0,4 0 0,4 0 0,1 0 0,-1 0 0,5 0 0,3 0 0,3 0 0,1 0 0,0 0 0,0 0 0,-1 0 0,1 0 0,0 0 0,0 0 0,-5 0 0,-3 0 0,1-4 0,0 1 0,-1-3 806,-4 3 0,-3 1 1340,0-1-1981,-6 1-2523,3 2 2358,-5 0 0,0 0 0</inkml:trace>
  <inkml:trace contextRef="#ctx0" brushRef="#br0" timeOffset="65">4146 9628 8068,'0'-7'-493,"-5"2"1,2 2 1840,-4-1-836,4 0 0,-7 4-74,2 0 0,2 0-131,-2 0 1,1 4-23,-5 0 0,2 4-89,2 0 0,-2 6 37,3 1 1,-3 4-123,-2-3 0,1 5 72,-1 2 0,5 0-149,-1 3 0,2 2 73,-2-1 1,-1 3-106,5-3 0,-3 4 40,3-5 1,0 5-81,4-5 1,0 1-57,0-4 0,4 0 112,0-1 0,5 1-96,-2 0 0,5-4 116,3 0 1,-1-5-194,5 1 1,-1-3 34,1-5 1,2 2 68,-2-5 0,3 0 38,1-4 1,0 0 1,-1 0 0,1-5 51,0-3 0,0-2-55,0-1 0,0-5 217,0 1 1,-2-5-116,-2 1 1,-2-3 72,-6-1 1,0-4-109,1-4 0,-6-3 28,-2-4 1,-3 2-79,-1-2 1,-1-1-135,-3 1 0,-6 0 190,-5 3 0,-7 6-9,-1 3 1,-1 1-499,-6 3 0,1 5 166,-2 6 0,-2 1-8,3 6 1,3 0 56,4 4 1,2 1-1252,5 3 1485,1 2 0,4 11 0,-1 1 0</inkml:trace>
  <inkml:trace contextRef="#ctx0" brushRef="#br0" timeOffset="66">4934 9868 7708,'-7'-5'327,"-3"3"582,9-3-8,-4 5 82,5 0-760,5 0 0,1 0 6,6 0 1,-1 1-27,1 3 1,0-2-29,4 1 1,1-1-82,6-2 0,-3 0 133,3 0 0,-2 0-216,5 0 1,-2-2 103,-1-1 1,-1 1-93,-3-2 1,1-1 53,-5 2 0,1-1-557,-5 4 1,-3-4-616,-1 0-646,-4 0-745,2 4 2486,-5 0 0,-5 5 0,-2 2 0</inkml:trace>
  <inkml:trace contextRef="#ctx0" brushRef="#br0" timeOffset="67">4957 10028 7147,'11'0'1273,"-3"3"-780,-1 1 1,2 0 188,6-4 0,3 0-242,5 0 0,0-1 132,0-3 1,1 3-173,2-3 0,-1-1-38,1 1 1,-5-4-255,-2 4 1,-5 1-302,1 3-907,-3 0 1,-4 0 1099,0 0 0,-6 5 0,3 1 0</inkml:trace>
  <inkml:trace contextRef="#ctx0" brushRef="#br0" timeOffset="68">6304 9594 8116,'-5'-7'664,"4"2"105,-4 5 159,5 0 0,0 5-631,0 3 0,0 6-66,0 1 1,4 5 14,0-1 0,-1-1-140,-3 1 0,4 0 132,0 4 0,1 4-244,-1-1 1,-3 1 47,3-4 1,-3 0-138,-1-1 1,4-2-9,0-1 1,0-6 24,-4 3 0,0-4 82,0 0-11,0-1 9,0 1 1,-2-6 59,-1-2 16,1-3 1,-4-1-38,2 0 0,2 0 99,-6 0 1,4-4-95,-3 0 0,4-4-4,-1 0 1,3 2-63,1-2 0,-4 4-2,0-3 1,0 3 4,4-4 1,4 4-16,0-3 1,5 4-84,-1-1 1,6-1 54,1 2 1,4-1 7,-4 4 1,5 0 70,-1 0 1,0 0 8,4 0 0,-6 1 16,6 3 1,-3-2 16,3 6 1,-5 0-97,-3 3 0,1 0 51,-1 1 0,-3 1-91,-5 2 1,0-1 85,0 5 0,-1-4-194,-6 4 1,0-1 51,0 1 0,-6 1 37,-1-5 0,-7 4 88,-1-3 1,-6-1 97,2-4 0,-2 4-95,-2 1 1,0-2-25,0-7 0,0 2-2,1-5 1,2 1 20,1-1 0,4-3-102,-4 3 1,5-3-105,-1-1 1,2-4-774,2 1-128,-1-6-397,1 2 1512,0-4 0,4 0 0,2-1 0</inkml:trace>
  <inkml:trace contextRef="#ctx0" brushRef="#br0" timeOffset="69">6304 9651 8356,'5'-7'457,"3"3"1,-2 3-46,2 1 1,1 0 9,6 0 1,-1 0-50,5 0 1,0 0-77,4 0 0,-4 0-46,0 0 0,0 0-15,4 0 1,-5-1-111,-3-3 1,-2 3-295,-2-3-748,0 3 359,1 1-585,-6 0 1142,4 0 0,-8 0 0,3 0 0</inkml:trace>
  <inkml:trace contextRef="#ctx0" brushRef="#br0" timeOffset="70">6955 9856 12710,'7'0'317,"-2"0"0,-4 0-2085,3 0 1029,-3 0 739,9 0 0,-9-5 0,5-1 0</inkml:trace>
  <inkml:trace contextRef="#ctx0" brushRef="#br0" timeOffset="71">7195 9616 8023,'0'-11'-444,"0"0"1,0 3 603,0 0 1,0 4 698,0-3 1,1 3-290,3-4 1,-1 5-85,4-5 1,1 2-177,3-2 1,1 2-54,-1 2 1,1 3-146,-1-3 0,1-1 116,-1 1 1,0 0-26,1 4 0,-1 0-40,1 0 0,-1 4-145,0 0 1,2 3-235,2-3 190,-2 5 1,4-3-224,-6 6 203,0-1 1,0 1-102,-4-1 0,-2 1 90,-5-1 1,0 0-65,0 1 1,-1-1 52,-3 1 1,-2-1 39,-6 0 0,1-3 30,0 0 0,-1-4-17,1 3 1,-1-3 113,1 4 1,3-5-129,1 5 288,-1-5-125,2 7-43,1-9 1,5 5 33,0-2-58,0-3 0,1 6 186,3-4 1,2-1-116,5 2 1,1-2 28,-1 2 0,1-2-67,-1 6 1,1-4-122,-1 3 0,4 0 87,0 0 1,1 4-135,-5-4 1,1 3 27,-1 2 1,0-1-81,1 1 0,-2 0 84,-2 4 0,-2-4-119,-2 3 1,-3 2-85,3-2 0,-4 4 43,-4-4 1,-2 1 99,-6-5 1,-4 1-2,-3-1 0,1-3 300,-1-1 0,-4-3-17,-4 4 1,-1-6-8,2 2 1,2-3-7,-3-1 1,3 0-112,1 0 0,5 0-139,3 0 1,2 0 228,2 0-1386,5 0 893,1 0 0,5-1-989,0-3 0,1 3 48,3-3 1282,-3 3 0,14 1 0,-2 0 0</inkml:trace>
  <inkml:trace contextRef="#ctx0" brushRef="#br0" timeOffset="72">7149 10302 7974,'-6'0'1548,"1"0"1155,5 0-1764,5 5-650,1-4 0,7 4 156,2-5 1,-2 1-106,2 3 1,3-3-39,1 3 0,3-3-50,1-1 0,-1 0 38,1 0 0,0-1-114,0-3 0,0 3 28,0-3 0,-4-1-110,0 1 1,-5 1 86,1 3 0,-2 0-664,-2 0 293,-5 0-1972,-1 0-711,-5 0 2873,-5 0 0,-1 5 0,-5 1 0</inkml:trace>
  <inkml:trace contextRef="#ctx0" brushRef="#br0" timeOffset="73">8120 9856 8004,'-6'-5'362,"1"4"174,5-4 290,0 5-173,5 0-199,1 0 61,6 0-274,-1 0 0,0-1 3,1-3 0,-1 2-11,1-1 0,0 1 0,4 2 0,-2 0-56,5 0 0,-4 0-92,4 0 0,-5 0-90,1 0 1,2-1 48,-2-3 1,0 3-34,-4-3 13,1 3 0,-1 1-1474,1 0 312,-6 0-1231,-1 0 2369,-5 0 0,0 0 0</inkml:trace>
  <inkml:trace contextRef="#ctx0" brushRef="#br0" timeOffset="74">8851 9605 8094,'-7'-10'382,"-1"2"0,5 2 186,0 2 318,1 3-217,2-9-520,0 3 0,4 0 87,0-1 0,5 4-93,-2-3 1,5 4 92,3-1 0,-1-1-116,5 1 1,0 1 34,4 3 1,0-2-102,0-1 0,-2 1 37,-2-2 0,2 3 19,-6 1 0,4 4-138,-4 0 0,0 3 92,-3-3 1,-1 5-241,1-1 180,-1 2 1,-1 1-105,-2 1 1,-2-1 4,-2 1 1,-3-1-73,3 0 0,-7 1 68,0-1 1,-6 1 30,1-1 0,2-3 32,-2-1-8,1 1 1,-5 2 155,1-2 0,4-2-167,4-2 307,-4-3-52,6 9-61,-4-8-80,5 8 0,0-8-11,0 6 1,0-4-39,0 3 1,5 0 28,3 0 1,3 3 93,4-2 0,-1-2-93,5 2 0,-5 0 51,1 3 0,2 2-8,-2 2 0,0-2-4,-3 2 0,-1 1-60,1 0 0,-5 4 5,1-1 0,-6-1-21,2 1 0,-3-4 28,-1 4 0,0-1-53,0 1 1,-5 1 42,-2-5 0,-5 2-44,-3-2 1,1-4 106,-5 1 0,4-1 121,-4-3 1,4-3-143,-4-1 0,3 1 20,-3-1 0,2-1-81,-2-3 1,-2 0 66,6 0 0,0-5-134,3-2 1,1 0-187,-1 0 0,5 0-333,-1 0 1,6-3-137,-2 2 1,3 2-494,1-2 1,0 4-960,0-3 2172,5 4 0,6-7 0,7 4 0</inkml:trace>
  <inkml:trace contextRef="#ctx0" brushRef="#br0" timeOffset="75">9571 9856 7977,'0'-6'2013,"0"1"-759,0 0-387,0 3-96,0-3-203,0 5-1412,5 0 661,-4 0-2007,4 5 1128,-5-3 1062,5 3 0,2 0 0,4 1 0</inkml:trace>
  <inkml:trace contextRef="#ctx0" brushRef="#br0" timeOffset="76">9993 9525 7977,'0'-11'-117,"0"-1"1,0 5 482,0-1 1092,0 5-239,0-2-423,0 0 15,0 4-186,0-4-441,0 5 36,0 5 1,-1 1-59,-3 6 0,3 0-24,-3 4 0,3-2-144,1 5 0,0-4 109,0 4 1,0-4-180,0 4 1,0-4-3,0 4 0,0-5 53,0 2 1,0 0-122,0-1 119,0 1-30,0-5 160,5 0 11,-4-4 180,4-2-207,-5-5-15,0 0-10,5 0 1,-2 0-66,4 0 1,-3 0 62,4 0 0,0-4-137,3 0 0,0 0 62,1 4 1,-1 0-16,1 0 0,-1 0-8,0 0 0,1 2 38,-1 1 0,5 0-23,-1 5 0,-1-1 21,-7 5 1,3-1-96,-2 1 1,-2-1 87,2 0 1,-5 5-131,0-1 0,-1 4 20,-2-4 1,0 5 23,0-1 1,-2 2 74,-1-2 0,-2-3-37,-3-4 0,-2-1 226,2 1 0,-2-2-71,-1-3 1,-5 2 14,1-5 1,-1 0-98,0-4 0,2 4-26,-5-1 0,5 1-67,-1-4 1,-1 0-231,0 0 0,1-1-381,4-3 1,1 2 285,2-6 0,-1 4-569,5-3 0,-3-1 412,3-3 0,0-1 559,4 1 0,0-6 0,0-1 0</inkml:trace>
  <inkml:trace contextRef="#ctx0" brushRef="#br0" timeOffset="77">9993 9502 7977,'7'-6'1003,"3"-4"-512,-4 8 1,6-4-94,-1 2 1,2 3 11,2-3 0,-1 3-86,5 1 1,0-4-43,4 0 0,0 0-126,-1 4 1,5 0 67,0 0 0,-2-3-214,-6-1 1,3 0 90,-3 4 1,-2 0-578,3 0 0,-5 0 276,4 0 1,-4 0-1013,4 0 0,-5 0 1212,1 0 0,-2 5 0,-2 1 0</inkml:trace>
  <inkml:trace contextRef="#ctx0" brushRef="#br0" timeOffset="78">10016 10210 7923,'-11'0'59,"-1"0"1,5 0 1429,-1 0-385,5 0-84,-2 0 1305,5 0-1677,0 5-367,5-3 0,2 3 67,4-5 1,6 0-139,2 0 0,2 0 27,2 0 1,0-2-146,0-1 0,5 1 127,2-1 0,-1-3-144,2 3 0,-6-2 67,2 1 0,-3 1-127,-1-4 1,0 4 29,0-1 1,-6 3-1212,-1 1 303,1-5 0,-4 4-2286,2-3 3149,-7 3 0,-3-5 0,-5 0 0</inkml:trace>
  <inkml:trace contextRef="#ctx0" brushRef="#br0" timeOffset="79">3803 10838 9015,'12'0'573,"-1"0"0,0 0-532,1 0 1,-1 0 93,1 0 0,-1 0 29,1 0 0,-1 0-1,0 0 1,1 0-75,-1 0 0,4 0 5,1 0 1,-1 0-15,-4 0 1,5 0-81,-1 0 1,4 0 139,-4 0 0,5 0-180,-1 0 1,-1 0 79,1 0 0,-4 0-80,4 0 0,-3 0 48,3 0 1,-4 0-35,4 0 1,0 0 14,4 0 0,-3 0-10,3 0 1,-3 0-82,7 0 0,-3-1 110,-1-3 1,0 3-89,0-3 1,3 2 72,1-2 1,1 3-92,-2-3 1,0-1 75,4 1 1,-4 0-33,0 4 1,-2-4 33,-1 1 0,-1-1 4,-3 4 0,2 0 63,-2 0 0,-1 0-68,1 0 0,-4 0 93,5 0 0,-1-4-77,3 0 0,-3 0 8,0 4 1,4 0-34,4 0 1,1-4-88,-1 1 0,-3-2 92,2 1 1,0 3-12,0-3 1,-2 2 37,3 2 0,-4-3-32,-4-1 1,3 0 181,-3 4 1,1 0-102,-1 0 0,2-1 129,-2-3 1,-1 3-99,1-3 0,0 3-36,4 1 0,-1 0-51,-3 0 0,5-4-11,-5 0 0,5 0 2,-5 4 1,3 0 37,0 0 0,1-1-92,0-3 1,-1 3 60,-3-3 0,2 3-17,-2 1 1,3 0 47,1 0 0,0 0 6,-1 0 1,1 0-12,0 0 1,4 0 6,-1 0 1,6-4 13,-1 0 1,2 0-22,1 4 0,0-3 4,0-1 1,1-1 8,-1 1 0,-1 3-37,-3-3 1,3 3-11,-2 1 0,1-4-10,-2 0 1,2 0 55,-6 4 1,5 0 1,-4 0 0,3 0-44,-3 0 1,3 0 21,-3 0 1,1 0-47,-2 0 0,0 0 44,4 0 0,-3 0-125,3 0 1,-3 0 92,3 0 0,-4 0-11,0 0 1,2 0 132,-1 0 0,3 0-116,-3 0 1,3 0 57,-3 0 0,5 0-43,-2 0 0,-1 0 29,2 0 1,-2-4-9,2 0 1,2 1 3,-3 3 1,3 0-19,1 0 0,1-4-5,-1 0 0,0 0-35,0 4 0,4-1 38,0-3 0,2 3-14,-2-3 1,-1 3 10,5 1 1,-4-1 30,4-3 0,-4 2-30,3-1 1,1 1 27,4 2 0,0-1-126,-1-3 0,1 3 138,0-3 0,-1 3-18,1 1 0,0 0-4,-1 0 1,2 0 15,3 0 1,-3 0-16,2 0 1,-2 0 6,-1 0 0,0-4-3,-1 0 1,1 1 58,0 3 1,-1 0-59,1 0 0,0 0 144,-1 0 0,1 0-115,0 0 0,-4 0 2,0 0 1,-2 0-30,2 0 0,-1 0 15,-3 0 0,-3 0-66,3 0 0,2 0 72,-2 0 0,1 1-47,-1 3 0,-1-3 6,5 3 0,-5-3-2,1-1 0,-3 0-15,0 0 0,3 4 3,0 0 0,1-1 35,-1-3 1,-1 2-19,5 1 0,-4-1-13,4 2 0,-4-3 16,4-1 0,-6 0-90,3 0 1,-3 0 50,2 0 0,-1 0-3,5 0 1,-1 0 13,1 0 0,2-1-6,-2-3 0,1 1-23,-1-4 1,2 4 17,-2-1 0,-3 3 141,0 1 0,-4-4-127,-1 0 0,-1 1 304,-2 3 1,1 0 41,-6 0 1,-3 0 42,-4 0 0,-5 0 260,1 0-471,-2 0 1,-5 3-490,-1 1 247,-4 0-743,2 1 1,-7-4 420,-1 3 1,-5 1 397,-7-1 0,-8 0 0,-6-4 0</inkml:trace>
  <inkml:trace contextRef="#ctx0" brushRef="#br0" timeOffset="80">4260 11284 7963,'-5'-7'0,"4"-3"119,-4 9 208,5-9 0,-2 9 87,-2-3 1,3 1 196,-3-1 156,3 3 23,1-4-220,0 5 0,0 5-347,0 3 0,-4 3 26,1 4 0,-3-1 2,3 5 0,0 0-293,-5 4 1,5 0 39,-5 0 0,4 0 30,-3 0 0,0 3-303,0 1 1,-3 0 156,2-5 1,-2 5-179,-2 0 0,2-4 114,3-4 1,-2-5 89,5 1 0,0-2 71,4-2 343,0-5-244,0-1 114,0-5 0,5 0-11,3 0 0,2 0-99,1 0 1,2-1 44,2-3 1,3 3-36,5-3 1,-4-1-156,0 1 1,-4 1-54,4 3 1,-4-4-153,4 0 1,-5 0-87,2 4 0,-4 0-905,0 0-172,-1 0 475,1 0 288,-1 0 668,-5-5 0,-1 4 0,-5-4 0</inkml:trace>
  <inkml:trace contextRef="#ctx0" brushRef="#br0" timeOffset="81">4431 11558 7963,'0'-6'1148,"0"-5"-192,0 10-412,0-4 0,0 6-144,0 3 1,0 4-59,0 7 0,0-1-84,0 5 0,2 0-98,1 4 0,0 1 1,5 3 0,-6-3-128,2 2 0,1 0-47,-1 0 1,1-3 7,-1 0 1,-3 0-332,3-4 1,-3-3 204,-1 0 0,0-7-327,0-2 0,0-3-32,0 4-358,0-6 321,0 3 528,0-5 0,5-5 0,1-1 0</inkml:trace>
  <inkml:trace contextRef="#ctx0" brushRef="#br0" timeOffset="82">5105 11444 9418,'12'0'1645,"3"0"-1287,0 0 0,0 0-91,-3 0 1,4-2 154,3-1 0,3 1-88,1-1 0,-4 0 50,0-1 0,0 3-172,4-3 0,-4-1-29,0 1 1,-4-1-425,4 1 1,-5 3 259,1-3 0,-6 3-2214,-1 1 1137,-1-5-1966,0 4 2654,-2-4 1,-21 15-1,-3 2 1</inkml:trace>
  <inkml:trace contextRef="#ctx0" brushRef="#br0" timeOffset="83">5185 11592 7962,'0'8'594,"0"-1"-357,0-4 0,5 2 241,3-5 1,2 4-89,1 0 1,2-1 233,2-3 0,3 0-115,5 0 0,0-3 56,0-1 0,-1-1-349,1 1 1,0 1 6,0-4 0,-2 4-805,-1-1 1,-4-1 318,-5 2-922,1-1 1185,-1 4 0,-4 0 0,-2 0 0</inkml:trace>
  <inkml:trace contextRef="#ctx0" brushRef="#br0" timeOffset="84">6247 11284 7944,'-6'-5'-64,"1"3"905,5-8-400,0 9 1,0-5-165,0 2 1,0 1 48,0-4 1,1 4-93,3-1 1,-2-1 5,6 2 1,-4-5 0,3 4 0,1-5 2,3 2 1,1 0 17,-1 0 1,2 3-26,2-4 1,-2 6-134,2-2 0,-1 1 75,1 0 0,-1 1-171,5-2 0,-5 3-46,2 1 1,-4 4-49,0 0 0,2 5 91,-3-2 1,2 3-73,-9 2 1,3 3-257,-3 0 1,0 2 146,-4-2 1,-2-1-151,-1 5 0,0-5 114,-4 1 0,3-2 41,-4-2 1,2 1 41,-2-1 1,-1-3 195,5-1 0,-3-3-61,3 4-28,-5-6 447,8 3-110,-9-5 88,8 0-40,-3 0-188,5 0 0,4 2-38,0 2 0,5-3 4,-2 3 0,4-2-34,0 2 0,2-2-23,2 6 1,-1-2-24,5 2 1,-5 2 40,1-2 0,2-2-134,-2 2 0,0-1 114,-3 5 1,-2-1-156,-3 1 0,2-1-16,-5 0 1,1 2-102,-1 2 0,-3-2 101,3 2 0,-8-2-98,-3-2 0,-5 5 116,-3-1 0,1 0-3,-5-3 1,0-1-23,-4 0 0,0 1 20,0-1 1,0-3 116,1-1 1,-1-3 8,0 4 1,0-6 110,0 2 1,4-3-193,0-1 0,5 0 12,-1 0 1,6 0-510,2 0 171,4 0-29,-2 0 0,6-3 114,3-1 0,2-5-872,6 1 1,3 2 1144,0-2 0,5-4 0,-2-6 0</inkml:trace>
  <inkml:trace contextRef="#ctx0" brushRef="#br0" timeOffset="85">6921 11432 9995,'0'7'-595,"5"-2"0,1-5 0</inkml:trace>
  <inkml:trace contextRef="#ctx0" brushRef="#br0" timeOffset="86">7344 11181 7628,'-2'-8'-192,"-1"1"1,1 3 939,-2-4 1,2 5 73,-2-5-351,3 5-29,-4-7 29,5 4-236,0 0 1,0-1 207,0 3-208,0 3 0,5-4 0,2 5 1,4-4-1758,0 0 0,0 1 1206,1 3 1,-1 0 315,1 0 0,-1 0 1495,1 0 0,-1 1-186,0 3-1048,1-3 1,-1 8-120,1-5 0,-5 3-223,1-3 4,-6 5 88,9-3 0,-10 6-159,3-1 1,-3-3 63,-1-1 42,0 1 1,-5 3-39,-3 1 0,2-2 56,-2-2 0,1 2 15,-5-3 1,1 0 50,-1 0 1,2-3 64,3 4-25,-4-6 26,10 8 0,-4-8-49,5 3-2,0 0 0,1-4-16,3 3 0,-1-1 47,4 0 1,2-1-6,6 1 1,-2 2 94,2-1 1,2 4-3,-2-4 1,4 3-63,-4-3 1,4 5-105,-3-1 1,3-2 79,-4 2 1,0-1-99,-3 5 0,-1-1 102,0 0 1,-3 1-300,0-1 0,-6 1-11,2-1 1,-3 1-13,-1-1 1,-1 0 146,-3 1 1,-2-1 21,-6 1 0,-3-2 47,0-3 0,-5 4-48,1-4 1,-3 0-25,-1 0 1,0-3 35,1 4 0,-1-6-137,0 2 1,1-3-136,3-1 0,1 0-284,3 0 0,6 0-44,-2 0 1,6 0-986,-3 0 1633,6 0 0,-3-5 0,5-1 0</inkml:trace>
  <inkml:trace contextRef="#ctx0" brushRef="#br0" timeOffset="87">7366 11729 7936,'-11'0'722,"5"0"60,-4 5-496,3-3 0,0 6 488,-1-4-119,5 0-111,-2-4-16,5 0 28,0 5-218,0-4 1,2 4-84,1-5 1,0 0 117,5 0 0,-1 0-93,5 0 1,0 0 62,4 0 0,-3 0-64,7 0 0,-1 0 0,3 0 1,5 0-48,0 0 1,-1-3 13,-3-1 1,0 0-50,0 4 1,-4 0 22,0 0 0,-5 0-212,1 0 0,-6 0 173,-1 0-1573,-6 0-527,3 0-1308,-5 0 3227,-5 0 0,-1 0 0,-6 0 0</inkml:trace>
  <inkml:trace contextRef="#ctx0" brushRef="#br0" timeOffset="88">8257 11444 7919,'-6'-2'355,"2"-1"1,2 1 311,-2-1 218,3 1-527,-5 2 1,8 0-69,2 0 1,-2 0-59,6 0 1,-1 0 122,5 0 1,-1 0-59,1 0 1,3 0 48,0 0 0,5-4-101,-1 1 1,-1-1-28,1 4 1,0-1-73,4-3 1,0 3 85,0-3 0,-4-1-208,0 1 1,-4-4 280,4 4-510,-5 1 1,2-1-367,-4 0-454,-6 0-665,-1 4 788,-5 0 140,-5 0 1,3 4 228,-6 0 0,2 1 533,-2-1 0,-2 2 0,4 5 0</inkml:trace>
  <inkml:trace contextRef="#ctx0" brushRef="#br0" timeOffset="89">9239 11101 7968,'0'-6'224,"-1"-1"321,-3 4-1,3 1 261,-4-3-257,5 5 711,0 0-1013,0 5 0,0 2 28,0 4 0,0 2-53,0 2 0,0-1 0,0 5 0,0 0-114,0 4 0,0 4 101,0-1 0,0 2-234,0-1 1,1-2 90,3 6 1,-3-5-174,3 5 0,1-6-3,-1 2 0,1-3 13,-1-1 0,-1-2 65,4-2 0,-4 2 45,0-6 0,0-1 159,1-7-122,-3 4-186,4-5 211,-5 0-563,0-1-2188,0-5 1868,-5 0 0,4-1 35,-3-3 1,3 2 773,1-6 0,-5 0 0,-2-3 0</inkml:trace>
  <inkml:trace contextRef="#ctx0" brushRef="#br0" timeOffset="90">9685 11409 7960,'-5'-6'0,"4"-4"0,-5 7 0,6-4 806,0 4 0,-1-2 546,-3 5-52,3 0-645,-4 0-2461,5 0 1054,0 5-806,0-3 1558,0 8 0,0-9 0,0 4 0</inkml:trace>
  <inkml:trace contextRef="#ctx0" brushRef="#br0" timeOffset="91">10073 11113 7916,'0'-12'-344,"-4"1"138,1-1 1467,-1 1-357,4-1 310,-5 1-399,3 5-172,-8-5-431,9 10 0,-4-3-62,5 8 1,0-1 9,0 4 0,-4 1-89,0 3 1,1 5-56,3-1 1,0 4 22,0-4 1,0 4-124,0-4 0,0 4 32,0-3 0,0 3-83,0-4 0,0 0 52,0-3 1,1-1 53,3 0 1,-3-3 6,3 0 0,-3-5 42,-1 5 77,0-5 1,1 2-83,3-5 0,-1 0 184,4 0 0,-3 1-100,4 3 0,-1-3 83,5 3 0,-1-3-44,0-1 1,2 0-1,2 0 1,-1 4-81,5 0 0,-5 3 59,2-3 0,0 5-149,-1-1 0,2 2 66,-2 1 1,-2 1-84,2-1 0,-2 2 55,-2 2 0,-3-2-128,-1 2 0,0-2 38,0-2 1,-2 4-83,-5 0 0,0 1 21,0-5 0,-1 0 106,-3 1 1,-2-1-15,-6 1 1,-4-1-8,-3 1 0,1-1 27,-1 0 0,0-3-22,-4 0 0,2-2-116,2 2 0,-2-3-27,6-5 1,-4 0-111,4 0 0,0 0-378,3 0 0,1 0-155,-1 0-78,1-5 1,5-2 361,2-4 0,3-1 557,1 1 0,0-5 0,0-2 0</inkml:trace>
  <inkml:trace contextRef="#ctx0" brushRef="#br0" timeOffset="92">10085 11101 7967,'-12'-11'768,"6"-1"0,0 6 358,2 2-192,2 3-282,-3-4-394,10 3 1,2-3-73,4 5 1,2 0 50,2 0 1,3 0 31,5 0 0,1 0-32,2 0 1,-1 0-131,1 0 1,0 0 72,0 0 0,-2-1-103,3-3 0,-4 3-130,-4-3 1,1 3-225,-5 1 0,1-1-436,-5-3 0,1 3-768,-1-3-1480,-5 3 2961,-1 6 0,-5 1 0,0 5 0</inkml:trace>
  <inkml:trace contextRef="#ctx0" brushRef="#br0" timeOffset="93">10005 11809 9006,'-7'0'2472,"2"0"2016,5 0-4189,5 0 1,2 0-150,4 0 1,2 0 16,2 0 0,2 0-71,2 0 1,2 0 63,-2 0 1,4 0-99,4 0 1,-3 0 80,2 0 0,-1 0-141,-3 0 0,1 0 104,0 0 1,-1 0-103,-3 0 1,1 0 54,-5 0 0,0 0-3,-3 0 1,-1 0-350,1 0 216,-6 0 0,0 0-494,-2 0 401,-3 0 1,3 0-1068,-8 0 1,1 1 1236,-9 3 0,-2-2 0,-9 3 0</inkml:trace>
  <inkml:trace contextRef="#ctx0" brushRef="#br0" timeOffset="94">3266 12757 7881,'0'-6'420,"0"1"782,0 5 1,0 5-1017,0 2 1,0 4-107,0 0 1,0 0 59,0 1 1,-3 3-26,-1 0 0,-4 6 1,4-2 0,-5 6-2,2 2 1,0 3-88,0-3 0,-1 3 94,-3-3 0,3 5-161,1-2 0,0 2 85,0-2 1,-2 2-130,5-5 1,-1-1 57,1-3 0,3-4-120,-3 0 52,3-5-263,1 3-72,0-6 133,0-5-525,0-1-247,0-5 0,0-5 298,0-2 770,0-3 0,-5-2 0,-2 1 0</inkml:trace>
  <inkml:trace contextRef="#ctx0" brushRef="#br0" timeOffset="95">3244 12791 7882,'0'-11'801,"0"0"185,0 4-184,0 2 152,0 5-601,5 5-135,1 2 0,5 4 0,1 0 0,-2 1 0,-2-1 0,2 2-27,-3 2 1,3-1-104,2 5 0,-2-4 74,-2 4 1,1 0-175,-6 4 1,5 0 57,-4 0 0,3 1-123,-3 3 0,4-3 45,-4 2 0,1 2 1,-2-1 0,0 0-40,5-4 1,-6-4 24,2 0 1,1-2 155,-1 2 0,3-2-89,-3-6 1,0-3 44,-4 0 3,0-1-657,5-1 228,-4 0-955,5-6 225,-6 0 495,-6 0 0,0 0 12,-5 0 1,1-2-156,2-2 1,-2 2 737,2-6 0,-2 1 0,-1-5 0</inkml:trace>
  <inkml:trace contextRef="#ctx0" brushRef="#br0" timeOffset="96">3095 13191 7882,'-6'0'784,"2"0"-504,8 0 1,2 0-1,5 0 1,2 0 121,2 0 1,3-1-113,5-3 1,0 1-11,0-4 1,3 3-67,1-4 1,0 5-279,-5-5 1,1 2-231,0-2 1,-1 2-354,-3 2 0,-3 1 289,-4-4 1,-1 4-214,1-1 0,-2 2 571,-3-2 0,3-2 0,-3-6 0</inkml:trace>
  <inkml:trace contextRef="#ctx0" brushRef="#br0" timeOffset="97">3655 12860 7913,'0'-6'-107,"0"-5"1,0 9 1407,0-6-378,0 6-30,0-3-258,0 5-404,0 5 1,3 1-19,1 5 0,0 6 5,-4 2 0,0-1-113,0 1 0,4 1-5,0 7 0,0-3-80,-4 3 0,1 0 38,3 0 0,-3 1-188,3-1 0,-3-3 41,-1 2 1,0-1 127,0-3 1,4 0-21,0-3 0,-1-3 23,-3-4 1,0-1-157,0 1 54,0-1 0,0-3-414,0-1-92,0-4-505,0 2-3786,0-5 4857,5-5 0,-3 2 0,2-4 0,-3 3 0,-1-4 0,0 1 0,5-5 0,1 1 0</inkml:trace>
  <inkml:trace contextRef="#ctx0" brushRef="#br0" timeOffset="98">3723 13282 7913,'-1'-10'-1332,"-3"3"667,3-3 1563,-4 3-119,0-4-31,3 4-123,-3-3 89,5 9-386,0-4 1,0 4 162,0-3-260,0 3 0,2-4-13,1 5 0,0 0-77,5 0 0,-1 0 26,5 0 1,0-2 0,4-2 0,-4 3-133,3-3 1,-2 3 64,-1 1 0,0 0-168,3 0 1,-2-4 62,2 0 0,-2 1-137,-1 3 1,-1 0-161,0 0 1,-3-2-562,0-1 427,-6 1 0,4-3-1126,-2 5 1030,-2 0 1,1-1 531,-6-3 0,-4-2 0,-4-6 0</inkml:trace>
  <inkml:trace contextRef="#ctx0" brushRef="#br0" timeOffset="99">3666 12848 7894,'5'-6'383,"-2"-3"-167,4 5 0,-3 1 63,4 3 1,-1 0-51,5 0 1,3-2 293,0-1 1,6 1-59,-2-2 1,-2 3-82,2 1 1,-1 0-212,1 0 0,1-4 14,-4 1 0,0-1-48,-1 4 23,-2 0 1,4 0-648,-6 0 0,-3 0 86,-1 0 399,-4 0 0,2 0 0,-5 0 0</inkml:trace>
  <inkml:trace contextRef="#ctx0" brushRef="#br0" timeOffset="100">4294 12848 9353,'7'0'1497,"-2"6"-1224,-5 1 0,0 5 56,0 3 1,0 3-93,0 4 1,0 1-66,0 0 1,0 0 7,0 0 1,0 3-43,0 1 0,0 0-34,0-4 0,0-2-220,0-2 0,1 1-1,3-4 0,-3-5-3,3-3-227,-3-1-111,4 5-641,-4-6 277,5-1-212,-6-5 763,0 0 0,-6-5 1,0-1-1</inkml:trace>
  <inkml:trace contextRef="#ctx0" brushRef="#br0" timeOffset="101">4134 12791 7899,'12'-6'0,"-1"-3"265,1 5 0,-1 1-23,0 3 0,5-4 156,-1 0 0,4 0-99,-4 4 1,5-1-117,0-3 0,1 3-72,2-3 0,-1 3-185,-3 1 0,1-2-164,-5-1 1,4 1 224,-4-1 1,1 1-818,-5 2 1,0 0 90,1 0 739,-1-5 0,-4 4 0,-2-4 0</inkml:trace>
  <inkml:trace contextRef="#ctx0" brushRef="#br0" timeOffset="102">4557 12780 7899,'6'0'-845,"1"0"2070,-4 0-695,-1 0 0,3 1-1,-5 3 1,0 2-202,0 6 0,0 3-63,0 0 0,0 6-166,0-2 0,1 2 131,3 2 0,-3 0-182,3 0 0,-2 0 107,2-1 1,-2 1-159,1 0 1,2-1-45,-1-3 1,1 1 17,-1-5 1,-3 0 79,3-3-4,-3-1 2,-1 1 1,0-5 75,0 1-21,0-6 0,-1 4-36,-3-6 1,2 0-58,-6 0 1,4 0 131,-3 0-75,4 0 1,-3 0-43,2 0-43,3 0-157,-4 0 11,5 0 118,5 0 0,1 0 182,6 0 1,-1 0-29,0 0 0,2 0-28,2 0 0,-2 0-55,2 0 1,2 0 11,-2 0 0,4 0-112,-4 0 1,4 0 88,-3 0 1,3 0-172,-4 0 1,4-2 49,-4-2 0,2 3-239,-2-3 0,-6 2-503,2-2-399,-2 3 353,2-4 349,-4 0 0,-3 3-240,-8-1 0,1 1 384,-4 2 0,-1-4 401,-3 1 0,-6-6 0,-1 2 0</inkml:trace>
  <inkml:trace contextRef="#ctx0" brushRef="#br0" timeOffset="103">4603 13031 7899,'0'-6'819,"0"-4"-168,0 8-407,0-3 0,5 5 96,2 0 0,5-3-69,3-1 1,-2 0-83,2 4 1,3 0-26,1 0 0,-2 0-117,2 0 1,-5 0 72,2 0 0,0 0-230,-1 0 0,1 0-22,-5 0 1,0 0-300,1 0 0,-2-1-752,-2-3 539,2 3-1119,-9-4 1763,4-1 0,-10 0 0,-1-5 0</inkml:trace>
  <inkml:trace contextRef="#ctx0" brushRef="#br0" timeOffset="104">4591 12780 7896,'7'-5'0,"3"2"295,-3-4 1,3 0-22,2 0 0,1 0 85,2 4 1,-1 1-64,5-1 1,-4-3 43,4 3 1,-1-1-170,1 4 1,-1 0-130,-3 0 0,-1 0-115,5 0 0,-5 0 121,1 0 1,2 0-737,-2 0 0,1 0 352,-1 0 1,-2 0-280,2 0 0,-2 0 615,-2 0 0,1-5 0,-1-2 0</inkml:trace>
  <inkml:trace contextRef="#ctx0" brushRef="#br0" timeOffset="105">5196 12734 7933,'0'-11'-205,"0"4"150,0-3 748,0 9 1,-1-4-184,-3 5 1,3 1-146,-3 3 1,3 2-145,1 6 0,0 3 27,0 0 1,0 6-60,0-2 1,0 6-1,0 2 1,0 1 55,0-2 0,0 0-25,0 4 0,4-3-256,0 3 1,1-3 73,-1 3 1,-2-8-158,6 1 0,-4-4-50,3 0-81,-4-3-64,7-4-323,-9-1-161,4-5 297,-5 0-304,0-6 1,0-6 259,0-1 1,-1 0-226,-3 0 1,2-2 769,-6-6 0,0-3 0,-3-5 0</inkml:trace>
  <inkml:trace contextRef="#ctx0" brushRef="#br0" timeOffset="106">5162 12780 7933,'5'-11'0,"-2"-1"196,4 1 1,-3-1 23,4 1 0,-1 1 143,5 2 1,-1-1-87,1 5 0,-1-3 113,1 3 1,3 0-124,0 4 1,2 0-58,-2 0 0,-3 0-38,4 0 0,0 1-83,-1 3 0,1-1 52,-5 4-124,0 1 1,0 3-41,-4 1 1,2 3 16,-5 0 0,0 2-232,-4-2 1,-4-1-20,0 5 1,-9-4 2,2 4 1,-3-3 81,3 3 1,-6-4-27,-2 4 1,1-4 243,-1 4 1,5-4-83,-1 4 1,2-5 259,2 2 1,1-4-83,2 0 1,-1 3 13,6 0 0,-1-3 9,4-5 1,0 1 118,0 3 0,5-1-93,2-2 1,4 2 82,0-2 0,4-3 4,0-1 0,5 1-127,-5-2 0,4 1-185,-4-4 0,0 0 116,-3 0 0,-1 0-523,0 0-930,1 0-1250,-6 0 2621,-1 0 0,-5 5 0,0 2 0</inkml:trace>
  <inkml:trace contextRef="#ctx0" brushRef="#br0" timeOffset="107">6293 12757 7834,'-5'-6'382,"4"1"39,-5 0 196,6 3-34,-5-3 149,4 5-402,-4 0-149,5 0-131,-5 0 1,2 4 107,-4 0 1,-1 5-189,-3-2 0,-1 4-27,1 0 0,0 0-63,-1 1 1,1-1 0,-1 1 1,5-1 1,-1 0 0,4-3 136,-3 0 15,4-1 106,-7 5-114,9-1 0,-4 1 69,5-1 0,5-3-64,2-1 1,0 0 128,0 0 1,1 3-60,3-2 1,1-2 8,-1 2 1,1 0-21,-1 3 1,0 0 4,1 1 1,-1-1-141,1 1 1,-2-1 76,-3 0 1,2 1-199,-5-1 1,4 5 59,-4-1 1,-1 0-3,-3-4 1,-1 1 13,-3-1 1,-2 1 8,-6-1 0,1-1 8,0-2 1,-5 1-6,1-5 0,0 3-29,4-3 1,-2 0-12,-2-4-217,2 0 0,-4 0-138,6 0 278,5 0-313,-4-5 1,10-2 511,0-4 0,0 0 0,5-1 0</inkml:trace>
  <inkml:trace contextRef="#ctx0" brushRef="#br0" timeOffset="108">6396 12917 7853,'6'-8'340,"-2"1"0,-3 3 294,-1-4-386,5 6 0,-2-3 67,4 5 0,-3-2 134,4-1 1,-1 1-76,5-1 0,-1 1-149,1 2 0,3 0-33,0 0 1,4 0 19,-4 0 0,6 0-166,-2 0 1,-2 0 71,2 0 0,-3 0 120,3 0 1,-5-1 65,1-3-174,-2 3 0,-2-4 3,0 5-144,-4-5 11,3 4 0,-9-5 0,4 6 0</inkml:trace>
  <inkml:trace contextRef="#ctx0" brushRef="#br0" timeOffset="109">6510 12997 7853,'0'6'516,"5"-1"1,1-5-58,6 0 0,-5 0-94,1 0 0,0 0 73,3 0 0,4 0-90,0 0 0,4 0-284,-3 0 1,3 0-190,-4 0 1,4-1-186,-4-3 0,0 3-447,-3-3 1,3 2-104,0-2 1,1 1 859,-5-4 0,0-1 0,1-3 0</inkml:trace>
  <inkml:trace contextRef="#ctx0" brushRef="#br0" timeOffset="110">6967 12620 7883,'0'-13'564,"0"-2"-282,0 9 0,1-4 104,3 2-158,-3-2 1,5 5 253,-2-3 1,-1 3-131,4 5 1,1-1 75,3-3-247,1 3 0,1-4-108,2 5 0,-3 0-36,4 0 0,-4 3 51,0 1 1,-1 4-124,1-4 0,-1 3 12,0-3 1,-3 5 0,0-1 1,-2 2-76,2 1-7,2 1 0,-5-1 47,2 0 0,-1 1 43,-6-1 0,0 1-73,0-1 1,-4 1 45,0-1 1,-5 0 7,1 1 1,-2-1 17,-1 1 0,-1-1 10,1 1 0,0-1 41,-1 0 1,5-3 113,-1 0 1,5-5-142,0 5 1,1-4 12,2 3 0,0-3 147,0 4 1,2-4-66,1 3 0,4-3 64,4 4 0,1-4-58,-1 3 0,2 1-90,2 3 0,-2 1 10,2-1 1,1 0-2,0 1 0,-1-1-27,-4 1 0,1-1-14,-1 1 1,1-1-120,-1 0 1,-3 1 87,-1-1 0,-4 2-134,1 2 1,-3-2 82,-1 2 1,-1-2 8,-3-2 0,-6 1 90,-6-1 1,-3 0 8,4 1 0,-5-1-16,1 1 0,-3-5 16,-1 1 0,4-6 223,0 2 0,1 1-72,-1-1 0,3 0-27,5-4 0,3 0-244,0 0 1,4-1-263,-3-3 0,4 1 259,0-4 0,1 3 96,2-4 0,0 4 13,0-3 0,0-1 0,0-3 0</inkml:trace>
  <inkml:trace contextRef="#ctx0" brushRef="#br0" timeOffset="111">8006 12643 7853,'0'-6'-663,"0"-1"1733,0 3-361,0 3 120,0-4-155,0 5-308,0 5 1,0 1 52,0 6 0,0 1-142,0 2 1,1 3-65,3 4 0,-3 1 14,3 0 0,-3 0-98,-1 0 0,0 3 15,0 1 1,0 0-125,0-4 1,4 3-185,0 1 1,0 0 138,-4-5 1,0-3-125,0 0 1,0-5 45,0 2 0,1-4-100,3 0 0,-3-5-112,3 1-903,-3-6 161,-1 9-168,0-10-516,0 4 1741,0-5 0,0-5 0,0-1 0</inkml:trace>
  <inkml:trace contextRef="#ctx0" brushRef="#br0" timeOffset="112">8360 12700 7839,'5'-11'0,"-4"3"0,3 0 0,-3 5 1031,-1-5-253,0 5 293,0-2-292,0 5-449,0 5 0,0 6-69,0 4 0,0 5-40,0-1 0,0 4-138,0 4 1,0-3 153,0 2 1,0-2-247,0-1 0,2 0 62,2 0 0,-3-1-304,3-3 0,1-3 46,-1-4 0,-1-1-46,-3 0 1,4-3-363,0 0-343,0-6-893,-4 3 662,0-5 0,-4-5 1187,0-2 0,-10-4 0,1 0 0</inkml:trace>
  <inkml:trace contextRef="#ctx0" brushRef="#br0" timeOffset="113">8212 12654 7841,'-7'-6'1148,"2"-4"-685,5 9 1,5-6-21,3 3 1,2 3-128,1-3 1,6 3 46,2 1 0,4 0-120,3 0 0,2 0-29,3 0 1,1-4-208,-6 0 0,5 1 109,-5 3 0,5-2-553,-5-1 0,-3 1 271,-4-2 1,-5 2-1786,1-2 516,-2 3 188,-1-4 1247,-6 5 0,-1-5 0,-5-2 0</inkml:trace>
  <inkml:trace contextRef="#ctx0" brushRef="#br0" timeOffset="114">8748 12609 10737,'0'15'888,"0"0"1,0 4-586,0-4 1,0 6-85,0-2 0,0 6-117,0 2 0,0-1 36,0-3 0,0 0 29,0 0 1,0 0-64,0 0 1,0-1-202,0 1 0,0-1-262,0-3 1,0-3 48,0-4 26,0-1 263,0 1 349,0-6-180,0-1 516,0-5-558,5 0 1,-2-4-109,5 0 0,-1 1 68,5 3 0,-3-2-143,2-1 1,-2 1 40,6-2 0,-2 3-51,-2 1 1,4 0 42,1 0 0,0 0-12,-1 0 0,-2-4 43,2 1 1,-2-1 2,-2 4 0,1 0-199,-1 0 172,1 0-892,-1 0-223,-5 0-660,5 0 1123,-10 0 0,3 0-205,-8 0 0,-3-4 894,-4 0 0,0-10 0,-1 2 0</inkml:trace>
  <inkml:trace contextRef="#ctx0" brushRef="#br0" timeOffset="115">8760 12871 7928,'0'-6'47,"0"1"0,1 5 1579,3 0-899,-3-5 1,9 4-302,-2-3 1,2 2-20,1 2 0,1 0-111,-1 0 0,2 0-114,2 0 1,-2 0-40,2 0 0,2 0-87,-2 0 0,4 0-17,-4 0 1,2 0-156,-2 0 1,-2 0-634,2 0 0,-6 0 377,-2 0 1,-3 0-1686,4 0 796,-6 0 586,3-5 1,-6 0 15,-3-2 659,-2-3 0,-6 3 0,1-4 0</inkml:trace>
  <inkml:trace contextRef="#ctx0" brushRef="#br0" timeOffset="116">8737 12620 7928,'11'-6'0,"1"-3"362,-1 5 0,4-4 3,1 5 1,3-5 146,-4 4 0,1 0-43,0 4 0,-2-3-176,5-1 1,-5 0-138,1 4 1,1 0-114,0 0 0,-1 0-732,-4 0 1,-3 0 222,-1 0 466,1 0 0,3-5 0,1-1 0</inkml:trace>
  <inkml:trace contextRef="#ctx0" brushRef="#br0" timeOffset="117">9308 12552 7716,'0'-7'972,"0"2"0,-4 10-731,0 3 1,1 7 37,3 4 1,0 3 27,0 0 0,0 6-153,0 3 0,0 2 65,0 1 1,0-1-212,0-2 1,0 2 60,0-3 0,0-2-43,0-1 0,0-7-52,0-1 0,0-5-13,0 1 0,1-6 31,3-1 0,-3-5-293,3 5-797,-3-5 534,-1 2-2271,0-5 2835,0-5 0,-5-2 0,-1-4 0</inkml:trace>
  <inkml:trace contextRef="#ctx0" brushRef="#br0" timeOffset="118">9239 12631 7928,'6'-11'0,"-4"1"302,6 2 0,-2-2-83,2 3 1,2 0 219,-3 0 0,4 0 0,0 0 1,2-2-160,2 5 0,-2 0-14,2 4 1,-1 0-20,1 0 0,-1 0-142,5 0 0,-4 1 114,4 3 1,-5 3-164,1 4 1,-2 0 48,-1 1 0,-1 0-248,0 4 1,-4-2-48,-3 5 1,1-4-172,-2 4 0,0-1 191,-7 1 1,-2 1-98,-6-5 1,1 4-34,0-3 1,-5-1 53,1-4 0,-1 1 258,0-1 0,2 0-110,-5 1 0,4-4 298,-4-1-52,5 1 0,-2 2 75,4-2 1,6 2-57,2-3 1,3 0-73,1 0 0,1-3 77,3 4 0,2-5-76,6 5 0,0-4 134,4 3 1,-2-3-132,5 4 1,-4-6-27,4 2 0,-4 1-74,4-1 1,-5 0-169,1-4 0,-3 1-1213,-5 3 736,3-3-737,-3 4 476,-1-5 907,-1 0 0,-5-5 0,0-1 0</inkml:trace>
  <inkml:trace contextRef="#ctx0" brushRef="#br0" timeOffset="119">9788 12574 7928,'0'-6'-890,"0"-4"2011,0 9-231,0-4-520,0 5 0,-4 1-113,0 3 0,0 3 173,4 8 1,-1-1-112,-3 5 1,3 0-62,-3 4 1,3 0-92,1 0 0,-4 4-148,0-1 1,-3 5-150,3-5 0,-4 5 164,4-4 1,-1 3-400,2-3 0,1-5 178,-2-3 1,3-5-78,1 2 1,0-4-414,0 0-362,0-6-79,0-1-580,0-5 1698,0-5 0,5-1 0,2-6 0</inkml:trace>
  <inkml:trace contextRef="#ctx0" brushRef="#br0" timeOffset="120">9765 12586 7928,'0'-8'224,"0"1"556,0-1-91,0 2 57,0-5-258,5 10 0,-3-4-80,6 5 0,-4 6-109,3 6 0,0 1-129,0 6 0,4 0-72,-4 3 1,3 3 76,2 1 1,-1 0-90,1 4 1,-1-3-268,0 3 0,1-4 100,-1 0 1,1 1-379,-1-4 0,1 1 207,-1-9 1,-1 4-5,-2-4 0,1-3 93,-6-5 1,3 0-457,-3 0-333,-1-2-317,3-5 342,-5 0 24,-5 0 903,-2 0 0,-4-5 0,-6-1 0,0-5 0</inkml:trace>
  <inkml:trace contextRef="#ctx0" brushRef="#br0" timeOffset="121">9765 12883 7928,'-7'0'-137,"2"0"537,5 0-47,5 0 0,2 0-13,4 0 1,2 0-108,2 0 0,-1 0 4,5 0 1,-4 0-5,4 0 0,-1 0-374,1 0 0,2-2-151,-6-1 1,4 1-341,-4-1 1,0-2-1009,-3 1 1640,-1-5 0,1 2 0,-1-4 0</inkml:trace>
  <inkml:trace contextRef="#ctx0" brushRef="#br0" timeOffset="122">10165 12586 7928,'0'-7'0,"0"-3"0,0 8 1078,0-6-251,0 6 52,0-3-522,0 5 0,0 6-213,0 5 0,0 2 29,0 6 1,0 4 27,0 4 0,0 0-172,0 0 0,0-2 76,0 6 0,1-2-190,3 2 1,-3 0 74,3-4 1,1 0-239,-1-5 1,-1-4 122,-3-3 0,4-2-28,0-1 0,0-5-14,-4 1 0,1-6-514,3 2-852,-3-3 1078,4-1 0,-5-5-55,0-2 1,-1-3 509,-3-2 0,3 1 0,-4-1 0</inkml:trace>
  <inkml:trace contextRef="#ctx0" brushRef="#br0" timeOffset="123">9959 12586 7876,'11'-12'0,"1"1"0,-1 0 0,2 3 66,2 0 0,2 4 162,2-3 0,2 3 205,-2-4 0,-1 6-104,1-2 1,-1 2-109,1-2 1,1 3-81,-5-3 0,4 2-158,-3 2 0,-1 0 112,-4 0 0,1 2 27,-1 2 132,1-3-117,-1 4 0,0-5-3,1 0-42,-6 0 1,1 0 358,-4 0-272,-1 5 0,7-3-1,-6 6 0,1 0-37,-4 3 1,4 2 16,0 2 1,0 0-74,-4 8 1,0-3 66,0 7 0,0 5-178,0-2 0,3 6 84,1-6 0,0 3-136,-4 1 1,0-4 38,0-4 0,0 1-75,0-4 0,1 1-129,3-9 155,-3 0-594,4-3 210,-5-1-341,0-4 239,0-2-468,0-5 0,4-2 37,0-1 1005,0-4 0,-4-9 0,0-2 0</inkml:trace>
  <inkml:trace contextRef="#ctx0" brushRef="#br0" timeOffset="124">10610 12666 7806,'0'-8'1087,"0"1"-285,0 4-603,0-7 1,-4 10 53,0 0 0,1 2 54,3 10 0,-4-2-112,0 9 0,-4 0 0,5 4 1,-5 1-153,4 3 1,-4-3 78,5 2 1,-1-2-177,4-1 1,1-1 52,3-3 1,-2-1-34,6-3 0,0-4-102,3 1 1,2-2-37,2-6 0,-2 0 55,2-4 1,-1 0 101,1 0 0,-1-2 131,5-2 0,-5 1-119,1-9 0,-2 3 209,-2-6 0,0 1-104,-4-1 1,2-3-53,-5-5 0,0 0-19,-4 1 0,-2-1-89,-1 0 1,-4 0-67,-4 0 0,-2 0-41,-2 1 0,1 0-306,-5 3 1,4 2 173,-4 6 1,5 1-611,-1 2 253,2 3-205,1 5 1,2 5 858,3 3 0,2-3 0,5 0 0</inkml:trace>
  <inkml:trace contextRef="#ctx0" brushRef="#br0" timeOffset="125">11021 12609 7841,'0'-12'-177,"0"1"-458,0-1 641,0 6 820,0-4 57,0 9-628,0-4 1,0 6 71,0 3 0,0 2-88,0 5 1,0 2 44,0 2 0,0 3-25,0 5 0,0 0 92,0 0 1,0 1-119,0 2 0,0-2-189,0 3 0,0-2 146,0 2 0,0-3 30,0 3 1,0-7-487,0-1 1,0-1 153,0 1 0,4-2-218,0-6 97,0 0 195,1 1 149,-4-6 221,9-1-187,-9-5 0,4-5-85,-5-2 0,0-4 31,0 0 0,0-2 2,0-2 1,-3 1-124,-1-5 0,-4 4 61,4-4 1,1 1-14,3-1 1,-4-3-32,0 3 1,0-1-24,4 1 0,0-1-21,0 4 0,0 5 90,0 3 91,0 6-113,0-3 1,1 5-174,3 0 1,-1 5 34,4 3 0,1 3 82,3 4 0,1-2-22,-1 2 0,1 2-7,-1-2 1,1 0-4,-1-4 1,0 1 22,1-1 0,-5-1 153,1-2 1,0-3-91,3-5 1,-3 0 392,-1 0-135,1 0 1,2-1 49,-2-3 1,1-2-32,-6-6 0,1 1 79,-4-1 1,4 1-176,0 0 1,0-5 30,-4 1 0,0-1-304,0 0 0,0-1 97,0-6 0,0 4-221,0 0 0,0 1-186,0-1 1,0-1-355,0 4 1,0-3-542,0 4-653,0 0-283,0 4 1057,5-1 1167,1 6 0,5-4 0,1 3 0</inkml:trace>
  <inkml:trace contextRef="#ctx0" brushRef="#br0" timeOffset="126">11524 12552 7876,'0'-8'0,"0"0"0,-4 4 1374,0-3-446,0 4-390,-1-7 0,-1 9-133,-6-3 0,5 3-274,-1 1 1,1 0-4,-5 0 1,-3 0-103,0 0 1,-1 5 126,5 3 1,0 0 43,-1 0 0,5 3-158,-1 1 1,2-1 30,-2 5 1,-1-4-174,5 0 1,0 3 45,4 0 1,0 0 22,0-3 1,2 3 74,2 0 1,3 0 1,8-3 0,-2-1 2,2 1 0,2-1-24,-2 1 1,4-1-91,-4 0 0,4 1 106,-3-1 0,-1 1-178,-4-1 1,1-3 91,-1-1 0,-1 1-71,-2 3 1,1 1 71,-5-1 1,-1-3 23,-3-1 0,0 1 46,0 3 0,-9 2 121,-2 2 1,-8-2-34,0 2 1,-4-2-91,-4-2 1,3 1-102,-2-1 1,3-1 121,4-2 0,-1-2-631,4-2 1,1-3-188,4 3 1,3-3-1405,0-1 2181,6 0 0,-8-10 0,3-2 0</inkml:trace>
  <inkml:trace contextRef="#ctx0" brushRef="#br0" timeOffset="127">3278 13922 7882,'0'-6'0,"0"-1"0,0 4 732,0 1-22,0-8 453,0 9-315,0-4 126,0 5-717,-5 0-60,3 0 0,-3 5 0,5 2 1,0 4-3,0 0 0,0 0-28,0 1 1,0 4-100,0 3 0,0 3 59,0 1 0,4 0-18,0 0 0,5-1 51,-2 1 0,4 4-91,0-1 0,-3 5-4,-1-4 0,1 1-116,3-2 0,-3 0 47,0 4 0,-6-5-94,2 2 0,-2 1-92,2-1 0,-2-2 80,1-6 1,-3 3-71,-3-3 0,-3-2 80,-1 2 1,-3-5-238,2 2 212,-2-4 1,-2-2-105,1-2 1,0-3-5,-1-5 1,1 0 120,-1 0 0,1 0-202,0 0 0,-1-4 90,1 1 1,1-6-363,2 1 1,-1 2-5,5-2 1,-1 4-88,1-3 0,3 3 56,-3-4 621,3 6 0,6-14 0,1 4 0</inkml:trace>
  <inkml:trace contextRef="#ctx0" brushRef="#br0" timeOffset="128">3540 14013 7960,'0'-6'0,"0"-4"624,0 4 0,0-2 293,0 0 78,0 6-96,0-3-281,0 5 0,0 5-579,0 2 1,0 9 47,0 3 1,0 2 85,0 2 0,0 0-190,0 0 1,0 3 22,0 1 0,2 1-173,2-1 0,-2-3-56,6 2 1,-1-1-17,5-3 0,0 1 98,4 0 1,-4-5-102,4-3 1,-2-4 160,1-3 0,-1 1 16,5-5 1,-4 0 98,4-4 0,-4-6-81,4-1 1,-5-3 180,1-2 1,-2-4-41,-1-3 1,-2 1 94,-3-1 1,2 0-162,-5-4 1,4-4 13,-5 1 0,1-1-159,-4 4 0,-1-3 87,-3-1 1,2-3-182,-6 3 1,4-4 57,-3 5 1,3-1-61,-4 4 0,4 6-445,-3 1-229,4 4-2,-2 0-320,5 6 163,0 1 1046,0 5 0,10 5 0,3 1 0</inkml:trace>
  <inkml:trace contextRef="#ctx0" brushRef="#br0" timeOffset="129">4214 13911 7914,'0'-12'400,"-1"2"-160,-3 2 1276,3 3-1014,-9 0 0,7 3 174,-4-6-462,-1 6 0,-3-3-28,-1 5 1,0 5-53,-4 2 1,2 7-100,-5 1 0,4 6-54,-4-2 1,5 2 137,-1 2 0,1 0-182,-1 0 0,2 3 3,-2 1 1,6 5-10,1-2 0,2-1 12,-2 2 0,3-6 44,5 2 1,0-3 15,0-1 0,1 0-88,3 0 1,3-6-88,4-1 0,0-4 37,1 0 1,-1-2 52,1-3 1,0-1 33,4-6 0,-2 0 81,5 0 0,-5 0-36,1 0 0,1-2 132,0-2 0,-1 2-91,-4-6 0,3 1 143,-2-5 0,2 1 105,-7-1 0,-1 1-46,2 0 1,-5-1-25,0 1 1,-3-1-91,-3 1 0,-4 0-128,-4-1 1,-1 4-108,1 1 1,-4 4-268,0 0 1,-1 1-487,5 2-524,0 0-85,-1 0 437,1 0 1034,4 0 0,2 5 0,5 2 0</inkml:trace>
  <inkml:trace contextRef="#ctx0" brushRef="#br0" timeOffset="130">4877 13637 7903,'-5'-12'0,"3"6"0,-3-4 0,0 8 0,4-3 0,-4 5 0,5 2 0,0 1 1,0 4 0,0 4 0,-1 7 0,-3 5 0,3 1-1,-3 6 0,-1 1 0,1 3 0,-5 2 634,1 2 0,-1 1 866,2 3 0,-3 2-977,2-2 0,2 1-354,-2-1 0,6-3-132,-2-4 1,-1-2-46,1-3 0,0-2-131,4-5 0,0-5-166,0-3 86,0-2 144,0-7-164,0-1 1,0-6 188,0-3 1,1-2 49,3-6 0,-1-3 0,4 0 0,-4-6 0,1 2 0,1 2 0,-1-2 0,4-6 0,-1-4 0</inkml:trace>
  <inkml:trace contextRef="#ctx0" brushRef="#br0" timeOffset="131">4854 13796 7908,'0'-22'-629,"-4"4"440,0 3 0,-1 2 971,1 1 1,3 5 313,-3-1 3,3 6-314,1-3-540,0 5 0,4 5 189,0 2 0,5 7-136,-2 1 1,3 7-154,2 1 0,-1 1 86,1 6 0,0 0-243,3 0 1,-2 3-110,2-2 0,2 2-127,-2 1 1,4-1 107,-4-3 0,4 3-47,-3-2 1,-1-3 8,-4-2 0,1-2 106,-1-1 0,-1-1-102,-2-3 1,-2-3 104,-2-4 0,-3-5-933,3 1-22,-3-5-402,-1 2 857,0-5 1,-3-2 81,-1-1 1,-5-4 486,1-4 0,-7-6 0,-3 0 0</inkml:trace>
  <inkml:trace contextRef="#ctx0" brushRef="#br0" timeOffset="132">4797 14208 7826,'0'-7'470,"0"2"1,1 1-38,3 1 0,2-1-193,6 4 0,0 0-129,4 0 0,1-4 111,6 0 0,0-4-534,0 5 0,0-5 269,-1 4 0,1 0-534,0 4 0,-4 0 577,0 0 0,0-5 0,4-1 0</inkml:trace>
  <inkml:trace contextRef="#ctx0" brushRef="#br0" timeOffset="133">5722 13774 7826,'-12'-12'2,"5"2"205,-1 2-46,6 3 0,-3 4 384,5-3-120,0 3 209,0-4-381,0 15 1,0 3 79,0 10 0,1 1-134,3 2 0,1 4 25,2 4 0,2-3-65,-5 4 0,4-5-3,-5 4 1,5 1-167,-4-5 1,1-2 34,-1-1 1,-3-4-213,3-4 1,1 1 61,-1-5-911,0 0 479,-4-3-1254,0-6 407,5-1 810,-4-5 1,4-5 593,-5-2 0,5-9 0,1-1 0</inkml:trace>
  <inkml:trace contextRef="#ctx0" brushRef="#br0" timeOffset="134">5973 13774 7980,'0'-7'1214,"0"-3"-544,0 9 214,0-4-426,0 5 1,0 5-103,0 2 1,1 9-6,3 3 1,-3 7-76,3 5 1,-2 2-188,-2 1 0,0 4 43,0 0 0,-4 0-160,0-3 0,0-3 3,4-1 1,0 1-229,0-6 1,0-3-430,0-4 0,0-5 344,0 1 0,4-6-719,0-1-211,0-6 366,-4 4 0,0-8 260,0-2 642,0-2 0,-11-5 0,-1-1 0</inkml:trace>
  <inkml:trace contextRef="#ctx0" brushRef="#br0" timeOffset="135">5756 14162 7911,'0'-6'-126,"0"-5"1344,0 10-791,5-4 0,2 5-49,4 0 0,0-4-218,1 0 1,3 1-159,0 3 0,2 0-94,-2 0 0,-1-2-309,5-1 0,-1 1-569,1-2 1,-1-1 532,-3 2 0,-3-1 437,4 4 0,-4-5 0,0-2 0</inkml:trace>
  <inkml:trace contextRef="#ctx0" brushRef="#br0" timeOffset="136">6202 14265 8958,'0'-12'993,"0"1"0,0 2-600,0-2 0,0 2-152,0-7 0,0 4-107,0 0 0,0-4-181,0-3 1,3 1 136,1-1 1,0 0-26,-4-4 1,4 0-343,0 0 1,-1-1 140,-3-2 1,2 2-162,1-3 0,-1 2 130,2-2 0,1 3 60,-2-3 0,5 4 88,-4 4 1,1-1 136,-1 5 0,-3 3-1,3 5 1,-2 4 9,2-1 19,-3 3 1,8 7-52,-5 6 0,4 0 40,-4 8 1,4 2-56,0 5 0,2 5-105,2-2 1,-5 2 42,1-2 1,-1 2-134,5-5 0,1 3-2,2-3 1,-3 1 76,4-2 1,-4-5-92,0 2 1,-1-8-21,1 0-120,-1 3 0,-1-6-552,-2 4-354,2-9-24,-9-2 550,4-5 1,-6 0 650,-3 0 0,-7 0 0,-7 0 0</inkml:trace>
  <inkml:trace contextRef="#ctx0" brushRef="#br0" timeOffset="137">6259 14185 7943,'0'-7'1172,"5"2"-802,1 5 1,5-4-283,1 1-100,-1-1 1,2 3 40,2-3 0,-1 3-181,5-3 1,-1-1-541,1 1 1,1-4 342,-4 4 1,3-3-716,-4 3 1064,0-5 0,-4 3 0,1-6 0</inkml:trace>
  <inkml:trace contextRef="#ctx0" brushRef="#br0" timeOffset="138">6841 13751 7880,'-5'-12'384,"2"1"-154,-4-1 248,4 6 1,-6 0-87,6 2 1,-6 3-115,1-3 0,-2 3-140,-1 1 1,-2 1-15,-2 3 0,-3 2-33,-5 5 1,4 1-220,0-1 0,5 1-72,-1-1 0,2 1 156,2-1 0,1 0-65,2 1 1,3-1 57,5 1 0,0-1 115,0 1 0,0-1-25,0 0 0,5-3 9,3 0 0,5-2 20,3 2 0,0 2 110,-1-3 0,3 0-13,5 0 0,-1 1-79,-3 3 1,2-1 47,-2-2 1,3 2-47,1-2 0,-2 2 130,-2 1 0,-1 5-148,-3-1 0,-6 0-1,3-3 1,-5 3-7,1 0 0,-3 1-10,-5 0 1,-1-2-133,-3 5 1,-6-4 97,-6 4 0,-4-4-94,1 4 1,-6-5 55,-2 1 0,0-2 190,5-1 0,0-5-221,3 1 1,-1-6-212,4 2 0,1-4-121,4-4 41,-1-2 0,6-9-1020,2-1 0,4 1 1361,4 4 0,2-6 0,6 0 0</inkml:trace>
  <inkml:trace contextRef="#ctx0" brushRef="#br0" timeOffset="139">7572 13751 7894,'0'-12'0,"0"5"0,0-1 0,0 0 356,0-3-194,0 0 0,0-1 196,0 1 0,0-1-86,0 1 1,0 0-9,0-1 0,1 1-35,3-1 1,1 5-1,3-1 1,3 2-52,1-2 1,-1-2 17,4 2 1,2 3-55,-2 1 1,4 3 79,-4 1 0,4 0-245,-3 0 0,-1 5 52,-4 3 0,1 6-99,-1 1 1,0 2 59,1-2 0,-6 1-179,-2 3 1,-3 3 59,-1-3 1,0 2-20,0 2 1,0 0-130,0 0 0,-4-1 73,1-3 1,-6 1 112,1-5 1,-1 2-5,2-2 1,-3-4 178,2 1 0,3-1-118,1-3 1,-1-2 338,1 2 10,0-6-256,4 3 0,0-3 227,0 1-184,0-1 0,5 3 50,3-5 0,3 0-85,5 0 1,-4 1 3,4 3 1,0-3 0,-1 3 1,4 2-41,-3 2 1,3 1 12,-4-2 0,0 3 6,-3-2 0,-1 2-59,0 2 0,-1 3 58,-2 0 0,-3 2-204,-5-2 0,0-1 111,0 5 0,-5-1-67,-3 1 1,-5 2 36,-3-2 0,-4-1-121,1 1 1,1-4 145,-1 4 0,0-9 30,-4 2 1,0-5 131,1 1 0,0-3-99,3-5 0,-1 0 121,4 0 0,-3-1-71,4-3 1,0-1-796,4-3 543,4-2 1,-2 4-837,6-5 0,-1 3 233,4 0 1,5 4 789,2-3 0,4-1 0,0-3 0</inkml:trace>
  <inkml:trace contextRef="#ctx0" brushRef="#br0" timeOffset="140">8097 13979 7913,'0'-6'1145,"2"1"-273,1 5-493,-1-5 27,3 3-438,-5-3-461,0 5 0,5 0 0,1 0 0</inkml:trace>
  <inkml:trace contextRef="#ctx0" brushRef="#br0" timeOffset="141">8337 13682 7888,'0'-11'0,"0"-1"0,0 1 245,0 0 0,1-1-30,3 1 0,1-1 206,3 1-169,2-1 0,-4 1 48,6 0 1,-1 4-81,1 3 1,-5-1-1,1 2 1,0-1-64,3 4 0,0 0 72,1 0 0,-1 0-58,1 0 0,-1 0 59,1 0 0,-1 1-198,0 3 0,-3 1 2,0 2 0,-1 4-93,5-4 0,-2 3 107,-3 2 0,2-1-77,-5 1 0,0-1-109,-4 1 0,0-1-55,0 0 1,0 1-33,0-1 1,-5 1 60,-3-1 0,-2 0 131,-1 1 0,-1-5-21,1 1 1,-1 0 107,1 3 0,-4-3-56,0-1 1,-1 0 221,5 0-24,-1 3-123,1-3 1,1 0 261,2 1-252,3-5 1,5 3 48,0-2 0,1-2-56,3 6 0,-1-6 53,4 2 0,1 1-27,3-1 1,5 5-17,-1-1 0,4-2 53,-4 2 1,4-1-48,-4 5 1,4-1 46,-3 0 1,0 1-44,-1-1 1,-2 1-123,2-1 1,-6 4 57,-1 1 1,-6-1-127,2-4 1,-3 4 84,-1 1 0,0-1-148,0-4 0,-6 5-12,-5-1 0,-2 0 136,-6-4 0,4 1-207,-4-1 0,3-3 47,-3 0 0,4-6-83,-4 2 1,5-3-66,-1-1 0,2 0-82,2 0 1,1-1-134,2-3 1,-1 2-1038,5-6 318,1 0 1275,3-3 0,-5-1 0,-2 1 0</inkml:trace>
  <inkml:trace contextRef="#ctx0" brushRef="#br0" timeOffset="142">8326 14367 7848,'0'7'0,"0"-2"3636,0-5-3134,5 0 0,-3 0-143,6 0 0,0 0-168,3 0 1,0 0 32,1 0 1,-1 0 13,1 0 1,4-1-15,3-3 0,-1 3 13,1-3 1,-1 2 13,1 2 1,2 0-14,-2 0 1,2 0-82,-2 0 1,1 0 66,-5 0 1,1 0-411,-5 0 219,0 0-1264,1 0 655,-6 0-836,-1 0-658,-5 0 2070,-5 0 0,-6-5 0,-7-1 0</inkml:trace>
  <inkml:trace contextRef="#ctx0" brushRef="#br0" timeOffset="143">9000 13922 7827,'0'-6'1066,"0"1"1,1 5-700,3 0 0,-2-4-10,6 0 0,-4 0-26,3 4 0,1 0 120,3 0 0,5 0-153,-1 0 0,1 0-39,0 0 0,-3 0-130,6 0 0,-5-4-121,2 1 1,0-1-392,-1 4 1,-3 0 286,-5 0 0,-3 0-2034,4 0 1019,-6 0-746,3 0 1857,-5 0 0,6 5 0,0 1 0</inkml:trace>
  <inkml:trace contextRef="#ctx0" brushRef="#br0" timeOffset="144">9628 13522 7827,'0'-6'159,"0"-4"90,0 3 1,0-4 55,0 0 1,4 3-97,-1 0 1,6 5 179,-1-5 0,1 4-67,-2-3 1,5 4-1,-1-1 0,1-1-142,3 1 1,-2 1 0,-2 3 0,0 0-88,1 0 0,-1 1 129,1 3 1,-1 1-174,1 2 0,-2 3 21,-3-2 1,2 2-199,-5 2 0,0-1 85,-4 0 1,0 5-134,0-1 0,-1 4-6,-3-4 1,0 2-1,-8-2 0,4-1 70,-8 5 1,2-4 33,-1 4 0,1-4 59,-5 4 1,5-5-35,-1 2 1,2 0 131,2-1 1,-1 1-72,1-5 0,3 0 89,1 1 0,4-1-107,-1 1 0,3-5-85,1 1 71,0 0 0,1 2-80,3-3 1,-1 0-397,4-4 297,-4-1 0,7 7-921,-2-6 766,-3 6 0,4-2-514,-5 4 1,1-3 871,-2-1 0,-1-4 0,3 2 0</inkml:trace>
  <inkml:trace contextRef="#ctx0" brushRef="#br0" timeOffset="145">9731 14185 10159,'6'-5'-339,"-1"3"0,-5-3 1</inkml:trace>
  <inkml:trace contextRef="#ctx0" brushRef="#br0" timeOffset="146">10073 13865 8588,'-1'-6'1666,"-3"2"-975,3 3 235,-4 1-262,5 0-196,0 5 0,-1-3 244,-3 6-608,2-6 199,-3 8-1381,5-8 309,0 8 1,2-9-730,1 3 0,0-3 555,5-1 943,-1 0 0,5-5 0,-1-1 0</inkml:trace>
  <inkml:trace contextRef="#ctx0" brushRef="#br0" timeOffset="147">10473 13477 7872,'-6'-7'-422,"-5"2"645,10 0 0,-5 4 968,2-3-751,3 3 0,-6 1 262,4 0-191,1 0 0,-4 1-119,2 3 0,3 2 28,-3 6 1,3 0-95,1 4 0,0 0-108,0 3 0,0 3-82,0-3 0,0-2 43,0 2 0,-4 1-191,0 2 0,0 0 117,4-3 0,-1 1-87,-3-5 1,3 6-39,-3-2 0,3-3-225,1 0 0,-4-4 77,0 0 1,1-5-252,3 1 388,0-6 0,0 4 0,-2-6 343,-2 0-201,3 0-32,-4 0 1,6-4-39,3 0 1,3-4 40,4 4 1,0-3-73,1 3 1,4-4-10,3 5 1,-1-2-9,1 1 1,-4 2-23,4-1 1,-3 3 99,3 3 0,-5 0-61,1 5 0,-2-1 102,-2 5 0,0-1-87,1 1 0,-1 0-9,1 3 0,-5-2-33,1 2 1,-6 2-137,2-2 0,1 2-22,-1-2 0,0-1 47,-4 5 0,-5-1-87,-3 1 1,-6 1 16,-1-5 1,-5 2-44,1-2 1,-3-2 58,-1 2 0,0-3-22,1 0 1,-1-5 93,0 1 1,4-5 80,0 0 1,5-1-613,-1-2 392,2 0 1,3-2-315,2-1 0,3-4 159,5-4 0,0-1-272,0 1 1,0 0 235,0-1 0,0-1 440,0-2 0,5-2 0,2-6 0</inkml:trace>
  <inkml:trace contextRef="#ctx0" brushRef="#br0" timeOffset="148">10439 13511 7962,'-5'-18'855,"3"2"-279,-3 4-290,5 1 0,2 4 60,1 4-48,-1-4 1,8 6 153,-3-3 0,4 3-84,0 1 1,5 0-147,3 0 1,3 1 10,1 3 0,0-3 65,0 3 1,-1-3-159,1-1 0,-1 0-111,-3 0 0,1 0-37,-5 0 0,1 0-266,-5 0 1,-3 0-2189,-1 0 2462,-4 0 0,2 0 0,-5 0 0</inkml:trace>
  <inkml:trace contextRef="#ctx0" brushRef="#br0" timeOffset="149">11158 13945 6975,'-6'0'1255,"1"0"-530,0 0-95,3 0-80,-3 0-10,5 0 0,5-1-245,3-3 1,2 1-84,2-4 1,-1-1-163,0-3 0,1 3 19,-1 0 0,1 1-121,-1-5 1,1 0 108,-1-4 0,0 4-66,1-3 1,-1-2-106,1 2 0,-5-6-36,1 2 0,-2-1-109,2 1 1,1-6 80,-5 2 1,3-2 38,-3 2 1,0-1 12,-4-3 0,1 3 40,3-3 0,-3 3 58,3 1 0,-3 0 13,-1 1 0,-1 5 65,-3 6 0,2 0-49,-6 8 1,4-1 155,-3 4 0,-1 1-47,-4 3 1,1 4 63,0 7 0,-1 3-14,1 4 1,-1 2-23,1 3 0,1 2-109,2 6 1,-2-2-6,2-3 1,2 3-40,-2-3 0,2 3 70,-1 2 0,1-2-127,6-3 1,0 3 54,0-2 1,0-3-66,0-2 0,2 1 155,2-4 0,1 5 114,2-9 1,3 3-61,-2-6 0,-2-1 123,2-4 1,-4-1-301,3-2 226,-4 2-172,7-3 0,-9 0 184,3 1-345,-3-6 85,-1 9-18,0-5 1,0 1 26,0 1 27,0-5 0,0 3-91,0-2 1,5-3 71,3 3 1,-2-3-65,2-1 1,0 0 82,3 0 1,2 0-454,2 0 0,-2 0-227,2 0 1,-2-1 715,-2-3 0,-5-2 0,-1-6 0</inkml:trace>
  <inkml:trace contextRef="#ctx0" brushRef="#br0" timeOffset="150">3255 15201 7040,'-6'-6'363,"1"-1"147,5 4-332,0 1 1,0-4 6,0 2 1,0 2 30,0-6-106,0 6 1,0-9 40,0 4 0,0 0 117,0 0-94,5-1 1,0-3-4,2-1 1,3 2-44,-2 3 0,2-4 34,2 4 1,-1 1-64,0-2 1,1 2 16,-1-2 0,1-1-86,-1 5 1,3-1 39,-2 1 0,1 3-114,-5-3 1,2 3 14,2 1 0,-5 1 48,1 3 1,-4-1-49,3 4 0,-3-3 73,4 4 1,-6-1-70,2 5 0,-3-1 51,-1 1 1,0-1-103,0 0 1,0 1 42,0-1 0,0 1-106,0-1 1,-5 0-19,-2 1 0,-2 3 74,1 0 1,-3 2-66,-1-2 0,1-2 79,-4 2 0,2-2 52,2-2 0,-1 2-51,1 2 1,1-2 26,2 2 1,-1-2 22,5-2 0,-1 0 1,1 1 17,3-1 1,-4 1 23,5-1 15,0 1 1,1-2-82,3-3-92,-3 4 72,10-5 1,-9 0-263,6-2-224,-6 2-696,3-4 755,-5 3 489,0-5 0,0-5 0,0-2 0</inkml:trace>
  <inkml:trace contextRef="#ctx0" brushRef="#br0" timeOffset="151">3358 15692 7113,'0'8'702,"0"-1"89,0-4 56,0 7-487,0-3 0,1 0 18,3 1 1,-2-4-69,6 3 0,-4-3-79,3 4 0,-3-6 112,4 2 1,-4 1 165,3-1-50,-4 0-139,2-4-242,-5 0-449,-5 0 0,2 0 52,-4 0-2209,-1-5 2528,-3-2 0,-1-4 0,1-1 0</inkml:trace>
  <inkml:trace contextRef="#ctx0" brushRef="#br0" timeOffset="152">4157 15201 7706,'0'-6'0,"0"-1"0,0 4 0,0 1 0,0-3 677,0 5 171,0 5 0,1 0-469,3 3 0,-2 6-160,1-3 1,-1 7-140,-2-3 0,3 6 83,1-2 1,1 2-63,-1 2 0,-3 0-84,3 0 1,3 0-21,0 0 0,-1-1-78,2 1 0,-4-4 37,4 0 0,-6-5-85,2 2 0,1-4-269,-1 0 142,0-1 1,-3-1-297,3-2-294,-3-3-61,4-5 260,-10 0-38,-1 0 0,-5-5 685,4-3 0,-3-2 0,3-1 0,-4-1 0</inkml:trace>
  <inkml:trace contextRef="#ctx0" brushRef="#br0" timeOffset="153">4191 15247 7706,'0'-12'-621,"0"5"718,0-1 0,0 4 1040,0-3-664,0 4 1,0-3 348,0 2-474,0 3 1,2-4-152,2 5 1,-2 1 4,6 3 1,-5-2 107,5 6-277,0 0 0,3 3 80,1 0 0,-5 1-134,1-1 0,-1 1-257,5-1 1,-5 1 184,1-1 1,-4 0-96,3 1 0,-3-2 21,4-2 0,-6-2-319,2-2 99,3-3 212,-6 4 76,4-5 185,-5 0 16,5 0 1,-4-5-37,3-3 0,-1 2 26,0-2 0,0 1-46,5-5 1,-5-3 13,5 0 1,-4-2 12,3 2 1,0 3-18,0-4 1,4 4 23,-4 0 0,3 1 7,2-1 1,-5 2-23,1 3 33,0-4 2,3 10 1,0-4-72,-4 5 0,-1 5 103,-2 3-68,-3 2 0,6 3-30,-4 2 1,-1-1-1,1 5 0,0-4-74,1 4 0,-3 0 84,3 4 0,1 4-179,-1-1 0,0 2 95,-4-1 0,3-3-113,1 3 1,1-3 36,-1-1 0,-3-4 36,3 0 1,1-5-17,-1 1 1,1-3-89,-1 0-298,-3-6 174,9 4-123,-8-8 1,4 3-164,-2-5-903,-3 0 795,4-5 702,-5-2 0,0-9 0,0-2 0</inkml:trace>
  <inkml:trace contextRef="#ctx0" brushRef="#br0" timeOffset="154">4705 15235 7749,'0'-6'765,"0"-4"-51,0 4-120,0-1-77,0 2 78,0 5-417,0 5 1,0 2 47,0 4 1,0 6-240,0 2 0,0 2 85,0 2 1,0-4 153,0 0 1,0 0-275,0 4 1,0-2-375,0-1 0,5 0 301,3-5 0,2 0-41,2-3 0,-1-1 88,1 1 0,-5-5 59,1 1 1,-1-6 35,5 2 1,-1-3-24,1-1 0,-1 0 145,0 0 0,1-5-39,-1-2 0,1-1 56,-1-3 0,-1 2-3,-2-6 0,2 1-56,-2-2 1,-2 0-9,2-3 0,-5-3 4,5 3 0,-5-2-112,0-2 0,-1-1 97,-2-3 1,0 3-172,0-3 0,0 4-84,0 4 0,0-1-359,0 5 84,0 0-148,0 3 157,0 6 0,-2 1 128,-1 5 1,1 5-99,-1 2 1,1 0-329,2 0 175,0 1 0,0 3 562,0 1 0,0-1 0,0 1 0</inkml:trace>
  <inkml:trace contextRef="#ctx0" brushRef="#br0" timeOffset="155">5288 15121 7719,'0'-7'1112,"0"-1"-1015,0 5 0,0-3 418,0 2 416,0 3-694,-5-4 1,2 1 111,-4 0-317,-1 1 1,-7 6 70,0 1 1,-1 4-109,5-4 1,-4 4 57,-1 0 0,-3-2-51,4 2 1,-1 0-83,0 3 0,4-3 73,-3-1 0,3 1 38,5 3 0,-2-3 67,5 0-208,-5-1 119,8 5 0,-3-1-80,8 0 0,1-3 50,2 0 1,7-5 26,-2 5 1,3-2 11,0 2 1,2 2-3,2-2 0,2-2 4,-2 2 0,3-2 20,1 2 0,-4 2-33,0-3 0,-5 0 19,1 0 1,2 1-45,-2 3 1,-4 1 38,-3-1 0,-6 1-46,2-1 0,-3 1 22,-1-1 1,-1 4-3,-3 0 1,-2 2-17,-5-2 1,-6-2 0,-2 2 1,1-2-162,-1-2 0,0-3 103,-4-1 0,0 0-119,1 0 0,0-2-22,3-5 1,-3 0-213,3 0 258,3 0 1,1-1-424,7-3 317,-2-2 1,9-5-160,-3-1 1,8 2-180,3 2 1,3-2 616,2 3 0,4-9 0,2-1 0</inkml:trace>
  <inkml:trace contextRef="#ctx0" brushRef="#br0" timeOffset="156">5608 15155 7740,'0'-11'0,"0"3"0,0 1 0,-4 3 0,0-4 0,0 6 1658,4-3-380,0 0-800,0 3 1,0-1-86,0 6 1,-4 4-140,1 4 1,-1 1-177,4-1 0,0 6 135,0 2 0,-1 2-68,-3 2 1,2 4 54,-1-1 1,1 5-130,2-5 1,0 1 46,0-4 1,0 0-243,0 0 1,0-4-59,0 0 1,4-5-62,0 1 1,4-2 15,-5-2 0,2-5-455,-1-2-372,-2-3 431,3-1 140,-5 0 1,0-5 118,0-2 1,-2-3-364,-1-2 0,-4-1 211,-4-2 1,-1 1 515,1-5 0,-6-5 0,0-5 0</inkml:trace>
  <inkml:trace contextRef="#ctx0" brushRef="#br0" timeOffset="157">5379 15007 7769,'5'-6'0,"-2"-3"545,4 5 0,2 0-196,7 4 0,-4 0 192,3 0 0,-2 0-39,-1 0 1,3 0-43,0 0 1,5 0-44,-1 0 1,3 4-103,1 0 1,0 1-202,-1-1 0,3-3 55,1 3 1,-5 1-144,1-1 0,-5-1 76,2-3 0,-5 0-1087,1 0 586,3 0 1,-5 0-651,2 0-308,-3 0-767,-5 0 2124,-2 0 0,-10-5 0,-2-1 0</inkml:trace>
  <inkml:trace contextRef="#ctx0" brushRef="#br0" timeOffset="158">4180 15841 7729,'-6'0'775,"1"0"37,5 0 0,5 0-605,2 0 1,0 0 0,0 0 0,2-2-16,6-1 1,-2 1 19,2-1 0,2 1 27,-2 2 1,5 0-17,-1 0 0,3 0 47,1 0 1,1 0-70,3 0 0,-3 0-12,2 0 0,3 0-34,2 0 0,-2 0 0,2 0 1,-1 0-144,4 0 0,1 0 107,-1 0 1,0 0-90,0 0 1,4 0 28,0 0 0,4-1 41,-4-3 0,4 3-36,-4-3 1,4-1-69,-4 1 0,2 0 32,-2 4 1,-7 0-6,4 0 0,0 0-66,3 0 0,-3 0 109,-5 0 1,-5 0-143,2 0 0,1 0 23,-1 0 0,3 0 36,-3 0 0,-1-1-3,-3-3 1,-5 3-4,-3-3 0,2 2 63,-2-2 0,-4 3 273,-3-3-365,-5 3 1,2-1 78,-5-1 1,0 0-911,0-5 0,-5 6-114,-3-2 0,-2-1-467,-2 1 1,-3-3 1463,0 3 0,-11-5 0,2 3 0</inkml:trace>
  <inkml:trace contextRef="#ctx0" brushRef="#br0" timeOffset="159">6533 15133 7754,'0'-8'-104,"0"0"177,0 6 111,-5-8 1,3 7 30,-1-4 0,0 4 72,-1-1 0,3 2 230,-3-2 178,3 3-480,1-4 0,0 6 13,0 3 0,0 2-16,0 5 0,0 2-10,0 2 0,0 3-98,0 5 1,0 4 110,0-1 0,0 5-201,0-5 1,0 5 46,0-5 1,1 5-56,3-4 0,-3-1-13,3-3 1,1-1-189,-1-3 0,1 1-137,-1-5 0,-2 0-10,6-3-365,-5-1 246,2-4-243,0-2-49,-4-5 0,-5-2 283,-7-1 0,-3-4-557,2-4 1027,1-1 0,-6-4 0,0-2 0</inkml:trace>
  <inkml:trace contextRef="#ctx0" brushRef="#br0" timeOffset="160">6419 15144 7754,'6'-11'77,"-1"-1"0,-5 1 196,0-1 0,1 5 65,3-1 0,-1 4-81,4-3 1,-3 3 25,4-4 0,-1 6-7,5-2 1,-1-1-75,0 1 0,5 0-34,-1 4 1,5-4 33,-1 1 0,-1-1-103,1 4 0,-1 0 24,1 0 0,2 0-120,-2 0 1,-1 4 17,1-1 1,-5 6-120,1-1 1,-3-2 31,-5 2 1,2 3 89,-5 5 1,0-1-127,-4-4 0,-1 2 71,-3 2 1,-6-1-108,-5 5 1,-4-5 47,3 1 0,-4 2 33,1-2 0,-1 0 48,1-3 1,1-5-5,3 1 1,6-2 12,-3 2 0,5-2-22,-1-2 0,2-3 145,2 3-126,3-3 1,-3-1 113,8 0 1,-2 4 15,6 0 0,-1 0 100,5-4 1,3 0-105,0 0 1,6 0 66,-2 0 1,-2 1-140,2 3 1,0-2 43,4 6 1,-4-4-28,0 3 1,-5 1 30,2 3 1,0-2-168,-1 3 0,-1-3 22,-6 6 0,1-2-92,-5-2 0,-1 4 48,-3 0 0,0 4-97,0-3 0,-5 3-54,-2-4 0,-5 1 78,-3 0 0,1-5-26,-5 1 0,4-1 59,-4-3 1,0-3-18,-4-2 0,1-1 12,3-2 1,-1 0 3,5 0 1,-4 0-69,3 0 1,1-2-428,4-1-29,-1-4 0,6-4 211,2-1 0,3 5-395,1-1 839,0 1 0,10-5 0,3 1 0</inkml:trace>
  <inkml:trace contextRef="#ctx0" brushRef="#br0" timeOffset="161">7115 15144 7720,'0'-6'0,"-4"-1"257,1 4 1,-2 1-37,1-2 0,2 2 197,-1-2 208,1 3 307,2-4 797,0 5-1532,0 5 1,0 1 60,0 6 1,-3 0-103,-1 4 0,0 0-13,4 3 1,-1 3 30,-3-3 1,3 2-1,-3 2 0,3 0-194,1 0 1,0 1 54,0 3 1,0-5-193,0 1 0,0 0 93,0-4 1,0 1-208,0-1 1,0-2-33,0-6 147,0 1 0,0-5 66,0 1-15,0-5 185,0 2 55,0-5 30,5 0 0,-4-2 65,3-1-157,2 1 0,0-4-38,6 2 1,-1 3-6,1-3 0,-1 3-29,0 1 1,1-4 49,-1 0 1,1 0-61,-1 4 0,2 0 33,2 0 0,-2 0-65,2 0 1,-1 0 21,1 0 1,-2-3-3,2-1 0,-2 0-218,-2 4-362,1 0 194,-1 0 0,-3-4-143,-1 0-1315,-4 1 779,2 3 270,-10-6 0,-2 4 75,-4-6 740,0 6 0,-6-13 0,-1 2 0</inkml:trace>
  <inkml:trace contextRef="#ctx0" brushRef="#br0" timeOffset="162">7024 15350 7280,'1'-7'1060,"3"3"-561,-3 3 0,9 0-38,-2-3 1,2 3-134,2-3 1,0 3 27,3 1 0,-1 0-92,5 0 0,-1 0-41,1 0 1,-1 0-66,-3 0 0,-1 0 53,5 0 0,-5 0-148,1 0 1,-2 0-87,-1 0 0,-1 0-397,0 0-153,1 0-655,-1 0-830,-4-5 1458,-2-2 0,-5 0-168,0-1 1,-5 4 767,-3-3 0,-2-1 0,-2-3 0</inkml:trace>
  <inkml:trace contextRef="#ctx0" brushRef="#br0" timeOffset="163">7070 15155 7748,'6'-11'21,"0"3"-10,-2 1 0,2 3 513,6-4 1,-1 6-132,1-2 1,-5-1 109,1 1 1,-1 0-64,5 4 1,-1 0-60,1 0 0,3 0-168,0 0 0,0 0-21,-3 0 0,3 0-76,0 0 0,1 0-160,-5 0 1,0 0-822,1 0 0,3 0 507,0 0 0,-1-1 358,-6-3 0,2-2 0,-4-5 0</inkml:trace>
  <inkml:trace contextRef="#ctx0" brushRef="#br0" timeOffset="164">8269 14881 7542,'0'-6'404,"0"-4"242,0 9-102,0-4-42,0 5 230,0-6-227,0 5 0,0-4-52,0 5 0,0 5-222,0 3 0,-4 2-74,0 1 1,0 5-39,4-1 0,-1 6-101,-3 2 1,3 1 74,-3 7 0,3-1 15,1 5 0,-4-1-79,0 0 0,0 4 52,4 0 0,-3 0-131,-1-3 0,0-5 40,4 0 1,0-4-32,0 0 1,0-1-90,0-3 1,1-4-160,3-3 0,1-1 73,3 2 1,1-8 88,-6 4 1,3-8 103,-3 0-135,-1 2 212,3-5-166,-5 4-483,0-5 335,0-5 1,0 3-326,0-6 1,0 4-1531,0-3 2115,0-1 0,5-9 0,1 0 0</inkml:trace>
  <inkml:trace contextRef="#ctx0" brushRef="#br0" timeOffset="165">12186 4797 8480,'0'-7'-216,"0"2"937,0 0-172,0 4-67,0-4 65,0 5 0,-4 1-580,0 3 208,1-3-186,3 9 91,0-3-88,0 4 1,0 1 197,0-1-23,0 0 1,0 1-48,0-1 1,0 2 3,0 2 1,0-2 43,0 2 1,0-2 20,0-2 0,0 2 64,0 2 1,0-2-108,0 2 0,0-1 51,0 1 1,1-2-31,3 2 0,-3-2-89,3-2 1,-2 5 33,2-1 0,-3 0-109,3-4 0,-3 2 27,-1 2 1,0-2 72,0 2 0,0-2-170,0-2 1,2 5 76,2-1 0,-3 0-87,3-4 1,-3 1 80,-1-1 0,1 1-33,3-1 0,-3 4 49,3 1 1,-3-1 5,-1-4 1,0 4 27,0 1 1,0-1-32,0-4 1,0 5 88,0-1 1,0 1-71,0 0 0,0-4-20,0 3 0,0-1-19,0 2 1,0-4-13,0 4 0,0 0 9,0-1 1,0 2-13,0-2 1,4 1 35,0 4 1,0 1-17,-4-2 0,0-1 108,0 1 0,0 0-91,0 4 0,0 0 135,0-1 1,0-2-109,0-1 1,0 0 89,0 3 0,0 1-78,0 0 1,0-3-10,0 3 1,0-2-45,0 5 1,0-2-6,0-1 0,0 0-10,0 0 1,4 0 38,-1 0 1,1-1-26,-4 1 0,0 0 20,0 0 0,0 0-39,0 0 1,0 3 72,0 1 1,0 0 0,0-5 1,0 5 55,0 0 1,0 1-76,0-2 1,0 0 60,0 4 1,0-5-62,0 2 1,0-2 21,0 2 0,1-3-27,3 3 0,-2-3 0,1-1 0,0 3-23,1 1 1,-2 0-19,6-4 0,-6 1-3,2 2 0,-3-2 36,-1 3 1,4 1 35,0-1 1,0 1-49,-4-2 1,0-2 54,0 3 1,0 1 17,0-1 0,0 1 16,0-2 1,0-2-90,0 3 1,0 1 44,0-2 1,0 2-49,0-1 0,0-2 39,0 6 0,4-6-95,-1 2 1,1 1 68,-4-2 0,0 5-32,0-4 0,0 3 24,0-3 1,4 1-5,0-2 1,0 0 37,-4 4 1,0-3-5,0 3 1,0-1 19,0 2 0,0 2 95,0-3 0,0 3-15,0 2 1,0-5-85,0 0 0,3 0-139,1 0 1,1 2 143,-1-6 0,-3 5-54,3-4 0,-2 0-8,-2 0 1,0 1-26,0 3 0,0 0 20,0-4 0,0 3 4,0-3 1,0 1 30,0-1 1,0-2-17,0 5 1,0-3 0,0 4 1,0-5 11,0 5 0,0-6-31,0 2 1,0 1 7,0-2 0,-2 5-14,-2-5 1,3 5 7,-3-5 0,3 6-10,1-1 0,0-3 163,0-2 0,0 2-140,0-1 1,0-1 30,0-3 0,0 4-4,0 0 0,1-1-37,3-3 1,-3 0 25,3 0 0,-2 0-8,-2-1 1,0-3-30,0 0 0,3 0 28,1 4 1,0 0-80,-4 0 1,1 0 60,3 0 0,-3-4-23,3 0 0,-3 0 6,-1 4 1,0-1-4,0 1 0,4 0 5,0 0 0,0 0-4,-4 0 1,0 0-1,0-1 0,0 2 9,0 3 0,0-3 15,0 3 1,0 1-21,0-2 0,0 5 85,0-4 0,0 3-44,0-3 0,-1 3 11,-3-3 1,2 1-50,-1-2 1,1 0 19,2 4 1,0-3-30,0 3 0,0-1 24,0 2 0,-3 1-74,-1-6 1,0 6 58,4-2 0,0 0 30,0 0 0,-4-3-11,0 3 1,1-3 9,3 3 0,-2-3-23,-2 3 1,3-3 2,-3 4 1,-1-2 25,1 1 0,1 2-22,3-5 1,0 3-7,0-3 1,0 3 8,0-3 0,0 1-57,0-2 0,0-2-15,0 3 0,0-3-4,0-1 0,0 1 15,0 3 1,3-7-11,1 3 0,0-3 52,-4 3 1,0 4-27,0-1 0,0 1 152,0-4 1,0 0-146,0 0 1,-1-1 107,-3 1 0,3 0-70,-3 0 0,-1 0 44,1 0 1,0-1-78,4 1 1,0 0-3,0 0 0,0 0 10,0 0 1,0-1-19,0 1 0,0 0-11,0 0 1,0 0 12,0 0 0,0-3 3,0 3 1,-4-3-8,1 7 0,-1-3 27,4-1 1,-1 3 6,-3 1 1,3 4 8,-3-5 1,1 2 80,-1-1 1,3-2-85,-3 6 0,2-5 57,-2 5 0,3-2-49,-3 1 0,3 2-20,1-5 1,-4 4 0,0 0 1,-1-2 3,1 1 0,3-3-17,-3 4 1,3-6-9,1 2 1,0-3-15,0-1 0,0-1 33,0 1 0,0 0-26,0 0 1,0 0 17,0 0 1,0-1 42,0 1 0,0 0-17,0 0 0,0 0 6,0 0 1,0 0-7,0-1 0,0 1 7,0 0 0,0-1-37,0-3 0,0 6 27,0-2 0,0 2-41,0-2 0,0 0 31,0 0 0,0 0-36,0-1 1,0 1 17,0 0 1,0 0-5,0 0 0,0-2 39,0-2 0,0 3 8,0-3 0,0 1 124,0-1 1,0 3-132,0-3 1,0 3 30,0 0 1,0-3-13,0 0 1,0 1 0,0 2 1,0 0 16,0-3 1,0 3-5,0-3 0,0 2-19,0 2 1,0 1-7,0 3 1,0-2-92,0 6 1,0-5 86,0 5 1,-2-5-38,-1 5 0,0-5 34,-4 5 1,3-6-80,-4 2 0,4 1 41,-3-2 1,3 5-6,-4-4 0,4 3 51,-3-3 1,3 4 6,-4 0 0,6-2 2,-2 2 1,-1-5-37,1 5 0,-1-5-45,1 5 1,3-2 55,-3 1 1,3-2-169,1-5 0,0 0 39,0 0 0,0 0 33,0-1 0,4 1-17,0 0 1,1 0-22,-2 0 1,-1-4-49,2 0 0,1-4 92,-2 4 0,1-4-101,-4 4 1,0-3 82,0 3 1,0-4 78,0 4 1,0-1-69,0 1 1,0-1-4,0-3 0,4-3 15,0 4 0,0 0 2,-4-1 0,1 1 19,3-5 1,-3 0 10,3 1 0,1-1-21,-1 1 0,-1-1-9,-3 1 0,4-5 108,0 1 0,0-1-53,-4 5 1,0-5 242,0 1-208,5 0 0,-4 3 104,3 1 1,-3-5 160,-1 1-260,0-1 0,-1 5-2,-3-1 1,3-3 74,-3-1-124,3 1 0,-3 3 19,0 1 0,0-1-193,4 1 174,0-1-25,-5 1 50,4-1 3,-4 0 29,0 1-36,4-1 1,-6-1 16,4-2-7,1 2 0,-3-3 1,5 4 0,0-3-74,0-1 1,0-3-154,0 4 0,0-5 70,0 5 1,0-4-13,0 3-47,0-4 140,0 7 0,-1-5-22,-3 3-15,3 2 1,-4-7 15,5 4 1,-4-3-60,0 4 0,-1-5-160,1 5 0,2-4-5,-6 3 1,4-3-323,-3 4 1,3-4-307,-4 3 0,5-3-168,-5 4-1206,5-6 1219,-2 3 1097,5-5 0,10 0 0,3 0 0</inkml:trace>
  <inkml:trace contextRef="#ctx0" brushRef="#br0" timeOffset="166">12803 5139 8370,'-5'-6'28,"-2"1"1,0 5 642,-1 0-46,6 0-59,-3 0 257,5 0 1,0 5-560,0 3 0,0 2 32,0 1 1,1 6-34,3 2 1,-3 4-1,3 3 1,-3 0 33,-1 4 0,0 1-75,0 3 0,0 0-1994,0 0 0,0 1 1404,0-1 1,-1 0 367,-3 0 0,3-1-8,-3-2 1,3 1 1630,1-6-1016,5 1-391,-4-9 0,4-2-211,-5-4 0,4-1 33,0 0-38,-1 1 47,-3-6-560,0 4-355,0-8 403,0 3-786,0-5 834,0-5 0,-1-1-502,-3-1 1,3-7 301,-3 2 1,-1-1 616,1 1 0,-5-4 0,3-2 0</inkml:trace>
  <inkml:trace contextRef="#ctx0" brushRef="#br0" timeOffset="167">12631 5196 8294,'0'-11'0,"0"-2"74,0-2 1,4 2 95,0-2 1,9 3 316,-2 0 0,4-1-17,1-2 0,1 3-151,6-4 0,4 0-60,0 1 1,4-1 12,0 5 0,0 3-190,0 1 0,1 4 110,-6-1 1,5 3-88,-5 1 1,-3 5 78,-4 3 0,-6 3-304,-2 4 1,0-1-21,-8 5 0,1 2-10,-4 5 0,-1 0-64,-3 4 1,-7-3 103,-8 3 0,-3-3-62,-1 3 1,-1-4 91,-3 0 0,3-3 35,-2-4 0,0-2-14,0-6 1,5 1-62,-1-1 1,6-3 12,1-1 1,2-4-299,2 1-472,5-3 200,1-1-776,5 0 703,5 0 750,1 0 0,10 0 0,2 0 0</inkml:trace>
  <inkml:trace contextRef="#ctx0" brushRef="#br0" timeOffset="168">13134 5436 8829,'0'12'917,"0"0"-442,0 4 1,4-2-171,0 5 1,4 0-250,0 4 0,-2-2 96,2-2 0,-2 3-110,2-3 0,1 1-91,-5-1 1,3 1 105,-3-4 0,0-1-55,-4-4 1,0-3 60,0 0 432,0-6-325,0 8 396,0-9-319,-5 5 0,-1-12-51,-6-1 1,4 1-50,1-2 1,3-1 58,-4-6 0,5 1-238,-5-5 1,5 0 119,0-4 1,3-1-200,3-3 1,4 3-85,4-3 0,4-1-49,1 2 0,4-1 114,-1 4 1,3 6 37,0 1 1,0 4 35,-3 0 0,-1 5-12,-3-1 0,-2 5-309,2 0 1,-2 1 83,-2 2 1,1 4-462,-1 0 1,0 5 253,1-2 1,-5 5-1160,1 3 1659,-5-2 0,12 3 0,-3-4 0</inkml:trace>
  <inkml:trace contextRef="#ctx0" brushRef="#br0" timeOffset="169">13648 5493 8247,'-5'-6'212,"2"1"55,-4 5 0,3-1 143,-4-3 0,1 3-63,-5-3 1,5 4 65,-1 4 0,0 1-193,-3 2 0,1 4-16,2-4 1,-2 7-211,2 1 0,3 2 109,2-2 0,1-1 0,2 5 0,0-5-131,0 1 1,0-2-106,0-2 1,5 1 32,3-1 0,2 1-73,2-1 0,0-3 128,3-1 0,-2-4 56,2 1 1,3-3 191,1-1 1,2-6-110,-2-6 0,2 1 95,-2-5 1,-1 0-75,1 1 1,-5-6 79,1 2 0,0 2-151,-3-2 0,0 1 15,-8-1 0,0-3-319,-4 3 0,-1 1 107,-3-1 1,-6 5-267,-5-1 0,-6 6 153,2 2 0,-2 4-265,-2-1 0,-4 3 131,1 1 0,0 0-23,7 0 0,3 4-17,4 0 1,6 5-590,2-2 322,3 3 707,1 2 0,0-1 0,0 1 0</inkml:trace>
  <inkml:trace contextRef="#ctx0" brushRef="#br0" timeOffset="170">14025 5436 8299,'0'-7'0,"0"-1"0,0 4 810,0-3-483,0 4 0,-4-3 722,0 2-714,-5 3 0,3-4-42,-5 5 1,-1 5-6,1 2 1,-1 3-237,1 2 0,1 1 35,2 2 0,-1-2-52,5 2 0,-3 3-56,3 1 1,0-2 116,4 2 0,1-3-196,3 3 0,-1-4 6,4 4 0,5-5-61,3 1 1,0-4 63,-3-3 0,3 1 74,0-5 0,4 0 10,-4-4 1,4-2 219,-3-1 0,4-4-98,-1-4 1,-1-1-48,1 1 0,-5-4 100,1-1 1,-2 0-87,-2 1 1,-5 1-121,-2-5 0,-2 1 138,-2-1 1,-2-3-429,-2 3 1,-6 3-21,-5 1 1,-5 2-178,1 1 1,-3 1-217,-1 0 1,1 4 271,-1 3 0,1 3-70,3 1 1,3 0 131,4 0 1,5 0 406,-1 0 0,5 5 0,-2 2 0</inkml:trace>
  <inkml:trace contextRef="#ctx0" brushRef="#br0" timeOffset="171">14539 5025 8221,'-4'-13'-233,"0"-2"1,-3 3 154,3-4 1,-4 4 372,4 0 1,-5 5 351,2-1 0,0 2-196,0-2 0,3-1-16,-4 5 1,6-1-142,-2 1 0,2 3 182,-2-3-212,2 8 1,-4 6-123,2 6 1,3 4 92,-3-1 1,3 6-1,1 2 0,0 1-76,0-1 1,1 2-145,3 5 1,-1 0-85,4 0 1,1 1 84,3-1 1,-3 4-234,-1 0 1,-3 0 104,4-4 0,-2 5-38,2-1 1,-2-2-18,-2-5 0,-3-1-13,3-7 1,1 3 180,-1-7 1,0-3-10,-4-1-86,0 3 0,0-5-1,0 2-606,0-2 240,0-2-252,0-5-472,0 5-663,-5-10 1848,-2 4 0,-9-10 0,-2-1 0</inkml:trace>
  <inkml:trace contextRef="#ctx0" brushRef="#br0" timeOffset="172">14265 5562 8208,'3'-8'0,"1"1"627,0-1 1,1-2-175,3 2 0,-2 2 45,2 2 1,3 2-74,4-6 1,6 6-158,-2-2 1,2 2-44,2 2 0,0 0 31,0 0 0,3 0-390,1 0 1,-2 0 151,-5 0 1,0 0-645,-5 0 0,4 0 337,-4 0 0,1 0-822,-5 0 1,0 0 1110,1 0 0,-1 0 0,1 0 0</inkml:trace>
  <inkml:trace contextRef="#ctx0" brushRef="#br0" timeOffset="173">14824 5585 8111,'0'-7'1156,"0"2"2344,0 5-2222,0-5-1364,0 4 0,2-4 180,1 5-699,-1 0 525,3 0-1352,0 0 0,-4 1 1432,3 3 0,-13 2 0,-4 6 0</inkml:trace>
  <inkml:trace contextRef="#ctx0" brushRef="#br0" timeOffset="174">12837 5950 8290,'-11'0'45,"-1"0"0,2 2 709,2 1-264,3-1 40,0 3-113,4-5 121,-4 0 0,14 0-282,2 0 0,3 0 79,-2 0 0,3 0-67,0 0 0,5 0 48,-1 0 0,4 0-61,4 0 1,-2 0 54,6 0 1,3 0-43,4 0 1,5 0-17,-1 0 0,6-2-274,2-1 0,4 1 293,0-1 1,5 1-638,2 2 1,0 0 410,-4 0 0,-3 0-141,-1 0 1,-4 0 48,5 0 0,-10-4-6,2 1 1,-3-2 18,3 1 0,-1 3 20,1-3 1,-5 1 73,-3-1 0,-3 3-32,-1-3 0,-1 3-20,-2 1 1,-1 0 175,-7 0 1,3 0-137,-7 0 0,1 0 303,-1 0 1,1 0-261,-5 0 0,1 0 61,-5 0 0,0 0 77,1 0 0,-1 0-117,1 0 0,-5-4 149,1 0-464,0 1 283,3 3-1841,-5 0 1322,-1-5 0,-6 3-2961,-3-2 3400,-2 8 0,-5 3 0,-1 4 0</inkml:trace>
  <inkml:trace contextRef="#ctx0" brushRef="#br0" timeOffset="175">15921 5322 8232,'-7'-5'0,"2"3"45,5-6 0,0 4 199,0-4 0,0 5 5,0-5 0,0 0 113,0-3 1,0 3-64,0 1 1,4-1-197,0-3 1,5 3 78,-2 1 0,0-1-113,0-4 0,1 2 100,3 3 0,1-3-186,-1 2 1,1 2 39,-1-2 1,0 5 66,1 0 1,-1-2-55,1 1 1,-1 0-88,1 4 0,-1 0-12,0 0 1,-3 5 74,0 3 0,-6 2-88,2 1 0,-3 4 68,-1 1 0,0 4-122,0-1 0,0 6 19,0 2 1,-4 0 27,1-4 0,-5 3-9,4 1 0,-3-1 50,3-3 1,-1 0-166,1 0 0,3 0 85,-3 0 1,3-4 21,1 0 1,0-5 9,0 1 1,0-2 140,0-2 0,1 0-30,3 1 0,-2-4 83,6-1 1,-1-4-77,5 0 0,-1 3 28,1-3 1,3 1 134,0-4 1,5-5-86,-1-3 1,3 2 36,1-1 1,-4-5-77,0-3 1,-1 0-20,1 3 1,1-3-31,-5 0 1,1-6-25,-5 2 0,0 2-13,1-2 0,-6 0 34,-2-4 1,1 4-35,-1 0 1,0 1 40,-4-1 1,0-1-151,0 4 1,0 0 124,0 1 1,0 2-162,0-2 0,-4 2 107,0 2 1,-1 3-12,1 0 1,3 1 40,-3-5 0,-1 5-9,1-1 0,-1 4 37,1-3 1,3 3-85,-3-4 208,-2 6 1,3-3-82,-4 5 1,3-4 117,-4 0 0,4 0-89,-3 4 0,3 0-40,-4 0 1,2 5-84,-2 3 0,-2 0 88,3 3 0,0-6-172,0 6 1,4 2 87,-1 2 1,3 1-44,1-5 0,0 0 54,0 1 0,5-5-13,3 1 0,3 0 128,4 3 1,-1-5 203,5-2 1,4 1 133,4-1 1,0 0-142,-5-4 0,0 0 4,-3 0 1,1-4-75,-4 0 1,-1-3-151,-4 3 1,-3-1 147,-1 1 0,-3 3-1147,4-3-350,-6 3-992,4 1 2284,-6 0 0,-6 0 0,0 0 0</inkml:trace>
  <inkml:trace contextRef="#ctx0" brushRef="#br0" timeOffset="176">16903 5242 10188,'7'0'532,"1"0"1,1 0-294,6 0 0,-2 0 85,2 0 1,2 0-87,-2 0 0,5 0-21,-1 0 0,-2-1-175,-2-3 0,1 3 127,0-3 1,0-1-468,-1 1 0,-6 0 137,3 4-1534,-3-5 838,2 4-1112,-5-4 1969,-1 5 0,-5 0 0</inkml:trace>
  <inkml:trace contextRef="#ctx0" brushRef="#br0" timeOffset="177">16926 5402 8120,'0'6'355,"0"-1"1,5-5-59,2 0 1,0 0 395,0 0 1,1 0-163,3 0 0,5 0 12,-1 0 1,4-1-311,-4-3 1,4 2 4,-4-6 1,4 6-569,-3-2 1,4-1 313,-1 1 1,-3 0 15,0 4 0,1-5 0,1-1 0</inkml:trace>
  <inkml:trace contextRef="#ctx0" brushRef="#br0" timeOffset="178">17862 5128 8070,'0'-6'114,"-1"-3"353,-3 5-169,3 0 1,-5 3-14,2-3 0,1 3 101,-4-3 1,3 3-268,-4 1 0,1 0 66,-5 0 1,1 1-146,-1 3 0,1-2 72,-1 6 1,-3-4-136,0 3 0,0-3 107,3 4 0,1-2-71,-1 2 1,1 2-25,0-2 0,3-2 24,0 1 1,6-3-113,-2 4 118,3-1 0,1 5-85,0-1 109,5 1 0,5-1-66,5 1 1,2-1 47,-2 0 1,-1 0 34,5-4 0,-1 3-30,1-2 1,1 2 6,-5 2 0,4-5 15,-3 1 0,-1-1-12,-4 5 0,1-1-128,-1 1 119,0-1 0,-3 0-124,0 1 1,-6-1 108,2 1 0,-8-1-49,-3 1 1,-4-1 76,0 0 0,-5 1 2,-3-1 1,1 1 92,-1-1 1,0-1-124,-4-2 1,5 1 460,3-5-346,-3-1 0,5-3 154,-2 0-82,8 0-890,-4 0-285,10 0-739,-4 0 1323,5 0 0,5-5 0,1-1 0</inkml:trace>
  <inkml:trace contextRef="#ctx0" brushRef="#br0" timeOffset="179">18342 5311 8033,'0'-7'965,"-4"1"-75,0 2 221,0 3-71,4-4-50,-5 5-638,4 0 108,-4 0-3138,5 0 2678,0 5 0,5 1 0,1 6 0</inkml:trace>
  <inkml:trace contextRef="#ctx0" brushRef="#br0" timeOffset="180">20398 4763 8062,'0'-12'336,"0"1"736,0-1-171,0 6 299,0 1-596,0 5 0,0 5-371,0 3 0,1 7 29,3 4 0,-3 2-100,3 2 0,-4 5 22,-4 3 0,1 2-69,-4 1 0,3 0-50,-4 0 0,2 4-289,-2 0 0,-2 1-238,3-5 0,2 0 240,1 0 0,3-1-48,1-2 0,0 1 50,0-6 0,1 1 272,3-4 0,-2-4-159,6 0 0,-2-5-13,2 1 0,1-2 25,-6-2 1,6-5 47,-1-2 1,2 1 113,2-1 0,-1 0 60,0-4 0,2 0 83,2 0 0,-2-1 34,2-3 0,-2-1 43,-2-3 1,-3-2-676,0 2 388,-6-2 0,3-6 0,-5-2 0</inkml:trace>
  <inkml:trace contextRef="#ctx0" brushRef="#br0" timeOffset="181">20261 5288 8000,'1'-8'429,"3"1"0,-2 4-42,6-1 1,-4 2 33,3-2 1,1 3-34,3-3 1,2-1-117,2 1 0,-2-1-294,2 1 1,2 3 112,-2-3 1,4-1-233,-4 1 0,0 0 160,-3 4 1,-1 0-1127,1 0 0,-5-3 1107,1-1 0,-1 0 0,5 4 0</inkml:trace>
  <inkml:trace contextRef="#ctx0" brushRef="#br0" timeOffset="182">20877 5139 8030,'0'-6'2085,"0"-4"-1268,0 9-259,0-4 0,0 3 260,0-2 143,0 3-165,0-4-2284,0 5 735,5 0-2450,-3 0 3203,8 5 0,1 2 0,7 4 0</inkml:trace>
  <inkml:trace contextRef="#ctx0" brushRef="#br0" timeOffset="183">19518 5311 6983,'-6'0'3612,"1"-5"-2668,5 3-308,-5-3 140,3 5-208,-3 0 358,5 0-639,5 0 1,2 0-94,4 0 1,4 0-1,1 0 1,3 0-23,-4 0 1,5 0 72,-1 0 0,2 0-237,-2 0 1,2 0 101,-2 0 0,3 0-47,1 0 0,-2 0 54,-2 0 1,2 0-111,-6 0 0,0 0 64,-4 0-197,1 0 1,-5 0-262,1 0 183,-5 0-361,2 0 0,-7 0 226,-1 0 1,-4 0 338,-4 0 0,-1 5 0,1 2 0</inkml:trace>
  <inkml:trace contextRef="#ctx0" brushRef="#br0" timeOffset="184">19701 5082 8058,'0'-6'-1429,"0"0"2099,0 2 141,0 3-412,0-5 1,0 5-118,0-3 0,-1 3 154,-3-3-40,3 3 18,-4 1 592,5 0-1030,-6 0 1,5 1-23,-3 3 0,3-1 179,1 4-3,0 1 0,0 3-49,0 1 0,0-1 137,0 1 0,4 0-121,0 3 1,1-2 66,-1 2 0,-3-2-87,3-2 0,-3 2 51,-1 2 1,0-2-138,0 2 0,0-2 90,0-2 0,0 1-179,0-1 0,0 1 97,0-1 0,1 1-72,3-1 0,-3 0 23,3 1-21,-3-1 1,3 1 75,0-1 1,1-3-6,-1-1 192,-3-4-170,4 7 127,-5-9-95,0 4 507,0-5-1288,0-5 326,0 4-1215,0-4 711,0 5 905,-5 5 0,-1 1 0,-6 6 0</inkml:trace>
  <inkml:trace contextRef="#ctx0" brushRef="#br0" timeOffset="185">13305 6521 8144,'0'-6'565,"0"-4"418,0 9 37,0-5-314,0 1-322,0 4 48,0-4 1,0 14-315,0 2 1,2 3 81,1-2 1,-1 3 30,1 0 0,4 5-98,0 0 1,0 1-126,0 2 1,-4 0-14,1 0 1,1-1 40,-1 1 1,1 0-28,-2 0 1,-1 0 67,2 0 1,-3-4-175,-1 0 1,0-5 46,0 1 1,0-2-159,0-2-33,0 0-166,0-4-200,0 3-580,0-9-826,0 4 1602,0-5 0,0 0 1</inkml:trace>
  <inkml:trace contextRef="#ctx0" brushRef="#br0" timeOffset="186">13648 6441 8099,'-6'-6'227,"1"1"511,5 5 1,0 5-214,0 3 0,0 3 13,0 4 1,0 3-193,0 5 1,1 1-90,3 3 1,-3-3-217,3 2 0,1 2 145,-1-1 0,3 0-59,-3-5 1,4 1 55,-5 0 0,2-4-168,-1 0 1,-2-5 37,1 1 0,2-6-168,-1-1-180,0 0 170,-4 3-922,5-5 546,-4-1-1381,4-5 548,-5 0 0,0-5 1334,0-2 0,-5-3 0,-1-2 0</inkml:trace>
  <inkml:trace contextRef="#ctx0" brushRef="#br0" timeOffset="187">13625 6750 8099,'-6'-7'0,"1"2"0,6 5 1123,3 0 0,2 0-461,6 0 0,-1 0-269,0 0 0,5 0-142,-1 0 1,5-3-16,-1-1 1,3-4 14,1 4 0,-1-5 0,1 2 1,-1 0-16,-3 0 1,1 3 266,-5-4-252,1 6 0,-6-4-1858,-3 2 1,0 2 940,-3-1 666,-3 1 0,-1-3 0,-7-1 0</inkml:trace>
  <inkml:trace contextRef="#ctx0" brushRef="#br0" timeOffset="188">13625 6464 8090,'5'-6'-245,"2"-3"571,4 5 1,5-3 511,3 3 1,3-4-281,1 4 0,4-5-187,-1 2 1,2 0-254,-1 0 0,-3 4 108,3 0 0,-7-3-534,-1 3 1,-1-1 259,1 4 1,2 0 47,-2 0 0,3-5 0,1-2 0</inkml:trace>
  <inkml:trace contextRef="#ctx0" brushRef="#br0" timeOffset="189">14859 6544 8048,'0'-11'570,"0"3"-359,0 1 0,-2 4 34,-2-1 1,3 2 177,-3-2 0,-2 3-203,-2-3 0,-2 2-184,-1 2 1,-4 0-19,-1 0 1,-3 2 76,4 2 0,-4-2-46,4 6 0,0-4 46,3 3 0,1-3-82,-1 4 0,1-5 194,0 5-134,-1 0 0,2-1 48,2 1 1,3-4 15,5 3 0,0-3-64,0 4 1,0-5 39,0 5 1,5-4 110,3 3 1,2-3-108,2 4 1,-1-4 82,0 3 1,6-3-65,2 4 0,1-4-52,-1 3 0,3-3-15,-3 4 0,2-2-139,2 2 0,-4 4-93,0-4 0,-5 5 63,2-6 1,-4 7-141,0 1 1,-1 1 79,0-5 1,-4 2-62,-3 2 1,-3-2 78,-1 2 1,-1-2 202,-3-2 1,-6-3-45,-6-1 0,-3 1 83,4 3 0,-5-1 55,1-2 0,-3 1-80,-1-5 1,1-1 70,-1-3 1,5 0-87,3 0 0,2 0-101,2 0 0,3 0-305,0 0 0,6-5-558,-2-2 0,3 0 390,1 0 514,5-1 0,1-8 0,6-2 0</inkml:trace>
  <inkml:trace contextRef="#ctx0" brushRef="#br0" timeOffset="190">15635 6396 8043,'0'-7'335,"0"-3"1,0 8 555,0-6-137,0 5-33,0-2-157,0 5 1,1 5-319,3 3 0,-2 6 32,1 1 1,-1 6-10,-2-2 0,0 6 0,0 2 0,0 1-223,0-2 0,0 2 88,0 3 1,0-3-239,0-6 0,3 4 108,1-3 0,1 1-71,-1-9 1,-1 1 41,4 0 1,-3-4 87,4 4 0,-6-8-68,2 0 1,-1-4 46,0 3-526,-1-4 205,3 7-1402,0-9 762,-4 5-1825,4-6 2744,-5 0 0,-5 0 0,-1 0 0</inkml:trace>
  <inkml:trace contextRef="#ctx0" brushRef="#br0" timeOffset="191">16103 6373 7932,'0'-12'91,"0"1"0,0 3 582,0 1 0,0 3 553,0-4-334,0 6-611,0-3 0,-5 5-50,-2 0 0,0 0-154,0 0 1,-2 1 43,-6 3 0,2 2-96,-2 6 0,-2-5 154,2 1 0,0-1-199,3 5 0,1-1 17,0 1 23,-1-1 1,2 1-40,2-1 102,3 0 0,5 1-127,0-1 1,2-3 91,1-1 1,0 0-6,4 0 1,5 4-6,3-4 1,4 3-10,-4 2 1,6-5-43,-2 1 0,4 0 59,3 3 0,-2 0-139,3 1 0,-4-1 119,-4 1 1,1-1-152,-5 1 0,1-1 92,-5 0 0,-1 1-97,-2-1 0,1 1 32,-5-1 1,-1 0 59,-3 1 1,-1-1 31,-3 1 0,-3 3-45,-9 0 1,2 0 114,-5-3 1,4-5-96,-4 1 1,0-2 190,-4 2 1,4 1-57,0-5 1,4 3 51,-4-3 1,5 0-178,-1-4 0,2 0-122,2 0 0,3 0-573,0 0 0,6-1-41,-2-3-544,3 3 1301,1-10 0,5 5 0,1-5 0</inkml:trace>
  <inkml:trace contextRef="#ctx0" brushRef="#br0" timeOffset="192">17074 6327 8149,'0'-6'930,"0"1"-97,0 5-518,-5 0 0,4 1 5,-3 3 1,3 3-35,1 9 1,0-2 29,0 5 1,1 0-206,3 4 0,-3 1 87,3 2 0,1-2-80,-1 3 0,3-2 67,-3 2 1,1-3-346,-1 3 0,-3-7 126,3-1 1,1-5-28,-1 1 0,0-2 115,-4-2-245,5 1-440,-4-1 0,4-3 17,-5 0-611,0-6 509,0 3 235,0-5 0,-5-5 1,-1-1-1</inkml:trace>
  <inkml:trace contextRef="#ctx0" brushRef="#br0" timeOffset="193">17051 6384 8149,'0'-11'746,"4"3"116,0 1-527,0 4 0,1-1 174,2 8 0,0 2-69,0 6 0,5-1-131,3 1 1,2 0-137,-2 4 1,1 1-59,3 6 0,3 0-144,-3 0 1,3 0 89,0 0 1,-3-2-252,0-2 1,-5 1 156,2-4 0,-4-1-83,0-4 0,-1 0 218,1-4 0,-1 2-6,0-5 1,-3 3-330,0-3 0,-5 1 92,5-1 1,-4-3-1282,3 3 698,-4-3-1598,2 5 2322,0-5 0,-4 4 0,5-5 0</inkml:trace>
  <inkml:trace contextRef="#ctx0" brushRef="#br0" timeOffset="194">17451 6293 8121,'0'-12'1445,"0"1"-401,0 5-264,0-4-438,0 8 1,1-2-104,3 8 0,-3 0-134,3 8 1,1-4 148,-1 8 0,1 3-211,-1 4 0,-3-1-56,3 5 0,-3 2-118,-1 2 1,0 0-126,0 0 0,0 1 132,0-6 1,0 1 55,0-4 1,0 0 37,0-1 1,4-4-381,0-3 0,0-2-183,-4-2-291,5 1-361,-4-1-449,9 1 1694,-8-6 0,8 4 0,-4-3 0</inkml:trace>
  <inkml:trace contextRef="#ctx0" brushRef="#br0" timeOffset="195">17668 6316 8068,'0'-7'1087,"0"-3"-213,0 9 9,0-4-222,0 5-599,0 5 1,0 3 83,0 7 0,4-1 116,0 5 1,-1 1-262,-3 7 0,0-2 139,0 6 0,0-5-83,0 5 1,0-6-41,0 2 1,0-3-196,0-1 1,0-4 43,0 0 1,0-5 127,0 1 1,4-6 134,0-2 0,0-4-49,-4 7 1,1-9 9,3 3 96,-3-3 0,9-2-102,-2-3 1,2 3 132,2-3 1,0-1-46,4 1 1,-3-1-46,7 2 1,-3 1-84,2-2 1,3-1 79,-3 2 0,-1-1-135,1 4 1,-2-1 109,3-3 0,0 2-223,-5-1 0,0 1 59,-3 2 1,-1-1-366,1-3-513,-1 3-457,0-4-10,-4 5 1,-7 0 71,-8 0 1338,-2 0 0,-1-5 0,-1-1 0</inkml:trace>
  <inkml:trace contextRef="#ctx0" brushRef="#br0" timeOffset="196">17634 6533 8032,'6'-7'-647,"1"1"1372,-4 2 0,5 3-132,7-3 1,0 3 17,8 1 0,-1-4-161,8 0 0,-3-3-259,3 3 0,-4-4 38,0 4 1,-3-3-263,-4 3 1,-1-4-39,-3 5 1,-3-2-140,-1 1-786,1 2 1,-7-4-53,2 2 1048,-2 3 0,-10-9 0,-1 4 0</inkml:trace>
  <inkml:trace contextRef="#ctx0" brushRef="#br0" timeOffset="197">17611 6259 7993,'11'-12'-509,"5"5"1151,-1-1 0,6 4-135,2-3 1,4 4-1,3-1 0,3-1-175,-2 1 0,-2-1-281,1 1 1,-4 3 68,0-3 0,-1 3-743,-3 1 1,0 0 211,-3 0 411,-2 0 0,-1 0 0,2 0 0</inkml:trace>
  <inkml:trace contextRef="#ctx0" brushRef="#br0" timeOffset="198">18490 6213 8109,'0'-11'197,"0"3"157,0 0 0,0 4 604,0-3-594,0 4 1,-1-6-109,-3 6 0,-2-1 11,-5 4 1,-1 0-176,1 0 1,-2 1-18,-2 3 1,-3 2-94,-5 6 0,4 3 97,0 0 1,0 5-128,-4-1 0,2 3-94,2 1 0,2 1 47,6 3 0,-1 1-26,1 2 0,5 2 102,2-6 0,2 6-101,2-1 0,0-3 85,0-2 1,6-2-179,1-1 0,5-4 78,3 0 0,-1-9 89,5 2 1,-4-7 144,4 2 0,0-4-94,4 1 0,-4-3 59,0-1 0,0-1-72,4-3 0,-4 1 51,0-4 1,-4 3-28,4-4 1,-5 1 1,1-5 0,-6 1 68,-1 0 1,-6-1 5,2 1 0,-3-1-35,-1 1 0,-1-1-30,-3 1 0,-6 1-115,-5 2 1,-5-1 124,1 6 1,1-1-510,-1 4 1,5 0-68,-1 0 83,2 0 0,3 1 456,2 3 0,3-3 0,5 4 0</inkml:trace>
  <inkml:trace contextRef="#ctx0" brushRef="#br0" timeOffset="199">18867 6247 8163,'0'-11'0,"0"-1"0,0 1 0,0 3 297,0 1 0,0-1 493,0-3 296,0-1-208,0 1-309,0 5 203,0 0-529,0 17 0,0 1-121,0 11 0,-1 1 111,-3 3 0,2-2-220,-6 6 1,4-1-110,-3 4 0,4 4-146,-1 1 0,-1-1-295,1-4 1,1-4 291,3 1 1,0-7 8,0-1 1,0-5 5,0-7 1,0 0 28,0 1-129,0-6-713,0-1-119,5-5 491,-4 0 1,5-5 670,-2-2 0,-3-4 0,4 0 0</inkml:trace>
  <inkml:trace contextRef="#ctx0" brushRef="#br0" timeOffset="200">18867 6236 8163,'0'-12'0,"0"1"486,0 0 820,0-1-319,5 6-429,2 1 0,4 11-141,1 5 0,-1 2-174,0 6 0,1 1-49,-1 7 0,1-1 49,-1 4 0,4 0-370,1 5 1,-1-5 178,-4 1 0,1-6-162,-1 2 1,4-3-392,0-1 0,1-2 238,-5-2 0,1-2 18,-1-6 0,-3-1-67,-1-2-198,1 2 1,-1-9-193,1 3-1296,-5 2 1998,2-4 0,-10 3 0,-2-5 0</inkml:trace>
  <inkml:trace contextRef="#ctx0" brushRef="#br0" timeOffset="201">18810 6567 8032,'0'-6'-571,"1"-3"2105,3 5-998,3 0 0,8 4-247,0 0 1,5 0-202,-1 0 1,4 0 103,4 0 1,-3-4-491,3 1 1,-3-1 222,-1 4 0,-2-2-793,-2-1 1,1 1 194,-4-1 673,4 1 0,-7-3 0,3-1 0</inkml:trace>
  <inkml:trace contextRef="#ctx0" brushRef="#br0" timeOffset="202">19450 6236 8062,'0'-12'621,"0"5"-155,0-1-43,0 6 1,0-2-45,0 8 0,0 2 37,0 5 0,0 2-138,0 2 0,0 2-31,0 2 1,0 6-243,0-2 0,0 4 120,0-1 1,0-2-71,0 3 1,1-3 89,3-1 0,-3-1-353,3-3 0,1 1 80,-1-5 0,1-1-202,-1-6-8,-3 2 1,5-5-51,-2 3-1493,-3-3 846,4-5-10,-5 0 1045,-5 0 0,-1 0 0,-5 0 0</inkml:trace>
  <inkml:trace contextRef="#ctx0" brushRef="#br0" timeOffset="203">19141 6213 8062,'8'-5'0,"0"-3"0,-5 2 565,5-2 1,0 6-109,3-2 1,6-1 36,2 1 0,3 0-128,5 4 0,-2 0-117,6 0 1,-4 0-136,3 0 1,-1 0 118,2 0 0,2 0-154,-3 0 0,-2 0 44,-1 0 0,-3 0-202,-1 0 1,-4 0 102,0 0 1,-5-4-575,1 1 0,-2-1 303,-2 4 0,-3 0-1755,-1 0 511,-4 0 1491,2 0 0,-5 0 0,0 0 0</inkml:trace>
  <inkml:trace contextRef="#ctx0" brushRef="#br0" timeOffset="204">19872 6099 8084,'0'-8'138,"0"1"1,0 3 761,0-4-174,0 6 183,0-4-643,0 6 0,0 6-17,0 1 1,4 5-136,0 3 1,0 3 135,-4 4 0,0 1-124,0 0 0,0 4-39,0-1 1,0 6-169,0-1 0,4 2 115,-1 1 1,5-4-85,-4 1 1,1-6-141,-1 2 0,-3-3 100,3-1 1,-2-5-83,2-3 139,-3-3 0,6-1-322,-4-4-375,-1 3-748,3-8-563,-5 3 2041,0-5 0,5 0 0,1 0 0</inkml:trace>
  <inkml:trace contextRef="#ctx0" brushRef="#br0" timeOffset="205">20158 6099 7998,'0'-12'189,"0"6"548,0-4 140,-5 9-170,3-5-441,-3 6 0,5 2-40,0 2 1,0 3 28,0 8 1,0-1-2,0 5 1,2-3-110,1 3 0,4 0 2,4 4 1,1-1-94,-1 1 0,1 4-265,-1 0 1,4 0 156,0 0 0,2-3-323,-2 3 0,-2-7 189,2-1 0,-2-5-238,-2 1 0,-1-2 157,-2-2 0,1-3-368,-5 0-332,4-6-309,-6 3 1278,3-5 0,-5 5 0,0 2 0</inkml:trace>
  <inkml:trace contextRef="#ctx0" brushRef="#br0" timeOffset="206">20478 6042 7991,'0'-12'0,"1"2"593,3 2-57,-3-2 327,4 9-531,-5-4 1,0 6-242,0 3 1,-1 4 162,-3 7 0,1 3-161,-4 4 0,3 5 91,-4 0 1,1 5-56,-5-2 0,5 0-227,-1 5 1,2-7 102,-2 6 0,-2-2-365,2 2 1,3-5 161,2-2 0,-3-4-80,3-4 0,-1 1 82,4-5 0,0-3-751,0-5 323,0 1 1,0-1 623,0 1 0,0-5 0,0 2 0</inkml:trace>
  <inkml:trace contextRef="#ctx0" brushRef="#br0" timeOffset="207">20695 6110 8047,'6'-11'8,"-2"-1"1006,-3 6-123,-1 1-142,0 5-475,-5 5 0,4 3 101,-3 7 0,-1-1-120,1 5 0,-1 4-15,1 3 1,3 2-66,-3-1 1,-1-2-140,1 6 0,0-5-133,4 5 0,0-2 98,0 1 0,0-2 0,0-5 1,0-1-30,0-3 1,0-3-83,0-4 1,0-1 276,0 1-1,5-1 1,-2-3 105,5-1 1,-5-4-113,5 1 1,-4-3 21,3-1 1,1 0-43,3 0 1,1 0-159,-1 0 1,2-4 95,2 0 0,-1-3-92,5 3 0,-1-4-79,1 4 1,3-4-167,-3 0 1,-2 3 30,2 1 1,-5-1-113,2 1 0,-4 0-176,0 4 1,-1-3-199,1-1-1130,-6 0 1300,-1 4 0,-5-1 544,0-3 0,-5 3 0,-1-5 0</inkml:trace>
  <inkml:trace contextRef="#ctx0" brushRef="#br0" timeOffset="208">20638 6396 7986,'0'-8'0,"0"0"-36,0 6 1,0-4 35,0 2 0,1 2 1136,3-1 1,2 1-397,5 2 0,1-3-266,-1-1 1,6 0-253,2 4 0,-2 0 31,3 0 1,-1 0-223,3 0 1,1-1 128,0-3 1,0 3-368,0-3 1,-4 3 122,0 1 1,-5-4-960,1 0 1,-4-1-492,-3 1 126,2 3 1408,-9-9 0,5 3 0,-6-4 0</inkml:trace>
  <inkml:trace contextRef="#ctx0" brushRef="#br0" timeOffset="209">20660 6110 8075,'13'-11'190,"2"-1"1,-1 5 287,5-1 1,0 4 558,4-3 1,1 3-260,3-4 0,-2 2-309,6-2 0,-5 3-207,5 5 0,-6 0-13,2 0 0,-4 0-1047,-4 0-1,-3 0 313,-4 0 486,-6 0 0,4 5 0,-4 2 0</inkml:trace>
  <inkml:trace contextRef="#ctx0" brushRef="#br0" timeOffset="210">13282 7366 8174,'7'-6'546,"-2"1"41,-5 0 61,0 4-234,0-4-170,5 15 0,-4-1 162,3 10 0,1-4-162,-1 4 0,4 4-17,-5 3 0,5 2 47,-4-1 1,3-2-126,-3 6 1,4-2-99,-4 1 1,1 2-59,-2-5 0,-1 0-264,2-5 0,-3-3 193,-1 0 1,0-5-272,0 2 0,0-4 149,0 0 0,0-5-992,0 1 230,0 0-80,0-2 526,0-1 516,0-5 0,0 5 0,0 1 0</inkml:trace>
  <inkml:trace contextRef="#ctx0" brushRef="#br0" timeOffset="211">13682 7389 8139,'4'-7'0,"0"-1"697,0 6-73,-4-9 95,0 10-479,0 6 1,-2 4-30,-1 10 1,-4-4-66,-4 4 0,-4 4-190,-1 4 1,-4 1-29,1-2 1,-3-1 14,0 1 1,-1-2-4,0-1 0,4 0 25,0 0 1,1-5-95,-1-3 0,3-2 3,4-2 1,4-1 102,1-2 61,4 2 30,-7-9 31,9 9 0,-3-8-78,8 1 0,-2-1 94,6-2 0,-4 0-72,3 0 1,1 0 202,4 0 0,-1 0-113,0 0 1,1 0 146,-1 0 0,4 0-17,1 0 0,0 0 108,-1 0 1,2 0-75,2 0 0,1 0 138,-5 0 0,4 3-304,-3 1 0,3 1 108,-4-1 0,1-3-116,0 3 1,-4-3 101,4-1 0,-4 0-259,0 0 0,-1 0-63,1 0 0,-1 0-224,0 0-742,1 0 575,-1 0 181,-4 0 87,-2 0-63,-5 0 283,-5 0 0,-2-5 0,-4-1 0</inkml:trace>
  <inkml:trace contextRef="#ctx0" brushRef="#br0" timeOffset="212">13945 7412 8059,'0'-18'636,"0"2"-171,0 4 265,0 6-118,0 1-35,0 5 1,1 6-426,3 6 1,-3 0 20,3 8 0,-1-1-1,0 3 1,-1 1 18,1 0 0,-1 0-176,-2 0 1,0 0-178,0-1 1,0 1 130,0 0 0,0-4-200,0 0 0,0-1 112,0 1 1,0 1-29,0-4 1,0-1 45,0-4 135,0 1 26,0-1 24,0-5 237,0 5-152,0-10-64,5 4 0,1-5-37,6 0 1,-1 0 98,0 0 0,1-1-71,-1-3 0,1 3-2,-1-3 0,2 2-5,2 2 0,-2 0-8,2 0 1,1-3 33,0-1 1,3 0-19,-4 4 0,0 0-110,-3 0 0,3-1 96,0-3 1,-4 3-338,-3-3-447,0 3-517,-2-4-1180,-1 3 1758,-5-3 0,-5 5-58,-3 0 0,1 0 698,-5 0 0,3 0 0,-7 0 0</inkml:trace>
  <inkml:trace contextRef="#ctx0" brushRef="#br0" timeOffset="213">13899 7629 8089,'8'-4'-252,"-1"1"0,-3-5 101,4 4 0,-1 0 1012,5 4 0,-1-1-269,1-3 1,4 3-28,3-3 1,3-1-151,1 1 0,0 0-134,-1 4 1,0-1-168,-3-3 1,1 3 75,-5-3 0,1-1-484,-5 1 1,1 1 282,-1 3 0,-3 0-886,-1 0 458,-4-5-1620,2 3 2059,-10-3 0,-2 5 0,-4 0 0</inkml:trace>
  <inkml:trace contextRef="#ctx0" brushRef="#br0" timeOffset="214">13854 7389 8132,'7'-7'319,"1"-1"1,-1 2-19,5-2 1,0-1 91,4 5 1,1-4 78,6 0 0,4 2 216,0-2 1,-1 4-385,-3-3 1,4 4-65,-1-1 0,1-1-532,-4 1 1,-4 1 250,0 3 0,-5 0-2097,1 0 2138,3 0 0,-5 5 0,3 1 0</inkml:trace>
  <inkml:trace contextRef="#ctx0" brushRef="#br0" timeOffset="215">14527 7355 8073,'0'-11'0,"0"3"833,0 0-64,0 6 104,0-3-122,0 5-498,5 0 1,-2 6 63,5 6 0,-5 0-69,5 7 1,-5-1-42,0 1 1,-1 6 26,-2-2 0,0 3-230,0-3 1,0-1 69,0 1 1,0 0-340,0 0 1,0 0 47,0 0 1,0-1-107,0 1 0,-4-5 97,0-3 1,0-2 57,4-2 1,-1-1 331,-3-2 1,3-2-111,-3-2 149,3-2-211,1 3 972,0-5-893,5 0 1,-3 0 49,6 0 0,0 0-63,3 0 0,2 0 117,2 0 1,-1-4-98,5 0 1,-4 0 139,4 4 0,0 0-79,4 0 1,-4-1-33,0-3 0,-1 3-238,1-3 1,3-1 87,-3 1 0,-3 0-647,-1 4 1,-2-3-11,-2-1-1752,1 0 1685,-6 4 1,-1-1 766,-5-3 0,-5 3 0,-1-4 0</inkml:trace>
  <inkml:trace contextRef="#ctx0" brushRef="#br0" timeOffset="216">14516 7595 8025,'5'-6'-407,"-2"-3"285,4 5 0,1-4 1000,3 4 0,2 1-216,2 3 1,-1-4-128,5 0 0,0 0-94,4 4 1,0-4-134,0 1 0,-2-1-276,-2 4 1,2 0 131,-6 0 0,4-4-466,-4 0 0,0 0 200,-3 4-918,-1 0 0,-1-1-483,-2-3 124,-3 3 1379,-5-4 0,0 5 0,0 0 0</inkml:trace>
  <inkml:trace contextRef="#ctx0" brushRef="#br0" timeOffset="217">14516 7355 8272,'5'-11'0,"-2"3"142,4 0 1,2 2 348,6-2 1,3 0-57,5 4 0,1-4-90,3 4 1,2-3-93,5 3 0,-1-1 1,-2 1 0,2 3-284,-3-3 0,-2 3 94,-1 1 1,-7 0-849,-1 0 1,-1 0 19,1 0 1,-3 0 763,-4 0 0,-1 5 0,0 1 0</inkml:trace>
  <inkml:trace contextRef="#ctx0" brushRef="#br0" timeOffset="218">15167 7321 8544,'6'1'973,"-2"3"1,-3 2-581,-1 6 0,0 4-115,0 3 0,0 3-23,0 1 1,2 3-150,1 1 1,-1 5 133,1-2 1,-1 2-225,-2-2 0,4 2-55,-1-5 0,2 3-103,-1-3 1,-1-4 81,4-4 1,-3-5 83,4 1 1,-6-6 166,2-2 1,-1-4-52,1 1-138,-3 2 175,4-5-519,0 4 0,-4-6-681,3-3 108,-3 3 0,-1-5-318,0 2 1,-5-1 1232,-2-3 0,-4-7 0,0 2 0</inkml:trace>
  <inkml:trace contextRef="#ctx0" brushRef="#br0" timeOffset="219">15098 7355 8012,'2'-11'129,"1"-1"0,4 2 278,4 2 0,1 0 42,-1 4 0,2-4-169,2 4 1,-1-3 70,5 3 1,0 0-55,4 4 1,4 0-68,-1 0 1,1 0-90,-4 0 0,-1 5-103,1 3 1,-4 2 11,0 1 1,-5 2 120,2 2 1,-5-2-230,-3 2 0,-3-1 33,-5 1 1,0-1-17,0 5 1,-9-3 67,-3 3 0,-8-5-86,-3 1 0,0-2-13,-3-2 1,-2-1-184,1-2 1,1 1-177,3-6 0,4 5 207,0-4 0,5 0 224,-2-4 0,4 0 0,0 0 0</inkml:trace>
  <inkml:trace contextRef="#ctx0" brushRef="#br0" timeOffset="220">16537 7207 6829,'-6'-6'1925,"1"5"-1562,5-4 0,-1 5-113,-3 0 0,1 4 43,-4 0 1,4 8 19,-1 0 0,-1 7-32,2 0 1,-5 3-116,4 0 1,-3 5 80,3 0 1,-5 4-121,1 0 0,2 2 122,-2 1 1,4 0-353,-3 1 0,3-5 73,-4 1 0,6-6-101,-2 2 1,-1-7-23,1-1 0,0-5-11,4 1 0,-3-2-231,-1-2 320,0 1 1,3-2-176,-3-3 1,3 0-130,-3-3-1633,3-3 1053,1 4 959,-6-5 0,5-5 0,-4-2 0</inkml:trace>
  <inkml:trace contextRef="#ctx0" brushRef="#br0" timeOffset="221">16503 7241 8120,'0'-12'297,"0"5"180,0-1-104,0 6 0,1-3-105,3 5 1,-1 0 254,4 0 1,-3 5-36,4 2 0,-2 7-45,2 1 0,2 6-146,-2-2 1,2 7-44,1 5 0,1-2-219,-1 2 1,0-2 130,1 1 0,-1 2-102,1-5 1,-2 3 126,-3-3 0,4-1-453,-4-3 1,-1-4 60,2 0 0,-2-5-69,2 1 1,1-2 83,-5-1 0,3-5 50,-3 1 0,1-4-633,-1 3 229,-3-4-1030,4 2 269,-5 0-88,0-4 1389,-5 4 0,-6-5 0,-7 0 0</inkml:trace>
  <inkml:trace contextRef="#ctx0" brushRef="#br0" timeOffset="222">16423 7641 8063,'0'-7'1718,"0"-3"-1250,5 9 0,2-4-55,4 5 1,0 0-127,1 0 0,4 0-161,3 0 1,-1 0 120,1 0 1,-1 0-441,1 0 0,3 0 205,-3 0 1,-2 0-874,2 0 0,-5 0 53,2 0 0,-8 0-1149,0 0 1957,-5 0 0,7 0 0,-4 0 0</inkml:trace>
  <inkml:trace contextRef="#ctx0" brushRef="#br0" timeOffset="223">16949 7287 8248,'0'-12'1588,"0"1"-937,5-1-99,-4 6 0,5 1 312,-2 5-574,-3 0 1,4 5-40,-5 3 1,2 5-40,1 3 0,-1 5-24,2 2 1,-3 0-174,-1 4 1,0 2-278,0 1 1,0-1 210,0 2 0,0-4-173,0 3 0,4-5 59,-1 2 1,3-3-233,-3-1 1,-1-5-111,1-3 99,-1-2 55,3-2-143,-4-5-598,4 0 334,-5-6-152,0 0 1,-1-6 911,-3-1 0,-2-3 0,-6-2 0</inkml:trace>
  <inkml:trace contextRef="#ctx0" brushRef="#br0" timeOffset="224">16903 7298 8175,'0'-11'0,"0"-1"266,0 1 163,0-1 0,5 1 128,3-1 1,-2 5-111,2-1 1,3 6-119,4-2 1,2 1-86,-2-1 0,-1 3 15,5-3 1,-1 3-59,1 1 0,2 4-132,-2 0 1,3 5-70,1-2 1,-4 3 68,0 2 0,-4 3-235,4 0 1,-5 6 82,1-2 1,-3-2-78,-5 2 0,2 2 47,-5 5 1,0-2-1,-4 3 0,-4 1-62,0-1 0,-6 1-97,-1-2 0,-1-2-56,-3 3 1,-2-3 148,2-1 1,-4-4 13,4 0 1,0-5 22,3 1 0,1-2 171,-1-2 0,1 1-63,0-1-19,-1-4 1,1 1-320,-1-4-327,6 0-622,-4-4 667,9 0 654,-4-5 0,5-1 0,0-6 0</inkml:trace>
  <inkml:trace contextRef="#ctx0" brushRef="#br0" timeOffset="225">17440 7241 8064,'-7'-5'762,"2"3"-159,5-8 319,0 9-616,0 6 1,0 8-67,0 10 1,0-3 19,0 3 0,0-3-27,0 7 1,0 1-211,0-2 0,2 5 169,1-5 1,-1 2-347,1-1 1,-1-3 100,-2 3 0,0-7-271,0-1 1,3-5-621,1 1 454,0-2 202,-4-2 0,0-3-189,0 0-1130,0-6 752,0 3 855,0-5 0,0-5 0,0-1 0</inkml:trace>
  <inkml:trace contextRef="#ctx0" brushRef="#br0" timeOffset="226">17291 7229 8064,'8'-11'239,"-1"0"0,-3 0-6,4 4 0,-4-2 113,3 5 0,1 0-84,3 4 0,2 0 273,2 0 0,2 0-66,2 0 1,2 0-152,-2 0 0,3 5-294,1 3 1,0 2 138,-1 2 1,1 3-191,0 0 1,-1 4 85,-3-4 1,1 6-245,-5-2 1,0 2 145,-3 2 1,-4 0-107,-1 0 0,-4 0-53,0-1 1,-1 1-58,-2 0 0,-5 4 122,-3-1 0,-2 1 19,-2-4 1,-4 0 17,-3 0 1,1-4 32,-1 0 0,0-2-36,-4 2 0,4-2 26,0-6 1,5-1 45,-1-2 1,2 1-39,2-5 0,3 0-59,1-4-182,4 0-316,-2 0 71,5-5 0,1-2 202,3-4 0,3-1 349,4 1 0,5-6 0,2 0 0</inkml:trace>
  <inkml:trace contextRef="#ctx0" brushRef="#br0" timeOffset="227">17896 7252 8025,'0'-11'-302,"0"-1"201,0 1 1337,0 0-317,0-1 361,0 1-425,0 4-446,0 2 0,0 7-176,0 1 0,0 4 14,0 4 0,0 6-56,0 2 0,0 2 38,0 2 0,0 1-98,0 3 1,0 1 53,0 2 0,0 3-175,0-2 0,0-2-76,0 1 0,0-4-185,0 0 1,2-3 89,2-4 1,-3 2-65,3-6 1,-3 0-407,-1-4 1,4-3-79,0 0-1073,-1-1 1206,-3 0 0,0-1-178,0-2 1,2-3 753,1 3 0,-1-8 0,3-2 0</inkml:trace>
  <inkml:trace contextRef="#ctx0" brushRef="#br0" timeOffset="228">18091 7264 8003,'0'-18'0,"0"1"0,0 6 0,3 3 408,1 1 1,0 3 142,-4-4 0,1 6 824,3-2-1182,-3 3 0,4 2 62,-5 3 1,0 6-261,0 5 1,0 7 86,0 1 0,0 1-9,0 6 0,0-3 67,0 3 0,0-1-240,0 2 0,0 2 11,0-3 0,0-2-345,0-1 0,0-4 93,0-4 1,0 1-62,0-5 1,0-3-5,0-5 1,0-3-218,0 4 264,0-6 0,2 3-327,2-5 388,-3-5 0,4-1 124,-5-5 1,0-1 179,0 1 0,0-5 190,0 1 1,0-5-164,0 1 1,0 1 335,0-1 1,0 0-205,0-4 0,0 0 376,0 1 0,0-1-230,0 0 1,0 5 96,0 3 0,0 2 459,0 2 25,5 4-780,-4 2 0,8 7 93,-5 1 0,5 5-209,-2 7 1,0-1 83,0 5 1,2 0-166,7 4 1,-4 0 33,3 0 1,2 0 5,-2 0 0,4-1-58,-4 1 1,4-4-62,-3 0 0,-1-6 76,-4-2 1,1 0 107,-1-8 0,1 1 338,-1-4 1,0 0-123,1 0 1,-5 0 197,1 0 1,-2-5-130,2-3 1,-2-2 134,-2-1 0,-3-4-88,3-1 1,-2-3-53,-2 4 0,0-5-275,0 1 1,-4-1 91,0 0 0,-5-5-299,1 2 0,3 2 147,2 2 1,-3 0-528,3-4 0,-1 0 286,4 0 1,0 4-409,0 0 0,0 5 146,0-1 1,0 2-16,0 2 1,0-1-293,0 1 0,1 5 319,3 2 1,-2 2-793,6 2 1318,0 0 0,3 0 0,1 0 0</inkml:trace>
  <inkml:trace contextRef="#ctx0" brushRef="#br0" timeOffset="229">18753 7127 8052,'5'-7'316,"-4"-3"0,4 8 243,-5-6 661,0 5-388,0-7 154,0 9-743,0-4 0,-1 5-172,-3 0 1,2 5 116,-6 3 0,1 3-139,-5 4 1,1-1 29,-1 5 1,0 0 95,-4 4 0,4 1-236,-3 3 0,2-2 2,1 6 0,1-2-11,0 1 1,0 2 5,4-5 1,2 3-104,5-3 1,0 3-44,0-3 0,0-4 88,0-4 1,5-5 41,2 1 1,5-2 14,3-2 0,-1-5-39,5-2 1,-4-2 20,4-2 0,-3 0 108,3 0 0,-5 0-5,1 0 1,1-4 142,0 0 0,-1-5 108,-4 1 1,-3-2-105,-1-1 1,-3 2-17,4-2 0,-6 2-68,2-7 0,-4 4-116,-4 0 1,-3 2 134,-8 3 1,1-2-601,-5 5 0,-1-4-172,-2 4 0,0 1-1225,3 3 1895,-3 0 0,10 10 0,-5 3 0</inkml:trace>
  <inkml:trace contextRef="#ctx0" brushRef="#br0" timeOffset="230">20592 7378 8037,'0'-12'0,"0"5"1054,0-1 11,0 6-631,0-3 0,-4 3 980,0-1-486,0 1-457,4-3-585,0 5 92,5 0 1,-3 1-2059,2 3 477,-3-2 1603,4 8 0,-4-4 0,4 5 0</inkml:trace>
  <inkml:trace contextRef="#ctx0" brushRef="#br0" timeOffset="231">18536 5790 8128,'-6'0'-1,"1"0"639,0 0-345,3 0 1,-3-1 448,5-3-59,0 3-174,0-4 39,0 5 0,5 0-208,3 0 1,2 0-87,1 0 1,2 0 110,2 0 0,3-4-144,5 0 0,0 1-1,0 3 1,7-2-155,1-2 0,4 3 130,-4-3 1,2-1-130</inkml:trace>
  <inkml:trace contextRef="#ctx0" brushRef="#br0" timeOffset="232">19073 5755 10393,'0'1'0</inkml:trace>
  <inkml:trace contextRef="#ctx0" brushRef="#br0" timeOffset="233">21186 5756 8153,'-7'-1'12,"4"-3"0,0 3 375,-1-3 384,3 3-162,-4 1 1225,5 0-1238,0-5-313,0 3 1,1-3 20,3 5 0,-2 0-47,6 0 0,0 0 59,3 0 0,2 0-59,2 0 0,7-1 48,4-3 1,6 3-64,-2-3 0,3 2-148,2-2 1,-1 3 5,0-3 1,-1-1-135,-2 1 0,0 0 36,-4 4 1,-2-4 123,-6 0 0,-2 1-408,-6 3 1,1 0 15,-1 0-1232,-4 0 618,-2 0 1,-7 0-517,-1 0 1,-1 0 1395,-8 0 0,-2 5 0,-8 1 0</inkml:trace>
  <inkml:trace contextRef="#ctx0" brushRef="#br0" timeOffset="234">20820 7869 8128,'0'-6'-207,"0"1"813,0-1-144,-5 5 169,4-4-123,-4 5 1298,5 0-1253,0-5 30,0 4-88,0-4-16,0 5-238,5 0 1,5 0 12,5 0 1,6 0 99,-2 0 1,7-2-62,5-1 0,0 1-142,0-1 0,4 1 39,-4 2 0,4-4-93,-4 1 1,-2-1 28,2 4 1,-6-4 89,2 0 0,-5-1-278,-3 1 0,2 3 38,-6-3 0,0 3-633,-3 1 332,-6-5-1427,4 4 731,-9-4 0,3 5-537,-8 0 0,-2 0 1558,-5 0 0,-1 5 0,1 1 0</inkml:trace>
  <inkml:trace contextRef="#ctx0" brushRef="#br0" timeOffset="235">21665 7309 8927,'0'-6'1282,"0"1"1,2 5-900,1 0 1,3-1-116,1-3 0,5 3-6,-1-3 0,0 3-24,5 1 0,1 0-100,2 0 0,-1-4 46,1 0 0,0-1 0,4 1 1,0 3-33,0-3 1,-2 1-247,-2 0 1,2 1-614,-6-1 0,-4 1 129,-3 2-639,0 0 0,-1 0 531,1 0 0,-6 2 686,2 1 0,-3-1 0,-1 3 0</inkml:trace>
  <inkml:trace contextRef="#ctx0" brushRef="#br0" timeOffset="236">23013 7298 8012,'0'-6'2679,"0"-5"-1526,0 10-287,0-4-1212,0 5 44,5 0 43,-4 0 0,8 1 235,-5 3 24,0-3 0,-4 10 0,0-5 0</inkml:trace>
  <inkml:trace contextRef="#ctx0" brushRef="#br0" timeOffset="237">13511 8371 7524,'0'-7'-500,"0"-1"0,0 4 2162,0-3-1123,0 4 1,0-3 179,0 2 294,0 3-610,0-4 1,0 6-168,0 3 1,0 3 11,0 9 1,0-1-8,0 8 1,0-3-49,0 7 0,4 1-67,-1-2 1,1 6-30,-4-2 0,0-2 50,0-1 0,0 1-294,0-1 0,0-2 88,0-6 1,4-1-85,0-3 1,0-6-69,-4 2-72,0-2-350,0 3-409,0-6-50,0-1 429,0-5-1297,-5 0 1960,-2 0 0,-4 0 0,-1 0 0</inkml:trace>
  <inkml:trace contextRef="#ctx0" brushRef="#br0" timeOffset="238">13191 8417 8153,'12'-11'0,"-1"1"445,0 2 0,6-2-39,2 2 0,4 2 52,3-2 1,4 1-130,4-5 1,0 5 123,0-1 1,4 2-69,0-2 0,1-1-103,-5 5 1,-1-3-261,-3 3 0,-3 0 79,-8 4 0,1-4-1493,-5 1 833,1-1-903,-5 4 1462,-5 5 0,-11 1 0,-7 6 0</inkml:trace>
  <inkml:trace contextRef="#ctx0" brushRef="#br0" timeOffset="239">13991 8337 8125,'0'-11'330,"0"-1"732,0 1-642,0 5 0,-2-1 144,-2 3 350,3 3-562,-4-4 0,5 11-230,0 6 0,0 1 108,0 6 0,0 3-120,0 5 1,0 4 58,0-5 1,0 6 29,0-2 1,0 2-314,0-1 0,1 2 79,3-3 1,-1-2-147,4-1 1,-4-5 90,1-3 1,1 2 35,-1-6 0,1-1 137,-2-6-94,-1 2-38,3-9 1,-4 4-259,3-5-1612,-3 0 1034,4 0 885,-5 0 0,5-5 0,2-1 0</inkml:trace>
  <inkml:trace contextRef="#ctx0" brushRef="#br0" timeOffset="240">14288 8280 8085,'0'-11'525,"0"-1"1,0 5 241,0-1 199,0 6 1,0 9-663,0 8 1,0 9-74,0-1 1,0 1 0,0 7 0,-4-4-233,0 3 0,0-1 109,4 2 0,0 0-38,0-4 1,0 3-6,0-3 0,-1 0-342,-3-4 1,3-2 85,-3-2 0,3-2-45,1-6 0,0 1 293,0-1 1,-4-3-7,0-1 326,0-4-96,4 2 531,0-5 1,5-1-697,3-3 0,2 2-156,2-1 1,-1-2 130,0 1 0,6-1-161,2 1 1,1 1 75,-1-4 0,3 4-72,-3-1 0,2-1 92,2 2 0,-4-5-273,0 4 1,-3-1-164,3 1 0,-5 3-213,1-3 1,-6-1-1795,-2 1 1273,-4 0 1144,2-1 0,0-1 0,1-5 0</inkml:trace>
  <inkml:trace contextRef="#ctx0" brushRef="#br0" timeOffset="241">14744 8326 8045,'0'-12'789,"0"1"-62,0 0-147,0 4 46,0 2 246,0 5-532,0 10 0,0-1-70,0 10 0,0-4-54,0 4 1,0 2 43,0 5 0,0-1-165,0 1 1,0-2 135,0-1 0,0 1-147,0 3 1,0-3-54,0 3 0,0-3-150,0-1 1,0-4 91,0 0 0,4-5 74,0 1 1,0-2 247,-4-2-129,0 0 241,5 1-244,-4-6 315,4 4-222,-5-8-4,0 3 0,1-5 200,3 0-238,-2 0 1,8-2 232,-3-1-258,3 1 1,2-3-269,-1 5 1,1 0 89,-1 0 0,2-4-466,2 1 1,-1-1-187,5 4 1,-5 0-428,1 0 1,2 0-802,-2 0 1,0 0 1868,-3 0 0,4 0 0,2 0 0</inkml:trace>
  <inkml:trace contextRef="#ctx0" brushRef="#br0" timeOffset="242">16023 8257 7994,'0'-11'152,"-3"3"342,-1 1-96,0 4 0,3-3 235,-3 2 48,3 3-216,-4-4-307,5 10 0,0 1 34,0 5 0,0 6-1,0 2 1,0 3-46,0 0 1,0 2 82,0 3 0,3 2-209,1 6 0,4-2 58,-4-3 0,3 2-68,-3-6 0,1 5 80,-1-4 1,-3-1-147,3-3 0,-1-1-16,0-3 1,-1 1-15,1-5 1,-1 0-1,-2-3 1,1-5 136,3 1-567,-3-5 180,4 2-463,-5-5 256,0-5-536,0-2 1,-4-4 1078,1-1 0,-6 1 0,2 0 0</inkml:trace>
  <inkml:trace contextRef="#ctx0" brushRef="#br0" timeOffset="243">15955 8234 8008,'0'-11'9,"0"3"-117,0 1 1,0 3 358,0-4 0,0 5 509,0-5 1,5 4-210,3-3 0,6 3-172,1-4 1,5 6-107,-1-2 1,7-1-29,0 1 1,6 0-131,-2 4 1,2 0 90,-1 0 1,0 0-191,-4 0 1,0 4-10,-5 0 1,-4 5 2,-3-2 0,-3 5-191,-5 3 0,-1-1 112,-6 5 0,-2-4-210,-2 4 0,-3-1 125,-8 1 1,-7 2-175,-5-2 0,-3-2 86,3-2 0,-3-2 25,3-2 0,-3 1 3,3-1 0,0-3-76,5-1 0,4-4-100,3 1 0,2 1-276,1-1-318,6-1 135,1-3 849,15 0 0,-2 0 0,13 0 0,-3 0 0</inkml:trace>
  <inkml:trace contextRef="#ctx0" brushRef="#br0" timeOffset="244">16537 8337 8042,'-5'-6'-363,"3"1"254,-6 5 0,1 0 954,-5 0 0,5 0-293,-1 0 1,0 5-144,-3 2 0,1 4-232,2 0 1,-1 2-153,5 2 0,-3 3 25,3 5 0,0-1-164,4 1 1,0 0-102,0 0 1,1 0 134,3 0 0,3-6-18,4-1 1,2 0 63,2-1 0,-1-1 115,5-6 1,0-2-93,4-2 1,0-3 236,0 3 1,-1-3-13,1-1 1,-1-3-95,-3-1 1,2-5 11,-2 1 0,2-2-33,-2-1 0,-3-4 105,-4-1 1,-1 0-96,1 1 0,-6 1-38,-2-5 0,-3 0 38,-1-4 0,-6 4-249,-6 0 1,-1 3-78,-6-3 1,-1 5-88,-7-1 0,2 2-381,-5 2 0,-1 3 312,-3 1 0,3 4-406,1 0 0,8 1 289,0 2 1,6 0-303,1 0 792,8 0 0,-4 5 0,5 2 0</inkml:trace>
  <inkml:trace contextRef="#ctx0" brushRef="#br0" timeOffset="245">17188 8189 8078,'0'-8'0,"0"1"887,0 4-435,0-7 1,-1 9-76,-3-3 1,2 2-273,-6 2 0,1 0 144,-5 0 0,1 0-264,-1 0 1,1 2 81,-1 2 1,-3-2-69,0 6 1,-1-2 66,0 2 0,4 2 3,-4-3 0,4 2-51,0-1 1,1 2 5,-1-2-55,1 2 1,1 1 211,2 1-224,3-1 1,5 1 68,0-1 1,1 0-65,3 1 1,4-1 30,7 1 1,-2-2-5,2-3 0,3 4 13,1-4 1,-1 2-1,1-1 1,-4 2-32,4-3 0,-4 4 42,4 0 0,-5 0-111,1 1 1,-2-1 95,-2 1 1,0-1-126,-4 1 0,-2-1 102,-5 0 1,0 1-104,0-1 0,-6 4 102,-6 1 0,0-2-6,-7-7 1,1 3 142,-1-2 0,-3 1-147,3-1 0,-1 0-69,1-4 0,-1 0 70,4-4-979,1 0 404,9 0-901,1 0 1511,5 0 0,5-5 0,1-1 0</inkml:trace>
  <inkml:trace contextRef="#ctx0" brushRef="#br0" timeOffset="246">17451 8223 8020,'-6'-18'0,"1"6"486,5 4 157,-5 0 0,3 1 593,-1-1-308,1 6-51,2-4-522,0 6 0,0 6-262,0 1 0,0 5 81,0 3 0,0 1-119,0 3 0,0 7 63,0-3 0,4 3-129,0 1 1,1-2-242,-1 6 0,-2-2 167,6 1 0,-6 2-77,2-5 0,1-2 75,-1-6 1,1-1-255,-1-3 184,-3-2 0,8 3-688,-5-4 177,0-6 1,0 0-1226,-1-2 1893,6-2 0,-7 3 0,3-5 0</inkml:trace>
  <inkml:trace contextRef="#ctx0" brushRef="#br0" timeOffset="247">17999 8154 8074,'0'-11'-669,"-1"3"1409,-3 1 41,3 4 148,-4-2-287,5 5 27,0 0-420,0 5 0,0 5 86,0 6 1,0 4-102,0-1 0,0 4-121,0 4 1,0-2 81,0 5 0,0-3-15,0 3 0,1-4-242,3 0 1,-3-1 85,3-3 1,1-4-108,-1-3 1,1-2 67,-1-1 0,-2-2-509,6-3 228,-6 3-1666,4-8 133,-1 3-500,-4-5 2329,4 0 0,-10-5 0,-1-2 0</inkml:trace>
  <inkml:trace contextRef="#ctx0" brushRef="#br0" timeOffset="248">17725 8177 8074,'0'-11'0,"4"3"878,0 1-456,5-1 0,-3 0-45,5 1 0,2 4 89,2 0 0,1 1-111,6 2 1,0 0-14,8 0 1,1 0-80,3 0 1,-3 0-209,-1 0 0,-1 0 119,2 0 1,-2-4-57,-2 1 0,-5-1 65,1 4 0,-1-4-88,-7 0-40,5 0 1,-7 3 143,2-3-147,-7 3 0,-2-4 240,-2 5-292,-3 0 68,4 0 0,-1 5-24,0 3 0,0 3 2,-4 4 0,0 3-112,0 5 1,0 0 6,0 0 0,0 3 66,0 1 0,0 5-102,0-2 1,0-2 77,0-1 1,0-3-14,0-1 1,0-4 84,0 0 0,1-5-3,3 1 0,-2 0-28,6-3 1,-5 1 9,0-5 1,2-2-700,-1 2 453,5-5 0,-6 2-1811,4-5 812,-4 0-703,2 0 1914,-5 0 0,5 0 0,1 0 0</inkml:trace>
  <inkml:trace contextRef="#ctx0" brushRef="#br0" timeOffset="249">18536 8143 8001,'0'-18'165,"0"2"-165,0 4 0,0 5 1268,0-1-80,0 6-539,0-3 0,1 5-282,3 0 0,-1 5-140,4 2 0,-3 7-120,4 1 1,-2 6 88,2-2 1,2 6-149,-3 2 1,4 3-40,0-3 0,0 3-123,1-3 1,-1 3 56,1-3 0,-1 0-75,1-4 1,-1-2-65,0-2 1,0-2 72,-4-6 1,3 1-40,-2-1 1,1-3-35,-2-1-1150,4-4-199,-5 7-342,0-9 1887,-1 4 0,-5-5 0,0 0 0</inkml:trace>
  <inkml:trace contextRef="#ctx0" brushRef="#br0" timeOffset="250">18981 8063 7994,'0'-11'0,"0"-1"0,0 1 0,0 5 0,-1 0 1001,-3 6 1,3 7-271,-3 4 1,-2 2-374,-2 6 0,2 4-132,-2 3 0,1 2 28,-5-1 0,5 2-28,-1 5 0,1 1 0,-5-1 0,4-4 28,1 1 1,1-4-230,-2 3 1,-1-6-447,5-1 0,-3-1-1750,3-7 1456,0 0 1,0-4-536,0 1 638,1-6 1,3 0-716,0-2 1327,0-2 0,5 3 0,1-5 0</inkml:trace>
  <inkml:trace contextRef="#ctx0" brushRef="#br0" timeOffset="251">19141 8143 8000,'0'-11'606,"0"-1"-42,0 1 340,0-1-174,0 6-158,0 1-345,0 5 0,0 5 51,0 3 0,0 3-70,0 4 1,0-1-15,0 5 1,0 0 7,0 4 1,-1 1-1,-3 3 1,3-3-242,-3 3 1,3 1 57,1-2 0,-1 1-190,-3-4 1,3 0 115,-3-1 1,3-3-171,1 1 0,0-7 83,0 3 0,0-4-39,0 0 115,0-6 206,0 4 70,0-8-130,0 3 524,0-5-404,5 0 1,1 0-45,5 0 0,2 0-45,2 0 1,-2-4-57,2 0 1,2 0 50,-2 4 0,5 0-175,-1 0 1,2-1 100,-2-3 1,2 3-121,-2-3 0,2 3 65,-2 1 0,1 0-147,-5 0 0,4 0 47,-4 0 1,1 0-50,-5 0 1,0 0-96,1 0 1,-5-1-807,1-3-182,-5 2-587,2-3 1842,-5 0 0,-5 4 0,-2-4 0</inkml:trace>
  <inkml:trace contextRef="#ctx0" brushRef="#br0" timeOffset="252">19096 8383 7962,'0'-12'79,"0"1"1215,0 5-750,5 1 0,1 5 29,6 0 1,0 0-238,3 0 1,-1 0 33,5 0 1,0 0-116,4 0 0,-4 0-28,0 0 1,0-2-61,4-1 1,-1 1 82,-3-1 1,1 0-320,-5-1 0,4 3 97,-3-3 0,3-1-787,-4 1 1,-4-3-937,-3 3-852,0 0 2547,-2-1 0,-1-1 0,-5-6 0</inkml:trace>
  <inkml:trace contextRef="#ctx0" brushRef="#br0" timeOffset="253">19141 8109 8101,'5'-12'0,"-2"1"216,5 0 1,0 3 373,8 0 1,-2 5 314,5-5 1,-4 4-369,4-4 0,0 5 117,4-5 0,3 6-174,1-2 1,4-1-226,-5 1 1,5 0-19,-5 4 0,0 0-480,-7 0 0,1 0-942,-5 0 1185,1 0 0,-5 5 0,0 1 0</inkml:trace>
  <inkml:trace contextRef="#ctx0" brushRef="#br0" timeOffset="254">13328 9594 8108,'0'-8'472,"0"0"-123,0 6 1,0-5 640,0 4-256,0 1 174,0-3-218,0 5-215,-5 0-369,4 0 1,-4 2 77,5 1 0,0 4-20,0 4 0,0 2 103,0 2 1,0-1-31,0 5 0,1 4-166,3 4 0,-3 0-231,3 0 1,-2 2 14,2 6 0,-3-2 104,3-3 0,1 2-5,-1-6 1,0 5 121,-4-5 0,1 1-25,3-4 1,-3-5-30,3-3 0,-1-1 11,0 1 0,-1-6-47,2 2 0,-3-5-39,-1 1 230,0-4-648,5 2-499,-4-5 445,4 0 245,-5 0-9,-5 0-104,4 0-70,-9 0 463,8 0 0,-8 0 0,4 0 0</inkml:trace>
  <inkml:trace contextRef="#ctx0" brushRef="#br0" timeOffset="255">13180 9685 8086,'0'-8'0,"0"1"0,0 3 337,0-4 1,3 4-103,1-3 0,4 3 214,-4-4 1,5 5 3,-2-5 1,3 2-159,2-2 1,3-1 79,0 5 0,2-3-125,-2 3 0,-1-4 58,5 4 1,-1-3-59,1 3 0,1 0-122,-5 4 0,4 0 107,-3 0 0,3 0-188,-4 0 1,4 5-39,-4 3 0,0-2-77,-3 2 0,-1 0 91,1 3 0,-5 2-89,1 2 1,-6-2-84,2 2 1,-3 1 25,-1 0 1,-1 3-113,-3-4 1,-2 4 56,-5-4 0,-1 0 98,1-3 0,-1 0 60,1 4 1,-1-5 0,1 0 0,1 1 17,2-5 125,-2-1 0,8 2 19,-6-4-129,5 0 1,-2-3 66,5 3 0,5-3-47,3 3 1,2-3 128,2-1 0,4 4-67,3 0 0,1 1-35,-1-1 1,3-1-16,-3 4 1,3-3-2,1 4 0,-4-5-33,0 5 1,-5 0 47,1 3 0,-4 0-208,-3 1 0,1-1 100,-6 1 1,1-1-169,-4 1 1,-6 3 5,-5 0 0,-2 4-11,-6-4 1,0 4 141,-4-3 0,-1 3-15,-3-4 0,2 0 177,-6-4 1,2-3-107,-1 0 1,-2-2 111,5 2 1,1 0-117,3-4 1,5 0 64,3-4 0,2 0-499,2 0-611,4 0 440,2 0 0,7-5-1136,1-3 1769,9-2 0,0-1 0,5-1 0</inkml:trace>
  <inkml:trace contextRef="#ctx0" brushRef="#br0" timeOffset="256">13785 9639 8110,'0'-7'784,"0"-1"-107,0 0-81,0 2 0,0 0-143,0 2 0,1 3-51,3-3 0,-1 4-94,4 4 0,-3 2-45,4 5 1,-2 1-133,2-1 0,2 2 106,-3 2 1,4 2-218,0 2 0,0-2 174,1-1 1,-1-4-379,1 4 0,-1-4 103,0 0 0,1-1-1071,-1 1 701,1-1 0,-1-1-97,1-2 1,-5-2-874,1-2 1421,-6-3 0,8 9 0,-3-3 0</inkml:trace>
  <inkml:trace contextRef="#ctx0" brushRef="#br0" timeOffset="257">14208 9548 8038,'0'-7'1566,"0"-3"-1036,-6 9 0,1 1-157,-2 8 0,-3-1-282,2 5 1,-2-3 152,-2 6 1,1 1-432,0 0 1,-1 4-86,1-1 0,-1 1-268,1-1 0,1 2 218,2-6 1,-2 4-100,2-4 0,2 0-1096,-2-3 1517,6-1 0,-8 1 0,3-1 0</inkml:trace>
  <inkml:trace contextRef="#ctx0" brushRef="#br0" timeOffset="258">14002 9845 8038,'0'-7'1432,"0"2"0,0 7-873,0 1 1,0 4 69,0 4 0,0 1-188,0-1 1,0 4-6,0 1 1,0 4-96,0-1 0,0 1-96,0-1 0,4 1-49,0-4 1,1 4 47,-2-1 1,-1-2-187,2-2 0,-2-4-13,2-3 1,-3 2-60,3-2-58,-3-3-633,-1 0-1169,0-5 0,0 0 0</inkml:trace>
  <inkml:trace contextRef="#ctx0" brushRef="#br0" timeOffset="259">15041 9274 7981,'0'-12'-269,"-1"5"182,-3-1 1424,3 6-406,-4-4 37,5 6-639,0 0 0,-4 7-53,0 4 1,0 2 14,4 6 1,0 5 28,0 7 0,0 2-155,0 1 1,0 0 28,0 0 0,4 1-137,0-1 0,1 4 51,-1 0 0,-3 1-173,3-1 1,1-2 74,-1 2 1,0-2-112,-4-2 0,4-4-42,-1 1 0,1-7 32,-4-1 1,0-2 40,0-6 0,4 1-13,0-5-775,0 1 347,-4-6-1432,0 4 831,0-9 740,0 4 1,0-15-1,0-2 1</inkml:trace>
  <inkml:trace contextRef="#ctx0" brushRef="#br0" timeOffset="260">15178 9685 8041,'0'-18'-233,"0"3"155,5 2 1991,2 2-446,-1-1-829,4 6 1,-7 2-310,4 8 1,-4 2-117,1 6 1,-3 0-89,-1 4 1,0 1 104,0 6 1,4 0-207,0 0 0,-1 0 88,-3 0 1,4 0-278,0-1 0,1 0-31,-1-3 1,-3-3-120,3-4 0,1-1 124,-1 1 0,0-5 116,-4 1 1,1-6 34,3 2 11,-3-2 0,5-2 2,-2 0 1,-1-6-3,4-1 0,-3-3 11,4-2 1,-1 1 19,5-1 0,-2 0 3,-2-3 0,6 1-86,-3-5 0,3 3 61,-3-3 0,1 2 7,-1-3 0,1 4-36,-1 5 226,0-1-210,1 6 167,-1-4 1,-1 10-51,-2 0 0,1 5 6,-5 6 0,0 1-90,-4-1 1,3 4 54,1 0 1,0 6-181,-4-2 1,0 2 95,0 2 1,0 0-356,0 0 1,0-2 153,0-2 1,1 2-150,3-6 0,-3 0-119,3-3 1,-1-5-252,0 1 1,0-4 748,5 3 0,-1-4 0,5 2 0</inkml:trace>
  <inkml:trace contextRef="#ctx0" brushRef="#br0" timeOffset="261">15658 9651 7962,'0'-18'771,"0"3"-389,0 7 0,0 2 614,0 2-608,0 3 0,0-3-11,0 8 1,4 2-155,0 5 0,3 2-68,-3 2 0,4 3 57,-5 5 0,6 0-106,-1 0 1,1 1-150,-2 2 1,4-2 117,-4 3 0,0-7-297,0-1 0,-3-1 91,4 1 1,-2-2-244,2-6 1,-2 1 167,-2-1 0,-2-3-419,6-1 1,-4-4-744,3 1-548,-4-3 1916,7-1 0,-9 0 0,4 0 0</inkml:trace>
  <inkml:trace contextRef="#ctx0" brushRef="#br0" timeOffset="262">15966 9582 7976,'-5'-11'17,"4"3"1039,-3 0-165,3 6 107,1-3-595,0 20 0,-4-5-115,0 13 1,-5-3-65,2 3 0,-2 5-105,1 3 1,-2-2 27,3 1 1,-2-1-152,1 2 1,-1 1-251,5-6 0,-3 1 217,3-4 0,-4-2-212,5-2 1,-1-2 117,4-6 0,0-3-1829,0-1 1960,0-4 0,5 7 0,1-3 0</inkml:trace>
  <inkml:trace contextRef="#ctx0" brushRef="#br0" timeOffset="263">16412 9628 8045,'-7'-5'105,"-3"-2"1,5 0 340,-2-1 0,-4 2 57,4-2 1,-3 3-106,-2 5 0,1-4-116,-1 0 1,1 2-52,0 6 1,-5 2-129,1 6 1,-1 0 6,0 3 1,4-1 51,-4 5 1,0-1-143,1 1 1,0 3-5,3-3 1,2 2-129,2 2 0,-1-4 46,6 0 0,-1-5-88,4 2 1,5-4 36,3 0 0,2-1 24,1 0 1,2-4 12,2-3 0,2 1 28,2-1 0,2-1 41,-2-3 0,-1-5-22,1-2 1,-1 0 168,1 0 0,-3-1-92,-4-3 1,-1-1 65,1 1 0,-2-1-78,-3 1 1,0 0-39,-4-1 1,-1 1-23,2-1 1,-3 5-50,-1-1 28,0 0 58,0-3-216,0 5 161,0 1-104,0 15 0,-1-3 104,-3 9 1,2-2 109,-1 1 1,-2-1-23,1 5 0,-4-5 10,4 1 0,1 1-38,3 0 0,1 3-14,3-4 0,-2 0-73,6-3 0,-1-1 92,5 0 0,-1 0-51,1-4 1,3-2 21,0-5 0,0 0-363,-3 0 1,0 0-205,4 0 0,-4 0-1102,4 0 1679,-4 0 0,5-5 0,1-1 0</inkml:trace>
  <inkml:trace contextRef="#ctx0" brushRef="#br0" timeOffset="264">16674 9639 7962,'0'-11'928,"0"-1"-436,0 6-256,0 1 1,0 6 254,0 3 1,0 2-99,0 6 0,0 4-99,0 3 0,0 3-134,0 1 0,0-4 14,0 0 0,2 2-189,2 2 0,-2 5 86,6-9 1,-6 5-191,2-5 1,1-1 48,-1 1 0,1-6-11,-1-2-25,-3 1 527,4-6-288,0 0 0,-4-2 197,3-8 0,-2 2 16,-2-6 1,0 1-71,0-5 1,3-1-258,1-2 1,0 1 116,-4-5 0,4 0-129,0-4 0,3 2 99,-3 2 0,5-3-569,-1 3 0,2-2 51,1-2 1,1 5-100,-1 3 0,4 2-63,0 2 1,2 0 175,-2 4 1,-2-2-218,2 5 0,-2 0 197,-2 4 0,1 0-339,-1 0 0,0 2 757,1 1 0,-1 4 0,1 4 0</inkml:trace>
  <inkml:trace contextRef="#ctx0" brushRef="#br0" timeOffset="265">17131 9639 8018,'0'-6'1125,"0"-4"-306,0 8-179,0-3 1,0 7-182,0 1 0,0 4-67,0 4 1,0 6-76,0 2 1,0 1-13,0-1 1,0 3-73,0-3 0,0 2-5,0 2 1,0 0-151,0 0 1,0 0 90,0-1 0,2-2-335,1-1 0,-1-6 113,1 3-515,-1-4 0,2-4-748,-1 0 989,1-6 1,0 2-1070,0-8 1,1 2 63,-1-6 1332,-3 0 0,4-8 0,-5-2 0</inkml:trace>
  <inkml:trace contextRef="#ctx0" brushRef="#br0" timeOffset="266">17108 9297 7956,'-5'-12'21,"4"6"-69,1 1 1,3 6-32,4 3 0,-3-2 79,4 6 0,-1 0 0,5 3 0</inkml:trace>
  <inkml:trace contextRef="#ctx0" brushRef="#br0" timeOffset="267">17588 9651 8070,'0'-7'-9,"0"-3"389,0 9 0,0-9 272,0 3-320,-5 1 0,3-4 123,-6 2-14,5 3-192,-2 0 1,0 1 253,-2 0-251,-4 1 0,0-1-26,0 0 0,-2 2-103,-2 5 0,1 0-41,-5 4 1,3 2 129,-3 7 1,4-2-262,-4 5 0,5-4 73,-1 4 0,2-4-254,2 4 0,1 0 82,2 4 1,3-1-37,5-3 0,0 1-16,0-5 0,5 4-146,3-4 0,6 1 60,1-5 0,4-3 84,-4-1 0,4-4 262,-4 1 1,4-3-128,-3-1 0,3 0 176,-4 0 1,0-5 21,-3-3 1,-1 2-52,0-2-20,1 1 1,-2-5-2,-2 1 0,1-1-113,-6 1 1,1 0 73,-4-1 1,4 4-212,0 1 0,0 3 10,-4-4-108,0 6 280,0-3 1,0 6 2,0 3 0,0 2 76,0 6 1,0 0-78,0 4 1,0-2 248,0 5 0,0-5-64,0 1 1,0 1-31,0 0 1,5 3-27,2-4 0,3 0-161,2-4 0,-1 0 54,1-4 0,-1 2-27,0-5 1,1 0-158,-1-4 1,1 1 34,-1 3-815,1-3 0,-1 4 949,0-5 0,1 0 0,-1 0 0</inkml:trace>
  <inkml:trace contextRef="#ctx0" brushRef="#br0" timeOffset="268">17805 9639 7962,'0'-7'0,"0"-1"939,0 0-104,0 2 308,0 1-681,0 5 0,1 5-110,3 3 1,-3 6-121,3 1 0,-1 4-14,1-4 0,-3 4-189,3-4 1,-2 6 138,2-2 0,-3-2-122,3 2 1,1-3 107,-1 3 1,1-5-723,-1 1 167,-3-2 24,4-2 129,0-5 206,-3-1 68,3-5 0,-5-1-41,0-3 1,0-2 49,0-5 0,0 2-20,0-3 1,3 3 3,1-6 0,4 1-48,-4-1 1,5 1-12,-2-5 0,2 5-10,-1-1 0,2-2 41,-3 2 1,4 0 118,0 3 1,0 5-40,1-1 53,-1 6 0,1-3-65,-1 5 1,-3 1 70,-1 3 0,-3 2-49,4 5 1,-4 6 33,3 2 0,-4-1-93,1 1 1,-3 4-24,-1 3 1,4 1-244,-1-4 1,1 0 78,-4-1 0,1 0-176,3-3 0,-2 1 94,1-4 0,2-5-65,-1-3 0,1-5-770,-1 5 289,-3-5 1,6 2 792,-3-5 0,-3 0 0,4 0 0</inkml:trace>
  <inkml:trace contextRef="#ctx0" brushRef="#br0" timeOffset="269">18353 9217 7952,'0'-22'326,"0"3"1,0 6 207,0 6 90,0 4-122,0-2 403,0 5-544,0 10 0,0 3 18,0 10 1,-1 6-244,-3 5 1,3 2 43,-3 6 0,3-2-210,1 2 1,0 3 83,0-4 1,0-1-120,0-2 1,0 1 67,0-1 0,0-3-84,0-5 0,0-1 137,0 2 1,4 0 71,0-4 1,-1-2-71,-3-6 1,0 2 22,0-6 1,0 4-169,0-4 163,5 0-359,2-3 1,4-2 92,1-2 1,-1-3-122,0-5 0,1 0-96,-1 0 1,1-4-72,-1 0 0,1-5-570,-1 2 0,0-2 448,1 1 1,-6-2 599,-2 2 0,2-7 0,1-3 0</inkml:trace>
  <inkml:trace contextRef="#ctx0" brushRef="#br0" timeOffset="270">18182 9673 8461,'11'-6'1362,"1"1"-848,-1 5 0,1 0-134,-1 0 0,1 0 220,-1 0 1,5 0-198,3 0 1,3-4-4,1 0 0,4-1-296,-1 2 0,1 1-253,-4-2 1,-4-1-297,0 2 1,-5-1-1423,1 4 1867,-7 0 0,7-5 0,-3-2 0</inkml:trace>
  <inkml:trace contextRef="#ctx0" brushRef="#br0" timeOffset="271">19553 9365 8038,'0'-6'837,"0"1"-329,0 5 1,0 5-24,0 2 0,-4 9-91,0 3 0,-4 7-135,4 5 0,-4-1 84,0 4 1,-2-2-76,-2 6 0,5-1-141,-1 1 1,1-1 102,-5 5 0,6-7-264,2 0 0,-1-2-62,1-7 0,0 0-114,4-7 0,0-3 45,0-4 1,4-1 35,0 0 0,1-4-1251,-1-3 584,-3-3-372,4-1 1,-1-1 20,0-3 1147,0-3 0,1-4 0,1 0 0</inkml:trace>
  <inkml:trace contextRef="#ctx0" brushRef="#br0" timeOffset="272">19553 9434 8051,'0'-12'2104,"0"1"-1818,5 4 1,0 7 408,2 8 0,3 2-144,-2 2 1,1 4-7,-1 3 1,2 7-159,-3 0 0,3 5-141,2-5 0,-1 5-234,1-5 0,-3 5 102,2-4 0,-5 3-45,10-3 1,-6 3 103,5-3 0,-2-1-409,-2-3 0,4-4-10,1 0 1,-1-5 52,-4 1 1,-3-2-311,-1-1 0,0-5 193,0 1 0,0-6-1778,-3 2 906,-3-3-1037,4-1 1215,-5 0 1004,-5 0 0,-2-5 0,-4-1 0</inkml:trace>
  <inkml:trace contextRef="#ctx0" brushRef="#br0" timeOffset="273">19484 9845 8051,'-5'-7'945,"5"4"0,1 1-319,7 2 1,-1 0-198,5 0 0,1-1 74,2-3 1,-1 3-251,5-3 1,0 3-69,4 1 0,-1-1-497,1-3 1,0 3 256,0-3 1,-1 3-1185,-3 1 1,1-4 176,-5 0 1062,0 0 0,2-1 0,1-1 0</inkml:trace>
  <inkml:trace contextRef="#ctx0" brushRef="#br0" timeOffset="274">19987 9456 8036,'0'-11'0,"0"0"1311,0 4-54,0 2-60,0 5 1,0 7-851,0 4 0,3 2 2,1 6 0,0 4-119,-4 3 0,0 5-200,0-5 1,0 9 161,0-5 0,0 6-315,0-6 1,1-1-66,3 2 0,-3-6-129,3 2 1,-3-3 78,-1-1 0,0-6-288,0-1-43,5-4 67,-3 0-1192,8-6 1171,-9-1 1,5-5-453,-2 0 0,-2-1 975,1-3 0,-1-2 0,-2-6 0</inkml:trace>
  <inkml:trace contextRef="#ctx0" brushRef="#br0" timeOffset="275">20009 9685 8036,'0'-6'859,"0"-1"-90,0 3-330,0 3 0,5-4-130,3 5 1,2 0 150,2 0 1,0 0-84,4 0 0,0 0-138,3 0 0,5 0-115,-5 0 1,5 0-145,-5 0 1,3 0-479,1 0 1,-5 0 328,-3 0 0,0-1-2019,-4-3 1230,3 3 958,-12-9 0,3 3 0,-5-4 0</inkml:trace>
  <inkml:trace contextRef="#ctx0" brushRef="#br0" timeOffset="276">19941 9422 8049,'11'-5'0,"-3"0"458,-1-3 0,6 0-74,6 4 1,3-4 358,1 4 0,5-5-221,2 2 0,0 0-119,5 0 1,-7 4-242,6 0 0,-7-3-110,-1 3 1,-6-1-848,0 4 1,-7 0 294,3 0 500,-4 0 0,0 0 0,-1 0 0</inkml:trace>
  <inkml:trace contextRef="#ctx0" brushRef="#br0" timeOffset="277">20775 9411 8076,'0'-12'1986,"0"6"-735,0 1-733,0 5 1,-2 5-243,-2 3 0,2 3-79,-6 4 0,5 4-45,-5 8 0,5-2-36,0 6 1,-3-5 117,3 5 1,-1-4-241,4 3 1,0-3 2,0 3 1,0-6-260,0-1 1,4-1 169,-1-7 1,3-1-242,-3-7-400,-1 4-489,8-5-490,-9 0 910,4-1 802,-5-5 0,0-5 0,0-1 0</inkml:trace>
  <inkml:trace contextRef="#ctx0" brushRef="#br0" timeOffset="278">20569 9388 7988,'6'-11'0,"1"3"409,-4 0 0,0 6-25,5-2 0,-1 1 48,5 0 0,-1 1-91,1-1 1,4 1 115,3 2 0,3 0-123,0 0 0,1 0-145,0 0 1,4 0-65,-1 0 0,1 0-172,-4 0 0,1 0-113,3 0 1,-3 0 121,2 0 0,-3 0-232,-4 0 1,3-1 134,-3-3 0,-3 3-46,0-3 0,-4-1 10,0 1 0,-5 0 13,1 4 166,-5-5 274,2 4 136,-5-4-278,0 10 1,-2 3 124,-1 7 1,-3 3-40,-1 5 0,0-1-43,4 1 0,0 1-20,-4 3 1,4-2-16,-1 6 1,-1-5-68,1 5 0,0-6-156,4 2 1,0 1-79,0-1 1,0-2 139,0-6 0,0 1-13,0-5 0,4 1 44,0-5 0,4-3 158,-4-1 0,1-4 7,-2 1-52,-1-3 73,8-1 0,-4 0-71,6 0 0,-5 0 18,1 0 0,-1 0-29,5 0 1,-1-4-79,1 0 1,0 1 52,4 3 0,-4-4-138,4 0 0,-3 0 17,3 4 0,-4-1-85,4-3 0,-4 3-660,0-3 302,4 3-430,2 1 1,0-2-164,-3-1-1137,-7 1 2197,-3-3 0,0 0 0,1-1 0</inkml:trace>
  <inkml:trace contextRef="#ctx0" brushRef="#br0" timeOffset="279">21026 9616 7978,'0'-11'0,"5"3"627,3 1 0,-2 4-67,1-1 1,2 3 96,7 1 1,-2-4-350,5 0 1,0 1-136,3 3 1,1 0-63,0 0 1,0-2-240,0-1 0,-4 1-197,0-1 1,-5 1 266,1 2 0,-2 0-2232,-2 0 2290,1-5 0,-1-1 0,0-6 0</inkml:trace>
  <inkml:trace contextRef="#ctx0" brushRef="#br0" timeOffset="280">21049 9354 7977,'5'-13'0,"1"-2"288,5 7 1,2-1-51,2 2 1,2-3 140,2 2 1,4 2-90,0-2 0,-1 4 13,5-3 1,-2 4-104,2-1 1,-3-1 13,3 1 1,-4 0-161,-4 4 1,1 0 108,-5 0 1,4-3-25,-3-1 1,-1 0 261,-4 4-265,1 0 0,-1 0 156,0 0-22,1 0 1,-2 1-126,-2 3 0,1-1 22,-6 4 0,2 5-14,-1 3 1,-2 5-94,1-1 0,0 4-27,1 4 1,-3 1 70,3 2 1,-3 4-162,-1 1 0,0-1 53,0 4 0,0-4-35,0-3 1,0 0-37,0-4 0,0 0-136,0-4 1,0-2-418,0-2 440,0 3 1,0-10-575,0 4 193,0-9-335,0-2 0,1-5-217,3 0 511,-3 0 0,4-1 610,-5-3 0,-5-2 0,-1-5 0</inkml:trace>
  <inkml:trace contextRef="#ctx0" brushRef="#br0" timeOffset="281">21551 9354 7987,'1'-18'0,"3"3"0,-1 2 525,4 2 0,1 3-94,3 0 1,1 6 325,-1-2 0,-3 1-261,0 0 0,-1 1-62,5-1 0,3 3-78,0 3 1,1 4-132,0 4 1,-4 1-214,4-1 0,-4 2 69,0 2 0,-1-1 144,1 5 0,-5-4 28,1 4 1,-6-1-29,2 1 1,-3 3-138,-1-3 0,-5 1-143,-2-1 1,-7 2-259,-1-1 1,-6-3-102,2 2 0,1 0 87,-1 4 0,5-4 92,-1 0 1,4-3 173,3 3 0,-1-5 61,6 1 0,-1-3-547,4 0 257,0-1 303,0 1 1,1-5 301,3 1 1,2-4-143,6 3 0,0-4-31,3 1 1,-1-3-364,5-1 0,0 0 127,4 0 1,0 0-941,0 0 1,-4 0 68,0 0 965,0 0 0,9 5 0,1 1 0</inkml:trace>
  <inkml:trace contextRef="#ctx0" brushRef="#br0" timeOffset="282">22762 9434 7937,'0'-7'0,"0"-3"0,0 3 810,0 1-461,0 1 0,0 4 203,0-3 151,-5 3-329,3-4 1,-8 1 76,3 0-321,-3 1 35,-2 3 1,-4 0 80,-3 0-151,2 0 1,-5 1-26,3 3 0,-1-2 113,1 6 1,-1-1-202,5 5 0,-1-2 46,5-2 1,3 2-340,1-3 226,4 3 1,-1 2 22,8-1 1,4 1 19,7-1 0,-1-1-6,5-2 1,0 2 33,4-2 1,4 2 11,-1 1 0,0-3 140,-7-1 1,2 1-120,-2 4 0,-2-1 151,-2 0 1,-2-3-77,-2 0 0,-1-1 181,-2 5-200,2-1 1,-9 0-2,3 1 1,-8-1-101,-3 1 0,-7-5 104,-2 1 0,-5-2-117,-2 2 0,0 1 84,-3-5 0,1 3-90,3-3 1,0 0 66,3-4 0,2 0-783,6 0-103,5 0-272,-4 0 1136,8 0 0,-3 0 0</inkml:trace>
  <inkml:trace contextRef="#ctx0" brushRef="#br0" timeOffset="283">13385 10679 8030,'0'-7'61,"0"1"676,0 2-128,0 3 298,0-9-28,0 8 17,0-3-481,0 5 0,0 5-179,0 3 1,0 3-8,0 5 1,0 1-129,0 6 0,0 0 157,0 0 1,0 4-178,0-1 0,0 6-54,0-2 0,4 0-90,0 0 1,0-1 49,-4 2 0,3 0-126,1-4 0,0 1 24,-4-1 1,4-7 96,0 3 1,0-8-64,-4 0 0,1-2 66,3-2 1,-3 1-77,3-1 1,-3-3-77,-1-1-653,0-4-458,0 2 768,0-5 1,0 5 0,0 1 0</inkml:trace>
  <inkml:trace contextRef="#ctx0" brushRef="#br0" timeOffset="284">13751 10793 7957,'0'-12'-441,"0"1"2180,0-1-578,0 6-118,0 1-192,0 5-564,0 5 0,0 3-31,0 7 1,0 3-21,0 5 1,0 1-160,0 2 0,0 0 92,0 4 1,0-3-212,0 3 1,0-6 73,0-1 0,4 0-93,-1-4 1,2-1-63,-1 1-882,-3-5-517,10 2 776,-10-9-1249,4-2 844,-5-5 1151,0 0 0,-10-5 0,-3-2 0</inkml:trace>
  <inkml:trace contextRef="#ctx0" brushRef="#br0" timeOffset="285">13568 10770 7957,'0'-12'0,"5"2"592,3 3 1,2 2-158,1 5 1,2-2 288,2-1 1,0 1-287,8-2 0,-6 3 2,6 1 0,-3-1-157,3-3 1,2 3-239,-2-3 1,2-1 17,-6 1 1,-1 0-122,1 4 1,-5-3-974,1-1 0,-2 0 172,-2 4 859,1 0 0,-1-5 0,1-1 0</inkml:trace>
  <inkml:trace contextRef="#ctx0" brushRef="#br0" timeOffset="286">14208 10633 8031,'0'-12'-116,"0"1"0,0 3 2357,0 1-549,0 4-295,0-2-1175,0 5 1,0 5 40,0 3 1,0 3-90,0 4 0,0 5 55,0 6 1,0 0-184,0 4 0,0-3 56,0 3 0,0-1-192,0 2 0,1 0-70,3-4 0,-3 4-176,3-5 1,-3 1 54,-1-4 0,0-4 105,0 0 1,0-5 123,0 1 0,0-2-8,0-2 1,0-3 182,0-1 62,0-4 276,0 2 716,0-5-1136,5 0 1,-2 0 31,4 0 1,1-1-25,3-3 0,2 3 151,2-3 0,-1-1-99,5 1 1,0-4-58,4 4 1,0-3-7,0 3 1,-4-4 28,0 5 1,-1-5-417,1 4 0,1-3 175,-5 3 0,0-4-1584,-3 4 800,-1 1-670,1-3-84,-6 5 1712,-1-9 0,-10 4 0,-1-6 0</inkml:trace>
  <inkml:trace contextRef="#ctx0" brushRef="#br0" timeOffset="287">14185 10884 7948,'7'-6'482,"1"2"1,-4-1 26,3 1 0,2 0-57,6 4 1,-1 0 52,5 0 1,-1-1 233,1-3 1,3 3-296,-3-3 1,2 2-154,2-2 0,-4 2-488,0-1 0,-5 1 202,2 2 1,-8-3-1785,0-1 385,-5 0 474,7 4 1,-9-1 919,3-3 0,-13 3 0,-4-4 0</inkml:trace>
  <inkml:trace contextRef="#ctx0" brushRef="#br0" timeOffset="288">14150 10644 7948,'7'-11'567,"3"3"-346,-2 1 1,3 3 559,4-4 0,3 2-151,5-2 1,1-2 31,3 2 1,-2 2-291,5-2 0,0 6-175,0-2 0,-1-1-426,-2 1 0,-4 0 253,0 4 0,-2 0-2147,-6 0 2123,6 0 0,-9 0 0,5 0 0</inkml:trace>
  <inkml:trace contextRef="#ctx0" brushRef="#br0" timeOffset="289">14950 10541 8016,'-6'-11'0,"-5"1"215,4 2 1,2 2 979,1 2-262,3 3-558,-4-4 1,3 6-215,-2 3 0,3 3 81,1 9 1,1 1 174,3 6 0,-1 5-110,4 3 0,-3 0-63,4 0 0,-2 2-78,2-3 1,1 3-110,-5 2 1,3-5-202,-3 0 0,1 0 145,-1 0 1,-3-2-394,3-5 1,-2-5 189,2-3 1,-2-2-584,1-2 534,-1 0 1,-2-3-438,0 0-446,0-6-789,0 3 1923,0-5 0,-5-10 0,-2-3 0</inkml:trace>
  <inkml:trace contextRef="#ctx0" brushRef="#br0" timeOffset="290">14893 10599 8016,'1'-12'0,"3"1"0,-3-1 389,3 1 1,1 3 50,-1 1 0,5 3 18,-2-4 1,5 6-78,3-2 1,-1-1 129,5 1 0,4 0 25,3 4 0,6 1-174,-1 3 0,0 3-214,0 4 0,1 0 109,-6 1 0,1-1-255,-4 1 1,-6-1-84,-1 1 1,-7 3-92,-2 0 1,-4 5 84,1-1 1,-6 3-136,-5 1 0,-1 0-253,-7-1 0,-3 1 161,-1 0 1,-6 0-124,-2 0 1,0 0 113,4 0 1,1-2 60,-1-2 0,4 1 153,0-4 1,5-1 153,-1-4 1,3-3 48,5 0 1,1-5-146,6 5 1,2-6 154,2 2 1,3-2-31,8-2 0,-1 0 48,5 0 1,2 0-23,5 0 1,-4 0-110,5 0 0,-10 0-202,6 0 1,-8 3-328,1 1 0,0 0-278,-1-4 0,1 1 349,-5 3 1,0-3 55,1 3 1,-1 1 410,1-1 0,-1 5 0,0-3 0</inkml:trace>
  <inkml:trace contextRef="#ctx0" brushRef="#br0" timeOffset="291">15544 11090 8016,'0'-12'-126,"0"5"660,0-1 0,0 0 70,0-3 0,0-2 115,0-2 1,-4 1 3,0-5 1,0 0-274,4-4 1,0 0-14,0 1 1,0-1-210,0 0 0,0-4-24,0 1 0,2-5 38,1 4 1,-1-3-197,2 3 1,-3-1-32,-1 2 0,4 3-53,-1 0 1,1 1-88,-4 7 0,4 0 50,0 4 1,0 3 152,-4 0-29,0 6 1,0-2-148,0 8 1,5 3 183,2 9 1,0 1 5,0 6 1,1 4 0,3 0 0,1 4 10,-1 0 0,1 2-248,-1 1 1,4-1 66,0-3 0,1 2-272,-5-5 0,2 0 121,2-5 1,-2 1-30,2 0 0,-2-5-37,-2-3 0,0-6 31,1-1 0,-4-2-393,-1 1 1,-3-1-325,4-6-914,-6 5 745,3-4-166,-5 4 1316,0-5 0,-5 0 0,-1 0 0</inkml:trace>
  <inkml:trace contextRef="#ctx0" brushRef="#br0" timeOffset="292">15532 10987 8016,'-6'0'1755,"1"0"-1372,5 0 0,5 0 127,3 0 0,2-1-99,1-3 1,6 3-195,2-3 0,2 2 11,2 2 0,0-3-454,0-1 0,0 0-269,0 4 0,-1-1-569,1-3 0,-1 3 1064,-3-3 0,2-2 0,-3-1 0</inkml:trace>
  <inkml:trace contextRef="#ctx0" brushRef="#br0" timeOffset="293">16206 10553 8088,'0'-8'0,"0"1"608,0 4 204,0-7-505,0 9 1,0-3 16,0 8 1,0 2-90,0 5 1,0 6 241,0 2 0,-4 3-171,1 0 1,-1 3-45,4 1 1,-1 0-44,-3 4 0,2-5-123,-1 2 1,1 1-221,2-1 1,0-2 140,0-6 1,4 1-68,0-4 1,0-1-60,-4-4-238,5 1 0,-4-5-685,3 1-738,2-6 342,-4 3 1428,3-5 0,-10 0 0,-2 0 0</inkml:trace>
  <inkml:trace contextRef="#ctx0" brushRef="#br0" timeOffset="294">15921 10599 8030,'11'-12'0,"4"1"-43,1-1 1,0 1 350,-1-1 1,3 5 486,5-1 1,0 4-181,0-3 1,-1 4-187,1-1 0,0 3-165,0 1 1,4 0-21,-1 0 0,1 0-193,-4 0 1,0 0 62,-1 0 1,0 0 30,-3 0 1,-2 0 33,-6 0 1,0-4-179,1 1 0,-1-1 2,1 4 0,-5-1-17,1-3 111,-6 2 111,9-3-236,-10 5 1,5 0 248,-2 0-114,-3 0 0,4 5 38,-5 3 0,0 6 143,0 1 1,0 7-24,0 1 1,0-1-123,0 5 0,0 2-225,0 2 1,0-2 97,0 1 1,0 0-349,0 0 0,0-1 82,0-2 0,2-4-76,1 0 1,-1-2 185,1-6 1,3 1 35,-3-5 0,1-3 193,-4-1-310,5-4-718,-4 2 327,5-5-487,-6 0 1,0 0 0</inkml:trace>
  <inkml:trace contextRef="#ctx0" brushRef="#br0" timeOffset="295">16777 10610 8123,'0'-11'0,"0"-1"0,0 5 1634,0-1-211,0 5-631,0-2 0,-1 5-314,-3 0 1,-1 2-191,-3 1 1,-2 5-64,3 7 1,-7 3 43,-1 5 0,3 5-253,4 2 0,2-1-26,-1 2 0,1-6-31,6 2 1,0 1-47,0-2 0,6 0-273,1-7 1,7 2 17,1-2 1,6-6 118,-2-1 1,4-5 150,3 1 1,-2-3-21,3-5 0,-2 0 140,2 0 1,-3-5-15,3-3 1,-4-2 161,-4-1 1,-2-1-53,-1 1 1,-5-4 167,0-1 0,0-4-126,-8 1 1,1 1-87,-4-1 1,0-4-122,0-3 0,-5-1 148,-2 4 0,-5 0-485,-3 1 0,-3-1-22,-5 0 1,-3 1-185,-1 3 1,-5 4 36,2 7 1,2-1-200,1 6 1,4-1-275,4 4 0,4 5 1000,7 3 0,-2 7 0,4 3 0</inkml:trace>
  <inkml:trace contextRef="#ctx0" brushRef="#br0" timeOffset="296">17291 10644 8064,'0'-18'278,"0"2"-6,0 5 1,0-1 947,0 1-743,0-1 0,0 5 535,0-1-544,0 6 1,-1-4-160,-3 6 0,3 7-236,-3 4 0,3 6 102,1 6 0,-4 1-92,0 2 1,0 0 3,4 4 1,0-3-133,0 3 0,0-1 36,0 2 1,0 1-134,0-6 0,2 5-338,1-5 1,-1-3 227,1-4 0,0-5-191,1 1 1,-3-6 154,3-1 1,-2-6-791,2 2 677,-2-2 1,4-4-781,-2-2 685,-3-2 1,4-5 80,-5-1 1,0-3 239,0 0 1,-4-2 174,0 2 0,-3 2 0,3-2 0,-4-3 0,5-1 0,-5-2 0,4-2 0,0 4 0,4 0 0,0 1 613,0-1-138,0-2 1,0 8 1178,0-2-1187,0 7 1,2 3 94,1 5 1,4 1-120,4 3 1,2 6-154,2 5 0,-2 4-123,2-3 0,-1 4 65,1-1 1,-1 3-198,5 0 0,-1 1 28,1 0 0,1-4-164,-4 0 0,4-5 162,-1 1 0,-3-3 60,0-5 0,0 2 77,-1-5 0,1 0-79,-5-4 1,0 0 324,1 0 0,-5-4-86,1 0 1,-2-5 243,2 2 1,-3-7-146,-5-1 0,0-6-118,0 2 1,0-2-146,0-2 0,0 0 28,0 0 0,-4-1-191,0-3 1,-1 2 132,2-5 0,1 4-564,-1 0 1,1 0 222,2-1 0,0 7-951,0-3 0,2 8 98,1 0 0,0 6-238,4 1 1,-3 5-100,4-5 0,-1 5 146,5 0 1221,-1 1 0,1 2 0,-1 0 0</inkml:trace>
  <inkml:trace contextRef="#ctx0" brushRef="#br0" timeOffset="297">18091 10519 7954,'0'-12'112,"0"5"55,0-1 1,3 4 664,1-3 1,0 3-265,-4-4 1,0 4 96,0-3 0,-1 4-262,-3-1 1,1-1 3,-4 1 0,-1 1-173,-3 3 1,-1 0-15,1 0 1,-2 1-29,-2 3 1,1-2 0,-5 6 0,4 0-175,-4 3 1,5 4 149,-1 0 0,-2 2-225,2-2 0,0-2 57,3 2 1,2 2-42,2-2 1,0 0 1,4-4 0,0 2-83,4 2 1,1-2 97,3 2 1,2-2-88,6-2 0,1 1 5,2-1 1,2 1 101,6-1 0,0 4-120,0 0 1,0 1 100,0-5 0,-2 1-2,-2-1 0,2-3-3,-6-1 0,0 1 1,-4 3 0,1 1 54,-1-1 1,-3 1-52,0-1 1,-6 0 162,2 1 1,-3-1-91,-1 1 1,0-1 147,0 0 0,-5-3-94,-3 0 1,-5-1 52,-3 5 0,-4-2-27,1-3 1,-6 4-30,-2-4 1,-4 0-75,5 0 0,0-4-135,7 1 0,-1-3-517,5-1 1,3 0-22,5 0-2445,4 0 3092,-2-5 0,10-7 0,2-5 0</inkml:trace>
  <inkml:trace contextRef="#ctx0" brushRef="#br0" timeOffset="298">18936 10473 8002,'0'-6'372,"0"-5"81,0 10 330,0-4 317,0 5-771,0 5 0,0 3-37,0 7 0,0 0-20,0 8 1,0-3-47,0 7 1,0-2-20,0 2 1,0-2 19,0 6 0,0-4-180,0 3 0,0-1-43,0 2 1,0 0-126,0-4 1,0 3-80,0-3 0,0-2 105,0-5 0,0 0-87,0-5 1,-1 0-80,-3-3-169,2-1 62,-3 1-1107,5-6-158,0-1 1633,0-5 0,0-5 0,0-1 0</inkml:trace>
  <inkml:trace contextRef="#ctx0" brushRef="#br0" timeOffset="299">18924 10519 7923,'7'-2'481,"-3"-1"1,-2 1-46,2-2 1,-2 4 108,6 4 0,-4 3-117,3 4 1,-3 0-46,4 1 1,-2 3-115,2 0 0,1 6-80,-5-2 1,4 2-29,0 2 0,-2 0-121,2 0 0,-2-4 43,2 0 1,1-5-244,-5 1-289,4-2 360,-1-2 0,-1-3-130,-2-1 131,2-4 320,-4 2-147,3-5-27,-5-5 1,1 0-20,3-3 1,1-2 3,2 2 0,4-3-132,-4-4 1,3 1 132,2-5 1,3 1-217,0-1 0,4-3 50,-3 3 0,3-2-38,-4-2 1,4 0 51,-4 0 0,4 2 39,-4 2 1,2-3 115,-2 3 1,-6 3-115,2 0 0,-2 4 197,3 0 0,-6 5 28,-2-1 103,-3 5 1,3-3 159,0 2-319,-1 3 0,-3 1 16,0 8 0,0 3-10,0 4 1,-3 8 116,-1 8 1,-1 0-69,1 0 0,1 6-130,-4-3 0,3 3 76,-4-3 1,6-1-239,-2-3 0,-1 3 66,1-2 1,-1-3-158,1-2 1,3-1 33,-3-3 1,3-3 124,1 0 1,0-5-53,0 2-46,0-4 160,0 0 1,0-5-97,0 1-372,0-6 254,0 4-3074,0-6 1359,0-6 1934,0 0 0,5-5 0,1-1 0</inkml:trace>
  <inkml:trace contextRef="#ctx0" brushRef="#br0" timeOffset="300">19564 10541 7907,'0'-6'1330,"0"-4"-418,0 9-547,0-4 0,0 6 41,0 3 0,0 7-48,0 8 0,-4 3 7,0 1 0,1-1-99,3 1 1,0 1-162,0 3 0,0-3-44,0 3 0,0-3-118,0-1 0,0-2 83,0-2 0,3 2-226,1-6 0,5 0-63,-1-3 1,2-1 88,1 0 1,2-4 97,2-4 0,-2 3 45,2-3 0,-1 1 68,1-4 0,-1 0 12,5 0 0,-5-5 127,1-3 0,2-2-42,-2-1 1,2-2 126,-2-2 0,-2 1-36,2-5 1,-3 1-115,0-1 0,-2-2-54,-2 2 0,1-4 65,-6-4 0,5 3-194,-4-3 0,0 3-135,-4 1 0,0-3-152,0-1 1,0 2-301,0 6 1,0-2 320,0 6 1,0 0-567,0 4 1,-2 3-228,-2 0-191,3 6 1322,-9-3 0,9 5 0,-4 0 0</inkml:trace>
  <inkml:trace contextRef="#ctx0" brushRef="#br0" timeOffset="301">20238 10439 7988,'6'-12'575,"-1"5"-17,-5-1 318,5 5-109,-3-7-298,3 9 0,-5-5-209,0 2 0,-5 3-35,-3-3 1,-7 4-180,-4 4 1,1-2 128,-1 6 0,0-1-87,-4 5 0,0-1 105,0 1 1,2-1-179,2 1 1,2-1-29,6 0 1,1 1-59,2-1 0,-1 1-83,5-1 1,1 0 150,3 1 0,1-1-60,3 1 0,2-1 51,5 1 0,5-1 113,-1 0 0,5 1-112,-1-1 1,3 1 5,1-1 0,-1 1-41,1-1 1,-1 0-2,-3 1 0,1-1-23,-5 1 1,1-1 78,-5 0 0,-1 1-140,-2-1 0,1 1 69,-6-1 0,1 1-42,-4-1 0,-1-2 39,-3 2 1,-2-2 104,-6 6 1,-4-2-47,-3-1 1,-1-2 9,1-3 0,-3 3 58,3-2 1,-3 1-72,0-1 0,3-2-191,-1-2 0,7-3-63,-3 3-300,4-3 0,4-1-133,0 0 311,6 0 385,-3 0 0,10-10 0,1-3 0</inkml:trace>
  <inkml:trace contextRef="#ctx0" brushRef="#br0" timeOffset="302">20558 10496 7956,'0'-12'203,"0"1"0,0 3 959,0 1-41,0 4 347,0-2-578,0 5-622,0 5 0,-2 3 48,-2 7 0,3-1-75,-3 5 0,2 4-28,-2 3 0,3 1-158,-3-4 0,3 1 139,1 3 0,0-3-295,0 3 0,1-3 53,3-2 0,-3 0-238,3-3 1,-2 1 11,2-4 78,-3-1 0,8-4-433,-5 1-279,0-6-1162,-4-1 747,5-5 447,-4 0 0,3-1 59,-8-3 817,3-2 0,-9-6 0,4 1 0</inkml:trace>
  <inkml:trace contextRef="#ctx0" brushRef="#br0" timeOffset="303">20329 10450 7956,'5'-11'298,"2"1"159,4 2 0,-2 3 303,2 5 1,-1 0-287,9 0 1,2 0 428,5 0 1,4 0-351,4 0 0,-1 0 36,-3 0 0,1 0-193,-8 0 0,2 0-892,-6 0 1,1 0-191,-1 0 0,-2 0-1819,-6 0 2505,1 0 0,-1 5 0,1 1 0</inkml:trace>
  <inkml:trace contextRef="#ctx0" brushRef="#br0" timeOffset="304">21471 10245 7970,'0'-12'641,"4"4"-194,0 1-55,0 4 1,-3-2-25,3 5 1,-3 2 35,3 1 1,-3 7 10,-1 6 1,4 5-101,0 2 1,-1 1-35,-3 7 0,0-1-58,0 4 1,0-1 40,0-2 0,0 1-97,0-6 0,0 5-113,0-5 1,2 5 104,2-5 1,-2-3-190,6-4 0,-4-1-222,3 1 1,-1 1 120,2-4-767,2-1 1,-7-4 20,4 1-1125,-4-6 956,2-1 1046,-5-5 0,0 5 0,0 2 0</inkml:trace>
  <inkml:trace contextRef="#ctx0" brushRef="#br0" timeOffset="305">21780 10233 7966,'1'-10'0,"3"2"812,-3-2 165,4 9-462,-5-4 0,0 6 84,0 3 0,0 7-180,0 8 0,0 4 146,0 4 0,0 2-123,0 5 1,0 1-322,0-1 1,-4 4-84,0 0 0,1-1-130,3-7 1,0 2 103,0-5 0,1-1-81,3-3 0,-2-1-622,6-3 0,-4-3-46,3-4-1299,-4-1 751,7 0-896,-9-4 2181,4-2 0,-5 0 0,0 1 0</inkml:trace>
  <inkml:trace contextRef="#ctx0" brushRef="#br0" timeOffset="306">21551 10599 7966,'7'0'686,"3"0"0,-4 0-98,5 0 1,1 0 44,-1 0 1,6 0-317,2 0 0,-1 0-229,1 0 1,2 0-148,2 0 0,6 0-391,-6 0 1,1 0-188,-5 0 1,1 0 237,-4 0 399,4 0 0,-7-6 0,3 0 0</inkml:trace>
  <inkml:trace contextRef="#ctx0" brushRef="#br0" timeOffset="307">22168 10199 7966,'0'-8'0,"0"1"0,1 4 452,3-1 1,-3 2 648,3-2 104,-3 3-308,-1-4-228,0 5-362,-5 10 0,0-1-84,-2 10 0,-5 1-90,1 7 1,-1 2 117,-3 5 0,2-2-179,2 2 0,3-2-77,1 6 0,0-4-188,0-3 1,0 2-60,4-3 1,1-2-172,-1-1 1,1-3 70,2-1 1,0-6-185,0-1-44,0-4 120,0 0 83,0-6 1,2-1-803,1-5-584,-1 0 1763,3 0 0,0-5 0,1-1 0</inkml:trace>
  <inkml:trace contextRef="#ctx0" brushRef="#br0" timeOffset="308">22122 10199 7966,'1'-10'327,"3"2"274,-2-2 251,8 4-445,-9-1 0,5 2 243,-2 5 1,-1 5-146,4 3 1,1 7-149,3 4 0,-3 4 60,0 4 1,-1 2-149,5 5 1,-2 4-238,-3 0 0,3 0 89,-2-3 1,4-2-77,3-3 0,-3 2-109,4-6 0,-4 1-368,0-4 1,3-2-200,0-2 1,0-2 278,-3-6 0,-1-3-368,1 0 0,-5-5-227,1 5-1075,0-5 1078,-2 2 944,4-5 0,-9 0 0,4 0 0</inkml:trace>
  <inkml:trace contextRef="#ctx0" brushRef="#br0" timeOffset="309">22099 10576 8721,'12'0'710,"-1"4"-432,1-1 0,4 1-141,3-4 1,0 0-157,4 0 0,-3 0 37,7 0 0,-3 0-158,-1 0 0,0 0-1334,0 0 1474,-1 0 0,1-5 0,0-1 0</inkml:trace>
  <inkml:trace contextRef="#ctx0" brushRef="#br0" timeOffset="310">22556 10187 7966,'0'-6'1010,"0"1"-236,0 5-506,5 0 1,-3 5 245,1 3 1,2 3-15,-1 4 1,4-1-92,-4 5 0,3 2-200,-3 5 1,5 0-9,-1 4 0,-2-5-388,2 2 0,-2 1 205,1-1 0,4-1-141,-4-3 0,2 0 41,-1 0 0,2-5-439,-2-3 1,-2-2 24,1-2 1,-3 0 5,4 1 0,-4-5-721,3 1 257,-4-5-355,7 2 1309,-9-5 0,4 5 0,-5 1 0</inkml:trace>
  <inkml:trace contextRef="#ctx0" brushRef="#br0" timeOffset="311">22899 10199 7966,'0'-12'-550,"0"1"1,1 1 2278,3 2-306,-3 3-8,4 0-1089,-5 4 1,0-3-171,0 8 1,-1 3 204,-3 9 1,2 1-125,-6 6 0,0 5-140,-3 3 1,0-2 97,-1 1 0,1 1-280,-1 3 1,2-1-127,3-3 1,-4 0-310,4-4 0,-2-2 268,1 3 0,2-4-101,2-4 0,3 1-540,-3-5 1,3 1 345,1-5 1,0-3 546,0-1 0,0 1 0,0 3 0</inkml:trace>
  <inkml:trace contextRef="#ctx0" brushRef="#br0" timeOffset="312">23093 10165 7966,'0'-18'1310,"5"6"-504,-4 7-441,4 10 1,-6 6 38,-3 4 1,3 5-73,-3-1 0,-1 6-95,1 2 0,-1 4-106,1-5 0,2 5 120,-6-5 0,6 2-249,-2-1 1,3-3-60,1 3 0,-4-3-69,0-1 0,0-2-24,4-2 1,0 2-336,0-6 298,0 0 1,4-4 23,0 1 128,0-6 1,-3 3-77,3-5 379,-3 0-181,9-4 243,-3 0 1,4 0 37,0 0 0,1 0 6,-1 0 1,1 0-22,-1 0 1,1 0-71,-1 0 0,2-2-308,2-1 1,-2 1 160,2-1 0,1 1-119,-1 2 0,2-1 74,-2-3 0,-1 3-467,5-3 0,-5 3-78,1 1 0,2-4-983,-2 0-742,0 0 1567,-3-1 1,-5 3-1499,1-6 2110,-5 6 0,-3-9 0,-7 5 0</inkml:trace>
  <inkml:trace contextRef="#ctx0" brushRef="#br0" timeOffset="313">23059 10496 7966,'0'-7'-869,"4"1"2388,-1 2-972,6 3 0,-2-4-44,4 5 1,0 0-205,1 0 0,1-4-105,2 0 0,-1 1-76,5 3 0,-1-2-144,1-2 1,1 3-643,-5-3 1,4 3 451,-4 1 1,1-4-1595,-5 0 1810,-5-4 0,4 1 0,-3-4 0</inkml:trace>
  <inkml:trace contextRef="#ctx0" brushRef="#br0" timeOffset="314">23059 10153 7966,'7'-6'340,"1"2"0,-4-1-59,3 1 0,2 0 653,6 4 0,1-3-349,7-1 1,1 0 412,6 4 0,3 0-444,-2 0 0,0 0-340,0 0 0,2 0-309,-3 0 1,-2 1-383,-1 3 0,-4-1-190,-4 4 0,1-4 342,-5 0 325,-5 4 0,0-1 0,-3 6 0</inkml:trace>
  <inkml:trace contextRef="#ctx0" brushRef="#br0" timeOffset="315">13705 11798 7222,'-6'-7'1064,"-1"-1"-23,4 4-488,1 0 0,-4 4 275,2 0-331,3-5-334,-9 4 1,3-3-103,-4 8 0,0-2 135,-1 6 0,-1-4-14,-2 3 1,2 1-121,-2 3 0,3-1 41,0-2 1,1 2-184,-1-2 1,1 2 93,-1 1 1,2-3-125,3 0 78,-3-1-156,8 5 176,-3-1-20,5 0 1,0 1 50,0-1 1,5-1-11,3-2 1,2 2 44,1-2 1,5 2-38,-1 1 0,5-1-27,-1-2 1,4 1 75,4-5 1,-3 5 8,3-2 0,-3 2-72,-2-1 1,0 2-4,-3-2 0,-1 0-12,-3 0 0,-6 2 35,2-2 1,-3 2-212,0 1 0,-3 1 100,-5-1 0,-2 1 49,-1-1 1,-5 0 38,-7 1 0,1-1-8,-5 1 1,0-1 40,-4 1 0,0-2 145,0-3 1,0 4-8,1-4 0,-1-1-81,0 2 0,1-5 3,3 0 1,-1-1-15,5-2 1,-4 3-166,3 1 0,5 0-275,3-4-32,1 0 1,-1 0-1245,1 0 733,4 0-72,-2-5 0,6 4 440,3-3 0,2 1 536,6 0 0,-1-4 0,1-4 0</inkml:trace>
  <inkml:trace contextRef="#ctx0" brushRef="#br0" timeOffset="316">14025 12072 7841,'6'-12'1678,"-1"5"-940,-5-1-211,0 6 909,0-3 472,0 5-1735,-5 0 0,3 0 4,-6 0 0,4 0-594,-3 0 0,4 1 340,-1 3 1,2-3-2387,-2 3 621,3-3 1842,-4 4 0,5-4 0,0 4 0</inkml:trace>
  <inkml:trace contextRef="#ctx0" brushRef="#br0" timeOffset="317">14356 12414 7819,'0'-6'2066,"0"1"884,0 5-2675,5 0 0,1 0 96,6 0 1,-1 0-63,1 0 1,4 0-87,3 0 1,3 0 97,1 0 1,-1 0-119,1 0 0,5 0 13,3 0 0,0 0-56,0 0 1,2-4-141,-3 0 0,0-3-152,0 3 0,-6-1-128,-1 1 1,-5 3-776,-7-3 525,1 3-2712,-1 1 983,-5 0 2239,-1 0 0,-5 0 0</inkml:trace>
  <inkml:trace contextRef="#ctx0" brushRef="#br0" timeOffset="318">15213 11958 7901,'0'-7'1682,"0"2"-537,0 5-928,5 0 0,-3 0-1,6 0 1,1 4 26,6 0 1,-1 0-27,5-4 0,-1 0-1,1 0 1,2 0 27,-2 0 0,4 0-28,4 0 1,-7 0-1663,3 0 1,-4 0 1145,0 0 0,-2-4 300,-6 0 0,0 0 1591,1-1-773,-6 4-3389,-1-4 2571,-5 5 0,0-5 0,0-2 0</inkml:trace>
  <inkml:trace contextRef="#ctx0" brushRef="#br0" timeOffset="319">16023 11604 7920,'-6'-8'112,"2"0"1,3 5 213,1-5 0,0 4 112,0-3 55,0-1 0,5-4-105,3 1 1,3 3 19,4 1 1,-1 1-114,5-2 1,-1-1 48,1 5 1,3-3-86,-3 3 1,2 0-24,2 4 0,-4 0-126,0 0 0,-3 0 108,3 0 1,-6 1-153,3 3 0,-7 2 107,-2 6 0,-4 0-467,1 4 1,-3 1 30,-1 6 1,-9-4-144,-2 0 1,-9 4 130,1 4 0,2 0-16,-2-5 1,0 1 129,-4 0 0,5-4 78,3 0 0,-2-4 72,2 4 1,4-5-95,3 2 0,2-4 126,-2 0-227,3-1 0,5 1-195,0-1 1,0-3-127,0-1 0,0-3 527,0 4 0,0-1 0,0 5 0</inkml:trace>
  <inkml:trace contextRef="#ctx0" brushRef="#br0" timeOffset="320">16103 12186 7900,'-6'0'1865,"1"0"-685,5 5-208,0-4 0,0 6 107,0-3 264,0-3-518,0 4 531,0-5-970,0 5-683,0-4 1,1 4 269,3-5-2505,-3 0 1243,4 0 485,-5 0 0,5 0 1,2 0-1</inkml:trace>
  <inkml:trace contextRef="#ctx0" brushRef="#br0" timeOffset="321">16606 11878 7900,'0'-7'1378,"-1"2"-391,-3 5 431,3 0-559,-4 0 91,5 5-779,0-3 1,0 4-370,0-2-55,0-3 0,-4 5-1216,0-2-10,0-3 1479,4 5 0,5-1 0,2 1 0</inkml:trace>
  <inkml:trace contextRef="#ctx0" brushRef="#br0" timeOffset="322">17017 12266 7874,'-11'0'428,"-1"0"146,1 0 1,1 1-79,2 3 1,-2-3 232,2 3 368,3-3-242,-5 5-189,9-5-363,-4 4 1,5-4 260,0 3-72,0-3-27,0 4 255,0-5-449,5 0 1,1 0 126,6 0 0,0 0-110,3 0 1,3 0 78,5 0 0,0 0-66,0 0 1,0-1 47,-1-3 1,5 3-168,0-3 0,-1 2-104,-3-2 0,-1 3-105,-3-3 0,1 2 98,-5 2 0,1 0-180,-5 0 27,0 0-1636,1 0-641,-6 0-1478,4 0 3837,-8 0 0,3-5 0,-5-1 0</inkml:trace>
  <inkml:trace contextRef="#ctx0" brushRef="#br0" timeOffset="323">18205 11569 7847,'0'-11'-56,"0"5"1801,0-5-514,0 10-749,0-4 1,1 14-62,3 2 1,-3 10-143,3 2 1,-1 3 96,0 5 1,-1 2-113,1-3 0,-1 2-177,-2-2 1,0 3-26,0-2 1,0-2-145,0 1 0,0-4 15,0 0 1,0-2-286,0-1 0,0-1 102,0-3 0,0 1-198,0-5 183,0 1 60,0-5 443,0-5 60,0 0 1165,0-6-1176,5 0 0,1-4-77,6 0 1,-1-1-44,0 1 0,5 2-117,-1-6 0,5 4 126,-1-4 1,3 5-242,1-5 1,-2 6 39,-2-2 0,2 2-294,-6 2 0,2-1-108,-5-3 0,2 3-284,-7-3 1,0 3-1847,0 1 1149,-4 0 178,2 0 1230,-5 0 0,0 0 0</inkml:trace>
  <inkml:trace contextRef="#ctx0" brushRef="#br0" timeOffset="324">18742 11638 7877,'6'-12'0,"-2"1"0,-2 1 0,2 2 1993,-3 3-423,4 5-197,-5 0-1004,0 5 1,0 3-95,0 7 0,0 3-119,0 5 0,0 1 58,0 2 1,0 0-154,0 4 1,0-3 92,0 3 1,0-4-104,0 0 0,0 0-161,0 0 0,0-5-248,0 2 1,0-4-147,0 0 1,2-3 207,2-4 0,-3-1-1540,3 0 1306,-3 1 1,3-5-1407,0 1 1936,-1-5 0,-3 7 0,0-4 0</inkml:trace>
  <inkml:trace contextRef="#ctx0" brushRef="#br0" timeOffset="325">19141 11672 7872,'0'-14'686,"0"3"-169,5 2 174,-3 3 93,8 0-124,-9 6 1,4 6-273,-5 1 0,0 8-161,0 4 0,0 4 2,0 4 1,0-2-17,0 6 1,0-6-93,0 2 1,4-3-21,0-1 1,0 0-123,-4-1 0,1 0 31,3-3 0,-3 1-83,3-4 1,-2-1-469,2-4 0,-3-3-19,3-1-1151,-3-4 691,5 2-771,-5-5 1791,4 0 0,-10-5 0,-2-1 0</inkml:trace>
  <inkml:trace contextRef="#ctx0" brushRef="#br0" timeOffset="326">18913 11615 7878,'11'-11'1381,"1"4"-902,-1 3 0,4 3 306,1 1 0,4 0-205,-1 0 0,6 0-27,2 0 1,3 0-205,-3 0 1,5 1-114,-2 3 1,3-2-246,2 1 1,-5-1 102,0-2 1,-4 0-964,1 0 1,-7 0 222,-1 0 646,-5 0 0,7-5 0,-3-2 0</inkml:trace>
  <inkml:trace contextRef="#ctx0" brushRef="#br0" timeOffset="327">19575 11626 8311,'7'-6'2231,"-2"1"-1726,-5 5 1,0 1-218,0 3 1,0 2 98,0 6 1,-4 4-85,0 3 1,0 3-101,4 1 1,0 0-50,0-1 0,0 5-106,0 0 1,4 3 113,0-3 0,1 3-116,-1-3 0,-2 0-256,6-5 1,-4 0 106,3-3 1,0 1-308,0-4 1,0-2-52,-3-7-290,-3 3 0,4-7-116,-5 5-322,5-6 0,-5 3 458,0-5 0,-1-4 731,-7 1 0,-5-11 0,-4 1 0</inkml:trace>
  <inkml:trace contextRef="#ctx0" brushRef="#br0" timeOffset="328">19484 11615 7854,'5'-11'-67,"1"0"-26,6 4 1,-1-2 226,1 5 0,-1 0-85,1 4 0,-1-1 241,0-3 0,1 3-117,-1-3 1,1 3 168,-1 1 1,0-4 10,1 0 0,1 0 31,2 4 1,-3 0-138,4 0 0,0-1 168,-1-3 1,1 3-218,-5-3 1,4 3 15,1 1 1,-1 1-39,-4 3 0,1-1 50,-1 4 1,0 0-143,1 0 1,-1 3-13,1-2 1,-5 3-151,1 5 0,-6-4-2,2 4 0,-2 1-197,-2 2 1,-6-1-137,-1 1 1,-7-4 180,-1 4 1,-6-3-14,2 3 0,-2-5 119,-2 1 0,4 1-11,0 0 0,5-1 49,-1-4 1,-2 1 121,2-1 0,1-3-7,6-1 246,-2 1-58,9 3 1,-4-3-86,5 0 1,0-5 159,0 5 0,5-5-73,3 0 1,2 2 5,1-1 1,6 4 28,2-4 1,2 5 26,2-2 0,0 0-172,0 0 1,2-1 31,-2 2 0,2 2-206,-6-2 0,-2-2 70,-2 2 0,0-4-230,-3 3 0,2-4 108,-7 1 0,0-3-294,0-1-520,-4 0-769,7 0 123,-9 0-462,9 0 2041,-8 0 0,8-10 0,-4-3 0</inkml:trace>
  <inkml:trace contextRef="#ctx0" brushRef="#br0" timeOffset="329">20146 11661 7859,'2'-16'0,"1"1"0,0 0 837,5 4 1,-6 3-321,2 0 1,-1 6 1214,0-2-714,-1 3-554,3 1 1,-5 1-94,0 3 1,0 2-143,0 6 1,-2 4-9,-1 3 0,1 3 27,-1 1 0,1-1-82,2 1 1,-4 0-93,1 0 1,-1 0-117,4 0 1,0-1 42,0 1 1,0 0-379,0 0 1,0-1 114,0-3 1,0 1-66,0-5 1,0 0 139,0-3 0,0-5 18,0 1 1,0-4 210,0 3-278,0-4 592,0 2-130,0-5 36,5 0 0,1 0-8,6 0 0,-1-1-155,1-3 0,-1 3-26,0-3 0,5 1-9,-1 0 1,4 1-137,-4-2 1,4 3 80,-4 1 0,4-4-131,-3 1 0,3-1 70,-4 4 1,0 0-205,-3 0 0,-1-4-161,0 0 0,-3 0-792,0 4-147,-6 0-630,3-5 218,-5 4 1768,0-9 0,-10 3 0,-3-4 0</inkml:trace>
  <inkml:trace contextRef="#ctx0" brushRef="#br0" timeOffset="330">20078 11855 7953,'1'-8'311,"3"1"1,2 3 469,6-4 0,-1 6-233,1-2 0,-1 3 12,0 1 1,5-4-123,-1 0 0,5 0-161,-1 4 0,2 0-106,-2 0 0,2-4-62,-2 1 1,-1-1-205,1 4 1,-5-4-79,1 0 1,-2 0-419,-2 4 1,-3-3-726,-1-1 1,-3-4 597,4 4 1,-6-5 717,2 2 0,-2-3 0,-2-2 0</inkml:trace>
  <inkml:trace contextRef="#ctx0" brushRef="#br0" timeOffset="331">20204 11558 7897,'7'-12'413,"1"1"1,-1 3-87,5 1 1,0 4 112,4 0 1,-4-3-56,4 3 1,1-5-305,2 4 0,-1-3 90,1 3 0,0 0-128,4 4 0,0-1-273,0-3 1,-4 3-457,0-3 1,-1 3 159,1 1 1,-3 0 525,-4 0 0,4 0 0,2 0 0</inkml:trace>
  <inkml:trace contextRef="#ctx0" brushRef="#br0" timeOffset="332">20832 11501 7958,'-7'0'1107,"2"0"-229,5 0-473,-5 0 0,-1 0-52,-6 0 1,0 0 69,-4 0 1,-1 0-232,-6 0 0,4 1 58,0 3 0,0-2-206,-4 6 0,4-2 119,0 2 0,5 2-136,-1-2 1,6 2-121,1 1 0,4 1-83,-3-1 0,4 1 123,-1-1 1,4 0-57,4 1 1,3-1-11,4 1 0,2 0 79,2 4 0,1-4-11,3 4 0,7-4 7,-3 0 0,2 3 59,-2 0 0,0 0 7,0-3 0,-1-1 8,1 1 1,-5 2 1,-3-3 1,-2 7 43,-2-7 66,1 3 1,-6-2-114,-2-1 1,-3 0 77,-1 1 0,-6-2-57,-6-2 1,0 2 58,-7-3 0,-4 2-52,-4-1 1,-3 1 4,3-5 1,-3 1-113,3-2 0,-1-1-190,1 1 1,7-1-1176,-3-2 1,12 0 148,-1 0 1266,4 0 0,1 0 0,2 0 0</inkml:trace>
  <inkml:trace contextRef="#ctx0" brushRef="#br0" timeOffset="333">21483 11478 7860,'0'-6'1065,"0"-5"-527,0 5 365,0 0 35,0 1-236,0 5-489,0 10 0,3-1 214,1 10 0,0 1-105,-4 7 0,0-2-248,0 6 0,4-1 101,0 4 1,-1 1-47,-3-1 0,4-4-31,0 1 1,4-5-196,-4 5 1,3-6-136,-3 2 0,1-3 122,-1-1 1,-2-5-583,6-3 298,-5-3-1012,2 0 623,-5-6 216,5-1-78,-4-5 0,-6-10 0,-8-3 0</inkml:trace>
  <inkml:trace contextRef="#ctx0" brushRef="#br0" timeOffset="334">21711 11569 7875,'4'-7'212,"0"-1"0,1 6 956,-1-2-351,-3-3-556,4 6 0,-1-3 189,0 8 0,-1 6-90,-3 6 1,0 5-38,0 2 0,0 1-145,0 7 0,0-2-165,0 1 1,-1 2-183,-3-5 1,3 3 201,-3-3 1,3-1-292,1-3 1,0-4 142,0 0 0,1-6-1646,3-2 1240,-3 1 0,6-7-1604,-4 2 1504,-1-2 1,3-6 620,-5-3 0,0-2 0,0-5 0</inkml:trace>
  <inkml:trace contextRef="#ctx0" brushRef="#br0" timeOffset="335">21768 11604 7875,'0'-8'776,"0"0"-426,5 6 1,-2-3-5,4 5 1,-4 1-98,1 3 0,2 0 225,2 7 0,2-1-25,1 9 1,1 0-79,-1 4 0,2 0-170,2 0 0,3 0 40,5-1 0,-3 1-256,3 0 1,-3-1 91,7-3 1,-3 1-111,-1-5 1,-4 1 38,0-5 1,-4-1 28,4-2 0,-5-3 264,1-5 21,-2 5 1,-2-4-13,1 3 1,-6-4 56,-2-4 1,1 2 111,-1-6 1,0 0-102,-4-3 0,0-6-201,0-2 1,0-2 38,0-2 1,-5-1-120,-3-3 1,3 2-24,1-6 1,-1 6-179,1-2 1,0-1-616,4 2 1,0-1 386,0 4 1,0 2-828,0 2 1,5 2 484,3 6 0,-2-1-699,2 1 1,0 1 672,3 2 1,0 3-1210,1 5 1911,-1 0 0,1 0 0,-1 0 0</inkml:trace>
  <inkml:trace contextRef="#ctx0" brushRef="#br0" timeOffset="336">22876 11489 7876,'0'-7'-174,"0"-1"174,0 6 1518,0-9-348,0 10-32,0-4-878,0 5 0,0 5-66,0 3 1,0 7 49,0 4 0,0 4-30,0 4 1,0-2-208,0 5 0,0 0 109,0 0 1,0 3-85,0-3 1,4 0-65,0 0 1,3-1-64,-3 2 1,1 1 27,-1-6 0,-3 5 53,3-5 0,-3 1-97,-1-4 1,4-4 38,0 0 1,0-5-53,-4 1 0,-2-6 53,-1-1 0,0-5 84,-5 5 1,5-6-48,-5 2 1,0-2-171,-3-2 1,0 3-56,-1 1 0,1 0-190,-1-4 1,1 0-44,-1 0 1,1 0 143,0 0 1,3-1-999,0-3 921,6 3 0,-3-10 425,5 4 0,-5-8 0,-2-3 0</inkml:trace>
  <inkml:trace contextRef="#ctx0" brushRef="#br0" timeOffset="337">23070 11581 7876,'6'-5'0,"0"-2"0,-5 1 1455,3 2-373,-3 3-638,4 1 0,-5 5-220,0 3 1,0 7-30,0 4 0,0 2-109,0 2 1,0 1 80,0 3 0,0-2-103,0 6 1,0-6-62,0 2 0,4-3-210,0-1 1,3-4 115,-3 0 0,5-5-51,-1 1 1,2-7 53,1-4 1,2-3 31,2-1 1,-2 0-107,2 0 0,1-1 109,0-3 0,-1-3-24,-4-4 0,1 0 52,-1-1 0,-1-4 124,-2-3 0,1 0 243,-5-4 1,3 2 156,-3-5 0,0 0-548,-4 0 0,0-2 5,0-3 1,0 0-341,0 4 1,0 0 145,0 4 1,0 6-288,0 1 0,-1 4 100,-3 0 1,1 6-531,-4 2-116,4 3 421,-7 1 0,7 4 650,-4 0 0,4 4 0,-2-1 0</inkml:trace>
  <inkml:trace contextRef="#ctx0" brushRef="#br0" timeOffset="338">23596 11524 7962,'7'-2'1023,"1"-1"-253,-6 1-511,3-8 517,-5 9 566,0-4-979,0 5 1,-5 1-142,-2 3 1,-5 2-84,-3 6 1,-1 3 46,-4 0 0,0 5-151,5-1 0,-4 3-18,4 1 1,-1 0-135,5 0 0,0-1 82,-1 1 1,5 0-2,-1 0 0,5-4-269,0 0 0,1-1 144,2 1 0,2 1-150,1-5 1,4 1 97,4-5 1,1-1 124,-1-2 0,6 1 20,2-6 0,-2 1 119,2-4 1,-3 0-78,3 0 0,-5 0 29,1 0 0,-2-1 226,-2-3 1,-3 2 125,-1-6-98,-4 0 0,2-3-47,-5 0 0,-2-1-152,-1 1 1,-4-1-109,-4 1 0,0 3-205,-1 1 0,1 0-322,-1 0 1,1 2 285,-1 5 0,5-4-823,-1 0 327,6 0 787,-3 4 0,5 0 0,0 0 0</inkml:trace>
  <inkml:trace contextRef="#ctx0" brushRef="#br0" timeOffset="339">23995 11912 7975,'7'-5'2416,"-2"4"-1343,-5-10-182,0 5 0,0-5-349,0-1 0,0 5-42,0-1 1,0 0-156,0-3 1,0 0 2,0-1 0,3 1-167,1-1 0,0 0-129,-4-4 1,1 2 92,3-5 0,-3 0-141,3-3 0,1-1-208,-1 0 1,4-1 159,-4-3 1,4 2-352,0-6 1,-2 5 171,2-5 1,-2 5 20,2-5 0,1 6-73,-5-2 1,3 0 101,-3 5 1,1-3 8,-1 10 357,-3 0 71,4 4-231,-5 4-100,0 2 1,2 5 63,1 0 0,-1 1 9,1 3 1,-1 8 69,-2 7 0,4 2 122,-1 2 0,2 5-115,-1 2 0,-1 5 149,4 3 1,0-3-100,0 3 0,3-1-46,-2 1 1,2-6-216,2 2 1,-5-3-10,1-1 0,-1 2-181,5-5 0,-2-1 105,-2-3 1,2-4-35,-3 0 1,0-5 47,0 1 1,0-2-19,0-2 1,4 0-591,-4-4 0,-1 2-353,2-5 425,-5 0 0,3-4-156,-2 0 147,-3 0 1,3 0 49,-8 0 694,3 0 0,-9-5 0,3-2 0</inkml:trace>
  <inkml:trace contextRef="#ctx0" brushRef="#br0" timeOffset="340">23995 11855 7975,'0'-6'0,"4"-1"0,0 3 0,5 3 0,-3-4 0,5 5 0,6 0 0,2 0 0,3 0 0,0 0 0,1 0 0,0 0 0,0 0 0,0 0 0,0 0 0,-1 0 0,-2-4 873,-1 0 0,-5 1-332,1 3 0,-6 0-873,-2 0 332,-4 0 0,2-5 0,-5-2 0</inkml:trace>
  <inkml:trace contextRef="#ctx0" brushRef="#br0" timeOffset="341">24623 11969 14635,'7'8'-4061,"-3"-1"4061,2-4 0,-5 7 0,4-4 0</inkml:trace>
  <inkml:trace contextRef="#ctx0" brushRef="#br0" timeOffset="342">18513 5002 8026,'-6'-7'0,"2"-1"10,3 6 0,-3-5 360,0 3 232,0 3 20,4-9-248,0 9 1,0-6 280,0 4-119,0 1-90,0-3 811,0 5-1264,0 5 0,0 2-39,0 4 0,0 2 111,0 2 1,0-1 17,0 5 0,0 0-216,0 4 1,4-4 79,0 0 1,0 0 24,-4 4 0,0-4 79,0 0 0,0 0-156,0 4 0,1-2 10,3-2 0,-3 3 50,3-3 1,-3-3 39,-1 0 0,0-2-7,0 1 0,0-6 34,0 2-33,5-2 72,-3 2 0,3-3-47,-5 0 115,0-6 39,0 3 1762,0-5-1899,0-5 1,0-1-155,0-6 0,5 5 102,2-1 0,2 1-73,-1-5 1,2 5 92,-2-1 0,2 4-35,1-3 0,1 3 22,-1-4 1,2 6-41,2-2 1,-2 1 42,2-1 0,3 3 2,1-3 0,-2 3-40,2 1 0,-3 0 37,3 0 1,-4 0-137,4 0 1,-5 1 85,1 3-52,-2-3 1,-2 8 18,1-5 36,-6 5 1,0-3-24,-2 6 0,-3-1-3,3 1 1,-6-1-64,-2 0 0,-5 1 76,1-1 1,-2 1-52,-1-1 1,-4 1 43,-1-1 0,-3 0 30,4 1 1,-5-2-40,1-2 0,-3 2 141,-1-3 1,6-2 49,1-1 0,0-2 164,1-2 0,-1 0-114,5 0-147,0 0 0,-1 0 1265,1 0-851,-1-6 0,1 0-196,-1-5 1,5 3-22,-1 0 1,4 5-497,-3-5-540,4 6-740,-2-9 525,5 10 0,1-4 1048,3 5 0,-2-5 0,3-1 0</inkml:trace>
  <inkml:trace contextRef="#ctx0" brushRef="#br0" timeOffset="343">19073 5768 10043,'0'-7'1041,"0"2"1,0 4-759,0-3 1,-1 3 171,-3-3-392,2 3 0,-8 1 42,3 0 0,-7 0 2,-1 0 0,-4 0-149,3 0 1,-8 0 103,1 0 1,-2 0-178,2 0 1,4 0 39,0 0 1,4 0-1493,-4 0 839,5 0 728,-3 0 0,6 5 0,-1 1 0</inkml:trace>
  <inkml:trace contextRef="#ctx0" brushRef="#br0" timeOffset="344">21494 5219 8058,'0'-6'207,"0"-4"0,4 7 739,0-4-492,-1 4 0,-3-7-168,0 2 0,4 2-49,0-2 0,0 5-3,-4-5 1,0 4 206,0-3-231,0-1 0,-4-3 0,0-1 1,-5 5-177,2-1 0,-3 4 56,-2-4 0,1 5-127,-1-5 1,-3 6 28,0-2 0,-4 2-29,4 2 0,-2 0 65,2 0 1,2 2-94,-2 2 1,-1 2-14,0 5 1,1 1-66,4-1 0,-1 2 1,1 2 0,3-1 101,1 5 0,4-1-159,-1 1 1,3-1 81,1-3 0,1-1-116,3 5 1,2-5 16,6 1 1,3-2 140,0-2 0,2-3 24,-2-1 0,-1-4 158,5 1 0,-5-3-24,1-1 1,2 0-74,-2 0 0,4-1 230,-4-3 0,2 1-43,-2-4 0,-2-1 29,2-3 1,-3-1-110,0 1 0,-4-1-44,-1 1 0,-4 0 1,0-1 0,3 1-11,-3-1 1,1 5 108,-4-1-107,0 0 1,0 1 272,0-1-200,0 6 58,0-3-1,0 5-305,-5 0 86,4 5 0,-8 1-84,5 5 0,0 2 30,4 2 0,-1-2 93,-3 2 1,3 2-25,-3-2 0,3 2-8,1-2 1,0-3 45,0 4 1,1-4 69,3 0 1,1-1 167,3 1 1,2-2 196,-3-3 0,9 2-154,3-5 0,-2 0 173,3-4 1,-1-1-59,3-3 0,1 1-664,0-4 0,0-1 230,0-3 0,-5 3-448,-3 0 0,-4 5 177,-3-5 281,-3 5 0,-5-7 0,0 4 0</inkml:trace>
  <inkml:trace contextRef="#ctx0" brushRef="#br0" timeOffset="345">20135 7355 8272,'0'-8'1957,"0"1"-1325,0-1 1,0-3-113,0-1 0,0 5-171,0-1 0,0 4-100,0-3 1,-1 0-49,-3 0 0,-2 0-75,-6 4 0,1 1-88,-1-1 1,0-3 95,-4 3 1,0-1-65,-3 4 0,-3 1 4,3 3 1,-2-2-225,-2 6 1,0 0 37,0 3 1,-2 1-3,2-1 1,-2 5 72,6 3 0,-3 2-149,-1-2 0,5 2 32,3-2 0,4 3-108,3 1 0,3-4 74,5 0 0,0-4 107,0 4 0,9-5-44,2 1 1,8-3 8,0-5 1,3 2 148,1-5 0,1 0 15,3-4 0,-3 0 117,2 0 1,-2-5-90,-1-3 0,0-2 145,0-1 0,-4-1-176,0 1 1,-4-1-3,4 1 0,-5-4-26,1-1 1,-3 1 105,-5 4-27,4-1 118,-10 1 245,4 5-468,-5 1 80,0 5 0,-4 5-135,0 2 0,-3 3 133,3 2 0,0 3-161,4 0 1,0 2 142,0-2 0,0 2-226,0 2 0,1 2 61,3-2 0,3-2-123,4-2 1,0 0 150,1-3 1,-1 1 74,1-5 1,3-3 124,0-1 1,2-3-98,-2-1 0,-1 0-891,5 0 1,-4-1 401,4-3 1,-5 2 475,1-6 0,3 0 0,0-3 0</inkml:trace>
  <inkml:trace contextRef="#ctx0" brushRef="#br0" timeOffset="346">20969 6990 8053,'0'-12'358,"0"1"1,-2 1 370,-1 2-371,1 3 1,-4 1 392,2 0 487,3 0-783,-4 4 1,4 0-174,-3 0 1,3 6-154,-3 1 0,2 3 59,2 2 0,0 4-149,0 3 0,0-1 158,0 1 0,0 0-142,0 4 0,0 4-191,0-1 0,0 2-134,0-1 0,4-3-177,0 3 1,0 0 195,-4 0 0,1-1 71,3-7 1,-3 1 94,3-5 0,-3 0 510,-1-3-54,0-1 63,0 1-54,0-6-247,0-1 1,-1-5 340,-3 0-279,3 0 1,-4-1-77,5-3 1,0 1 8,0-4 0,0-1-169,0-3 1,0-1 34,0 1 1,1-2-102,3-2 1,2 2 37,6-2 0,-5 6 115,1 2 1,0 0-187,3 0 1,0 0 57,1 3 0,-1 3 44,1-3 0,0 3 7,4 1 1,-2 0-112,5 0 1,-2 0 54,2 0 0,3 4-7,-3 0 0,-1 5-175,1-2 0,-5 3 125,1 2 0,-2-1-60,-2 1 0,-1 0 81,-2 4 1,-3-4-40,-5 3 1,-1 3 19,-3 1 0,-4-2 194,-7-2 1,1 1-116,-5 0 1,0-1 243,-4-4 0,0-3 69,0 0 1,1-5 58,-1 5 1,0-5-50,0 0 0,0-1-32,0-2 1,6 0 70,1 0 1,4-4 240,0 0-729,1-5 1,1 7-353,2-6 0,4 4-470,8-3 1,0 0 1010,7 0 0,3-4 0,9 5 0</inkml:trace>
  <inkml:trace contextRef="#ctx0" brushRef="#br0" timeOffset="347">22476 6853 8045,'-5'-12'0,"0"4"82,-3 1 0,2 3 397,2-4-141,3 6 1,-8-4-71,5 2 1,-4 2 333,0-1-116,3 1 1,-5 2-346,8 0 1,-3 5 27,5 3 1,0 2-12,0 2 0,0 0 87,0 4 1,2 1-150,1 6 0,-1 0 76,1 0 0,3 0-94,-3 0 0,2 3 43,-1 1 1,-2 3-182,1-3 0,2 1 100,-1-1 1,1-3-44,-1 2 0,-3-2-82,3-1 0,1-4 36,-1 0 0,0-5-36,-4 2 1,4-4 46,-1 0 1,1-1 50,-4 0 0,0-3-8,0 0 1,-1-5 18,-3 5-27,3-5 18,-9 2 1,7-5-48,-4 0 59,4 0-47,-2 0 0,4-4 19,-3 0 177,3-5 1,-4 3-95,5-6 1,1 5-41,3-1 0,-2 1-36,6-5 0,-4 1-1,3-1 0,1 1-8,3 0 1,1-1 41,-1 1 0,1 3-101,-1 0 1,4 1 65,0-5 0,2 5-18,-2-1 0,-1 6 13,5-2 1,-5 3 5,1 1 1,2 0-31,-2 0 0,0 0 28,-3 0 1,0 1-75,4 3 1,-5 2 67,0 5 1,1 1-152,-5-1 1,4 1 75,0-1 0,-3 2-144,-1 2 0,-3-1 49,4 5 1,-6-4-80,2 4 0,-3-5 261,-1 1 1,-1-1-74,-3 2 1,-6-4 204,-5 4 0,-5-5-72,1-3 0,-3 0 61,-1-4 1,0 4-24,0-4 1,1 1 111,-1-1 0,0-3-4,0 3 0,4-3-14,0-1 0,4-1-128,-4-3-309,5 3-966,-3-10 906,11 5 0,1-2-433,5 1 1,5 4 24,3 0 704,2 1 0,6-3 0,2-1 0</inkml:trace>
  <inkml:trace contextRef="#ctx0" brushRef="#br0" timeOffset="348">23538 7218 8045,'0'-11'0,"0"-1"0,0 5 655,0-1-382,0 0 0,0-3 567,0-1-467,0 1 0,0 0-18,0-1 1,-5 5-85,-2-1 0,-2 4 28,1-3 1,-2 4 36,2-1 1,2 3-106,-2 1 0,1 0-45,-5 0 1,1 0 44,0 0 0,-5 5-116,1 3 1,-1 2 105,0 1 0,0 4-356,-3 1 0,-3 3 59,3-4 0,3 4-53,1-4 1,2 4-49,1-4 1,2 4-162,3-3 1,2 3-130,5-4 0,0 0 168,0-3 0,5-2 127,2-3 1,3 2 2,2-5 1,3 0 252,0-4 1,6 0-68,-2 0 1,2 0 78,2 0 1,1-5-41,3-3 0,-3-2-30,3-1 1,-5-1 172,-3 1 1,2-2-31,-6-2 0,4 2-9,-4-2 1,-3 2-100,-5 2 0,-3 1 347,4 2-13,-6-2-38,3 4-362,-5-1 1,-5 3 120,-2 8 1,0-1-209,0 4 1,-1 2 108,-3 6 0,-1-2-92,1 2 0,3 2 111,1-2 1,3 4-84,-4-4 1,6 4 110,-2-3 0,4 0 9,4-1 1,2-2 31,5 2 1,1-6 143,-1-1 1,2-2-8,2 2 1,-1-2-146,5-2 0,-4-3 28,4 3 1,-3-3 13,3-1 0,-5 0-446,1 0 1,-2-1-762,-2-3-923,0 3-168,1-4 1134,-6 5 1025,-6 0 0,-6 0 0,-6 0 0</inkml:trace>
  <inkml:trace contextRef="#ctx0" brushRef="#br0" timeOffset="349">23196 7629 8045,'-8'0'478,"1"0"164,4 0 1,-2-1 95,5-3 144,0 3-156,0-4-45,0 5-326,5 0 1,-2 4 164,4-1 1,1 1 107,3-4 1,1 0-178,-1 0 0,2 0-54,2 0 0,3 0-116,5 0 1,-1 0 49,1 0 0,5 0-48,3 0 0,2 0-90,1 0 0,0-1 51,0-3 0,1 3-29,-1-3 1,-1 1-203,-3 0 0,-3 1 98,-8-1 0,-1 1-207,-3 2 1,-6 0 22,2 0-1647,-7 0 1283,1 0 1,-6 0-1592,-3 0 2028,-2 0 0,-11 5 0,0 2 0</inkml:trace>
  <inkml:trace contextRef="#ctx0" brushRef="#br0" timeOffset="350">14333 11512 8034,'0'-6'332,"0"1"0,1 5 775,3 0-674,-2 0 1,3 1-35,-5 3 0,0-2-155,0 6 1,3 0 63,1 3 1,0 4-65,-4 1 1,0 3 34,0-4 1,4 6-103,0 2-1,1 0 15,-1 4 1,-3 2-30,3 1 1,-2 3-155,2 2 1,-3-2-159,3-3 0,-3 3 117,-1-3 0,0 0 3,0 0 0,2-4 49,1 0 0,-1-3-16,1-4 1,-1 1 114,-2-4 9,0-1-97,0-4 0,0-3 80,0-1 157,0-4-189,0 2 1,0-6-175,0-3 1,-2 1 34,-1-4 1,1 3 28,-1-4 0,1 1-47,2-5 0,0 1-158,0 0 1,0-1 37,0 1 1,0-1 91,0 1 0,0-4 79,0-1 0,4 1-60,0 4 1,5-1 139,-2 1 1,4-4-76,0-1 1,0 1 77,1 4 0,3-1 7,0 1 1,6 1 107,-2 2 0,-2-1 62,2 6 1,0-5-126,4 4 0,-1 0-24,-3 4 1,1 0-12,-5 0 0,2 5-83,-2 3 1,-2 2 89,2 2 0,-4-1-134,-3 0 1,1 1 12,-5-1 1,3 4 23,-3 1 1,0-1-28,-4-4 0,0 5-98,0-1 0,-5 4-2,-3-4 1,-2 2 62,-1-2 0,-2-3 7,-2 4 1,1-4 15,-5 0 1,0-1 86,-4 1 0,1-1-19,3 0 1,-2-4 8,2-3 0,1-3 198,-1-1 1,1 0-62,-1 0 1,3 0 19,4 0 1,1 0 58,-1 0-604,1 0-608,0-5 33,4 4 0,3-8 402,8 5 543,3 0 0,9 4 0,2 0 0</inkml:trace>
  <inkml:trace contextRef="#ctx0" brushRef="#br0" timeOffset="351">17188 11821 7979,'0'-7'-723,"0"-3"1919,5 4-771,-3-6 0,3 1 0,-5-1 1,0 5 315,0-1-503,0 1 1,0-5 49,0 1 0,0 3 189,0 1-276,-5 4 0,-2-6-35,-4 5 0,3 1 13,1 3 1,-2 0-19,-6 0 0,1 0-151,-5 0 0,3 1-56,-3 3 1,0 1 78,-3 2 1,0 7-101,3-2 1,-3 2 50,3-3 1,3 4-38,1 1 0,-2 4 50,2-1 0,3 2-232,5 2 0,4-1-2,-1-3 0,3-1 0,1-3 0,0-2 65,0 2 0,5-3 81,3 0 1,2-1 86,1 1 1,5-6-90,-1-2 0,5 1 98,-1-1 1,3 0-70,1-4 1,0-4 149,-1 0 1,0-4-7,-3 5 0,1-6-44,-5 1 0,5-2 131,-5-2 0,-4 1-40,-3 0 0,-2-1 38,2 1 1,-2-4-61,-2-1 0,-3 1-28,3 4 0,-3-1 75,-1 1 53,5-1-42,-3 1-3,3 5-211,-5 1 1,0 6 102,0 3 0,0 2 14,0 5 1,0 2-31,0 2 0,-4-2-67,0 2 1,0 2 45,4-2 1,0 0-6,0-3 1,0-1 32,0 0 0,5 0-15,3-4 1,2 3 208,2-2 0,0-3-75,3-1 0,-1-3 165,5-1 1,-1 0-54,1 0 1,2 0-325,-6 0 0,4-1-315,-4-3 1,0 3-1540,-3-3 1904,-1-2 0,1-1 0,-1-4 0</inkml:trace>
  <inkml:trace contextRef="#ctx0" brushRef="#br0" timeOffset="352">3678 16492 7750,'0'-12'-436,"0"5"939,0-1 1,0 4 287,0-3 177,0 4-613,0-7 0,0 7 294,0-4-342,0 4 1,0-3 58,0 2 1,0 2-57,0-6 25,0 5-234,5-7 0,1 5 104,5-2 0,2-2-152,2 5 1,-2-4 68,2 4 0,2 1-125,-2 3 1,0-4-39,-3 0 0,-1 0 80,0 4 0,1 0 18,-1 0-132,1 0 0,-6 5-27,-2 3 1,1-2 31,-1 2 0,0 0-100,-4 3 1,0-3-87,0-1 78,-6 6 1,0 3 72,-5 3 1,-1-2 44,1-6 1,3 2 8,1 2 0,-1-2 90,-3 2 1,3-2 59,0-2 0,5 1-19,-5-1 1,5 1-11,0-1 0,1 0-27,2 1-391,0-1-158,0 1-227,0-1 406,0 0 0,0-3-554,0 0-1177,0-6 1104,0 8 954,0-8 0,5 8 0,2-4 0</inkml:trace>
  <inkml:trace contextRef="#ctx0" brushRef="#br0" timeOffset="353">3792 16891 7729,'-7'8'0,"4"0"846,1-6 0,2 5-345,0-4 1,0 0 485,0 5-226,0-6-562,0 8 1,0-7 241,0 4 51,5-4-269,-3 2 1,4-5 175,-2 0-159,-3 0 77,4 0-1522,-5 0 1205,0-5 0,-5 4 0,-1-4 0</inkml:trace>
  <inkml:trace contextRef="#ctx0" brushRef="#br0" timeOffset="354">2353 17577 7787,'-5'-7'-50,"3"-3"1,-3 4 133,5-6 386,0 6 1,0-4-1,0 2 0,0 2-203,0-2 1,0 5-117,0-5 0,5 4 27,3-3 0,-2 3-62,2-4 1,0 2 102,3-2 1,0-1-70,1 5 0,-1-1 39,1 2 0,-1 1-62,0-1 0,1 1-26,-1 2 1,1 0-63,-1 0 1,1 0 174,-1 0-235,0 0 1,1 0-25,-1 0 0,-3 0 74,0 0 1,-6 2-271,2 1 158,-3 4 1,-1 4-34,0 1 0,-1-1-10,-3 0 1,2-3-59,-6 0 0,4-1 18,-4 5 0,5-2 27,-5-3 1,4 4 122,-3-4 1,3-1-71,-4 2 1,6-4 166,-2 4 1,-1-5-78,1 5 1,-1-6 297,1 2-141,3 3-90,-4-6-40,5 9 0,5-7-2,2 4 0,4-4 79,0 1 0,0 1-77,1-2 0,-1 6 202,1-1 1,3-2-120,0 2 1,4-2 70,-4 2 0,1 2-117,-5-2 1,0 2 10,1 1 0,-1 1 59,1-1-205,-6 0 0,0 1 92,-2-1 1,-2 1-137,1-1 0,-5 1 48,-2-1 0,-5 0 25,1 1 1,-2-1-1,-1 1 0,-4-1 81,-1 0 1,-3-3 108,4 0 0,-4-2-89,4 2 0,-2 1 100,2-6 1,3 2 71,-4-1 1,4-2-14,0 1 0,5-1-186,-1-2 174,5 0-704,-7 0-220,9 0-569,-4 0 128,5 0 0,1-4 51,3 0 0,-1-1 89,4 1 1015,-4 3 0,12-9 0,-2 3 0</inkml:trace>
  <inkml:trace contextRef="#ctx0" brushRef="#br0" timeOffset="355">2935 17737 7925,'0'-7'1094,"-5"2"-533,4 5-26,-4 0-207,5-5 846,0 4-284,0-4 2351,0 5-4572,0 5 1133,0-4 1,1 4-1619,3-5-348,-3 0 2164,9 0 0,-3 5 0,4 2 0</inkml:trace>
  <inkml:trace contextRef="#ctx0" brushRef="#br0" timeOffset="356">3221 17531 7925,'-12'-5'628,"6"-1"-311,1-6 1,5 5 113,0-1 22,0 0-74,0 2-52,0-4 72,0 4 109,0-1-138,0-3-206,0 4 0,4-2 31,-1 0 1,6 6 13,-1-2 0,2-1-120,2 1 1,-1-3 81,0 3 0,1-1-191,-1 1 0,2 1 51,2-4 0,-1 4-100,5-1 0,-5 3 64,1 1 0,2-4-64,-2 1 161,0-1 12,-3 9-65,-1 1 0,-3 6 0,-1-1 1,-4 0-152,1 1 0,-3-5 95,-1 1 1,-1 0-153,-3 3 1,-1 1-19,-3-1 1,-2 0 95,2 1 1,2-5 93,-2 1 0,5-2-16,-5 2-8,5 2 202,-7-9 133,9 10-147,-4-10 217,10 4-250,1-5 0,6 0-41,-1 0 0,-3 1-29,-1 3 0,1-3 6,4 3 1,-1 1-94,0-1 0,1 4 84,-1-5 1,4 6-57,1-1 0,-1-2 37,-4 2 0,1-1-124,-1 5 1,-3-1 54,-1 1 1,-4-1-129,1 0 0,1 1 122,-1-1 1,-2 1-15,-6-1 1,-2 1 144,-5-1 0,-2 2-116,-2 2 0,-2-2 132,-2 2 0,-2-2-116,2-2 1,1-1 244,-1-2 0,3 1 14,-3-6 1,9 1 2,-1-4 1,2 0-187,-2 0 1,3 0 45,0 0-364,6 0-683,-3 0-1096,5 0 1493,0-5 0,1 4-260,3-3 0,-2 2 29,6-2 0,-4 2-665,3-1 1426,-4-4 0,7 1 0,-4-5 0</inkml:trace>
  <inkml:trace contextRef="#ctx0" brushRef="#br0" timeOffset="357">3278 18011 7198,'-7'0'1984,"-3"0"-1552,9 0 1,-5 0 330,2 0 241,3 0-315,-4 0 820,5 0-718,5 0-376,-4 0 1,9 0-138,-2 0 0,2 0 37,1 0 0,1 0-104,-1 0 1,2 0-1,2 0 0,-1-2-31,5-1 0,-4 1-56,4-1 0,0 1-54,4 2 0,0 0 65,0 0 1,0 0-244,-1 0 1,1 0 21,0 0 0,-1 0-76,-3 0 1,2 0 97,-2 0 1,-2 0 30,-2 0 0,-2 0-134,-2 0-252,-4 0-361,-2 0 313,-5 0-742,-5 0 1,-2-1 508,-4-3 0,-1 2-1550,1-6 2250,-6 0 0,0-3 0,-6 0 0</inkml:trace>
  <inkml:trace contextRef="#ctx0" brushRef="#br0" timeOffset="358">2924 17702 10101,'7'0'2290,"1"0"-1225,-5 0-872,7 0 71,-9 0-1681,4 0 1316,-5 0 1,-5 5 0,-1 2-1</inkml:trace>
  <inkml:trace contextRef="#ctx0" brushRef="#br0" timeOffset="359">3974 17657 7376,'-6'-5'1121,"-4"3"0,7-3-99,-4 5-316,4 0-118,-2 0 13,5 0 0,5 0-327,3 0 0,-2 0-60,2 0 0,1 0-106,6 0 0,-2 0 9,2 0 0,1-1-79,0-3 0,3 3 61,-4-3 1,4-1-92,-4 1 1,0-1-290,-3 1-75,-1 3 1,1-4-1640,-1 5 1458,-5-5 1,1 4-2129,-3-3 2665,-3 3 0,9-5 0,-4 0 0</inkml:trace>
  <inkml:trace contextRef="#ctx0" brushRef="#br0" timeOffset="360">4477 17383 7855,'0'-12'0,"0"1"565,0-1-319,0 1 0,0 3 74,0 1 1,1 4 764,3-1-324,-3-2-337,9 5-181,-3-4 1,4 5-19,1 0 1,-1 0-106,1 0 0,-1 0 49,0 0 1,6 0-113,2 0 0,-1 0 155,1 0 0,-5 0 107,1 0-591,3 0 1,-6 0 162,4 0 0,-8 0-149,0 0 239,-5 5 0,0 0-121,-6 2 1,-1 4-4,-8-4 0,2 7-33,-9 1 1,0 2 109,-4-2 1,4-2-18,0 2 1,5 1 8,-1 0 0,0-1 9,3-4 0,0 1-16,8-1 1,0 1-274,4-1 1,0 0-390,0 1 1,0-5 194,0 1 0,1-2-178,3 2 0,3 2 726,4-2 0,0 2 0,1 1 0</inkml:trace>
  <inkml:trace contextRef="#ctx0" brushRef="#br0" timeOffset="361">4648 17805 14878,'0'6'1073,"0"0"-4103,0-6 141,-5 0 1601,4 0 1288,-4 0 0,5 0 0,0 0 0</inkml:trace>
  <inkml:trace contextRef="#ctx0" brushRef="#br0" timeOffset="362">4945 17600 7958,'0'-7'27,"-5"2"1,4 4 1758,-3-3-673,3 3 168,1-4-4312,0 5 3031,5 0 0,-4 5 0,4 1 0</inkml:trace>
  <inkml:trace contextRef="#ctx0" brushRef="#br0" timeOffset="363">5254 17291 7776,'-12'0'1961,"1"0"-1784,4 0 289,2 0 1347,5 0-1431,0 5 0,0 2-195,0 4 0,0 0 17,0 1 1,0-1-108,0 1 0,0 3 133,0 0 0,0 0-145,0-3 0,0 1-9,0 2-192,5-3 1,-3 5 2,1-6 0,-1-3-144,-2 0 0,0-5 92,0 5 0,0-4-139,0 3 254,0-4-49,0 7 161,5-4 1,-4 2-41,3 0 26,-3-6 34,4 8-41,2-3 0,3 0-53,-3 1 0,4-4-101,-4 3 0,-1-3-18,2 4 1,0-2 67,3 2 0,1 1-74,-1-6 1,-3 5 85,-1-4 1,0 5-86,0-2 0,-2 0 37,-5 0 0,0 1-4,0 3 1,0-3-30,0 0 1,-1-1-30,-3 5 254,-2-1 1,-9 0-103,-1 1 0,0-1 184,1 1 1,1-5-21,-5 1 0,3-4 37,-3 3 0,4-4-102,-4 1 0,5 1-28,-1-1 1,2-1-120,2-3 1,3 0-577,1 0-572,4-5 546,-7 4-1353,9-9 1026,-4 4 986,10-6 0,-4 1 0,4-1 0</inkml:trace>
  <inkml:trace contextRef="#ctx0" brushRef="#br0" timeOffset="364">5276 17325 7773,'-12'-5'0,"-3"0"786,7-2-163,3-3-334,0 8 0,5-4-13,0 2 1229,-5 3-1012,3-4 0,-1 5-124,6 0 1,0 0-105,5 0 1,3 1-38,4 3 1,6-3-3,-2 3 1,6-3 12,2-1 1,-1 0-107,-3 0 1,0 0-138,0 0 0,-2-1-154,-2-3 0,2 2 153,-6-6 1,0 2-2150,-3-2 2154,-6-2 0,4 4 0,-4-6 0</inkml:trace>
  <inkml:trace contextRef="#ctx0" brushRef="#br0" timeOffset="365">2387 17131 7822,'-6'0'478,"1"2"-21,5 1 115,0-1-123,0 3 709,0-5-803,5 0 0,-3 0-57,6 0 0,-1 0 185,5 0-274,-1 0 0,1 0 0,-1 0 1,0 0-141,1 0 0,3 0 108,0 0 1,2 0-112,-2 0 1,2 0 21,2 0 1,3 0-129,1 0 0,0-4-35,4 0 1,-2 0-19,2 4 0,-2 0 92,6 0 1,-5-4-59,5 1 0,-5-1 92,5 4 1,-4 0-12,3 0 0,-3 0 6,3 0 1,-3 0-8,3 0 0,-3 0-33,3 0 1,-3 0 53,3 0 0,-3 0 3,3 0 1,-4 0-55,1 0 0,0 1-6,0 3 0,1-3 19,-1 3 0,-2-3-6,5-1 0,-3 0 116,4 0 1,2 0-96,1 0 0,6-4 120,-5 1 0,0-2-14,-4 1 0,2 1-22,-3-4 1,-1 4-94,2-1 0,-6 3 2,2 1 0,1-4 14,-2 0 1,1 1-9,-4 3 0,0 0-124,0 0 1,4-4 66,4 0 0,1 0-31,-2 4 1,3-4 66,-2 1 0,2-2 0,1 1 1,-4 2 59,1-1 0,-6-2 13,2 1 1,-3 0 2,-1 4 0,0 0-48,-1 0 0,1 0 37,0 0 1,-4 0-24,0 0 1,0-1 92,4-3 1,1 3-31,3-3 0,-2 3 7,6 1 0,-1-2-103,4-2 0,-2 3-7,2-3 1,-2-1-68,6 1 0,1-3 115,0 3 0,4-1-86,-1 1 1,1 3 60,-1-3 0,2 3-12,-2 1 1,2-4 22,2 0 1,1 0-196,2 4 1,0 0 169,4 0 1,-2-3 1,6-1 1,-3-1-119,7 1 1,-2 1 121,-2-4 1,0 4-121,0-1 1,0-1 92,0 2 0,-1-3-8,-3 3 0,-1 1 30,-2-1 0,-2 1 13,5 2 0,-4-1 8,0-3 1,-1 3 18,2-3 1,-2 3-29,5 1 1,-5-1-3,2-3 1,-3 3-35,-1-3 1,-1 2-13,1 2 1,0-1-7,-1-3 1,0 3-41,-3-3 0,1 3 56,-5 1 0,0 0 12,-4 0 0,0 0 3,1 0 1,-2 0 23,-3 0 1,3-4 78,-2 0 0,-2 1-88,1 3 0,-1 0 189,2 0 1,4-4-208,-4 0 0,4 0 58,-4 4 1,2-4-69,1 1 0,0-1-18,1 4 1,-1-4-16,0 0 1,0 0 4,1 4 0,-1 0 3,0 0 1,0 0 34,1 0 1,-1 0-18,0 0 0,1 0 115,-1 0 1,4 0-13,0 0 0,5-1-22,-1-3 0,2 2-44,2-6 1,1 6-158,3-2 1,-4-1 135,4 1 0,1-4-94,-2 4 1,1-3 59,-5 3 0,5-4 38,-1 5 1,1-1 166,-4 4 0,3-4-65,1 0 0,0-1-31,0 1 0,-2 3-46,5-3 0,1 3 11,3 1 1,-4-4-51,0 0 1,-4 1 71,0 3 0,3 0-102,1 0 1,-2 0 71,-1 0 1,-3-4-36,-2 0 1,1 0 29,0 4 1,-1 0 11,1 0 1,0 0-16,-1 0 0,-3-1 5,0-3 0,0 3 28,4-3 1,-1 3-11,1 1 1,0-4-49,-1 0 1,-3-1 45,0 1 1,-1 3-2,1-3 0,2 2-40,-2-2 0,-3 3-1,-1-3 1,-2 2-2,-2 2 1,-1-3-9,-2-1 0,0 0-38,-4 4 1,2 0 55,-6 0 0,2 0-62,-6 0 0,-2 0 354,-2 0-330,-2 0 29,-2 0 0,-3 4 0,-1 0 4,-4-1 0,3-1 9,-2 2 23,-3-3 1,10 4-35,-4-5 1,3 0 63,2 0 0,0 0-55,4 0 1,0 0 76,3 0 0,3 0-91,-3 0 0,1 0 3,-1 0 1,-2 0 64,-6 0-2,0 0-90,1 0-17,-6 0-309,-1 0-164,-15 0 1,1 0-444,-10 0 0,-1 0 362,-7 0 601,-2-5 0,-15-2 0,-3-4 0</inkml:trace>
  <inkml:trace contextRef="#ctx0" brushRef="#br0" timeOffset="366">6932 16206 7850,'0'-6'253,"-5"-4"0,4 7 171,-3-4 266,-2 4-267,0-2-216,-6 5 1,1 0-15,-1 0 0,1 0-27,0 0 1,-1 5-8,1 3 1,-1-2 16,1 2 0,-2 0-97,-2 8 1,1-2 45,-5 5 1,5-4-96,-1 4 1,-2 0 54,2 4 0,0 0-133,3 0 0,2-2 12,3-2 1,-2 3 74,5-3 1,0-1-28,4 1 0,1-6-96,3 3 1,6-4 42,6 0 1,3-5-5,-4 1 1,6-5 20,2 0 0,0-1 30,4-2 0,-2-2-10,2-1 1,-2-4 7,6-4 0,-5-4-3,5-1 0,-6-3 13,2 4 0,-4-5 4,-4 1 0,-3 1 31,-4-1 1,-6 0-39,-2-4 1,-4 0 88,-4 0 1,-4 4-78,-7 0 0,-3 2-142,-5-2 1,1 2-36,-1 6 1,0 3-168,0 0 0,0 6 140,0-2 0,4 3-82,0 1 1,5 0 90,-1 0 0,7 1 172,5 3 0,6-3 0,4 4 0</inkml:trace>
  <inkml:trace contextRef="#ctx0" brushRef="#br0" timeOffset="367">8371 16149 7816,'-1'-10'-182,"-3"2"1,3 2 636,-3 2 1024,3 3-335,1-9-6,0 8 219,0-3 345,0 5-1444,0 5 1,0 2 73,0 4 1,0 2-171,0 2 1,0 2 0,0 2 0,0 6-29,0-2 1,4 2-177,0-2 0,-1 0-243,-3 0 1,2 0 192,2 0 0,-3-1-284,3 1 0,-3-4 160,-1 0 1,0-5 30,0 1 0,4-6-52,0-1-5,-1-6-328,-3 4 79,5-6 1,-3-2-721,1-2 1,-1 2 1210,-2-6 0,0-4 0,0-6 0</inkml:trace>
  <inkml:trace contextRef="#ctx0" brushRef="#br0" timeOffset="368">10187 16126 7811,'-6'-6'-552,"1"-4"1036,5 2 0,-4 2-86,0-2 0,1 4-14,3-3 1,0 3 292,0-4 116,0 1-492,0-5 0,1 2 487,3 3-568,-3-4 0,8 9-13,-5-6 1,4 6-70,0-2 0,-2 3 69,2 1 1,0-4-81,3 0 1,-3 0 58,-1 4 1,1 1-145,3 3 1,2-1 46,2 4 1,-3 1-115,-1 3 1,1 2 37,-5 2 1,-2-1-88,-1 5 0,1 0-238,-1 4 0,-2 0 165,-5 0 1,-4 0-264,-4 0 1,-2 3 111,-2 1 1,-2 0 9,-2-5 0,-1 1 124,5 0 1,-4-5-32,4-3 0,3-2 156,5-2 0,4-3 302,-1-1 415,3-4-514,1 2 1,5-5 237,3 0 1,6 0-137,1 0 0,5 0-8,-1 0 0,3-4 15,1 0 0,1-1-38,2 2 0,-2 1-98,3-2 1,0 3-25,-4 1 0,1 0-725,-9 0 0,-4 0 87,-3 0 525,-5 0 0,-9 5 0,-6 2 0</inkml:trace>
  <inkml:trace contextRef="#ctx0" brushRef="#br0" timeOffset="369">6864 17314 7907,'5'-6'-1017,"-4"-4"2077,4 3-465,-5-4-355,0-1 0,0 5 34,0-1 0,0 4 98,0-3 0,0 3-106,0-4 0,0 4-35,0-3 0,-1 1-1,-3-2 1,3 2 214,-3 2 27,-2 2-308,0-8 0,-6 9-146,1-3 0,-2 4 102,-2 4 0,1-1-199,-5 4 1,1 1 21,-1 3 0,-1 1 104,4-1 1,0 1-127,1-1 1,2 2 71,-2 2 0,6-2-169,1 2 1,4 1-32,-3-1 1,4 2-48,0-2 1,1-2 97,2 2 1,5-6-119,3-1 1,3-5 285,5 5 1,-4-5-86,4 0 1,0-1 93,-1-2 0,4 0-36,-3 0 1,3-2 143,-4-1 1,0 0-91,-4-5 1,1 5 198,-1-5-190,1 0 0,-2-3 6,-3 0 1,0 3 72,-3 0 12,-3 1 0,4-5 195,-5 1-288,0 5 1,1-3 436,3 5-91,-3 0-124,4-1 0,-3 4 84,1-3-160,-1 3 1,4 2 357,-2 3-383,-3 2 0,5 9-114,-2 0 1,-2 2 63,1-2 0,-1-1-89,-2 5 0,0 0-49,0 4 0,0 0-148,0 0 0,1 0-1,3-1 0,-3-3-254,3 1 1,1-5 122,-1 4 1,3-5-190,-3 1 524,5-2-123,-8-2 86,9 0 67,-8-4 440,3-2-96,-5 0 171,0-4-874,0 4-836,0-5 0,-2-3 30,-1-1 1101,1 0 0,-13-1 0,2-2 0</inkml:trace>
  <inkml:trace contextRef="#ctx0" brushRef="#br0" timeOffset="370">8394 17154 7789,'0'-11'-551,"0"3"367,0 0 438,0 1 0,2-3 131,1 2 364,-1-2 129,3 4-511,-5-1 0,0 1 275,0 2-103,0 3 91,0-4 172,0 5-644,0 5 1,0 1-1,0 6 0,0-1-101,0 0 0,0 1 11,0-1 0,-4 6-188,0 2 1,-5-1 100,2 1 1,-4 0-241,0 4 1,0-4 54,-1 0 0,1-4-87,-1 4 1,5-5 124,-1 1-1,2 2-91,-2-2 119,-2 0 1,5-4-109,-3 1 347,3-6-208,5 4 359,0-8-76,0 3 0,5-5 40,3 0 1,-2 0-96,2 0 1,0 0 49,3 0 1,0 0 62,1 0 1,0 0-74,4 0 0,-4 0-34,4 0 0,-2 0 65,1 0 1,-2-4 90,2 0-257,-3 0 1,0 4-416,-1 0-636,-4-5-1131,3 4 606,-9-4 608,4 5-723,-5-5 1666,0 3 0,-5-8 0,-1 4 0</inkml:trace>
  <inkml:trace contextRef="#ctx0" brushRef="#br0" timeOffset="371">8577 17291 7789,'0'-6'1774,"0"-4"-1363,0 8 920,0-3-446,0 5-293,0 5 0,-1 2-165,-3 4 1,3 1-29,-3-1 0,3 4-206,1 0 0,0 6-120,0-2 0,-4-1-150,0 1 0,0-2 105,4 2 0,0 2-28,0-6 1,0 4-25,0-4-233,0 0 0,4-3 22,0-1 219,0-4 133,1 3 84,-4-9 1,5 4-56,-2-5-11,-3 0-1430,4 0 70,-5 0 0,-1-4 1225,-3 1 0,-2-6 0,-5 2 0</inkml:trace>
  <inkml:trace contextRef="#ctx0" brushRef="#br0" timeOffset="372">10039 17291 7771,'-8'0'153,"1"0"199,4 0-136,-2 0 1,4 0 643,-3 0-197,3 0 5,-4 0 696,5 0-1148,5 0 1,1 0-116,6 0 0,-1-4 81,0 1 1,5-1-96,-1 4 1,1-2 72,0-1 1,-2 1-208,5-1 1,-2 1-24,2 2 1,2-1-172,-6-3-3,0 3-388,-3-4-468,-1 5 505,-5 0-317,-1 0 296,-5 0 0,5 0 0,2 0 0</inkml:trace>
  <inkml:trace contextRef="#ctx0" brushRef="#br0" timeOffset="373">10541 17029 7761,'0'-7'616,"-5"-3"-440,4 4 1,-4-2 546,5 0 742,0 6-624,0-3-337,0 5 37,-5 0-336,4 5 0,-4 1 1,5 6 1,0-1 22,0 1 0,0 0-43,0 3 0,0 3-53,0 5 1,3 0-80,1 0 0,1 3 15,-1 1 1,-3 0-66,3-4 1,-1 3 19,1 1 1,-3-2-109,3-6 0,-3 2-97,-1-6 182,0 5 1,0-7-356,0 2 90,0-7 245,0 2 62,0-9 0,0 4-1974,0-5 1931,0-5 0,5-1 0,1-6 0</inkml:trace>
  <inkml:trace contextRef="#ctx0" brushRef="#br1" timeOffset="374">6339 18045 7814,'0'-6'29,"0"-5"438,0 5 0,-4-1-94,0-1 1,0 4 481,4-4-509,-5 6 0,0-4-109,-3 2 1,-2 3-1,3-3 1,-4 2-140,0 2 0,-4 2 64,0 2 1,-6 2-118,2 5 1,1 1 55,-1-1 0,2 2-86,-2 2 0,-2 3 25,6 5 0,0-1-27,3 1 1,2 0-96,3 0 1,2-4 28,5 0 0,0-4-69,0 4 1,1-5 35,3 2 0,6-4-68,5 0 1,4-2-5,-4-3 1,6 2 70,-2-5 1,2 0 32,2-4 1,0-5-7,0-3 1,0-2-40,-1-1 0,0-1 40,-3 1 1,1-4-53,-4-1 0,-5 0 14,-3 1 0,-2-3-12,2-5 1,-3 4 45,-5 0 1,-2 0-2,-1-4 1,0 0-26,-5 0 0,-3 6 0,-4 1 1,0 0-93,3 1 0,1-1 58,-1 5 0,5 3-107,-1 1 1,4 4 14,-3-1-731,4 3 431,-2 1 515,5 5 0,-5 2 0,-1 4 0</inkml:trace>
  <inkml:trace contextRef="#ctx0" brushRef="#br1" timeOffset="375">6533 17999 7814,'0'-6'1012,"0"-4"-198,0 9 202,0-10-249,0 10-451,0-4 1,4 6 141,-1 3-203,1 2 1,0 10-135,0-1 0,3 1-131,-3 0 1,4 1-104,-4 6 1,1-4 124,-2 0 1,0 0-382,5 4 1,-2-1 166,2-3 0,2 1-150,-3-5 0,0 1 129,0-5 1,-3-3-245,4-1 9,-6-4-265,8 7-411,-8-9 381,3 4 753,-5-10 0,-5-1 0,-2-6 0</inkml:trace>
  <inkml:trace contextRef="#ctx0" brushRef="#br1" timeOffset="376">6807 17976 7814,'0'-7'1385,"0"-1"-380,0 6-400,0-8-189,0 8-80,0-3 1,0 6-117,0 3 0,0 4-35,0 7 1,0-1-30,0 5 1,-4 0-142,0 4 0,-3 0-162,3 0 1,-1 3 95,1 1 1,3 0-440,-3-5 1,-1-3 33,1 1 1,0-7-609,4 3 1064,-5-4 0,4 0 0,-4-1 0</inkml:trace>
  <inkml:trace contextRef="#ctx0" brushRef="#br1" timeOffset="377">6750 18296 7814,'0'7'-908,"0"-2"908,0-5 0,0-5 0,0-2 0</inkml:trace>
  <inkml:trace contextRef="#ctx0" brushRef="#br1" timeOffset="378">6921 18045 7814,'0'-8'0,"0"1"434,0 4 1,0-3 462,0 2-89,0 3-584,0-4 1,1 6 249,3 3-314,-3 2 1,4 7-135,-5 2 1,0-2 79,0 2 1,0-1 49,0 1 1,0-1-209,0 5 1,0-4 19,0 4 0,-1-5-89,-3 2 1,3-4-170,-3 0 86,3-1 0,1 1 59,0-1-83,0-5 208,0 4 0,1-8-15,3 2 0,-1-2 52,4 2 1,-3-3 9,4 3 54,-1-3 1,5-1-50,-1 0 1,1 0 91,-1 0 0,0 0-92,1 0 1,1 0 5,2 0 0,-3 0-159,4 0 0,-4 0 90,0 0 0,3 0-166,0 0 1,-1-1-198,-6-3 1,2 3-762,-2-3 595,-3-2 0,0 3-770,-5-4 1330,-5 4 0,-2-7 0,-4 4 0</inkml:trace>
  <inkml:trace contextRef="#ctx0" brushRef="#br1" timeOffset="379">6887 18171 9311,'11'0'148,"1"-5"0,-3 3 157,2-2 1,-1-1 245,9 2 1,0-5-268,4 4 0,0-3-76,0 3 0,-4-4-373,0 4 0,-1-3 166,1 3 1,1-1-566,-5 1 1,-4 3-539,-3-3 264,0 3 0,-2-1 348,-2-1 0,-4 1-6,-4-2 0,-2 3 496,-6 1 0,1-5 0,-1-1 0</inkml:trace>
  <inkml:trace contextRef="#ctx0" brushRef="#br1" timeOffset="380">6898 18034 7814,'1'-12'259,"3"1"1,3 3-59,4 0 0,0 6 135,1-2 1,3-2-120,0-2 0,6 2-142,-2-2 0,2 4 31,2-3 0,2 0-148,-2 0 0,3-2 9,-7 5 0,-2-3 174,3 3 0,-7-1-134,3 1 166,-4 3-98,0-5 50,-6 6 1,1 0 380,-4 0-234,-1 0-41,3 0 1,-4 0 266,3 0-335,-3 6 1,8 0-41,-5 5 0,1 1 44,-1-1 1,-3 2-200,3 2 1,1 3 29,-1 5 1,-1 0-94,-3-1 0,4 1 69,0 0 1,0 0-102,-4 0 1,4-2 73,-1-2 0,1 2-229,-4-6-126,5 0 86,-3-3-279,3-1-116,0-5-98,-4-1 328,4-5 0,-5-1-873,0-3 901,0-2 0,-4-5 459,0-1 0,1 1 0,-8-6 0,-1-1 0</inkml:trace>
  <inkml:trace contextRef="#ctx0" brushRef="#br1" timeOffset="381">7309 17988 7814,'0'-12'142,"2"1"-46,1 0 0,0 3 180,5 0 1,-1 2 453,5-2-76,-1-2 1,0 5-254,1-2 1,-1 1-22,1 6 1,-5 0-318,1 0 0,0 0 96,3 0 1,-3 4-26,-1 0 1,-3 5 11,4-1-209,-6 2 0,4-3-4</inkml:trace>
  <inkml:trace contextRef="#ctx0" brushRef="#br1" timeOffset="382">7470 18053 11105,'-2'3'-64,"-8"13"-46,-2-1 1,1 4-66,0-4 0,-1 2 60,1-2 0,-1-2-51,1 2 111,-1-3 0,6 0 134,2-1 0,3-3-13,1 0-121,0-6 1,1 4-4,3-2 0,6-3 28,5 3 0,5-2-272,-5-2 1,6 0 5,2 0 1,0-4-12,4 0 0,-26 4 289</inkml:trace>
  <inkml:trace contextRef="#ctx0" brushRef="#br1" timeOffset="383">7115 17177 7699,'-6'-11'-203,"2"-1"709,3 6-506,1-4 0,0 3 0,0-4 0</inkml:trace>
  <inkml:trace contextRef="#ctx0" brushRef="#br1" timeOffset="384">7104 17051 7778,'-8'-7'7,"1"-1"1979,4 6-1289,-7-9 1,4 10 9,-6-3-859,1-2 230,-1 5 0,1-8 78,-1 5 125,1 0-125,0-1 1,-2 4-67,-2-3-5,7-2 1,-11 3 86,8-4 0,0 3-11,4-4 1,-1 4 58,-3-3 0,-1 4-30,1-1 1,3 2-50,1-2 1,-1 3 20,-3-3 1,-1 3-182,1 1 0,-4 1 14,-1 3 0,1-2-64,4 6 0,-4 0 67,-1 3 1,-3 0-11,4 1 0,-4-1 54,4 1 0,-4-1 13,3 1 0,0 3 93,1 0 1,1 0-65,-5-3 0,5 3 92,-1 0 1,1 2-78,-2-2 0,4-3-21,-4 4 1,4 0-12,0-1 0,1 2-29,0-2 1,3-1-137,0 5 1,4-5 40,-3 1 0,4-1-155,0 2 1,1-4 47,2 3 1,0-2-32,0-1 1,0-1-18,0 0 0,0 1 68,0-1 1,0 1 27,0-1 1,0 1-1,0-1 0,0 0 18,0 1 0,0-5-108,0 1 149,0 0 0,2 2-129,1-3 242,-1 4-140,8-5 118,-4 5 0,2-1-57,-1-2 0,-3 1 168,4-5-121,-1 5 0,5-7-38,-1 6 1,1-4 61,-1 3 1,2-4-49,2 1 0,-2 1-2,2-2 0,-1 3-50,1-3 0,-2-1-9,2 1 0,-2 2 41,-2-1 20,1 0 0,-6 1 0,-1 1 0</inkml:trace>
  <inkml:trace contextRef="#ctx0" brushRef="#br1" timeOffset="385">6681 17691 7780,'12'0'3873,"-1"4"-3602,0 0 0,2-1-349,2-3 1,-2 4-42,2 0 242,-2 0-70,-2-4 0,5 4 170,-1-1-233,0 1 0,-3-4 38,-1 0 1,0 0 89,1 0 1,-1 1 46,1 3 1,0-2-91,4 1 1,-4-1 46,3-2 0,2 0-48,-2 0 0,4 0 17,-4 0 1,2 0-51,-2 0 0,-2-4-87,2 0 1,-2 0 76,-2 4 0,1-1-8,-1-3 39,0 3 1,1-8-37,-1 5 0,-1-5-5,-2 2 1,1-4 8,-5 0 1,3 0 4,-3-1 0,4 0-50,-4-4 1,3 2 2,-3-5 1,4 4-20,-5-4 0,5 4-13,-4-4 1,0 4-15,-4-4 0,3 3 48,1-3 1,0 4 164,-4-4 0,0 4-102,0-4 0,0 4 62,0-5 1,-4 5-95,0-4 0,-4 1 11,0-1 1,-2-1-78,-2 5 1,1-5-182,0 1 0,-2 1-119,-2-1 1,2 0-4,-2-4 0,-2 4-229,2 0 0,1 1 166,6-1 0,-6 3-370,3 4 0,-8 2 212,0 2 1,-4-2 568,-4 3 0,-2-4 0,-5 0 0</inkml:trace>
  <inkml:trace contextRef="#ctx0" brushRef="#br1" timeOffset="386">10667 16960 7810,'0'-8'0,"0"1"0,4 3-213,0-4 230,0 1 0,-4-1 209,0 0 0,0 5 185,0-5-199,-6 6 0,4-7-6,-6 5 0,6-1 9,-2 1 1,1 3 150,0-3-60,1 3 22,-8-4-144,4 3 0,-6-3 5,1 5 1,3-4-12,1 1 0,-1-1-42,-3 4 1,-1-4 36,1 0 1,-1 0-82,1 4 1,-2 0 64,-2 0 0,2 0-26,-2 0 1,1-3-27,-1-1 1,2 0-95,-2 4 0,1 0 11,-1 0 1,2 0 41,-2 0 1,2 4-9,2 0 1,-1-1 36,1-3 1,0 4 1,-1 0 1,1 1-10,-1-1 1,0-2-11,-4 6 1,-1-4-50,-6 3 1,0 1 0,0 3 0,4-3 4,0 0 0,0-1 30,-4 5 1,5-5 50,3 1 0,-1 0-53,0 3 0,3 0-75,5 1 1,-2-1 14,2 1 0,2-1-14,-2 1 1,4-1 33,-3 0 0,3 1-6,-4-1 1,6 1-64,-2-1 1,-1 0 56,1 1 0,-1-1 4,1 1 0,3-5-7,-3 1 0,-1 0 225,1 3-209,0 0 0,4 1 3,0-1 1,0-3 6,0-1 0,0 1 8,0 4 1,0-5-51,0 1 0,0-1 39,0 5 0,0-5-68,0 1 0,2 0 25,2 3 1,-2-3-12,6-1 1,-4 0 73,3 0 0,1 3 2,3-2 1,1-2 25,-1 2 1,0-4 145,1 3 1,-1-3-95,1 4 0,3-6-59,0 2 0,0 1-15,-3-1-37,-1 5 1,1-7-118,-1 6 1,-1-4 94,-2 3 0,2-3-168,-2 4 0,-2-6 112,2 2 1,-1 1 37,5-1 1,-1 1 2,0-1 1,-3-3-22,0 3 0,-1 1 122,5-1 0,-1 1-93,1-1 0,-1-3 11,0 3 0,1 1-42,-1-1 1,-1 1-93,-2-1 0,2-2 78,-2 6 1,2-6-95,1 2 0,-6-2 120</inkml:trace>
  <inkml:trace contextRef="#ctx0" brushRef="#br1" timeOffset="387">10529 17565 15000,'12'0'-14,"11"0"-13,0 0 16,0 0 0,0 0-7,0 0 0,-2 0 1,-2 0 1,2-1 42,-6-3 1,0 3-46,-4-3 0,1-1 34,-1 1-35,1-5 1,-1 3 83,1-5 0,-5 3-93,1 0 0,-2 1 5,2-5 1,1 1-25,-6 0 0,5-1-113,-4 1 1,3-1 84,-3 1 1,1-2 32,-1-2 1,-3 2 23,3-2 0,-2-2 18,-2 2 1,0 0 80,0 4 1,0-5-72,0 1 1,0-4 103,0 4 0,-2-5-49,-2 1 0,-2 1 74,-5-1 0,-1 1-138,1-1 0,-2-1 44,-2 4 1,1-4-399,-5 1 1,-1 1 46,-7-1 1,2 2-94,-6-3 1,1 0-191,-5 5 0,1-2-386,0 2 1,-4 3 249,0-4 507,0-1 0,-2-1 0,0-5 1</inkml:trace>
  <inkml:trace contextRef="#ctx0" brushRef="#br1" timeOffset="388">7709 17885 7926,'-6'-5'142,"1"4"0,3-6 759,-1 4 239,1 1-350,-3-3-114,5 5-26,0 0 129,-5 0-463,4 0 1,-4-1 567,5-3-467,0 3-160,0-4 0,0 14-90,0 2 0,0 4-175,0 1 1,0 1-5,0 6 0,0 0-5,0 0 1,-4 4 21,0-1 1,0 5-115,4-5 1,0 1-92,0-4 1,0-2 87,0-2 0,0-1-43,0-3 1,2-6-8,1 3-255,-1-3 253,3-3 0,-4-1-252,3-5-115,-3 0-372,4 0-78,-5 0 1,-1-4 397,-3 0 1,3-5-174,-3 2 0,-1 1-242,1-2 998,0 0 0,-1-3 0,4-1 0,-4 1 0</inkml:trace>
  <inkml:trace contextRef="#ctx0" brushRef="#br1" timeOffset="389">7641 18159 7926,'0'-6'-278,"0"-1"-347,0 4 416,0 1 1364,0-3-276,0 5-63,0-5-511,0 4 1,1-4 4,3 5 0,-2-4-75,6 0 0,-1 0-134,5 4 1,-1-1 144,1-3 1,-1 3-151,1-3 1,-1 2-94,0-2 0,-3 3-186,0-3 0,-1 3-151,5 1 0,-5-4-1021,1 0 415,-6 0-551,3-1 583,-5 4 908,0-4 0,-5 0 0,-1-2 0</inkml:trace>
  <inkml:trace contextRef="#ctx0" brushRef="#br1" timeOffset="390">7663 17885 7926,'-6'-6'0,"1"-4"0,5 8 0,5-3 0,3 5 0,2 0 0,1 0 0,2 0 0,2 0 0,3 0 0,5 0 0,0 0 0,-1 0 0,1-1 0,0-3 0,-4 3 717,0-3 0,-9 3 2529,2 1-2474,-3 0-442,2 0-237,-5 0 1,0 1-2,-6 3 1,0-2 1,0 6 0,0 0-15,0 3 0,-4 0 1,0 1 0,0-1-27,4 1 1,-1 3-131,-3 0 1,3 6-206,-3-2 1,3-2 68,1 2 0,-2-3 213,-1 3 0,1-2 0,-1 2 0,1-2 23,2-6-15,0 1-121,0-1 1,0-3-4,0-1-3,0-4 158,0 7 20,0-9-63,0 4 320,0-5-296,5 0 0,-2 0 111,4 0 1,1 0-58,4 0 0,-5 0 56,1 0 1,3 0-121,4 0 1,1 0-74,-5 0 0,4 0-88,0 0 1,1 0-283,-5 0 0,1-3-1112,-1-1 665,0-5-468,1 3 894,-6-6 1,-1 5 183,-5-1 1,0 4-32,0-3 180,0 4 30,-5-7 340,4 9 309,-4-5 0,4 3 6,-3-1 956,2 0-591,-3 4 1200,5 0-1823,0 5 0,0 1-149,0 6 0,4-4-124,0-1 0,4 1 36,-5 3 0,6-3 43,-1-1 1,2 0-295,1 0 0,1 2 77,-1-5 0,2 4-144,2-5 1,-2 1 117,2-4 1,2 0-23,-2 0 1,1-4 16,0 1 0,-5-6-64,0 1 88,1-2 1,-11-1 44,3-1 0,-3-1 82,-1-2 1,0 3-45,0-4 0,-6 2 11,-6-1 0,1 2-100,-4-2 1,-3 3-150,-1 0 1,-3 1 127,0-1 0,3 6-52,0 2 0,5 3-30,-2 1 0,4 0 47,0 0 1,6 1-246,2 3 0,-1-2 43,1 6 0,0 0-194,4 3 0,5 1 570,3-1 0,12 0 0,4 1 0</inkml:trace>
  <inkml:trace contextRef="#ctx0" brushRef="#br1" timeOffset="391">8440 17999 7926,'0'-11'0,"0"-1"314,0 1 0,-4 0 1291,0-1-845,1 6-388,3 1 595,0 5 0,0 5-777,0 2 1,0 5 28,0 3 0,3-1-213,1 5 0,0 0 90,-4 4 1,4 0-196,0 0 1,1-4-110,-1 0 0,-2-4-89,6 4 1,-5-5 52,5 1 1,-4-3-81,4-5 1,-5 2-43,5-5 196,-6 0 251,9-4 1,-10-2 5,3-1 1,-3-4 139,-1-4 0,0-1-121,0 1 0,0 0 126,0-1 1,0 1-136,0-1 0,0 1 87,0-1-250,0 1 114,0 0-80,0 4 1,1-2-22,3 6 0,-3 0-1,3 7 0,-1 1 7,0 3 0,0 6-73,5-3 1,-5 3-80,5-3 1,0 1 96,3-1 1,0 1-126,1-1 1,-1-1-51,1-2 370,-1 2 47,1-9 103,-1 4 0,-3-10 32,-1-2 0,-4-4 329,1 0 0,-3-2-256,-1-2 1,0 1 87,0-5 1,0 1-345,0-1 1,0-1 101,0 5 0,0-6-469,0 2 0,0-1 31,0 1 1,0-1-165,0 5 1,0-4-283,0 3 1,0 1-1689,0 4 2378,10 4 0,-7-3 0,7 4 0</inkml:trace>
  <inkml:trace contextRef="#ctx0" brushRef="#br1" timeOffset="392">9719 17965 7926,'-6'-8'-512,"2"1"764,3 4 1,1-3 1102,0 2-296,0 3-353,0-4 672,0 5 1,0 5-1251,0 2 0,-4 4 52,0 0 0,0 0-175,4 1 0,0 3-49,0 0 0,0 2-98,0-2 1,2 2 8,1 2 0,0-2-71,5-1 0,-1-4 43,5 3 0,-1-2 89,0-1 1,1-6 11,-1-2 1,2-3 100,2-1 0,-2 0 177,2 0 1,-2-1-129,-2-3 0,4-2 59,1-6 0,-5 1-129,-3-1 0,-2-3 11,2 0 0,-3-4-130,-5 4 1,0-2 92,0 2 0,-5-2-56,-3-2 0,2-2 19,-2 2 0,2 1-139,-2-1 1,-1 5 56,5-1 0,-1 3-440,2 5-455,1-3 353,-3 8-215,5-3 1,1 7 327,3 1 0,3 0 554,4 4 0,0 1 0,1 3 0</inkml:trace>
  <inkml:trace contextRef="#ctx0" brushRef="#br1" timeOffset="393">10073 17931 7926,'0'-7'0,"0"-3"0,0 4 0,0 0 2024,0-5-567,0 10-622,0-4 213,0 5-870,0 5 0,0 1-31,0 6 1,0 1-143,0 2 1,0 3-106,0 4 1,0 0 118,0-3 1,0 3-338,0-3 0,1-2 147,3 2 0,1-5-253,3 2 0,1-4-325,-5 0-237,5-6 273,-8-1 13,4-5 215,-5 0 1,0-5-75,0-3 0,-5 0 250,-3 0 0,-1-2 309,2 2 0,-3-2-84,2-1 0,2-1 84,-2 1 0,4-4 62,-3-1 1,4 0 29,-1 1 0,3 2 92,1-2 0,0 2 1240,0 2-1023,0-1 0,0 5 934,0-1-835,5 5 0,1 0-107,6 6 1,-2 0-193,-2 5 1,3-1-13,0 5 1,1 3-39,3 0 0,2 4 0,-2-4 0,4 2-236,-4-2 0,4-2 85,-4 2 0,4-2-214,-3-2 0,3-3 70,-4-1 1,0-4 268,-4 1 1,1 1 83,-1-1 47,-4-1 0,2-4 56,-6-3 20,1-2 0,-4-6-44,0 1 1,0-4-105,0 0 1,-1-2 52,-3 2 0,2-2-16,-6-2 1,4-2-275,-4 2 1,6-2-141,-2 2 1,-1-1-158,1 5 0,0 0-364,4 3-447,0 1-80,0-1 424,0 6-234,0 1 0,0 6 451,0 3 1,2 1 599,2 3 0,-3 2 0,4-4 0</inkml:trace>
  <inkml:trace contextRef="#ctx0" brushRef="#br1" timeOffset="394">10439 17874 7926,'0'-7'608,"0"-3"22,0 9 107,0-4 723,0 5-1227,5 0 0,-4 6-96,3 6 1,-3 0 54,-1 7 1,1-1-81,3 1 0,-1 3 37,4-3 0,-3 2-152,4 2 0,-2 0-125,2 0 1,1-4-77,-6 0 0,5-5-494,-4 1 0,3-2 350,-3-2 1,1-4-440,-1-4-157,-3-1 305,4-2 0,-5-5 639,0-3 0,0-2 0,0-2 0</inkml:trace>
  <inkml:trace contextRef="#ctx0" brushRef="#br1" timeOffset="395">10393 17839 7926,'8'-7'11,"-1"-1"1,1 6 780,3-2 0,1-1-200,-1 1 0,1 0-30,-1 4 0,4 0-171,0 0 0,2 1-138,-2 3 1,2-1-114,2 4 1,1 1-105,-5 3 1,4 1-247,-4-1 1,1 2 226,-5 2 1,-3-1-470,-1 5 1,-4 0 105,1 4 1,-3 1-7,-1 3 0,0-3 134,0 3 1,-5-3 34,-3-2 0,-2 0-64,-1-3 1,-1 1-93,1-4 1,-1-2-63,1-7 0,0 2-204,-1-5-215,6 0 245,-4-4 575,8 0 0,2-5 0,7-2 0</inkml:trace>
  <inkml:trace contextRef="#ctx0" brushRef="#br1" timeOffset="396">10827 17885 7926,'0'-11'2235,"0"-1"-561,0 6-123,0 1-1173,0 5 0,0 5-320,0 3 0,-1 7 4,-3 4 1,3 2-170,-3 2 1,-1 1-70,1 3 0,0-2 160,4 6 1,0-7-411,0-1 0,0 0 82,0-4 0,1-4 2,3-4 1,1 1 187,3-5 0,2-2 285,-2-1 0,3-3 32,4-1 0,-2 0-88,2 0 0,-2 0-97,-2 0 1,5-1 56,-1-3 0,-4-1-447,-3-2 1,-4 0 181,3 4 0,-4 0-1370,1-5 1600,-3 1 0,-1-5 0,0 1 0</inkml:trace>
  <inkml:trace contextRef="#ctx0" brushRef="#br1" timeOffset="397">10758 18034 8252,'-6'-6'800,"1"5"0,10-8-375,3 6 1,2-1-176,1 4 1,6-2-56,2-1 0,-1 0-10,1-5 0,0 6-114,4-2 1,-2-1-216,-2 1 0,1-3-88,-4 3 0,-5-1-399,-3 1 1,-6 1-343,2-4 1,-3 3 972,-1-4 0,-5 6 0,-1-3 0</inkml:trace>
  <inkml:trace contextRef="#ctx0" brushRef="#br1" timeOffset="398">10838 17862 7926,'-11'-7'0,"0"-1"320,4 0 146,2-3-27,5 0 0,1 0-96,3 4 0,4 0 6,7 4 1,-1 1-92,5-1 1,0-3-53,4 3 0,4-1-52,-1 4 1,-3-4-118,-4 0 0,-4 0-59,4 4 158,-5 0 19,3 0-63,-6 6 0,-3-1 162,-1 2 0,-4 3-61,1-2 1,-2 2-20,2 2 1,-3 0-177,3 3 0,1 2 117,-1 2 1,0 3-265,-4-3 0,0 2 93,0 2 1,0-1-295,0-3 0,1 2 139,3-2 1,-3-2-341,3-2 0,-3-2 116,-1-2 1,0-3-522,0-1 54,0-4-142,0 2 265,0-5 779,0-5 0,5-2 0,2-4 0</inkml:trace>
  <inkml:trace contextRef="#ctx0" brushRef="#br1" timeOffset="399">11113 17862 7926,'0'-18'0,"5"1"0,2 1 770,3 4-420,2-5 0,-1 10 719,1-1-713,-1 0 1,-3 2 76,-1 2 1,-3-1-36,4 1 0,-5 1 502,5 3-536,0 0 0,2 5-399,-3 2 0,0 3 101,-3 2 1,-3-1 179,3 1 1,-3 0-194,-1 4 1,-4 1-285,0 6 1,-5 0-178,2 0 0,-3 4-419,-2-1 0,1 1 306,-1-4 1,5-2 182,-1-2 0,6-2 323,-2-6 1,3 1-71,1-1 1,3-3 665,1-1-372,5-4 1,-3 3 15,6-2 0,-1-3-257,1 3 0,3-3-298,0-1 1,0-1-69,-3-3 1,4 2 148,3-6 1,-1 4-860,1-3 1108,-5-1 0,8-3 0,-5-1 0</inkml:trace>
  <inkml:trace contextRef="#ctx0" brushRef="#br1" timeOffset="400">11352 17828 7926,'7'0'283,"3"-5"1,-4 4 413,6-3 0,-2 4 25,-3 4-294,-2 2 0,-1 5-68,0 1 1,0 3-145,-4 0 0,4 6-104,-1-2 0,1 2-207,-4 2 0,0 0-448,0 0 1,-1-2 344,-3-2 0,3 2-1260,-3-6 656,3 0-255,1-4 1057,0-4 0,5-2 0,1-5 0</inkml:trace>
  <inkml:trace contextRef="#ctx0" brushRef="#br1" timeOffset="401">11307 17988 7926,'15'-10'792,"0"2"1,2 2-228,-2 2 0,-2 3-130,2-3 0,1 3-227,-1 1 1,5-2-130,-5-1 0,1 1-128,-1-2 0,-2 3-394,2 1 0,2 0-1262,-2 0 1705,-5 0 0,5-5 0,-2-1 0</inkml:trace>
  <inkml:trace contextRef="#ctx0" brushRef="#br1" timeOffset="402">11409 17794 7926,'0'-12'386,"6"2"49,1 3 0,3-2 67,2 5 1,-1-1 397,1 1 1,-1 3-397,0-3 0,1 3-224,-1 1 0,4 0-233,1 0 1,-1 3 95,-4 1 1,1 1-409,-1-1 0,-1-1 97,-2 4 1,1-3-60,-5 4 0,3-5 87,-3 5 0,0-4-36,-4 4 1,1-2 60,3 1 1,-3 4-26,3-4 0,-3 3 35,-1 2 1,0-1 110,0 1 0,0 3 67,0 0 0,-1 5 6,-3-1 1,-1-1 105,-2 1 1,-4 0-172,4 4 1,0-4-14,0 0 0,4-4-1,-1 4 0,3-5 0,1 2 0,0-7 0,0-2 0,1-1-631,3 2 735,-2-3-193,8-5-91,-4 0 410,5 0-141,1 0 0,-1 0-29,1 0 1,-5 0 88,1 0 0,0 0-143,3 0 0,-3 0 62,-1 0 1,-3 0-216,4 0 134,-6 0 1,4 0-56,-2 0 129,-2 0 1,4 0 9,-2 0 0,-3-1 81,3-3 318,2 3-346,0-9 1,5 7 28,-4-4-187,3 4 1,-8-3 69,1 2 0,0 3 11,1-3 9,-3 2-202,4 2 392,-5 0-223,0-5 0,0 3 319,0-6-248,0 6 1,0-5-65,0 4 0,1 1 15,3-2-267,-2-2 207,3 5-275,-5-4-327,0 5 585,0 5 0,0-3-30,0 6 0,0-4 64,0 3 1,0-3-9,0 4 0,1-4 111,3 3 0,2-4 3,5 1-45,1 2 0,3-5-36,0 3 1,1-3-12,-5-1 1,2 0-28,2 0 1,-2-1 26,2-3 1,-3 2 19,0-6 1,-2 0-24,-2-3 0,1 0 1,-6-1 1,5 0 35,-4-4 0,0 4 88,-4-4 1,-5 0-278,-3 1 1,-4-2 112,-3 2 0,-3 4-194,-4-1 0,-1 1 62,0 3 1,4 3 56,0 1 0,1 3-34,-1 1 0,-1 0-15,5 0 1,-1 5-118,5 3 0,1 2-167,2 1 1,2 1-1349,2-1 1782,3 0 0,-4 1 0,5-1 0</inkml:trace>
  <inkml:trace contextRef="#ctx0" brushRef="#br1" timeOffset="403">12118 17862 7926,'0'-11'0,"0"-6"728,0-2 1,1 3-160,3 1 420,-3 7-491,4 3 1,-4 5 242,3 0 1,-3 1-387,3 3 1,-3 6-334,-1 5 0,2 6 150,1-2 1,-1 2-70,2 2 1,-3 0-154,-1 0 0,0-4 103,0 0 1,0-1-321,0 1 1,4-3-6,-1-4 0,1-1-77,-4 0 1,4-3-100,0 0-17,0-6 413,-4 3-198,0-5 339,5 0 1,-4-1-45,3-3 1,-3 2 33,-1-6 0,0 4-48,0-3 1,0 3 123,0-4 1,0 4 0,0-3 287,5-1-386,-4-3 0,4 3-6,-5 0 1,2 6-42,2-2 1,-2 4 62,6 4 1,-6-2-155,2 6 1,2 0 23,2 3 0,-2-1-70,2-2 1,0 2 57,3-2 0,0-2-161,1 2 1,-1-6 392,1 2 0,-5-3-82,1-1 1,0-1 88,3-3 0,-3 2-47,-1-6 1,-3-1 268,4-6 1,-6 1-124,2-5 1,-3 4 0,-1-4 0,4 3-94,0-3 0,0 4-193,-4-4 0,0 4 33,0-4 0,0 4-121,0-4 1,0 3-949,0-3 0,0 5 213,0-1 840,0 8 0,0-4 0,0 5 0</inkml:trace>
  <inkml:trace contextRef="#ctx0" brushRef="#br0" timeOffset="404">13431 13431 7926,'-6'-5'0,"1"-1"0</inkml:trace>
  <inkml:trace contextRef="#ctx0" brushRef="#br0" timeOffset="405">13408 13408 7926,'0'-6'27,"0"-4"1,0 3 634,0-4 1,0 3-327,0 1 1,1 0-105,3 0 1,-1-4-25,4 4 0,5 1 17,3-2 0,4 0 177,-4-3 0,6 1-60,-2 2 0,2-2-44,2 2 1,4-1 0,-1 2 0,2-2-14,-1 5 1,-3-1-168,3 1 1,-7 3 114,-1-3 0,-5 4-266,1 4 0,-6 4 114,-1 7 1,-6-1-357,2 5 1,-4 0 99,-4 4 1,2-4-18,-6 0 1,0-1-5,-3 1 1,-4 2-52,0-2 1,-2 2 25,2-2 0,2 1 90,-2-5 1,2 2 33,2-2 0,-1-3 6,1 4 1,1-4 26,2 0 0,2-1-169,2 1 35,3-1 0,-4 1 60,5-1 1,0-3-102,0-1 1,0 1-398,0 3 1,0-3 213,0-1 1,0 1-932,0 3 1353,0-4 0,5 3 0,1-4 0</inkml:trace>
  <inkml:trace contextRef="#ctx0" brushRef="#br0" timeOffset="406">13659 13979 7819,'12'0'2110,"-5"4"-1464,1 0 1,-5 1 937,0-1-430,-1-3 0,3 4-472,-4-5-222,4 5-243,-5-4 127,0 4-3093,0-5-544,-5 0 3293,4 0 0,-9-5 0,3-1 0</inkml:trace>
  <inkml:trace contextRef="#ctx0" brushRef="#br0" timeOffset="407">14687 13420 7910,'-6'-6'1480,"1"5"-504,5-4-695,0 5 1,0 5 282,0 3 1,0 3-134,0 4 0,0-1-45,0 5 1,0 0-104,0 4 1,0 4-57,0 0 0,4 1-169,-1-2 1,2-2-18,-1 3 0,-2 0-203,1-5 1,2 3 139,-1-10 1,0 1-451,-4-1 0,4-6-617,0 3-583,-1-8 605,-3 1-123,0-5 0,0-5 590,0-3 0,-1-3 600,-3-5 0,3 4 0,-9-10 0,4 4 0</inkml:trace>
  <inkml:trace contextRef="#ctx0" brushRef="#br0" timeOffset="408">14653 13499 7910,'-6'-11'0,"1"0"279,5-1 1,0 5 155,0-1 604,0 5-274,0-7-195,0 9 1,5-4-69,2 5 1,0 5 6,0 3 1,1 2-240,3 1 0,1 4-31,-1 1 0,0 3-220,1-4 0,-1 4 132,1-4 1,-5 4-341,1-4 1,0 1 179,3-5 1,-3-1-1244,-1-2 439,1 2 451,3-9 1,1 4 84,-1-5 0,-3-3 83,-1-1 0,1-5 184,3 1 1,-3-3-67,0-4 0,-1 2 200,5-2 1,-5-2-19,1 2 1,-2-4 60,2 4 1,1-4-12,-5 3 0,3-3 14,-3 4 0,4 0 327,-5 4-102,6-1-148,-2 1-143,4 4 1,-1 7-87,-2 8 1,1 3 82,-6 5 0,5 0-139,-4 3 0,0 4 24,-4 0 0,0 0-209,0 3 0,0 2-258,0-1 1,4 0 210,-1-5 0,1 1-77,-4 0 1,4-5 59,0-3 1,1-4-378,-1-3 1,-2 1-471,6-5-8,-6 0 718,8-4 1,-7 0 423,5 0 0,-6 0 0,3-11 0,-5-1 0</inkml:trace>
  <inkml:trace contextRef="#ctx0" brushRef="#br0" timeOffset="409">15167 13499 7940,'0'-11'-195,"5"0"0,-2 4 1052,4 3 1,-3 3-241,4 1 1,-5 1-119,5 3 1,-4 3-176,3 4 0,0 4-56,0 0 1,2 6-220,-5-2 1,5-1 127,-1 1 0,0-2-195,0 2 1,2 3-11,-2-3 1,3-2 12,4-2 0,-2-6-31,2-2 0,2-4-37,-2 1 0,4-3 192,-4-1 0,4 0-21,-3 0 1,3-9 185,-4-2 0,0-5-107,-3 1 0,-2-1-78,-3-3 1,2-3 45,-5 3 0,4-3-139,-5 0 1,1-1 18,-4 0 0,-1 1-243,-3 3 0,-1-2-305,-3 2 1,-2 2 238,3 2 0,0 4-1149,0 3 489,4-2-235,-7 8 1,10-3 129,0 5 1059,5 0 0,7 5 0,-1 2 0</inkml:trace>
  <inkml:trace contextRef="#ctx0" brushRef="#br0" timeOffset="410">15989 13294 7940,'-6'-12'1468,"1"1"-1205,0 5 1,2-3 75,-4 5 1,-1 0-52,-3 4 0,-1 0-95,1 0 1,-1 0 25,1 0 1,-4 5 27,-1 3 1,1-2-79,4 2 0,-4-1-104,-1 5 1,1-4-32,4-1 0,-1 1 55,1 3-81,-1 1 1,5-1 164,-1 0-272,6 1 0,-3-1-15,5 1 0,1-2-19,3-3 1,2 4 81,5-4 1,5 3 12,-1 2 0,5-1 179,-1 1 1,3-2-131,1-3 1,-1 4 69,1-4 1,-5 3-68,-3 2 0,-2-1 3,-2 1 1,1-1-64,-1 0 0,-4 1-117,-4-1 0,-1 4 63,-2 1 0,-5-1-96,-3-4 1,-3 1-11,-5-1 1,2 4 117,-5 1 1,0-2 149,-4-7 1,2 2-144,2-5 1,-1 4 104,4-5 0,1 1-128,4-4 0,-1 0-108,1 0-257,4 0-72,2 0 1,5-1-594,0-3 0,5 2 75,3-6 1059,2 5 0,2-12 0,-1 2 0</inkml:trace>
  <inkml:trace contextRef="#ctx0" brushRef="#br0" timeOffset="411">16252 13351 7940,'0'-11'0,"0"-1"0,0 5 1303,0-1-376,5 5 487,-4-2-521,4 5-517,-5 0 1,0 5-125,0 3 1,-3 7 0,-1 4 0,-4 3-36,4 1 1,0 1 13,4 2 1,0-1-115,0 1 1,0-2 63,0-1 1,2 0-251,2 0 1,1-2 69,2-2 1,0-2-589,-4-6-112,-1 1-480,8-1 803,-9-4 0,5-2-849,-2-5 55,-3 0 1,5-5 553,-6-3 1,-2 0-68,-2-3 0,-2 2 683,-5-6 0,-6-3 0,-1 0 0</inkml:trace>
  <inkml:trace contextRef="#ctx0" brushRef="#br0" timeOffset="412">16023 13305 7940,'12'-11'283,"-1"-1"0,2 5 450,2-1 0,3 6-137,5-2 0,3 3 112,1 1 1,4 0-201,-5 0 0,6 0-146,-2 0 1,-2 0-100,-1 0 0,-3 0-43,-1 0 1,-4 0-992,0 0 0,-9 0-1264,2 0 2035,-4 5 0,4-4 0,-1 4 0</inkml:trace>
  <inkml:trace contextRef="#ctx0" brushRef="#br0" timeOffset="413">17280 13271 7940,'-5'-11'2085,"3"4"-1286,-3 2-6,5 5 308,0 0-617,0 5 1,0 7-184,0 7 0,0 2-177,0 2 1,0 0 59,0 0 0,0 3-210,0 1 0,0 0 27,0-4 0,-3 1 0,-1 2 1,-1-2-400,1 3 1,1-4 186,-4-4 1,4 1-78,-1-4 0,2-5-100,-2-3 516,3-1-177,-4 0 204,5-2 1,1-5 60,3 0 0,-2-2 83,6-1 1,3 0-106,5-5 0,4 5-24,-1-5 0,2 4-82,2-3 1,0 4 42,0-1 0,4-1-209,-1 1 0,1 1 115,-4 3 1,-4-4-606,0 0 0,-5 0-99,1 4 1,-6 0-359,-1 0 0,-6-1-233,2-3 580,-3 3 0,-2-6-155,-3 4 0,-2 0 833,-6-5 0,1 1 0,-1-5 0</inkml:trace>
  <inkml:trace contextRef="#ctx0" brushRef="#br0" timeOffset="414">17200 13442 7940,'7'0'233,"1"0"0,1-1 387,6-3 1,-1 3-65,5-3 1,-4 2 57,4-2 1,0 3-189,4-3 1,4 3-125,0 1 0,-1-4-209,-3 0 0,-1 0 348,-3 4-1670,2 0-155,-8 0 196,3 0 0,-10-4-234,-6 0 1422,-6-4 0,-10-4 0,-2-6 0</inkml:trace>
  <inkml:trace contextRef="#ctx0" brushRef="#br0" timeOffset="415">17223 13225 7940,'6'-7'0,"-2"-1"0,2 2 615,2-2 1,2-1-109,1 5 1,5 1 7,-1 3 0,6-4-230,2 0 0,1-1-87,7 1 1,-5 3-594,5-3 0,-6 3 335,2 1 1,-4 0-515,-4 0 1,1 0 265,-5 0 308,6 0 0,-9-5 0,5-2 0</inkml:trace>
  <inkml:trace contextRef="#ctx0" brushRef="#br0" timeOffset="416">17896 13168 7940,'-6'0'984,"-4"0"10,9 0-456,-9 0 0,7 0-110,-5 0 0,5 2-159,-5 1 0,0 7-72,-3 6 0,3 4 13,1-1 1,0 1-85,0-1 1,-2 7-176,5-3 1,0 2-108,4-2 1,0 0 134,0 0 0,5-2-262,3-2 0,6 1 132,1-4 1,5-1 36,0-4 0,1-1 126,2-2 0,0-3 118,0-5 1,-1 0-61,1 0 1,4-1 145,0-3 1,-1-2-178,-3-6 0,-5 1 39,-3-1 1,-2-3-212,-2 0 1,-4-5 132,-4 1 0,-1 1-442,-2-1 1,-2 0 123,-1-4 0,-5 0-28,-7 0 0,1 4-197,-5 0 1,-4 1 163,-4-1 1,-1 3-216,2 5 1,2 3 165,-3 0 0,3 6 94,1-2 0,5 8 334,3 3 0,6 1 0,1 3 0,6-2 0,-2 7 0,-1 0 0,1-1 0,0 6 0,4-4 0</inkml:trace>
  <inkml:trace contextRef="#ctx0" brushRef="#br0" timeOffset="417">17874 13477 7940,'0'7'106,"0"1"0,0-4 295,0 3 1,0-3-123,0 4 1,0-5 516,0 5-354,0 0 0,1 3-105,3 1 0,-2-1-214,6 0 0,-4 1 56,3-1 0,1 3-131,3-2 1,5 2 56,-1-7 1,5 3-86,-1 2 0,-1-5-53,1 1 0,-1-5 64,1 0 1,2-1-338,-2-2 0,-1 0 144,1 0 1,-5 0-680,1 0 1,-2-2 383,-2-1 0,1 0-1509,-1-5 1966,-4 1 0,3-10 0,-4 0 0</inkml:trace>
  <inkml:trace contextRef="#ctx0" brushRef="#br0" timeOffset="418">18433 13271 7862,'0'-18'-80,"0"3"0,0 6 216,0 2 0,0 3 678,0-4-71,0 6 433,0-3-745,0 5 0,4 1-168,0 3 0,0 6 13,-4 5 0,0 1-37,0 0 0,0 1-183,0 6 1,0 0 11,0 0 1,0 0-61,0 0 1,1-4-90,3 0 0,-2 0-147,6 4 0,0-6-55,3-1 0,0-4 123,1 0 0,-1-2 82,1-3 0,3-1 32,0-6 0,5 0 124,-1 0 1,-1-2-14,1-2 1,-1-2 193,1-5 1,1-5 56,-4 1 1,-1-1-79,-4 1 1,1-2-258,-1-2 1,-3-3 139,-1 3 1,-4-2-286,1-2 1,-3-1-4,-1-3 1,0 3-20,0-3 1,0 3-106,0 2 0,0 0-804,0 3-454,0 2 542,0 11 635,0 1 1,0 15 0,0 3 0</inkml:trace>
  <inkml:trace contextRef="#ctx0" brushRef="#br0" timeOffset="419">19073 13191 7862,'0'-11'0,"-5"-1"0,3 1 183,-1-1 1,0 5 103,-1-1 0,3 4 510,-3-3-45,3 4 171,1-2-494,-5 5 0,4 6-135,-3 6 1,-1 4-44,1 7 1,-4 1-39,5 3 0,-3-2-191,3 6 1,1-4 5,-1 3 1,-2-5-163,1 2 1,-1-2-153,1 2 0,1-7-291,-4 3 1,3-4-252,-4 0 0,6-2-105,-2-6-240,3-5 309,1 0-68,0-6 932,0-6 0,-5-5 0,-2-7 0</inkml:trace>
  <inkml:trace contextRef="#ctx0" brushRef="#br0" timeOffset="420">19027 13134 7862,'0'-11'204,"0"3"-136,0 0 619,0 6 1,1-3-212,3 5 1,-1 0 7,4 0 0,-3 6-156,4 5 0,-1 2 78,5 6 0,-1 0-44,1 4 1,0 4-143,4-1 1,-4 5-242,4-4 1,0-1 119,-1-3 1,2 0-278,-2 0 0,-2 0 132,2-1 1,-4-3-487,-3 0 1,2-5 116,-2 2 0,-3-8-67,-1 0 1,-3-4-710,-1 4 244,0-6 0,-1 3-347,-3-5 1294,-3 0 0,-4 0 0,0 0 0</inkml:trace>
  <inkml:trace contextRef="#ctx0" brushRef="#br0" timeOffset="421">18970 13431 7862,'0'-6'982,"0"1"1,6 5-684,6 0 1,1 0 16,6 0 1,0 0-151,3 0 1,1 0 59,0 0 1,0 0-631,0 0 1,0 0 321,-1 0 0,1 0-889,0 0 1,-4 0 423,0 0 1,-5-6 546,1-1 0,3-3 0,0-2 0</inkml:trace>
  <inkml:trace contextRef="#ctx0" brushRef="#br0" timeOffset="422">19484 13100 7862,'-11'-12'1000,"4"1"-208,2-1 89,5 6-516,0 1 0,-4 6 92,1 3 0,-1 4-165,4 7 1,0 4-60,0 8 1,0-2-129,0 5 1,0-3 62,0 4 1,0-1-230,0 4 0,1-5 136,3-2 1,-3-3-245,3-1 0,1-1 80,-1-3 0,0-3-271,-4-4 183,0-1 257,0 0 205,0-4-220,0-2 1643,0-5-1629,5 0 0,1 0-11,5 0 0,-2 0-95,3 0 1,-3 0 59,6 0 0,1 0-167,0 0 1,4 0 53,-1 0 1,2 0-582,2 0 0,-1 0-158,-3 0 1,1 0-469,-5 0 1,1 0 1286,-5 0 0,1-10 0,-1-3 0</inkml:trace>
  <inkml:trace contextRef="#ctx0" brushRef="#br0" timeOffset="423">20523 12906 7908,'0'-12'1363,"0"1"-697,0 4 162,0 2 0,0 5-501,0 5 1,0 3 93,0 7 1,-1 3-128,-3 5 1,2 1-140,-6 3 0,0 2 38,-3 5 0,1-1-76,2-3 0,-1 7-7,6-2 1,-1 1-160,4-1 0,0-2-69,0-3 0,1 2 93,3-6 1,2 5-35,6-4 0,-1-2 54,0-6 0,5-3-50,-1-4 0,1-1-6,0 1 0,-2-5-79,5 1 0,-5-6 75,1 2 1,1-2-152,0-2 1,3 0-495,-4 0 1,-1-2 307,-7-2 1,2 2-1866,-5-6 1633,5 1 1,-9-6 633,0-2 0,-5-3 0,-7-5 0</inkml:trace>
  <inkml:trace contextRef="#ctx0" brushRef="#br0" timeOffset="424">20409 13328 7908,'12'-6'991,"-1"2"1,2 3-454,2 1 1,-1 0-161,5 0 1,0 0 128,4 0 1,0 0-133,-1 0 1,1 0-345,0 0 0,-1 0-394,-3 0 0,1 0-577,-5 0 1,0-2-489,-3-1-910,-6 1 2338,-1-8 0,0 4 0,2-6 0</inkml:trace>
  <inkml:trace contextRef="#ctx0" brushRef="#br0" timeOffset="425">21083 12986 7908,'0'-12'845,"0"1"-422,5-1 1322,-4 6-395,4 1-179,-5 5-865,0 0-482,0 5 0,0-3-2247,0 6 1915,0 0 0,4 3-1740,0 1 2248,0-1 0,1 0 0,1 1 0</inkml:trace>
  <inkml:trace contextRef="#ctx0" brushRef="#br0" timeOffset="426">21129 13351 7908,'0'6'1161,"5"4"0,-3-4-209,6 1 0,-6 0-387,2-4 1,-1-1-950,1 1 357,-3 4 0,4-5-2647,-5 6 2674,0-6 0,-5 4 0,-2-6 0</inkml:trace>
  <inkml:trace contextRef="#ctx0" brushRef="#br0" timeOffset="427">16446 14470 7835,'0'-7'0,"0"-1"238,0 5 1,0-3 410,0 2-209,0 3 0,-1-4 152,-3 5-242,-2 0 1,-6-4-155,1 0 0,-4 1 14,-1 3 0,1 1-54,4 3 1,-5-3 53,1 3 1,0 2-136,4 2 0,-5-2 25,1 2 1,0-5-154,3 5 1,5 0 70,-1 3 0,2 0-141,-2 1 46,-2-1 1,5 1 130,-3-1 1,3 1-124,5-1 1,0-3 66,0-1-6,0 1 0,5 3 47,3 1 0,3-5-4,5 1 1,1-2 6,6 2 0,1 2 9,3-2 0,-2 1 24,6-2 1,-2 3-37,2-2 1,0 2-14,-4 1 0,-4 1-28,-4-1 1,-5 1-3,1-1 0,-2 1-16,-2-1 0,-5 0-135,-2 1 1,-2-1-10,-2 1 0,-2-1-59,-2 1 1,-3-1-6,-8 0 0,-3 1 86,-5-1 1,0-3 67,0-1 1,-3 0-51,-1 0 1,-3 2 179,3-5 1,0 0-33,4-4 0,2 0 99,2 0 1,2 0-332,6 0 0,-1 0 61,1 0 1,5-1-692,2-3 1,3 1 359,1-4 1,2 3 477,6-4 0,-1-4 0,10-6 0</inkml:trace>
  <inkml:trace contextRef="#ctx0" brushRef="#br0" timeOffset="428">16777 14253 7800,'0'-11'0,"0"-1"0,0 1 601,0 0 5,0-1-211,0 1 1,0 3 585,0 0-557,0 6 177,0-3 239,0 5 1,-4 1-594,1 3 1,-1 2-29,4 6 1,-4 4-61,0 3 0,0 3 60,4 1 1,0 3-256,0 1 1,0 0-61,0-5 0,2 5-96,1 0 1,0 4 46,5 0 0,-5-2-105,5 2 0,-4-5 115,3 5 1,0-6-13,0 2 0,2-4-49,-5-4 1,1-2 34,-1-1 0,-3-8 88,3 4 1,-3-7-107,-1 3 24,0-6 80,0 3 23,0-5 1,-5 0 0,3 0 9,-6 0 1,4-4 151,-3 1 0,4-6-79,-1 1 148,3-2 0,1-2-46,0 1 1,0 0 69,0-1 1,1 2-73,3 2 1,3-2-38,4 3 0,4-3-30,0-2 0,4 5 1,-3-1 0,4 4-117,-1-4 1,1 6 62,-1-2 1,3 3-64,-3 1 1,-1 0 35,1 0 1,-4 1-9,4 3 0,-4 2-27,4 6 0,-5-5-6,1 1 0,-6 0-20,-1 3 1,-6 2-132,2 2 0,-4-2-4,-4 2 1,-2-1 137,-5 1 1,-6-2-157,-2 2 0,-2-2 22,-2-2 0,-1 0 13,-3 1 1,3-1 102,-3 1 1,2-6 83,-2-2 0,7 1-14,-3-1 0,8 0-75,0-4 0,2 0-1127,2 0 825,-1-6 1,6 4-850,2-6 1248,3 6 0,-4-8 0,-2 3 0</inkml:trace>
  <inkml:trace contextRef="#ctx0" brushRef="#br0" timeOffset="429">16789 14996 9369,'-7'0'2907,"2"0"-1995,5 0 0,5 0-613,3 0 1,2 0-65,2 0 0,0 0 2,3 0 1,1-2-63,6-1 1,-1 1-1,5-2 1,-1 2 18,-3-2 1,5 3-26,0-3 1,-1 3-138,-3 1 1,0 0 93,0 0 0,-5-4-960,-3 0 520,-2 0-828,-2 4 0,-5-1 200,-2-3 1,-8 3-142,-3-3 0,-3 2 1083,-2-2 0,-4-3 0,-2-4 0</inkml:trace>
  <inkml:trace contextRef="#ctx0" brushRef="#br0" timeOffset="430">17531 14504 7762,'-6'0'-183,"-4"0"1,7 0 473,-5 0 1033,6 0-528,-8 0-86,8 0-56,-3 0 404,5 0-823,5 0 1,2 0 204,4 0 0,6-1-36,2-3 0,-2 3-167,3-3 0,-1-1-53,3 1 0,1 1 44,0 3 0,-4-4-398,0 0 0,-1 0 199,1 4 0,-1 0-1736,-3 0 883,-2 0-1823,3 0 738,-10 0 681,5 0 1228,-10 0 0,-1-5 0,-6-1 0</inkml:trace>
  <inkml:trace contextRef="#ctx0" brushRef="#br0" timeOffset="431">18171 14048 7762,'0'-22'79,"0"3"0,3 3-79,1 4 882,0 1 14,-4 4 153,0-3-735,0 9 0,0-3-99,0 8 1,0 6 157,0 5 0,0 9-118,0-1 0,0 8 83,0-1 1,0 2-126,0-2 0,0 7-141,0-3 1,0 3-1,0-2 1,0-3-188,0-1 0,0 2-68,0-3 0,0 2 151,0-1 0,0 0-417,0-4 0,1 1 178,3-1 1,-3-3-12,3 2 1,1-5 68,-1-2 0,1-5 111,-1 1 0,-2-3 34,6 0 0,-4-4 279,4-1-171,-1-4 0,5 2-138,-1-5-129,0 5 1,1-4 122,-1 3 0,-1-4-548,-2-4 0,2 3 50,-2-3 1,-2-1-856,2 1 1457,-6-5 0,3 3 0,-5-6 0</inkml:trace>
  <inkml:trace contextRef="#ctx0" brushRef="#br0" timeOffset="432">18045 14539 7762,'5'-7'0,"-2"-1"399,4 4 0,5-4 23,3 4 1,5 0 257,-1 4 0,3-1-245,1-3 0,-1 3-88,1-3 0,4 3-515,0 1 1,0-4 204,0 0 0,-3 1-1037,3 3 0,-4 0 561,-4 0 0,2 0-248,-2 0 0,-1 0 687,1 0 0,0-10 0,4-3 0</inkml:trace>
  <inkml:trace contextRef="#ctx0" brushRef="#br0" timeOffset="433">18947 14436 7828,'0'-11'0,"0"-1"0,4 1 833,0-1 1,0 1-320,-4-1 0,0 1-36,0 0 0,0-1-71,0 1 1,-4 3-43,0 1 0,-5 4-262,2-1 0,-7-1 119,-2 1 1,0 2-256,1 6 1,1 2 109,-5 5 1,3 1-172,-3-1 1,5 1-38,-1-1 1,0 4-116,4 0 0,-3 5 122,6-5 0,-1 4-65,1-4 0,3 2-101,5-2 0,0-3 79,0 4 0,2-4 0,1 0 0,4-5 19,4 1 1,4-5 203,1 0 1,4-1 0,-1-2 0,3 0 84,0 0 0,1-5-97,0-3 1,-4 2 48,0-2 1,-5 0 102,1-3 0,-2 3-12,-2 1 1,-3 0 209,0 0-251,-6-3 0,5 5 213,-4-3-229,-1 3-34,3 5 1,-7 0 12,-1 0 1,-2 5-11,-3 3 0,-2 5 54,2 3 0,2 3-46,-2-4 0,4 4 6,-3-4 1,4 2-5,-1-2 0,3-2-108,1 2 1,4-2-84,0-2 1,3 0-168,-3 1 0,9-2-29,-2-2 0,3 0-228,-2-4 1,0 0 38,4-4 1,-4 0 149,4 0 0,-2 0-1262,1 0 859,-8 0 767,4-5 0,-11-1 0,0-6 0</inkml:trace>
  <inkml:trace contextRef="#ctx0" brushRef="#br0" timeOffset="434">18673 14836 7749,'-6'0'1900,"1"0"1679,5 0-2801,5 5-424,1-4 0,6 4-110,-1-5 0,4 0 161,0 0 0,6 0-57,-2 0 1,2 0-76,2 0 0,4 0-12,-1 0 0,6 0 25,-1 0 0,-2 0-63,1 0 1,-1 0-1,2 0 0,1 0-33,-6 0 1,1 0-99,-4 0 0,-2 0-235,-2 0 242,-2 0-781,-6 0-20,-4 0 0,-4 0-698,-6 0 1,-7 0 1399,-6 0 0,-9-5 0,1-1 0</inkml:trace>
  <inkml:trace contextRef="#ctx0" brushRef="#br0" timeOffset="435">15806 14288 7753,'7'-6'0,"3"0"0,-7-4 245,4 2 0,-3-1-43,4 6 0,-6-2 227,2 1 0,-3 2-25,-1-3 25,5 5 0,-3 0-227,3 5 0,-7 2 12,-1 4 1,0 1-171,-5-1 1,1 1-1331,-5-1 1,-3 0 1029,0 1 0,-4 3 836,4 0 1,-4 0 627,3-3 0,-4 3-958,1 0 1,1 1-355,-1-5 0,0 0-120,-4 1 0,0 1 103,1 2 0,0-4-24,3 1 0,-3 2 103,3-7 1,2 6 55,-2-6 1,5 0 4,-2 0 0,4 0 14,0 0 0,5 2 2,-1-5 0,6 1-39,-2-1 59,2-3 0,4 8-30,2-5 0,-2 0 173,6-4 1,3 1-59,4 3 0,6-3 192,-2 3 1,4-3-28,3-1 0,2 0-60,3 0 0,0 4-79,-4 0 1,3 0 11,-3-4 0,0 0-252,-4 0 0,-2 3 79,-2 1 0,-2 0-644,-6-4 1,-1 1-28,-2 3-455,-3-3 1,-5 6 212,0-4 0,-5-1-11,-3 2 1,-3 1 918,-4-2 0,-8 6 0,-6-2 0</inkml:trace>
  <inkml:trace contextRef="#ctx0" brushRef="#br0" timeOffset="436">15270 14824 7753,'11'0'0,"6"0"400,2 0 1,2-1 91,2-3 0,0 3 61,0-3 0,1 3-23,3 1 1,-6 0 90,6 0 0,-6 0-96,6 0 0,-7 4-132,-1-1 0,0 5-145,4-4 0,-5 4-46,-3-5 0,-2 5-111,-2-4 1,1 3-79,-1-3 0,-1 1-256,-2-1-498,-3-3-258,0 4 1,-4-3-881,3 1 1,-4-1 1878,-4 2 0,-7-8 0,-7-3 0</inkml:trace>
  <inkml:trace contextRef="#ctx0" brushRef="#br0" timeOffset="437">14664 14413 7753,'-5'-6'0,"4"-4"760,-9 3-421,9 1 0,-6-3 100,3 5 1,2 0-111,-6 4 0,5 0-105,-5 0 0,4 0-16,-4 0 0,1 0-25,-5 0 1,2 2 6,3 2 1,-3-2-1,2 6 1,-2-1-95,-2 5 1,1 0 118,-1 4 0,-1-2-216,1 5 0,-6 0 17,7 3 1,-3 1-83,3 0 0,3 0 55,0 0 1,2 0-74,-2 0 0,3-2-24,5-2 1,0 3 105,0-3 1,5-1-116,3 1 1,-2-4 48,2 4 1,3-5 15,5 1 0,3-2 40,-4-2 1,5-1 126,-1-2 1,3-2-7,1-2 1,3-3 82,1 3 1,0-3-44,-5-1 1,2-3 110,3-1 0,-3-5-92,3 1 0,-2-2-37,2-1 1,-4-2-126,0-2 1,-2 2 66,-6-2 0,1-3-142,-5-1 1,-1-1-44,-2 1 1,-3-7-74,-5 4 1,-1-5 41,-3 0 1,-6-1-131,-6-2 0,-5-2-40,-2 5 0,-1-2 59,-7 6 0,1 1-352,-4 10 0,-1-1 203,1 10 0,1-1-356,3 4 0,-1 5 24,8 3 735,3 2 0,9 1 0,-1 1 0</inkml:trace>
  <inkml:trace contextRef="#ctx0" brushRef="#br0" timeOffset="438">20112 14025 7921,'0'-7'-629,"0"-3"1796,0 9-479,0-9-135,0 9 191,0-4-47,0 5 0,-4 5-431,1 2 0,-6 0-59,1 0 0,-2 2 28,-2 6 0,1-2-64,0 2 0,-6 2-86,-2-2 1,-2 4-120,-2-4 0,0 6 49,0-2 0,-1-2-71,-3 2 0,7-3 33,-3 3 0,3-4-31,-3 4 1,1-5 8,3 1 1,-1-2-28,5-2 0,0-1 85,3-2 1,5 2-4,-1-2 0,4-3 91,-3-1-76,4 2 1,-3-5 88,2 3 0,3-1-48,-3 0-3,2-1-29,2 3 1,-1-1 33,-3-1 38,3 1-1,-4 1 202,5-4-223,5 10 1,1-9 263,6 6 0,4-6 46,3 2 1,3-1 30,1 0 0,5-1-84,2 2 1,3-2 40,1 2 1,5-3-195,-1 3 1,-4 1-4,-4-1 1,-4 1-147,0-1 0,1-3 104,-4 3 0,-3 1-246,-8-1 0,-1 1-4,0-1-970,-4-3-52,3 4 305,-9-5 0,-1 1-46,-7 3 0,-7-3-582,-2 3 0,1-3 1452,4-1 0,-6-5 0,-1-1 0</inkml:trace>
  <inkml:trace contextRef="#ctx0" brushRef="#br0" timeOffset="439">20980 14379 7921,'5'-6'280,"-4"-5"157,10 5 314,-10-5-437,4-1 1,-5 1-43,0-1 0,-1 5-22,-3-1 1,1 4-28,-4-3 0,3 0 16,-4 0 1,1 2-8,-5 5 1,0 0-56,-4 0 0,0 0 55,-3 0 1,-3 1-90,3 3 1,-6 2-9,-2 6 0,1 0-127,3 3 1,0-1 83,0 5 0,1-3-74,3 3 1,3-4-110,5 4 0,4-5 35,3 1 0,3 2-96,1-2 0,5 0 24,3-4 0,3 0-31,4-4 1,3 2 59,5-5 0,0 0 83,0-4 1,1 0-32,2 0 1,-1 0-10,1 0 1,-2-4-4,-1 0 0,-1-3 15,-3 3 1,-3-5 56,-4 1 0,-1-1 43,1 2 0,-5-3 101,1 2 1,-6 2 101,2-2 0,-3 4-101,-1-3-349,0 4 786,0-2-403,0 5-155,0 5 1,0 1-1,0 6 1,-3-1-4,-1 1 0,-4 3 0,4 0 0,1 0-40,3-3 1,0-1-47,0 1 0,1-1-14,3 0 1,2 0-64,5-4 0,1 2 129,-1-5 0,4 0 0,1-4 0,4 0 0,-1 0 0,-1 0 432,1 0 1,-5 0 1367,1 0-2506,-2 0 520,-2-5 1,-1 2-420,-2-5 0,-2 5-1835,-2-5 1481,-3 6 0,3-7-378,-8 5 1,-2-1 1336,-5 1 0,-6 3 0,-1-4 0</inkml:trace>
  <inkml:trace contextRef="#ctx0" brushRef="#br0" timeOffset="440">20603 14824 12096,'8'0'757,"-1"0"1,1 0-374,4 0 0,-1 0-137,0 0 1,6 0 154,2 0 0,2 0-74,2 0 1,4 0-48,0 0 1,4 0-118,0 0 0,2 0-1,1 0 1,0-4-28,1 1 1,-5-1-93,0 4 0,-4 0-169,0 0 0,-1 0 76,-3 0 1,-4 0-214,-3 0 0,-6 0 28,-1 0-743,-6 0 0,2 0 73,-8 0 904,-2 0 0,-5 0 0,-1 0 0</inkml:trace>
  <inkml:trace contextRef="#ctx0" brushRef="#br0" timeOffset="441">14790 15772 7799,'0'-6'-472,"0"-4"0,0 7 587,0-4 0,1 4 63,3-1 351,-3-2-307,4 0 0,-5-2 247,0 0-79,0 6 51,0-8 270,0 8-173,0-8 119,0 9-417,0-9 1,-5 9-178,-2-3 0,-3 2 121,-2 2 1,1 0-165,-1 0 1,1 0-13,-1 0 0,-3 4-16,0 0 1,0 5 52,3-1 0,2-2 22,3 1 1,-4 1-47,4 4 1,1 3 46,-2 0 1,5 0 8,0-3 1,1-1 9,2 0 0,-4 1-117,1-1 1,-1 1 46,4-1 1,1 1-12,3-1 0,-2-3 7,6-1 1,-4-3-13,4 4 0,-1-5-78,5 5 0,-1-5 90,0 0 0,5 0 137,-1 1 1,5-3 11,-1 3 1,5 1 114,-1-1 0,5 3-91,-9-3 1,5 5 122,-5-1 0,-1 2-236,1 1 0,-5 1 21,1-1 0,-6 0-54,-1 1 0,-6-1 59,2 1 0,-3-1-375,-1 1 1,-5-1 93,-2 0 1,-7 2-149,-2 2 0,-4-6 64,1 3 0,1-5-7,-1 1 0,0 1 112,-4-5 0,1-1-126,-1-3 0,-4 0 61,0 0 0,1 0 80,3 0 1,1 0-161,3 0 1,3-3 76,4-1 0,6-5-486,2 1 1,3 2-5,1-2 719,0 6 0,10-8 0,3 3 0</inkml:trace>
  <inkml:trace contextRef="#ctx0" brushRef="#br0" timeOffset="442">15201 15475 8358,'0'-6'919,"0"-4"-916,0 9 648,0-5-62,0 6 193,-5 0 198,4 0-613,-4 0 0,5 6 122,0 1 1,0 3-25,0 2 1,0 0-134,0 4 0,4 1 26,-1 6 0,5 1-138,-4 3 0,5-3-41,-2 3 1,0 1 20,0-2 0,0 2-26,0-1 0,3-3-104,-2 3 1,-2 1-16,2-2 1,-4 1-383,3-4 1,-3 0 183,4-1 1,-6 0-278,2-3 1,-3-1-229,-1-3-79,0-2 198,0 3 185,0-4 48,0-6 236,-5 4 177,4-9-91,-4 4 81,5-5 0,-1 0 200,-3 0-264,3-5 1,-4-1-96,5-5 0,0 3-8,0 0 0,1 2 19,3-2 0,-3-2-95,3 3 0,1-4-313,-1 0 295,4 0 1,-1-1 13,4 1 1,-2-1 109,3 1 0,-7 1-2,6 2 1,-2-1-14,2 5 0,5-3 130,-1 3 0,1-1-87,0 1 0,-4 3 26,3-3 1,-1 3 63,2 1 1,-4 0-84,4 0 1,-4 0 110,0 0 1,3 1-50,0 3 1,-1-2 8,-6 6 1,2-4-33,-3 3 0,0 0 7,0 0 1,-4 4-43,1-4-6,-3 3 1,-1 2-43,0-1 0,-5 1 67,-3-1 1,-7 0-193,-4 1 1,-3-1-16,0 1 1,1-2-47,-2-2 1,3 2 130,-6-3 0,1-2-89,3-1 0,0-3-119,3-1 23,-3 0 0,10 0 1,-4 0 1,9-1 78,3-3 0,3 2-607,1-6 1,1 4 805,3-3 0,7-1 0,7-3 0</inkml:trace>
  <inkml:trace contextRef="#ctx0" brushRef="#br0" timeOffset="443">15852 15829 8936,'12'0'1057,"-1"0"1,0 0-654,1 0 1,-1 0-116,1 0 1,3 0 67,0 0 0,4 0-8,-4 0 0,10 0-147,-3 0 1,0 0 102,-3 0 1,-4 0-78,4 0 0,-5 0-217,1 0 1,-2-3-89,-1-1-82,-1 0-884,-5 4-1039,-1 0 2082,-5-5 0,-5 4 0,-1-5 0</inkml:trace>
  <inkml:trace contextRef="#ctx0" brushRef="#br0" timeOffset="444">16709 15407 7798,'0'-12'1,"0"5"-295,0-1 245,5 0 0,-3-2 1106,6 3-108,-6 2 98,4 5-145,-6 0 1,-2 5-662,-2 2 1,3 3 63,-3 2 1,-1 4-106,2 3 1,-6 3-14,1 1 0,-1 1 8,2 3 1,-4-1-26,4 9 0,-3-8 37,-2 8 0,2-4 25,2 4 1,0-2-506,4-3 0,-4 2 172,4-5 1,1 3-78,3-3 0,0-1 40,0-3 1,5 0 38,2 0 0,3-5 19,2-3 1,0 1-8,4 0 0,-4-3 33,4-5 1,0 2 11,-1-2 1,1-3-203,-5-1 0,0 1-114,1-1-739,-1-1-152,1-3-532,-6 0 705,-1 0 1076,-5-5 0,-5-1 0,-1-5 0</inkml:trace>
  <inkml:trace contextRef="#ctx0" brushRef="#br0" timeOffset="445">17006 15452 7808,'-7'-11'797,"2"3"-142,5 1 291,0 4-71,0-2-372,0 5 1,4 5-158,0 3 1,0 2 7,-4 1 1,0 6 7,0 2 1,3 4-91,1 3 1,0 0-234,-4 4 1,0 1 107,0 3 0,-4 0-120,0 1 0,-3-2-104,3-3 1,0 2-171,4-6 1,0 1 92,0-4 0,0-2-36,0-2 0,5-1-192,3-3 1,-2-6 155,2 3 1,0-5-138,3 1 1,2-3 49,2-5 0,-2 0-85,2 0 1,-3-1-77,0-3 1,-5 1-64,1-4 0,-5-1 31,0-3 1,-1 3 505,-2 1 0,0-6 0,0-5 0</inkml:trace>
  <inkml:trace contextRef="#ctx0" brushRef="#br0" timeOffset="446">16949 15806 7764,'11'-1'0,"0"-3"0,2 3 921,2-3 0,-1 3-396,5 1 0,-3-4-250,3 0 1,-2 1-384,2 3 0,5-4 72,-4 0 1,4-4-1666,-5 5 1701,-3-6 0,6 2 0,-4-4 0</inkml:trace>
  <inkml:trace contextRef="#ctx0" brushRef="#br0" timeOffset="447">17531 15567 7763,'0'-7'1255,"0"2"1,0 6-890,0 3 1,1 3 70,3 4 1,-3-2-173,3 2 1,-3-2-60,-1 6 1,2 2-41,2-2 0,-3 4-151,3-4 1,-3 4-57,-1-3 1,0 4 103,0-1 1,0-2-422,0-2 1,0-3 15,0 0-1186,0-1 310,0 1 75,0-1 1143,0-4 0,-5-2 0,-2-5 0</inkml:trace>
  <inkml:trace contextRef="#ctx0" brushRef="#br0" timeOffset="448">17383 15772 7763,'11'0'454,"0"0"137,1 0-323,-1 0 0,4-1-11,1-3 0,4 3-57,-1-3 1,3-1-55,0 1 0,1-1 22,0 1 0,-1 3-516,-3-3 0,1-1 222,-5 1 1,4 1-539,-3 3 0,-6-2 109,-7-2 555,4 3 0,-6-4 0,4 5 0</inkml:trace>
  <inkml:trace contextRef="#ctx0" brushRef="#br0" timeOffset="449">17896 15475 7797,'0'-7'165,"0"-1"0,0 4 813,0-3-4,0 4-281,0-2-89,0 5 0,0 5-183,0 3 1,0 7-41,0 4 1,0-1-109,0 1 1,0 0-41,0 4 0,0-1-13,0 1 0,0 4-202,0 0 0,0-1 81,0-3 0,0-1-55,0-3 1,4 1 71,0-5 1,1 4-401,-1-3 1,-3-1 24,3-4 0,-3 1-165,-1-1 0,2-1-408,1-2-428,-1-3-484,3-5 438,-5 0 0,-2-4 1306,-1 0 0,1-10 0,-3 2 0</inkml:trace>
  <inkml:trace contextRef="#ctx0" brushRef="#br0" timeOffset="450">18102 15235 7803,'-10'-1'1982,"2"-3"-1593,3 3 104,5-4 141,0 5 0,0 5-236,0 3 0,4-2 63,0 2 1,3-1-141,-3 5 1,4-1-55,-4 1 1,5 3-35,-2 0 0,3 1 50,2 0 0,-1 1-123,1 6 0,-2-4 26,-3 0 0,4 0-32,-4 4 1,-1 0-106,2 0 0,0 4-23,3-1 1,-3 2 20,-1-1 1,-3-2-130,4 6 0,-6-6-15,2 2 1,-3-3-106,-1-1 1,-3-1-23,-1 1 1,-4-4-72,4 0 1,-5-5 50,2 2 0,1-2 27,-2 1 1,2-6-197,-2 2 1,-2-3 63,2-1 1,2-2-186,-2-5 0,4 4-45,-3 0 0,3 0-847,-4-4 1426,6-5 0,-8-2 0,3-4 0</inkml:trace>
  <inkml:trace contextRef="#ctx0" brushRef="#br0" timeOffset="451">18867 15624 7737,'0'-7'-91,"-1"-3"1,-3 3 326,3-4 0,-4 0 386,5 0 0,-1 3-113,-3 0 1,1 2-124,-4-2 1,-1 0-56,-3 4 0,-5-4-124,1 4 1,-9 1-31,1 3 0,0 1-14,0 3 0,7 1-1,-7 2 0,4 3 29,0-2 1,-1 3-102,5 5 1,-1-2-177,5 5 1,-1-2 100,1 3 0,3 1-155,1-2 1,4 1 65,-1-1 1,3 3-30,1-3 0,1-2-92,3-2 1,3-3-56,4 0 0,2-4 103,2-1 1,-1-4-65,5 0 1,-1-1 68,1-2 1,2-5-124,-2-3 1,-1-2 298,1-2 0,-1 1-114,1 0 1,-3-1 159,-4 1 1,-1-1 31,1 1 0,-2-4 20,-2-1 1,-2 3 36,-2 5 111,-3-2-202,4 3 0,-4 1 102,3 2-154,-3 3 0,4 6 22,-5 3 1,0 2 66,0 1 1,0 2-19,0 2 1,-3-1 10,-1 5 0,0-4-53,4 4 0,0-5-3,0 2 0,1-4-30,3 0 1,2-2 48,6-2 0,1 0-125,2-4 1,1 0 102,3-4 0,2 0-204,-6 0 1,4 0-227,-4 0 1,4-1-286,-4-3 0,1 3-476,-5-3-683,-5-2 1825,4-1 0,-13-4 0,1-1 0</inkml:trace>
  <inkml:trace contextRef="#ctx0" brushRef="#br0" timeOffset="452">18582 16023 14137,'7'0'952,"1"0"-582,0 0 0,3 4-99,0 0 0,5 0-4,-1-4 1,5 0-41,-1 0 0,3 0 12,1 0 1,-1 0-70,1 0 0,1 0-102,3 0 1,-3 0 30,3 0 0,1-4-215,-2 0 1,0-1-413,-7 1 1,1 3 298,-5-3 1,1 2-2183,-5-2 518,-5 3 945,-1-4 0,-6 5 948,-3 0 0,-7-5 0,-7-2 0</inkml:trace>
  <inkml:trace contextRef="#ctx0" brushRef="#br0" timeOffset="453">19907 15407 7776,'0'-7'-751,"0"-3"1001,0 9 1,0-5 307,0 2 91,0 3-12,0-5 265,5 6-234,-4 0-207,4 0-239,-5 0 1,-4 2-18,0 2 1,-5-2-63,2 6 1,-1-1 20,-3 5 1,2-1-81,-6 1 0,-3 0 71,-1 4 0,1-3-175,-1 6 0,1-5-66,-1 2 0,-1 0 91,5-1 0,-4 1-82,4-5 0,-1 0 20,5 1 0,-1-4 9,1-1 0,1 1-6,2 3 1,-2-3 32,3-1 0,0-4 12,0 1-11,-1 2 102,2-5 1,-1 8-59,3-5 21,3 0 6,-4-4 1,5 1 65,0 3 5,0-3-57,0 9 1,0-7-13,0 4 1,1-3-8,3 4 1,3-4 160,4 3 1,2-4-77,2 1 1,3 1 220,4-1 1,5 3-90,0-3 1,4 0 81,0-4 1,-2 4-102,2-1 1,-6 1-94,2-4 1,-5 1-130,-3 3 0,2-2 101,-6 1 0,0-1-1032,-3-2 707,-1 5 1,-3-4-2097,-1 3 228,-4-3-351,2 4 1045,-10-4 1376,-1 4 0,-6-10 0,1-1 0</inkml:trace>
  <inkml:trace contextRef="#ctx0" brushRef="#br0" timeOffset="454">20295 15487 7781,'0'-12'-235,"0"1"1,0 3 699,0 1 1,0 3-83,0-4 1,-1 6-60,-3-2 1,1 3-109,-4 1 1,3 0 171,-4 0 0,1 5-111,-5 2 1,-3 7-44,0 1 0,-2 7-82,2 1 1,2 0-111,-2 3 1,2 2-46,2-1 1,1 3 83,2-3 0,-1 0-184,6-4 1,-1-4 70,4 0 1,0-5-64,0 1 1,1-3-7,3 0 0,2-6-23,6-2 0,3-3 60,0-1 0,9 0 30,-1 0 1,4-1-16,-1-3 1,0-2 21,4-6 1,-5 0 138,2-3 1,-3 1-79,-1-5 1,0 0 132,0-4 1,-5 0 21,-3 0 1,-3 0-72,0 0 1,-6 0-84,-2 1 0,-4-5-110,-4 0 0,-2 1-78,-6 3 0,-8 5 61,-3 3 0,-11 3-176,0 5 1,-11 2-96,3 5 0,-3 1-192,7 3 0,1 3 124,6 9 341,4-4 0,4 10 0,0-4 0</inkml:trace>
  <inkml:trace contextRef="#ctx0" brushRef="#br0" timeOffset="455">21368 15452 7848,'-5'-6'79,"4"0"152,-3 2 71,3 3 0,0-4 511,-3 5 324,3 0-335,-4 0 2,5 0 0,0 5-545,0 2 1,-4 5 90,0 3 1,0 3-187,4 5 0,0-1-1,0 1 1,0 1-1,0 3 0,4-3-139,0 3 0,0-3 26,-4-1 0,3-4-152,1 0 1,4-4-125,-4 4 1,5-6 113,-2-2 1,3-1-46,2-6 1,0 4 88,4-4 0,-4-1 60,4-3 0,-3 0-3,3 0 0,-2-5 1,5-2 1,-5-4-38,1 0 0,-2-2-77,-2-2 1,0-3-143,1-4 0,-5-1 74,1 0 0,-5 0-100,0 0 0,-1-3-33,-2-1 0,0 0-3,0 4 0,0 1 23,0-1 0,0 4-158,0 0-143,0 5 202,-5-3 1,2 11-165,-5 2 1,5 3-136,-5 1 703,6 0 0,-14 5 0,4 1 0</inkml:trace>
  <inkml:trace contextRef="#ctx0" brushRef="#br0" timeOffset="456">21700 15430 7848,'6'-5'0,"-2"-3"0,2 3 743,2 1 1,-2 3 425,2 1-52,-6 0-742,3 0 0,-5 5-46,0 2 1,0 9-210,0 3 0,0 2-3,0 2 0,-3 0-25,-1 0 0,0 3 93,4 1 0,0 1-216,0-1 1,-4-3-143,0 2 0,0-5-163,4-2 1,0-5 18,0 1 0,0-2-599,0-2-17,6-5-332,-5-1 5,4-5 831,-5 0 0,0-5 429,0-2 0,-5-8 0,-2-3 0</inkml:trace>
  <inkml:trace contextRef="#ctx0" brushRef="#br0" timeOffset="457">21688 15521 7848,'0'-11'0,"0"3"0,0 0 0,1 6 0,3-2 0,-1 3 0,4 1 0,1 0 0,3 1 0,1 3 0,-1 3 0,1 9 0,-1-2 0,1 5 0,-1-2 0,0 2 0,1 2 0,-1-6 0,4 4 0,1-4 2998,-1 6-1942,-4-9 0,2 1-235,2-6-628,-2 1 1,3-2-102,-4-2 0,-1-2-64,1-2 0,-1 0 36,1 0 0,-1 0 65,0 0 1,-3-4-62,0 0 1,-2-5 7,2 1 0,0-3 7,-4-4 0,0 1-32,-4-5 1,0 1-124,0-1 0,0-3 60,0 3 1,-1-2-174,-3-2 0,-2 0-378,-6 0 1,2 4 241,3 0 0,-2 5-249,5-1 1,-4 6-296,4 2-134,1 4 474,3-2 0,1 5-719,3 0 1244,2 5 0,5 1 0,1 6 0</inkml:trace>
  <inkml:trace contextRef="#ctx0" brushRef="#br0" timeOffset="458">22236 15418 7820,'-6'-1'0,"2"-3"1297,3 3-303,1-4 672,0 5-1313,0 5 0,4 2-73,0 9 1,-1 1-23,-3 6 1,4 0-105,0 0 0,0 0-98,-4 0 0,4-1 64,-1 1 0,3 0 55,-3 0 0,-1-4-399,1 0 0,2-5 138,-1 1 1,4-2-1294,-4-2 11,0-4-528,-4 3 1218,0-9 0,0 3 678,0-8 0,-6-2 0,0-6 0</inkml:trace>
  <inkml:trace contextRef="#ctx0" brushRef="#br0" timeOffset="459">22156 15350 7839,'7'0'-317,"-2"-5"1,0-2 671,3-4 0,-2 3 621,2 1 0,-1 4-484,5-1 0,-1 3 17,0 1 0,2 0-119,2 0 0,3 5-143,5 3 1,0 2-153,0 1 0,-2 4 38,-2 1 1,3 4-67,-3-1 1,-3-1 60,0 1 0,-8 4-158,0 3 1,-5 1-21,0-4 0,-1 3-100,-2 1 1,-2 0-78,-1-4 0,-4-2 80,-4-2 1,-1 1-157,1-4 1,-4-1 63,0-4 0,-2 1-34,2-1 0,2-3-25,-2-1 0,-2-4-141,2 1 0,0 1-269,4-1-111,-1-1 436,1-3 1,3-1-117,0-3 73,6 3 1,-3-9 425,5 2 0,5-2 0,1-1 0</inkml:trace>
  <inkml:trace contextRef="#ctx0" brushRef="#br0" timeOffset="460">22636 15384 7828,'0'-12'2329,"0"1"-1027,0-5-1043,0 3 288,0 1 100,0 7-403,0 5 0,0 5 94,0 3 1,0 7-243,0 4 1,-1 3 74,-3 1 1,2 3-147,-6 1 1,5 3-91,0-3 0,-2 4-10,1-5 1,-4 5-8,4-5 1,-3-3-165,3-4 0,0-1 134,4 1 1,0-2-53,0-6 0,1 0 49,3 1 0,2-2 79,6-2 0,-1-3-44,1-5 0,-1 0 15,1 0 1,3 0-100,0 0 0,2 0 30,-2 0 0,-1-2-107,5-1 1,-5 0 54,1-5 1,-2 6-431,-2-2-85,0-2 1,0 3 255,-4-4 1,-2 3-829,-5-4 1273,0 6 0,-5-9 0,-1 5 0</inkml:trace>
  <inkml:trace contextRef="#ctx0" brushRef="#br0" timeOffset="461">22545 15612 7756,'0'-7'1156,"0"-1"-735,0 6 1,1-7-251,3 5 0,-2 0-35,6 4 1,-4-4 264,3 0 1,1 1-79,3 3 1,1 0-234,-1 0 0,1-4-109,-1 0 0,4 0-309,1 4 0,3-1-3,-4-3 1,4 3-290,-4-3 1,0-1-292,-3 1 0,-2-1 373,-2 1 1,0 2 537,-4-6 0,0 1 0,-4-5 0</inkml:trace>
  <inkml:trace contextRef="#ctx0" brushRef="#br0" timeOffset="462">22522 15372 7914,'5'-11'249,"3"0"0,3 0-215,4 4 0,-1-2 320,5 5 0,-1-5-76,1 2 0,3 2 35,-3 1 1,1-1-56,-1 1 0,5 0-84,-5 4 1,4-1-48,-8-3 0,2 3-11,-2-3 0,-2 3 99,2 1 0,-2 0 157,-2 0-206,0 0 1,-3 0 5,0 0 0,-5 0 4,5 0 1,-4 1-18,3 3 0,-4 2-27,1 6 0,-2 0-33,2 3 0,-3 3-139,3 5 0,-2 1 94,-2 3 0,0-2-83,0 6 0,0-5-112,0 5 0,-2-2 57,-2 1 0,2 0-196,-6-4 0,6-5-58,-2 1 0,3-5-173,1 2 1,0-9-70,0 1-175,0-2-192,0-2 418,0-2 1,0-6-245,0-3 0,3-3 773,1-4 0,0 0 0,-4-1 0</inkml:trace>
  <inkml:trace contextRef="#ctx0" brushRef="#br0" timeOffset="463">22853 15350 7766,'5'-18'596,"3"3"-410,2 7 0,3-2 81,2 2 1,-1-1 170,5 2 1,-4 2-36,4 5 1,-5-4-85,1 0 1,2 0-192,-2 4 0,2 5-35,-2 3 1,-3 2-138,4 2 1,-4-1 69,0 0 0,-5 2-106,1 2 1,-5-2 115,0 2 0,-1 2-125,-2-2 1,-5 5-119,-3-1 0,-6-1 59,-1 1 0,-6-4-14,2 4 0,-1-3 50,1 3 1,-2-5 63,2 1 0,2-1 35,2 1 0,2-2 2,2 2 1,3-2 64,0-2 0,6-3-83,-2-1 1,3 1 43,1 3 1,6-3-23,6-1 0,-1-3-61,4 4 1,3-4 61,1 3 1,3-4-234,0 1 0,3-3-145,1-1 1,-2 0-174,3 0 1,1 0 556,-1 0 0,4 0 0,-2 0 0</inkml:trace>
  <inkml:trace contextRef="#ctx0" brushRef="#br0" timeOffset="464">23401 15304 7821,'-6'0'0,"-3"-1"772,5-3-76,-5 3-75,8-4-285,-4 5 1,1 5-9,0 2 0,-1 7 145,2 1 1,1 7-56,-1 1 1,-3 1-150,3 6 1,-1 1-222,4 3 1,0-3 73,0-1 1,0-3-39,0 3 1,0-6-3,0-1 1,0-1-212,0-7 1,0 0-262,0-3-512,0-1-790,5-5 1217,-4-1 1,6-6-572,-4-3 0,-1 2 26,1-6 1020,-1 1 0,-2-10 0,0-1 0</inkml:trace>
  <inkml:trace contextRef="#ctx0" brushRef="#br0" timeOffset="465">23264 15578 9865,'13'0'447,"2"0"0,-2 0-193,2 0 1,3 0-47,1 0 1,3 0-128,0 0 0,0 0 5,-3 0 1,-1 0-213,-3 0 1,-2-4 58,2 0 1,-6 1-567,-2 3-294,-4 0 927,2 0 0,-10-5 0,-1-2 0</inkml:trace>
  <inkml:trace contextRef="#ctx0" brushRef="#br0" timeOffset="466">23276 15350 7818,'6'-5'0,"5"-2"157,1-4 1,1 1 328,6 2 0,1-1-300,7 5 1,-3-3-94,2 3 0,-5 0 183,-2 4 1,-5 0-133,1 0 0,-2 0 357,-2 0 0,-3 0 325,-1 0-518,-4 0 163,2 0 52,0 0-308,-4 5 0,4 2 13,-5 4 0,0 0-178,0 1 0,0 3 17,0 0 1,0 6-175,0-2 1,0 2 5,0 2 1,0 0-27,0 0 0,-4 0 56,1-1 0,-2 1-119,1 0 0,2-4-51,-1 0 0,-2-5 76,1 1 0,0-2 88,4-2-57,0 1 185,0-1-161,0-4 20,5-2 8,1-5 0,6 0 6,-1 0 0,1 0 129,-1 0 0,-2 0-93,2 0 1,-4-2 92,8-1 0,-5 1-89,5-1 0,-6 1 184,-1 2-181,-1 0 446,5 0-5,-6 0-183,-1 0-173,-5 0 28,0 5-35,0 2 66,5 4-127,-3 1 1,4-2 38,-2-3 1,-2 0 5,6-4 0,-4-1-65,3 2 1,2-3-1,6-1 0,-1 0-125,5 0 0,1 0 98,2 0 1,-3-4-72,0 0 0,0-5 101,4 2 0,0-3 129,0-2 0,-5-1-145,-3-2 1,0 1-13,-3-5 1,0 0 10,-8-4 1,0 0 24,-4 1 0,-10-1 37,-5 0 1,-7 1 97,-5 3 1,-3 3 47,-8 4 1,-3 5 73,-4-1 0,4 7 158,3 1 0,2 5-781,2 6 1,5 2 296,2 2 0,4 2 94,4 2 0,3 2-663,4-2 0,2 2-2111,3-2 2774,2 2 0,5-3 0,0 5 0</inkml:trace>
  <inkml:trace contextRef="#ctx0" brushRef="#br0" timeOffset="467">24007 15452 7812,'7'-15'144,"1"0"1,-3-4 180,6 4 0,-2-1-29,6 5 1,-2 1-98,-1 2 0,-2 2 975,-3 2-685,-2 3 0,-5 1 35,0 7 1,0 5-245,0 3 0,0 3-90,0 5 0,-1 0-128,-3-1 1,3 5 122,-3 0 0,-1-1-95,1-3 0,1 1 79,3 3 0,0-4-422,0 0 1,0 0 39,0-4 0,0-3-59,0-1 0,1-2 120,3-2 0,-2 0 82,6-4 1,-4 2 173,3-5-156,-4 0 266,7-4-159,-9 0 1,6-5 106,-4-3 1,-1 2-41,1-2-89,-1 0 1,-2-3 27,0 0 0,4-1-8,-1 1 0,1 3-62,-4 0 0,0 5 52,0-5 1,1 6-173,3-2 173,-3 2-164,5 2 78,-6 6 1,1 0-127,3 5 1,-3 1 100,3-1 1,-2-1-15,2-2 0,2 2 141,6-2 0,-1 1-81,1-2 1,0 2 24,4-5 1,-4 1-38,3-1 0,2-3 185,-2 3 1,0-3 54,-3-1 1,-1-4 83,1 0 1,-5-4-95,1 0 0,-6-7 94,2-4 0,-2 1 9,-2-1 0,0-1-99,0-7 0,0 2-126,0-6 0,0 4 110,0-3 0,0 3-303,0-3 1,0 5-137,0-2 0,0 3-137,0 1 0,3 5-111,1 3 0,0 6-1246,-4 1 212,5 6 0,-4 2 1536,3 7 0,2 9 0,1 1 0</inkml:trace>
  <inkml:trace contextRef="#ctx0" brushRef="#br0" timeOffset="468">14927 16846 7778,'-6'-1'424,"2"-3"0,1 1-60,0-4 1,1 3 38,-2-4 228,3 6 357,1-9-102,0 5-625,-5 0 1,3 1-149,-6 5 0,4 0 104,-3 0 0,-5 5-215,-3 2 0,-2 4 30,2 0 0,1 0 103,-5 1 1,5 3-44,-1 0 0,2 2-167,2-2 0,3-2-75,1 2 0,3 1 77,-4 0 1,6-1-137,-2-4 193,-2 1 0,4-1-26,-2 1 0,4-5 5,4 1 0,3-4-41,4 3 0,0-3 77,1 4 1,-1-6 8,1 2 1,0 2 77,4 2 1,-4-2-86,4 2 1,0-1 151,-1 5 1,4-1-78,-3 1 0,-1-1 61,-4 1 1,1-1-56,-1 0 0,-1 1 2,-2-1 0,-3 1-80,-5-1 0,0 1-133,0-1 1,-1 0-60,-3 1 1,-4-5 72,-7 1 0,2-2-8,-2 2 1,-1 1 67,0-5 1,-3-1 16,4-3 1,-4 0-79,4 0 1,-4 0 1,4 0 1,-2 0-61,2 0 0,2 0-211,-2 0 0,2 0-343,2 0 0,-1 0 269,1 0 0,3 0-1305,1 0 1764,4 0 0,-2 0 0,5 0 0</inkml:trace>
  <inkml:trace contextRef="#ctx0" brushRef="#br0" timeOffset="469">15213 16674 7778,'0'-11'0,"0"0"524,0-1 656,0 1 714,0 4-830,0 2-67,0 5 1,-4 5-605,0 3 1,0 6-139,4 1 1,-1 6-77,-3-2 0,3 6-9,-3 2 1,3 1-43,1-2 1,0 2-131,0 3 1,1 0 49,3-4 0,-3 1-388,3-2 0,-3-1 179,-1 1 1,0-2-334,0-1 1,1 0 211,3 0 0,-2 0 64,1 0 0,-1-6 80,-2-1 1,1-4-174,3 0 174,-3-1-71,4-5 341,-5 0 57,0-6-125,5 0 91,-4-6-140,4 0 1,-5-5 89,0-1 0,2 1-236,2-1 0,-3 1 85,3 0 0,1-1-61,-2 1 0,6-1 56,-1 1 1,2-1-27,2 1 1,0 3 27,3 1 1,-1 3-8,5-4 0,-3 6 92,3-2 1,-4 3-85,4 1 1,-4 0 136,4 0 1,-4 0-109,4 0 1,-5 0 74,2 0-61,1 0 0,-4 4 31,2-1 0,-7 6-32,-4-1 0,-3 2-14,-1 1 1,0-2-23,0 3 1,-5-6-95,-3 9 1,-6-5 27,-1 6 1,-5-4 67,1 0 0,-3-1-1,-1 1 0,-3-2-26,-1-3 0,-1 2 11,2-5 1,3 0 38,0-4 1,0 0 19,4 0-355,3 0-34,-1-5 0,7-1-639,2-6 1,3 4 1023,5 1 0,5-1 0,2-3 0</inkml:trace>
  <inkml:trace contextRef="#ctx0" brushRef="#br0" timeOffset="470">16023 16960 7756,'-7'0'283,"-1"0"575,6 0-190,-3 0 166,5 0 1,5 0-459,2 0 0,3 0 33,2 0 0,1 0-89,2 0 0,3 0-99,4 0 0,1 0-94,0 0 1,4-1-113,-1-3 1,1 1-95,-4-4 0,-4 4-363,0-1 0,-4-1-203,4 2 0,-6-3-42,-2 3-1535,1 1 2222,-11-3 0,4 0 0,-5-1 0</inkml:trace>
  <inkml:trace contextRef="#ctx0" brushRef="#br0" timeOffset="471">16812 16412 7829,'0'-8'-69,"0"1"1,0 3 1275,0-4-768,0 6 1,1-3 572,3 5-171,-3-6-304,4 5-323,-5-4 0,0 6 13,0 3 1,0 3 40,0 4 0,-1 2-13,-3 2 0,-2 3-45,-6 4 0,1 6 12,-1 3 1,1 2-171,-1 1 0,1 2 67,0 2 1,0-3-77,4 3 1,-2 0-12,5-3 0,0 1-193,4-5 1,0-3-209,0-2 1,0 2 188,0-1 0,5 1-97,3-1 0,2-7 69,2 3 0,0-3 87,3 3 1,-2-5 21,2-3 0,-2-4 22,-1-3 1,3 1-70,0-5 1,-1 1-6,-6-2 0,2-1-296,-3 2 0,0-3-137,0-1-758,-4 0 887,2 0 0,-5-1 455,0-3 0,0 2 0,0-3 0</inkml:trace>
  <inkml:trace contextRef="#ctx0" brushRef="#br0" timeOffset="472">17131 16549 7767,'-6'-18'0,"-3"2"481,5 4 174,0 1 1,4 3 177,0 1-71,0 4 168,0-2-606,0 15 0,0 3 51,0 10 0,-1 1-122,-3 2 0,3 4-150,-3 4 0,-1 0 49,1 0 0,-1 1-77,2-1 0,1-4-241,-2 1 0,3-5 115,1 5 1,0-6-181,0 2 1,0-3 131,0-1 1,4-2-313,0-2 0,3 2 54,-3-6 0,4 0-63,-4-3 1,5-2-5,-2-3 1,3-2-94,2-5 1,-1 0-23,1 0 1,-2-1 148,-3-3 0,3 2-282,-2-6 672,-3 1 0,5-5 0,-3 1 0</inkml:trace>
  <inkml:trace contextRef="#ctx0" brushRef="#br0" timeOffset="473">17040 16903 7759,'-4'-8'394,"0"1"-148,1 4 242,8-2 0,1 1-206,5 0 1,1 1-31,-1 3 0,4-2-139,1-1 1,4 1-4,-1-2 0,1 3-138,-1 1 0,3-1-223,-3-3 1,-1 3-528,1-3 0,-5-1 129,1 1 649,-2 0 0,3-1 0,2-1 0</inkml:trace>
  <inkml:trace contextRef="#ctx0" brushRef="#br0" timeOffset="474">17463 16812 8932,'0'-8'1143,"0"0"-1028,5 6 1,0-5-51,2 4 0,3 1 104,-2-1 0,2 1-146,2 2 1,-1-4-159,0 1 0,2-1 113,2 4 0,-1-4-301,5 0 1,-3-1 102,3 1 0,-2 3-484,2-3 1,2-1 703,-6 1 0,5-5 0,-2 3 0</inkml:trace>
  <inkml:trace contextRef="#ctx0" brushRef="#br0" timeOffset="475">17965 16446 7781,'-8'-4'636,"1"0"-9,4-4 81,-2 6 48,5-3 429,0 5-760,0 5 0,0 7-88,0 7 0,-4 2-105,1 2 0,-1 5-28,4 3 1,-2 2-155,-1 1 1,1 0-71,-1 0 1,-2 1-36,1-1 1,0-4-93,4 1 1,0-2-286,0 1 0,0 2-152,0-5 1,0-1 271,0-3 1,0-5-487,0-3 430,5-2 1,-2-5-326,4-1 1,-3-4 692,4 1 0,-1-8 0,5-3 0</inkml:trace>
  <inkml:trace contextRef="#ctx0" brushRef="#br0" timeOffset="476">18182 16412 7813,'0'-13'0,"0"-2"441,0 2 1,0-3 326,0 4 384,0 6-343,0 1 587,0 5-1175,5 5 0,-4 1 96,3 6 1,1-1 131,-1 1 1,4 4-183,-5 3 0,6-1-46,-1 1 0,2 0-155,2 4 0,-1 0 108,0-1 0,1 3-234,-1 1 1,1-2 30,-1 3 1,-1-2-54,-2 2 0,1-3-57,-5 3 1,3 1-136,-3-2 0,0 5-41,-4-5 0,0 6 115,0-1 0,-4-2 4,0 1 1,-5-4 54,2 0 0,-4-2-148,0-1 1,3-5-23,1-3 0,0-2-12,0-2 0,-2-3-623,5 0-644,0-6-198,4 3 1591,0-5 1,5-10-1,2-3 1</inkml:trace>
  <inkml:trace contextRef="#ctx0" brushRef="#br0" timeOffset="477">18993 16720 7722,'-5'-11'0,"4"-5"315,-3 1 0,2-4 480,2 4 1,-3 4-308,-1 3 1,0 0 89,4-3 1,-5 3-214,-3 1 0,-2 4-117,-1-1 0,-1 3-134,1 1 0,-4 1 51,-1 3 0,-4 3-125,1 4 0,-1 5 88,1 3 0,-3 3-207,3 1 1,3-2-166,0-2 0,5 3-160,3-3 1,2-2 96,2-2 0,3-2-699,-3-2 657,8 0 0,2-4 49,6-3 1,3-3 213,0-1 1,6 0-115,-2 0 0,-2-4 317,2 0 0,0-5 69,4 2 0,-5-3 44,-3-2 1,0 4 162,-3 1 1,2-1-188,-7-3 0,0 3 380,0 1-351,-4-1 0,2 0 131,-5 1-70,0 4-146,0-2 0,0 6-54,0 3 1,0 3-16,0 4 0,-4 0-112,0 1 1,1-1 85,3 1 1,0-1-207,0 1 0,0-1 63,0 0 0,0 1-182,0-1-9,5 1 1,1-2-54,5-3 0,1 0-19,-1-3 0,1-3-692,-1 3 358,1-3 1,-1-1 239,0 0 1,-3 0-988,0 0 1432,-6 0 0,3-5 0,-5-2 0</inkml:trace>
  <inkml:trace contextRef="#ctx0" brushRef="#br0" timeOffset="478">18685 17051 7727,'-7'0'870,"2"0"976,5 0-1468,5 0 1,-2 0 177,4 0 1,-3 0-173,4 0 1,1 0 44,6 0 0,-1 0-112,5 0 1,-4 0-118,4 0 0,0 0-35,4 0 0,4 0 13,-1 0 0,1 0-182,-4 0 1,0-3 73,-1-1 1,-2 0-539,-1 4 0,-5-4 242,1 0 0,-3 1-1085,0 3 0,-6-2 40,-2-2 1271,-3 3 0,-1-4 0,0 5 0</inkml:trace>
  <inkml:trace contextRef="#ctx0" brushRef="#br0" timeOffset="479">19450 16469 9724,'11'0'2006,"-5"0"-1631,5 0 1,-9 0-118,6 0 0,-4 4 131,3 0 0,1 4-14,3 0 0,1-2-9,-1 2 1,1-2-188,-1 2 1,4 2-79,0-2 1,6 1-53,-2-2 0,6 3 117,2-2 0,3 2-127,-3 2 0,3-1-80,-3 0 0,1-3-213,-1 0 0,-7-2 115,3 2 1,-7 0-211,3-4 162,-5 5 122,3-8 66,-11 4 1,3-3-23,-5 2 1,-2-3-24,-6 3 0,-2-3 9,-5-1 1,-1 0-80,1 0 0,-6 1 48,-2 3 1,-2 2-15,-2 6 1,-1-1 21,-3 1 0,-1-1-1,-2 0 1,-3 5 55,2-1 1,3 1-56,2 0 1,2-4 63,1 4 1,5-8-42,3 0 0,2-2 4,2 2 1,4-2-145,4-2-19,-4-3 6,6 4 1,-3-5-596,8 0-173,2-5 0,9-1 14,1-5 942,-1-1 0,1 1 0,2-1 0</inkml:trace>
  <inkml:trace contextRef="#ctx0" brushRef="#br0" timeOffset="480">20523 16595 7628,'0'-12'-327,"0"1"603,0-1 1,0 5-112,0-1 1,0 0 306,0-3 1,0 3-34,0 1 0,0-1-137,0-3 1,-1 3-112,-3 1 0,2 3 40,-6-4 0,0 6-149,-3-2 1,-2 2 94,-2 2 1,1 0-32,-5 0 1,4 6-12,-4 1 1,1 5-128,-1 3 0,-1-1 4,5 5 1,-5-1-158,5 1 0,1 2 87,7-2 0,2 2-127,5-2 1,0 2-30,0-2 0,1-2 88,3-2 1,3-2-100,9-2 0,-3-3 107,7-1 0,-5-4 29,4 1 0,-1-3 17,1-1 0,2 0 95,-2 0 1,-2-5-38,-2-3 0,1 2 134,0-2 1,-1 1 2,-4-5 0,-3 1-83,0-1 1,-6 1 267,2-1-226,-3 1 1,3 0 125,0-1-158,0 6 1,-6 1-9,-2 5 1,2 0-46,-6 0 1,5 5-10,-5 2 1,0 5 0,-3 3 0,-1 3 39,1 5 0,0-4-85,-1 0 1,6-1 62,2 1 1,-1 1-206,1-5 1,0 0 17,4-3 0,2-1 25,1 1 1,4-2-20,4-3 0,1 0-191,-1-3 1,2-3 2,2 3 1,-2-3-161,2-1 1,-4-1 522,-3-3 0,2-3 0,-4-4 0</inkml:trace>
  <inkml:trace contextRef="#ctx0" brushRef="#br0" timeOffset="481">20204 17017 10779,'15'0'754,"0"0"1,5 0-165,-1 0 0,3-4-192,1 0 1,5 1 72,2 3 0,4-4-130,4 0 1,-3 0-103,-1 4 1,-1-4-295,-6 1 1,-2-1-317,-6 4 0,-2-4-408,-6 0-1210,0 0-240,-4 4 2229,-2 0 0,-15 0 0,-3 0 0</inkml:trace>
  <inkml:trace contextRef="#ctx0" brushRef="#br0" timeOffset="482">21528 16423 7828,'-6'-5'1074,"-4"-1"-764,3-1 0,-4-1-51,0 4 0,3 0 125,0 4 0,-3 0-108,-4 0 1,0 4 92,3 0 0,-3 8-94,0 0 1,-1 3-8,5 0 1,0 4-80,-1 8 1,2-3 12,2 3 1,3 0-41,5 0 1,0 0-134,0-4 0,2-1-135,1 1 1,4-5 103,4-3 1,4 2-213,1-2 1,4-1 124,-1-6 1,3-3 47,0-5 0,1 0 59,0 0 1,0-2 1,0-1 0,3-5 17,1-7 0,0 2 30,-4-2 1,-4-3-168,0-1 0,-7-1 96,0 1 1,-2-7-264,-6 3 0,-1-2-71,-3 2 0,-5 0-62,-2 1 1,-5-1 89,-3 0 0,1 1-20,-5 3 0,4 3-70,-4 4 0,1 6-95,-1 2 1,-1 3 85,5 1 1,3 1 160,5 3 1,4 2-574,-1 6 821,3-1 0,-4 1 0,-2-1 0</inkml:trace>
  <inkml:trace contextRef="#ctx0" brushRef="#br0" timeOffset="483">21860 16423 7791,'-7'-11'1449,"2"4"0,5 1-255,0 2-459,0 3 0,0-3-263,0 8 0,0 4-21,0 7 1,0 3-234,0 4 0,1 1-12,3 0 0,-1 1-193,4 3 1,-3-3 102,4 3 0,-2-3-253,2-1 0,1-2-60,-6-2 0,5 2-728,-4-6 366,5 0-213,-3-4 26,0 1 122,5-6-842,-10-1 956,4-5 0,-5-1-1026,0-3 1536,0 3 0,5-9 0,1 3 0</inkml:trace>
  <inkml:trace contextRef="#ctx0" brushRef="#br0" timeOffset="484">22156 16457 7773,'-5'-11'0,"4"0"364,-3-1 1,3 1 74,1-1 0,0 5 1029,0-1-500,0 6 4,0-3-182,0 5-545,0 5 1,0 5-104,0 5 1,-1 5 37,-3-1 1,1 7-87,-4 0 1,-1 5 25,-3-5 1,-1 2-162,1-1 0,3-3-217,1 3 0,-1-4-306,-3-4 1,1-2-595,2-1 1,2-5 520,2 0 1,3 1-1367,-3-4 1369,2-3 0,4 0 634,2-5 0,2 5 0,5 1 0</inkml:trace>
  <inkml:trace contextRef="#ctx0" brushRef="#br0" timeOffset="485">22373 16423 7750,'0'-11'0,"0"-1"0,0 1 0,0 5 0,0 1 0,0 5 0,0 6 0,0 5 0,0 6 0,0 6 0,-1-1 2286,-3 1 0,2 1-1283,-6 3 0,4-3-745,-3 3 1,3-3-386,-4-1 0,6-2-92,-2-2 1,-1 2 88,1-6 1,0 0-450,4-3 0,4-1 232,0 0 0,6-4 44,2-3 0,0-3 131,7-1 1,-3 0 82,3 0 1,-2 0-106,2 0 0,2-5 41,-6-3 0,0 2-191,-3-2-234,-1 1-129,0-5 1,-4 1-44,-3-1 750,-3 6 0,-11-4 0,-3 3 0</inkml:trace>
  <inkml:trace contextRef="#ctx0" brushRef="#br0" timeOffset="486">22282 16663 8146,'0'-11'1067,"1"3"-733,3 0 1,3 5-86,4-5 0,2 4-58,2-3 1,3 3 10,4-4 0,-2 4-139,-1-3 1,-4 3-150,4-4 1,-4 4-246,4-3 0,-9 4-56,2 0 1,-7-3-1390,2 3 1776,-4-6 0,-3 2 0,-6-4 0</inkml:trace>
  <inkml:trace contextRef="#ctx0" brushRef="#br0" timeOffset="487">22351 16378 7750,'1'-11'1064,"3"4"1,6-2-596,5 5 1,0-4-128,-3 5 0,4-2 51,3 1 1,-1 2-106,1-1 0,-4 0 32,4-1 1,-1 3-132,1-3 0,-1 3 25,-3 1 0,-2 1-79,2 3 0,-2-3 66,-2 3 1,-3-1-72,-1 0 0,-3 0 200,4 5-316,-6-1 0,3 8 73,-5 1 1,4 4 5,0-1 0,0 3-137,-4 0 1,0 1 51,0 0 1,0 4-200,0-1 0,0 1 32,0-4 1,0-1-74,0-3 1,0 1-42,0-5 0,-4 0-682,0-3 571,0-1 0,4-3-123,0-1 0,2-4-926,1 1 977,-1-3 1,7-2-322,-6-3 1,3-1 255,-3-3 1,-1-2 520,1 2 0,-1-2 0,-2-1 0</inkml:trace>
  <inkml:trace contextRef="#ctx0" brushRef="#br0" timeOffset="488">22693 16389 7750,'0'-6'364,"0"-5"472,0 5-382,0 0 703,5-4-759,2 8 1,4-3 34,1 5 0,-1 2-113,0 1 0,1 2-101,-1 3 1,4 2-72,1-2 0,-1-2 0,-4 2 1,-1-1 1,-2 5 0,1-1-141,-5 1 1,3-1-131,-3 0 1,0 1 102,-4-1 1,-1 5-332,-3-1 1,-6 4 68,-5-4 1,-6 5-88,2-1 0,1-1 105,-1 1 1,0-1-22,-3 1 1,4 1 96,3-5 1,2 2 20,1-2 0,6-2 98,2 2-50,3-2 1,2-3 287,3-2 0,4 0-1,7-4 0,1 0-20,3-4 0,3 0-204,-3 0 0,3 0-151,0 0 1,1 0 45,0 0 1,1 0-325,3 0 483,-3 0 0,4 0 0,-5 0 0</inkml:trace>
  <inkml:trace contextRef="#ctx0" brushRef="#br0" timeOffset="489">23196 16412 7757,'-5'-10'0,"-3"2"0,2-1 1168,-2 5-391,6-5-189,-3 8 1,3-3-198,-2 8 1,3 3 88,-3 4 1,-1 7-93,1 5 0,-1 4-30,2 8 1,1-1-256,-1 0 0,1-1 62,2-2 0,0 0-252,0-4 1,0 0 120,0-4 0,0-4-152,0 0 0,4-5-188,0 1 0,5-8-309,-2-3 1,0 1 161,0-1 1,-3 0-186,4-4 0,-6-1-253,2-3 1,1 1 890,-1-4 0,0-6 0,-4-5 0</inkml:trace>
  <inkml:trace contextRef="#ctx0" brushRef="#br0" timeOffset="490">23093 16640 7725,'8'-4'349,"-1"1"0,2-1-52,6 4 1,-2-4 357,2 0 1,3-1-244,1 1 0,-1 3-56,1-3 1,-1-1-269,1 1 0,1 1 123,-5 3 1,0-2-638,-3-2 1,-5 3-757,1-3-929,-5 3 2111,2-4 0,-5-1 0,0-6 0</inkml:trace>
  <inkml:trace contextRef="#ctx0" brushRef="#br0" timeOffset="491">23116 16366 7736,'6'0'143,"4"-1"32,-2-3 0,2 1-104,2-4 997,-1 4-634,0-2 1,5 1 350,-1 1-484,5-1 1,-6 4-13,5 0 0,-4 0 48,4 0 1,-5 1-146,2 3 0,0-2 0,-1 6 1,1-5-68,-5 0 1,0 4 75,1 0 1,-2 0 37,-2 0-91,2 1 0,-5 5-17,2 2 0,2-2-28,-5 2 0,0 3 13,-4 1 0,4-2-107,-1 2 1,1 0 81,-4 4 0,0 0-351,0 0 0,0 0 131,0 0 1,-4-4-406,1 0 0,-1-4 130,4 4 0,0-5-514,0 1 422,0-2 181,0-2 455,0 1 1,1-6-54,3-2-65,2-3 1,6-1-26,-1 0 1,-3-1 125,-1-3 0,1 1-20,3-4 0,-3 3-74,0-4 1,-5 5-54,5-5 1,-4 2-238,3-2 268,-4-2 1,6 7-68,-5-4 198,0 4-194,-4-2 551,0 5-198,0 5-177,0 2 21,0 4-144,0 0-11,0 1 1,1-2-54,3-2 0,2-3 89,5-5 0,1 0-90,-1 0 1,4 0 23,1 0 0,4 0 10,-1 0 0,3 0-42,0 0 1,1 0-8,0 0 0,0-4 219,0 0 1,-4-5-100,0 2 1,-5-4 251,1 0 1,-4 0-87,-3-1 1,-3-1-45,-5-2 0,0-1-48,0-3 1,-6-2-40,-6 6 1,0-4-27,-7 4 1,-4 0-205,-4 3 1,-5 2-165,2 2 1,-2 3 156,2 5 1,-2 2-106,5 1 0,1 4 44,3 4 1,1 2-387,3 2 0,4 2 28,7 2 0,3 2-549,5-2 1133,0 3 0,0-4 0,0-2 0</inkml:trace>
  <inkml:trace contextRef="#ctx0" brushRef="#br0" timeOffset="492">24052 16515 7733,'0'-17'0,"0"4"292,0-2 1,2 0 59,1 4 565,-1-3 0,3 11-372,-5-5 0,1 6 1068,3-2-1150,-3 3 1,4 2-128,-5 3 0,0 6-129,0 5 1,0 6-26,0-2 1,0 2-192,0 2 0,0 0 109,0 0 0,0 0-159,0-1 1,0 1-10,0 0 1,4-4-301,0 0 0,3-5 99,-3 1 0,4-2-39,-4-2 0,3-3 0,-3 0 123,5-6 230,-3 3-158,1-5 258,3 0-132,-9 0 0,4-1 35,-5-3 1,0 2 10,0-6 44,5 0 0,-4-3 59,3 0 49,3-1 1,-6 1-32,3-1 0,1 5 26,-1-1-53,-1 6 0,-1-4-74,1 6-129,-1 0 0,3 2 69,-5 2 0,4 2-129,-1 5 1,1 1 44,-4-1 0,4-3-126,0-1 1,3 1 20,-3 3 0,5 0 107,-1-4 0,-2 0-81,2-4 1,-1-1 133,5 1 0,-1-1 102,1-2 0,-1-2-26,0-1 0,-3 0 169,0-5 1,-1 1 152,5-5 1,-6-3-148,-2 0 1,1-5 53,-1 1 0,0 1-88,-4-1 0,0 0-37,0-4 0,3-4 20,1 1 0,1-1-142,-1 4 0,-1 0-207,4 0 1,1 2-325,3 2 1,-3 0-726,-1 7-1262,1-2 2470,3 13 0,1 1 0,-1 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5:00:26.0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4574 13408 8105,'0'-17'0,"-4"3"0,0-5 502,0 10-9,4-1 120,0 10 638,0 0-826,0 5-198,0 2 0,0 4-33,0 0 0,0 1-34,0-1 1,0 2 15,0 2 1,0-1-133,0 5 1,-1 2 84,-3 5 1,3 0-91,-3 4 1,-1-2 10,1 6 1,-3-2 16,3 6 0,-1-1-127,1 1 1,3-1 37,-3 5 1,3-6-86,1 2 1,0-2 93,0-2 1,0 0 51,0 1 1,3-6-22,1-2 1,4-7-4,-4-1 0,-1-4-15,-3 4 0,2-6 2,1-2 0,-1 1-5,2-5 0,-3 0 65,-1 0-320,0-4 151,0 2-3486,0-5 1597,-5 0 878,3 0 1118,-3-5 0,21-12 0,3-7 0</inkml:trace>
  <inkml:trace contextRef="#ctx0" brushRef="#br0" timeOffset="1">5225 13762 8229,'-7'-1'209,"3"-3"1,2 2 239,-2-1 0,3 1 178,-4 2 30,5 0 0,5 0-397,2 0 0,0 0 36,0 0 1,1 0-82,3 0 0,5 0 0,-1 0 1,1 0-11,0 0 1,0 0-130,3 0 1,3 0 5,-3 0 0,6 0-156,2 0 1,1-3-143,-2-1 0,-1-4 93,1 4 0,-2-1-101,-1 1 0,-4 2-274,0-6 241,-5 6 1,-1-3-676,-6 5 107,-4-5 1,-3 3 107,-8-1 1,-2 1 716,-1 2 0,-41 15 0,21-5 0,0 0 0</inkml:trace>
  <inkml:trace contextRef="#ctx0" brushRef="#br0" timeOffset="2">5247 14036 8229,'7'0'690,"3"0"0,-4 0 55,6 0 1,-1 0-269,1 0 0,0 0 140,4 0 1,1 0-122,6 0 0,0-4-94,0 0 1,3 0-243,1 4 0,1-3-150,-1-1 1,-3-1 62,2 1 0,-1 1-156,-3-4 0,0 4-1955,-3-1 1383,3-2 0,-10 5 655,3-3 0,-32-7 0,-10-2 0</inkml:trace>
  <inkml:trace contextRef="#ctx0" brushRef="#br0" timeOffset="3">6778 13853 8002,'0'-11'0,"0"-1"138,0 1 1,0 3 145,0 1 1,0-1 206,0-3 1,0 3-196,0 0 1,-1 1-52,-3-5 0,3 5-22,-3-1 250,-3 1-491,1-5 0,-5 6 78,-1 2 0,0 3-156,-4 1 0,2 1 8,-5 3 1,0 2 8,-4 6 1,1 3 61,-1 0 0,0 7-17,0 0 1,4 1 18,0 4 0,5-2-78,-1 2 1,2-2-81,2 6 1,4-6 49,4 2 1,6-4-85,5-4 0,7-3 88,4-4 0,4-6 31,4-2 0,-2-3 70,6-1 0,-6-5 12,2-3 1,-3-1 51,-1 2 0,-2-7 181,-2 2 1,-1-2 39,-3 3 1,-6 0 150,2-1-45,-7 1-71,1-1 20,-5 1-265,0 5 0,0 2-11,0 8 1,-1 2-48,-3 5 1,3 2 74,-3 2 0,3 4 53,1 8 0,0-2-107,0 6 1,0 1-9,0 6 0,5 2-19,3 6 0,0 0-149,0-1 1,2-2 1,-2 3 1,2-3-36,1 7 1,-3-5 3,0-3 0,-6 1 111,2-5 1,-3 2-21,-1-2 1,-1-8 8,-3 1 0,-2-10 217,-6-2 0,1-5 15,0 2 0,-5-5 18,1-3 1,-4 1-22,4-6 0,-5 2-29,1-1 0,-2-3 74,2 3 1,-2-6-128,2-2 0,-2-9-173,2 2 1,0-4 91,8-1 0,-2-5-530,9-6 0,2-5-36,6 2 0,3-3-237,8-1 0,2 3 196,2 1 0,2 4-484,-1 0 1110,-4 2 0,21-9 0,0-3 0</inkml:trace>
  <inkml:trace contextRef="#ctx0" brushRef="#br0" timeOffset="4">7452 13865 7975,'0'-12'443,"0"1"-198,0-1 1,0 1-1,0-1 0,-2 5 97,-1-1 0,1 4 668,-1-3-673,-4 4 0,1-6-104,-6 6 1,1-2-110,0 1 0,-2 2 109,-2-1 1,1 1-1,-5 2 1,3 2-80,-3 1 0,0 0-135,-3 5 1,-1 3-143,0 4 0,0 2-143,0-2 0,0 3 128,1 5 0,4-1-23,3 1 1,2 1 31,1 3 1,6-3 71,2 3 0,3-3-154,1-1 1,6 0 136,6-1 1,4-4-18,7-3 0,1-3 43,3-5 1,-2 2-11,6-5 1,-6 0 3,2-4 0,-3 0 5,-1 0 0,-1 0-136,1 0 1,-5-4 132,-3 0 0,-2-1-631,-2 1 1,-4 2-722,-3-6-2,-3 6 1406,-1-3 0,5-11 0,1-3 0</inkml:trace>
  <inkml:trace contextRef="#ctx0" brushRef="#br0" timeOffset="5">7909 13887 7950,'0'-7'0,"0"-1"0,0 1 97,0-5 0,0 1 131,0-1 0,0 1 205,0-1 0,0 1-135,0 0 1,0-1-7,0 1 1,-4 3-68,0 1 1,-5 0-1,1 0 1,2-2-45,-2 5 1,0 0-100,-8 4 0,4 0-34,-4 0 1,-1 5 3,-2 3 1,1 3-89,-1 4 1,1 1 28,-1 7 1,-3-2 82,3 10 0,3-5-98,1 5 0,6-5-172,1 5 1,6-1-94,-2 4 1,4-4-349,4-4 1,3-3 154,9-4 0,-3-2 171,7-6 0,-1-5 119,3-2 0,1-2-17,0-2 0,-4-2 83,0-2 0,-1-2-168,1-5 1,1-2-173,-5-2 0,1 2 464,-5-2 0,1-3 0,-11-20 0,-2-10 0</inkml:trace>
  <inkml:trace contextRef="#ctx0" brushRef="#br0" timeOffset="6">8046 13271 8037,'0'-12'-301,"0"1"0,-2-1 814,-1 1 266,1 5 1,-3-1 396,5 4-763,-5 1 0,3-2-87,-6 8 1,5-1-87,0 4 0,-2 5-2,1 3 0,-4 7-66,4 0 0,-3 3-137,3 5 1,-4 2 99,4 6 1,-1 1-217,2 3 0,1 6-112,-2-2 1,3 7-60,1 1 1,0-2 213,0 1 0,0-5 47,0 2 1,4-7-46,0-1 1,1-11 33,-1 0 0,-3-6 10,3-2 1,-2-5 7,2-3-3,-3-2 0,6-3-371,-3-3 633,-3-1-1646,4-1 950,-5-4 1,0 3-893,0-8 585,0 3 728,0-10 0,5-30 0,1-15 0</inkml:trace>
  <inkml:trace contextRef="#ctx0" brushRef="#br0" timeOffset="7">8662 13202 8146,'0'-14'0,"0"3"0,0 6 102,0-3 0,4 4 635,0-3-139,0 4-204,-4-7 0,1 9-139,3-3 247,-3 3-251,4 1 1,-5 1-84,0 3 1,-1-2-162,-3 6 0,3-1 65,-3 5 0,-2-1-139,-2 1 1,2 0 225,-2 4 1,0 1 19,-3 6 1,-2 1 19,-2 3 0,2 2-24,-2 5 1,-1 2-147,0 2 1,-4 4-113,1 7 1,3-2 100,0 3 0,4-3 7,0-1 1,5-1-192,-1 1 1,6-5 97,-2-3 0,2 0-135,2-4 0,2 3 120,2-7 0,-2 2 63,6-2 1,-1 0 129,5-4 1,-1-4-10,1 4 0,-1-5 252,0 2 1,1-2-270,-1-6 0,4 2 24,1-2 0,-1-4 26,-4 1 1,1-1 12,-1-3 1,1-2-103,-1 2 0,-3-6 142,-1 2-261,-4-2-150,2-2-1827,-5 0 786,-5 0 1,-2-4 447,-4 0 817,0 0 0,-41-26 0,21 11 0,-1 0 0</inkml:trace>
  <inkml:trace contextRef="#ctx0" brushRef="#br0" timeOffset="8">8948 13568 8357,'-7'0'-504,"-3"0"1108,9 0-178,-4 0 0,6 0-116,3 0 1,2 0 71,6 0 0,-1 0-4,1 0 1,4 3-123,3 1 0,3 0 73,1-4 0,-1 0-71,1 0 1,0 0-12,0 0 0,4 0-41,-1 0 0,1-1-146,-4-3 1,0 3-58,-1-3 1,-3 1 43,1 0 1,-5 1-142,4-2 71,-5 3-36,2-4-66,-4 4-147,-6-4 227,-1 5 0,-6 0-54,-3 0 174,3 0 33,-9 0-13,3 5 1,0 0-69,-1 3 1,4-2 45,-3-2 1,3 1-44,-4 2 1,4 4-2,-3-4 1,3 5-62,-4 3 0,1-1-21,-5 5 1,1 0-16,-1 4 0,5 3-195,-1 1 1,1 5 21,-5-2 1,2 3 56,2 1 0,0 1 39,4-1 0,0-4 62,4 1 0,0-6-9,0 2 1,0-4 42,0-4 1,0-3 257,0-4-218,5-1 153,-4-5 0,6 3-157,-4-5 17,-1 0-528,3-4 0,-5-1-897,0-3-888,0 3 1488,-5-10 821,3 5 0,8-36 0,6-7 0</inkml:trace>
  <inkml:trace contextRef="#ctx0" brushRef="#br0" timeOffset="9">9587 13568 8113,'0'-12'0,"0"1"922,0-1-96,0 6-325,5-4 0,2 7-101,4-4 0,-3 4-181,-1-1 0,1-1-32,4 1 1,0 1 0,3 3 0,-2 0 4,2 0 0,-1 0-111,2 0 1,-4 1-31,3 3 1,-2 1 13,-1 2 0,-1 4-185,0-4 0,0 5 24,-4 3 1,2-2-61,-5 2 1,0 1 53,-4 0 0,0 3-59,0-4 1,0 4 30,0-4 0,-5 4-63,-3-4 0,-2 4 103,-2-3 0,-3 3 20,0-4 1,-2-1 141,2-7 0,3 4-62,-4-4 1,4 0 170,0 0 1,5-4-109,-1 0 0,4-1 334,-3-2-96,4 0-86,-2 0-45,5 0-99,5 0 0,1 0-62,6 0 1,0 0-5,4 0 1,-4 0-14,4 0 1,-2 0-28,1 0 0,-1 0-17,5 0 0,-5 4 24,1-1 0,1 5-10,0-4 1,3 5-31,-4-2 0,0 0 54,-3 0 0,-1 1-62,0 3 1,-3 2 53,0 2 1,-6-2-3,2 2 1,-4 2 56,-4-2 1,-2 4 7,-6-4 0,0 4-14,-3-4 0,-3 1 12,-5-5 1,0 4 137,0 0 0,0 1-86,1-5 0,-3-3-122,-1-1 0,2-3 16,-3 4 1,3-6-7,1 2 1,4-3-122,0-1 1,5 0-247,-1 0 0,2-1-716,2-3-862,4 3-696,2-9 2652,5 9 0,31-15 0,7 4 0</inkml:trace>
  <inkml:trace contextRef="#ctx0" brushRef="#br0" timeOffset="10">10124 14184 7979,'0'-6'668,"0"1"1,1 5 556,3 0-583,-2 0 0,3 1-181,-5 3 0,0 2-1,0 6 1,0 0-236,0 4 1,0 1-46,0 6 1,-4 0-70,0 0 0,0 0-185,4 0 1,-4 0-73,1-1 1,-5 0 72,4-3 1,-3 1-1262,3-4 0,-5 0 92,1-1 1,2-3 1241,-2-1 0,-9-15 0,-8-8 0</inkml:trace>
  <inkml:trace contextRef="#ctx0" brushRef="#br0" timeOffset="11">10455 13476 8037,'0'-11'0,"-3"3"206,-1 1 531,0 4-121,4-2 171,0 5 0,0 5-537,0 3 0,0 6-61,0 1 0,0 5-1,0-1 1,0-1-52,0 1 1,0 0-177,0 4 1,0 0-139,0 0 0,0-1 92,0 1 0,0 0-41,0 0 1,0-4 26,0 0 0,0-5 86,0 1 0,0-2 45,0-2 65,0 1 16,0-6 20,5-1 35,1-5 1,6 0-54,-1 0 0,-3-4 84,-1 1 1,1-5-77,3 4 0,5-3-40,-1 3 0,1 0-20,0 4 0,-2 0-103,5 0 0,-4 0 64,4 0 0,-5 1-27,1 3 1,2-1-84,-2 4 0,0 5 44,-4 3 1,1 0-38,-1-4 0,-3 6 28,0 2 0,-5-1 1,5 1 0,-5 0-3,0 4 0,-1-3-90,-2 3 1,-2-7 43,-1 7 0,-4-8-14,-4 1 1,-2 0 10,-2-1 1,1-1 22,-5-6 0,1 1-8,-1-5 1,-3 3-116,3-3 0,-1 0-185,1-4 1,-2 0-119,1 0 0,0-5-420,1-3 0,-1-2 167,5-1 758,4-6 0,12-16 0,4-8 0,1-5 0,0 0 0</inkml:trace>
  <inkml:trace contextRef="#ctx0" brushRef="#br0" timeOffset="12">10387 13488 7989,'11'-12'-285,"1"1"0,3 1 1189,0 2 1,2-2-295,-2 2 1,3 3-166,4 1 0,1-1-168,0 2 0,1-3-42,3 3 0,-3 1-48,3-1 1,-3 0-95,-1-1 0,-1 3-1189,1-3 1,0 3 591,0 1 0,-1 0-668,-3 0 1,2 4 43,-2 0 1128,-2 4 0,4 9 0,-3 7 0</inkml:trace>
  <inkml:trace contextRef="#ctx0" brushRef="#br0" timeOffset="13">11106 13613 9943,'-5'9'917,"-2"3"1,-1-1-605,-3 12 1,1 0 27,-10 11 1,5-1-124,-4 9 1,5 0 0,-1 3 0,2 1-263,2 0 1,3-6 111,1-2 0,4-7-357,-1-4 1,8-3 53,4-1 0,6-7-21,1-5 1,5 0 84,-1-8 0,3 1 48,1-4 0,0 0 73,-1 0 1,5-4 32,0 1 0,1-10 56,-2 1 1,0-3-29,4 0 0,-5 1-5,2-5 1,-3 4 55,-1-4 1,-4 0 140,0-4 0,-5-4-143,1 1 1,-6-6 18,-1 1 0,-6 2-61,2-1 0,-13-1-84,-6-3 1,-7 1-94,-4 3 1,-7 3 115,-5 8 1,-2 0-513,2 7 0,3 0 202,-3 8 1,7 0-335,5 4 1,3 0-773,4 0 1459,2 5 0,26-14 0,5 2 0</inkml:trace>
  <inkml:trace contextRef="#ctx0" brushRef="#br0" timeOffset="14">11563 13202 7954,'-4'-11'106,"1"-1"0,-1 5 425,4-1-686,0 6 1,1-4 36,3 6 1,-2 2 1162,6 2 1,0 2-332,3 5 0,0 5-165,1-1 1,1 9-158,2-1 1,-1 7 82,5 1 0,0 3-140,4 4 0,3 3-277,1 4 0,0 6-61,-5 2 1,-2 2-41,-1-2 0,-5 2-39,1-6 0,-6 6-8,-2-2 0,-4-6-179,1-1 0,-3-8 79,-1 0 0,-1-3 4,-3 0 1,-3-1-76,-4 0 1,-4-3-68,0-1 1,-6 1-399,2 3 0,-2 0 283,-2 0 1,-5 1-1382,-3-1 1824,-7-5 0,-2 5 0,-6-2 0,-2 4 0,22-18 0,-1 0 0,-3 1 0,1 0 0</inkml:trace>
  <inkml:trace contextRef="#ctx0" brushRef="#br0" timeOffset="15">2056 3974 8162,'0'-7'772,"0"-1"-128,0 6-170,0-3 57,0 5 3,0-5-4,0 3 5,0-3 650,0 5-978,5 0 1,-3 0 62,6 0 1,-4 0-115,3 0 1,1 0 65,3 0 1,1 0-12,-1 0 0,6 4-19,2 0 1,2 0-119,2-4 1,0 0 56,0 0 0,5 0-160,2 0 0,-1 0-28,2 0 1,-1 0 46,5 0 0,-1 0-87,0 0 1,0 0-10,1 0 0,-5 3 84,1 1 0,-2 0-9,1-4 0,3 0-124,-2 0 0,-3 0 14,-2 0 0,2 0 116,-1 0 1,1 0-26,-2 0 0,0 0 17,4 0 0,-3 0 42,3 0 1,-2 0-10,7 0 1,-8-4 7,8 0 0,-7-1 11,2 2 0,1 1 11,3-2 0,-4-1 34,1 2 1,-1-2 12,4 1 1,6 2-39,2-1 0,2-2-13,2 1 1,3-1-332,1 1 1,4 1 282,0-4 0,0 4-12,-1-1 0,3-1 24,-2 1 1,5-1-10,2 2 0,-1 1 36,-7-1 1,2 1 3,-6 2 1,2 0 27,-2 0 1,3-1-38,6-3 1,-4 3 44,3-3 0,-2 3-33,6 1 1,-3 0-44,-1 0 0,0-4 22,0 0 1,3-1-6,-28 3 0,1 0 0,23 1 2,4-3 0,-9 2 3,-1-2 1,-2 3-15,1-3 1,-3 3 1,0 1 1,-1 0-27,-3 0 1,-1 0 60,1 0 1,-5 0 4,1 0 0,-3 0-29,-1 0 1,5 0-1,-1 0 1,3 0 24,-2 0 1,2 0-2,-2 0 0,4-2 8,-1-2 0,-2 3-19,2-3 0,-5 2-5,1-2 1,-1 3 10,1-3 0,1 3 5,3 1 1,2-2-19,-2-1 1,6 1-128,2-1 1,-1 1 104,-3 2 1,0 0-10,0 0 1,-5 0-75,1 0 0,-4 0 91,4 0 1,-9 0 181,1 0 1,-2 0-121,2 0 0,-4 0 224,-4 0 1,-2 0-210,-1 0 1,-4 0 22,0 0 0,-5 0-4,2 0 0,-8 0 137,0 0 1,0 0-184,3 0 0,-3 0 27,-1 0 0,-3 0-71,4 0 1,-5 0 26,5 0-24,-5 0 161,7 0 184,-9 0-229,9 0 16,-9 0-1254,5 0 502,-1 0-1811,-4 0 2428,4 0 0,-35 0 0,-9 0 0</inkml:trace>
  <inkml:trace contextRef="#ctx0" brushRef="#br0" timeOffset="16">12397 13899 8547,'-11'0'0,"3"-4"-11,0 0 377,6 0 171,-3 4 0,1-1 354,0-3-305,0 3 89,4-4 442,0 5-1042,5 0 1,-2 0 195,4 0 0,1 0-31,4 0 1,-1 0-159,0 0 1,1 4 75,-1 0 1,4-1-83,1-3 0,3 0 80,-4 0 0,5 0-104,-1 0 1,-1 0-105,1 0 1,0 0-359,4 0 1,-5 0-117,-3 0 0,-1 0-389,1 0 0,-5 0-1990,5 0 1211,-9-5 1694,9 4 0,-39 1 0,-3 6 0</inkml:trace>
  <inkml:trace contextRef="#ctx0" brushRef="#br0" timeOffset="17">12351 14162 8499,'12'0'961,"0"0"-514,4 0 0,-2 0 94,5 0 0,0-4 316,3 0 0,3-4 55,1 4 1,3-4-212,6 0 1,-1-2-234,0-2 1,-1 5-240,-2-1 1,-5 6-236,-7-2 1,-2-1-742,-6 1 159,-4 0 1,-2 5-838,-5 3 1,-9-1 1424,-3 4 0,-42 16 0,23-8 0,0 1 0</inkml:trace>
  <inkml:trace contextRef="#ctx0" brushRef="#br0" timeOffset="18">13665 13476 8318,'-5'-11'0,"3"5"0,-7-5 0,6 4 0,-2 2 0,1 1 662,2 3 1062,-3 1-1267,5 0 0,0 5-147,0 2 0,2 3 6,1 2 1,-1 3-48,2 0 0,-3 6-38,-1-2 1,1 2-51,3 2 0,-3 0-143,3 0 0,-3 3 52,-1 1 0,0 5-165,0-2 0,4 3 67,0 1 0,0 1-152,-4-1 1,0-2 46,0 2 0,0-7 68,0 3 1,0-5 68,0-2 1,0-5-15,0-3 0,0-2 48,0-2-38,0-4 19,0 3-446,0-9-726,0 4-1195,0-5 985,0-5-306,0 4 1649,-5-9 0,19-17 0,-1-10 0</inkml:trace>
  <inkml:trace contextRef="#ctx0" brushRef="#br0" timeOffset="19">14236 13590 8230,'0'-11'0,"0"0"244,0-1 1,0 1 418,0-1 1,0 1-149,0 0 0,0-1-129,0 1 0,0-1-19,0 1 1,0-1-135,0 1 1,-2 1-1,-1 2 1,0-1-18,-5 6 0,1-5-88,-5 4 1,1 0-4,0 4 0,-1 0-202,1 0 0,-6 0-152,-2 0 0,1 4 147,-1 0 1,2 6-95,-2 2 1,-3 0 9,3 7 1,1-4-32,-1 4 0,5 1 77,-1 2 0,2 1-189,2 0 0,5 0 7,2 0 0,2 0 108,2-1 1,2-3-212,2 0 1,7-5 27,8 2 0,1-5 96,-1-3 1,4-3 139,0-5 0,-4 0 214,4 0 1,-3 0-79,3 0 1,-4-5 151,0-3 1,-5-2 34,1-1 0,-6 0-84,-1 4 1,-4-3 263,3 2 0,-4-2-42,1-2 0,-3 5 496,-1-1-271,0 6 95,0-8-535,0 8 1,0-2 73,0 8 0,0 6-159,0 6 0,-4 4 134,0-1 1,-3 8-151,3 3 1,-4 4 25,4 4 0,-1-1-129,2 5 0,1-4 9,-2 4 1,-1-6-120,2-2 1,-1-5 135,4-6 0,1-5 45,3-3 1,-2-4 144,6-3 0,-4-3-129,3-5 1,-3 0-707,4 0 263,-6-5 1,7-1-114,-5-6 1,0 1 29,-4-1 538,0 1 0,0-26 0,0-6 0</inkml:trace>
  <inkml:trace contextRef="#ctx0" brushRef="#br0" timeOffset="20">14704 13785 9721,'0'-7'3209,"0"2"-3469,0 5 0,0 15 0,0 4 1</inkml:trace>
  <inkml:trace contextRef="#ctx0" brushRef="#br0" timeOffset="21">15229 13465 7971,'-1'-12'86,"-3"1"1,2 1 436,-6 2 53,6-2 0,-4 4-20,1-1 180,4 2-397,-4 5-23,5 0 0,0 5-133,0 3 0,0 2 50,0 2 0,0 4-139,0 3 1,1-1-115,3 1 0,-3 0-24,3 4 1,-3 0-153,-1-1 0,0-2 30,0-1 0,0-2 92,0 2 0,0 2-51,0-6 0,0 1 56,0 0 1,-1-5-3,-3 0 116,3 1 0,-4-10 315,5 6-244,-5-5 237,4 2-253,-4-5 0,5-2-17,0-1 1,1 1 256,3-2-259,2-2 1,9 5-8,1-3 1,-1 3-70,-4 1 0,6 0-7,2 0 1,2 0 11,2 0 1,0 4-118,0-1 1,0 6-52,-1-1 1,1 6 34,0 1 1,-1 4-95,-3-4 1,1 6 94,-5-2 1,-1 1-75,-6-1 0,1 3 122,-5-3 0,-1 2-8,-3 2 1,-1-1-34,-3-3 1,-3 1 5,-9-5 1,-1 4 15,-6-4 0,0 1 6,0-5 0,0 1 248,0-1 1,-1-5-16,-2-2 1,3-3 5,0-1 1,0 0-398,4 0 1,-2-1-315,-2-3 0,5-2 138,3-5 0,6-2-562,1-2 983,6 2 0,12-49 0,-1 27 0,1 1 0</inkml:trace>
  <inkml:trace contextRef="#ctx0" brushRef="#br0" timeOffset="22">15161 13408 8050,'0'-8'121,"0"1"0,1 3 302,3-4 0,-2 2-69,6-2 1,1 3 169,6 5 1,4-4-316,8 0 1,3 1 31,8 3 1,-1 0-138,5 0 1,-4 0 90,4 0 1,-5 0-550,1 0 1,-8 0-156,-3 0 1,-7 0-535,-1 0 1,-1 0 1042,1 0 0,28-5 0,3-2 0</inkml:trace>
  <inkml:trace contextRef="#ctx0" brushRef="#br0" timeOffset="23">15892 13522 8143,'-8'1'-372,"0"3"1,5 1 678,-5 3 1,0 2 613,-3-3 0,3 9-293,1 3 0,-5 2-259,-3 2 1,0 5-182,4 3 0,-1 3 5,1 4 1,4-3-116,4 3 0,1 2 38,2-2 0,2 0-202,1-4 0,4-5-14,4-2 0,1-7-109,-1-1 0,2-5 57,2 2 0,-1-9 162,5-3 0,-4-3 73,4-1 1,0 0-10,4 0 1,1-1 17,3-3 1,-3-6 4,3-5 1,-2-2 6,2 2 1,-7 1 13,3-5 1,-3-1 87,3-7 1,-4 2 21,0-6 0,-5 1-108,1-4 1,-2-1-120,-2 1 1,-4-5 26,-4-3 1,-1-1-148,-2 1 1,-11 2 10,-4 6 0,-5 4-177,-3-1 1,-5 11 48,-2 1 1,-7 10-120,-1 5 1,-4 3-661,4 1 0,0 5 367,4 3 1,3 6 647,1 1 0,9 46 0,11-27 0,-1 0 0</inkml:trace>
  <inkml:trace contextRef="#ctx0" brushRef="#br0" timeOffset="24">15172 14390 8323,'0'-6'785,"0"1"0,0 3-232,0-2-14,0 3-229,0-4 858,0 5-1022,5 0 1,2 0-16,4 0 0,0 0 23,1 0 1,1 0 9,2 0 1,0 0-38,8 0 0,-2 0 7,10 0 0,-1 0 0,5 0 0,0-4-41,3 0 0,3-4-14,5 0 1,-6 2-87,-2-2 1,2 4 126,-2-3 0,1 3-169,-1-4 0,-4 6 83,1-2 0,-2 3-69,-7 1 0,1 0 41,-4 0 1,-4 0-109,0 0 1,-4 0 79,4 0 0,-5 0-34,1 0 1,2 0 36,-2 0 1,0-2-2,-3-2 0,-1 3 16,0-3 0,1 3-1,-1 1 1,-3 0 86,-1 0 1,-3 0-35,4 0 14,-6 0-169,4 0-430,-6 0 0,-6 0-257,-1 0 1,-1 0-2532,-3 0 3325,2 0 0,-28 5 0,0 2 0</inkml:trace>
  <inkml:trace contextRef="#ctx0" brushRef="#br0" timeOffset="25">16588 13945 8250,'0'-7'-4,"2"2"443,1 5 0,-1-1 248,2-3-126,2 3-278,0-4 1,6 5 0,-1 0 0,-3 0 18,-1 0 0,1 0 0,3 0 0,2 0 70,2 0 1,-1 0-111,5 0 1,0 0 31,4 0 0,1 0-42,3 0 1,1-4-1,2 0 1,2 0-34,-5 4 0,1-4-85,-2 1 1,-5-1 27,1 4 1,-6-1-186,-1-3 1,-6 2-684,-2-1 432,-4 1-694,2 2 0,-6 0 198,-3 0 0,-3 0-156,-4 0 1,0 2 925,-1 1 0,-19 9 0,-6 6 0</inkml:trace>
  <inkml:trace contextRef="#ctx0" brushRef="#br0" timeOffset="26">17651 13396 8218,'-6'-11'812,"5"3"-153,-3 1 183,3 4-311,1-2-107,0 0-2,0 4-191,0-4-14,0 15 1,0-1-8,0 10 0,0-4-103,0 4 0,0 4 69,0 3 0,0 2-270,0-1 0,4 2-26,0 5 1,0 1 18,-4-1 0,3 0-2,1 1 0,0-1-190,-4 0 1,4-3 103,0-1 1,-1-5-36,-3 2 1,2-4 161,1-4 1,-1-3-87,2-4 62,-3-1-141,4 1 36,-4-6-155,4-1-482,-5-5 108,0 0 1,-10-10 0,-3-3 0</inkml:trace>
  <inkml:trace contextRef="#ctx0" brushRef="#br0" timeOffset="27">17925 13453 8123,'0'-11'188,"0"0"0,1 3 375,3 0 0,1 1-53,2-5 0,4 5-143,-4-1 1,5 4 15,3-3 1,-1 4-90,5-1 0,-4 2 52,4-2 1,-4 3-172,4-3 0,-5 3-149,2 1 0,-4 0 176,0 0 1,-1 0-1,0 0 1,0 1-97,-4 3 1,3-2-229,-2 6 0,-3-4-94,-1 3 0,1 1 85,-1 3 0,0 1-8,-4-1 1,0 2 54,0 2 0,-2-2 40,-1 2 1,-4 1 22,-4 0 0,-1 3-9,1-4 1,-1 1 56,1 0 0,0-4 13,-1 4 0,0-5 70,-4-3 0,7 2-86,-2-3 1,3 0 80,1 0 0,0-4-86,4 1-10,1 2 18,-3-5-26,10 4 0,2-3 29,4 2 1,4-3 4,1 3 1,0 1-29,-1-2 0,3 5 9,5-4 0,0 5-116,0-2 0,-1 4 33,1 0 0,-1 0-146,-3 1 0,1 0 68,-5 4 0,1-4-118,-5 4 0,-1 0 117,-2-1 0,1 4-3,-5-3 0,-1 3 69,-3-4 0,-5 4 9,-2-4 1,-5 4 28,-3-4 0,1 4 5,-5-3 0,-1-1 100,-7-4 0,3 3-5,-3-2 0,-2 2 169,-1-7 0,0 2-111,0-1 1,5-2 60,-2-2 0,7-3-236,1 3 1,5-4 113,-2-4 1,8 2-219,0-6 1,5 4-720,0-3 34,1-1 0,2-3 228,0-1 620,5 1 0,27-21 0,11-5 0</inkml:trace>
  <inkml:trace contextRef="#ctx0" brushRef="#br0" timeOffset="28">18747 13716 8027,'0'-6'3999,"0"1"-3580,0 5 1,-1-4 226,-3 0-168,3 0-376,-4 4-857,5 0 1,15 0 0,4 0 0</inkml:trace>
  <inkml:trace contextRef="#ctx0" brushRef="#br0" timeOffset="29">19192 13385 7920,'2'-10'341,"1"2"42,-1-2-1,3 4 164,-5-1 179,0 2-455,0 5 1,4-1-43,-1-3 0,6 3 125,-1-3 1,2 3-127,1 1 1,5 0-50,-1 0 1,5 0 10,-1 0 1,4 0-77,4 0 0,-3 0 64,3 0 0,0 0-117,0 0 1,0 0-138,-4 0 0,-4 0 31,0 0 1,-2 0-19,2 0 0,-6 0 79,-5 0 0,-4 0-94,3 0 0,-4 1 107,0 3-161,-1-3 168,-2 4 1,-4-4-2,0 3 0,-3-1-27,3 4 0,-5 1 12,1 3 1,-1 5-47,2-1 0,-3 5 42,2-1 1,-2 4-186,-2 4 1,1 2-63,0 5 0,-2 2-78,-2 2 1,2-1 86,-2 4 0,6-4-70,1 1 0,4-2 182,-3-2 1,4-1-22,-1-2 1,3-3 199,1-6 0,0-4-57,0-3 0,0-2 423,0-2-24,0-4-287,5-2-418,-3-5-728,3 0-2053,-5 0 2563,0-5 0,0-2 513,0-4 0,30-36 0,-11 19 0,0 0 0</inkml:trace>
  <inkml:trace contextRef="#ctx0" brushRef="#br0" timeOffset="30">19706 13499 7988,'5'-11'0,"-2"-1"153,5 1 0,-5-1 318,5 1 1,0 3-85,3 1 0,0 0-153,1 0 1,3-2 192,0 5 1,6-5-77,-2 2 1,-2 2-116,2 1 1,-3-1-54,3 1 1,-4 0-103,4 4 0,-5 0 79,1 0 0,-2 0-139,-2 0 0,1 0-157,-1 0 0,-1 1 81,-2 3 0,1-1-72,-5 4 59,4 1 0,-3 3-67,3 1 0,-3-1 52,-5 1 1,0-4-38,0 4 1,0-7 112,0 6 1,0-2 15,0 3 1,-5-1 122,-3 1 0,-2 3-124,-1 0 0,-1 0 13,1-3 0,-4-1 46,0 0 0,-1 1 105,5-1 0,0-3 92,-1 0 301,1-1-422,-1 5-49,1-1 1,5-3-58,2-1 0,4-3 52,4 4 1,-2-6-60,6 2 0,3 1 14,4-1 0,2 3-13,-2-3 1,3 5-27,5-1 1,-3-2-110,3 2 1,-7-1 55,7 5 1,-4-1-153,0 1 0,2 0-44,-6 4 1,0-4 122,-4 3 0,-3-1-37,0 2 0,-6-2 139,2 5 0,-3-5 4,-1 1 1,-5-1-25,-2 1 0,-7-2 17,-2 2 0,-4-1-18,1 1 0,-3-2 12,0 2 0,-6-6-117,-3-1 0,0-1 64,0 5 1,-6-6-441,3-2 1,-3-3-232,3-1 0,1 0-458,2 0 1,5 0 1209,7 0 0,12-15 0,9-4 0</inkml:trace>
  <inkml:trace contextRef="#ctx0" brushRef="#br0" timeOffset="31">19249 14367 8821,'0'-6'2581,"0"1"-1184,0 5-1162,6 0 0,-4 1 0,6 3 0,1-3-3,6 3 1,3-3-1,4-1 1,3 0-34,1 0 0,8 0-1,8 0 1,7 0-44,0 0 1,6 0-247,-2 0 1,3 0 72,1 0 1,-5-4 55,-3 0 1,-2 1-155,-1 3 0,-5 0 49,-3 0 1,-4-4 94,-4 0 1,-6 0 83,-4 4 0,-7 0-1,3 0 1,-4 0 33,0 0 180,-1 0 1,1 0-78,-1 0 50,-5 0-338,5 0 0,-9 0-100,6 0-239,-6 5-633,3-3-1083,-5 3 1401,0 0 694,-5-4 0,-26-1 0,-13-6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82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2353 7264 7961,'-8'-4'998,"0"0"-130,6 0-81,-3 4-155,0 0-108,4 0-342,-5 5 1,8 2 49,2 4 1,-3 6-62,3 2 1,-2 2 60,2 2 0,-3 4-210,3-1 1,-3 7 115,-1 2 0,0-4-108,0 7 1,0 0-38,0 8 0,0-4-90,0 0 1,0-2 64,0 2 0,-4-2 32,1-6 1,-2-1 103,1-3 0,3-2-54,-3-5 1,2-5 123,2-3 0,-1-3-10,-3-5 124,3 3-149,-4-8 21,5 3 61,0-5-309,5 0 1,1 0 86,6 0 0,-1-4-10,1 0 0,0 0 37,4 4 0,1 0-35,6 0 0,-1 0 151,-3 0 1,6-1-123,-2-3 1,4 3 42,-1-3 0,-2 3-22,3 1 0,-3-4-74,-1 0 1,0-1 29,0 1 0,-2 3-90,-2-3 1,-2 2-24,-6-2 0,1 3-23,-1-3-670,1 3 315,-6 1-1186,-1-5 625,-5 3-784,0-3 1839,-5 5 0,4-5 0,-4-1 0</inkml:trace>
  <inkml:trace contextRef="#ctx0" brushRef="#br0" timeOffset="1">2296 7732 8053,'-7'-5'1598,"2"4"-996,5-4 0,5 3-143,3-2 1,3 3 49,5-3 0,1 2-97,6-2 1,4 3-122,-1-3 0,9-1 0,-4 0-108,1-2 1,0 4 77,2-5 0,-5 4-184,-2-3 0,1 0 103,-1 0 1,-1-2-206,-3 5 1,-5-4 55,-3 5 1,-2-5-835,-2 4 1,-1-1-827,-2 1 855,-3 3-394,-5-9 1,0 7 8,0-4 1159,0 4 0,-5-2 0,-1 5 0</inkml:trace>
  <inkml:trace contextRef="#ctx0" brushRef="#br0" timeOffset="2">2364 7241 8083,'5'-7'0,"3"-1"454,7 4 1,3-4 79,5 4 0,-1-5 39,1 2 0,0 1-122,0-2 0,4 4-32,-1-4 0,0 6-308,-7-2 0,5-1 99,-5 1 1,5 0-577,-5 4 1,-1 0 299,1 0 1,-9 0-1176,1 0 1,-2 2 111,3 2 1129,-6-3 0,4 9 0,-3-4 0</inkml:trace>
  <inkml:trace contextRef="#ctx0" brushRef="#br0" timeOffset="3">2981 7504 7972,'5'11'1456,"-4"0"-829,3 1 1,1-1 20,-1 1 0,3 0-188,-3 4 0,5-3-167,-1 7 0,2-1-196,1 3 0,2 5 102,2 0 0,-2 1-180,2-2 1,2-2 100,-2 3 1,4-7-99,-4-1 1,4-3 3,-4 3 1,2-9-39,-2 1 1,-2-3 90,2-1 1,-2 0-4,-2-3 1,-3-3-84,-1 3 0,-3-3 222,4-1-1037,-6 0 450,3 0-799,-5 0 0,-3-1-118,-1-3 1289,-5 3 0,3-10 0,-6 5 0</inkml:trace>
  <inkml:trace contextRef="#ctx0" brushRef="#br0" timeOffset="4">3381 7504 8026,'0'-12'0,"0"1"0,-4-1 1190,0 1 19,0 4-502,-1-3 0,3 9-253,-6-3 1,4 3-170,-3 1 1,-1 5-260,-4 3 1,0 6 86,-3 1 0,-3 9-63,-5-1 0,-1 7 133,-3 1 1,2 2-374,-6 1 1,6 2-41,-2 2 1,3-7-165,1 4 0,2-9 142,2 1 1,2-3 21,6-1 0,1-5-196,2-3 0,3-2 106,5-2 1,0-3-462,0-1 418,0-4 1,1 2 362,3-5 0,-3 0 0,4 0 0</inkml:trace>
  <inkml:trace contextRef="#ctx0" brushRef="#br0" timeOffset="5">3620 7515 8055,'0'-6'1691,"0"-5"-410,0 10-449,0-4-466,0 5 1,-1 9-135,-3 2 0,3 8 129,-3 0 0,3 4-100,1 4 1,-1 2-61,-3 5 0,3 1-19,-3-1 1,3-4-71,1 1 0,0-2-219,0 1 0,3-2 97,1-5 1,0-5-149,-4-3 1,4-2-10,0-2-776,-1-4 360,2-2-481,-3-5 1,3-2 258,-5-1 0,0-4 805,0-4 0,0 5 0,0 1 0</inkml:trace>
  <inkml:trace contextRef="#ctx0" brushRef="#br0" timeOffset="6">3598 7241 8025,'0'-12'1055,"0"6"-158,0-4-667,0 9 93,0-4-284,5 5 1,1 0-2,5 0 0,-3 5-38,0 2 0,-1-2 0,5 0 0</inkml:trace>
  <inkml:trace contextRef="#ctx0" brushRef="#br0" timeOffset="7">4214 7481 8093,'0'-12'356,"0"1"1,0 3 96,0 1 1,-1 3 559,-3-4-233,3 6-424,-9-9 1,3 10-106,-4-3 0,0 3 0,-1 1 1,0 1-58,-4 3 1,2 3-172,-5 4 1,0 0-88,-4 1 0,2 3 113,2 0 0,-3 2-238,3-2 1,-1-2 68,1 2 1,1 1 28,3 0 0,3-1 68,1-4 51,0 1 1,9-1-25,-1 1 1,4-5 9,6 1 1,2-4 55,10 3 1,0-3 135,4 4 0,1-5-36,3 5 1,1-5-62,2 0 0,2 2 17,-5-1 1,-1 5-39,-3-1 1,-1 1-91,-3-2 1,-3 3 27,-4-2 1,-5 2-169,1 2 0,-6-1 80,2 0 1,-5 1-114,-7-1 1,0 1-13,-12-1 1,1 1 105,-3-1 0,-6 2 60,-3 2 0,1-6-38,-4 2 1,7-2-43,-4 3 0,4-6-56,4-2 1,-1-3-154,8-1 0,5 0-1391,3 0 845,6 0 856,-3 0 0,5-5 0,0-1 0</inkml:trace>
  <inkml:trace contextRef="#ctx0" brushRef="#br0" timeOffset="8">4580 7149 8070,'-4'-21'0,"0"2"1139,0 2-249,4 6 57,0 0 356,0 4-687,0 2-371,0 15 0,0 3-15,0 10 1,0 5-53,0 2 1,2 3 0,1 1 0,-1 6-243,1 2 0,3 6 113,-3 1 0,1 1-387,-4-4 0,0 2 126,0-3 1,4 2-18,0-9 1,0 1 153,-4-5 0,0-5 266,0-2 1,0-5-182,0-3 1,0-2 33,0-6 1,0 1-695,0-1 295,0-4-443,0-2 1,-2-5 354,-1 0 1,1-2 442,-2-1 0,-2-4 0,0-4 0</inkml:trace>
  <inkml:trace contextRef="#ctx0" brushRef="#br0" timeOffset="9">4431 7663 8042,'0'-6'2820,"0"1"-2442,5 5 0,2 0-95,4 0 1,6-4 0,2 0 112,2 2 1,2-1-360,0-1 1,5 2 3,2-6 1,-2 6-150,-1-2 1,-3-1-153,-1 1 1,-2-4 180,-2 5 1,2-2-82,-6 1 0,0 1-179,-3-4 130,-1 4 0,-1-3-144,-2 2 534,2 3-58,-9-4 1,8 3 416,-5-1 6,0 1-367,-4-3 1,1 5 291,3 0-337,-3 5 0,5 2-71,-2 4 1,-1-1 75,4-2 0,-3 2-134,4-2 0,-1 2 42,5 1 0,1-1-136,2-2 1,-1 1 112,5-5 1,0 1-126,4-2 1,-1-1 13,1 2 0,0-4 104,0-4 1,0 1-113,0-4 1,-1-1 90,1-3 1,-5-1-15,-3 1 0,2-1 80,-2 1 0,-1-2 10,-6-2 0,1 2-105,-6-2 1,1-1-4,-4 0 1,0-3-96,0 4 0,-1 0 78,-3 3 0,-6 1-184,-5 0 1,-6 4 124,2 3 1,-7 3-78,-5 1 1,-2 5 41,-1 3 0,0 7 58,-1 4 1,5 4 136,0 4 1,8 2-83,-1 5 0,8 2 177,0 2 1,3-2-122,5 6 0,2-5 88,5 1 1,0-4-96,0-3 1,6-3 187,5-5 0,2-6 137,6-1 1,1-5-115,7-3 0,-2-3 216,6-5 1,-1-2-129,5-1 0,-2 0-476,-3-4 1,2-1 151,-6-3 0,5 0-957,-5 4 1,1-3-1017,-4 2 1,0-2 1982,0-2 0,-11 1 0,-2 0 0</inkml:trace>
  <inkml:trace contextRef="#ctx0" brushRef="#br0" timeOffset="10">5413 7504 7998,'0'-18'0,"0"1"414,0 6 0,2 3 346,2 1-30,-3-1-444,9 2 0,-7 1 84,4 5 1,-3 2-144,4 6 1,-5 1 13,5 10 1,-2 0-1,2 4 1,1 3-15,-5 1 0,3 3 14,-3-3 1,4 1-1,-5-2 1,5-3-15,-4 0 1,5-1-173,-2-7 0,-2 0-1430,-1-3-574,3-1 1949,-6-5 0,5-1 1029,-2-5-978,-3 0 57,4 0 1,-5-1 144,0-3 0,0-2-85,0-5 1,0-2-7,0-2 1,0 1-38,0-5 1,5 2-226,3-6 0,2 3-377,2-7 373,-1-2 0,6 4-63,2-6 1,2 7-63,2 1 1,0 2 105,0 6 1,-2-1 56,-2 5 1,2 5 52,-6 2 1,4 3-13,-4 1 1,-3 5 23,-5 2 1,-1 7-1,2 1 1,-2 10 94,-2-3 1,-2 5-4,1 0 1,-1 2-84,-2 5 0,0-3-123,0-1 1,0-5 111,0 2 0,0-4 1,0-4 0,1 1-4,3-5 0,-3 1-80,3-5 0,1-3-238,-1-1 0,3-3-1216,-3 4 1540,5-6 0,2 8 0,7-3 0</inkml:trace>
  <inkml:trace contextRef="#ctx0" brushRef="#br0" timeOffset="11">6430 7515 8025,'0'-11'0,"0"-1"0,0 1 1218,0-1-864,0-4 0,0 3 464,0-2 1,-5 3-319,-3 5 1,2-2-329,-2 5 1,1 0 47,-5 4 1,-4 2-303,-3 1 1,1 4 38,-1 4 1,0 6 185,-4 2 0,0 2-187,0 2 1,6 1 30,1 3 0,4-2-175,0 6 0,5-2 62,-1 1 1,6 2-38,-2-5 0,8-1 111,3-3 1,5-1-208,3-3 0,3 1 105,4-5 0,2-1 121,3-6 0,1-3 187,3-5 1,0 0-84,-4 0 1,1 0-18,-2 0 0,-1-5-56,1-3 1,-5 2 113,-2-2 0,-2 1 35,2-5 0,2 1-37,-6-1 1,4-3-21,-4 0 1,0-4-5,-3 4 1,-1-4 171,1 3-187,-1 1 0,-3 5 205,-1 2 1,-4 2 185,1 2-450,-3 3 0,-2-3 113,-3 8 1,3 2-242,-3 6 0,2-1 28,2 1 1,0-1 7,0 1 0,2-5 64,2 1 0,2-1-11,5 5 0,2-6-13,2-2 1,2-3 13,2-1 0,4 0 2,-1 0 1,1 0 31,4 0 0,-2-1-104,2-3 0,-3-2 123,3-6 0,-3 2 73,-1 3 1,-2-7 165,-2 2 0,2-3-82,-6 0 1,0-2-83,-4-2 0,-3-6-23,0 2 0,-6-2-109,2 2 1,-8 4-33,-3 0 1,-9 3-143,-3-3 0,-7 11-78,-5 0 1,-7 5-352,-4 3 1,-1 2 265,1 1 1,3 9 114,5 7 1,1 4 64,2 3 1,5 5-59,7 7 1,0-3 298,7 4 0,-1-4-77,10-1 1,0 3 435,7-3 0,7 2 35,8-9 0,4-5 249,4-3 1,2-5 124,5 2 1,1-9-319,-1-3 1,0-3-306,0-1 0,4 0 30,0 0 1,-1-1-166,-6-3 1,0 2-341,-4-6 1,0 2-418,-4-2 1,-6-2-95,-1 2 0,-4-2-2057,0-1 2844,-1-1 0,-5-4 0,0-2 0</inkml:trace>
  <inkml:trace contextRef="#ctx0" brushRef="#br0" timeOffset="12">2261 8371 8119,'-6'0'0,"1"0"968,5 0-496,5 0-211,-4 0 1,9 0-62,-2 0 1,-2 0 27,2 0 1,1 2-14,6 2 1,-1-3 136,5 3 1,0-3 2,4-1 0,4 0-34,-1 0 0,6-4-150,-2 0 1,7-3 11,1 3 1,4-1-138,-4 1 0,2 1 53,-2-4 0,-3 4-78,3 0 0,2-3 93,-2 3 0,5-5-41,-1 4 0,0-3 38,3 3 0,-2-4-87,7 4 0,-3-3-107,-1 3 1,2 0 137,-3 4 0,4-4-80,-7 1 1,3-1 84,5 4 0,-3-2-84,2-1 0,-2 1 84,-1-1 1,-1 1-91,1 2 0,-1 0 71,-4 0 0,0-4-198,-3 1 0,-1-1 50,5 4 1,-5 0-84,1 0 1,-2 0 105,3 0 1,-4 0-144,3 0 1,-2 0 115,-2 0 1,-4 0 29,1 0 0,-2 0-55,1 0 1,3 0 35,-2 0 0,2 0 141,1 0 1,0 0-130,1 0 1,-5 0-140,1 0 0,-1 0 151,4 0 1,-1 0-6,-2 0 1,2 0 74,-3 0 0,3 0-90,1 0 1,1 0 96,-1 0 0,-1 0-88,-3 0 0,2 0 67,-5 0 1,3 0-2,-3 0 1,3 0-11,-3 0 0,4 0 96,-5 0 1,5 0-105,-5 0 1,5 0 88,-5 0 0,5 0-74,-5 0 0,5 0 80,-4 0 0,3 0-64,-3 0 0,3 0 151,-3 0 1,1 0-57,-2 0 0,-2 0-44,3 0 1,-3 0-1,-1 0 1,0 0-8,0 0 1,0 0 147,-1 0 1,3 0-132,1 0 0,-2 0-28,3 0 1,2 0 35,2 0 1,-2 0 70,1 0 1,-3 0-83,3 0 1,-3 0 14,3 0 0,-4-1-56,0-3 0,-1 3 52,-3-3 1,0 2 54,-3 2 0,3 0-62,-3 0 0,-2 0 90,2 0 0,-3 0-71,3 0 1,0 0-98,4 0 1,-2 0 52,-2 0 1,3 0-90,-3 0 0,4 0-22,3 0 0,-2 0 72,3 0 0,-3 0-84,-1 0 1,0 0 35,0 0 1,0 0-7,-1 0 0,1 0 33,0 0 0,0 4 106,0 0 0,-4 0-53,0-4 1,-4 0 94,4 0 1,-1 0-30,1 0 1,2 0-44,-2 0 0,-1 0 140,1 0 0,-4 0-139,5 0 1,-5 0 142,4 0 1,-5 0-110,1 0 1,-2 0 145,-2 0 0,1 0-132,-1 0 0,-3 0 109,-1 0-286,1 0 132,3 0 1,-3 0-196,-1 0 164,-4 0-872,2 0-414,-5 0 1,-5 0 278,-3 0 989,-7 5 0,-3-4 0,-4 4 0</inkml:trace>
  <inkml:trace contextRef="#ctx0" brushRef="#br0" timeOffset="13">2421 9182 8095,'0'-11'270,"0"3"-19,0 1 0,-1 4 208,-3-1 1,3 2-112,-3-2 1,2 3 407,-2-3-253,2 3-266,-8 1 0,8 3-116,-6 1 1,6 6 129,-2 2 0,3 1-132,1 6 1,0 1 92,0 7 0,0-2-192,0 5 1,0 1-23,0 3 0,0-3-51,0-1 0,0 3-52,0 1 0,0 7-27,0-7 1,0-1-40,0-2 0,0-6 149,0 2 1,-2-3-95,-2-1 0,3-4 2,-3 0 1,-1-5 317,2 1 0,-1-6 3,4-2 0,-2-4 237,-1 1 117,1-3-249,-3-1-104,15 0 1,-6-1-50,8-3 1,0-1-56,4-3 0,3-1-34,-4 5 0,5-3-162,-1 3 0,3-5 36,1 2 0,-1 0 136,1 0 1,1 4-148,3-1 1,-3-1 107,3 1 0,-4-1-130,-4 2 0,-3 1 109,-4-2 0,-1 3-297,0 1-285,1 0-556,-1 0-367,-4 0-667,-2 0 2152,-5 0 0,0-5 0,0-1 0</inkml:trace>
  <inkml:trace contextRef="#ctx0" brushRef="#br0" timeOffset="14">3015 9251 8014,'0'-17'485,"0"5"-257,0-4 0,0 8 194,0 0 0,-1 2 145,-3-2 455,3-2-163,-4 9-633,5-4 0,-4 11-58,0 5 1,0 2 26,4 6 1,-1 4-23,-3 4 1,3 3-1,-3-3 0,-1 3-185,1-3 1,0 3 48,4-3 1,-3 3-265,-1-3 1,0 3 136,4-3 0,-4 0-57,0-4 1,1-4 50,3 0 1,-2-5-39,-1 1 1,1-3 123,-2 0 1,3-4 55,1-1 89,0-4-143,0 7 298,0-9-256,0 4 1,1-5 61,3 0 0,-1 0-43,4 0 1,-3 0 6,4 0 0,-1 0 99,5 0 0,-1 0-62,1 0 0,3 0 108,0 0 0,5 0-124,-1 0 0,4-4 138,4 1 0,-3-1-105,3 4 0,-3-4 11,-1 0 0,-4 0-66,0 4 1,-5-3 67,1-1-334,-2 0-197,-2 4 0,-5-1-1454,-2-3 852,-3 3-393,-1-5 0,-5 6 115,-2 0 1284,2 0 0,-11 0 0,4 0 0</inkml:trace>
  <inkml:trace contextRef="#ctx0" brushRef="#br0" timeOffset="15">2969 9502 8055,'6'-11'0,"0"4"785,5 4 0,2 1-240,2 2 0,3-3 331,5-1 1,1 0-265,3 4 0,-2-1-35,5-3 0,-4 3-425,0-3 1,-3-1 45,-4 1 1,2-1-136,-6 1 0,0 3 108,-4-3 0,0 1-1296,-4 0 669,-2 1-2048,-5-3 1425,0 5 0,-1-4-988,-3 1 2067,-2-1 0,0-1 0,0-2 0</inkml:trace>
  <inkml:trace contextRef="#ctx0" brushRef="#br0" timeOffset="16">2935 9239 8027,'7'-6'-277,"3"-4"1,-3 5 110,9-3 0,1-2 1139,6 3 1,5-4-356,2 0 1,7 0 110,1-1 1,2 1-240,-2-1 1,-7 1-41,4-1 1,-9 5-695,1-1 0,-4 4 217,-4-3 1,-3 4-566,-4-1-27,-1 3 619,1 1 0,-1 5 0,1 2 0</inkml:trace>
  <inkml:trace contextRef="#ctx0" brushRef="#br0" timeOffset="17">3803 9228 8072,'0'-8'1266,"0"1"-405,0 4-331,0-2 1,0 6-2,0 3 1,-4 3-126,1 4 1,-1 6-59,4 2 1,-4 3-76,0 5 1,0 2-226,4 6 1,0-1-70,0 0 1,0-1-61,0-2 0,0 0 192,0-4 1,0 0-207,0-5 1,0-4-101,0-3 1,0-2 105,0-2 1,0-3-140,0 0 1,2-6-94,1 2-652,-1-3 367,3-1 0,-5-1-327,0-3 1,-2 2 184,-1-6 750,1 6 0,-3-9 0,5 5 0</inkml:trace>
  <inkml:trace contextRef="#ctx0" brushRef="#br0" timeOffset="18">3518 9205 8108,'0'-11'-182,"0"3"542,0 1 1,1 3 569,3-4 1,3 6-342,9-2 1,1 1 67,6-1 0,4 3-114,-1-3 0,6 2-145,-1-2 1,5 3-27,2-3 1,1-1-121,-5 1 0,-4-1-195,1 1 0,-6 2-282,2-6 0,1 6-322,-2-2 0,-3-1-191,-4 1 1,-4 0-2122,4 4 2859,-5 0 0,3 0 0,-6 0 0</inkml:trace>
  <inkml:trace contextRef="#ctx0" brushRef="#br0" timeOffset="19">4877 9479 8051,'5'-11'0,"2"-1"0,4 5-593,0-1 1,-3 1 434,-1-5 1,-3 5 380,4-1 0,-6 0 160,2-3 1,1 3-100,-1 1 1,0-1 184,-4-3 0,0-1-75,0 1 0,0-1-71,0 1 1,0 0-44,0-1 1,0 5 172,0-1-300,-5 5 1,-2-5-117,-4 4 0,-4 1-102,-1 7 0,-4 2 61,1 6 1,-6 4-48,-2 3 1,0 4 20,5 4 0,-1-2-94,0 6 1,1-2 47,3 1 0,7 2-18,4-5 1,5-2 57,0-6 0,6 1-84,5-4 1,3-1 62,5-4 1,3-1 24,7-2 0,0-3 124,4-5 1,-4-1-126,0-3 1,1 1 382,-4-4 1,2-2-108,-6-6 1,-2 5 15,-2-6 0,-3 6-23,0-5 0,-6 2 72,-2 2 1,-3-1 370,-1 1-186,0 0-440,0-1 0,-1 2 282,-3 2-523,3 3 0,-4 8 46,5 4 0,-1 2-74,-3 10 0,3 0 139,-3 4 1,2 5 27,2 3 1,-3 2-71,-1 1 0,-1 1 67,1 3 0,3-1-103,-3 5 0,3-5 59,1 1 1,1 1 61,3-1 0,1-1-7,2-6 0,2-3 135,-5-6 0,4-2-25,-4-1 1,3-6 103,-3 3 0,4-7 455,-5-2-211,1-4-272,-4 7 106,0-9-814,0 4-449,0-5-607,-5 0 105,4 0 1514,-4 0 0,0-5 0,-2-1 0</inkml:trace>
  <inkml:trace contextRef="#ctx0" brushRef="#br0" timeOffset="20">5448 9354 8006,'-12'0'851,"6"0"-110,1 0 331,5 0-781,5-5 0,1 3-58,6-1 0,-1 1-11,1 2 1,0 0 39,4 0 0,-3 0-69,7 0 1,0 0 35,6 0 1,-1 0-51,1 0 0,-4 0-154,1 0 0,-4 0 60,4 0 0,-2 0-171,-6 0 1,1 0 52,-5 0 1,0 0-495,1 0 0,-5-1-43,1-3-1659,-5 3 986,2-4 1243,-5 5 0,-5 0 0,-2 0 0</inkml:trace>
  <inkml:trace contextRef="#ctx0" brushRef="#br0" timeOffset="21">5402 9582 7960,'8'0'480,"-1"0"1,2 0-55,6 0 0,-2 0 367,2 0 1,3 0-187,1 0 0,3-1-9,1-3 0,3 3-193,1-3 0,1 1-134,-2 0 1,-3 1-142,0-1 0,-1-3 72,-7 3 0,4-1-479,-4 4 1,-3 0 252,-5 0-2213,-4 0 1209,2 0 1028,-5 0 0,0 0 0</inkml:trace>
  <inkml:trace contextRef="#ctx0" brushRef="#br0" timeOffset="22">6441 9217 8111,'0'-12'41,"-1"5"389,-3-1-206,3 5 0,-4-3 398,5 2 60,0 3-332,0-4 84,0 5 1,4 5-346,0 3 0,-1 3 65,-3 4 0,4-1-116,0 5 1,0 0 88,-4 4 0,0 4-219,0-1 0,0 5-91,0-4 1,-4 0 185,0 0 1,-1-3-156,1 3 0,3-3 98,-3-1 0,3-2 6,1-2 0,0-2 33,0-6 0,0 1 165,0-1-85,0-4 242,0 3-117,0-9 36,0 4 193,0-5-153,5 0-49,1 0 0,6 0-12,-1 0 0,4 0 41,1 0 1,3-1-119,-4-3 1,5 3 26,-1-3 0,3 3-152,1 1 1,-4 0 140,0 0 1,-4-2-190,4-1 1,-4 1 87,4-2 0,-5 3-318,1 1 105,-2 0-371,-1 0 1,-5 0-409,1 0-227,-6 0-82,3 0 0,-6 0 1258,-3 0 0,3 0 0,-4 0 0</inkml:trace>
  <inkml:trace contextRef="#ctx0" brushRef="#br0" timeOffset="23">7024 9182 8135,'6'-11'0,"-1"3"0,-5 1 0,2 0 700,1 0 172,-1-3 347,3 8-683,-5-3-281,0 5 0,0 7-105,0 4 0,-4 6 90,0 5 0,-5 6-50,2 3 0,-4 3 65,0 4 0,0-2-294,-1 2 0,1 1-91,-1-1 1,5-1-101,-1-7 1,2 2 29,-2-5 0,-1-2 85,5-6 1,1 1-92,3-4 0,0-5-194,0-3-95,0-6 273,0 3-670,0-5 0,1-5 121,3-2 0,1-4 771,2 0 0,4 5 0,-5 1 0</inkml:trace>
  <inkml:trace contextRef="#ctx0" brushRef="#br0" timeOffset="24">7035 9171 8098,'0'-11'-535,"0"-1"133,0 6 639,5-4 0,-2 8 1366,4-1-542,-4 1-676,7 2 0,-3 5-4,4 3 1,-3 3 72,-1 5 1,1 1-199,3 6 1,1 5-21,-1 3 1,2-2-43,2 1 1,-2 1-26,2 3 1,1-5-146,0-2 1,3 1 52,-4-2 1,4 0-221,-4-7 1,0 1-37,-3-5 0,-2 4 94,-2-3 1,2-1-146,-3-4 0,-2-3 102,-1-1 1,1-3-828,-1 4 375,0-6-370,-4 3-354,0-5 1304,-5 0 0,-2 0 0,-4 0 0</inkml:trace>
  <inkml:trace contextRef="#ctx0" brushRef="#br0" timeOffset="25">6944 9502 7967,'6'0'0,"6"0"479,-1 0 1,2 0 33,6 0 1,-4 0-103,4 0 1,-1 0-150,1 0 1,6 0-26,-2 0 0,2 0-194,-2 0 0,0-4 134,0 1 0,-4-1-559,0 4 0,-5 0 269,1 0 1,-2-4-846,-2 0 0,1 0 958,-1 4 0,-4-5 0,-2-1 0</inkml:trace>
  <inkml:trace contextRef="#ctx0" brushRef="#br0" timeOffset="26">7549 9194 8086,'0'-12'-337,"1"6"1099,3 2-104,-2-2-91,3 5 0,-2-3-109,1 8 0,0 2-191,-4 5 0,0 6-32,0 2 0,0 4-83,0 3 0,0 2 11,0 3 1,0 2-144,0-3 0,1-1-162,3 2 1,-3-4 109,3 3 1,-3-5-26,-1 2 1,4-7 64,0-1 0,0-5-176,-4 2 1,4-8 28,-1 0 0,1-4-190,-4 3 1,2-4-592,1 1-303,-1-3 380,3-1 1,-5-1 842,0-3 0,0 3 0,0-4 0</inkml:trace>
  <inkml:trace contextRef="#ctx0" brushRef="#br0" timeOffset="27">7515 9194 8010,'0'-12'0,"6"1"-161,6 0 0,-1-3 388,4 2 0,2-2 502,-2 7 1,4-2-132,-4 1 0,6-1-199,-2 5 0,2-3-53,2 3 1,0 0-52,0 4 1,0 0-186,-1 0 0,0 0 117,-3 0 1,1 1-237,-4 3 0,-2 4-62,-7 7 0,2-2-54,-5 2 0,0 3-172,-4 1 1,-2 2 140,-1 2 0,-5 1-71,-7 3 1,-2-3 39,-2 3 1,-2-3 40,2-1 0,-3 0 45,-1-1 0,4-3 15,0 0 1,4-3 97,-4 3 1,5-5-83,-1 1 0,3-2 155,5-2 1,-2 0-71,5 1 190,0-1 1,5 1-59,3-1 0,4-3 233,7-1 0,-2-3-74,2 4 1,3-6 52,1 2 0,-1-1-58,1 0 1,0-1 41,3 2 0,-3-3-505,1-1 0,-5 0 150,4 0 0,-5 0-1043,1 0 0,-2 0 552,-2 0 0,-3 0 503,-1 0 0,1 0 0,3 0 0</inkml:trace>
  <inkml:trace contextRef="#ctx0" brushRef="#br0" timeOffset="28">8486 9125 7987,'-5'-6'0,"-2"-4"-122,-4 2 156,-1-2 1,1 2 140,0 1 1,3 0 12,0 0 1,1-2 229,-5 5 1,1-1-67,-1 1 1,1 3-29,0-3 0,2 4-79,-3 4 0,3 2 0,-6 6 1,3 3-77,0 0 0,-1 7 14,-2 1 0,3-1-165,-4 5 1,4 2 48,0 2 1,1 0-43,-1 0 0,5 2 13,-1-3 0,6 0-229,-2 0 0,2-5 2,2 2 0,0-4-18,0-4 1,2 1 122,2-5 1,2 1 26,5-5 1,5 1 152,-1-1 1,5-1-73,-1-2 1,3-2 49,1-2 1,-1-3-65,1 3 1,1-3 57,3-1 1,-2-1-56,6-3 0,-6 2 1,2-6 1,-3 2-46,-1-2 1,-5-2-14,-3 2 1,-3 2 7,0-2 1,-6 1 30,-2-5 0,-3 1 48,-1-1 1,0 5-48,0-1 0,-5 1 35,-2-5 0,-7 5-64,-2-1 1,-4 4-2,1-3 1,-2 3-103,-2-4 1,0 6 127,0-2 1,1 2-380,3 2 1,3 0-100,4 0-1007,1 0 543,5 6 950,1 0 0,10 5 0,1 1 0</inkml:trace>
  <inkml:trace contextRef="#ctx0" brushRef="#br0" timeOffset="29">8805 9194 8025,'-5'-12'0,"4"6"535,-4-4 557,5 4 137,0-1-521,0-3-22,0 9-514,0-4 0,0 6-37,0 3 0,0 0 72,0 7 0,0-1-87,0 9 1,0-4-18,0 4 1,0 0 92,0 4 1,0 4-337,0 0 1,-4-1 91,0-3 0,1 0-254,3 0 1,0-4 156,0 0 1,0-1-81,0 1 1,1-3-10,3-4 0,2-1 127,5 0 0,-3 0 48,0-4 1,1-2 17,6-5 1,-1 4 118,5 0 1,-4 0-117,4-4 1,-1 0 36,1 0 0,2-4-17,-2 0 1,-1 0-423,1 4 0,-5-4-562,1 1-446,-2-6 906,-1 2 542,-6-4 0,-1 5 0,-5 1 0</inkml:trace>
  <inkml:trace contextRef="#ctx0" brushRef="#br0" timeOffset="30">8783 9422 7911,'0'-6'866,"1"-3"-363,3 5 1,-2 0 12,6 4 0,-1-1-220,5-3 0,3 3-61,0-3 1,2-1-187,-2 1 0,3-1 130,5 1 0,0 2-454,-1-6 0,1 4 221,0-3 0,-5 3-835,-3-4 0,-2 5 405,-2-5 0,-4 4 484,-4-3 0,4-1 0,-1-3 0</inkml:trace>
  <inkml:trace contextRef="#ctx0" brushRef="#br0" timeOffset="31">8760 9137 8079,'0'-12'0,"5"5"339,2-1 1,5 2-49,3-2 0,2-2 170,2 2 1,2 2-93,-2-2 1,8 2-131,3-2 1,2 0-334,-1 4 0,0-1 93,-4 1 1,1 3-869,-1-3 1,-7 2 183,3 2 685,-3 0 0,-7 0 0,-3 0 0</inkml:trace>
  <inkml:trace contextRef="#ctx0" brushRef="#br0" timeOffset="32">9502 9057 7843,'0'-7'1400,"-1"2"-875,-3 5 0,-2-1-103,-6-3 0,1 3-189,-1-3 0,1 3-115,0 1 1,-1 1 69,1 3 1,-4-1-90,-1 4 1,0-3-34,1 4 0,2-1 85,-2 5 1,3-1-251,5 0 0,-3-3 83,2 0 0,3-1-110,1 5 0,-1-1 125,1 1 0,0-5 31,4 1 0,5-1 35,3 5 1,2-1 1,2 1 0,3-1-83,0 0 0,5 1 62,-1-1 0,-1 1-152,1-1 0,0 1 96,4-1 0,0 0-116,0 1 0,-4-1 58,0 1 0,-5-1-71,1 1 0,-2-1 34,-2 0 0,-3 1 27,-1-1 1,-4 2 59,1 2 0,-4-2-36,-4 2 0,-4-2 89,-7-2 1,-3 2-75,-5 2 1,1-4 126,-1 1 0,-4-1-101,0-3 1,1 1 137,3-2 0,1 2-172,3-5 1,3 0-250,4-4-410,1 0 205,5 0-492,1 0 1,6 0 992,3 0 0,2-10 0,5-3 0</inkml:trace>
  <inkml:trace contextRef="#ctx0" brushRef="#br0" timeOffset="33">9936 9102 8658,'-6'-11'657,"1"5"-657,5 1 1384,0 5-845,0 5 1,0 2-234,0 9 1,0 1 70,0 6 1,0 0-212,0 0 1,0 3 55,0 1 0,0 4-84,0-5 1,0 5 56,0-5 1,0 1-140,0-4 1,0-2-13,0-2 0,0 2-188,0-6 1,0 0 37,0-3-231,0-1-217,5 0 195,-4-4-161,4-2 0,-4-5-108,3 0-235,-3 0 245,5-5 1,-8-2-835,-2-4 1452,3 0 0,-9-1 0,4 1 0</inkml:trace>
  <inkml:trace contextRef="#ctx0" brushRef="#br0" timeOffset="34">9696 9068 8047,'0'-11'607,"3"-1"-425,4 1 0,5 3 692,7 1 0,1 4-307,-5-1 0,4-1 386,-3 1 0,5 1-365,2 3 0,0 0-90,4 0 1,2 0-214,1 0 0,-2 0-228,-1 0 0,1 0-695,-2 0 0,0 0 478,-7 0 0,1 0-2737,-5 0 2897,1 0 0,-5 5 0,0 1 0</inkml:trace>
  <inkml:trace contextRef="#ctx0" brushRef="#br0" timeOffset="35">11010 9011 8114,'-2'-10'0,"-1"2"0,1 2 606,-1 2-47,1 3-138,2-4 1,0 6-80,0 3 1,0 2-72,0 6 0,0 4-2,0 3 0,0 4-17,0 4 1,0-3-114,0 2 0,0 4 114,0 0 0,0-1-224,0 2 1,0-5-78,0 5 0,0-6-89,0 2 1,4-7-4,0-1 0,4-5 91,-5 1 0,2-2-848,-1-2 641,-3 1 0,5-4-413,-6-1 319,0-4-742,0 2-1249,0-5 2341,0-5 0,0 3 0,0-3 0</inkml:trace>
  <inkml:trace contextRef="#ctx0" brushRef="#br0" timeOffset="36">10975 9137 8112,'0'-12'-462,"0"1"1,0-1 830,0 1 1,2 3 20,2 1 0,-2 4 93,6-1 0,-5 3-69,5 1 1,-4 0-84,4 0 0,-1 5-93,5 3 0,-1 2 162,0 1 1,1 2-242,-1 2 1,1-2-119,-1 2 0,1 2-203,-1-2 1,0 0 170,1-3 1,-5-1-278,1 0 1,0-4 195,3-3 0,0-3-36,1-1 0,-5 0-45,1 0 0,0 0 45,3 0 0,1-5 115,-1-3 1,0-1 35,1 2 1,-5-7 42,1 2 0,0-5-69,3 1 1,0-4 64,1 1 1,-2-4-60,-2-3 0,2 1 46,-3-1 1,4 5-13,0 2 1,-1 5 8,-2-1 0,2 3 103,-2 0 0,-2 6-66,2 2 46,-6 3 1,7 2-80,-5 3 0,0 7 194,-4 8 1,0 3-89,0 1 0,0 5-57,0 2 0,0 3-61,0 1 0,0 1 8,0-1 1,0-4-229,0 1 1,0-5 81,0 5 1,0-7-74,0-1 1,0-2 84,0-5 1,1-1-24,3-4 1,-3 1 42,3-1 0,1-3-421,-1-1 1,1-3-730,-2 4-622,-1-6 1291,3 3 1,-4-5-684,3 0 1212,-3 0 0,4-5 0,-5-1 0</inkml:trace>
  <inkml:trace contextRef="#ctx0" brushRef="#br0" timeOffset="37">11649 9125 8057,'0'-11'-156,"0"-1"0,0 1 819,0 0 0,4-1-172,0 1 0,1 4 3,-1 4 0,-3 0 208,3-1-372,-3 3 1,3 1-84,0 8 0,0 7-19,-4 4 1,0 4-83,0 3 0,0 0-151,0 4 0,0-3-250,0 3 0,0-4 204,0 0 0,1 1-106,3-4 0,2 2 25,5-6 1,1-2-72,-1-2 1,4-6 9,1-2 1,4-4 284,-1 1 1,-1-3-8,1-1 0,0-1 94,4-3 1,0-2 52,-1-6 1,2-3-67,3 0 1,-3-6-12,3 2 0,-4-6-38,-4-2 1,1-3-73,-5 3 0,1-4 65,-5 0 1,-3-2-255,-1-1 0,-4 1-42,1 2 0,-3 3-67,-1 6 1,0 4 8,0 3 1,-4 2 13,0 2-430,-5 4 135,3 2 197,-5 5 1,3 5 46,0 3 1,6 2-461,-2 1 1,3 1 740,1-1 0,0 1 0,0-1 0</inkml:trace>
  <inkml:trace contextRef="#ctx0" brushRef="#br0" timeOffset="38">12300 9011 8098,'0'-11'1112,"0"4"117,0-3 105,0 9-507,0-4-518,0 15 1,0-1-164,0 10 0,-1 1 90,-3 7 1,3-3-176,-3 3 0,3 0 107,1 0 1,0 4-113,0-5 0,-4 5-129,0-5 1,0 1-209,4-4 0,0-2 41,0-2 1,0-2-57,0-6 306,0 1 0,2-5-68,2 1 481,-3-5-206,9 2 0,-4-5 21,6 0 0,-5 0-27,1 0 1,0-4-92,3 0 1,0 0-97,1 4 0,-1 0 119,1 0 0,-1 0-211,0 0 1,1 0 102,-1 0 1,2 0-118,2 0 0,-2 0 65,2 0 0,2-4-193,-2 1 1,0-1-71,-3 4 0,-1-1-50,0-3 0,1 2-806,-1-1 1,-3 1-159,-1 2-773,-4-5 2067,2 4 0,0-9 0,1 4 0</inkml:trace>
  <inkml:trace contextRef="#ctx0" brushRef="#br0" timeOffset="39">12769 9057 8091,'0'-18'0,"0"3"0,0 2 694,0 2 1,3 3 324,1 0 274,0 6-851,-4-3 0,0 6-105,0 3 1,0 3-105,0 9 0,0 1-15,0 6 1,0 4-175,0 0 0,0 3 137,0-3 1,0 3-114,0-3 1,0 3 95,0-3 1,0 2-371,0-6 1,0 2 118,0-6 0,4-2-146,0-2 1,1-3-276,-2-5-98,-1 3-796,3-8 651,0 3-278,-4-5 641,4 0 1,-5-2-486,0-1 0,-1-4 873,-3-4 0,-2-1 0,-6 1 0</inkml:trace>
  <inkml:trace contextRef="#ctx0" brushRef="#br0" timeOffset="40">12552 9000 8091,'0'-8'435,"0"0"1,5 2-63,2-2 1,8 0 335,4 4 1,3-4-208,1 4 0,0-1-15,0 1 0,4 2-129,4-6 0,2 5 273,1-5 0,0 4-128,1-4 1,-5 5-123,1-5 1,-6 4-160,2-3 0,-4 4-116,-4-1 1,-3-1-739,-5 1 610,1 1-1035,-6 3 1,-1-2 540,-5-1 0,-5 1-698,-2-2 1,-4 4 1213,0 4 0,5 3 0,1 4 0</inkml:trace>
  <inkml:trace contextRef="#ctx0" brushRef="#br0" timeOffset="41">13145 9456 8073,'0'-11'3322,"0"5"-1442,0 1-322,0 0-636,0 3-204,0-3-554,0 5-1229,5 5 0,-2 0 1065,5 3 0,-1 2 0,5-4 0</inkml:trace>
  <inkml:trace contextRef="#ctx0" brushRef="#br0" timeOffset="42">2513 10484 8080,'0'-6'557,"0"-4"0,-2 9-134,-1-3 0,0 3-131,-5 1 1,1 1 101,-5 3 1,1 2-125,-1 5 1,0 6-44,-3 2 0,1 6-20,-5 2 0,3 1-143,-3-2 1,9 0-105,-1 4 0,2 0 91,-3 0 1,6 2-186,2-6 1,3 1 54,1-4 1,1 0 6,3 0 0,2-6 46,6-2 1,1 2-139,2-2 0,-1-3 141,5-5 1,-4-4 44,4 1 0,-1-3 191,1-1 0,2-1-61,-2-3 0,4-3 81,4-4 0,-3-5-41,3-4 0,1-1-51,-2-2 1,1 4 1,-4 0 0,-5 0-109,-3-4 1,-3-4 52,0 1 1,-6-2-188,-2 1 0,-3 3-181,-1-2 0,-6-2 125,-5 1 1,-2 0-348,-6 4 0,-4 6 196,-4 1 0,-4 5-381,0 3 1,2 3 182,-2 5 1,6 2 25,-2 1 0,7 4-365,1 4 844,10 1 0,-6-6 0,9-1 0</inkml:trace>
  <inkml:trace contextRef="#ctx0" brushRef="#br0" timeOffset="43">2969 10576 8076,'0'-12'0,"-3"1"361,-1-1 0,-1 5 169,1-1 833,3 1-406,-9-5 47,8 6-777,-3 1 0,5 6-169,0 3 1,0 7 122,0 8 0,1 4 23,3 4 1,-2-2-128,1 6 1,2-5 114,-1 5 0,4-5-390,-4 5 1,3-6 107,-3 2 1,4-3-413,-5-1 1,3-4 239,-3 0 1,0-6-1074,4-2 126,-4 0-313,2-9 267,0 3 489,-4-5 766,5 0 0,-6-5 0,0-2 0</inkml:trace>
  <inkml:trace contextRef="#ctx0" brushRef="#br0" timeOffset="44">2912 10701 8277,'8'0'771,"0"0"0,-5 0-203,5 0 0,0 0-83,3 0 0,6 0-117,2 0 1,2-3 21,2-1 1,0-4-90,0 4 0,-1-1-401,1 1 1,-1 2-293,-3-6 0,-3 6-1083,-4-2-617,-1-2 98,1 4 1994,-6-8 0,-6 4 0,-6-6 0</inkml:trace>
  <inkml:trace contextRef="#ctx0" brushRef="#br0" timeOffset="45">2969 10439 8076,'0'-7'-702,"6"-2"491,1 6 1,3-5 1060,2 4 0,4 0-283,3 4 1,3-3-114,1-1 1,-1 0-530,1 4 1,0 0 123,0 0 0,0 0-853,0 0 0,-4 0 804,0 0 0,0 5 0,4 1 0</inkml:trace>
  <inkml:trace contextRef="#ctx0" brushRef="#br0" timeOffset="46">4203 10633 8079,'0'-12'0,"-4"5"486,0-1 0,0 1 310,4-5-238,-5 1 1,-1-1-99,-5 1 0,-1 3-85,1 1 1,-1 4-161,1-1 0,-4 3 29,-1 1 1,-3 1-169,4 3 1,-4 2 119,4 6 1,-5 3-156,1 0 0,2 6 68,2-2 1,0 2-374,3 2 1,-2-1 129,7-3 0,2 6-304,1-2 1,3-2 60,1-1 0,0-3-113,0 2 0,3-2 153,1-6 1,6-1 77,2-2 1,-1-3 255,4-5 1,3 0-143,1 0 0,3-5 262,1-3 1,-4-6-82,0-1 0,0-5 232,4 1 0,-4 1-21,0-1 0,-5 0 102,1-4 0,-4-1-123,-3-3 0,1 3-113,-6-2 1,3-4-116,-3 0 1,-1-3 108,1-1 1,-1 0-128,-2-1 0,0 1 64,0 0 1,0 1 55,0 2 0,0 0 17,0 4 0,0 4 13,0 4 1,-4 5 7,0-1 1,0 6 434,4 1-89,0 6-339,0-3-1,-4 6-174,1 3 0,-1 3 122,4 9 1,0 3 84,0 7 0,0 4-89,0 4 1,1 4-89,3 0 0,-3 4-134,3-4 0,1 4 69,-1-4 1,4 0-63,-5-4 0,5 4 99,-4 0 1,3-1-177,-3-6 0,4 0 18,-4-4 0,3-4-14,-3-4 1,4-4 111,-5 4 0,3-6-82,-3-2-928,-1 1 390,8-6-502,-9 0 1,5-1 89,-2-5 1120,-3 0 0,10 0 0,-5 0 0</inkml:trace>
  <inkml:trace contextRef="#ctx0" brushRef="#br0" timeOffset="47">5014 10416 8086,'-5'-7'0,"3"1"820,-1 2-10,1 3 84,2-4-532,-5 5 1,4 5 38,-3 3 1,3 2-167,1 1 0,0 6 24,0 2 1,1 2-11,3 2 1,-1 0-30,4 0 0,-3 4-194,4-1 0,-5 2 113,5-1 0,-4-3-274,3 3 1,-3-5 113,4-3 1,-4 2-215,3-6 28,-4 0-105,7-3-230,-9-6 180,4-1-874,-5-5 430,0 0-279,0-5 0,0-1-183,0-6 1268,-5 1 0,-6-6 0,-7-1 0</inkml:trace>
  <inkml:trace contextRef="#ctx0" brushRef="#br0" timeOffset="48">4991 10713 8077,'5'-7'0,"-2"2"400,4 5 0,-3 0 141,4 0 1,-1 0 68,5 0 0,-1 0-114,0 0 1,6 0-125,2 0 1,3-1 78,0-3 1,2 3-73,3-3 1,-3-1-316,3 1 1,-3-5 108,-1 2 0,-2 2-483,-2 1 1,-2-1-219,-6 1 1,1-4-602,-1 5 0,-4-2-2235,-4 1 3364,-1 2 0,-2-8 0,0 4 0</inkml:trace>
  <inkml:trace contextRef="#ctx0" brushRef="#br0" timeOffset="49">4968 10439 7992,'11'-12'0,"1"5"190,-1-1 0,6 4 370,2-3 0,5-1 44,6-3 1,1 3-209,7 0 0,1 1-286,-1-5 53,0 6 0,-5-3 0,-1 4-4,-1-1 0,-7 3 22,-1-1 1,-2-1-1322,-6 1-1290,1 1 1191,-5 3 608,-5 5 631,-1 1 0,1 5 0,0 1 0</inkml:trace>
  <inkml:trace contextRef="#ctx0" brushRef="#br0" timeOffset="50">5585 10416 7992,'-5'6'1006,"0"1"-516,-3-4 1,-2 2-106,2 3 0,2 2 61,-2-2 0,5 3-53,-5 4 0,5 3-124,0 5 0,-3 0-209,3 0 0,-1 0 49,4-1 0,0 1-175,0 0 0,5 0 144,3 0 1,2 0-244,1-1 1,2-3 60,2 1 0,-2-7-28,2 3 1,-1-7 61,1-2 1,-1-4 82,5 1 1,-1-3 191,1-1 0,1-5-111,-5-3 0,6-2 90,-2-1 0,1-6-54,-1-2 1,1-3-9,-4 0 0,-1-2-78,-4-3 1,-4 3-122,-4-3 0,-1-1-64,-2 2 1,-2-2 118,-1 1 1,-6 3-377,-10-3 1,2 4 144,-9 4 0,-1-1-186,-7 5 0,-1 3 132,1 5 1,6 4-83,5-1 0,2 4-142,6 4 0,1-1-71,6 4 0,3 1 156,5 3 0,0 2 446,0 2 0,10-2 0,3 4 0</inkml:trace>
  <inkml:trace contextRef="#ctx0" brushRef="#br0" timeOffset="51">5962 10393 7935,'0'-18'340,"0"2"636,0 4-220,0 1 1,0 3 197,0 1-497,0 4 0,0-1-133,0 8 1,0 4-131,0 7 0,0 0 39,0 8 1,0-1-119,0 8 0,0-3-18,0 3 1,1 1-118,3 3 1,-3-4-407,3 1 0,1-2 278,-1 1 1,3-2-183,-3-5 0,1-1 140,-1-3 0,-3-3-1133,3-4 454,-3-6-561,-1-1 142,0-5 1,-3-5 1287,-1-3 0,-10-7 0,1-3 0</inkml:trace>
  <inkml:trace contextRef="#ctx0" brushRef="#br0" timeOffset="52">5985 10404 7935,'11'-11'532,"0"0"-312,1-1 1,-1 1 205,1-1 0,-1 6-147,0 2 1,1-1 153,-1 1 1,5 0 29,-1 4 0,0 0-23,-4 0 0,5 0-242,-1 0 1,0 6-17,-3 1 0,-2 7-229,-3 1 1,0 6 106,-4-2 0,-1 2-252,2 2 1,-8 4 149,-4-1 0,-3 5-213,-5-5 1,-1 2 104,-6-1 0,3-3-96,-3 3 1,4-1 115,-4-3 0,1 3 128,7-7 1,1 1 255,6-1 0,0-2-87,4-6 1,0 0 49,4 1 0,5-1-44,3 1 0,2-6-8,1-2 1,6-3-53,2-1 1,-1 0-233,1 0 1,0 0-137,3 0 1,1-1-376,0-3 1,0 3-1677,0-3 2306,-5-2 0,3 4 0,-3-3 0</inkml:trace>
  <inkml:trace contextRef="#ctx0" brushRef="#br0" timeOffset="53">6967 10324 7930,'0'-6'940,"-5"1"-538,3 5 1,-3 1 65,5 3 1,0 4-95,0 7 1,0 3 32,0 5 1,2 1-143,1 2 0,0-2-63,5 3 1,-5 1-85,5-1 1,0-1 114,3-3 1,-3 0-216,-1 0 0,1 0 52,3 0 1,-1-6-196,-2-1 0,2-4 40,-2 0 0,-2-6 140,2-2 0,-4-3-3,3-1 1,-3 0 6,4 0 1,-6-1 39,2-3 1,-2-1-14,2-3 1,-2-3-118,1-1 1,0 1 114,1-4 0,-3-2-147,3 2 0,-2-4 38,2 4 1,-1-4-60,4 4 1,-4 3 64,1 4 0,-2 6-32,2-2 1,-3 3 1,6 2 45,-4 3 0,-1 4 0,1 7 0,4-1 0,0 5 0,0-1-21,0 1 0,1 1-44,3-5 1,1 5-132,-1-1 0,4-2 133,1-2 0,-1-3-13,-4-5 1,1 2 281,-1-5 0,1 0-94,-1-4 0,0-2 61,1-1 0,-5-4-45,1-4 0,0-1 186,3 1 0,-5-2-24,-2-2 0,1 1-192,-1-5 0,0 4 2,-4-4 0,0 0-147,0-4 1,0 0-244,0 0 0,0-3 141,0-1 0,0-5-421,0 2 0,0 1 270,0-2 1,4 7-236,0 1 0,4 2-669,0 5 307,-3 1 1,2 9-891,-4 2 1791,-1 3 0,3 6 0,-5 1 0</inkml:trace>
  <inkml:trace contextRef="#ctx0" brushRef="#br0" timeOffset="54">7675 10313 7977,'0'-14'0,"0"3"0,-5 2 947,3 2-389,-3 2-167,5 5-1,0 0 279,-5 0 0,4 2 123,-3 1-445,-2 4 0,3 5 74,-4 4 1,3 3-149,-4 7 0,6 0-40,-2 4 1,3 1-147,1 3 81,0-5 1,0 4-47,0-2 0,0-2-223,0 1 0,4-4-403,-1 0 1,2-3 297,-1-4 0,-1 1-460,4-4 0,-3-2 269,4-7 1,-4 2-973,3-5-169,-4 0 534,7-4 1,-8 0 1003,6 0 0,0-5 0,3-2 0</inkml:trace>
  <inkml:trace contextRef="#ctx0" brushRef="#br0" timeOffset="55">7949 10256 7894,'0'-11'368,"0"-1"855,0 6-339,0-4-411,0 8 1,0-1 0,-1 8 107,-3 6 1,1 7-152,-4 8 0,4 0-146,-1 4 1,-1 5-66,1 3 1,-3 3 11,3-2 1,0 2-295,4-3 0,0-1-114,0-6 0,2 0-123,1-4 0,0 0-10,4-4 1,0-6-377,0-1 0,2-8-398,-5 0 328,5-5-1340,-3 2 1140,1-5 956,-2 0 0,-5-5 0,0-2 0</inkml:trace>
  <inkml:trace contextRef="#ctx0" brushRef="#br0" timeOffset="56">7686 10599 7931,'0'-12'1247,"5"2"-798,3 2 0,2 3-186,2 5 1,-1-1-47,0-3 0,2 3-7,2-3 1,-1 3 36,5 1 1,0-4-315,4 0 0,0-1-152,0 1 1,0 3-176,0-3 0,-6-1-298,-2 1 0,2-3 371,-2 3 1,0-1-232,-3 1 0,-1-1 187,1-3 0,-5-2 19,1 3 0,0-3 346,3-2 0,-3-3-50,-1 0 0,0-4 154,0 3 0,2-4 106,-5 1 1,3 3 94,-3 0 0,0 0 327,-4 1 1,0-1 310,0 5 0,0 3 167,0 1 200,0 4-864,0-2 0,0 6-65,0 3 0,-1 4-99,-3 7 0,3 4 28,-3 8 0,3-2-148,1 6 1,0-1 0,0 4 0,0-1-193,0-2 0,0 2 83,0-3 1,1-1-616,3 2 0,-3-6 310,3 2 1,1-4-664,-1-4-115,-1 2-454,3-8 252,-5 3 0,5-9 1232,-2-3 0,2-3 0,6-1 0</inkml:trace>
  <inkml:trace contextRef="#ctx0" brushRef="#br0" timeOffset="57">8691 10370 7953,'0'-14'0,"0"3"0,0 2 920,0-3-508,0 1 1,0 0 182,0-1 312,0 1-526,0-1 0,-1 1 492,-3 0-557,3 4 0,-9-2-20,2 5 0,-3 1-37,-4 3 1,-3 1-153,-5 3 0,0 2 72,0 6 1,-1 0-72,-3 3 0,5 3 85,-1 5 0,-3 5-282,7 2 0,-3 0-4,6 0 1,1 1-71,4 3 1,4 0 37,4 0 0,1-3-64,2-1 1,1-4-349,3 0 0,3-3 241,4-4 0,2-2-76,2-6 1,3-3 46,5-1 0,-1-4 218,1 1 1,0-4-39,0-4 0,4-3 117,-1-4 0,1 0-65,-4-1 0,0 1 28,-1-1 1,-3-3 96,1 0 0,-3-5-107,2 1 0,2 0 157,-6-4 0,1 2-57,0-5 1,-4-3 53,3-2 1,2-1-20,-2 2 0,0 1 167,-3 2 0,-5 3 235,1-3 0,-5 7-190,0 1 0,3 5 107,-3-1 0,1 6 236,-4 1 347,0 6-620,0-3-167,-5 15 0,3-1 5,-6 10 0,4 1 126,-4 7-85,6 2 1,-3 5-219,5 0 1,-4 1-4,0-1 1,0 0-422,4 0 376,0-4 36,0 3 0,0-9-329,0 2 19,0-1 0,2-4-592,2-2 548,-3-2-332,9-6-48,-4 0 367,6-4-829,-1-2 491,-5-5-43,0 0-1162,-1 0 1919,-4-5 0,9-2 0,-4-4 0</inkml:trace>
  <inkml:trace contextRef="#ctx0" brushRef="#br0" timeOffset="58">9274 10233 7942,'-7'-18'0,"-3"2"1498,9 9-653,-4 2 135,5 5-325,0 0-310,0 5 0,-1 2 87,-3 4 0,1 7-53,-4 5 1,4 4 390,-1 3-502,-2 8 1,5-6-170,-3 10 0,3-6 109,1 3 0,-4-5-262,0-4 1,0 2 109,4-5 0,1-1-378,3-3 0,-2-1 174,1-3 1,2 1-524,-1-5 0,1-1-688,-1-6 593,2 2-1055,6-9 644,-1 4 1177,-4-5 0,3-10 0,-4-3 0</inkml:trace>
  <inkml:trace contextRef="#ctx0" brushRef="#br0" timeOffset="59">8897 10633 11961,'5'-7'376,"1"2"1,7 5 364,2 0 0,-2-1-259,2-3 1,3 2 158,1-6 1,6 4-216,2-3 0,3 3-796,-3-4 1,3 6-168,-3-2 1,1-1-1333,-1 1 1692,-8 0 1,6 4-1604,-10 0 1780,1 0 0,-5 0 0,0 0 0</inkml:trace>
  <inkml:trace contextRef="#ctx0" brushRef="#br0" timeOffset="60">10210 10473 7921,'0'-6'165,"0"-5"561,5 5-507,-3-5 0,6-1 215,-4 1 0,1 3-21,-1 1 0,-3 3 143,3-4-121,-2 6 30,-2-9-374,0 5 0,0-1 289,0-1-364,-6 5 0,0-6 53,-5 6 0,-1-1-229,1 4 1,-4-4 45,-1 0 0,-4 0-33,1 4 0,-3 4 21,0 0 0,-1 5 146,0-1 0,0 2-12,0 1 0,2 2-9,2 2 1,0-1-50,7 5 1,-2-4 54,7 4 1,2-3-125,1 3 0,2-5-35,2 1 1,7-1 127,4 1 0,2-2-78,6 2 1,-1-6 53,1-2 0,2-4 43,-2 1 0,3-3-54,1-1 1,-4 0 174,0 0 1,-5 0-86,1 0 1,-4-1 166,-3-3 0,1 1 56,-5-4 1,1 0 56,-1 0 1,-3-3 8,3 2 1,-3 2 186,-1-2-203,0 0 0,0 1 161,0-1-4,0 6-258,0-3 1,0 6-211,0 3 0,0 2 0,0 5 0,0 6-29,0 2 1,1 3 119,3 0 1,-3 6-122,3 3 0,-3 3-67,-1 4 1,0 3 105,0 4 0,0-3-120,0 0 0,0-1 92,0 1 0,0 1-126,0-5 0,4-1 53,0-7 1,0 2 34,-4-6 0,1-3 162,3-4 0,-2-6-76,6-2 194,-5 1-218,7-11-97,-9 4 157,9-5-796,-9-5 0,5-1-89,-6-6 0,0 1-1650,0 0 2479,0-1 0,0-4 0,0-2 0</inkml:trace>
  <inkml:trace contextRef="#ctx0" brushRef="#br0" timeOffset="61">10747 10439 7866,'0'-18'0,"0"1"0,0 6 0,4 0 0,0-1 0,-1 1 0,-4-1 0,-3 1 1,2-1 2,-6 1 0,1 1 0,-5 2 1,0-1-1,-4 6 0,0-1-1,-3 4 1,-3 5-1,3 2 1,-2 4 1579,-2 0 0,0 6-735,0 2 1,1 2-815,3 2 1,-1 0-90,5 0 1,1 0-126,6-1 0,3 1-15,5 0 0,2-4 38,1 0 1,4-6-93,4-2 0,6-1 60,2-6 1,2 0 324,2-4 0,4-3-103,-1-4 0,5-2 260,-5-10 0,1 0-135,-4-4 0,-4 0 121,0 0 0,-5 1 4,1-1 1,-3-4-115,-5 0 1,2-4-143,-5 0 1,1-2 114,-1-1 0,-3 0-347,3-1 0,-3 1 116,-1 0 0,0-4-193,0 0 1,0 0 128,0 3 0,0 10 80,0 2 1,-1 8 64,-3 0 259,3 2-214,-9 7 1,8 2-53,-1 8 0,1 7 131,2 8 1,0 4-37,0 4 1,0 2 244,0 5 0,5 4-68,3 0 0,-2 4-281,2-4 0,-2 5-58,2-1 1,1 1-166,-5-1 1,3 1 27,-3-5 1,0 1 98,-4-5 1,0 0 32,0 0 1,0-3-18,0-1 0,0-4 98,0 0 0,0-5-50,0-2 1,0-5 107,0 1-402,0-3-406,5 0-1007,-4-6 790,4-1 974,-5-5 0,0-5 0,0-1 0</inkml:trace>
  <inkml:trace contextRef="#ctx0" brushRef="#br0" timeOffset="62">11604 10119 7905,'0'-6'1901,"0"-5"-1158,0 10 165,0-4 568,0 5-1196,-5 0 1,2 0-17,-5 0 1,1 5 14,-5 3 0,1 2-46,-1 1 0,0 1-194,-3-1 0,-3 4 115,-5 1 0,3 3-187,-3-4 1,3 4 77,-7-4 1,3 4-222,1-4 0,1 4 112,3-3 0,-1-1-6,5-4 1,0 1 169,3-1 14,1 1 67,-1-1 1,5-3 22,-1-1 62,6-4-169,-4 2 0,8-1 126,2-1 0,-2 3-54,6-3 1,3 0 85,4 4 0,4 0-14,-3 0 0,4 4-89,-1-4 1,6 0 101,2 0 1,1 1-93,-1 3 1,-3-3-59,2-1 1,-2 0 31,-1 0 1,-1 0-22,-3-3 0,1-3 47,-5 3 1,1-3 149,-5-1-327,0 0 179,1 0-1565,-6 0-3020,-1 0 4421,-15 0 0,-3 0 0,-9 0 0</inkml:trace>
  <inkml:trace contextRef="#ctx0" brushRef="#br0" timeOffset="63">12129 10370 7913,'0'-7'0,"0"-1"0,0 4-8,0-4 1,0 5 187,0-5 0,-4 4 507,0-3-392,1 4 1,3-3 266,0 2 92,0 3-209,0-4 243,0 5-468,0 5 1,0-3 84,0 6 1,0 3-60,0 4 1,0 2-87,0-2 1,0 2 2,0 2 0,0 2-87,0-2 1,0 3-23,0 1 1,0 0 73,0-1 0,0-3-240,0 1 1,0-7 70,0 3 1,1-4-95,3 0 0,-3-5-29,3 1 20,-3-5 417,-1 2 32,0-5-266,0-5 0,0-2-47,0-4 0,4-2 66,0-2 0,3 1-159,-3-5 1,5 0 98,-2-4 1,4 0-176,0 0 0,4-1-24,1-2 1,4 1-18,-1-1 1,2-1 191,2 4 1,1-1-59,3 9 0,-4 0 118,0 3 0,0 6-70,-4 2 0,-2 3 256,2 1 1,-5 1-59,2 3 0,-5 2 81,-3 6 0,0 4-1,-4 3 1,0 3 2,-4 1 1,0 1-196,0 2 0,0 2 71,0 3 0,-4 1-118,0-6 0,-3 1 95,3-4 0,-4 0-196,5-1 1,-1-3 95,4 0 0,0-5-55,0 2 63,0-4-110,0-5 0,0 3-877,0-9 451,0 4-428,0-5 0,0-5 1,0-1-1</inkml:trace>
  <inkml:trace contextRef="#ctx0" brushRef="#br0" timeOffset="64">2444 12038 8013,'-5'-7'-787,"4"-3"2424,-4 9-321,5-4-222,0 5 0,0 6-767,0 6 0,1 4-57,3 7 1,-3 0-43,3 0 0,1 4-143,-1 4 0,3 1 86,-3-2 0,1 3-84,-1-2 1,-3-4-34,3 0 1,-1 1-239,0-1 0,-1-4-99,1-4 1,3-5 144,-3 1 1,1-3-15,-4 0 0,1-6 112,3-2 436,-2 2-335,3-4 0,-5 1 160,0-6 1,0 0 73,0-5 1,-4 0 56,0-8 0,-1 2-294,1-5 0,3 0 77,-3-4 1,3 1-404,1-1 1,0 0 104,0 0 0,1 0-197,3 0 0,2 1 174,6-1 0,-1 1-174,0 3 1,6 1 66,2 3 0,3 6 72,0-2 0,6 3-35,3 1 0,-2 2 63,1 5 0,-3-4-661,3 0 0,-3 0 854,4 4 0,-6 0 0,3 0 0</inkml:trace>
  <inkml:trace contextRef="#ctx0" brushRef="#br0" timeOffset="65">3392 11958 7896,'-6'-12'322,"-4"6"161,8-4 0,-4 8 433,2-1-247,3 1-282,-4 2 1,5 2-56,0 1 0,1 0-62,3 5 0,2-5-49,6 5 0,0-5 13,3 0 0,-1 0-62,5 1 0,1-3-14,2 3 1,1-3-61,0-1 1,0 0 58,0 0 0,0-1-524,-1-3 0,0 3 253,-3-3 1,1-1-908,-4 1 0,-1-1 41,-4 1 0,-3 3-1222,-1-3 2202,-4 3 0,2 1 0,-5 0 0</inkml:trace>
  <inkml:trace contextRef="#ctx0" brushRef="#br0" timeOffset="66">3381 12186 7903,'11'0'1156,"0"0"-651,1 0 0,4 0 374,3 0 1,0-1-301,4-3 0,-1 3-9,8-3 1,-4-1-274,0 1 1,2-1-275,-1 1 0,-4 3-913,-4-3 1,-1 3 635,1 1 1,1 0 253,-5 0 0,0 0 0,-3 0 0</inkml:trace>
  <inkml:trace contextRef="#ctx0" brushRef="#br0" timeOffset="67">4557 11969 8025,'0'-11'-544,"-4"3"217,0 0 1781,1 1-324,3-5-74,-6 6-73,5 1-640,-4 5 1,5 2 3,0 6 0,0 1-104,0 10 1,0 4-44,0 4 0,0 0-38,0 0 1,0-3-121,0 3 0,1 1 87,3-2 1,-3 1-74,3-4 0,-1-5-674,1-3 339,-3 3-105,9-6 237,-9 5 1,6-11 221,-4-2 1,-1-4-36,1-4 1,-1 2 404,-2-6-383,0 0 1,1-4 47,3-3 0,-2 1-62,6-5 1,0-1 26,3-2 0,0-2-149,1-3 0,3 3 136,0-3 0,6-2-153,-2-2 1,2 7 60,2 2 0,0 6 27,0 1 1,-5 4 45,-3 3 1,-3 3 95,0 5 0,-1 1 13,1 3 1,-1 6-109,1 5 1,-2 6 144,-3-2 1,3 6-99,-2 2 1,-3 5-170,-1-2 1,1-1-11,-1 2 1,1-6-171,-1 2 0,-3-5 7,3-2 0,1 0 41,-1-5-834,-1 0 696,3-3 0,-5-5-339,3 1 1,-2-6-206,2 2 892,-3-2 0,9-2 0,-3 0 0</inkml:trace>
  <inkml:trace contextRef="#ctx0" brushRef="#br0" timeOffset="68">5265 12003 7896,'-6'-11'753,"1"5"0,6-3 323,3 5-685,2 0 0,5 4-25,1 0 0,-5 0 213,1 0 1,4 0-71,3 0 0,4 0-140,-4 0 0,4 0-246,-4 0 1,4 0 52,-3 0 0,3 0-125,-4 0 1,4 0-192,-4 0 0,2-1-1071,-2-3 447,-3 3 0,5-4 764,-6 5 0,-4-5 0,-2-2 0</inkml:trace>
  <inkml:trace contextRef="#ctx0" brushRef="#br0" timeOffset="69">6361 12003 7959,'0'-6'-169,"0"-4"0,0 7 546,0-4 128,0-1-159,0-8 0,0-1-110,0-2 0,-3 3 111,-1 4 0,-1 1-125,1-1 1,-1 1 31,-3-1 0,-2 5-67,2-1 0,-2 2-113,-1-2 0,-1 3 102,1 5 0,-4 0-15,0 0 0,-6 0-191,2 0 0,-2 7 23,-2 4 1,4 2-27,0 6 0,0-2 89,-4 2 1,5 3-138,3-3 1,2 3 83,2 0 1,4 0-140,4-3 1,3 1-8,3-4 0,9-1-30,7-4 1,4-3 131,3 0 0,4-6-5,4 2 1,0-7 101,0 0 1,-3-6-102,-1 1 1,-6-2 362,-1-2 0,-1 1 13,-7 0 1,-1-1-22,-6 1 1,0 3-34,-4 1 0,0 3 317,-4-4-82,0 6-85,0-4-435,0 6 0,-1 11 101,-3 4 1,1 5-109,-4 3 1,4 5 1,0 2 0,1 5-15,2 3 1,0 1 16,0 3 0,0 2-163,0-2 0,2 1-109,1-1 1,0 1 119,4-5 0,-4 1-1,1-5 1,1-5 97,-1-2 1,3-7 99,-3-1 0,1-5-70,-1 1 1,-3-6 146,3-1-873,-3-6 269,-1 3-2357,0-5 1641,0-5 1209,0-1 0,5-11 0,2 0 0</inkml:trace>
  <inkml:trace contextRef="#ctx0" brushRef="#br0" timeOffset="70">6990 11935 7893,'0'-18'0,"0"-4"0,0 10 818,0-3 0,-2 6-291,-2 1 1,2 4-253,-6-3 1,1 4 37,-5-1 1,1 3-98,-1 1 0,-4 0-88,-3 0 1,1 5 114,-1 3 0,0 6-202,-4 1 1,0 5 115,1-1 1,4 3-233,3 1 1,-1 3-4,5 1 1,-2 0 31,9-5 0,1-3-133,3 1 0,5-7-32,2 3 0,5-5-6,3-3 0,3-3 110,5-5 1,-1 0 189,1 0 1,1-9-101,3-3 0,-3-7 159,3 0 1,-2-2-42,2-2 0,-4-4-30,-1 1 0,0-2 79,-7 1 0,-1 2-80,-6-6 1,1 5-96,-5-5 1,-1 1 85,-3-5 0,0-3-203,0 0 0,0-4 100,0 4 0,0-2-139,0 6 0,-1-3 47,-3 6 0,2 5 107,-6 3 1,4 1 94,-3 7 1,4 4-165,-1 3 241,-2 5 1,3 0-108,-4 6 1,4 9 76,0 7 1,1 8-18,2 3 0,0 8 223,0 4 1,2 6-164,1 2 1,2 2-293,3-7 0,2 4-57,-2-8 1,-2 3 107,2-3 1,-4-2-337,3-9 0,0 2 172,0-6 1,2 5-244,-5-5 0,1-3 120,-1-4 0,-3-5-167,3 2 1,-2-1-87,2-4 1,-3 3 622,3-6 0,3 2 0,-1 1 0</inkml:trace>
  <inkml:trace contextRef="#ctx0" brushRef="#br0" timeOffset="71">7743 11626 7838,'-7'-3'120,"-1"-1"0,6-1 285,-2 1 0,1 3 810,-1-3-431,3 3 289,-4 1-336,5 0-368,0 5 1,1-3-58,3 6 1,3-4 113,4 3 0,5-3-147,3 4 0,3-5-41,1 5 1,0-2-240,0 2 1,3 2 83,1-2 0,0 1-194,-5-2 0,0 3 65,-3-2 0,1-2-90,-5 2 0,1-4 38,-5 3 0,-3-3 52,-1 4 74,-4-6-17,2 9 0,-10-6 54,-3 2 0,-8 3-37,-7-2 1,-1 2-118,-7 2 0,0-4 121,-7 4 0,-2-3-133,-2 6 0,-1-2 107,5-2 0,1 4-32,7 1 0,3-1-48,8-4 1,0-3-276,8-1-257,-3 1 0,13 0 230,-3-1 0,4-4-771,4 1 1,7-3 536,8-1 1,4 0-1127,3 0 1736,4 0 0,-1-10 0,-1-3 0</inkml:trace>
  <inkml:trace contextRef="#ctx0" brushRef="#br0" timeOffset="72">8440 11741 7902,'6'-18'0,"-1"1"671,-5 6 1,2 1-204,2 2 1,-3 2 543,3 2-159,-3 3-468,-6-4 0,-2 6 26,-4 3 0,-2 7-64,-2 8 0,4 3-5,-1 1 0,1 1-88,3 2 0,3 0 38,1 4 1,3-3-63,1 3 0,1-4-174,3 0 0,2-2-22,6-1 1,1-1-142,2-3 1,3 0-8,4-8 0,3 2 93,1-9 0,3 0-232,6-4 1,-1-2 87,0-1 0,-1-1-75,-2-8 1,0 4 9,-4-8 1,3 2 376,-3-1 0,-4-1 110,-4-3 1,0-4 128,4 0 0,-5-1-48,-3-7 0,-2 1-62,-2-4 0,-5 1-20,-2 2 0,-4-4-41,-4 4 0,-3-3-238,-9 7 1,-5 2-217,-6 6 1,-8 4-283,0 7 0,-3 3-309,0 5 0,4 1 25,0 3 1,1 7-885,6 8 0,0 3 248,5 1 1441,-1 5 0,5-4 0,2 4 0</inkml:trace>
  <inkml:trace contextRef="#ctx0" brushRef="#br0" timeOffset="73">2764 13819 7850,'0'-11'0,"0"3"0,0 1 0,0-1 408,0-3-138,0-1 1,0-1 144,0-2 1,0 3-90,0-4 1,0 2 7,0-1 1,0 2-104,0-2 0,0 3-51,0 0 1,-4 4-9,0 1 0,-5 3-108,2-4 1,-5 6 113,-3-2 0,1 4-48,-5 4 1,-4 2-203,-3 6 0,-2 0 51,1 4 0,2 0-91,-6 3 1,7 3 56,1-3 1,0 4-9,4 3 1,3-2-43,1 3 0,3 0-82,5-5 0,-2 8 90,5-8 0,0 0-77,4-3 1,6-5-58,6 1 1,1-2 88,6-2 0,0 0-58,3-4 0,-2-2 69,-1-5 0,1 0 168,7 0 0,-3 0-3,2 0 1,-3-5 104,-4-2 1,3-4-57,-3 0 0,1 0 129,-1-1 1,-2 1 5,-6-1 0,0 0-53,1-4 0,-2 4 135,-2-4 1,0 0-41,-4 1 0,4 0 115,-4 3 0,0 4 361,-4 1-24,0 4-559,0-2 1,0 7-100,0 1 1,0 5 86,0 7 1,0 4 49,0 8 1,-4 2-171,0 5 1,-4 1 50,4-1 1,1 4-144,3 0 1,0 5-20,0-1 1,0-1-67,0 0 1,1-4 19,3 1 1,1-2-154,2-2 1,2-1 53,-5-2 1,4-4 106,-4-4 1,3-4 143,-3 0 1,1-8-156,-1 0 413,-3-2-258,4-3-197,-5-1-3209,0-5 2735,0-5 1,0-1-734,0-6 1388,0 1 0,5 0 0,2-1 0</inkml:trace>
  <inkml:trace contextRef="#ctx0" brushRef="#br0" timeOffset="74">3289 13534 7799,'-6'-5'-1925,"0"3"3773,2-1-1250,2-4 0,-4 6-9,2-3 0,3 4-126,-3 4 1,3 6-201,1 5 1,-4 11 102,0 0 0,1 6-88,3 2 1,0 1-80,0-1 1,0 0 13,0 0 0,0-1-154,0-2 1,1 1 1,3-6 0,-3-3-151,3-4 0,1-5-113,-1 1 1,1-2 94,-2-2-1594,-1-4 714,8-2-282,-9-5 1,8-1 589,-5-3 0,0-3 680,-4-4 0,-5-6 0,-2 0 0</inkml:trace>
  <inkml:trace contextRef="#ctx0" brushRef="#br0" timeOffset="75">3061 13808 7763,'1'-7'214,"3"4"1,-2 1 458,6 2 0,0 0-132,3 0 1,0 0-148,1 0 0,3 2 44,0 1 1,4 0-98,-3 5 0,4-6-200,-1 2 1,1-3-123,-1-1 0,3 0-272,-3 0 0,-1 0-876,1 0 0,-4-4 608,4 1 0,-5-5-1473,1 4 1994,-2-5 0,3 3 0,2-5 0</inkml:trace>
  <inkml:trace contextRef="#ctx0" brushRef="#br0" timeOffset="76">3643 13534 7863,'0'-12'266,"0"1"1,0-1 425,0 1 0,0 3 381,0 1-270,0 4 319,0-2-735,0 5 0,0 7-18,0 4 1,0 3-120,0 9 1,0-2 74,0 10 0,0-1-223,0 5 1,0 0 64,0 3 1,0-1-218,0 5 0,0-5 132,0 1 0,0-3-457,0-1 1,4-1 178,0-2 1,5-3-56,-2-5 1,0-4-241,0 0-194,-4-5 253,7 2 0,-7-9-798,4-4 165,-4-1 0,2-4 461,-5-1 0,0-5-628,0-7 1232,0-3 0,-5-5 0,-2 0 0</inkml:trace>
  <inkml:trace contextRef="#ctx0" brushRef="#br0" timeOffset="77">3803 13351 7841,'0'-18'0,"0"2"1740,0 4-1202,0 1 0,5 1 332,3 2-583,2 3 0,0 6 167,-2 3 1,2 4 6,-2 7 1,2 4 42,1 8 1,-1-2-250,-2 5 1,6 5-73,-3 3 1,3 5-177,-2-1 0,-5-2 86,1 2 1,-1 0-225,5 4 1,-2-2 165,-2-2 0,-2 1-327,-2-5 1,-3 0-18,3-3 1,-3-1-135,-1 0 0,-4-1-161,1-2 1,-10-3 248,1-6 0,-2 0-1141,3-3 1,0-2 1495,-1-6 0,-4 0 0,-2 1 0</inkml:trace>
  <inkml:trace contextRef="#ctx0" brushRef="#br0" timeOffset="78">2296 13397 7876,'0'-7'332,"0"2"189,0 0 225,0 4-48,0-4-478,0 5 0,-2 4 226,-1-1 0,0 8-106,-5 0 0,2 2 31,-2 6 1,-6 4-72,3 3 1,-3 7-62,3 1 1,-1 6-73,1 6 1,-1 0-74,1 4 0,1-6-208,2 6 1,-1-6 34,6 6 1,-1-5-285,4-3 0,6 1 170,5-4 1,2 1 14,6-6 0,-4 2 77,4-9 0,0-1 190,4-3 1,0-1-48,0-3 1,-1-3 143,-3-4 0,1-1-157,-5 0 1,4-3-114,-4 0 0,1-6-685,-5 2 1,0-3 493,1-1 0,-1 0 275,1 0 0,-1 0 0,1 0 0</inkml:trace>
  <inkml:trace contextRef="#ctx0" brushRef="#br0" timeOffset="79">11204 10713 7984,'-6'0'767,"0"-5"-287,6 3 1,-1-3 373,-3 5-273,3 0-91,-4 0-273,5 0 1,4 5 215,0 3 0,6 1-111,1-1 1,2 2 152,6-3 0,0 3-100,4 2 1,1-5 13,3 1 0,0-2-159,4 2 0,2 1-46,-3-5 1,-2 3-33,-1-3 1,-3 0-180,-1-4 0,-5 1-261,-3 3 0,-6-3 161,-2 3-991,-4-3 1,-1-1 523,-9 0 1,-2 4 593,-10 0 0,0 5 0,-4-3 0</inkml:trace>
  <inkml:trace contextRef="#ctx0" brushRef="#br0" timeOffset="80">8017 12038 7994,'0'-7'1501,"6"2"-268,-5 5-229,4 0 1763,-5 0-2397,0 5 1,-5 2 38,-3 4 1,-6 0-253,-1 1 1,-5-1 90,1 1 1,-8 3-143,-3 0 0,-3 5-9,-2-1 0,1-1-64,0 1 1,3-5-66,1 1 0,4-2-149,0-1 0,3-2-931,4-3 501,2 4-683,11-10 1,1 5 561,5-2 1,5-3 731,3 3 0,7-3 0,3-1 0</inkml:trace>
  <inkml:trace contextRef="#ctx0" brushRef="#br0" timeOffset="81">4625 13968 7862,'-5'-12'0,"3"2"-173,-6 3 0,6-4 167,-2 4 1,3-3 260,1-2 1,0 5 0,0-1 0,-4 0 183,0-3 1,-1 0-143,1-1 0,3 4 122,-3 1 1,-1-1-73,1-3 1,-5-1-135,2 1 0,-2 3 23,1 1 1,-2 0-11,2 0 0,-6-2-114,-1 5 0,-1 0 37,0 4 1,3 0-126,-7 0 1,3 7-51,-2 4 0,-3 2 135,3 6 1,3 1-175,0 7 1,4-2 43,0 6 1,2-6-80,2 2 0,3-2 21,5 2 1,2-5-228,1 1 0,1-5 89,8-6 1,-2-1-32,9 0 1,-4-4 187,4-4 0,0-1 4,4-2 1,-4-7 348,0-4 1,0-3-155,4-9 1,0 3 169,0-7 0,-4 2-102,0-2 0,-2 2-122,3-6 0,-4 5 51,-5-5 0,0 5-150,-4-5 1,2 1 70,-5-5 0,4 1-142,-5 0 0,1 2-19,-4-2 1,0 2 57,0-6 0,0 3-114,0 0 0,0 5 99,0-1 0,-1 6 56,-3-2 1,3 8 96,-3 4 318,3 2-188,-4 7 94,3 1 1,-3 11-6,5 6 1,0 6-135,0 8 1,0 3 159,0 6 1,0 0-43,0 3 1,2-1-213,1 5 0,2 0 67,3 4 0,2-1-139,-2 1 1,2-2-7,1-2 0,0 1-216,-4-5 0,0-3-47,-4-5 1,-1-5 133,1 2 0,-1-3-25,-2-1 1,3-5-45,1-3-654,0-2 45,-4-2-142,0-4-387,0-2 817,0-5 0,0-5 0,0-2 0</inkml:trace>
  <inkml:trace contextRef="#ctx0" brushRef="#br0" timeOffset="82">5379 13499 7978,'-11'-6'-387,"-1"-4"1,1 9 1364,0-3-138,-1-2 420,1 4-386,-1-3-11,6 5-582,1 0 0,6 0 220,3 0 1,4 1-13,7 3 0,0-1 23,8 4 0,-3 0-57,7 0 0,1 5-183,-2-1 1,5 2-249,-5 6 0,5-4 161,-4 4 1,-1-4-141,-3 4 0,0-1 119,0 1 1,-2-2-353,-2-6 1,-2 1 111,-6-1 1,1-1-13,-1-2 0,1 1 78,-1-6 0,-3 5 159,-1-4 119,-4 0-92,2-4-132,-5 0 55,0 5 1,-5-4-101,-3 3 1,-3 1-15,-5-1 0,3 3-148,-7-3 0,1 5 44,-3-1 0,-5 1-85,0-2 1,-4 3-34,0-2 1,2 2 107,-2 2 0,6-1 26,-2 0 0,0 1 10,0-1 0,0 1-44,4-1 0,4 0-27,0 1 1,4-2-145,-4-2 1,5 2-193,-1-3 1,6 0-179,1 0-172,6-4 1,-3 3 294,5-2 1,5-3-471,2 3 0,5-3 96,3-1 929,3 0 0,10-5 0,1-1 0</inkml:trace>
  <inkml:trace contextRef="#ctx0" brushRef="#br0" timeOffset="83">6019 13682 7872,'0'-11'0,"1"-1"0,3 1 0,-2 1 774,6 2 0,-4-1 581,3 5 158,-4 1-522,2 3-313,-5 0-261,0 5 0,0 6-127,0 8 1,0 3-94,0 1 0,0-1 30,0 1 1,0 1-94,0 3 1,4-3-11,0 3 0,3-3-124,-3-1 0,4-2-21,-4-2 1,1 2 15,-2-6 0,0 0-232,5-3 0,-6-5-18,2 1-105,2-6 293,-4 3 98,3-5 0,-2-5-78,1-2 1,1-2 9,-1 1 0,-1-6-21,4 3 1,-3-4-96,4-1 1,-5 2 81,5-5 1,0 0 28,3-3 0,1-1-140,-1 0 0,2 0 74,2 0 0,-2 5 105,2 3 0,-3 0 43,0 3 0,-1 0 202,1 8 1,-1-4 86,1 5 0,-2 0-125,-3 7 1,3 2 5,-2 6 1,-3 4-40,-1 3 0,1 3 114,-1 1 1,0-1-10,-4 1 0,0 0-332,0 0 0,0 2-133,0-2 0,0 1-145,0-9 0,0 1-416,0-5 1,3 1-26,1-1-1733,0-5 1819,-4 4 0,1-8-1211,3 2 1900,-3-3 0,5-6 0,-6-2 0</inkml:trace>
  <inkml:trace contextRef="#ctx0" brushRef="#br0" timeOffset="84">7081 13648 7839,'-11'0'197,"-1"0"224,1 0-70,4 0 1,2-1 69,5-3 357,0 3-445,0-4 0,5 5 91,3 0 0,7 0-25,4 0 0,4 0-4,4 0 0,2 3-23,5 1 0,0 0-37,1-4 0,-1 0-168,0 0 1,4 0 42,0 0 1,5-4-156,-1 0 0,2-1 31,-3 1 1,3 2-80,-6-6 1,3 4 29,-2-3 1,-5 3-95,-4-4 0,-3 5 10,3-5 1,-4 2 49,0-2 1,-5 2-63,-2 2 1,-5 3 103,1-3 1,-6 1-240,-2-1-60,-4 3-263,2-4 258,-5 5 0,-1 0-200,-3 0 0,1-4 142,-4 1 1,3-1 22,-4 4 1,5 0 11,-5 0 0,4 0 41,-3 0 1,3-4 144,-4 0 113,1 0 0,-5 0 85,1 1 1,3-1-41,0 4 0,5-4 104,-5 0 1,2-1 167,-2 1-121,-2 3 138,9-9 1,-4 7 134,5-4-181,0 4 1,1-2-46,3 5 0,2 0-11,5 0 0,2 0-98,2 0 1,-1 1-1,5 3 1,-3-1-129,3 4 1,-4-3 77,4 4 1,-4-2-80,4 2 0,-5 2 192,1-2-332,-2 2-71,-2 1 34,-4 1 0,-3-1 97,-8 0 0,-3-3 20,-4 0 1,-6-1-205,-2 5 0,-2-1 71,-2 1 1,-1-1-165,-3 0 1,4 0 69,1-4 0,4 2-990,6-5 0,2 1 67,3-1 1188,2-3 0,-1-1 0,0-6 0</inkml:trace>
  <inkml:trace contextRef="#ctx0" brushRef="#br0" timeOffset="85">8965 13431 7861,'0'-6'503,"0"-5"-184,0 10 222,0-4 412,0 5-774,0 5 1,0 3-44,0 7 1,0 3 102,0 5 0,0-1-69,0 1 0,0 1 42,0 3 1,0 1-100,0 2 0,2 0-33,1-4 0,-1-2-131,2 3 1,1-7 65,-2-1 0,2-1-143,-1 1 1,-2-2-295,1-6 191,4 1 124,-6-1 1,5-5-31,-2-2 65,-3-3 86,4-1 0,-3-1 147,2-3 0,-2-2-55,6-5 0,-4-2-46,3-2 1,-3-2-70,4-2 0,-1-4 57,5 0 0,-1 1-127,0-5 0,1-2 72,-1-2 1,1 3-67,-1 2 0,1-2 58,-1 1 1,2 4-12,2 4 1,-2 5 195,2-1 1,-3 2-63,0 2 1,-1 5 207,1 2 0,-1 3-72,1 1 1,-1 10 51,0 5 0,-3 5 15,0 3 0,-2 1-99,2 3 0,-3 2-56,-5 5 1,3-1-78,1-2 0,0 2-173,-4-3 1,0-2 55,0-1 0,4-3-89,0-1 1,0-6 26,-4-1 1,3-4 37,1 0 1,1-5-30,-1 1-919,-3-5-299,4 2-795,-5-5 181,0 0 1923,0-5 0,-5-7 0,-1-6 0</inkml:trace>
  <inkml:trace contextRef="#ctx0" brushRef="#br0" timeOffset="86">9594 13648 7810,'5'-11'-25,"-3"3"624,6 0 1,-1 6-171,5-2 1,-1-1 193,1 1 1,-1-1-224,0 1 0,5 3 88,-1-3 1,4-1-63,-4 1 0,4-3-30,-4 3 0,4-1-256,-3 1 0,-1 3-88,-4-3 0,1 3-707,-1 1 0,1-4 462,-1 0 1,-3 0-573,-1 4 1,-3-1-7,4-3 0,-4 2 771,3-6 0,-4 0 0,2-3 0</inkml:trace>
  <inkml:trace contextRef="#ctx0" brushRef="#br0" timeOffset="87">10656 13568 7867,'-7'-11'273,"2"-1"1,5 1-452,0-1 1,0 5-428,0-1 0,-1 0 1347,-3-3 0,-1 0-306,-3-1 0,-2 0 106,3-4 1,0 4-170,0-4 1,-1 4-226,-3 0 1,-1 2 1,1 2 1,-1-2-26,1 3 1,-2-2 119,-2 1 1,1 3-122,-5 5 0,4 0-94,-4 0 0,4 1 61,-4 3 1,1 3-21,-1 4 1,-3 4 50,3 0 0,-1 6-181,1-2 1,0 4 27,7 3 1,0-2-8,8 3 1,0-3-36,4-1 1,1-1-198,3-3 1,6-2 9,6-1 0,4-8 82,-1 4 0,2-7 180,2 3 0,1-6-88,3 2 0,-3-4 275,3-4 0,-4 2-30,-4-6 1,-2 2 10,-1-2 1,-5-2-42,1 2 0,-2 2 389,-7-2-167,6 1 0,-7-1 194,1 0 48,-1 6-368,-2-3 1,0 14-235,0 2 0,-4 9 95,0 3 1,0 5-48,4 6 0,0 7 152,0 5 1,0-1 5,0 5 0,0-2-191,0 2 1,0-2-42,0 5 0,2-5-299,1 2 1,-1-3 180,1-1 1,3-2-284,-3-2 0,2-7 171,-1-4 0,-1-7 33,4-1 1,-3-2 5,4-5 0,-4-5-251,3-3-357,-4-6 1,3 2 833,-2-8 0,2-2 0,6-6 0</inkml:trace>
  <inkml:trace contextRef="#ctx0" brushRef="#br0" timeOffset="88">10656 14516 7833,'0'-22'-1,"0"3"0,-5-14 0,-2 4 0</inkml:trace>
  <inkml:trace contextRef="#ctx0" brushRef="#br0" timeOffset="89">11067 13659 7754,'6'-22'0,"-1"2"0,-5 1 0,5 5 1015,3-1 0,1 3-378,-2 0 0,-1 5-231,-6-1 1,0 0-200,0-3 1,-2-1-138,-2 1 0,-2 3 20,-5 1 1,-2 4-154,-2-1 0,-3 4 57,-5 4 1,-1 3 15,-3 4 0,3 2-136,-2 2 1,2 3 106,1 5 1,5-1-87,3 1 0,3-1 69,5-3 0,2 1-78,5-5 1,1 1-47,3-5 0,2 0 56,5 1 1,6-5 79,2 1 1,4-5-25,3 0 0,0-6 149,4-5 1,-4-3 9,0-5 1,2 0 130,-1-3 1,-2-3-133,-6 3 1,-1-6 76,-3-2 0,-6 1-73,3 3 1,-5-5-10,1-3 0,1-2-116,-6-1 0,5-1 54,-4-4 0,4-5-166,-5-5 1,2-2 124,-1 1 1,-1 7-130,4-2 0,-4 4 68,1 3 0,-3 6 1,-1 13 1,0 3 260,0 4 1,-1 6-75,-3 2 0,1 4 19,-4 4 1,3 3-109,-4 9 1,5 3 167,-5 7 1,4 4 10,-4 4 1,6 5 64,-2 3 0,3 6-141,1 2 0,0 0-213,0 0 0,4-3-375,-1 2 0,5-3 224,-4-4 0,1-1-178,-1-3 1,-3-4 154,3 0 0,-2-1-86,2-6 1,-1-4-48,4-4 0,-4-5-28,1 1 0,-3-2-96,-1-2 1,1-3-730,3-1 1285,-3-4 0,4 2 0,-5-5 0</inkml:trace>
  <inkml:trace contextRef="#ctx0" brushRef="#br0" timeOffset="90">12015 13203 7766,'5'-12'153,"-4"1"1,4-1 69,-5 1 1,4 3 151,0 1 1,1 3 8,-1-4 0,-3 4 160,3-3 0,-2 4 346,2-1-83,-3 3-25,4 1-463,-5 0 1,-5 1-78,-2 3 0,-5 3 4,-3 4 1,0 5 16,-8 4 0,3 1-133,-7 2 0,-1-4-109,2 0 1,-6 0 25,1 4 1,3-4-145,2 0 1,2-4-128,1 4 1,4-6 105,0-2 1,5 1 13,-1-5 90,2 4 0,3-4 59,2 1-41,-2-6 0,9 5 37,-3-4 24,3-1 1,1 4 72,0-2 89,0-3 1,5 8-114,2-5 0,5 3 178,3-3 1,3 4-49,5-4 1,3 5-76,1-2 0,5-1-26,-2 2 0,3-4 11,1 4 0,-3-5-31,-1 5 1,-4-6-118,0 2 0,-3-2-62,-4-2 0,-2 1 78,-6 3 1,0-3-732,1 3 333,-6-3-1673,-1-1-1503,-5 0 1890,0-5-485,0 4 2147,0-10 0,5 5 0,2-5 0</inkml:trace>
  <inkml:trace contextRef="#ctx0" brushRef="#br0" timeOffset="91">12552 13534 7884,'7'-8'0,"1"0"0,4 6 0,6-3 0</inkml:trace>
  <inkml:trace contextRef="#ctx0" brushRef="#br0" timeOffset="92">12597 13499 7884,'0'-7'1002,"0"-1"1,0 1-403,0-5 1,-1 5-162,-3-1 1,-2 4-191,-6-3 0,-3 4-141,0-1 0,-7 4 78,0 4 0,-3 0 13,-5 7 1,3-2-42,-3 6 0,4 3 54,0 1 1,3 3-336,4 1 0,-1 3 54,4 1 0,5 0-161,3-5 0,6 0 21,-2-3 0,4 1-29,4-5 1,2 3 57,6-6 0,4 0-73,3-8 1,3 0 151,1-4 0,3-1-8,1-3 0,5-2 193,-2-6 1,-2-1-56,-1-2 1,-1-3 197,-3-4 1,1-1 17,-9 0 0,4-1 15,-3-3 0,-2 2-1,-7-6 0,2 1-107,-5-4 1,4-2-21,-5-2 0,5 1-3,-4-5 0,0 0-37,-4-3 1,0-1-36,0 0 0,0 3-18,0 5 0,0 3 76,0 12 1,0 3-9,0 8 1,-2 2 64,-1 2 1,0 3-71,-5 5 1,6 7-106,-2 4 1,-1 7 95,1 8 1,0 5 108,4 7 0,0 3-91,0 4 0,2 1-147,1 0 0,0-1-111,5 1 0,-2-7-242,2-4 0,2-1-220,-3-4 0,0-1 283,0 2 0,-3-9-393,4 0 1,-5-3 256,5 0 0,-5 2-142,0-6 0,2 0 200,-1-3 0,0-1-440,-4 0 1,0 1-36,0-1 879,0 1 0,0-1 0,0 1 0</inkml:trace>
  <inkml:trace contextRef="#ctx0" brushRef="#br0" timeOffset="93">12928 13922 7745,'12'0'0</inkml:trace>
  <inkml:trace contextRef="#ctx0" brushRef="#br0" timeOffset="94">12940 13922 8335,'1'-6'3758,"3"2"-1578,-3-2 357,4 4-1260,-5-3-100,0 5-2182,5 0 301,-3 0-229,3 0-814,-5 5 1747,5-3 0,1 3 0,6-5 0</inkml:trace>
  <inkml:trace contextRef="#ctx0" brushRef="#br0" timeOffset="95">14562 7104 7315,'-5'-7'-126,"3"-3"1118,-3 4-47,5 0-234,0-5 154,0 10-275,0-4-161,0 5 1,0 5-208,0 3 1,0 3 27,0 4 1,-4 3 0,1 5 0,-5 4-75,4-1 0,-1 6 44,1-1 0,3 2-185,-3 1 1,3 0 105,1 0 0,0 1-138,0-1 1,0-4-42,0 1 1,5-2-79,3 1 0,3-2-33,4-5 1,-1-1 144,5-3 0,-4 1-6,5-5 0,-1-1 19,3-6 1,1 1 283,0-5 1,5-2-90,2-6 1,3-2 87,2-5 1,0-5-93,3 1 0,-2-5-114,2 1 1,-4-3-144,-3-1 0,0 0 69,-4 1 0,-2-5-84,-6 0 1,2-4 14,-6 0 1,-4 2-265,-3-2 0,-5 1 53,0-4 1,-1 0-101,-2-1 0,0 2 25,0 3 0,-4-3 17,0 2 1,-5 2 14,1-1 0,2 4 114,-1 0 0,0 5-226,0 2 12,-4 5-187,10-2 598,-4 10 0,0 6 0,-1 6 0</inkml:trace>
  <inkml:trace contextRef="#ctx0" brushRef="#br0" timeOffset="96">15133 6944 8094,'1'16'-1298,"3"3"1298,-3 3 0,14 6 0,-2 1 0</inkml:trace>
  <inkml:trace contextRef="#ctx0" brushRef="#br0" timeOffset="97">15395 7435 8112,'-6'-11'592,"2"-1"0,-1 5 297,1-1 4,0 5-417,4-2 416,0 5 1,0 5-573,0 3 1,0 2-83,0 2 0,0 3-84,0 0 0,0 2-126,0-2 0,4-3 140,0 4 0,1 0-229,-1-1 1,-1 1 51,4-5 0,-4 0-195,0 1 1,-1-5 61,-2 1-40,0-5 1,4 3 55,-1-2 85,1-3 1,-4 3 60,0-8 1,1 2 117,3-6 0,-1 0-124,4-3 0,1-4 6,3-1 1,1-3-196,-1 4 0,4-4 124,1 4 0,0-5-102,-1 1 1,-2 2 125,2 2 0,-2 3 121,-2 5 1,1-2-74,-1 5 0,-3 0 56,0 4 96,-1 0 0,3 2-92,-2 1 1,1 5 97,-5 7 0,-1-1-42,-3 5 1,2 0-151,2 4 1,-3 0 90,3 0 1,-3 0-369,-1-1 0,0 1 61,0 0 1,4-5-70,-1-3 0,3-2-207,-3-2 1,-1 1-149,1-1-529,4-5 254,-6 0 153,9-6 1,-7 0 24,4 0 750,-4-6 0,7 0 0,-4-5 0</inkml:trace>
  <inkml:trace contextRef="#ctx0" brushRef="#br0" timeOffset="98">15909 7401 8077,'0'-12'0,"0"5"732,0-1 0,0 4 283,0-3-485,0 4 1,0-1-135,0 8 0,0 2 191,0 6 0,4 1-89,0 2 0,1 1-67,-1 3 0,-2 3-388,6-3 0,-6 3 68,2 0 0,1 0-50,-1-3 0,0 1 75,-4-5 0,4 1-904,0-5 267,-1-5 0,-1 0-1167,1-6 318,-1 0 301,8 0 0,-8-6-920,6-1 1969,-5-3 0,7-7 0,-4-1 0</inkml:trace>
  <inkml:trace contextRef="#ctx0" brushRef="#br0" timeOffset="99">15966 7115 8034,'-1'-7'906,"-3"-1"-1295,3 5 1,6 9 0,8 6 0</inkml:trace>
  <inkml:trace contextRef="#ctx0" brushRef="#br0" timeOffset="100">16435 7469 8046,'0'-11'0,"0"-1"0,3 1 484,1 0 1,0-1-39,-4 1 1,0-1-60,0 1 0,0-1-42,0 1 1,-5 1 102,-3 2 0,-2-1-212,-1 6 0,-4-1-5,-1 4 0,-4 0-100,1 0 0,-3 5 57,0 2 0,-1 5-132,0 3 0,5-1 137,3 5 0,2-4-368,2 4 1,1-3 57,2 3 1,-1-5-18,5 1 0,1 1-220,3 0 0,1-1 172,3-4 0,2 1-186,5-1 1,5-1 122,-1-2 1,5-3 67,-1-5 0,-1 0 121,1 0 1,-5-1 198,1-3 0,2-3-125,-2-4 1,-4 0 81,-3-1 1,-6 5 251,2-1 0,-1 0-142,1-3 1,-3 3 573,3 1-233,-3 4-110,-1-2-250,0 5 0,-1 5-91,-3 3 0,3 7 24,-3 4 1,3 3 5,1 0 1,0 6-95,0 3 0,0-1 90,0 5 0,0-4-153,0 7 1,0 2 63,0-2 1,0 5-163,0-1 1,1 1 131,3-1 1,-3 1-126,3-5 1,-3 4 141,-1-4 0,0-1-16,0-7 1,0 2-11,0-5 0,-4-1 1,0-3 0,-3-1-163,3-3 0,0-3 107,4-4 0,-1-5-371,-3 1-3,3-6-293,-4 3 300,5-10 1,0-1-320,0-5 1,0-2 40,0-2 1,1 2 252,3-2 0,-3 1 449,3-1 0,2-3 0,1-5 0</inkml:trace>
  <inkml:trace contextRef="#ctx0" brushRef="#br0" timeOffset="101">16697 7424 8117,'-5'-18'0,"4"1"302,-3 6 1,3-1-101,1 1 1,1 3-15,3 1 0,-3 3 552,3-4 352,-3 6-74,-1-3-257,0 5-353,0 5 1,0 1-119,0 6 0,0 3 51,0 0 1,2 5-104,1-1 1,-1 3-98,1 1 1,0 0 28,1 0 1,2-1-177,6 1 0,-1-1-187,0-3 1,2 1 162,2-5 0,-2-3-153,2-5 1,3-4 91,1 1 0,-1-3-18,1-1 1,-1-5 73,1-3 1,1-3 65,-5-4 1,4-2-8,-4-2 1,1-4 135,-5 0 0,1 1-162,-1-5 1,-3 2 43,-1-2 0,-4 2-253,1-6 0,-3 6 83,-1-2 1,0 4-266,0 4 0,0 3-110,0 4-11,-5 6 1,3 1 1,-3 6-305,5 3 1,0 2-298,0 6 1,2-1 1113,1 1 0,4 4 0,4 2 0</inkml:trace>
  <inkml:trace contextRef="#ctx0" brushRef="#br0" timeOffset="102">17268 7435 8155,'-11'-11'-39,"5"4"800,1-3-333,-1 9 1175,5-4-526,-4 5-145,5 0-605,5 0 0,-2 4-75,4-1 1,1 6-56,3-1 0,2-3 60,2-1 0,-1 1-186,5-1 1,0-1 84,4-3 0,0 0-321,0 0 0,3-1-139,1-3 0,0-2 198,-4-5 0,-6-1-17,-1 1 0,-1-1 122,-4 1 1,2-2-154,-9-2 0,3 2 69,-3-2 0,0 2-280,-4 2 212,-5-6 1,-3 5 28,-7-3 0,-3 6 17,-5 1 0,1 5-8,-1 0 0,-5 6 167,-3 5 1,3 7-89,2 4 0,-2 3 136,1 1 1,2 5-93,6 2 1,2-1 129,6 2 0,1-1-71,2 5 0,3-1 95,5 0 1,9-4-15,2 1 0,8-7 109,0-1 0,4-2-101,4-5 1,-3-5-67,3-3 1,1-6 67,-2 2 1,2-8-48,-1-3 1,-3 0-509,3 0 1,-7-1 19,-1-3 377,-5 4 0,2-8 0,-4 2 0</inkml:trace>
  <inkml:trace contextRef="#ctx0" brushRef="#br0" timeOffset="103">17931 7332 8146,'-4'-12'409,"0"-4"1,0 4 406,4-4-682,0 4 49,5 0 0,-3 5 742,1-1 84,-1 5-287,-2-2-418,0 16 0,4-3-63,-1 11 1,5 1 145,-4 2 0,3 1-67,-3 0 0,5 4-136,-1-1 0,-2 1-39,2-4 0,-1 0-114,5 0 1,-5-4-44,1 0 1,-4-5 125,3 1 0,-3-3-367,4 0 133,-6-6-300,3-1 126,-5-5 240,0 0 1,0-5-47,0-2 0,0-4-127,0 0 1,0-2 21,0-2 1,0 1 148,0-5 0,2 1-226,1-1 1,0-6 108,5 2 1,-1-2-31,5 2 1,-1 4 41,0 0 1,1 5 208,-1-1 0,1 3 32,-1 5 0,1-2 175,-1 5 1,0 0 6,1 4 1,-5 1-114,1 3 1,-2-1 19,2 4 0,1 2-109,-5 6 0,3 2 181,-3 2 0,4 3-61,-4-3 1,3 2-197,-3 2 0,4-1 74,-5-3 1,2 1-148,-1-5 0,-1 0-51,4-3 0,0-5 132,0 1 1,2-4-98,-5 3 1,5-4 50,-1 1 1,-2-3-473,2-1 326,-1 0 1,5 0-109,-1 0 1,0-4 2,1 0 1,-5-4-2,1 0 0,0 2 246,3-2 1,1 0-116,-1-3 0,-3 1 221,-1 2 1,0-2-52,0 2 0,-1 3 91,-2 2 1,-2 0-31,1-1 0,0 3 474,1-3-77,-3 3-371,9 1 1,-4 4-22,6-1 1,-1 1 2,1-4 1,0 0-125,4 0 1,-2 0 99,5 0 1,-2 0-69,2 0 0,2 0 32,-6 0 0,5-5 67,-1-2 1,-2 0-6,-2 0 1,-2-1 104,-2-3 1,1-1-53,-1 1 0,-5-1-61,-2 1 1,-3-1-70,-1 1 1,-1-2 77,-3-2 1,-3 6-75,-8-2 0,1 3 71,-5 1 1,-4 2-204,-4 5 0,-3 0 4,3 0 0,-4 5-3,5 2 0,-1 5 257,4 3 1,2 3-95,2 4 1,2 1 58,6 0 1,3 4-83,1-1 1,4 5 182,-1-4 0,4 0-94,4 0 1,2-4 51,6 0 0,4 0 7,3-4 0,-1-7-71,1 0 0,-4-7 192,4 2 1,0-4-39,4 1 0,-4-3-385,0-1 0,0-4 105,4 0 1,-4 1-947,0 3 1,-3-4 490,3 0 0,-7-1-491,0 1 0,-1 3 993,-3-3 0,2-7 0,1-2 0</inkml:trace>
  <inkml:trace contextRef="#ctx0" brushRef="#br0" timeOffset="104">19267 7287 8188,'0'-17'0,"0"-1"0,5 0 1761,3 3-703,-3 3-777,0 0 0,-5 5 96,0-1 0,-5 5-88,-3 0 0,-6 1 5,-1 2 1,-5 2-50,1 1 1,-2 4-148,2 4 0,-1-2 129,5 2 0,-4-2 18,3 7 1,1-4-1,4 0 1,1 0-27,2 4 1,-1-8-147,5 4 1,1-3-65,3 2 0,0 1-143,0-1 225,0 0 1,5 1 457,2-1 1,3-1-1793,2-2 1,-1 2 967,1-2 0,3-2 275,0 2 0,4-2 0,-4 2 0,4 1 593,-3-6-270,4 6-161,-7-7 0,3 4-134,-4-2 0,-1 1 8,0 2 0,-4 4-87,-3-4 0,-3 3 36,-1 2 1,-5-1-114,-3 1 0,-7 3-82,-4 0 1,-6 0 59,-2-3 1,-1-1-75,1 1 0,-1-1 78,-2 0 0,3 0-506,8-4 1,3 2-179,4-5-1252,6 0 1831,1-4 0,15 0 0,3 0 0</inkml:trace>
  <inkml:trace contextRef="#ctx0" brushRef="#br0" timeOffset="105">19621 7275 8043,'0'-11'325,"0"-1"1,0 1-131,0-1 1,0 5 1396,0-1-770,0 6 1,-5-7-365,-3 5 1,2 0 1,-2 4 1,0 0-160,-8 0 1,4 0-370,-4 0 1,2 5 133,-1 3 0,2 2 21,-2 1 0,6-3 91,2 0 1,0-1-230,0 5 0,-2-1-41,5 1 0,0-1-36,4 0 0,0 1 82,0-1 0,0 1 85,0-1 0,5 0-113,3 1 1,2-1 134,2 1 0,-1-1-134,0 1 1,5-1 97,-1 0 1,0 1-49,-3-1 1,3 1 65,0-1 0,0 1 11,-3-1 0,-2 0 55,-3 1 0,4-1-84,-4 1 0,-2-1 46,-1 0 1,-3 1-21,-1-1 1,-5 1-143,-2-1 1,-5-3 87,-3-1 0,-3 0-163,-5 0 1,1 2-308,-1-5 0,0 4 207,0-5 1,1 1-685,3-4 0,3 0-165,4 0-789,1 0 1904,5 0 0,1-5 0,5-1 0</inkml:trace>
  <inkml:trace contextRef="#ctx0" brushRef="#br0" timeOffset="106">20124 6932 8126,'-6'-6'-797,"5"-4"485,-4 9 0,5-3 249,0 8 401,0-3 87,0 9 1,1-4-108,3 6 1,1-5-149,3 1 0,2-4-90,-2 4 0,2-5-35,1 5 1,-3-6-625,-1 2 367,1 3 212,4-1 0,-6 5 0,-1 1 0</inkml:trace>
  <inkml:trace contextRef="#ctx0" brushRef="#br0" timeOffset="107">20101 7378 8055,'1'11'1008,"3"1"0,-3-5-393,3 1 1,1-4 144,-1 3 0,1-4 220,-1 1-67,-3 2-966,9-5 0,-5 6-980,3-4-2645,-3-1 3678,-5 3 0,-5 0 0,-2 1 0</inkml:trace>
  <inkml:trace contextRef="#ctx0" brushRef="#br0" timeOffset="108">14779 8017 8219,'-7'-5'-598,"-3"4"0,8-4 1142,-6 5-194,5 0 0,-7 0 0,8 0 145,-6 0 242,6 0-324,-4 0 915,6 0-876,6 0 0,0 0-85,5 0 1,1 0-24,-1 0 1,6-1-81,2-3 0,2 3-45,2-3 1,5-1-22,2 1 0,3-4-1,2 5 1,3-5 12,0 4 0,1-3-17,-1 3 1,-2-4-156,2 4 0,3-1 100,0 1 0,0 3-100,1-3 0,-2 3 70,2 1 0,1-1-196,-4-3 0,4 3-1,-1-3 0,-2 3-44,2 1 1,1-4-94,7 0 0,-3-4 208,2 5 0,-2-5-137,-1 4 1,-1-3 74,1 3 1,0-1-121,0 1 1,-6 3 117,-2-3 1,2 3-121,-2 1 1,-4 0 31,-4 0 1,0 0 87,0 0 0,3 0-56,-3 0 0,2 0 38,-1 0 0,2 0 161,-3 0 0,3 3-164,1 1 0,2 0 129,2-4 1,-3 0-118,4 0 1,0-4 46,-1 0 0,0 1 29,-4 3 1,1 0 14,-1 0 0,0 0-58,0 0 0,1 0 2,-1 0 0,0 0 42,0 0 1,2 0-33,2 0 1,-1 0 52,5 0 1,-6 0-30,2 0 1,2 0 5,-2 0 0,0 0 21,-4 0 0,0 0 5,1 0 0,-5 0 8,1 0 1,-2-4-35,1 0 0,0 0 154,-4 4 1,-2 0-89,3 0 0,-3 0 17,-1 0 0,1 0-28,3 0 1,-3 0-11,2 0 0,2 0-25,-1 0 1,5 0-1,-2 0 0,3 0-6,1 0 1,4 0 24,1 0 0,-4 0-36,-1 0 0,-1-1 20,9-3 0,-5 3-8,1-3 0,-1 3 27,1 1 0,-3 0 2,4 0 0,0 0-18,-1 0 1,1 0-4,-1 0 0,-2 0-56,2 0 0,-1 0 59,1 0 1,-5 0-28,5 0 0,-5 0 18,5 0 1,-6 0 60,-2 0 1,-1 0-62,2 0 0,0 0 100,-4 0 0,4-4-36,-5 0 0,5 0 112,-5 4 0,1-4-76,-4 1 1,-2-1-31,-2 4 1,2 0 178,-6 0 1,4 0-99,-4 0 1,0 0 95,-3 0 0,3 0-133,0 0 1,-3 0 106,-5 0 31,1 0-40,3 0-212,-4 5 171,-2-4-1245,-5 4 786,0-5 1,-5 0-1469,-3 0 1,-3 0 1754,-5 0 0,-6-5 0,-8-1 0</inkml:trace>
  <inkml:trace contextRef="#ctx0" brushRef="#br0" timeOffset="109">15053 8840 7045,'-5'-12'715,"3"1"-259,-3-1 0,5 1 2,0 0 0,-4 3 106,1 0-316,-1 6 1,3-7-10,-3 5 1,3-1 185,-3 1-247,-3 3 1,1-4-78,-5 5 1,-1 0-105,1 0 1,-1 1 50,1 3 0,-4-1-57,-1 4 0,0 1 4,1 3 1,-2 2-18,-2 2 0,-1-5 56,5 6 1,-1-6-13,5 5 1,0-4 26,-1-3 1,6 2 17,2-2 1,-1-2-38,1 2 27,0-6-18,4 8 1,0-7 75,0 5 0,2-5 10,1 5 36,4-6 1,5 9-93,4-4 1,-2 0 5,5 0 0,0-3-9,4 4 1,-1-1 8,1 5 0,1-1-65,3 0 0,-3 1 62,3-1 0,-1 1-121,-3-1 0,1 1 60,-8-1 1,-1 0-136,-4 1 0,-3 3 87,-1 0 1,-4 4-144,1-3 1,-8 4-1,-4-1 0,-6 1 130,-1-1 1,-5 3-13,1-3 0,-3-3-3,-1 0 1,-3-4 179,-1 0 1,0-1-107,5 1 0,-1-5 117,0 1 0,4-6-61,0 2 0,5-3-284,-1-1-308,2 0 207,2 0-709,4 0 0,5-5 433,9-2 1,2 0 595,10 0 0,5-1 0,6-3 0</inkml:trace>
  <inkml:trace contextRef="#ctx0" brushRef="#br0" timeOffset="110">15372 8965 7962,'-1'-21'0,"-3"2"1099,3 2-271,-4 6 351,5-1-248,0 6-590,0 1 1,0 6 45,0 3 0,0 4-100,0 7 0,0 3-149,0 5 1,0-1 98,0 1 0,0 4-135,0 0 0,0 0 76,0 0 0,1-3-301,3 3 1,-1-3-93,4-1 0,1-4-209,3 0 0,5-5 203,-1 1 0,1-4-18,0-3 0,1 1 280,6-5 1,-4 0-65,0-4 0,0-5 64,4-3 1,0-2-90,0-2 0,0-3 191,-1 0 1,-3-4 48,0 4 1,-5-6 55,2 2 1,-5 1-174,-3-1 1,1 0 1,-6-3 1,1-1-206,-4 0 0,0-4 65,0 1 1,-1-1-111,-3 4 1,3 4 44,-3 0 0,-1 5-991,1-1-201,0 7-679,4-2 280,0 9 1719,5 1 0,2 6 0,4 6 0</inkml:trace>
  <inkml:trace contextRef="#ctx0" brushRef="#br0" timeOffset="111">16012 8863 8029,'0'-23'99,"0"5"1,0 1 558,0 6 791,0 5-411,0 1-220,0 5-589,0 5 1,0 6 112,0 8 0,0 3-150,0 1 0,0 3 0,0 1 0,0 5-128,0-2 0,0-1 49,0 2 1,0-2-258,0 1 0,0 0 97,0-4 1,1-2-208,3 3 1,-1-4 156,4-4 1,-4-3-43,1-4 1,-2-2-30,2-2 100,-3-3-636,9-5 200,-8 0-534,3 0 0,-5-2 409,0-1 0,0 0 629,0-5 0,0 1 0,0-5 0</inkml:trace>
  <inkml:trace contextRef="#ctx0" brushRef="#br0" timeOffset="112">15864 8840 7933,'11'-17'-288,"0"5"918,1-4 1,1 0-187,2 1 0,3 1 154,4 6 0,1-2-168,0 2 1,1 3 1,3 1 1,1 3-122,2 1 1,2 0-210,-5 0 1,3 5 7,-3 3 1,3 2-164,-3 1 0,-4 2-67,-4 2 1,-5-1 143,1 5 1,-8 0-102,-3 4 1,-2-4-31,-2 0 0,-3 0-24,-5 4 0,-4-4 65,-11 0 1,-5-1 19,-3 1 1,-2-3 62,-1-4 0,1-2-19,3-2 1,-2 1-324,5-6 1,-3 1 106,3-4 1,6 0-314,5 0 1,8 0 6,0 0 524,5-5 0,3-1 0,7-6 0</inkml:trace>
  <inkml:trace contextRef="#ctx0" brushRef="#br0" timeOffset="113">16560 8783 7954,'0'-12'-565,"0"6"845,0-4 1362,0 8-604,0-3-674,-5 21 1,4-1 151,-3 15 1,3-3-135,1 3 0,1-3-71,3 4 1,-2-1-62,6 4 0,-4-3-220,3-1 41,-4 1-504,7-2 505,-9 4 44,10-9 1,-10 3-1,4-7-300,0-1 1,-4-5-236,3 1 1,-3-6 257,-1-1 0,2-6-1472,1 2 911,-1-3-1371,3-1 1373,-5-5 339,0-1 1,-1-6 380,-3 1 0,-3-6 0,-4 0 0</inkml:trace>
  <inkml:trace contextRef="#ctx0" brushRef="#br0" timeOffset="114">16457 8828 7958,'12'-17'-713,"-1"0"713,1 6 0,-6 4 0,-1 2 0</inkml:trace>
  <inkml:trace contextRef="#ctx0" brushRef="#br0" timeOffset="115">16560 8737 8058,'22'0'0,"-2"-5"1062,11-3 1,-1 2-428,4-2 1,1 6-232,-1-2 1,-1 3-306,-3 1 0,2 0 148,-5 0 0,-5 4-309,-2-1 0,-7 6 79,3-1 1,-4 2-59,0 1 1,-6 5 66,-2-1 1,-4 5-113,-4-1 0,-7 1-98,-8 0 0,-8 1-4,-3-2 0,-5 3 3,-3 1 0,3-4 163,-3 0 0,6-5-222,1 1 0,6-6 43,-2-2 1,5-3-702,3 4 166,2-6-668,6 3 1404,4-5 0,7 0 0,7 0 0</inkml:trace>
  <inkml:trace contextRef="#ctx0" brushRef="#br0" timeOffset="116">17200 8863 7945,'0'-12'0,"-1"5"1164,-3-1-104,2 5 53,-3-7-140,0 9-671,-1-4 0,-5 14-209,-1 2 1,1 8 79,-1 0 1,2 7-100,3 0 1,-2 6 106,5-2 0,0 0-216,4 0 0,0-1-361,0 2 1,5-3 247,3-5 0,6-4-120,1 0 1,4-5 74,-4 1 0,5-6 107,0-2 0,5-4 28,2 1 1,4-4-24,0-4 1,-2-3 4,1-4 0,1-2 43,3-2 1,-5-3 84,-2-4 0,-3 2 167,-1 1 1,-4-1 105,0-6 1,-6 1-111,-2-1 0,-1-2-21,-6 1 0,-1-3-56,-7 3 1,-6-3-157,-6 3 1,-9 0 93,-2 4 1,-4 6-173,-4 1 0,-4 5-203,-3 3 1,-1 3-408,1 5 0,4 5-316,8 3 1,3 2-35,8 2 1056,-3-1 0,10 6 0,-5 0 0</inkml:trace>
  <inkml:trace contextRef="#ctx0" brushRef="#br0" timeOffset="117">18079 8737 7976,'0'-11'497,"0"-1"1,-4 5-68,1-1 0,-2 5-54,1 0 0,-3 1 32,-4 2 1,0 0-75,-1 0 1,1 0 76,-1 0 0,1 4-107,-1 0 1,-3 4-53,0-5 0,0 2-126,3-1 1,-3 1 55,0 3 0,0 2-48,3-2 0,1-2 118,-1 2 1,1-1-176,0 5 1,3-1 80,0 0 1,6 1-73,-2-1 0,3 1 16,1-1 0,1 1-116,3-1 0,2-1-50,6-2 0,4 2 108,3-2 0,6 2-57,2 1 0,4-3 44,-5-1 1,5 0-234,-5 0 0,5 2 52,-5-5 0,0 4-81,-7-5 1,1 5-31,-5-4 0,1 5 75,-5-2 1,-1 0-33,-2 0 117,-3 1 0,-5 3-9,0 1 0,-10-1-2,-6 1 1,-4-1 192,-3 0 1,-5 1-100,-2-1 0,-4 1 18,-4-1 0,3 1-197,1-1 1,2-1-208,10-2 0,1-2-1111,10-2 1515,4-3 0,-3 4 0,4-5 0</inkml:trace>
  <inkml:trace contextRef="#ctx0" brushRef="#br0" timeOffset="118">17851 9194 7956,'23'-12'0,"-1"1"0</inkml:trace>
  <inkml:trace contextRef="#ctx0" brushRef="#br0" timeOffset="119">18502 8668 7919,'0'-11'0,"0"3"2582,0 1-1115,0 4-114,0-2-920,0 5 1,1 5-95,3 3 0,-3 7-121,3 4 1,1 3 164,-1 1 0,0 4-217,-4 4 1,1 2 51,3 1 1,-3-3-208,3-1 1,-3-1 66,-1 2 0,0-2-267,0-2 1,0-3 112,0 2 0,0-5-282,0-2 1,0-5 159,0 1 0,-1-2-29,-3-2 0,3-3-165,-3-1 121,3-4 363,1 2-179,-5-5 407,3 0-109,-3 0 127,5-5-145,0 3-36,0-8-104,5 9-51,2-4 1,4 1-10,0 0 1,5 1 34,-1 3 1,0 0 4,-3 0 1,3 0-10,0 0 1,5-2-176,-1-2 1,2 3 0,-2-3 1,1 3-323,-5 1 0,4 0 13,-3 0 1,3-1 177,-4-3 1,0 3-355,-4-3 1,0 1-66,-4 0 700,-2 1 0,0-3 0,2 5 0</inkml:trace>
  <inkml:trace contextRef="#ctx0" brushRef="#br0" timeOffset="120">18867 9114 7815,'-16'-12'0,"-2"1"0</inkml:trace>
  <inkml:trace contextRef="#ctx0" brushRef="#br0" timeOffset="121">18468 8954 7906,'-12'0'0</inkml:trace>
  <inkml:trace contextRef="#ctx0" brushRef="#br0" timeOffset="122">18445 8920 7946,'7'0'0,"1"0"0,-4 0 1265,3 0 0,5 0-536,3 0 1,5 0-228,-1 0 1,3 0-147,1 0 0,3 0-142,1 0 1,0 0-141,-4 0 1,3-4 93,1 0 0,-1-4-610,-3 5 1,-4-2 316,0 1 1,-6 1-2432,-1-4 352,-1 4 2204,-10-7 0,4-1 0,-5-7 0</inkml:trace>
  <inkml:trace contextRef="#ctx0" brushRef="#br0" timeOffset="123">18513 8657 7989,'12'0'0</inkml:trace>
  <inkml:trace contextRef="#ctx0" brushRef="#br0" timeOffset="124">18513 8691 8018,'0'-6'-1202,"0"-4"1202,0 9 0,0-10 0,0 5 0</inkml:trace>
  <inkml:trace contextRef="#ctx0" brushRef="#br0" timeOffset="125">18513 8657 7944,'0'0'0</inkml:trace>
  <inkml:trace contextRef="#ctx0" brushRef="#br0" timeOffset="126">18513 8657 7944,'0'-11'0</inkml:trace>
  <inkml:trace contextRef="#ctx0" brushRef="#br0" timeOffset="127">18513 8646 11051,'8'0'1357,"-1"0"1,-3 0-978,4 0 1,-1 0-45,5 0 1,1 0-106,2 0 1,-1-2 1,5-1 0,1 1 8,7-2 0,1-1-14,2 2 0,2-5-29,-5 4 0,0-1-156,0 1 0,-4 3-7,0-3 1,-2-1 35,-5 1 1,1-1-100,-5 1 43,2 3 1,-12-4-182,6 5-191,-6 0 135,3 0 0,-6 0-340,-3 0-420,3-5-1312,-9 4 1112,4-4 1182,-6 5 0,6 5 0,1 1 0</inkml:trace>
  <inkml:trace contextRef="#ctx0" brushRef="#br0" timeOffset="128">18936 8577 8053,'-12'11'0</inkml:trace>
  <inkml:trace contextRef="#ctx0" brushRef="#br0" timeOffset="129">15635 10210 7963,'0'-11'0,"0"-1"0,0 6 0,0 1 0</inkml:trace>
  <inkml:trace contextRef="#ctx0" brushRef="#br0" timeOffset="130">15647 10130 8071,'0'-6'2883,"0"1"0,0 6-2634,0 3 0,3 4-18,1 7 1,0 3-58,-4 4 1,0 1 58,0 0 1,0 5-230,0 2 1,0 0 58,0 0 0,0-1-250,0 2 1,0 0 141,0-4 0,1-1-283,3-7 0,-3 1 159,3-5 1,-3 0-140,-1-3 124,6-1 26,-5-5 342,4 0-182,-5-6 216,0 0-160,0-6 0,0 0-189,0-5 0,4-2 40,-1-2 1,5 1 22,-4-5 1,5 4-132,-2-4 1,4 0 86,0-4 1,2 0-94,2 0 1,-1 0 50,5 0 0,1 0 121,7 1 0,-2-1-87,6 0 1,-10 5 227,2 3 1,-3 4 12,3 3 0,-1-1 132,-3 5 1,-3 0-44,-4 4 1,-1 0-115,1 0 0,-5 2 160,1 1 0,-2 5-81,2 7 0,-2 3 50,-2 5 0,-3 0-113,3 0 1,-3 5-25,-1 2 0,0-1-17,0 2 0,0-6-151,0 2 1,0 1 37,0-2 0,0-3 74,0-4 0,0-5-212,0 1 0,2-2 42,1-2-733,-1 1 343,3-1-1374,-5-4 100,0-2 1343,0-5 0,5 0 0,1 0 1</inkml:trace>
  <inkml:trace contextRef="#ctx0" brushRef="#br0" timeOffset="131">16457 10256 7937,'-11'-11'0</inkml:trace>
  <inkml:trace contextRef="#ctx0" brushRef="#br0" timeOffset="132">16435 10233 8025,'6'-11'0,"14"4"0,-1 2 0</inkml:trace>
  <inkml:trace contextRef="#ctx0" brushRef="#br0" timeOffset="133">16469 10210 8003,'11'0'1522,"1"0"0,0 0-672,4 0 0,-2 0-403,5 0 0,0 0-332,4 0 0,-1-1 83,1-3 1,0 3-412,0-3 1,0-1 164,0 1 0,-4-3-274,0 3 1,-5 0 223,1 4 1,-2-1-1122,-2-3 0,-3 3 72,-1-3 1147,-4 3 0,2 1 0,-5 0 0</inkml:trace>
  <inkml:trace contextRef="#ctx0" brushRef="#br0" timeOffset="134">16480 10427 8003,'-6'7'617,"2"-1"-617,8-2 0,-3-3 0,4 4 0</inkml:trace>
  <inkml:trace contextRef="#ctx0" brushRef="#br0" timeOffset="135">16537 10450 7949,'17'-5'0,"2"-3"0,4 2 910,3-2 1,-1 5 1234,1-5 1,-2 2-1454,-1-2 1,0-1-401,0 5 1,-2-3-1019,-2 3 0,2 0 726,-6 4 0,-5 0 0,-5 0 0</inkml:trace>
  <inkml:trace contextRef="#ctx0" brushRef="#br0" timeOffset="136">16891 10370 7962,'12'0'0,"-1"5"0,1 2 0</inkml:trace>
  <inkml:trace contextRef="#ctx0" brushRef="#br0" timeOffset="137">17714 10222 7998,'0'-12'0,"4"5"55,-1-1 0,6 2 142,-1-2 1,-2-1-484,2 5 1,-4-1 137,3 1 443,-4-2 0,3-4-31,-2 2 1,-3-2 389,3 3-654,2 2 0,1-6 0,4 5 0</inkml:trace>
  <inkml:trace contextRef="#ctx0" brushRef="#br0" timeOffset="138">17794 10073 7998,'-12'-6'955,"1"2"1,-2-1-527,-2 1 1,2 0-90,-2 4 0,-3 0-91,-1 0 0,-6 5-125,-2 3 1,1 2-26,3 2 0,0 3-4,0 0 0,0 5-108,0-1 0,7 2 105,4-2 1,2 2-259,6-2 0,1-1 76,3 1 1,5-5-135,2 1 0,7-2 43,2-2 1,5-4-62,2-3 1,0-3 170,3-1 0,2 0 53,-1 0 1,3-5 252,-3-3 0,0-2-91,-4-1 1,-6 0 28,-1 4 0,-4-3-15,0 2 0,-6 2 238,-2-2 1,-2 6 413,2-2-405,-3 3 0,5 2-217,-6 3 1,-6 3-181,-1 8 1,1 4 47,-2 8 1,5 2 113,0 6 0,1 0-124,2 3 1,2 2 88,1 1 1,0 8-132,5-4 0,-2 4-96,1-4 1,2 1-13,-5 0 0,4-2 57,-4-2 0,3-3-99,-3-5 0,4-3-30,-5-1 0,1-4 41,-4 0 1,4-5-187,0-2 122,0-5-51,-4 2 384,0-9-134,0-2 0,0-5 0,0 0 0</inkml:trace>
  <inkml:trace contextRef="#ctx0" brushRef="#br0" timeOffset="139">17862 11124 7865,'0'-11'-238,"0"-6"1,5-1-1,2-5 1</inkml:trace>
  <inkml:trace contextRef="#ctx0" brushRef="#br0" timeOffset="140">18468 10165 7850,'6'-23'498,"-2"0"1,2 5-58,2 3 1,-2 2-667,2 2 225,-6-1 0,8 6 0,-3 1 0</inkml:trace>
  <inkml:trace contextRef="#ctx0" brushRef="#br0" timeOffset="141">18479 9993 7995,'-15'0'1061,"0"0"0,-10 2-540,3 1 1,-9 4-221,1 4 1,-3 1-137,-2-1 0,5 4 27,-1 0 1,6 6-73,-2-2 1,5 4-218,3 3 0,2 0-12,6 4 1,0-5-35,4 2 1,3 0-170,8-4 0,3 1 123,9-9 0,3 0 6,7-3 0,5-6 27,7-2 1,-1-3 195,5-1 1,-6-5-2,2-3 0,-2-7 140,-2-4 1,-5 1 107,-2-1 1,-4 4-85,-4-4 1,-3 1-109,-4-1 0,-2-2 1,-2 2 0,-2-3-148,-2-1 0,-3-1 139,3-3 1,-3 3-576,-1-2 488,0-4 0,0 11 0,0-2 0</inkml:trace>
  <inkml:trace contextRef="#ctx0" brushRef="#br0" timeOffset="142">18593 9685 8048,'0'-17'217,"0"-2"0,0 2-217,0-2 0,5 10 0,2-1 0</inkml:trace>
  <inkml:trace contextRef="#ctx0" brushRef="#br0" timeOffset="143">18605 9559 8086,'0'-16'636,"1"-1"159,3-2 0,-3 3-301,3 4 0,-3 1-125,-1-1 1,0 5 553,0-1-561,0 6 0,-4-2-176,0 8 0,-3 5 63,3 10 1,-5 5 134,1 10 1,-2 2-38,-1 2 1,1 6 46,2 6 1,2 4-655,2-1 1,3 3 369,-3 1 1,3-2-441,1-6 0,1 3 155,3-10 0,-2 4-5,6-8 0,-4-1 1,3-7 1,0-1-90,0-2 1,2-8 25,-5 0 0,4-1 123,-5-3 0,2-1 276,-1-6-747,-2 2 639,3-9 0,0 4 0,1-5 0</inkml:trace>
  <inkml:trace contextRef="#ctx0" brushRef="#br0" timeOffset="144">18605 10427 7867,'0'0'0</inkml:trace>
  <inkml:trace contextRef="#ctx0" brushRef="#br0" timeOffset="145">19244 9845 7893,'0'-12'5,"0"1"-5,0 0 0,0 4 0,0 2 0</inkml:trace>
  <inkml:trace contextRef="#ctx0" brushRef="#br0" timeOffset="146">19244 9765 8047,'0'0'0</inkml:trace>
  <inkml:trace contextRef="#ctx0" brushRef="#br0" timeOffset="147">19256 9753 11531,'0'17'1268,"-2"1"-837,-1 5 0,1 3-101,-2 1 1,3 1-74,1-2 1,0-2-181,0 3 0,0 1 86,0-1 1,0-1-407,0-3 1,0 0 104,0 0 1,4-5-435,0-3 0,1-2 572,-1-2 0,-3-5 0,4-1 0</inkml:trace>
  <inkml:trace contextRef="#ctx0" brushRef="#br0" timeOffset="148">19278 10210 7901,'-11'-23'0</inkml:trace>
  <inkml:trace contextRef="#ctx0" brushRef="#br0" timeOffset="149">19027 10039 7947,'0'-8'894,"0"1"-894,0 4 0,5-2 0,2 5 0</inkml:trace>
  <inkml:trace contextRef="#ctx0" brushRef="#br0" timeOffset="150">19050 10016 8004,'0'0'0</inkml:trace>
  <inkml:trace contextRef="#ctx0" brushRef="#br0" timeOffset="151">19061 10016 8004,'17'-4'0,"2"0"0,3-3 2098,0 3 0,1-1-1004,0 1 1,1 3-1025,3-3 0,-3-1-77,3 1 7,-3 0 0,-12-1 0,-1-1 0</inkml:trace>
  <inkml:trace contextRef="#ctx0" brushRef="#br0" timeOffset="152">19404 9959 7992,'11'0'-543,"1"0"543,4 0 0,2 0 0,5 0 0</inkml:trace>
  <inkml:trace contextRef="#ctx0" brushRef="#br0" timeOffset="153">19781 9925 7954,'0'-12'0,"0"1"0</inkml:trace>
  <inkml:trace contextRef="#ctx0" brushRef="#br0" timeOffset="154">19781 9902 7954,'0'-6'0,"0"0"0</inkml:trace>
  <inkml:trace contextRef="#ctx0" brushRef="#br0" timeOffset="155">19781 9890 7954,'4'16'2506,"0"-1"1,1 5-1982,-2-1 0,0 4-173,5 4 1,-6-3-205,2 3 1,1 0-40,-1 0 0,3 0-171,-3-4 0,1-4-212,-1 0 0,-3-5 163,3 1-183,3-2 88,-6-7 156,4-1 1,-1-6 38,-1-3 0,1-2 19,-4-6 1,0-4 11,0-3 1,4 1 12,0-1 1,1 0 46,-1-4 0,-2 0 63,6 0 0,1-5-188,6-2 0,-1 1 83,5-2 0,1 1-133,7-5 0,2 5 117,5 0 0,1 8-75,-1-1 1,-4 12 61,1-1 0,-4 8-10,3 1 1,-6 3-305,-1 3 1,-1 5-129,-7 7 1,-5 3-2186,-6 5 2618,-3 0 0,-6 5 0,-1 1 0</inkml:trace>
  <inkml:trace contextRef="#ctx0" brushRef="#br0" timeOffset="156">15692 11592 7962,'0'-11'-94,"0"-1"-47,0 1 0,0 3 141,0 1 0,-5-1 0,-1-3 0</inkml:trace>
  <inkml:trace contextRef="#ctx0" brushRef="#br0" timeOffset="157">15681 11512 7965,'6'0'3657,"3"2"-2699,-5 1 0,5 9-477,-2 7 1,-2 1-226,-1-1 0,1 3-88,-1-3 1,1 2-70,-1 2 0,-3 0-183,3 0 0,1 0-225,-1-1 1,1 0 226,-1-3 1,-3 1-194,3-4 1,-3-1-62,-1-4-40,0 1 251,0-1 12,0-5 106,0 0 172,0-6 1,0-6 11,0-1 0,0-3-100,0-2 1,1 1-78,3-1 1,-1-4 43,4-3 0,-3 0-172,4-4 1,3 1 45,5-8 1,0 3-60,-1-3 0,4 3 102,8-3 1,-3 6-12,3 1 1,-3 5 167,-1 7 1,-2 1-107,-2 2 0,2-1 227,-6 5 0,4 0-66,-4 4 0,2 2 31,-2 1 1,-3 4-84,4 4 0,-5 6-65,-3 2 1,2 2 0,-3 2 0,-1 0-1,-3 0 0,2 0-298,-1 0 1,0 2 114,-4-2 0,1 1-262,3-9 1,-3 0 152,3-3 1,-3-1-193,-1 1 0,0-5-57,0 1 485,0-6 0,6 9 0,0-5 0</inkml:trace>
  <inkml:trace contextRef="#ctx0" brushRef="#br0" timeOffset="158">16252 11855 7556,'-12'11'0</inkml:trace>
  <inkml:trace contextRef="#ctx0" brushRef="#br0" timeOffset="159">16629 11489 7985,'-8'0'308,"1"0"199,4 0-507,-2 0 0,5 0 0,0 0 0</inkml:trace>
  <inkml:trace contextRef="#ctx0" brushRef="#br0" timeOffset="160">16606 11489 7990,'0'0'0</inkml:trace>
  <inkml:trace contextRef="#ctx0" brushRef="#br0" timeOffset="161">16617 11489 7989,'12'0'2411,"-1"0"1,4 0-1802,1 0 1,-1 0-186,-4 0 0,6-3-330,2-1 0,-1 0 87,1 4 0,0-1-275,4-3 0,1 3 83,2-3 0,-2-3-23,3 0 1,1 1-62,-1-2 0,3 2-280,-3-2 0,-4-1-238,-4 5 0,-5-3-145,1 3-475,-3 0 1232,-5 4 0,3 0 0,-4 0 0</inkml:trace>
  <inkml:trace contextRef="#ctx0" brushRef="#br0" timeOffset="162">16663 11718 7951,'11'0'1979,"1"0"-1057,-1 0 1,1-4-296,-1 0 1,6 0 187,2 4 1,-2-3-324,2-1 1,2 0-57,5 4 1,-1-1-268,1-3 1,-2 3 29,-1-3 1,4 3-550,-1 1 0,-3 0 299,-4 0 1,-1 0-1465,1 0 0,-1 0 1515,-3 0 0,-2 0 0,3 0 0</inkml:trace>
  <inkml:trace contextRef="#ctx0" brushRef="#br0" timeOffset="163">17805 11581 7994,'0'-7'0,"0"-3"226,0 3 0,0 0 58,0 0 1,0-1 155,0-3 1,0 3-138,0 0 0,-1 2 111,-3-2 0,2 0-290,-6 4 0,0 0 58,-3 4 1,-6 0-191,-2 0 0,-1 5 121,1 3 1,-5 3-30,5 4 1,-5-1-59,5 5 1,-2-1-47,2 1 0,4 3-129,8-3 1,1 1 132,6-1 0,0 1-123,0-4 1,6-1 51,1-4 0,8 1-29,4-1 1,3-5 106,1-2 0,1-3 39,3-1 0,-3-1-18,2-3 1,-2-2 113,-1-5 0,-5-1 149,-3 1 1,-2-1-66,-2 1 0,-3 1 130,0 2 1,-6-2 243,2 2-67,-3-2-116,-1-1-138,-5 5-131,4 0 1,-8 15-105,5 3 1,0 7-129,4 0 0,0 7 51,0 5 0,2 3-21,1 4 0,0 4 48,5 8 0,-5-2-305,5 5 1,-5 0 239,0 5 0,-1-1-38,-2 0 1,3-6 92,1-6 0,4 0-25,-4-7 0,1-5 22,-1-7 0,-3-7-11,3-3 1,-2-4 256,2 0-169,-3-6-178,4-1 616,-5-5-998,0 0 1,-3-5-99,-1-3 1,0-2-366,4-1 1,0-4 147,0-1 0,0 1 76,0 4 757,0-1 0,0-4 0,0-2 0</inkml:trace>
  <inkml:trace contextRef="#ctx0" brushRef="#br0" timeOffset="164">18239 11135 7923,'6'-17'1030,"0"0"-201,-6 11-115,5 1-274,-4 5-207,4 0 1,-5 6-1,0 5 0,-1 5-13,-3 3 0,3 4 13,-3-1 1,-1 1-1,1 4 1,-4-2-234,5 2 0,-6-3 0,2 4 0</inkml:trace>
  <inkml:trace contextRef="#ctx0" brushRef="#br0" timeOffset="165">18605 11592 7906,'6'-5'1091,"4"-1"-309,-9-6-231,4 1-151,-5-1 1,0 1-132,0 0 1,-5 1-143,-2 2 1,-3-2 22,-2 2 1,-3-1-168,0 2 0,-6-2 72,2 5 0,-2 0-168,-2 4 0,3 1-110,-3 3 0,6 3 107,-6 4 0,7 4-64,-3 0 1,5 6 108,-1-2 0,3 4-68,5 3 1,2-2 51,5 3 1,0-3-102,0-1 1,6 0 74,5 0 1,6-6-131,6-1 1,1-5 285,3-3 1,-2-3-140,5-5 1,-3-5 375,3-3 1,-4-2-144,0-2 0,-5-4 118,-2-3 0,-5 1-19,1-1 0,-4 0-99,-3-4 1,1-1-91,-5-2 0,0 1 81,-4-1 1,0-2-191,0 1 0,0-5 87,0 2 0,0-3-101,0-1 1,0 2 50,0-2 1,1 6-118,3-6 1,-2 11-114,6 0 0,-4 6-219,3-2 1,-4 5 844,1-1 78,-3 3 104,4 0-414,-4 6 0,4 6 61,-5 7 1,-4 9-75,1 3 0,-5 7 156,4 5 1,-1 2-86,1 1 1,3 2-158,-3 2 0,3-3-76,1 3 0,0-1 87,0 1 1,0-2-222,0 2 0,0-3 53,0-1 0,4-3-101,0-1 1,1-4 30,-2 0 0,0-7-315,5-3 1,-6 0-736,2-1-294,2 1 1531,-4-5 0,8 0 0,-4 1 0</inkml:trace>
  <inkml:trace contextRef="#ctx0" brushRef="#br0" timeOffset="166">19278 11170 7890,'-3'-12'-5,"-1"1"0,-4 3 355,4 1 229,-4-1-138,6-3 770,-8-1-227,9 6-491,-4 1 1,5 6-83,0 3 1,0 7-138,0 8 0,0 4-81,0 4 0,0 1 53,0 2 0,1 3-357,3-2 0,-3 1 131,3 3 1,1-2-173,-1-3 1,3 2-206,-3-5 1,5-5-291,-1-3 1,1-5-338,-2 2 1,3-5 413,-2-3 1,-2 1-1680,2-6 2249,-6 1 0,4-4 0,-6 0 0</inkml:trace>
  <inkml:trace contextRef="#ctx0" brushRef="#br0" timeOffset="167">19096 11467 7760,'6'-2'1120,"-2"-2"-597,2 3 1,-3-4 66,4 5 1,1 0-159,3 0 1,2-1-293,2-3 1,3 2 77,5-6 1,1 4-679,3-4 0,-2 6 51,5-2 1,-4-1-688,1 1 1096,-3 0 0,4-1 0,1-1 0</inkml:trace>
  <inkml:trace contextRef="#ctx0" brushRef="#br0" timeOffset="168">19712 11284 7935,'-5'-12'1257,"4"1"-353,-4 0 502,5 4-415,0 2-478,0 5 1,0 5-198,0 3 1,0 7-97,0 4 0,0 3-173,0 0 1,0 5 123,0 0 1,0 3-292,0-3 0,4 0 3,0-5 0,4 4-321,0-3 0,-2 1 223,2-9 0,-2 0 24,2-3 1,-2-6 306,-2-2-191,-3-3 241,5-1 0,-6-1-35,0-3 0,0-2 70,0-6 1,0 1 11,0-1 0,-4-4-249,0-3 1,-4-3-71,4-1 1,1-3-160,3-1 1,0-5-61,0 2 0,5-3 98,2-1 1,9 1-20,3 2 0,2 3-9,2 5 0,0 6-99,0 1 1,3 5 27,1 3 0,0 3-81,-4 5 1,-1 0-162,1 0 0,-5 2 568,-3 1 0,3 9 0,0 6 0</inkml:trace>
  <inkml:trace contextRef="#ctx0" brushRef="#br0" timeOffset="169">20512 10781 7983,'0'-7'0,"0"-1"545,0 6 878,0-4-305,0 6-711,0 6 0,-1 1 115,-3 8 1,-3 3-145,-4 5 1,0 4-532,-1-1 1,1 6 174,-1-2 1,2 0-1294,3 0 1,-4-3 1270,4 3 0,2-4 0,0 2 0</inkml:trace>
  <inkml:trace contextRef="#ctx0" brushRef="#br0" timeOffset="170">15372 12437 7351,'-6'0'1124,"1"0"117,5 0-900,0-5 0,1 4-112,3-3 1,-1-1 90,4 1 1,-3 0-120,4 4 1,-4 0-35,3 0 0,-3-3-145,4-1 0,-1 0 142,5 4 1,-1 0-141,0 0 0,1 0 17,-1 0 0,4 0-49,1 0 1,4 0 42,-1 0 1,3 0-155,0 0 0,3-1 83,1-3 0,-2 3-98,3-3 0,-2 1-37,2 0 1,-2 0 107,6-5 0,-1 6-101,5-2 1,3-1 80,0 1 0,4-3-9,-4 3 1,5-4 21,-1 4 1,2-3-262,2 3 0,3-4 248,1 4 1,-1-1 15,-3 2 0,0 1 102,-1-1 1,1-3-70,0 3 1,-1-1 91,1 4 1,1-1-61,2-3 0,0 3 155,4-3-1396,-5 2 1247,8-3 0,-4 4-3,5-3 1,2-1-199,1 1 1,0-3 207,-28 5 0,1 0 1,30-3 1,-30 3 0,-1 0 0,31 0 6,-2-6 0,-5 5 123,5 0 1,-8 0-80,8-1 0,-9 3 149,5-3 0,-2 2-37,2-2 1,0 3-89,0-3 0,6-3-54,-31 4 1,0-1-1,2 1 1,-1-1-53,2 1 1,-1-1 0,2 0 0,0 0-179,0-1 0,1-1 1,1 0-1,1 0 216,-1 1 1,0-1 0,0 0-1,-1 1-15,1-1 1,0 0 0,0 0 0,0 1 7,2-1 0,0 0 0,0 1 0,0-1 51,0 0 1,0 0-1,-1 2 1,0 1-27,1-1 0,0 0 0,-2 1 0,0 0 10,2-1 0,0 0 1,0 0-1,0-1-26,-2 3 0,0 1 1,-1-3-1,1 0-1,0 2 1,0 0-1,-3-2 1,1 1-20,0 1 1,0 0 0,-1-2 0,0 0 30,-1 2 1,0 0-1,1-2 1,0-1 28,1 2 0,1-1 0,-3-1 0,0 1-35,0 0 1,1 0-1,-1-1 1,0 0 64,-1 1 1,-1 1-35,30-3 6,0-4 0,-6 5 25,-3-2 0,-2-4 140,-5 4 0,-6 2-104,-2 1 0,-7-1 622,-4 1 0,-8 0-446,-4 4 107,-2 0-200,-7 0-50,-1 0 0,-6 0-660,-3 0 0,-6 0-422,-5 0 0,-7 2 25,-1 1 0,-1 0 900,-6 5 0,-6-1 0,-5 5 0</inkml:trace>
  <inkml:trace contextRef="#ctx0" brushRef="#br0" timeOffset="171">16092 12974 7911,'0'-6'-208,"0"-4"0,0 3 778,0-4 166,0-1 1,0 5 564,0-1-910,0 6 1,-1-3-222,-3 5 1,-2 0 74,-6 0 0,-4 5-182,-3 2 0,-3 5 52,-1 3 0,-3-1-24,-1 5 0,-1 4 63,1 3 0,3 6-71,-2-1 1,7 3-153,3 4 1,4-3 9,0 4 0,2 0-26,2-1 1,3-1 37,5-7 0,2 2-40,1-5 0,4-1 19,4-3 1,2-1-61,2-3 1,-1 1 106,5-5 1,0-3-8,4-5 0,-1-4 115,-3 1 1,6-3-59,-2-1 0,3-3 244,1-4 1,1-1-71,3-7 1,0-2-17,-4 2 0,0-5-119,-5 1 0,-3-4-29,0-4 0,-5 2-1,2-6 0,-9 2-129,-3-1 0,-3-3-8,-1 2 1,0-2 9,0-1 1,-9 4-207,-2-1 0,-3 2 58,3-1 0,-5 2-194,1 5 1,-5 5-32,1 3 0,1 3-158,-1 5 1,1 2 88,-1 5 1,3 1-56,4 3 1,6 6-323,2 5 908,3 5 0,6-2 0,1 5 0</inkml:trace>
  <inkml:trace contextRef="#ctx0" brushRef="#br0" timeOffset="172">16652 13088 7851,'-7'-6'1808,"2"1"-1262,5 5 0,1 0-169,3 0 1,-1 0 59,4 0 1,1 0-136,3 0 0,2 1-55,2 3 0,-1-3-37,5 3 0,0-3-27,4-1 0,0 0-112,0 0 0,0-1-160,0-3 1,-2 2-775,-2-6 1,2 6 455,-6-2 1,0-1-1861,-4 1 1597,-4 0 0,2 3-732,-6-3 1402,1 3 0,-14-4 0,-3 5 0</inkml:trace>
  <inkml:trace contextRef="#ctx0" brushRef="#br0" timeOffset="173">16674 13305 7920,'12'0'576,"-1"0"0,1 0-152,-1 0 1,6 0 376,2 0 0,2-3-326,2-1 1,0-5-102,0 1 1,3 2-158,1-2 1,0 4-189,-4-3 0,-4 4-968,0-1 0,-5 3 395,1 1 544,-2 0 0,3 0 0,2 0 0</inkml:trace>
  <inkml:trace contextRef="#ctx0" brushRef="#br0" timeOffset="174">17622 12631 7920,'0'-11'-74,"0"3"63,0 1 0,-1 3 386,-3-4 38,3 6 125,-4-8 28,5 8-6,0-3-197,0 5 0,-4 5 71,0 3 1,1 3-136,3 5 1,-4 1 3,0 6 0,-5 1-71,1 3 1,0 2 7,0 6 1,-2 4-86,2 3 0,-2-2-113,-1 2 0,3 0 82,0 4 1,2-1-303,-2 1 1,0 0-41,4 0 1,-1-6 116,1-2 1,3-2-73,-3-2 0,4-5 137,4-2 1,1-4 53,2-4 0,3 1-22,-2-5 1,2 0 19,2-3 1,0-6-67,4-2 1,-4 1 20,3-1 1,-2 0-640,-1-4 0,-1 0-121,0 0-2042,1 0 1515,4 0 1316,-3-5 0,3-2 0,-4-4 0</inkml:trace>
  <inkml:trace contextRef="#ctx0" brushRef="#br0" timeOffset="175">18068 13111 7856,'0'-19'0,"0"0"0,0 5 610,0-1 1,0 2-173,0 2 0,-1-1-32,-3 1 1,1 3-206,-4 1 1,-1 4-1,-3-1 1,-6 3-2,-2 1 0,1 1-104,-1 3 1,0 3-48,-4 4 1,0 2 134,1 2 1,0 1-255,3 3 1,3 3-31,4-3 0,2 1-44,2-1 0,3 3 77,5-3 0,2-3-54,1 0 0,5-4-32,7 0 0,-1-5 15,5 1 0,0-5 84,4 0 1,0-3-23,0-3 1,-4 0 316,0-5 1,-1 0-89,1-8 0,-3 4 221,-4-4 0,-1 4-56,0 0 0,-3 1 47,0-1 0,-6 1-31,2 0 0,-3 3 162,-1 0-260,0 6 194,0-3-509,0 15 1,0 4 41,0 12 1,0 0 48,0 4 0,0 1 66,0 3 1,0 4-8,0 0 1,0 4-84,0-4 0,0 5 76,0-1 1,1-1-343,3 1 0,-2-6 150,1 3 1,2-5-446,-1-4 0,0-3 245,-4-8 0,0 1 8,0-5 1,0-3-358,0-5-95,5-4-479,-4 2 478,4-5 207,-5-5 0,0-3-145,0-7 711,0 2 0,0-8 0,0 3 0</inkml:trace>
  <inkml:trace contextRef="#ctx0" brushRef="#br0" timeOffset="176">18296 13157 7856,'1'-12'1091,"3"1"-718,-2 0 0,8 0-405,-3 4 0,3 0 289,2 4 1,-1 1 497,1-1 1,-1 0-292,1-1 0,-1 3-51,0-3 0,5 3-221,-1 1 0,0 0-158,-3 0 1,-1 0-697,0 0 0,1 0 268,-1 0-321,1 0 1,-1-1 714,0-3 0,-4-3 0,-2-4 0</inkml:trace>
  <inkml:trace contextRef="#ctx0" brushRef="#br0" timeOffset="177">18924 12974 7628,'0'-11'400,"0"3"170,0 0 0,0 5-150,0-5 1,2 4-106,1-3 1,-1-1 94,2-3 1,-3 3-142,-1 0 0,0 1-103,0-5 1,-5 5 4,-3-1 0,-2 6-128,-1-2 0,-1 2 86,1 2 0,-2 2-40,-2 2 1,2 3-201,-2 8 1,-3 3 63,-1 5 1,3 0-179,0 0 0,4 0 110,0-1 0,6 1-191,2 0 1,3 0 64,1 0 1,1-4-38,3 0 0,3-5 182,9 1 0,-4-7 115,4-5 1,0-1 95,-1-2 1,4 0-72,-3 0 0,-1-2 310,-4-1 0,1-4-145,-1-4 1,-1 3 143,-2 1 0,1-1-76,-5-3 0,-1 3-2,-3 0-157,5 1 1,-3-1-85,2 1-42,-3 4 99,-1-2-179,0 15 1,0 3 24,0 10 1,0 4 166,0 4 0,-4 3-40,0 4 1,0-1 6,4 5 0,0 0-82,0 4 1,0 0 3,0 4 1,0-3-251,0 2 1,0-5 177,0-3 0,0-4-35,0 1 1,2-7 43,1-5 1,-1-1-8,0-14 39</inkml:trace>
  <inkml:trace contextRef="#ctx0" brushRef="#br0" timeOffset="178">18947 13865 6858,'0'-13'0,"5"-8"0,2-2 0</inkml:trace>
  <inkml:trace contextRef="#ctx0" brushRef="#br0" timeOffset="179">19233 12711 7856,'6'-22'85,"-1"3"41,-5 0 1,4 5 311,0-2 142,5 4 1,-7 4 730,6 0-429,-6 6-708,3-3 0,-5 11 38,0 6 1,-3 4-181,-1 7 0,-1 0-70,1 0 0,1 3-67,-4 1 0,4 0-200,-1-5 0,3-3-583,1 0 1,0-3-1411,0 3 2298,0-10 0,-5 6 0,-1-9 0</inkml:trace>
  <inkml:trace contextRef="#ctx0" brushRef="#br0" timeOffset="180">19438 12437 7856,'-6'-17'329,"1"4"-219,5 5 1096,0 6-338,0-3 260,0 5-672,5 0 0,-2 2-56,4 6 1,-3 1-93,4 10 1,-1 0-65,5 4 1,-1 5-17,0 2 0,1 2 11,-1-2 0,2 4-104,2 1 0,-1 0 77,5 7 1,-5-1-218,1 1 1,2 2-60,-2-2 1,-3 2-220,-5 2 0,-4 0 252,0-1 1,-1-4-32,-2-3 0,0-4-481,0-3 1,-5-3 217,-3-6 0,-3-4-760,-5-3 1,4-2 427,-4-1 1,5-5-1262,3 1 1268,-2-6 1,5 2 713,-2-8 1,2-2-1,5-5 1</inkml:trace>
  <inkml:trace contextRef="#ctx0" brushRef="#br0" timeOffset="181">20078 12940 8250,'6'-12'1100,"1"2"-432,-4 3-456,-1-4 1,3 9 543,-5-6-203,0 1-436,0-5 0,-7 6 108,-4 2 1,0-1-231,-5 1 1,-1 2-29,-2 6 0,-2-2-35,2 6 1,-2 3-38,2 4 0,-2 2-17,2-2 0,-1-1-94,5 5 1,-1-1 89,5 1 0,5 2 0,2-2 0,3-2 24,1-2 0,1-2-140,3-2 1,0-1 192,7-2 0,-2 1 36,6-5 1,3-2 225,1-6 0,-1-2-88,1-5 0,-2-1 115,2 1 0,2-2-32,-6-2 1,0-2-14,-3-2 1,-2-2-28,-3 2 1,4-3 2,-4-1 1,-2 1-62,-1-1 1,1-5-19,-1-3 1,4 0-103,-5 0 0,2-6 53,-1 3 1,1-4-103,3 0 0,1 2 68,-5-2 1,3 0-80,-3 4 0,4-1 121,-5 8 0,3 1-15,-3 7 1,-1 7 135,1 4 51,-1 6 1,-2-2-126,0 8 0,0 7-28,0 8 1,0 8 215,0 3 1,0 4-110,0 5 1,0-3-228,0 6 0,0 0-43,0 4 0,0-1-195,0 1 0,3-1 91,1-4 0,4 1-69,-4-7 0,1 0-254,-1-8 0,-2 2 172,6-6 0,-6 1-175,2-9 0,1 4 139,-1-4 1,1-3-1459,-1-5 1842,-3 1 0,9-2 0,-3-1 0</inkml:trace>
  <inkml:trace contextRef="#ctx0" brushRef="#br0" timeOffset="182">20638 12620 7870,'0'-11'-126,"-4"3"-251,0 0 377,-5 1 1178,8-5-202,-4 6 98,5 1-540,0 5 0,0 6 219,0 6-478,0 4 1,1 8-61,3 3 1,-2 1-26,6 2 1,-4 3-232,3-2 1,1-2 93,3 1 1,-3-4-119,0 0 1,-1-6 24,5-5 1,-5 1-742,1-1 0,-6-3-746,2-5-567,3-4 1125,-6 7 1,4-10 968,-5 0 0,-5-5 0,-2-6 0</inkml:trace>
  <inkml:trace contextRef="#ctx0" brushRef="#br0" timeOffset="183">20489 12848 7028,'11'0'1292,"-3"0"-835,0 0 0,-1 0-124,5 0 1,3 0-171,0 0 1,5 0-75,0 0 1,-3 0-517,2 0 1,0-3 262,4-1 1,-1-1-1298,-3 1 1461,2 3 0,-3-9 0,5 3 0</inkml:trace>
  <inkml:trace contextRef="#ctx0" brushRef="#br0" timeOffset="184">21266 12323 7870,'5'-18'-564,"-4"6"225,3 4 1805,-3 0-336,-1 2-226,0 1-475,0 5 0,0 5-88,0 3 0,-5 3 47,-3 4 0,-2 3-70,-1 5 1,-4 4-79,-1-1 1,0 6-28,1-2 1,2 0-339,-2 0 1,-2 1 135,2 3 0,0 1-90,3 3 0,5-1-236,-1 5 0,6-5 172,-2 1 0,2-3-101,2 0 1,4-5 85,0 1 1,5-6 201,-1 2 1,3-7-62,4-1 0,-2-1 64,2 1 0,-1-6-160,1-6 1,-2-1-144,2 2 1,-1 1-92,1-5 1,-2 0 124,2-4 1,-2 0-1564,-2 0 1223,1 0 1,-1-2 561,1-2 0,-1-2 0,1-5 0</inkml:trace>
  <inkml:trace contextRef="#ctx0" brushRef="#br0" timeOffset="185">21403 12837 7870,'0'-11'0,"0"-1"653,0 1 971,0 4-831,0 2-567,5 5 1,-4 2 83,3 1 0,-3 9-107,-1 7 1,0 2 12,0 2 1,4-1-53,0-3 0,0 6-140,-4-2 0,3 3 10,1-4 1,4-3 22,-4 0 1,3-3-43,-3 3 0,1-7 96,-1 0-127,-3-1 147,9-4-29,-8-1 0,4-2-91,-2-8 1,-3-2-3,3-6 0,-3 1-152,-1-1 1,0-4 65,0-3 1,0-3-70,0-1 1,0-1 36,0-2 0,0 1 64,0-1 0,0-2-4,0 1 0,5-3-13,3 3 1,2 3-40,1 9 0,2 0-70,2 7 1,-1 3-136,5 1 1,0 5 72,4 7 1,0 0-724,0 7 1,0-2 387,-1-2 0,0 0 568,-3 1 0,3 4 0,-5 2 0</inkml:trace>
  <inkml:trace contextRef="#ctx0" brushRef="#br0" timeOffset="186">21997 12860 7870,'0'-6'1316,"0"0"-453,0 1-569,0 4 1,1-4 126,3 5 1,-2 0-84,6 0 0,-4 0 51,3 0 1,1 0-79,3 0 1,4 0-51,1 0 1,4 0-53,-1 0 0,-1 0 4,1 0 1,4-1-412,3-3 1,1 3 231,-4-3 1,-4 1-1148,0 0 1,-1 1 266,1-2 1,-3-1-737,-4 2 1,-1-1 1581,0 4 0,1-5 0,-1-2 0</inkml:trace>
  <inkml:trace contextRef="#ctx0" brushRef="#br0" timeOffset="187">22511 12803 7870,'0'-18'558,"0"2"146,0 4 1,1 1-280,3-1 0,-2 6 342,6 2 276,-6 3-262,3 1-487,-5 0 1,4 10-68,0 5 0,0 6-84,-4 1 1,0 5 24,0 0 0,0 3-118,0-3 1,1 3 162,3-3 1,-2 0 13,6-5 0,-4 4-42,3-3 0,-3 2-150,4-6 1,-1-3-47,5 0 1,-4-9-85,-1-3 0,-3-3 10,4-1 1,-5 0 282,5 0 0,-4-6-297,3-5 1,-4-2-586,1-6 0,-3 0 684,-1-4 0,0 0 0,0 0 0,-1 1-633,-3-1 310,3 0 123,-10 0 0,10-4 22,-3 1 1,3-1 135,1 4 0,5 0-72,3 1 0,6 4 9,1 3 0,4 2-46,-4 1 1,6 6 1,-2 2 1,2 3-378,2 1 1,0 0 191,0 0 1,-4 1-744,0 3 1,-4-1 68,4 4 1008,-10-4 0,11 2 0,-7-5 0</inkml:trace>
  <inkml:trace contextRef="#ctx0" brushRef="#br0" timeOffset="188">23207 12392 7870,'0'-12'92,"0"1"186,0-1 951,5 1-347,-3 0 441,3 4-519,-5 2-428,-5 15 0,-7 7-188,-7 9 0,3 6-211,0-1 1,0-2 92,1 1 0,-1-3-71,5 3 1,3-4-938,1 0 0,4-2 496,-1-1 1,3-5-1044,1-3 1,0-2 1484,0-2 0,0-4 0,0-2 0</inkml:trace>
  <inkml:trace contextRef="#ctx0" brushRef="#br0" timeOffset="189">23436 12175 7870,'-11'-12'500,"4"1"-124,2-1-251,5 6 1123,0 1 381,0 5 1,0 6-1198,0 6 0,5 0-65,2 7 0,0 6-140,0 5 0,1-1 148,3 2 0,5 3-112,-1 4 0,0 1-178,-3-1 1,-1-1 93,0 5 1,1 4-406,-1 3 1,-3 1 93,-1-5 0,-4 1-122,1 0 0,-3-2-25,-1-2 1,0-1 93,0-3 0,-1-4 28,-3 0 1,-2-1 42,-6-6 0,0 3-260,-4-3 1,2-4-258,-5-4 0,4-5-328,-4 1 1,4-3 271,-4-5 687,5-2 0,-3-5 0,6 0 0</inkml:trace>
  <inkml:trace contextRef="#ctx0" brushRef="#br0" timeOffset="190">16149 14539 7988,'0'-8'1023,"0"1"-120,0 4-571,0-7 1,-4 7-96,0-4 1,-4 3 11,0-4 1,2 6-143,-2-2 1,0-1 43,-3 1 0,0-1-88,-1 1 1,1 3 88,-1-3 1,1 3-125,-1 1 0,1 0 42,0 0 0,-5 0-141,1 0 0,0 1 85,4 3 1,-1 2 76,1 6 0,-1-1-145,1 0 0,-1 5 87,1-1 0,1 5-119,2-1 1,-1 3 72,6 1 0,-5 0-152,4-1 1,0 0 87,4-3 0,0 1 59,0-4 1,4 3-161,0-4 1,5 0 131,-2-4 1,4-4-14,0-3 1,2-3 69,2-1 1,-1 0 137,5 0 1,-1 0 19,1 0 1,2-5-100,-2-3 0,2-3-1,-2-4 1,1 2-14,-5-2 1,0 1 86,-3-2 1,-1 2-66,1-5 0,-2 4 151,-3-4 0,2 5-139,-5-1 0,4 2 516,-4 2-320,-1-1 0,-3 5 538,0-1-729,0 6 0,0-1 58,0 11 1,0 1-13,0 10 0,-3 2 50,-1 10 0,-1-1-80,1 8 1,3 5-8,-3-1 1,-1 13-172,1-6 0,0 8-132,4-3 0,1-1-126,3-4 1,-1 1-93,4-8 1,1-7 190,3 0 0,1-10 108,-1-2 1,-3-2-153,-1-5 631,1-1 152,-2-4 49,5 1 99,-10-6 154,4 4-884,-5-8 1,-1 3 261,-3-5-751,3 0 228,-5 0-1628,6 0 1,0-11-1,0-1 1</inkml:trace>
  <inkml:trace contextRef="#ctx0" brushRef="#br0" timeOffset="191">16503 14664 8226,'-6'0'0,"-4"0"578,2 0-80,3 0 576,0 0 833,5 0-1596,5 0 1,3-3 78,7-1 1,-1-4-5,5 4 1,-1-1-82,1 1 0,1 3-177,-5-3 1,4-1 135,-4 2 1,1-3-584,-5 3-412,0 1-944,1-3-103,-6 0 748,4 4-1818,-8-4 2848,8 5 0,-4-5 0,6-2 0</inkml:trace>
  <inkml:trace contextRef="#ctx0" brushRef="#br0" timeOffset="192">17200 14607 8226,'4'-7'170,"-1"-1"1,3 0-171,-3-3 0,0 1 0,4 2 0,-4-2 554,1 2 0,-3-2-175,-1-1 0,0 3 511,0 1-472,0-1-403,0-3 0,-5 1-101,-3 2 0,-2 2 83,-1 2 0,-1 2-20,1-1 0,-2 1 81,-2 2 1,1 0-115,-5 0 0,4 4 25,-4 0 1,4 5-7,-4-1 1,3 5 0,-3 3 1,5 0 1,-1-1 0,2-1-169,2 5 0,5-3 68,2 3 0,3-4-223,1 4 1,0-5 83,0 1 1,5-2 101,2-2 1,5-4 72,3-4 0,-1 2 190,5-1 1,0 0 10,4-4 0,-5-1 192,-3-3 1,1 3 87,-1-3 1,1-1 126,-5 1-318,1-5 0,-5 8 262,1-3 331,-6 3-394,3 1 1,-5 5-90,0 2 1,0 10-57,0 6 1,0 5 39,0 6 0,0-2-233,0 2 1,-3-2 97,-1 6 0,0 1-258,4-1 1,0 5 71,0-1 0,-4-4-355,0-3 1,1-2 157,3-7 0,0 1-33,0-4 0,3-6 82,1-1 0,1-4-56,-1 0 464,-3-1-91,4-4 1,-3 1 313,1-4-96,-1 0-299,3-4-890,-5 0 254,0-5 0,0 2-623,0-4 0,0 3-190,0-4 1,0 5 1396,0-5 0,-5 0 0,-2-3 0</inkml:trace>
  <inkml:trace contextRef="#ctx0" brushRef="#br0" timeOffset="193">17531 14288 8226,'0'-18'36,"0"5"0,0 5 1374,0 6-350,0-3 60,0 5-592,-5 0 0,2 0-90,-4 0 1,3 5-150,-4 3 1,1 5-261,-5 3 1,1 5-70,0 2 0,0 0-79,4 4 1,-3-7-207,2-1 0,3-1-557,1 1 0,-1 1-57,1-5 0,0-3 352,4-5 0,0-3 587,0 4 0,5-6 0,2 3 0</inkml:trace>
  <inkml:trace contextRef="#ctx0" brushRef="#br0" timeOffset="194">17679 14150 8226,'0'-11'714,"0"0"-102,0-1 526,0 6 38,0-4-576,0 8 0,0-4-16,0 2-362,0 3 0,4-3 90,0 8 1,4 2-48,-4 6 0,4-1 192,0 1 1,-2 4-145,2 3 1,0 3 23,3 1 0,4 1-39,0 2 0,5 0 99,-5 4 0,4-1-147,-4 2 1,0 2-32,-3-3 0,-1 7-292,0 1 0,-3 1 159,0 0 1,-6 0-536,2 3 0,-4 1 300,-4-5 1,2 1-261,-6-1 1,0-7-66,-3-1 1,0-1-216,-1-2 1,1-2 137,-1-5 0,5-4-83,-1-5 0,1 1-308,-5-1 603,1-4 1,-1-2-1062,1-5 925,5 0 0,-3-2-611,5-1 0,-5 0 1086,1-5 0,-7-4 0,-3-6 0</inkml:trace>
  <inkml:trace contextRef="#ctx0" brushRef="#br0" timeOffset="195">15692 14333 8226,'12'-6'-997,"-6"-4"499,4 8 1200,-3-8 0,-1 8-155,-2-6 1,-2 6 498,2-2-619,-3 3 0,4-1 444,-5-2-246,0 3 160,0-4-317,0 5-203,-5 0 0,-1 4-167,-5 0 0,-2 8 166,-2 0 1,1 7-62,-5 0 0,1 8-6,-1 3 0,-3 7-13,3 1 1,3 8-32,0-5 0,4 10-312,0-5 0,6 5 113,2-6 0,3 4 138,1-8 1,6-1-170,6-2 0,0-4 42,7-3 1,0-1-182,4-7 1,0 1 12,0-9 1,-4 4 133,0-4 0,-1-3-39,1-5 0,1 0-5,-5 0 0,4 2-273,-3-5 0,-1 0-251,-4-4 0,1 0-273,-1 0 1,1 0 35,-1 0 874,0 0 0,1 0 0,-1 0 0</inkml:trace>
  <inkml:trace contextRef="#ctx0" brushRef="#br0" timeOffset="196">18582 14687 8226,'0'-6'-93,"0"1"503,-5 0 1,0 2 149,-3-4 1,-1 3-87,5-4 1,-5 1-15,2-5 1,-3 1-19,-2-1 0,1 5-95,-1-1 0,1 2-94,0-2 1,-5-1-1,1 5 1,-5 1-238,1 3 1,-3 0 74,-1 0 0,0 5-179,1 2 1,-1 7-2,0 1 0,4 7-151,0 1 1,5 0-9,-1 3 1,7-2-102,4-1 0,3-1 132,1-3 0,3 1 51,4-5 0,2-3-75,10-4 1,1-6 121,7 2 0,-3-3 190,3-1 0,1-5-137,-2-3 0,1-3 374,-4-4 0,0 1-82,0-5 1,-6 1 24,-1-1 0,0-3-107,-1 3 1,-3-3 12,-5-5 0,-3 3-182,4-3 1,-6-2 77,2-2 0,-3-2-135,-1-1 1,0 1 117,0 3 0,0-8-160,0 0 1,0 0 91,0 0 1,0 3-99,0 5 0,0 3 173,0 8 0,0 6 43,0 6 180,0 4-266,0-2 0,0 6 25,0 3 0,0 4 2,0 7 0,0 4 406,0 8 1,0 2-4,0 5 1,0 4 128,0 0 0,0 6-307,0-3 1,4 5-105,0 4 0,0-5-535,-4 1 1,4 0 258,-1-4 0,5-3-106,-4-1 1,1-4 78,-1-3 1,-2-5-215,6-7 1,-6 2-21,2-6 1,-1-1-603,1-7-359,-3 4-649,4-10-94,-5 9 2093,0-9 0,0 4 0</inkml:trace>
  <inkml:trace contextRef="#ctx0" brushRef="#br0" timeOffset="197">19187 14550 8226,'-11'0'332,"4"-1"167,3-3 231,3 3-76,1-4-172,0 5 0,5 0-143,3 0 0,3-4 85,5 0 0,-2-1 40,5 1 0,0 3-55,3-3 1,5-1-14,0 1 1,3-3-99,-3 3 1,3-1-163,-3 1 1,0 1 64,-5-4 1,-3 3-534,0-4 0,-5 6-140,2-2 1,-9 2-1561,-3-2 1443,-3 2 1,-2-3-279,-3 5 0,-3 0-1610,-9 0 2477,-1 0 0,-6 0 0,0 0 0</inkml:trace>
  <inkml:trace contextRef="#ctx0" brushRef="#br0" timeOffset="198">19153 14687 8226,'6'0'0,"0"0"0,-2 0 0,3 0 0,4 0 0,0 0 0,1 0 0,4 0 0,3 0 0,2 0 0,-2 0 0,6 0 0,-2 0 0,4-4 0,-1 1 0,0-5 0,4 4 0,-6-3 0,-1 3 0,-1-1 1727,-7 1 0,4 3-4260,-4-3 2533,0 3 0,-3-5 0,-1 0 0</inkml:trace>
  <inkml:trace contextRef="#ctx0" brushRef="#br0" timeOffset="199">20363 14459 8226,'0'-12'-749,"0"1"524,0 0 0,0 3 1127,0 0-534,0 1 1,0-5 206,0 1 1,0 3 399,0 1-375,0 4 100,0-2-355,0 5 1,0 5-140,0 3 0,0 7-129,0 4 1,4-1 110,0 1 1,4 4-300,-5 3 0,5 1 56,-4-4 1,5 3-2,-2 1 1,0 0-2,0-4 0,-3-2-59,4-2 0,-4 1-267,3-4 238,-4-1 463,7-4-326,-9-4 398,4-2 1,-5-7-125,0-1 0,-4-4-191,1-4 0,-5-2 22,4-2 0,-3-3 2,3-5 1,-4 1-192,4-1 0,1-1 140,3-3 1,0 3-265,0-3 0,1 3 47,3 1 1,2 0-70,5 1 1,2 4 29,2 3 0,3 2-31,5 1 0,-4 5 110,0-1 1,-4 6-149,4-2-294,-5 3 1,1 2 163,-7 3 1,-2 2-752,-2 5 1,-3-3 1157,3 0 0,-13-1 0,-3 5 0</inkml:trace>
  <inkml:trace contextRef="#ctx0" brushRef="#br0" timeOffset="200">20969 14025 8226,'0'-13'0,"0"-2"561,0 9 0,0-2 506,0 0 116,0 6-236,0-3-627,0 5 0,0 5-12,0 2 0,-4 9-16,0 3 1,-5 2-250,2 2 1,-2 0 147,1 0 0,-1 3-132,5 1 1,-3 0-148,3-4 1,-1-2-359,1-2 0,2 3-21,-6-3 1,5-3-446,0-1 1,1-6 180,2-1 0,-3-4-1544,-1 3 2275,0-4 0,9 2 0,1-5 0</inkml:trace>
  <inkml:trace contextRef="#ctx0" brushRef="#br0" timeOffset="201">21083 14470 9206,'11'0'1948,"2"0"-1499,2 0 1,-2 0-39,2 0 1,2 0-112,-2 0 0,5 0-72,-1 0 0,3-4-11,1 1 1,-4-2-155,0 1 1,-2 1 93,3-4 0,-4 4-445,-5-1 0,1 2-467,-1-2-677,-4 3 568,3-4-411,-9 5-103,4 0 837,-5 0 0,0 0 0</inkml:trace>
  <inkml:trace contextRef="#ctx0" brushRef="#br0" timeOffset="202">21643 14288 7796,'0'-12'0,"0"1"0,1 4 0,3 4 0,2-4 0,0 6 0,-1-4 0,-3 5 0,1 0 0,-1 1 0,2 3 0,-3 4 0,-1 7 0,4 3 0,-1 4 0,1 1 0,-4 0 0,0 1 0,0 3 0,0-3 2249,0 3 0,0 0-1428,0 0 1,0 4-559,0-5 1,1 1-630,3-4 0,-2-4 122,1 0 1,0-7-283,1 0 435,-3-1 259,4-9 1,-4 3-86,3-5 1,-3-2 120,3-1 0,-3-8 14,-1-4 0,0-1-11,0 0 1,0-1-282,0-6 1,-3 0 24,-1 0 1,0-1-103,4-3 0,0 2 90,0-5 0,6 3 0,6-4 1,1 6-95,6-2 0,0 5 69,3 3 0,5 0 58,0 7 0,4-1-11,0 10 0,1-1 118,-2 4 0,2 0-211,-6 0 0,0 4-185,-7-1 0,1 6-982,-5-1 0,-4 3 1299,-8 5 0,-1-4 0,-2 5 0</inkml:trace>
  <inkml:trace contextRef="#ctx0" brushRef="#br1" timeOffset="203">20603 14973 7851,'-6'-2'-860,"2"-1"0,-2 1 721,-2-1 161,3 1 1,-5 2-41,2 0 18,-2 0 0,-6 0 0,-2 0 0</inkml:trace>
  <inkml:trace contextRef="#ctx0" brushRef="#br1" timeOffset="204">20432 14973 7851,'-8'0'-1407,"1"0"1315,4 0 214,-2 0 143,5 0-60,0-5-101,0 3 0,-1-4 131,-3 2-112,3 3 1,-6-5 115,4 2 0,0 3-74,-5-3 1,5 2 151,-5 2 0,0 0-108,-3 0 0,0 0 79,-1 0 0,5 0 335,-1 0-227,5 0 1,-2 2-140,5 2 1,0-2-88,0 6 1,2-4 143,1 3 1,4 1-43,4 3 1,-2 2-114,2 2 0,-2-1-36,7 5 1,-4-5-118,0 1 1,-5 2 71,1-2 1,0 1-75,3 0 0,-3-4 53,-1 4 0,-1-4-226,2 0 1,2-1-11,-2 1 0,-2-5 76,2 1 1,-4-6-14,3 2 1,1-3 49,3-1 1,1 0-89,-1 0 1,-3-5-1,-1-2 115,1-3 1,2-2 30,-2 1 0,-3-1 107,-5 1 0,4-1 40,-1 1 0,3 1-40,-3 2 80,-1-2 0,4 5 37,-2-3-37,2 3-91,6 0 0,-1 4-4,0-3 0,1 3-13,-1 1 0,1 0-8,-1 0 0,4 0-52,0 0 0,1 0 54,-5 0 0,-2 0-136,2 0 0,-2 0 73,7 0 0,-4 0-92,0 0 1,-5 4 28,1 0 1,-1-1-148,5-3 0,-1 4 25,1 0 1,-1 1 89,1-1 0,-5-2 6,1 6 0,-1-4-10,5 3 0,3-3 138,0 4 1,2-2-15,-2 2 0,3 1-29,5-5 0,-1-1-3,1-3 0,4 0 87,0 0 0,8 0-22,-1 0 1,8-1-38,0-3 0,6 2-3,2-6 0,3 0-287,-3-3 1,8 1 345,-1 2 1,0-1-59,-7 6 1,-2-1 9,-10 4 0,0 0 35,-4 0 0,-3 0 6,-1 0 0,-4 1 12,0 3 1,-2-3 7,-1 3 0,0 1-64,0-1 1,-1 0 298,-3-4 1,1-2-185,-5-1 0,0 0 31,-3-5 0,-6 1 112,-2-5 0,1 0-146,-1-4 1,0 3-21,-4-7 1,-2 7-115,-1-3 1,0 4-186,-5 0 0,6 1-389,-2-1 276,-2 1-653,4-1 486,-8 6 459,9 1 0,1 5 0,6 0 0</inkml:trace>
  <inkml:trace contextRef="#ctx0" brushRef="#br1" timeOffset="205">20500 15635 7781,'0'-11'605,"0"4"-487,0-3-64,0 9 0,0-5 489,0 2 219,0 3-217,0-5 407,0 6-818,-5 0 1,3 4-18,-6 0 1,-1 6-99,-6 2 1,1-1 51,-5 4 1,4 2-177,-4-2 1,-1 5-35,-7-1 1,3 3 78,-3 1 1,3-4-12,1 0 0,0 0 63,1 4 1,-1-5 57,0-3 1,4 1-44,0-1 1,5 1-9,-1-5 0,6-3 1,1-1 1,4 0 0,-3 0-48,4-2 77,-2-5-167,5 5 132,0-3 45,0 3 0,1-5 8,3 0 0,-1 0 9,4 0 0,1 0 2,3 0 0,5 0 115,-1 0 1,5 0 64,-1 0 1,6 0-96,2 0 0,1 0 115,-1 0 1,-3 4-82,2-1 1,2 1-56,-1-4 0,-4 0-23,-4 0 0,-4 1-29,4 3 2,-5-2-373,3 3-99,-6-5-496,-5 5-889,-1-4 741,-5 4-872,0-5 1056,6 0 859,-5 0 0,4-5 0,-5-1 0</inkml:trace>
  <inkml:trace contextRef="#ctx0" brushRef="#br1" timeOffset="206">20957 15909 7755,'-6'0'-307,"1"-5"1,5 3 378,0-6 0,0 4 232,0-3 0,-1 3 327,-3-4 1,3 4 145,-3-3-95,2 4-455,-3-7 1,3 8-122,-6-6 1,4 5 60,-3 0 1,-1 1-41,-3 2 1,-1 0-7,1 0 0,-6 5-161,-2 3 0,2 2 16,-2 2 1,0 0 80,-4 3 1,4-1-156,0 5 0,5 1 51,-2 2 1,5-3-65,3 0 0,3-1 48,5 1 1,2-1-46,1-3 1,4-3 69,4-1 0,6-1-7,2-6 0,1 0 79,-1-4 0,3 0-51,-3 0 0,2-5 160,2-3 1,0-2-86,0-1 0,0-5 22,-1 1 1,-4-5-14,-3 1 0,-2-3 15,-1-1 1,-2 1-39,-3-1 1,0 0-2,-4 0 1,-1-4-103,2 1 1,-3-5 89,-1 5 1,0-5-140,0 4 0,0-4 30,0 0 0,0 2-152,0-1 0,0 4 166,0 0 0,-1 7 30,-3 3 1,2 4 85,-1 0 276,1 1 74,2 5-245,0 0-144,0 6 71,0 6 0,0 0-64,0 5 1,0 6 36,0 2 1,0 2-9,0 2 1,0 5 228,0 3 0,0 2-21,0 1 1,4 0-210,0 0 1,0-3 49,-4-1 1,4-3 35,-1 3 0,5-4 33,-4 0 0,5-3-65,-2-4 0,0 2-1289,0-6 510,1 0 1,2-7 97,-2-1 380,2-4 199,-9 2 0,9-5 0,-3 0 0</inkml:trace>
  <inkml:trace contextRef="#ctx0" brushRef="#br1" timeOffset="207">21722 15658 7743,'0'-11'0,"0"3"0,0 0 898,0 1-128,0-5-216,0 6 0,0 0 376,0 2-486,0 3 0,0-3-193,0 8 1,0 3-24,0 8 1,0 3-29,0 5 1,0 0 0,0 0 0,4 3-113,0 1 0,4 3-25,-4-3 1,3 1-88,-3-1 1,4-7-81,-5 3 0,2-7-522,-1 3 291,-2-5 0,6 3-211,-4-6 0,1-4-609,-1-4 411,-3-1-290,4-2 1,-5-5 1033,0-3 0,6-2 0,0-2 0</inkml:trace>
  <inkml:trace contextRef="#ctx0" brushRef="#br1" timeOffset="208">21997 15635 7744,'0'-11'1563,"0"3"-593,0 1-575,5-1 169,1 2-160,0 0 0,1 8-88,-3 2 0,-3 3 33,3 8 0,-3 4-138,-1 8 1,0-2 24,0 6 1,0-4-107,0 3 1,0-3-106,0 3 0,0-4 12,0 0 1,4-3 102,-1-4 1,1-2-773,-4-6 229,5 0 1,-3-3-717,1 0 619,-1-6 1,-1-1-374,3-4 0,-3-6-178,3 1 0,-3-2 487,-1-1 1,-1-5 563,-3 1 0,-2-5 0,-6 2 0</inkml:trace>
  <inkml:trace contextRef="#ctx0" brushRef="#br1" timeOffset="209">22008 15669 7744,'0'-11'494,"0"0"1,1-1-134,3 1 0,-1 4-125,4 4 1,-3-2 72,4 1 1,-1 0 130,5 4 0,-5 4-139,1 0 1,0 8 30,3 0 1,4 5-178,0-1 0,2 5 59,-2 2 0,-1 0-164,5 4 1,-4-3-32,4-2 1,0-2-37,4-1 0,-4-4 101,0 4 1,0-7-6,4 0 1,0-1-137,0-3 1,-4-3-31,0-1-27,-5-3 1,2-1 48,-4 0 1,-5 0-859,1 0-161,-5 0 260,2 0 0,-7-4 286,-1 0 0,0-3-73,-5 3 1,5-4 15,-5 5 1,2-6 594,-2 1 0,-2-2 0,4-1 0</inkml:trace>
  <inkml:trace contextRef="#ctx0" brushRef="#br1" timeOffset="210">22522 15532 7766,'-5'-10'546,"-3"3"806,3-4-426,0 5-449,5 0 1,0 2-87,0 8 0,0 2-118,0 6 0,0 4 33,0 3 1,0 4-104,0 4 1,0 2-60,0 5 1,0-4-20,0 1 0,1-2-118,3 2 1,-3 0-177,3-4 0,-2-4 121,-2-4 0,3-5-418,1 1 170,0-2-1436,1-2 1732,1-5 0,1 0 0,-2-6 0</inkml:trace>
  <inkml:trace contextRef="#ctx0" brushRef="#br1" timeOffset="211">20226 16435 7812,'0'-12'371,"0"1"408,0 4 82,0-3 205,0 9-280,0-9-26,0 9-218,0-4-334,0 15 0,0-1-55,0 10 1,-1-4 67,-3 4 0,3 1-239,-3 7 1,-1-2-20,1 6 0,-5-2-66,2 1 1,-3 3-83,-2-2 1,1-2-141,-1 1 1,5-6 143,-1-1 1,4-4 11,-3-3 1,4-8-121,-1 4 0,3-7-206,1 3-271,0-6 307,0 3 0,0-6-28,0-3 1,4-2 172,0-6 0,3 1 69,-3 0 0,4-2 245,-4-2 0,4-3 0,-1-5 0</inkml:trace>
  <inkml:trace contextRef="#ctx0" brushRef="#br1" timeOffset="212">20238 16469 7812,'0'-12'0,"0"1"450,0 0 1,0 3-82,0 0 0,0 5 429,0-5-343,0 5 0,1-2 20,3 5 0,-2 0-172,6 0 0,-4 2-28,3 1 0,-3 5-193,4 7 0,-1-1 126,5 5 0,-1 0-85,1 4 1,-1 4 83,1-1 1,-1 2-338,0-1 0,1-3-48,-1 3 1,1-3-213,-1-1 0,-3-6 173,-1-1 1,0-4 16,0 0 0,3-1-19,-2 1 1,-3-5-513,-1 1-747,2-6 617,-4 4-250,3-6 924,-5 0 1,-5 0 0,-2 0 0</inkml:trace>
  <inkml:trace contextRef="#ctx0" brushRef="#br1" timeOffset="213">20078 16743 7808,'11'0'89,"1"0"0,-1 0-89,1 0 0,4 0 470,3 0 0,1 0-120,-1 0 1,7-4-139,-3 0 1,2 1-110,-2 3 0,0 0-115,0 0 1,-4 0-518,0 0 1,-4 0 75,4 0-286,-5 0 1,2 0 738,-4 0 0,-1-6 0,1 0 0</inkml:trace>
  <inkml:trace contextRef="#ctx0" brushRef="#br1" timeOffset="214">20649 16492 7758,'0'-12'1525,"0"1"-430,0 5-91,0 0-491,0 6-317,0 6 0,1 1-110,3 8 1,-3 3 89,3 5 1,-3 0-224,-1 0 1,0 1 91,0 2 0,0-1-283,0 1 0,0-2-49,0-1 1,0-1-156,0-3 1,0 1 217,0-5 0,0-3-345,0-5-255,0-4 157,0 2-1249,0-5 1916,0-5 0,-5-1 0,-1-6 0</inkml:trace>
  <inkml:trace contextRef="#ctx0" brushRef="#br1" timeOffset="215">20558 16446 7758,'0'-6'290,"0"-4"586,0 2-732,5-2 0,0-2 83,2 1 1,3 3 310,-2 1 1,2 4-169,2-1 1,0-1 4,4 1 1,-2 1-191,5 3 0,-5 0-149,1 0 0,3 0 94,1 0 0,-3 3-172,-1 1 0,-1 1-190,1-1 0,-6-1 174,3 4-169,-3 1 0,-3 3 94,-2 1 0,-3-1-206,-1 1 0,-5-1 106,-3 0 1,-3 1 93,-4-1 1,1 1 7,-5-1 1,4-3-9,-5-1 0,7 0 451,-3 0 1,0 3-151,1-2 1,-1-3-7,5-1 1,3 1-9,1-1 192,4 5-213,-2-8-99,5 9 0,5-7 23,3 4 1,6-4-15,1 1 0,5 1-67,-1-1 1,3 3 66,1-3 0,0 4 11,-1-5 1,1 5-21,0-4 0,-5 3-53,-3-3 0,-2 5-6,-2-1 1,1 2-8,-1 1 1,-5-3-13,-2 0 0,-3-1-118,-1 5 0,-1-1-24,-3 0 0,-2-3 73,-5 0 0,-2-1-67,-2 5 1,-3-1 65,-5 1 0,4-2-75,0-3 1,4 2 97,-4-5 1,5 4 0,-1-5 1,2 1-423,1-4 79,6 0 0,1-5-786,5-2 1225,0 1 0,0-9 0,0 3 0</inkml:trace>
  <inkml:trace contextRef="#ctx0" brushRef="#br1" timeOffset="216">21186 16423 7773,'0'-11'24,"0"-1"0,0 1-178,0 0 1,1 3 682,3 0 0,-3 4-231,3-3 1,-3 3 604,-1-4-323,-5 6-327,-1-3-168,-6 5 0,1 0-13,-1 0 0,5 4-26,-1-1 1,1 6 116,-5-1 1,5-2-186,-1 2 0,2 0 67,-2 3-100,-2 0 0,5 1 16,-3-1 66,3 1 0,5-1 71,0 0-59,0 1 1,1-1-20,3 1 0,2-1-23,6 1 0,-1-1 9,1 0 0,0 1 63,4-1 1,-4 1 8,4-1 1,0 1-27,-1-1 0,1-1-20,-5-2 1,0 2-57,1-3 0,-2 4-16,-2 0 1,-2 2-2,-2 2 0,-3-2 24,3 2 1,-8-6-44,-4-2 1,-3 1 40,-4 3 1,1-3 27,-5 0 1,0-5-65,-4 5 1,4-5-3,0 0 0,5-1-238,-1-2-371,2 0 200,1 0 0,6-2 27,2-1 439,3-4 0,1-4 0,0-1 0</inkml:trace>
  <inkml:trace contextRef="#ctx0" brushRef="#br1" timeOffset="217">21802 16320 7727,'-5'-6'269,"4"-4"761,-9 9-635,9-10 0,-6 10 406,4-3-476,1 3 0,-3 2 57,5 3 0,0 6-182,0 6 0,0 4 12,0-1 1,5 3 70,3 0 0,2 5-84,1 0 1,-3-1-235,0-3 1,-1-1 98,5-3 0,-2 2-360,-3-2 1,4-2 91,-4-2 0,0-2-31,0-2 0,-3-1-428,4-2-546,-6-3-729,8-5 1044,-8 0 894,3 0 0,0-5 0,1-1 0</inkml:trace>
  <inkml:trace contextRef="#ctx0" brushRef="#br1" timeOffset="218">21997 16309 7764,'1'-11'496,"3"-1"0,-2 1 254,6-1-19,-1 1-223,5-1 374,-6 6-503,-1 1 0,-5 10-143,0 3 1,-1 7-78,-3 4 1,-2 4 12,-6 3 1,1 2-146,0 3 1,-1 2 112,1-3 1,-1 2-348,1-2 1,-1 0-113,1-4 1,3-3-254,1 0 1,3-1 136,-4-7 1,6 0-951,-2-4 334,3-4-110,1-2 1161,0-5 0,5 0 0,1 0 0</inkml:trace>
  <inkml:trace contextRef="#ctx0" brushRef="#br1" timeOffset="219">22225 16275 7760,'0'-12'448,"1"1"-179,3-1-22,2 6 0,2 0 511,0 2-76,-6 3 1,3-3-225,-5 8 0,0 2-79,0 5 0,0 6-127,0 2 0,0-1-10,0 1 0,-1 1-164,-3 7 0,2-3 83,-6 3 0,5 0-116,0 0 0,0 0-159,-1-4 0,3-2-309,-3-2 1,3-1 155,1-3 0,0-6-242,0 2 0,0-5-91,0 1-133,0-4-184,0 2 167,-5-5-322,4 0 627,-9-5 0,8-2-134,-2-4 579,3 5 0,-4-10 0,-1 4 0</inkml:trace>
  <inkml:trace contextRef="#ctx0" brushRef="#br1" timeOffset="220">22259 16286 7755,'0'-11'612,"0"-1"-296,5 1 1,-2 1 332,4 2 120,-4 3-481,7 0 0,-7 4 110,4-3 1,-4 8-133,1 3 0,1 3-52,-1 2 1,4 3-126,0 0 0,-2 6 64,2-2 0,0 1-86,3-1 1,0 3 91,1-3 0,-1 2-151,1 2 1,3-4-294,0 0 0,-3-5 167,-5 1 1,1 1-95,3-5 1,-1 3-69,-2-6 99,2 2 1,-3-3-119,4 1 0,-3-6-483,-1 2 34,-4-2-366,2-2-15,-5 0 1129,0-6 0,-10 5 0,-3-4 0</inkml:trace>
  <inkml:trace contextRef="#ctx0" brushRef="#br1" timeOffset="221">22259 16537 7847,'-6'-5'1503,"6"4"-1227,6-9 0,6 9-71,-1-3 1,1 3-131,-1 1 0,0-4-49,1 0 1,-1 0-194,1 4 1,3 0-52,0 0 1,0 0-230,-3 0 0,-1-4 176,1 1 0,-1-3 271,0 3 0,1-4 0,-1-4 0</inkml:trace>
  <inkml:trace contextRef="#ctx0" brushRef="#br1" timeOffset="222">22728 16229 7745,'0'-11'392,"0"-5"666,0 1-707,0 0 0,3 7 178,1 1 197,0 4 5,-4-2-338,0 5 1,0 5-195,0 3 0,0 7-34,0 4 0,0 3 2,0 0 0,0 3-145,0 1 1,-4-2-35,0 3 1,1 1 76,3-1 1,-4-3-438,0-1 1,0-7 148,4 7 1,0-8-26,0 0 1,0-2-121,0-2 134,0 1 59,0-6 359,0 4 81,0-8-106,0 3 685,0-5-609,5 0 1,2 0-141,4 0 0,-3 0-18,-1 0 1,2 0-26,6 0 0,-2-2 37,2-1 0,-2 1 7,-2-1 0,5 1 14,-1 2 0,0 0-29,-4 0 1,5-4-69,-1 1 1,0-1-15,-3 4 1,-2-1 134,-3-3-136,3 2 1,-8-4-1951,2 2 0,-4 2 1952,-4-6 0,-3 1 0,-4-5 0</inkml:trace>
  <inkml:trace contextRef="#ctx0" brushRef="#br1" timeOffset="223">23036 16286 7767,'0'-11'0,"0"-1"606,0 1-274,5 5 1,0-1 506,3 3-561,-3 3 1,-5-3 149,0 8 0,0 2-172,0 6 0,0 4-50,0 3 1,0 3-187,0 1 0,0 0 67,0 0 1,0-1-181,0 1 0,0-1-29,0-3 1,5 1-66,2-5 1,4 1 50,0-5 1,0-1-38,1-2 0,1-2 94,2-2 0,-1-3 27,5 3 0,0-3 54,4-1 0,-2-4-43,-2 1 0,3-6 79,-3 1 1,-1-2-11,1-1 0,-5-5 126,1 1 0,-2-5-85,-2 1 0,-3-3 127,-1-1 1,-4 1-153,1-1 1,-3-4 17,-1 0 1,0 1 109,0 3 1,0 1-74,0 3 0,-1 3-94,-3 4 0,1 2-237,-4 3 1,3 2-1189,-4 5 441,1 0 217,0 5 0,2 1 762,5 5 0,0 1 0,0-1 0</inkml:trace>
  <inkml:trace contextRef="#ctx0" brushRef="#br1" timeOffset="224">23596 16206 7743,'0'-11'1919,"0"4"-1038,0 2-126,0 5 0,3 5-395,1 3 0,0 2-103,-4 2 0,0 0-7,0 4 1,-1 0-154,-3 3 0,3 3 104,-3-3 0,-1-2-242,1 2 0,0-1 81,4 1 1,0 2-344,0-6 1,0 4 109,0-4 1,0 0-40,0-3 0,5-1 61,3 1 1,2-5-15,1 1 0,5-6 190,-1 2 1,1-3-94,0-1 0,0 0 224,3 0 0,1-1-51,-4-3 0,3 2-74,-4-6 1,1 4-47,0-3 1,-4 3-109,3-4 1,-2 2-326,-1-2-754,-1-2 240,0 4 1,-5-4 409,-6 2 1,-6-1 571,-5 5 0,-5-4 0,-2 1 0</inkml:trace>
  <inkml:trace contextRef="#ctx0" brushRef="#br1" timeOffset="225">23516 16378 7743,'11'0'485,"0"0"-263,1 0 0,-1 0-90,1 0 1,0 0 78,4 0 1,-2-4-73,5 0 0,0 0-126,3 4 1,-3 0-44,1 0 0,-3 0-223,2 0 1,-2-4 22,-6 0 0,1 1-743,-1 3 973,1-5 0,-1-7 0,0-6 0</inkml:trace>
  <inkml:trace contextRef="#ctx0" brushRef="#br1" timeOffset="226">23550 16183 8405,'11'-11'1485,"6"1"-1094,2 2 1,4-1 206,3 5 1,-2 1-8,3 3 0,-4 0-192,-4 0 0,1-4-157,-5 0 1,4 0-42,-3 4 0,3 2-839,-4 1 1,-4-1 637,-3 1 0,-5 4 0,2-1 0</inkml:trace>
  <inkml:trace contextRef="#ctx0" brushRef="#br1" timeOffset="227">17314 15589 7508,'-6'0'962,"-4"0"-747,8 0 0,-3-1 290,5-3 271,0 3-490,0-4 0,0 6 77,0 3 0,1-1-187,3 4 1,-2-3-14,1 4 1,2-1-15,-1 5 0,1-1 65,-1 1 1,-3-1-215,3 0 1,1 2 41,-1 2 0,5-1-80,-1 5 0,0-3-13,0 3 0,6-2 90,-3 2 0,7 2 71,-3-6 0,6 5-6,-2-1 1,-1-1 14,1 1 0,-4-4-46,4 4 0,-1-1-1,1 1 1,2 1 41,-2-4 1,3 3-134,1-4 0,-1 5 23,1-1 0,4-1-49,0 1 1,4-4 141,0 4 0,-2-1-11,1 1 1,1 1-68,3-4 0,0 3 1,1-4 1,0 1-78,3 0 0,-1-4 105,5 4 0,-4 0-87,4-1 0,0 2-119,3-2 0,1-2 132,0 2 1,1-2 4,2-2 1,-2 0-14,3 1 1,1-1-28,-2 1 0,2-1 1,-2 1 0,-6-5-95,3 1 0,-3-2 76,3 2 0,-8 1-17,0-6 1,-5 5 36,5-4 1,-6 0-22,-2-4 0,-1 3 80,2 1 1,-3 0-1,-5-4 0,0 0 109,-1 0 1,-3 0 69,0 0 0,-3 0-43,3 0 0,-2-1-9,2-3 0,3 3-61,-3-3 0,1 3-60,-1 1 1,2 0 25,-6 0 0,0 0-116,-3 0-326,-1 0-756,0 0 537,-4 0 1,-8 0-1748,-11 0 2376,1 0 0,-16 0 0,3 0 0</inkml:trace>
  <inkml:trace contextRef="#ctx0" brushRef="#br1" timeOffset="228">17280 15647 7718,'-7'0'-456,"2"0"772,0 0-14,4 0 381,-9-5-332,9 3 1,-6-4 169,3 2-26,3 3 57,-4-4 22,5 5 135,0 0 1,0 5-714,0 2 1,-4 5 44,0 3 1,1-1-93,3 5 0,0-4-58,0 4 0,0-1 71,0 1 1,3 1 83,1-4 0,4-1-74,-4-4-336,5 1 47,-3-1 124,0 1 0,1-6-26,-4-2 24,-1-3-18,3-6 1,-5-5 84,0-5 0,0-1-56,0 5 1,-2-4 86,-1-1 1,0-3-31,-4 4 0,3-5 45,-4 1 1,4 1 112,-3-1 1,3 0-58,-4-4 0,6 4 107,-2 0 0,3 4 105,1-4 0,0 5 19,0-1 197,0 2-249,0 2 1,3 3-13,1 0 0,1 6-90,-1-2 0,-1 3-9,4 1 1,-3 0 93,4 0 0,-4 3 134,3 1-91,1 5 0,3-4-61,1 3 0,0 1 176,4-5 0,-3 4-30,7 0 0,-5-2-14,4 2 0,-1-4-53,1 3 0,1-3-8,-5 4 0,4-6-4,-4 2 1,4 1 13,-3-1 0,-1 0-129,-4-4 167,1 0-937,-1 0 375,-5 0-914,0 0 1,-8 0 1238,-2 0 0,-7 0 0,-7 0 0</inkml:trace>
  <inkml:trace contextRef="#ctx0" brushRef="#br1" timeOffset="229">17257 16263 7751,'0'-6'1519,"5"-4"-761,-4 9 68,4-5-430,-5 6-194,0 0 0,-1 6 57,-3 1 0,2 3-101,-6 2 1,1 3-1,-5 0 0,1 4-34,-1-4 1,1 6-215,-1-2 0,-3 1-144,0-1 1,0 3 172,3-3 0,2-3 55,3-1 1,-2-2-679,5-1-103,-5-1 0,8-3-57,-3-1-143,3-4 81,1 2 401,0-15 0,1 2 505,3-7 0,2 2 0,5 2 0</inkml:trace>
  <inkml:trace contextRef="#ctx0" brushRef="#br1" timeOffset="230">17291 16286 7758,'5'-6'0,"-3"-1"921,1 4-455,-1 1 1,-2-4 356,0 2-525,0 3 0,0-3-53,0 8 1,0 2 40,0 6 1,0-1-72,0 1 0,0-1-239,0 0 0,0 5 103,0-1 0,0 1-220,0 0 0,0-4-55,0 4 0,0-4-188,0 0 0,0-5 30,0 1 139,0-6 1,1 7-10,3-5 0,-2 0 108,6-4 1,1-1 119,6-3 1,-2 3-95,2-3 0,1-1 74,0 1 0,3-4 9,-4 4 1,4-4 13,-4 0 1,4 2 0,-4-2 0,4 5 6,-3 0 1,-1-2 25,-4 1-93,1 0 317,-6 4-151,-1 0 86,-5 0 1,-1 5 11,-3 3 0,-2-2 49,-6 2 1,1-1-186,-1 5 0,1 0 9,0 4 1,-1-4-79,1 3 1,3 2 100,1-2 1,-1 0-190,-3-3 0,0-1-216,4 1-143,-3-1 150,3 1 0,1-5-702,2 1-25,3-6-419,1 3 1022,0-5 1,5-1 414,3-3 0,2-2 0,1-5 0</inkml:trace>
  <inkml:trace contextRef="#ctx0" brushRef="#br1" timeOffset="231">17668 16503 7693,'5'-6'135,"-4"-4"1144,4 3-418,-5 1 33,0-4-569,0 9 1,0-3-148,0 8 1,-1 2-29,-3 5 0,2 1-67,-6-1 1,1 4 10,-5 1 1,1 3-153,-1-4 0,5 4-120,-1-4 0,4 4 96,-3-4 1,4 4-186,-1-3 0,3-1 86,1-4 1,1 1-31,3-1 0,3-5 63,4-2 0,0 1 38,1-1 1,4 0 54,3-4 1,3-1 12,1-3 0,0 1 85,-1-4 1,1-1-103,0-3 1,-4-1 189,0 1 1,-5-1-42,1 1 1,-2 0 119,-2-1 0,-3 1-7,0-1 1,-6-3-108,2 0 1,-3 0-83,-1 3 1,0 1-287,0-1-71,0 1 0,0 3-33,0 1-165,0 4 1,-1-2-536,-3 5 390,3 5 0,-4 2 686,5 4 0,-5 0 0,-2 1 0</inkml:trace>
  <inkml:trace contextRef="#ctx0" brushRef="#br1" timeOffset="232">18113 16583 7677,'0'-6'0,"0"-1"0,0 4 0,2 1 346,2-1 602,-3 1-257,4-3-3,-5 4-318,0-4 25,0 5-350,-5 0 1,-2 0 236,-4 0-247,0 0 1,-1 4-24,1-1 0,-1 5-21,1-4 1,0 3 16,-1-3 0,5 4-42,-1-4 0,4 3 60,-4-3 0,5 5-82,-5-1 0,6-2 3,-2 2 0,2-1 90,2 5 0,0-5-165,0 1 1,0-1-6,0 5 1,4-5-27,0 1 1,5-2 76,-1 2 1,-2 2-108,2-2 0,-5-2 93,5 2 1,-4-2-79,3 2 1,-4 2 49,1-2 0,-3-2 30,-1 1 0,0-3 3,0 4 0,-1-2 46,-3 2 0,-4 1 13,-7-5 1,2 3-6,-2-3 0,-1 4 118,0-5 1,1 1-111,4-4 0,-1 0 10,1 0 1,3 0-659,1 0 208,4 0 165,-2 0 1,6-1 303,3-3 0,2-2 0,6-6 0</inkml:trace>
  <inkml:trace contextRef="#ctx0" brushRef="#br1" timeOffset="233">18445 16697 7652,'-7'-6'582,"-3"1"-121,9 5 43,-9 0 1,7 1-112,-4 3 1,3 2-122,-4 6 1,4-1-196,-3 1 1,3 3 114,-4 0 0,5 4-254,-5-4 0,5 4 6,0-3 1,-2-1 41,1-4 0,0 1-64,4-1 0,0-3-246,0-1 1,0-3-151,0 4-245,0-6 50,0 3-611,0-5 859,0-5 0,0-1 99,0-6 0,0 1 322,0 0 0,-5-1 0,-2 1 0</inkml:trace>
  <inkml:trace contextRef="#ctx0" brushRef="#br1" timeOffset="234">18228 16640 7655,'6'-11'598,"4"-1"1,-7 6-392,4 2 1,-3 3 231,4 1 0,-1 0-49,5 0 1,3 0-128,0 0 0,2 5-89,-2 3 0,1 1-76,4-2 0,0 2 12,-5-5 0,4 5 95,-4-2 1,2-2-356,-2-1 1,-2 1 108,2-1-908,-2 0 1,-2-4 91,0 0 857,1 0 0,-1 0 0,1 0 0</inkml:trace>
  <inkml:trace contextRef="#ctx0" brushRef="#br1" timeOffset="235">18776 16846 7947,'-6'-5'1421,"0"3"-981,6-3 853,0 5-1155,6 0 0,-1 2-115,2 1 1,3 0 6,-2 5 0,6-5 20,1 5 0,2-5-216,-2 0 1,-1 2 85,5-1 0,-5 0-92,1-4 1,-2 4-481,-2 0-346,1-1 6,-1-3-185,-5 0 1177,-1 0 0,-5 0 0</inkml:trace>
  <inkml:trace contextRef="#ctx0" brushRef="#br1" timeOffset="236">18753 16937 7689,'1'6'962,"3"-2"-709,-3 3 1,8-5 115,-5 6 0,5-4-192,-1 3 0,-2-3 18,2 4 1,-1-6-335,5 2 0,3 1 185,0-1 0,2 0-643,-2-4 0,-1 0 9,5 0 1,0 0 587,4 0 0,-1 0 0,1 0 0</inkml:trace>
  <inkml:trace contextRef="#ctx0" brushRef="#br1" timeOffset="237">19176 17017 7652,'0'-6'-370,"0"1"1838,0 0-483,0 3-468,0-3 1,-4 7-219,0 1 1,-5 2-260,2 3 1,-2 2 20,1-2 0,-2 6-103,2 1 0,-1 0 17,2-3 1,-2-1 141,5 0 0,0 1-405,4-1 1,0 1 139,0-1 1,0-3-37,0-1 0,5-3 19,3 4 1,2-6 125,2 2 1,-1-3 35,0-1 0,5 0 3,-1 0 0,4 0 21,-4 0 0,5-1-25,-1-3 1,2 2-5,-2-6 1,2 1 2,-2-5 1,-1 1 98,1-1 1,-5 1-15,1-1 1,-2-3 125,-2 0 0,1-4-77,-1 4 0,-4-2 111,-4 2 0,3 1 72,-3-5 0,0 5-61,-7-1 0,0 2-58,-7 2 0,-3 1-13,-9 2 0,-5 3-339,-2 5 1,-7 1-147,-1 3 0,0 7-327,3 8 1,1 2 631,0-2 0,5 2 0,1-3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0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3198 8210,'0'-12'0,"0"6"0,0 0 215,0 2 311,0 3 360,0-9-229,0 8-407,-5-3 154,4 5-233,-4 0 1,5 1 36,0 3 1,0-1-127,0 4 0,0 2 8,0 6 1,0-1 93,0 5 1,4 1-69,0 2 1,-1 2 51,-3 3 0,0 2-171,0 6 0,-3 3 8,-1 0 1,-1 5-90,1-1 1,3-3 88,-3-1 0,3 1 8,1 0 1,0-3-80,0-5 0,0-3 40,0-5 0,0-4-131,0 0 158,0-5 2,0 2 1,0-8 6,0-1 362,0-4-102,0 2 118,0-5-418,0-5 184,0 4-290,0-4 292,0-1-310,0 5 0,1-4 40,3 5 0,2 0 103,5 0 0,1-1 29,-1-3 1,6 3 18,2-3 1,4 1 63,3 0 1,0 1-99,4-1 0,1 1 222,3 2 0,0-1-99,0-3 1,1 3-139,-1-3 0,-4-1 8,1 1 1,-6-1-14,2 1 1,-3 3-8,-1-3 0,-4-1-142,0 1 1,-5 1 63,1 3 1,-6 0-25,-1 0-961,-6 0 395,3 0-965,-5 0 1141,-5 0 1,-1 0-1142,-6 0 1657,1 0 0,-6 0 0,0 0 0</inkml:trace>
  <inkml:trace contextRef="#ctx0" brushRef="#br0" timeOffset="1">1999 3575 8127,'-5'-12'868,"3"6"-115,-3 1 483,5 5-385,0-5-508,5 4 0,2-5-74,4 6 1,2 0 64,2 0 0,3 0-56,5 0 0,5 0 30,2 0 1,3 0-125,1 0 0,4-3-95,0-1 1,0 0-122,-3 4 0,-1-4 62,0 0 0,-3-1-169,-1 2 0,-1 0 76,2-5 0,-5 5-16,-7-5 1,-2 4-406,-6-3-610,1 4 532,-1-2 0,-4 4-248,-4-3 1,-6 3-1503,-5-3 2312,-2 3 0,-12-5 0,-2 0 0</inkml:trace>
  <inkml:trace contextRef="#ctx0" brushRef="#br0" timeOffset="2">2033 3152 8165,'5'-6'773,"1"-4"0,2 8-274,0-1 189,-1 1-309,10 2 0,-2-1 97,8-3 185,-3 3-322,13-4 0,-4 4 366,5-3-435,1 3 0,3-8-153,0 5 0,-1-1 141,-7 1 0,3 1-446,-2-4 0,-2 3 208,1-4 0,-4 6-1136,0-2 1,-5 2 146,-2-2 969,0 2 0,3-8 0,1 4 0</inkml:trace>
  <inkml:trace contextRef="#ctx0" brushRef="#br0" timeOffset="3">3266 2912 8321,'0'-6'114,"0"1"0,0 4 489,0-3 95,0 3-64,0-5-287,-5 6-271,4 0 1,-9 6-81,2 1 0,-2 5 168,-1 3 0,-1 3-25,1 4 0,-4 6 36,-1 3 1,0 6-33,1 1 1,2 5-50,-2-1 0,-2 2-297,2 2 1,0-1 263,3 1 1,1 4-157,0-1 1,3 1 13,0-5 1,6 0 86,-2-3 0,3-1-37,1-6 1,3 0 32,1-8 0,5 0-108,-1-5 0,2 1 94,1 0 1,1-5 0,-1-3 0,2-2 77,2-2 1,-6-1 158,2-2 1,-2-2-173,3-2 0,-5-3-9,1 3-566,-5-3 183,7-1-1423,-9 0 918,9 0 844,-9-5 0,9-1 0,-3-5 0</inkml:trace>
  <inkml:trace contextRef="#ctx0" brushRef="#br0" timeOffset="4">3518 3518 8195,'0'-12'1619,"0"1"-1018,0-1-102,0 6-29,0 1 29,0 5-384,0 5 1,0 3 116,0 7 0,3-1-170,1 5 0,4 0-23,-4 4 1,3-2-106,-3-2 1,4 2-104,-4-6 0,3 0 13,-3-3 90,0-1 1,-3-1 104,3-2 364,-3-3-247,4-5 1159,-5 0 0,0-5-1237,0-3 1,0-3 61,0-5 0,0-1-97,0-6 1,1 3 135,3-3 0,3 2-538,4-5 0,0 2 201,1 1 0,3 1-215,0 3 1,6 3 87,-2 4 1,-2 1-24,2-1 0,-1 6 10,1 2 0,2 3 168,-6 1 0,4 0-61,-4 0 0,0 1 33,-3 3 0,-1 6 106,1 5 0,-1 6-84,0-2 0,-3 2 131,0 2 0,-5-1-31,5-3 1,-5 1 149,0-5 0,-1 4 217,-2-3 0,3-1-136,1-4 0,0 1-87,-4-1 0,0-3-60,0-1 0,0-3-313,0 4 268,0-6 0,0 5-1798,0-4-17,0-1 1812,0 8 0,0-4 0,0 6 0</inkml:trace>
  <inkml:trace contextRef="#ctx0" brushRef="#br0" timeOffset="5">4249 3723 8009,'-6'-6'955,"5"1"-349,-4 5-314,5 0 245,0 5 0,0-1-111,0 7 0,0-1-350,0 9 0,0-1 90,0 1 0,0 3-336,0-3 0,0 2 8,0 2 1,0-4 42,0 0 0,0-5-388,0 1 1,0-2 226,0-2 0,0 1-615,0-1 1,0-3 894,0 0 0,5-6 0,2 3 0</inkml:trace>
  <inkml:trace contextRef="#ctx0" brushRef="#br0" timeOffset="6">4842 3552 8041,'0'-18'878,"-3"0"-659,-1 3 1,0 2 213,4-2 1,-4 3 491,0 0-364,-4 1 0,1-1-397,-4 1 1,-1 4 18,1 4 0,0 1-480,-1 2 0,-4 0 223,-3 0 1,-3 3-341,-1 5 0,0 0 262,0 11 0,2 1-162,2 2 1,-1 1 86,4 0 1,1 4-28,4-1 0,4 1 10,4-4 1,3 0 69,3 0 0,4-6 50,4-1 1,6-5 15,2-3 1,3-3 577,5-5 1,-3-2-257,3-1 1,1-5 289,-2-7 1,-3 1-94,-4-5 0,-3 3 124,3-3 0,-5 0-185,1-3 0,-6-1-114,-2 0 0,0-4-105,0 1 1,0-5 58,-4 4 0,-1 0-270,1 0 1,-1-2 71,-2-6 0,-2 1-270,-1 0 1,1 3 100,-1 1 1,-3 3-40,3-3 1,-1 6 61,4 1 1,-4 1 114,0 7 0,0 0-78,4 4-27,0-1 388,0 6-147,0-4-455,0 8 1,0-1 23,0 6 1,4 5 16,0 7 1,4 3 234,-5 5 1,5 1-59,-4 3 0,4 0 86,-5 4 1,5 2-97,-4-3 0,3 3 176,-3 2 0,4-1 19,-4 0 1,3 2 158,-3 2 1,0-4-2,-4 0 1,4-3 106,-1-5 1,1-5-188,-4 2 0,0-8-47,0 0 0,0-2-343,0-2 138,0 1-131,0-1 59,0-5-1076,0-1 755,0-5 0,0-5 0,0-1 1</inkml:trace>
  <inkml:trace contextRef="#ctx0" brushRef="#br0" timeOffset="7">5128 2730 8027,'0'-12'1800,"0"6"-1040,0 1-402,0 5 1,1 5-101,3 2 0,2 9 150,6 3 0,-1-2-185,1 2 1,3 1-50,0 2 1,4 2-142,-4 3 1,4-1 37,-3 4 1,4 0-165,-1 5 0,3 0 67,0 3 1,-3 3-268,0 5 1,-5-1 120,2 1 0,-4-5 100,0-3 0,-2 1-101,-2-1 0,-3 4 103,-5-4 1,0-4-74,0-3 1,-2-1 102,-1 4 1,0-4 58,-5-4 0,5-2-58,-5-1 1,2-1 261,-2-3 0,-1-3-190,5-4 0,-3-1 366,3 1-352,-5-1 0,6-1 1,-4-2-135,4-3 170,-2 0-622,5-4 360,0 4 0,0-6-583,0-3 1,0 2 761,0-6 0,0 0 0,0-3 0</inkml:trace>
  <inkml:trace contextRef="#ctx0" brushRef="#br0" timeOffset="8">6122 3175 7993,'0'-8'772,"0"1"-386,0 4 481,0-2 2188,0 5-3260,0 5 0,0-2 118,0 4 1,0-3-1062,0 4 0,1-1 1148,3 5 0,2 4 0,5 2 0</inkml:trace>
  <inkml:trace contextRef="#ctx0" brushRef="#br0" timeOffset="9">6144 3552 8027,'0'11'2346,"0"1"1,0-5-1626,0 1 0,4-4 1004,0 3-1476,0-4 0,-3 3 238,3-2-2047,-3-3 1349,9 9 1,-7-8 210,4 2 0,1 2 0,4 0 0</inkml:trace>
  <inkml:trace contextRef="#ctx0" brushRef="#br0" timeOffset="10">7492 3152 8026,'0'-6'0,"-1"-3"689,-3 5-115,3-5-139,-4 8 1,5-5 326,0 2-258,0 3-120,0-5-208,0 6-351,0 6 0,0-3 212,0 9 0,1 0-149,3 8 0,-3 2 72,3 1 0,1 4-45,-1 3 1,1 3 44,-1-2 1,-3 2-20,3 1 1,-2 4 34,2 0 0,-3-1-68,3-7 1,-3 2 113,-1-5 0,0-1-19,0-3 1,0-5 83,0-3 1,0-2-94,0-2 1,0-3-182,0 0-47,0-6-382,0 8 41,0-8-439,0 3 800,0-5 1,-5-5-1,-1-2 1</inkml:trace>
  <inkml:trace contextRef="#ctx0" brushRef="#br0" timeOffset="11">7812 3164 8005,'0'-12'-1557,"0"6"3507,0 1-1232,0 5 0,0 6-527,0 6 0,0 5 36,0 10 0,0 2-233,0 5 0,0 1 154,0-1 1,0 4-202,0 0 0,0 0 40,0-4 1,0 1-37,0-1 0,0-5 91,0-2 1,1-3-139,3-1 0,-3-6 14,3-1 0,-3-4 114,-1 0 0,0-5-360,0 1 220,0-5-445,0 2-336,0-5 656,0-5 233,0-2 0,-5-9 0,-1-2 0</inkml:trace>
  <inkml:trace contextRef="#ctx0" brushRef="#br0" timeOffset="12">7766 3461 8005,'0'-7'798,"0"2"0,1 5-557,3 0 1,3 4 183,4 0 1,2 3-105,2-3 1,3 0-48,5-4 1,3 4-43,1 0 0,0-1-5,-5-3 0,1 0-445,0 0 1,-5-3 209,-3-1 0,-2 0-779,-2 4 0,-3-4 426,-1 0 0,-4-1-1421,1 1 1782,-3 3 0,-1-14 0,0 2 0</inkml:trace>
  <inkml:trace contextRef="#ctx0" brushRef="#br0" timeOffset="13">7812 3186 7988,'6'-6'0,"1"1"665,-4 5 1,0-4-179,5 0 1,3-1 148,4 2 1,5 0-155,0-5 1,5 6-196,2-2 1,3-1-300,-3 1 0,-1-1 87,-3 1 0,0 3-271,0-3 1,-2 3 217,-2 1 0,3 0-2432,-3 0 2410,3 0 0,0 5 0,1 1 0</inkml:trace>
  <inkml:trace contextRef="#ctx0" brushRef="#br0" timeOffset="14">9445 3392 8033,'0'-11'1255,"0"-1"-795,0 1 443,0-1-120,0 1-600,0-1 1,-4 5 46,0-1 0,-4 6-220,0-2 1,-6 3-135,-1 1 0,-4 5-145,3 2 1,-4 3-40,1 2 1,1 3 203,-1 0 0,4 6-140,-4-2 0,5 2 42,-1 2 0,6 0-15,1 0 0,6-2 115,-2-2 0,4 2-24,4-6 1,3 0 111,9-3 0,-1-2 105,8-3 0,-2-3 400,10-8 1,-1-3-214,5-9 0,-2-3 234,-3-7 0,2 2-167,-6-3 1,-3 2 67,-4-2 1,-5 3-85,1-3 1,-3-1-123,-5 2 0,2-5-197,-5 5 1,0-7 84,-4-2 0,0 1-406,0-4 1,-4 2 164,0 2 0,-5 0-189,2 0 0,0-1 149,0 1 0,1 4-217,-2-1 1,-1 7 321,5 1 1,-3 6 602,3 5-530,0 1-10,4 4-1396,0 2 1015,0 20 0,5 1 413,3 14 1,-2 2-29,2 6 0,-1 4 105,5 7 1,-5 0-144,1 4 0,-6-1 204,2 1 1,-1 4 12,1-7 1,-3 2-84,3-10 1,-3 1 56,-1-1 0,-1 1-38,-3-5 1,3-4 25,-3-3 0,-1-7-71,1-1 1,0-2-134,4-6 0,0 1-159,0-5-463,0-5-296,0-1 835,0-5 0,5-1 160,3-3 0,2-2 0,1-5 0</inkml:trace>
  <inkml:trace contextRef="#ctx0" brushRef="#br0" timeOffset="15">10085 3278 7948,'-12'-7'0,"6"1"908,2 2-153,-2 3-456,4-4 61,-3 5 1,7 0 138,1 0 1,4 0-167,4 0 0,2 0 82,2 0 1,-1 0-204,5 0 1,4 0 8,4 0 1,1-4-68,-2 0 0,2-3 67,3 3 1,0-5-361,-4 1 0,0 3-189,-5 2 1,0-3-513,-3 3 1,-6-1-478,-6 4-972,-4 0 2289,2 0 0,-15 5 0,-3 1 0</inkml:trace>
  <inkml:trace contextRef="#ctx0" brushRef="#br0" timeOffset="16">10107 3426 7948,'0'7'-49,"6"-2"1,1-5 872,8 0 1,-1 0-66,5 0 1,-3 0-276,3 0 1,0-2-299,4-1 0,3 1 35,1-1 1,-1-3-571,-3 3 1,4-5 271,0 4 0,-1 0-367,-3 4 1,-4-3 443,0-1 0,0-5 0,4 3 0</inkml:trace>
  <inkml:trace contextRef="#ctx0" brushRef="#br0" timeOffset="17">10850 3209 8021,'0'-18'519,"0"2"0,0 8 416,0 1-682,0 4 0,-5-2 315,-3 5 0,2 0-131,-2 0 1,-1 5-279,-6 3 1,2 3 83,-2 4 0,2 3-259,2 5 0,0 5 89,-1 2 0,2 7 366,2 1 0,0 0-190,4-3 1,0 3-208,4 0 0,1-4-253,3-3 1,6-6-8,5 2 0,6-7-120,-2-1 0,4-6 186,3-2 1,3-5-7,6-6 0,3-1 66,0-3 1,4-2-59,-4-5 0,-4-1 56,-4 1 1,0-6 30,0-2 0,-2-2 86,-5-2 0,-2-4-29,-2 0 0,2-4 61,-6 0 0,-1-3-125,-6-4 1,0 2 22,-4-2 0,-1-1 30,-7 1 1,-7 0 219,-8 4 0,-4 4-77,-4 4 1,-2 7-127,-5 3 0,-4 5 0,-1 3 0,5 3 0,4 5 0,3 11-1203,-3 4 1,4 6 1202,0 6 0,2 2 0,1 5 0</inkml:trace>
  <inkml:trace contextRef="#ctx0" brushRef="#br0" timeOffset="18">18822 1576 8062,'-7'-5'-227,"2"4"0,5-6 1787,0 4-416,0 1-236,0-3-509,0 5 0,0 5-160,0 3 0,0 2 8,0 2 1,0 3-97,0 0 0,4 5 81,0-1 1,0 3-214,-4 1 1,0 0-125,0-1 1,0 1-110,0 0 0,1-4 66,3 0 1,-3-5 63,3 1 0,-3 2-100,-1-2 0,0-4 9,0-3 0,0-4 136,0 4 43,0-6 241,0 3 434,0-5 1,0-5-399,0-3 0,4-3-131,0-4 0,5 1-342,-2-5 1,3 0 137,2-4 0,-1 0-90,1 0 1,-1 2-46,0 2 0,1-3-51,-1 3 0,1 1-21,-1-1 1,2 5 114,2-1 0,-6 2 174,2 2 1,-3 3-100,0 1 98,2 4 1,-8-2-90,6 5 0,-4 0 59,3 0 1,-3 1 18,4 3 1,-1 4 128,5 7 0,-1-1-151,1 5 0,-1 0 6,0 4 1,1 4-128,-1-1 1,-4 1 73,-4-4 0,2-1-26,-1 1 1,1-1 51,-1-3 0,-3 1 79,3-5 1,-3 1-95,-1-5 1,0 1 204,0-1 0,0-3-129,0-1 1,0-3-437,0 4-808,0-6 509,0 3-236,0-5 0,0 0 0</inkml:trace>
  <inkml:trace contextRef="#ctx0" brushRef="#br0" timeOffset="19">19724 1508 8088,'0'-8'-1069,"0"0"3078,0 6-727,0-3-932,0 5 1,5 0-116,3 0 0,3 4 88,4-1 1,3 6-162,5-1 0,-3 3-146,3 4 0,-3-2 96,7 2 0,-3-2-104,-1-1 1,3-1-31,1 0 1,0 1 104,-4-1 0,3-1-71,1-2 0,0 1 19,-5-5 0,-3 1 74,0-1 0,-5-3-30,2 3 0,-5-2-198,-3 2 142,2-3-326,-9 4 21,4-5 153,-5 0 3,0 5 0,-5 2 97,-2 4 1,-9-3 24,-3-1 0,0 1-53,-4 3 1,3 1 18,-7-1 0,5 1-42,3-1 0,-3-3-74,3-1 0,-1 1-355,1 3 0,-2-3 180,6 0 1,0-5-164,3 5 0,1-4-317,0 3 813,-1-4 0,-4 7 0,-2-4 0</inkml:trace>
  <inkml:trace contextRef="#ctx0" brushRef="#br0" timeOffset="20">20249 1953 8068,'7'-1'2235,"-4"-3"-1403,-1 3-336,-2-4 1329,0 5-1925,-5 0 1,-7 3 193,-7 1 1,1 4-152,-1-4 1,-4 4-3,-3 0 1,-2 1 36,1-1 1,7 2-88,-3-3 0,7 0-77,-3 0 0,5-3-1,-2 4 0,7-6-680,2 2-97,-1 2-622,2-4 1586,1 3 0,5 0 0,0 1 0</inkml:trace>
  <inkml:trace contextRef="#ctx0" brushRef="#br0" timeOffset="21">20946 1747 8060,'0'-11'-244,"-4"3"244,0 1 0,0 3 151,4-4 1,-3 5 87,-1-5 1,-1 4 206,1-4 1,-1 5-149,-3-5 1,-2 6-85,2-2 0,-2 2-248,-1 2 1,-4 0 129,-1 0 0,-8 2-56,2 2 1,-5 3 59,0 8 0,2-1-149,-6 5 0,10-3 29,-2 3 1,4-2 2,0 2 0,2 3-99,6-3 1,1 3-194,2 0 0,3-3 40,5 1 0,1-5 71,3 4 1,3-5 373,4 1 1,5-4-124,4-3 0,1-3 552,2-5 0,5 0-228,2 0 0,-1-5-63,2-3 1,-7-3-124,-1-4 0,-2 2 48,-5-2 0,-1-3-249,-4-1 1,1-1 150,-1 1 1,-4-7-130,-4 3 0,2-3 24,-1-1 1,0-2-143,-4-5-1,0 1-129,0 2 1,0-6-88,0 3 1,-1-3 139,-3 3 1,1 1-22,-4 3 0,3 0-4,-4 4 0,6-2 21,-2-3 0,3 4 257,1 4 0,0 5-135,0 3 0,1 2-47,3 2 38,-3 4 169,4 2 1,-1 6 8,0 3 1,0 3-132,-4 4 1,3 2 199,1 2 0,0 3-65,-4 5 0,0-1 85,0 1 0,-4 4-35,0 0 1,-1 4-7,2 0 0,1 2-119,-2 1 0,3 2-6,1 2 0,0-3-165,0 3 0,0-1 119,0 1 0,0-1-18,0 5 1,0-7 39,0 0 1,0-4 106,0-8 1,0 2-100,0-6 1,0 2 85,0-2 1,0 1 28,0-5 0,4 1 201,0-5 0,0-3-609,-4-1 1,1 0-7,3 0-50,-3-2 0,5-5 106,-2 0 0,-1 0-1404,4 0 1636,1-5 0,3-6 0,1-7 0</inkml:trace>
  <inkml:trace contextRef="#ctx0" brushRef="#br0" timeOffset="22">21403 1576 8022,'-7'-11'607,"2"-1"529,5 6-579,0 1 0,2 5-168,1 0 0,1 0-227,8 0 0,-2 1-4,9 3 1,0 1-1,4 3 0,-1 2-121,1-3 1,1 4 59,3 0 0,-3 0-244,3 1 1,-3-5 115,-1 1 1,0-4-101,-1 3 0,1-4 41,0 1 1,-5 1 166,-3-1 0,-2-1 5,-2-3 0,1 0 112,-1 0 247,-5 0-175,0 0-306,-6 0 1,-11 0 145,-4 0 1,-6 2-241,-6 2 0,-2-2 71,-6 6 1,-3-1-8,0 5 0,0-1-36,4 1 0,5 3-99,2 0 1,3 0 84,1-3 0,5-1-112,3 0 0,3 1-811,0-1 390,6 1-1220,1-1 942,5 1 931,0-1 0,10-5 0,3-1 0</inkml:trace>
  <inkml:trace contextRef="#ctx0" brushRef="#br0" timeOffset="23">21860 1930 8078,'0'-6'4206,"0"1"-3809,0 5 1,-6 0-277,-1 0 0,-8 0-244,-4 0 0,-8 0 171,-4 0 0,0 5-80,0 2 1,0 4 169,4 0 1,-4 0-375,5 1 1,3-1 95,4 1 0,5-1-562,-1 0 0,2 0-546,2-4 514,4 3 1,-2-7 28,6 5 705,-1-6 0,9 3 0,1-5 0</inkml:trace>
  <inkml:trace contextRef="#ctx0" brushRef="#br0" timeOffset="24">22533 1553 8075,'0'-11'1115,"0"4"-1262,0-3 0,-1 9 189,-3-3 1,0 3 192,-7 1 1,2 5 34,-6 3 1,-3 3-132,-1 4 1,-2 3 25,-2 5 0,0 1-75,0 3 1,4-2 77,0 6 0,5-5-71,-1 5 1,3-2-118,5 1 1,2 2 43,5-5 0,0-5-10,0-2 1,1-3 34,3 2 1,2-2 1,6-6 0,4-1 161,3-2 1,3-2-103,0-2 1,3-3 161,1 3 0,-2-6-112,3-2 1,-2-5 135,2 1 0,-3-3-12,3-4 1,-3-3 7,-1-5 0,-4-1-250,0-3 1,-5 2 117,1-5 0,-6-2-564,-2-6 0,-5 2 233,-2-2 0,-8 3-850,-11 0 1,-8 6 117,-14 3 0,-3 4-542,-9 7 0,-3 1 1445,24 11 0,0 2 0,-32-4 0,28 5 0,-1 1 0,-1 1 0,1 1 0,-1 0 0,1 1 0</inkml:trace>
  <inkml:trace contextRef="#ctx0" brushRef="#br0" timeOffset="25">18513 1085 8413,'0'11'0,"0"1"0,0 4 0,0 3 0,0 4 0,0 4 0,-1-2 459,-3 6 0,3-1 675,-3 4 0,3 2-618,1 2 0,-1 3-316,-3 4 0,2 2 17,-1 3 1,1 2-94,2 5 0,0-5 158,0-3 1,0-5-320,0-3 1,0-4 76,0 1 0,4-2-20,0-2 0,0 0 1,-4 1 0,0-5-206,0 1 1,0-2 15,0 1 0,0-1-42,0-2 0,0-3 407,0 3 0,0-3-229,0-1 0,0-2 217,0-2 0,-4 2-99,0-6 0,0 0 77,4-4 0,-3 1-116,-1-1 1,0 1 23,4-1 0,0-3 95,0-1-69,0 1 324,5 3-167,1 1 199,6-6-272,-1 4-75,1-8 0,-1 3 11,0-5 0,-3 0-39,0 0 0,-1 0-5,5 0 0,-1 0-176,1 0 1,4 0 46,3 0 0,3 0 63,1 0 1,4 0-11,4 0 1,2 0 23,1 0 1,0 0 82,1 0 0,4-2-40,3-1 1,0 1 9,3-1 1,4 1-253,8 2 0,1-4 196,3 1 1,3-2-272,-30 2 0,0 2 0,0 0 1,1 1 245,-1-2 1,0 0 0,1 0 0,0 1-96,1-1 0,0 0 1,1 2-1,0-1 54,1-1 1,0 0 0,-1 1 0,0 0-60,-3-1 1,0 0 0,-1 1 0,0 1 41,1-2 0,1 0 1,0-1-1,1 0 109,3-1 1,2 0 0,0 1 0,1 0-42,0-1 1,0 0 0,1 1 0,-1 0-14,0-1 1,0 0-1,-1-1 1,0 1 48,3 2 0,0 0 0,-5-2 1,1 1-46,0 1 1,0 0-1,-4-2 1,1 0 15,1 2 0,0 0 0,0-1 0,-1-1-8,1 2 0,0 0 1,-1 0-1,0-1-100,-3 1 1,0 0 0,-1 1 0,-1 0-136,1-3 1,-1 0 0,29 1 191,-29 1 1,1 1-1,30-1 14,2 2 0,-32 0 1,0-1-8,28-3 0,-6 3 45,-5-3 0,-3 3-174,-1 1 0,-1 0 285,1 0 1,0 0-67,-1 0 0,0 0-13,-3 0 0,1 0-32,-5 0 0,0 0 160,-4 0 0,0 0-146,1 0 1,-1 1 385,0 3 0,-3-3-409,-1 3 0,-5-1 281,2 0 0,-7-1-361,-1 2 1,-3 1 208,3-2 0,-5 2-276,1-1 1,-2-2 40,-2 1 1,0 2-56,1-1 0,-5 0 80,1-4 1,-4 0-15,3 0 0,-4 1 69,1 3-136,-3-3 281,-1 4-3674,0-5 1072,-5 0 2482,-1-5 0,-11-1 0,-1-5 0</inkml:trace>
  <inkml:trace contextRef="#ctx0" brushRef="#br0" timeOffset="26">22967 1154 8072,'-6'-18'-294,"-3"1"201,5 6 817,-5-1 244,8 1 321,-4 0-425,5-1-49,0 1 5,0 4-234,0 2-64,0 5-435,0 5 1,0-2 39,0 5 1,-1-5 29,-3 5 1,3-4-100,-3 3 0,3 1-73,1 3 0,-4 2 220,0 2 1,-4 3-78,5 5 1,-5 1 141,4 3 0,-3 3-52,3 8 0,-4 3 159,4 5 0,-3 0-35,3 4 1,0-2-208,4 5 1,0-3-4,0 3 1,0-1 103,0 2 0,1-5-680,3-7 0,-3-1 264,3-3 1,-1 1-261,1 3 0,-3-3 207,3-5 0,-3 1 12,-1-1 1,0-5 162,0-2 0,0-3 161,0-1 0,0-5-133,0-3 1,0-3 40,0 0 444,0-1-249,0 1-720,0-6 197,0-1-754,0-5 1,-5-10 0,-1-3 0</inkml:trace>
  <inkml:trace contextRef="#ctx0" brushRef="#br0" timeOffset="27">18502 1211 8470,'0'-7'-38,"0"1"-10,0 2 0,1 3 279,3-3 0,2 3 300,6 1 1,-1-1-132,0-3 1,2 2-174,2-1 1,3 1-54,5 2 0,5 0 50,2 0 1,8 0-3,4 0 1,8 0-1,3 0 0,9 0-379,-28 0 0,1 0 0,2 1 0,1 0 193,3 1 1,1-1-1,5 0 1,2 0-213,2 1 1,0 0-1,1-2 1,0 1 166,2-1 0,-1 0 0,2 0 1,2 0-281,5 0 1,1 0 0,-19 1 0,0 0-1,0 1 265,2-1 0,0 0 1,-1 0-1,1 1 0,-1-1 1,0 0 12,3-1 1,1 0 0,-1 0 0,-2 0 0,-1 0 0,1 0-40,2 0 0,0 1 1,1-2-1,-1 0 1,0-1-1,0 0 4,0 0 0,1-1 0,-1 1 0,0-2 0,1 1 0,0-1-28,2 1 1,0-1 0,-1 0 0,-3 0 0,0 0 0,0 1 7,1-1 0,1 0 1,-1 0-1,-3 0 0,-1 0 1,0-1 36,17-2 1,0-1 0,-4 4 0,0-1-224,-3 0 0,-2-1 0,0 1 0,-2 1 219,-2-2 1,-1 1 0,-1 1-1,-2 1 214,-3 1 1,-2 0-1,-2 2 1,-1-1-102,0 1 1,0 0 0,-3 0 0,0-1 91,1-1 0,0 0 0,0 1 0,0 1 150,27-4 0,-4 3 100,-4 1 1,-2 4-134,-2-1 1,-1 2-38,-10-1 0,1-3 563,-5 3 1,-5 1-695,-2-1 1,-8 0 1203,-4-4-1200,-2 0 37,-7 0 0,-2 0-466,-8 0 0,-13 0 18,-9 0 1,-11 0-14,-5 0 299,-2 0 0,-2-5 0,0-1 0</inkml:trace>
  <inkml:trace contextRef="#ctx0" brushRef="#br0" timeOffset="28">12403 3175 8060,'-8'-8'-357,"1"1"562,4 4 1,-2-3 1218,5 2-408,-5 3-714,4-4 0,-5 10-77,2 2 0,2 9 22,-1 3 0,-2 4 116,1 3 0,0 1-73,4 7 1,0-6-138,0 6 0,0-2-16,0 2 1,0 1-136,0-1 0,0 0-308,0 0 0,1-3 208,3-1 1,-3-6-56,3-1 1,-3-1 30,-1-7 0,2 0-817,1-3 356,-1-6-209,3 4 0,-4-9 59,3 3 1,-3-8 732,3-3 0,2-3 0,1-2 0</inkml:trace>
  <inkml:trace contextRef="#ctx0" brushRef="#br0" timeOffset="29">12243 3129 8073,'12'-10'546,"-1"3"0,2-2-112,2 5 0,3-5 89,5 1 1,4 2-147,4-2 0,2 6-95,1-2 1,0 3-35,1 1 1,-2 0-70,-3 0 0,2 1 69,-5 3 1,-5 2-281,-3 6 0,-5-1-12,2 0 1,-9 5-55,-3-1 1,-3 4-139,-1-4 0,-1 5 132,-3 0 0,-3 1-156,-9 2 1,-1 1 78,-6 3 0,-5-3-28,-3 2 1,2-1 84,-1-3 0,1 1-32,-2 0 1,3 0 93,5 0 1,6-2 7,1-2 0,5 2 174,3-6 0,3 0-113,5-3 1,1-2 256,3-3 0,6 3-72,6-2 0,3-2 162,-4 2 0,5-5-84,-1 0 0,7-1 2,0-2 1,1 0-159,-4 0 1,0 0 71,-1 0 1,-4 0-1016,-3 0 657,3 0 1,-5 1-2129,2 3 1074,-7-3-749,-3 4 1975,-5-5 0,0 5 0,0 2 0</inkml:trace>
  <inkml:trace contextRef="#ctx0" brushRef="#br0" timeOffset="30">12906 3221 8004,'0'-18'0,"0"1"478,0 6 0,0 3 402,0 1-71,0 4-441,0-2 0,0 6 90,0 3 1,0 8-145,0 7 0,0 2-87,0 2 0,0 0-211,0 0 0,0 3 67,0 1 1,0 4-224,0-5 1,0 5 1,0-5 0,0 5-189,0-5 1,0 1 64,0-4 0,-4-5-51,0-3 1,0-2 143,4-2 0,0-3-64,0-1 438,0-4 1,-1 6 42,-3-6 66,3 1 44,-4-4-123,5 0-219,5 0 0,-3 0 119,6 0 0,1 0-98,6 0 1,-1 0 112,5 0 0,0 0-103,4 0 0,0 0 9,0 0 0,-2 0-50,-2 0 0,3 0-116,-3 0 0,-3 0-132,0 0-130,1 0 1,-4 0-1431,2 0 1293,-7 0 0,-3-1-991,-5-3 1500,0 3 0,-5-4 0,-1 5 0</inkml:trace>
  <inkml:trace contextRef="#ctx0" brushRef="#br0" timeOffset="31">12894 3483 7993,'0'-6'0,"0"0"0,0 2 0,1 3 0,3-3 0,4 3 0,7 1 0,3 0 0,5 0 0,0 0 0,-1 0 0,1 0 0,0 0 0,-1 0 1670,-3 0 1,2-4-1455,-2 0 0,-1 0-77,1 4 0,-9 0-1112,2 0 1,-5-1-83,1-3 1055,-3 3 0,-5-9 0,0 3 0</inkml:trace>
  <inkml:trace contextRef="#ctx0" brushRef="#br0" timeOffset="32">12871 3152 8056,'12'-6'-367,"0"-3"257,4 5 0,3-5 998,7 2 1,4 0-300,4 0 1,1 3-69,3-4 0,-5 4-356,5-3 0,-8 4-257,4-1 0,-9 3-225,-2 1 0,-1 0 267,-7 0 0,0 0 50,-3 0 0,-1 5 0,0 2 0</inkml:trace>
  <inkml:trace contextRef="#ctx0" brushRef="#br0" timeOffset="33">13694 3175 8089,'0'-11'1155,"0"4"-414,0-3-531,0 9 1,0-3 65,0 8 0,0 2-30,0 6 1,0 0-49,0 3 0,0 3 52,0 5 0,0 4-235,0-1 1,0 6 161,0-1 0,0 0-283,0 0 0,1 0-51,3-4 1,-3 4-50,3-5 0,-3 1 218,-1-4 0,1-6 449,3-1-1581,-3-4 529,4 0-576,1-6 532,-5-1-989,4-5 1624,-10 0 0,-2-5 0,-4-1 0</inkml:trace>
  <inkml:trace contextRef="#ctx0" brushRef="#br0" timeOffset="34">13465 3175 7971,'7'-13'383,"-2"-2"0,0 10-25,2-3 1,3 0-21,2 4 1,3-4-63,0 4 0,6-1 64,-2 1 0,6 3-169,2-3 0,3 3 13,-3 1 1,3 4-66,-3 0 0,3 3-193,-3-3 1,0 0-93,-4-4 0,-4 1 126,0 3 1,-5-3-17,1 3 0,-3-3 110,0-1 0,-5 0-121,1 0 1,-4 4 93,4 0-2,-6 0 1,4 0-20,-2-1 1,-3 6-10,3-1 0,-2 2-103,-2 1 0,3 6 73,1 2 0,0 3-91,-4 0 0,0 5 57,0 0 1,0 3-127,0-3 0,0 4 150,0 0 0,4 1 183,0-2 1,3-2 168,-3-5 0,6-2-105,2-2 1,-1 1-143,4-9 1,2 2 6,-2-10 0,5 1-88,-1-4 1,2 0 112,-2 0 1,2-1-83,-2-3 0,3-2 55,1-6 1,-2-3-36,-2 0 1,2-5 20,-6 1 1,0-3 176,-4-1 1,1 0 31,-1 1 1,-3-1-99,0 0 1,-5-5-172,5-3 0,-2 0 143,2 0 0,-2-2-293,-2 3 0,-3 2-100,3 1 1,-3 3-109,-1 1 1,0 6-285,0 1 205,0 4-386,0 5 0,-1 2 315,-3 5 1,3 1 514,-3 3 0,-2 8 0,0 5 0</inkml:trace>
  <inkml:trace contextRef="#ctx0" brushRef="#br0" timeOffset="35">14653 3084 8027,'0'-18'0,"0"1"1359,0 1-501,0 3 594,0 2-787,0 6-651,0 5 0,0 6-65,0 5 0,0 6 120,0 6 1,0 3-58,0 1 1,0 9 85,0-2 0,0 6-135,0-1 0,0-1-50,0-4 1,0 0-165,0 0 1,0-3 83,0-1 0,0-6 39,0-1 0,0-1-35,0-7 62,0 0-288,0-3 127,0-6-461,0-1-85,0-5 340,0-5 0,0 1-24,0-7 492,0 2 0,0-13 0,0 5 0</inkml:trace>
  <inkml:trace contextRef="#ctx0" brushRef="#br0" timeOffset="36">14573 3106 8027,'4'-17'247,"0"1"0,3 0 423,-3 1 1,5 0-350,-1 3 0,2 4-92,1 1 1,2 3 127,2-4 0,-2 6-76,2-2 1,1 3-177,0 1 0,3 0-29,-4 0 1,4 1-219,-4 3 0,6 2-245,-2 6 1,1 0 273,-1 4 0,-1-2-180,-3 5 0,-2-2 93,2 2 1,-6 3 132,-2-3 1,-4-1-42,1 1 1,-3-4-140,-1 4 1,-5-4 91,-3 4 1,-6-3 57,-1 3 0,-1-4 76,0 4 1,0-4-8,-3 4 1,-2-5 94,6 1 0,0-2-78,4-2 0,-1 1 208,1-1 0,3 1 74,1-1 179,4 1 2,-2-1-343,5 0 0,0 1 88,0-1 0,5-3 140,3-1 0,3-3 95,4 4 1,3-4-99,5 3 1,-4-4-358,0 1 1,0-2 133,4 2 1,-2-3-672,-2 3 0,3 1 131,-3-1 1,-2 0-137,-2-4 1,1 4 564,-1-1 0,6 6 0,-3-2 0</inkml:trace>
  <inkml:trace contextRef="#ctx0" brushRef="#br0" timeOffset="37">15213 3038 8030,'0'-6'680,"0"1"0,0 6-626,0 3 0,0 3 126,0 8 1,0 3 228,0 5 1,0 4-130,0-1 1,-2 6-243,-1-1 0,1 0 29,-2 0 1,3 0-127,1-4 0,0 4 32,0-5 0,0-3-169,0-4 0,0-1-172,0 1 259,0-3 0,0-4-191,0-1-18,0-4-707,5 3-31,-3-9-154,3 4 1210,-5-5 0,0 0 0,0 0 0</inkml:trace>
  <inkml:trace contextRef="#ctx0" brushRef="#br0" timeOffset="38">15190 3164 7987,'5'-12'328,"-4"1"1,4 3 228,-5 1-165,5 4 0,-2-2-56,4 5 1,-3 0 27,4 0 0,1 5-95,6 3 0,3 7-30,5 4 1,1 2-192,2 2 0,0 4 84,4 0 1,-4 3-276,0-3 0,0-1 78,0-3 1,-3 0-124,0 0 1,0-4 62,-4 0 0,-3-5-46,-1 1 0,1-2 48,-5-2 0,3-4-21,-6-4-314,2 4 0,-3-6-125,1 3-991,-5-3 794,2-1 780,-5 0 0,0-5 0,0-1 0</inkml:trace>
  <inkml:trace contextRef="#ctx0" brushRef="#br0" timeOffset="39">15692 2981 7998,'0'-12'-247,"0"5"563,0-1 0,0 4 523,0-3 1,2 4 122,1-1-150,-1 3-659,3 1 1,-5 7-182,0 4 1,0 9 137,0 7 1,0 6 142,0 1 1,-2 2-312,-1 6 1,1-4 90,-1 3 1,0-2-244,-1 2 1,3-8-16,-3 2 0,2-5-73,-2 1 1,3-7 159,-3-5 0,2-5 16,2 1-151,0-2 1,0-2-202,0 0-223,0-4 1,0-1-172,0-2 868,0-3 0,0 9 0,0-3 0</inkml:trace>
  <inkml:trace contextRef="#ctx0" brushRef="#br0" timeOffset="40">16378 3232 7969,'5'-6'709,"-4"-4"-577,4 8 229,-5-3-289,0 5 1,0 5 114,0 3 0,0 3 25,0 5 1,4 0-51,0 3 0,-1 3-93,-3-3 0,0 2-86,0 2 0,4-1 13,0-3 1,0 2-92,-4-2 0,4-2 100,-1-2 1,1-2 43,-4-2 0,0-3 72,0-1 0,1-4 230,3 1-88,-2-3 307,3-1 899,-5 0 1,0-5-1224,0-3 0,3-3-340,1-4 0,5 1 141,-1-5 0,-1 3-85,5-3 0,-3 0-182,6-3 1,-1-1-344,1 0 0,-1 5 84,5 3 1,-5-2 143,1 2 0,-2 4 112,-2 3 0,-3 6 46,0-2 1,-5 3-62,5 1 0,-4 0 63,3 0 1,0 5 45,0 2 1,4 7 90,-4 1 1,3 6 91,2-2 1,-2 2 114,-3 2 0,4 0-104,-4 0 1,0-2-10,0-2 1,-4 3-77,1-3 0,1-1 132,-2 1 1,1-5-79,-4 1 0,2-2-80,1-2-1,-1 1 0,3-5-120,-5 1 0,0-4-1521,0 3 1688,0-4 0,-10 7 0,-3-4 0</inkml:trace>
  <inkml:trace contextRef="#ctx0" brushRef="#br0" timeOffset="41">7538 4477 8172,'-7'-5'-114,"1"2"-1,2-4 810,3 4 0,-4-3 305,5 2 74,-5 3-332,4-4-625,-4 5 0,5 5 115,0 2 0,0 9 6,0 3 0,0-2-30,0 2 0,0 1 30,0 2 1,0 2-291,0 3 0,0-3 53,0 3 0,0 1-217,0-2 1,0 5 123,0-4 1,0 3-52,0-3 1,0-5 106,0-2 0,0-3-54,0 2 0,0-2 102,0-6 0,0 1 7,0-1 1,0-3 167,0-1 1,0-3 0,0 4-21,0-6-31,0 8-167,0-8 0,0 4 155,0-2-271,-6-3 89,5 4-31,-4-5 45,5 5 29,0-3-13,0 3 139,0-5 89,10 0 0,-2 0-130,7 0 1,3 0 95,1 0 0,4 0-67,3 0 1,0 0-10,4 0 0,-1-2-103,2-1 0,2 1 95,-3-2 1,-2 3-140,-1 1 0,-3-4 60,-1 1 1,-4-1-108,0 4 0,-9 0-41,1 0 1,-5 0-599,1 0-772,-4 0 659,2 0 10,-15 0 1,2 0-29,-7 0 874,2 0 0,-3-5 0,-2-2 0</inkml:trace>
  <inkml:trace contextRef="#ctx0" brushRef="#br0" timeOffset="42">7515 4808 7982,'0'-6'1301,"0"-4"-269,0 8-374,5-8 1,1 9-93,6-3 0,-1 3-246,1 1 0,-1-4-147,0 0 0,2 1 103,2 3 1,-1 0-233,5 0 0,-3-4 135,3 0 0,0 0-65,4 4 0,-3-4 34,3 0 1,-7-3-405,7 3 1,-3-1-176,3 1 1,-4 3-292,0-3 1,-5-1-540,1 1 1,-6-1-28,-1 1 1288,-6 3 0,4-4 0,-6 5 0</inkml:trace>
  <inkml:trace contextRef="#ctx0" brushRef="#br0" timeOffset="43">7469 4443 8265,'5'-12'1136,"2"5"-657,4-1 1,2 6 19,2-2 1,3-1-118,5 1 0,1 0 32,2 4 1,-2-4-122,3 0 1,1 1-87,-1 3 1,1-4-405,-2 0 1,-2 0 255,3 4 1,-7 0-951,-1 0 1,-1 0 484,1 0 1,1 0-881,-4 0 1,0 0-32,-1 0 1317,-2 5 0,9-3 0,-5 3 0</inkml:trace>
  <inkml:trace contextRef="#ctx0" brushRef="#br0" timeOffset="44">8223 4363 8204,'0'-7'760,"-1"2"-2,-3 5 223,3 0-335,-4 0 156,5 0-529,0 5 1,0 3-62,0 7 0,0 3-18,0 5 0,0 5 68,0 2 1,0 3-336,0 2 1,0 4 85,0 3 0,0-3-321,0-1 1,0-2 166,0-2 1,0-5-340,0-2 0,0-3 199,0-1 0,0-4 133,0 0 1,0-5 399,0 1-289,0-2 731,0-2-259,0 0 139,-5-4-302,3-2 0,-4-5 302,2 0-287,3 0-42,-4 0-427,5 0 120,5 0 1,1 0 85,6 0 0,0 0-118,4 0 0,-3 0 94,7 0 1,-1-1 57,3-3 1,2 1-53,3-4 1,-1 3 8,4-4 0,-5 4-250,2-3 1,-3 3 94,-1-4 1,-4 6-395,0-2 1,-5-1-151,1 1 133,-2 0 1,-7 3-199,-2-3-1232,-3 3 1981,-6-4 0,-6 0 0,-7-1 0</inkml:trace>
  <inkml:trace contextRef="#ctx0" brushRef="#br0" timeOffset="45">9022 4431 8075,'0'-11'-433,"0"-1"361,0 1 0,0 3 764,0 1 1,-1 4 351,-3-1-550,-2-2 0,-7 5-216,-2-3 1,2 3-41,-2 1 1,-3 1-189,-1 3 0,-1-2 122,1 6 1,-2 0-138,1 3 0,3 0 53,-2 1 0,3-1-137,-3 1 0,5-1 40,-1 1 1,3-1-74,0 0 1,1 3 56,-1-2 1,5 2 81,-1-7 0,6 4 0,-2 0 0,2 0 4,2 1 0,0-5-15,0 1 1,6 0 5,1 3 1,5-1 60,3-2 1,-1 2-40,5-2 0,0 0-15,4 0 0,3 2-56,1-2 0,1-2-10,-1 2 0,-2-1-11,5 5 1,-4-1 64,0 1 0,-7-1-253,-3 1 0,0-2 57,-1-3 1,-3 6-352,-5-5 306,-4 9 0,6-5 148,-5 7 1,-2-3 34,-6-4 1,-2-1 162,-5 1 0,-2 3 196,-2 0 1,-3 0-130,-5-3 0,0-1-19,0 0 1,1 0 10,-1-4 1,0 2 19,0-5 1,4 4-54,0-5 0,5 1-394,-1-4-525,-3 0-678,5 0-1090,-3 0 1805,9 0 1,4-5-614,6-3 1317,4-2 0,9-1 0,2-1 0</inkml:trace>
  <inkml:trace contextRef="#ctx0" brushRef="#br0" timeOffset="46">9308 4523 8051,'0'-18'0,"0"1"244,0 6 0,0 3 420,0 1 1,0 3 847,0-4-585,-5 6-43,4-3-292,-4 5-533,5 0 1,0 9 129,0 2 0,0 9-53,0 3 1,0 0 58,0 4 1,0 2 64,0 1 1,0 3-29,0 2 0,0-2-110,0-3 1,0 2-238,0-6 0,0 2-20,0-1 1,0-4 231,0 0 0,0-4 513,0-4 1,0-6-631,0 2-2412,0-2 2432,0 2 0,0-4 0,0-2 2073,0-5-2044,0-5-100,5 4 0,2-8-243,9 5 0,-3-4-150,6 4 0,-3-1 206,3 2 1,-1 1-66,1-1 1,2 1 81,-2 2 1,3-4 81,1 1 0,-1-1 9,1 4 1,0-1 31,0-3 0,-5 2-65,-3-1 0,-2-2-509,-2 1-42,0 0 1,-3 0 239,0 0 1,-6-1 493,2 1 0,-8-2 0,-2-5 0</inkml:trace>
  <inkml:trace contextRef="#ctx0" brushRef="#br0" timeOffset="47">9274 4740 8035,'0'-7'0,"0"-3"0,0 8 1439,0-6-950,5 5 0,1-2 176,6 5 1,-1-3-156,0-1 0,5 0-36,-1 4 0,5 0-170,-1 0 0,3-4-50,1 0 1,-1 1-183,1 3 0,0 0 119,0 0 1,-1-4-391,-3 0 1,2 0 207,-2 4 0,-2-1-2246,-2-3 81,-2 3-270,-7-4 2426,-1 0 0,-5 3 0,0-3 0</inkml:trace>
  <inkml:trace contextRef="#ctx0" brushRef="#br0" timeOffset="48">9239 4477 8056,'12'-6'261,"-1"-5"0,10 5 328,1-5 1,8 1 485,-4 2 0,5-1-455,-5 5 1,6-3 44,-1 3 1,0-4-392,0 4 0,0 1-28,-4 3 1,0-4-910,-4 0 0,-2 0 284,-2 4 379,-2 5 0,-6 2 0,1 4 0</inkml:trace>
  <inkml:trace contextRef="#ctx0" brushRef="#br0" timeOffset="49">10793 4386 8457,'0'-8'1025,"0"0"-488,0 6 366,0-3-275,0 5-435,0 5 0,0 5 76,0 5 0,0 6 18,0-2 0,0 7-63,0 5 1,0 2-1,0 1 0,-2 4-239,-1 0 1,1 4 84,-1-4 0,1 0-69,2-4 1,0-4 9,0-4 1,0-2-215,0-1 1,0-5-94,0-3-21,5 3 41,2-5-200,-1 3-803,-1-10 533,-5-1-533,0-5 876,0-5 1,0-1 402,0-5 0,0-1 0,0 1 0</inkml:trace>
  <inkml:trace contextRef="#ctx0" brushRef="#br0" timeOffset="50">10770 4374 8200,'18'-11'363,"-2"-1"1,1 1-58,2 0 0,4-3 38,3 2 1,-2-2-99,3 7 1,-2 0 255,2 0 1,1 4-64,2-1 1,2 3-186,-5 1 1,-1 0-156,-3 0 0,-5 5 129,-3 3 1,-2 3-166,-2 4 1,-4-1 121,-4 5 1,-3 2-250,-3 5 0,-9 0 0,-7 4 1,-2-1-58,-2 2 0,-5 2-42,-3-3 1,-2 2-209,-1-2 1,4 2-56,-1-5 1,6-1 153,-2-3 1,7-4 155,1 0 1,5-5-32,-1 1 0,7-6 264,4-1 0,3-4-78,1 3 1,1-4 87,3 1 1,7 1 189,9-1 1,2 3 151,5-3 0,1 0-130,2-4 0,2 0-95,-5 0 1,3 1-233,-3 3 0,0-3 146,-5 3 1,-3-3-285,0-1 1,-5 0 62,2 0 1,-4 4-975,0 0 87,-6 0-250,4-4 19,-9 0 0,5 1-11,-6 3 1192,0-3 0,0 4 0,0-5 0</inkml:trace>
  <inkml:trace contextRef="#ctx0" brushRef="#br0" timeOffset="51">11501 4420 8065,'0'-12'-137,"0"1"0,0 0 91,0-1 1,0 5 1706,0-1-538,0 5 208,0-2-817,0 5 1,0 5-227,0 3 1,0 6 35,0 1 1,-4 7-77,0 1-1,0-1-98,4 5 1,-1 1 98,-3-1 0,2 1-220,-6-2 1,6-2-129,-2 3 1,-1 1-155,1-1 0,-4-1 32,5-3 1,-1 0-156,4 0 1,0-4-234,0 0 149,0-5 363,0 2-192,0-4 656,0-6-194,5-1 0,1-5 55,6 0 1,-1 0-21,0 0 0,5 0 46,-1 0 1,5-1-42,-1-3 0,-1 3-104,1-3 1,0 3-49,4 1 0,-4 0 48,0 0 0,-4-2-105,4-1 1,-5 1 13,1-1 1,-2 0-276,-2-1-204,1 3-836,-6-4-1450,-1 5 1983,-5-5 0,-5 4-1056,-2-3 1821,-4 2 0,0-3 0,0-1 0</inkml:trace>
  <inkml:trace contextRef="#ctx0" brushRef="#br0" timeOffset="52">11364 4660 8065,'5'-7'-144,"-3"1"72,6 2 1,1 3 1060,6-3 1,-1 2-404,5-2 1,4 3 174,4-3 0,3 1-255,-3-1 1,4 3-206,0-3 1,-2 2-123,2-2 0,-7 3-78,-2-3 1,0-1-104,-7 1 1,0 0-588,-3 4-1521,-6 0 996,-1-5-172,-5 4 0,-5-4-17,-2 5 1303,-9-5 0,4 3 0,-5-3 0</inkml:trace>
  <inkml:trace contextRef="#ctx0" brushRef="#br0" timeOffset="53">11387 4374 8065,'11'-11'0,"0"4"0,2-1 459,2 4 0,4-5-73,8 1 1,2-1 218,5 2 1,1-3-158,-1 2 0,-4 2-74,1-2 0,-2 4-315,2-3 0,-4 4-189,-4-1 0,-1-1 26,-3 1 1,-3 1-128,-4 3 0,-2 1 231,-2 3 0,-3-3 0,-5 4 0</inkml:trace>
  <inkml:trace contextRef="#ctx0" brushRef="#br0" timeOffset="54">12255 4397 7907,'6'-5'519,"-1"4"-281,-5-4 1,0 6 66,0 3 787,0-3-647,0 14 0,0-6 307,0 10-559,0 0 1,0 8-111,0-1 1,0 6 97,0-1 1,0-2-106,0 1 1,0-1 116,0 2 1,0-3-345,0-5 1,0-6 60,0-1 1,0-4-187,0 0 184,0-1 0,0-3-10,0-1 1,1-4-532,3 1 216,-3-3-340,4-6 464,-5-1 0,0-6-1364,0 1 1657,0-1 0,-5 1 0,-1 0 0</inkml:trace>
  <inkml:trace contextRef="#ctx0" brushRef="#br0" timeOffset="55">12106 4363 8024,'0'-12'0,"0"5"684,0-1-93,0 1-362,5-5 0,2 2 28,4 2 1,-3 3-29,-1 5 0,5 0 0,3 0 0,1 0 28,0 0 1,1 0-29,6 0 0,0 0 0,0 0 0,0 0 28,0 0 1,-4 2-1798,0 1 1,0-1 1219,3 1 1,1 2 930,0-1 1,-1 1 789,-3-1 1,1-3-1090,-5 3 1,1-2-415,-5-2 0,-3 3-72,-1 1 130,-4 0 0,3 0-45,-2 0 1,-3 4 74,3 0 0,-3 0-5,-1 3 0,-4-2-11,1 6 0,-5 3-2,4 1 1,-3 3-12,3 0 1,-1 3 22,1 1 0,3-2-33,-3 3 1,3 1 27,1-2 1,0 0-13,0-7 1,1 2 9,3-1 1,-2-4 14,6-1 0,-1-2 7,5-2 0,-1-1 8,1-2 1,0-2-11,4-2 1,-2-2-1,5 1 1,-4-1 66,4-2 1,-4-2-66,4-1 1,-1-4 118,1-4 1,1-1-61,-5 1 0,6-4 85,-2-1 1,-1-5-47,1-2 0,-4-1-74,4-7 0,-5 2-17,1-1 0,-2-3 62,-2 2 0,-1-2-200,-2-1 1,-3 1 53,-5 3 1,0-2-64,0 5 0,0 2 60,0 6 1,-4-1-232,0 4 1,-3 5-551,3 3-161,-5 6 97,8-3 1,-4 10 327,5 2 1,0 4-253,0 0 854,0 0 0,0 6 0,0 1 0</inkml:trace>
  <inkml:trace contextRef="#ctx0" brushRef="#br0" timeOffset="56">13168 4306 8069,'-11'-12'333,"-1"1"176,6-1 1,1 5 357,5-1 406,0 6-371,0-3-732,0 5 0,0 5 24,0 2 0,0 10 31,0 6 1,0 1-44,0 6 1,0 4-146,0 4 1,0 2-120,0-2 0,0-4 79,0 0 0,0 3-368,0-6 1,0 3 209,0-7 1,0-1-70,0-3 0,0-5-162,0-3-278,0-2-28,0-2 366,0-4 1,1-2-161,3-5 0,-3-2-41,3-1 1,-1 0-153,0-5 0,-1 1 20,2-5 665,2 1 0,-5-6 0,4 0 0</inkml:trace>
  <inkml:trace contextRef="#ctx0" brushRef="#br0" timeOffset="57">13088 4317 8069,'2'-11'0,"1"-1"0,0-3 259,5 0 1,-1 0 425,5 3 1,-1 1 123,0-1 1,1 1-329,-1-1 1,1 6-80,-1 2 0,2-1-100,2 1 0,-1 2-308,5 6 1,-1-2 94,1 6 1,1-1-175,-5 5 0,1-1 16,-5 1 0,-1-1-17,-2 1 0,1 3-281,-6 0 0,1 4 133,-4-4 0,-1 6-138,-3-2 1,-2 2 126,-6 2 0,-3 0-111,0 0 0,-5 0 141,1-1 0,-3 1 88,-1 0 1,2 0 6,2 0 0,-2-4 79,6 0 1,0-5 261,3 1 1,2-1-133,3 1 1,2-2 768,5 2-614,0-2 0,5-2 177,2 1 1,5-5-125,3 1 0,-1-6-160,5 2 0,0-2-66,4-2 1,0 0-206,-1 0 0,1 0-62,0 0 0,-4 0 91,0 0 0,-1 0-815,1 0 1,-1 0 0,-3 0 919,-2 0 0,3-6 0,-4 0 0</inkml:trace>
  <inkml:trace contextRef="#ctx0" brushRef="#br0" timeOffset="58">13648 4329 7958,'0'-25'0,"0"0"0,0 10 0,1 3 674,3 5 1,-1 4 437,4-1-549,-4 3 0,2 2-155,-5 3 1,0 8-151,0 7 0,0 2 2,0 2 1,-1 5-25,-3 2 1,1 7-148,-4 1 1,3 2 102,-4-2 0,2-3-222,-2 3 0,-1-2-164,5-2 1,1-1-223,3-2 0,0-3-35,0-6 0,0-4 6,0-3 164,0-2 0,5-5-201,2-1 176,4-4 0,0 1-14,0-8 0,0 1-446,-4-4 1,2-1 46,-5-3 719,0-1 0,1-4 0,1-2 0</inkml:trace>
  <inkml:trace contextRef="#ctx0" brushRef="#br0" timeOffset="59">13659 4374 7967,'0'-16'670,"0"3"1,7-2-190,4 7 1,-3-1-10,3 5 0,-2 1-169,2 3 1,1 5 24,-1 2 0,6 7-45,2 2 1,-1 5 135,1 2 0,-2 0-496,2 3 0,2 2 112,-6-1 0,4 1-305,-4-1 1,0-3 190,-3 2 0,-1-2-377,1-1 1,-1-5 187,1-3 0,-1-2-25,0-2 0,1 1-54,-1-1 1,-3-4-570,-1-4-243,1 4 341,4-6 818,-6 4 0,4-10 0,-4-1 0</inkml:trace>
  <inkml:trace contextRef="#ctx0" brushRef="#br0" timeOffset="60">14036 4271 7960,'0'-17'0,"2"0"661,1 6 1,0 4 250,4 4-233,-4-4-370,2 6 1,-1 2 88,0 11 1,0 5-125,-4 10 0,3 2 28,1 6 0,0-1-171,-4 0 1,0 4 91,0 0 0,-4 0-266,0-3 0,-3-1 89,3 0 1,-4-1-459,4-3 1,-3-2 212,3-5 1,-1-1-797,1-3 0,3-3 95,-3-4 900,3-1 0,1 1 0,0-1 0</inkml:trace>
  <inkml:trace contextRef="#ctx0" brushRef="#br0" timeOffset="61">15167 4146 8051,'0'-8'0,"0"1"91,0-1 1,0 0 466,0 1 55,0 4 212,0-2-429,0 5 0,0 5-134,0 3 0,0 7-16,0 4 1,0 3-89,0 0 1,0 3 14,0 1 1,0-2 4,0 3 1,0 1-169,0-1 0,0 4-55,0 0 1,0-2-139,0 1 1,4 1 112,0 3 0,-1-3-177,-3-1 0,4-5 93,0 2 0,0-7-22,-4-1 1,4-5 137,-1 2 1,1-4-57,-4 0 57,0-6 254,0 4 127,0-9-184,0 5 1045,0-6 1,5 0-1076,3 0 0,3 0 163,5 0 0,-3 0-118,7 0 1,2 0-17,5 0 1,3 0 9,-3 0 1,5-4-152,-2 0 0,-1-1 44,2 1 0,-2 3-157,2-3 1,-4-1 111,-4 1 0,-1 0-129,-3 4 0,1-4-33,-5 1 1,-3-1 33,-5 4 1,-3 0-879,4 0 407,-6-5-397,4 3 0,-8-3-811,-2 5 735,-2 0 1,-7 0 1054,-2 0 0,-3-5 0,-4-1 0</inkml:trace>
  <inkml:trace contextRef="#ctx0" brushRef="#br0" timeOffset="62">15144 4477 7999,'5'-6'0,"-2"1"340,4 5 1,1-2 538,3-2 1,2 3-47,2-3 1,3 3-347,5 1 1,1 0-36,3 0 1,2 0-159,5 0 0,0-1 73,1-3 1,-2 3-107,-3-3 0,-2-1-47,-5 1 1,-2-1-460,-2 1 0,-2 3 255,-6-3-834,1 3 1,-6 0 45,-2-3-1926,-3 3 1917,-1-5 1,-1 6-588,-3 0 1374,-2 0 0,-11-5 0,-1-1 0</inkml:trace>
  <inkml:trace contextRef="#ctx0" brushRef="#br0" timeOffset="63">15110 4100 8102,'6'-11'314,"4"4"0,-7-2-22,4 6 0,5-2 204,3 1 0,5 2-7,-1-1 1,8 0-32,4-1 0,5 3-19,2-3 1,2 3-135,-2 1 1,-4-4-250,0 0 1,1 1 63,-5 3 0,-2 0-646,-1 0 1,-3 0 390,-1 0 1,-2 0-1189,-2 0 1,1 0 53,-4 0 1269,4 5 0,-7-4 0,3 4 0</inkml:trace>
  <inkml:trace contextRef="#ctx0" brushRef="#br0" timeOffset="64">16218 3883 8113,'6'-1'461,"-2"-3"785,-3 3-260,-1-4 1347,0 5-2310,0 5 0,-5 5 68,-3 5 1,-2 5 86,-1-1 1,-4 8-2,-1 4 1,0 2-200,1 1 0,1 4-4,-5 0 1,3 4-164,-3-4 0,5 5-2,-1-1 0,0-1 103,4 0 0,-3-3-191,6 4 1,3-5 25,1 1 0,3-4 205,1-3 1,0 1 32,0-6 1,4 1 154,-1-4 1,6-2-48,-1-2 1,1 2-60,-2-6 1,4 0 53,-4-3 0,3-1-47,2 0 1,-1 1-125,1-1 1,-1-3 113,0 0 0,1-6-407,-1 2 0,4 1 35,1-1 1,-1 0-457,-4-4 1,1 0-1288,-1 0 2084,1 0 0,-1 0 0,0 0 0</inkml:trace>
  <inkml:trace contextRef="#ctx0" brushRef="#br0" timeOffset="65">16663 4534 7965,'0'-18'1094,"4"2"-821,0 4 1,-1 1 672,-3 0-589,0-1 1,0 1 261,0-1 1,-1 5-199,-3-1 1,2 4-290,-6-3 1,1 4-73,-5-1 0,-3 3-165,0 1 0,-6 0-247,2 0 1,-2 5 267,-2 3 0,0 2-191,0 1 1,0 6 119,1 2 0,3 2-138,0 2 1,3 0 48,-3 0 0,9 0 27,-1 0 0,7-1-17,0 1 1,3-5 42,1-3 1,0-2 253,0-2 0,5 0-74,3-4 0,3-2 449,4-5 0,3 0-221,5 0 1,0-1 4,-1-3 0,1-2-85,0-6 0,-1 1-402,-3 0 0,-3-1 37,-4 1 0,-1-6-40,1-2 0,-1-2-477,0-2 0,-3-1 306,0-3 1,-2 2-249,2-6 0,-2 1 687,-2-5 0,-3 1 0,3 0 0,-3 0 0,-1-1 0,0 2 0,0 3 0,0-2 0,0 6 0,0-1 0,0 4 0,0 0 250,0 0 1,0 6 16,0 1 1,0 4 1532,0 0-591,0 6 168,0-4-507,0 9-922,0-5 47,0 22 0,0-2 192,0 12 1,0 3-54,0 2 0,0 2 50,0 1 1,0 4-335,0 0 1,0 4 79,0-4 0,0 5-230,0-1 0,1-1 96,3 1 1,-3-9-43,3 1 1,-3-7 184,-1-1 0,0-2 12,0-1 0,2-4 4,2 0 202,-3-5 0,4 3-453,-5-6 0,0-3-69,0-1-639,5-4 1,-3 2 40,6-5 963,-5 0 0,7 5 0,-4 2 0</inkml:trace>
  <inkml:trace contextRef="#ctx0" brushRef="#br0" timeOffset="66">16800 4705 8252,'6'-6'1223,"1"1"-406,-3 5-360,-3 0 1,4 5-141,-5 3 1,1 2 9,3 1 0,-3 1-170,3-1 1,-1 4 27,0 1 0,-1 4-96,2-1 1,-3 1-205,-1-1 1,0 3-339,0-3 1,0-1 292,0 1 1,-4-2-646,0 2 0,-3-2 359,3-6 1,-5-1-253,1-2 1,2 1 697,-2-5 0,1 5 0,-5-3 0</inkml:trace>
  <inkml:trace contextRef="#ctx0" brushRef="#br0" timeOffset="67">17063 4477 7919,'0'-11'1337,"0"-1"-84,0 6-433,0 1-836,0 5 1,0 5 66,0 2 0,0 7 167,0 2 1,0 4-15,0-1 1,0-1-192,0 1 0,0-2-28,0 3 1,0 0-170,0-5 1,0 4 111,0-4 1,1-3 93,3-5 1,-3-3 453,3 4-242,-3-6 489,-1 3-97,0-5-436,0-5 0,0-2-113,0-9 1,0 4 124,0-3 0,1-2-146,3 2 0,-2-4 52,1 4 0,4-6-80,0 2 0,0-2 45,0-2 0,2 4-335,6 0 1,-3 1 7,-1-1 0,4 2-454,-3 6 446,2 0 1,-3 4-67,1 3 1,-1 3-592,1 1 1,-1 0 351,0 0 0,-1 5-1009,-2 3 1576,2 2 0,-3 7 0,4 0 0</inkml:trace>
  <inkml:trace contextRef="#ctx0" brushRef="#br0" timeOffset="68">17417 3986 8016,'0'-12'0,"0"5"612,0-1 0,0 4 285,0-3 326,0 4-808,0-7 0,0 8 1211,0-6-527,0 5-294,0-2-813,0 5 1,1 7 114,3 4 1,2 2 226,6 6 1,-1 0-182,1 4 0,4 3-105,3 1 1,-1 5 35,1-2 0,-4 1-112,4 3 1,-4-2-69,4 6 1,-5-7 109,2 0 1,-8-2-177,0 2 1,-4 2 41,3-3 0,-4-1-43,1 2 0,-3-2 98,-1 1 0,0 3-188,0-2 1,-4-1 142,0-3 1,-4 1 61,0-5 0,-2-4-70,-2 3 1,2-5 3,3 2 0,-4-5-40,4 1 0,-3-2 69,-2-2 0,5-1-1273,-1-2 928,0 2 0,-2-7-991,3 4 630,-3-4 791,8 2 0,-8-5 0,4 0 0</inkml:trace>
  <inkml:trace contextRef="#ctx0" brushRef="#br0" timeOffset="69">19016 3826 7976,'0'-6'1453,"0"1"-450,0 5-759,0 5 1,-2-3-9,-1 6 0,0-1-21,-4 5 1,-1 4 71,-4 3 0,1 3-87,0 1 1,-2 5 47,-2 2 0,1 3 18,-5 1 0,3 6-8,-3 2 1,2 1-324,-2-1 0,-2 1 248,6-5 1,0 0-170,3-4 0,5 0 98,-1 1 1,6-1-374,-2 0 1,3-3 162,1-1 0,0-1-100,0 2 0,5 1 11,2-6 1,3 1 98,2-4 0,-1 0 100,1-1 1,3-3-17,0 0 0,0-5 84,-3 2 1,1-4-93,2 0 0,-3-1 153,4 1 1,-5-5-129,-3 1 0,2-4 412,-3 3-315,4-4 1,-1 3 20,-3-2-417,4-3 271,-10 4 0,5-5-997,-2 0 423,-3 0-296,4 0-1957,-5 0 2842,5 0 0,2-5 0,4-1 0</inkml:trace>
  <inkml:trace contextRef="#ctx0" brushRef="#br0" timeOffset="70">19336 4420 7974,'0'-6'1012,"0"0"-486,0 1-300,0 4 0,0-3-45,0 8 1,0-1 42,0 4 0,-2 6-22,-2 6 0,3-1 50,-3 1 0,3-1-142,1 1 1,-4 2 48,0-2 1,1 1-98,3 0 1,1 0-13,3-5 0,-3 0-105,3-3 1,-2-1 109,2 1 7,-3-1 1,5-3-155,-6-1 229,5-4-137,-4 2 43,4-5 1,-5-5-36,0-3 0,0 2 91,0-2 0,0-1-44,0-6 0,4 1-134,0-5 0,4 4 126,0-4 1,-2 0-119,2-4 0,0-1 107,3-3 0,4 4-197,1 0 1,-1 2-12,-4 6 1,4-1 83,1 5 1,-1 1 112,-4 2 1,2-1-4,2 6 0,-2-1 82,2 4 0,-2 0-72,-2 0 0,4 5 93,1 2 0,-1 4-60,-4 0 0,1 6 10,-1 2 0,-3 2-13,-1 2 0,-4 0-34,1 0 0,-3 3-7,-1 1 0,0 0-8,0-5 1,0-3 24,0 1 0,0-7-8,0 3 1,0-4 10,0 0 0,0-5 27,0 1-203,0 0 0,0-1 64,0 1-1507,0-6-70,0 4 1648,0-6 0,0 5 0,0 1 0</inkml:trace>
  <inkml:trace contextRef="#ctx0" brushRef="#br0" timeOffset="71">20055 4340 7972,'0'-6'1343,"0"1"-348,0 5-590,5 0 1,-2 0-142,4 0 0,-3 0 111,4 0 1,-1-4-153,5 0 1,-1 0 215,1 4 1,-1 0-136,0 0 1,1 0-27,-1 0 1,1-1-160,-1-3 0,2 3-178,2-3 0,-5 3 89,5 1 1,-8 0-129,4 0 0,-2-4-961,2 0 1,1 0-36,-1 4-1904,-4 0 2998,3 0 0,-14 5 0,3 2 0</inkml:trace>
  <inkml:trace contextRef="#ctx0" brushRef="#br0" timeOffset="72">19975 4580 8091,'9'0'110,"2"0"1,-2-4-111,7 0 0,-3 0 0,3 4 0,1-1 0,6-3 0,0 3 0,0-3 0,0-1 0,0 1 0,0-1 0,-1 1 0,1 3 0,0-3 0,-4 2 0,0-2 0,-5 3 0,1-3 0,-2 3 0,3-4 0,2-2 0</inkml:trace>
  <inkml:trace contextRef="#ctx0" brushRef="#br0" timeOffset="73">21094 4386 8015,'7'-12'-750,"2"1"1586,-6-1 1,5 5-276,-4-1 0,3 1 670,-3-5-805,0 1 1,0-1-2,0 1-208,-1-1 1,-8 1-108,-2 0 0,-3 4 7,-2 3 0,-1-1 103,-2 2 0,1-1-257,-5 4 1,0 0-7,-4 0 0,1 5-96,-1 2 1,0 4-73,0 0 1,0 4-44,0 0 0,4 6 58,0-2 0,5 2-96,-1 2 0,6-4 93,2 0 1,4 0 81,-1 4 1,8-4-39,4 0 1,3-4 21,4 4 0,2-8 114,2 0 1,2-3 99,-2-1 1,3-2 175,1-5 0,0 0-78,0 0 0,-4-1 101,0-3 1,-2-1 95,2-2 0,-2-4-102,-6 4 1,1-3-76,-1-2 0,1 1-20,-1-1 1,-1 1 157,-2 0 0,1-1-135,-6 1 1,3 1 3,-3 2 0,-1 2-178,1 2 188,-1 3-405,3-5 1,-4 13 112,3 4 0,-3 2-30,-1 6 1,-1 5 30,-3 7 0,2 3 10,-6 4 0,5-1 7,0 5 1,1-2-45,2 2 1,2 2 112,1-2 0,4-1 122,4 1 1,1-7 1,-1 0 1,0-2-111,1-7 1,-1-3 80,1-4 0,-5-1-123,1 1 1,-2-3-78,2-4 0,-2-2-22,-2-2-367,-3 2-242,4-9-81,-5 4-1689,0-5 0,-3-5 2495,-1-3 0,-5-2 0,2-1 0</inkml:trace>
  <inkml:trace contextRef="#ctx0" brushRef="#br0" timeOffset="74">21780 4363 7925,'5'-12'970,"-4"1"1,4 3-131,-5 1-367,0 4-134,0-7 0,-1 7-104,-3-4 1,-2 3-208,-6-4 1,1 6 78,-1-2 1,-4-1-8,-3 1 0,1 0 75,-1 4 0,0 0-104,-4 0 0,-4 5-161,1 3 1,-1 6 57,4 1 1,0 4-213,1-3 0,4 4 110,3-1 0,2 2-142,2 2 1,4 0 84,3 0 1,4-1-45,4-3 0,4 1 458,7-5 0,3 0-106,5-3 0,-1-2 202,1-2 1,1-3-128,3-5 0,-3-2 255,3-1 1,-4-3-129,-4-1 0,1-3-290,-5 2 0,0-3-218,-3-5 0,-1 2-374,1-5 0,-1 0-809,1-3 0,-2-1 645,-3 0 1,-2 0-556,-5 0 1282,0 0 0,0 1 0,0-1 0</inkml:trace>
  <inkml:trace contextRef="#ctx0" brushRef="#br0" timeOffset="75">21791 3860 8050,'0'-11'0,"0"-1"0,0 1 0,0 0 1747,0 4-992,0-3 1,0 8 861,0-6-677,0 5-158,0-2-842,0 5 1,-1 5 98,-3 3 1,3 7 121,-3 4 1,-1 8 98,1 3 1,0 1 96,4 3 0,0-1-270,0 9 1,0-5-330,0 1 1,0 1-217,0-1 0,4 4 246,0-4 1,3 4-31,-3-4 1,0-4 93,-4-3 1,4-6-40,0 2 0,-1-3 18,-3-1 1,0-4 148,0 0 0,0-5-21,0 1 1,0-2 146,0-2 0,0-3-663,0-1 314,0 1-977,0 3 836,0 1 0,4-5-620,0 1 1,1-5 42,-1 0 961,2-1 0,6 3 0,-1 1 0</inkml:trace>
  <inkml:trace contextRef="#ctx0" brushRef="#br0" timeOffset="76">22225 4191 7963,'0'-11'0,"0"0"0,5 4 1102,-4-3-219,4 9-163,-5-9 300,0 8-188,0-3 90,0 5-1105,0 5 156,0 2 0,0 9 154,0 3 0,0 3-25,0 1 1,0 1-97,0 2 1,0-1-32,0 1 1,0-2-317,0-1 1,0 0 163,0 0 1,4-5-383,0-3 1,1-2 240,-1-2 0,-2-1-1277,6-2 785,-5 2 810,2-9 0,0 9 0,1-3 0</inkml:trace>
  <inkml:trace contextRef="#ctx0" brushRef="#br0" timeOffset="77">22065 4351 8031,'6'0'121,"0"0"1,-5 0-122,3 0 0,-2 0 935,6 0 0,1 0-203,6 0 1,0-3-123,8-1 0,-1 0-409,8 4 1,0 0-292,5 0 0,-6 0-255,-2 0 1,-3-4 299,-2 0 0,1 1 45,0 3 0,0-6 0,0 0 0</inkml:trace>
  <inkml:trace contextRef="#ctx0" brushRef="#br0" timeOffset="78">22613 4191 8061,'0'-6'1151,"0"1"-226,5 5-744,-3-5-9,3 4 0,-5 1 1,0 7 1,1 3 58,3 2 1,-3 4-53,3 3 0,-2 3 6,2 1 0,-3 3-143,3 1 0,-2 0-91,-2-4 0,3-4-83,1 0 0,0-4 83,-4 4 214,5-5 31,-4 2-63,4-9 113,-5-2 938,0-5-783,5 0 1,-3-5-64,2-3 1,-3-7-504,-1-4 1,1 1 137,3-1 1,-3 0-161,3-4 0,-1 4 119,0 0 1,0 0-43,4-4 1,-3 0-74,4 1 0,0 4-85,3 3 0,0 2 2,1 1 1,-1 2 113,1 3 1,0 2-189,4 5 1,-2-4 79,5 0 0,-2 0-395,2 4 1,-1 0 191,-3 0 0,-1 4 462,5 0 0,0 5 0,4-3 0</inkml:trace>
  <inkml:trace contextRef="#ctx0" brushRef="#br0" timeOffset="79">23013 3540 7919,'0'-6'2557,"0"1"-131,0 5-2173,5 0 0,-2 1 29,4 3 0,1 4 36,3 7 0,2-1-55,2 5 0,-1 0 23,5 4 1,-4 1-53,4 3 0,1 6-52,2 5 0,0 1 81,-3-1 1,1 3-352,-5 4 0,2-3-261,-2 0 0,-6 0-31,3 4 0,-5-4-239,1-1 1,1 0 313,-6 1 1,3 1-62,-3-5 0,-1-4 52,1-3 0,-1-1 294,-2 5 1,0-5-129,0 0 1,-4-4 170,0 0 0,-4-1-37,5-3 1,-6-3 185,1 1 1,-2-5 192,-1 4 1,-2-5-90,-2 1 0,2-4 94,-2-3 0,2 2-127,2-2 1,3-3 78,0-1-177,1 2 0,-1-5-335,1 3 74,4-3-648,-2-1-1364,5 0 0,0 0 0</inkml:trace>
  <inkml:trace contextRef="#ctx0" brushRef="#br0" timeOffset="80">23767 4694 13973,'5'6'-537,"1"4"1,6-3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1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7869 7549 8144,'0'-7'-375,"0"-1"830,0 5 46,0-2 1701,0 5-2035,0 5 1,0 2 48,0 4 0,1 2 6,3 2 1,-3-1-66,3 5 1,-3 1-5,-1 7 1,0-2-38,0 6 0,0-3 73,0 6 0,0-2-141,0 6 0,-3-1 89,-1 1 1,-1-1-215,1 4 0,3-4 122,-3 1 1,3-3-109,1-5 0,-4 2 73,0-6 0,0 1 47,4-4 0,0-4-72,0 0 0,0-5 53,0 1 0,0-2-72,0-2 78,0 1 0,0-1 57,0 0-18,0-4 121,0-2 121,0-5 1,4-1-178,0-3 0,5-1-61,-2-3 0,0-1-66,0 5 0,1-3 60,3 3 0,2-4-83,2 5 0,-2-1-1,2 4 0,2-1-9,-2-3 1,5 2-6,-1-1 0,1 1 49,-1 2 1,7 0 21,-3 0 0,2 0-35,-2 0 1,5 0 63,2 0 0,-2-1-52,-1-3 1,-3 3 74,-1-3 0,-2 2-38,-2-2 0,2 3 10,-6-3 1,0-1-75,-3 1 1,-1 0 54,0 4 1,-3-4-626,0 1 383,-6-1 1,3 2-475,-5-1 0,-1 1-180,-3-1-403,-2 1 1,-7-2 184,-2 1 1,2-1 1054,-2 4 0,-3-10 0,0-3 0</inkml:trace>
  <inkml:trace contextRef="#ctx0" brushRef="#br0" timeOffset="1">7835 7949 8095,'0'-6'-214,"0"-5"0,1 10 928,3-3 0,-2 2-209,6-2 0,-4 3 658,3-3-746,1 3 0,7 1-93,0 0 0,2 0-32,-2 0 0,3 0 0,5 0 0,1 0-90,3 0 1,2 0 28,5 0 1,0 0-133,0 0 0,5 0 137,-1 0 0,0-2-276,-4-1 0,-1 0 34,-3-5 0,-2 5-16,-5-5 0,0 2 30,0-2 0,-5-1-761,-3 5 308,-8-5 1,2 7-275,-5-6 1,-1 6-603,-7-2 1,-4 1 588,-7 0 1,2 1 731,-2-1 0,-8-4 0,-1 1 0</inkml:trace>
  <inkml:trace contextRef="#ctx0" brushRef="#br0" timeOffset="2">7846 7515 8172,'5'-11'0,"-4"4"0,10-2 736,-4 5 1,5-1-232,3 2 1,3 0 288,5-5 0,8 5-171,3-5 1,5 0-4,-1-3 0,2 1-301,6 2 0,2-2-45,-2 2 0,2 0 29,-6 0 0,1-2-59,-1 2 0,1-1-232,-5 2 0,-5-2 74,-6 5 1,-3 0-492,-1 4 0,-5 0-992,-3 0-1291,-8 0 2688,-2 0 0,-15 5 0,-2 2 0</inkml:trace>
  <inkml:trace contextRef="#ctx0" brushRef="#br0" timeOffset="3">9285 7184 8140,'0'0'0</inkml:trace>
  <inkml:trace contextRef="#ctx0" brushRef="#br0" timeOffset="4">9239 7207 8037,'-5'11'14,"4"0"0,-9 5-11,2-1 0,-2 1-2,-1 0 1,3 1 1648,1 6 0,-2 1-833,-7 3 1,4 0-694,-3 7 1,1-1-31,-2 9 1,4-4-11,-4 4 0,4-2-17,0 2 0,2 3 9,3-4 0,-2 0-97,5 1 1,-4-4 84,4 4 0,1-2-106,3 2 1,0-1 92,0-3 1,0-2-121,0 2 0,1-3-15,3-1 0,1-3 21,2-1 0,4-3 48,-4 3 1,3-4-2,2 0 1,-1-6 72,1-5 0,-1-3-70,0 0 0,1-2 468,-1-2-297,1-3 1,-1-5-146,1 0 123,-6 0-1099,4 0-325,-9 0-630,4 0 1918,-5 0 0,11-5 0,1-2 0</inkml:trace>
  <inkml:trace contextRef="#ctx0" brushRef="#br0" timeOffset="5">9445 7572 8007,'0'-6'1136,"0"1"-525,0 5-189,5 0 0,-4 1-97,3 3 0,-3 2-81,-1 5 0,0 6-128,0 2 1,0 3 127,0 0 0,0 1-216,0 0 0,0 0 72,0 0 1,0 0-65,0-1 1,0 1 5,0 0 0,0-5-130,0-3 1,2-2 91,2-2 0,-3-3-156,3-1 6,-3-4 148,-1 2 189,0-5-6,0-5 1,4-1-121,0-6 1,4 5 0,0-1 1,-2 0-113,2-3 1,1 3 107,6 1 0,-2 3-68,2-4 0,-1 6 63,1-2 1,2-1-37,2 1 1,1 0 16,-5 4 0,4 2-59,-3 1 0,3 2 38,-4 3 0,0 2-23,-4-2 0,5 3-9,-1 4 0,-1-1-79,-7 5 1,0 1-42,-3 2 1,-3 1 116,3 0 1,-4 0 11,-4 0 1,1 0-26,-4-1 0,-2 0 115,-6-3 1,1 3-68,-5-3 0,1-3 14,-1-1 1,-3-2-86,3-2 0,-2 1 5,-2-1 1,1-3-87,3 0 0,-1-6 120,5 2 0,-1-3-304,5-1 1,0 0 80,-1 0 1,5-1-627,-1-3 0,5-2 864,0-6 0,1 1 0,2-1 0</inkml:trace>
  <inkml:trace contextRef="#ctx0" brushRef="#br0" timeOffset="6">9399 7606 8019,'-5'-11'289,"4"-1"1,-3 5 171,8-1 1,-1 6 413,4-2-576,1 3 0,7-3-2,0 0 0,6 0-88,-2 4 1,2-4-1,2 1 0,1-1-13,3 4 1,-3-4-30,3 0 1,0 0-61,0 4 1,0-3 79,-4-1 1,-1 0-428,1 4 0,-4-4 149,0 0 0,-5 1-1576,2 3 977,-4 0 690,0 0 0,4 5 0,2 1 0</inkml:trace>
  <inkml:trace contextRef="#ctx0" brushRef="#br0" timeOffset="7">10165 7629 8058,'0'-6'1086,"0"1"-7,-6 5-673,0 0 0,-5 5-304,-1 2 1,1 5 144,-1 3 0,1-1-95,0 5 1,-2 1 2,-2 7 1,2-2-150,-2 6 1,6-2 4,1 1 1,2 3 90,-2-2 1,3 1-184,5-2 1,2 3 19,1-2 1,4-4-46,4 0 1,1-7 43,-1-1 1,4-5-51,0 2 1,6-5 66,-2-3 1,2 1 0,2-6 1,0 1 36,0-4 0,0-1 22,0-3 0,1 2 24,2-6 1,-2-3 120,3-5 0,1-4 166,-1 1 0,-1-3-76,-3 0 1,-1-5-27,-3 0 1,-3-10-99,-4-1 0,-2-1-105,-3-3 0,-2 0 27,-5-3 1,-6 4-221,-5 3 0,-7 2-205,-9 2 1,-2 6 181,-5 5 1,-4 3-261,0 9 0,-3-2 145,7 9 1,0 0-284,11 4 1,2 2 185,10 1 0,1 5 407,2 7 0,8 3 0,7 5 0</inkml:trace>
  <inkml:trace contextRef="#ctx0" brushRef="#br0" timeOffset="8">10587 8154 8623,'6'12'-75,"0"-1"996,-6 1 1,0-1-326,0 1 1,0 4-123,0 3 1,0-1-123,0 1 0,0 4-161,0 3 1,0 1-63,0-4 1,0 4-144,0-1 0,0-3 160,0-4 1,0-5-135,0 1 0,0-2 106,0-2 0,-4-3-118,0 0 0,-5-1 0,3 5 0</inkml:trace>
  <inkml:trace contextRef="#ctx0" brushRef="#br0" timeOffset="9">11215 7595 7976,'-5'-12'4,"4"1"0,-4 3 0,5 1-3,0-1 1,0-3 0,0-1-1,0 6 0,0 1 3454,5 0-2561,1 4 1,6-4-709,-1 5 1,1 0 54,-1 0 1,4 3-95,0 1 0,4 5-122,-3-1 0,3 3-107,-4 4 1,-1-1-110,-6 5 1,0 0 104,-4 4 0,0 1-290,-4 3 0,-5 1 159,-3 2 1,-7 7-138,-4-3 0,-3 4 111,0 0 0,-1-2 160,0 2 0,0-6 0,0-2 1,2-4 1,2 0 1,-3-2 153,3-1 1,-1-4-33,1 0 0,2-5 189,6 1 0,3-7 72,1-4-105,4 2-76,-2-4 1,6 3-38,3-5 1,6 0 99,5 0 0,7 0-66,1 0 1,1 0 70,6 0 1,0-2-63,0-1 0,2 1-130,-6-2 0,1 3 91,-4 1 0,-2-4-307,-1 1 0,-4-1-639,-5 4-613,1 0-437,-1 0 1908,-4 0 0,3 0 0,-4 0 0</inkml:trace>
  <inkml:trace contextRef="#ctx0" brushRef="#br0" timeOffset="10">11581 7618 8032,'0'-18'170,"-4"1"60,0 6 0,0 3 304,4 1-75,0-1 37,5-3 0,-2 1-56,5 2 1,-1 3-189,5 5 0,-4-1-55,4-3 1,-3 3 28,6-3 1,-2 3-193,-2 1 0,4 0 78,1 0 1,3 0-2,-4 0 1,1 3-1,0 1 1,-4 4-266,3-4 1,-2 4-22,-1 0-13,-1 2 1,-1 2-6,-2-1 1,-3 0-200,-5 1 206,0-1 0,-1 1 143,-3-1 0,1-1 39,-4-2 1,0 2-51,0-2 0,-3-2 54,2 2 1,2-5 2,-2 5 0,4-4 118,-3 3 1,4-3-79,-1 4 0,-1-4 90,1 3 0,0-3 31,4 4 1,0-4-70,0 3 0,2-1 86,2 2 0,2 2-66,5-2 1,1 2 48,-1 1 0,1 1-65,-1-1 1,6 1 39,2-1 1,-2 1 23,2-1 0,0 2-2,4 2 1,-1-2-172,-3 2 0,1 1 83,-5 0 0,-1 0-171,-6-1 1,-2-2 50,-2 2 1,-3 2-124,3-2 0,-8 1 1,-3 0 1,-5-4 10,-3 4 0,1-4-85,-5 0 0,0-5 80,-4 1 1,0-4 209,1 3 1,-1-4-143,0 1 0,1-3-156,3-1 1,1 0 106,3 0 0,4-1-574,-1-3 1,2 1-5,6-4 722,-4 4 0,6-12 0,-3 2 0</inkml:trace>
  <inkml:trace contextRef="#ctx0" brushRef="#br0" timeOffset="11">12060 7207 8131,'0'-12'0,"-3"5"231,-1-1 1,0 4 1018,4-4-183,0 6 86,0-3-632,0 5-252,5 0 1,-4 5 96,3 3 1,-1 2-128,1 1 1,-2 1 227,6-1 0,-1 4-113,5 0 0,0 6 32,4-2 1,1 2-173,6 2 1,0 1-31,0 3 0,0 2-90,0 5 1,-1 2 126,1 2 1,-4 3-180,0 4 1,-5-3-117,2 0 1,-4 0-9,0 4 0,-6-1-85,-2 1 0,-3-2-51,-1-2 1,-1 1 69,-3-5 1,-4 1-52,-7-5 1,1 0 10,-5 0 1,0-1 117,-4-2 0,0-3-69,1-5 0,3-4 38,0 0 1,3-5-136,-3 1 0,5-4-20,-1-3-1800,2 2-1094,7-9 3150,-4 4 0,14-5 0,-3 0 0</inkml:trace>
  <inkml:trace contextRef="#ctx0" brushRef="#br0" timeOffset="12">16012 7344 8099,'5'-7'519,"1"2"1,6 4-159,-1-3 0,1 3 0,-1-3 0,2 3 112,2 1 1,3 0-155,5 0 1,0 0 41,-1 0 0,5 0-151,0 0 1,4 0 25,0 0 1,-2 0-137,1 0 1,0 0 120,0 0 0,-2 0-105,-5 0 0,-4 0-31,0 0 1,-5 0-156,1 0 0,-2 0-144,-2 0 156,-4 0-30,-2 0 197,-5 0 30,0 5 1,0-3-77,0 6 1,-2-4 89,-1 3 1,-2 1-26,-3 3 1,-2 1 19,2-1 1,-2 6-144,-1 2 1,3-1 101,0 1 0,1 0-152,-5 4 0,1 4 126,-1 4 1,1-2-151,0 2 0,-1-1 64,1 4 0,-1-1-90,1-2 1,0 2 44,-1-3 1,4-2 35,1-1 1,4 1-12,0-2 1,1-3 16,2-4 1,0-1-28,0 1 1,0-3 22,0-4 1,0-1-203,0 1 181,0-1-576,0 1-47,-5-6-47,4-1-1099,-4-5 679,5 0-602,0-5 1725,0 4 0,0-15 0,0 4 0</inkml:trace>
  <inkml:trace contextRef="#ctx0" brushRef="#br0" timeOffset="13">16732 7401 7999,'0'-12'0,"0"1"349,0-1 1,0 5 461,0-1-400,5 1 1,-3-5-61,6 1 1,-2 3-53,2 1 0,2 3-108,-2-4 1,2 4 42,1-3 0,1 4-87,-1-1 1,0 3 85,1 1 1,3-4-146,0 0 0,4 1 39,-4 3 1,5 0-149,-5 0 0,5 0 102,-1 0 1,-1 1 68,1 3 1,-5-2-74,1 6 1,-2 0 41,-2 3 1,-1 0-188,-2 1 0,-3 3 107,-5 0 0,0 2-156,0-2 1,-1 1-47,-3 3 1,-2 2-101,-6-6 1,1 4 70,-1-4 1,-3 1 138,0-5 0,-2 0 70,2 1 1,1-1-75,-5 1 1,5-1 106,-1 0 0,2-3-91,2 0 0,-1-5 355,1 5-194,5-5 1,1 3-31,5-2 0,0-2 67,0 6 0,5-6-66,2 2 0,7 1 72,1-1 0,6 4-95,-2-4 0,2 4 6,2 0 0,1 1 0,3-1 0,-3 6-143,3-3 1,-7 4 96,-1 0 1,-4-1-119,4 5 1,-5-3-102,2 3 1,-9-2 41,-3 2 0,-3 3-127,-1-3 0,-1 1 54,-3-1 1,-3 2 144,-9-6 0,-1 0-31,-6-3 1,-4 3 13,0 0 0,-4-1 15,0-6 0,1 2 163,-4-3 1,6-2 41,-7-1 1,10-2-99,2-2 1,2 0 19,5 0 1,1 0-38,4 0-1479,4 0 880,2-6 1,8 0-559,4-5 1146,1 4 0,14-3 0,-5 4 0</inkml:trace>
  <inkml:trace contextRef="#ctx0" brushRef="#br0" timeOffset="14">17542 7526 7980,'0'-7'0,"0"-1"711,6 6-321,0-3 0,5 5 69,1 0 0,-1 0-62,1 0 1,-1 0-160,0 0 1,6-2 104,2-2 0,-1 3-65,1-3 0,0 3-66,4 1 1,-1-1 11,1-3 1,-1 3-173,-3-3 1,1 3-160,-5 1 1,1-2-236,-5-1 1,0 1-1580,1-1 977,-6 1-611,-1 2 1555,-5 5 0,-5 2 0,-1 4 0</inkml:trace>
  <inkml:trace contextRef="#ctx0" brushRef="#br0" timeOffset="15">17565 7721 9669,'12'0'1098,"0"0"-116,4 0 1,1 0-384,6 0 1,5-2-96,3-2 0,-2 3-286,1-3 0,-1-1-158,2 1 1,-3 1-1067,-5 3 0,-2 0 389,-2 0 617,3 0 0,-9-5 0,3-2 0</inkml:trace>
  <inkml:trace contextRef="#ctx0" brushRef="#br0" timeOffset="16">18605 7172 8331,'6'-5'1436,"4"4"0,-5-3-899,3 8 0,-2 2-138,-2 6 1,-3-1-41,3 1 0,-3 4-91,-1 3 0,0-1-40,0 1 0,0 0-164,0 4 0,0 0 146,0-1 0,2 1-225,1 0 0,-1-4 64,1 0 0,-1-4-178,-2 4 1,0-5 61,0 2 0,0-7-72,0-2 1,0-3 22,0 4 80,0-6 1,0 3 1,-2-5 9,-1 0 1,0 0-84,-5 0 109,6 0 1,-4-4-6,2 1 0,3-2-1,-3 1 1,2 1 74,2-4 0,2 4-41,2-1 1,2-1 6,5 1 1,1 1 7,-1 3 1,6-2 10,2-2 1,-2 3 88,2-3 1,4 3-103,4 1 1,5 1 143,-2 3 1,-1-1-79,2 4 1,-2 1-75,1 3 0,2 1-40,-5-1 1,-2 4-155,-6 1 1,1 4 95,-4-1 1,-2-1-89,-7 1 1,-2 0-219,-5 4 1,0-4 135,0 0 1,-1-2-52,-3 3 1,-2 0 64,-5-5 1,-2 4 225,-2-4 1,1 1-37,-5-5 0,0 0 110,-4 1 1,0-2-66,0-2 1,0 0-3,0-4 0,2 4 59,2-4 1,-2 0-56,6-4 0,-4 0-548,4 0 162,0 0-1169,3 0 1062,1-6 0,5 0-1446,2-5 1922,2-1 0,8-4 0,0-2 0</inkml:trace>
  <inkml:trace contextRef="#ctx0" brushRef="#br0" timeOffset="17">18616 7275 8004,'4'-8'-184,"0"1"1,5 1 528,-2-2 0,7-1 513,1 5 1,4 0-153,-3 4 1,4-3-260,-1-1 0,4 0-72,3 4 1,-1-4-149,1 0 0,2 1 85,-1 3 0,4 0-174,0 0 0,-2 0-170,2 0 0,-5 0-142,5 0 1,-6 0-454,2 0 1,-3 0-836,-1 0 0,-4 0 682,0 0 1,-4 1 779,4 3 0,-5 2 0,2 5 0</inkml:trace>
  <inkml:trace contextRef="#ctx0" brushRef="#br0" timeOffset="18">19507 7287 8004,'-7'0'1002,"2"0"1,4 1-362,-3 3 1,2 2-199,-6 5 1,1 2-95,-5 2 0,-3 7-122,0 4 0,-2 6-28,2-1 1,2-1-48,-2 4 1,2-2-113,2 6 0,1-2 48,2-2 0,3 0-212,5 1 1,0-5-181,0 0 1,5-4 155,3 0 0,6-5 201,1-2 1,5-5-57,-1 1 1,3-6 277,1-2 0,0-4-44,-1 1 1,5-3-22,0-1 0,4-1-34,0-3 0,-2-2-23,2-6 0,-1 1-164,4-1 0,-1-4 171,-2-3 0,-3 0-272,-6-4 0,1 1-105,0-8 1,-5 0-78,-3-5 0,-3-4 80,-5-3 1,-2-1-28,-5 1 0,-10-1-165,-5 5 0,-12 1 127,-7 7 0,-7-1-308,-8 8 0,-1 3 221,1 9 0,1 0 38,10 4 1,1 2 83,6 5 1,8 5-934,8 2 1177,3 9 0,-5 1 0,-1 6 0</inkml:trace>
  <inkml:trace contextRef="#ctx0" brushRef="#br0" timeOffset="19">20706 7321 8047,'0'-7'1717,"0"2"-909,0 0-172,0 4-220,0 6 0,0 3-66,0 7 1,4 3 80,0 1 1,-1 2-170,-3 2 0,0 1-30,0 3 0,0-3-173,0 3 0,4-2 105,0 2 1,4-7-215,-5 3 1,3-4 82,-3 0 1,2 1-77,3-5-478,2 1-646,-9-5-101,10 1 1,-10-5 565,3 1 0,-4-6 702,-4 2 0,-2-3 0,-6-1 0</inkml:trace>
  <inkml:trace contextRef="#ctx0" brushRef="#br0" timeOffset="20">20421 7606 8051,'11'-4'-111,"0"1"0,1-1 528,-1 4 0,6-4 622,2 0 0,-2 0-68,3 4 0,2 0-429,5 0 0,3-3-285,-3-1 1,4 0 2,-5 4 1,5 0-888,-5 0 1,1 0 212,-4 0 0,-2 0-30,-2 0 1,-1 0 443,-3 0 0,-2-5 0,4-1 0</inkml:trace>
  <inkml:trace contextRef="#ctx0" brushRef="#br0" timeOffset="21">21483 7195 8020,'6'-5'0,"4"3"353,-2-6 0,-2 4-50,2-4 1,1 6 125,6-2 0,-2-1-139,2 1 1,1 0 216,-1 4 1,2 0-106,-2 0 0,-2 0-10,2 0 0,-2 4-53,-2 0 0,-1 5-55,-2-1 0,1 3-134,-5 4 1,-1-1 92,-3 5 0,0-1-239,0 1 0,0 6 52,0-2 1,-3 4-21,-1 0 1,-5 0-3,1 4 0,-3 2-405,-4-3 1,2 3 97,-2 2 1,-2-2-44,2-3 1,-1 1 97,0-9 1,2 4 129,-5-7 0,5-3 121,-1-1 1,1-2-67,-1-1 1,2-1 52,-2 0 0,2-3-92,2 0 180,0-6 1,3 7-55,0-5 15,6 0 221,-3-4-231,5 0 0,5 0 292,2 0 1,7 0-100,2 0 1,4 0 125,-1 0 1,2 0-74,2 0 1,4-4-84,0 0 0,4-4-30,0 5 0,-2-2-6,1 1 1,0 3-348,0-3 0,-2-1 160,-5 1 0,-4 0-557,0 4 1,-9-4 64,1 0-1921,-7 1 1735,1 3 1,-6-2-337,-3-1 0,2 1 1015,-6-2 0,1 3 0,-5 1 0</inkml:trace>
  <inkml:trace contextRef="#ctx0" brushRef="#br0" timeOffset="22">22042 7241 8023,'0'-7'97,"0"-3"81,0 3 1,0 0 249,0 0 0,0 3 379,0-4-378,0 6 1,2-7 328,1 5-501,4-5 1,4 4 48,1-2 0,-1 0-77,0 3 0,2 2-45,2-6 1,3 6 44,5-2 0,-3 3-212,3 1 1,-3-4 70,7 0 0,-2 0-147,2 4 0,-3 0 17,3 0 0,-4 0 123,-4 0 0,1 1-158,-5 3 1,4-1 53,-4 4 1,-1-3-71,-6 4 0,1-1 131,-5 5 0,3-5-179,-3 1 0,0 0-70,-4 3 13,0 1 0,-5-1 133,-3 0 1,-2 1 7,-1-1 1,-1 1 1,1-1 0,-2-3-13,-2-1 1,2 1 144,-2 3 0,4-3-71,3 0 1,-2-5 413,2 5-179,3 0 1,-4-1 36,5 1 1,1-4 28,3 3 1,1-3-83,3 4 0,-2-5-10,6 5 0,-1-2-39,5 2 0,3 2 36,0-2 0,6 2-39,-2 1 1,2 5-109,2-1 1,0 1 22,0 0 0,0 0-147,-1 3 1,0 3-60,-3-3 1,1-2 141,-4 3 0,-1-1-219,-4 3 1,-1-3 70,-2 0 0,-3-1-31,-5 1 1,-1 3 25,-3-3 0,-6-3-97,-5 0 0,-6 0 173,2-1 1,-7 1-6,-5-5 0,-2-3 153,-1-1 0,0 0-103,-1 0 1,-3 0 157,0-4 0,1-1-98,7 1 0,0-1 38,7-2-51,-3 0 0,14 0-217,-4 0 0,9-2-1051,3-1-827,3 1 2056,6-3 0,6 0 0,7-1 0</inkml:trace>
  <inkml:trace contextRef="#ctx0" brushRef="#br0" timeOffset="23">6464 9594 8074,'0'-7'389,"0"2"796,0 5-189,0-5-623,0 4 0,5-4-53,3 5 1,-2 0-59,2 0 0,-1 0-13,5 0 0,1 0-1,2 0 0,1 0-14,3 0 0,4 0-28,0 0 0,0 0 42,4 0 1,0-2-119,0-1 0,4 1-92,-5-1 0,5 0 34,-5-1 1,5 3-163,-5-3 1,1-1 73,-4 1 1,-5 0-369,-3 4 0,0-1-22,-3-3-1199,1 3 376,-11-4 560,3 5 1,-10 1-428,-3 3 0,-2-3 1096,-1 3 0,-6 2 0,-1 1 0</inkml:trace>
  <inkml:trace contextRef="#ctx0" brushRef="#br0" timeOffset="24">6533 9788 9173,'11'0'1119,"1"0"-707,-1 0 0,2 0 338,2 0 0,3 0-229,5 0 0,-1 0 109,1 0 1,1-2-190,3-1 0,-2 0-4,6-5 0,-5 5-231,5-5 1,-6 4-187,2-3 1,-3 4 15,-1-1 0,-2-1-218,-2 1 1,2 1-1536,-6 3 0,4 0 1717,-4 0 0,1-5 0,-5-2 0</inkml:trace>
  <inkml:trace contextRef="#ctx0" brushRef="#br0" timeOffset="25">8006 9319 8112,'0'-6'0,"0"-4"0,0 9 0,0-9 0,0 10 0,0 0 0,0 6 1264,0 9 0,0 4-227,0 8 0,0 3-501,0 8 1,0-1-82,0 5 1,0 0-150,0 4 0,1-1-222,3 1 0,-3 0-90,3-1 0,-3 1 77,-1 0 1,0-6 46,0-2 0,0-2-235,0-2 1,0-5-66,0-2 0,0-4 89,0-4 0,0 1 90,0-5 0,0-3 14,0-5 1,0-3 134,0 4 285,0-6-211,0 3-71,0-5 1,2-3-202,2-1 1,-2-4 108,6 4 1,-1-1-161,5 1 0,4 2 86,3-6 1,4 5-123,4-5 0,-2 4 64,6-3 1,0 3 44,7-4 1,-1 6 67,5-2 0,-4-1-63,4 1 1,-5-4 183,1 4 1,-3-1-99,0 2 1,-7 0-180,-6-5 0,0 6 148,-7-2 1,-3 3-885,-5 1 310,-4-5 1,1 3-342,-8-1 1,-6 1 29,-6 2 0,1-1 305,4-3 0,-4 3-386,-1-3 1,-4 2 935,1-2 0,-8-2 0,-2-6 0</inkml:trace>
  <inkml:trace contextRef="#ctx0" brushRef="#br0" timeOffset="26">8063 9822 8049,'0'-11'672,"5"4"-387,3 3 1,-2 2 222,2-2 0,1 3-128,6-3 0,-1 3 229,5 1 0,-4-2-160,4-1 0,1 0 157,7-5 1,-3 6-167,3-2 0,-3 2-174,-1-2 1,0 2-282,-1-1 1,-2 1 97,-1 2 1,-5 0-607,1 0 0,-3 0 163,0 0-829,-1 0 465,-4 0-2153,-2 0 1483,-5 0 1394,-5 5 0,-7-3 0,-6 3 0</inkml:trace>
  <inkml:trace contextRef="#ctx0" brushRef="#br0" timeOffset="27">7995 9468 8185,'11'-6'0,"2"-5"-193,2 4 0,7-2 567,4 1 1,7-2 699,1 3 1,2 0-271,6 0 0,-5-1-310,1-3 1,-3 3-27,-1 0 0,-3 4-170,-1-3 1,-4 4-472,0 0 0,-5-3 216,-2 3 1,-9-1-368,1 4 1,-3 1-336,0 3 1,-3-2-2027,-5 6 2685,0-5 0,0 7 0,0-4 0</inkml:trace>
  <inkml:trace contextRef="#ctx0" brushRef="#br0" timeOffset="28">9262 9160 8175,'7'-12'105,"-4"1"1,0 3 169,1 0 0,-3 5 192,3-5 0,-3 4 170,-1-3-161,0 4 1,0-3 346,0 2-532,0 3 0,-1-4-68,-3 5 1,2 1 20,-6 3 0,4 2 47,-3 5 0,-1 2-17,-4 2 1,1 3 21,0 5 0,-2 5-52,-2 2 0,2 5-121,-2 3 1,-3 4 120,-1 7 0,1-1-726,-1 6 1,5-6-53,-1 1 1,7-1 348,5 2 1,1 1-31,2 2 1,2-3-1,1-9 0,4 3 109,4-6 0,6 0-28,2-4 0,-2-5 461,2-2 0,-1-3-151,1-1 1,2-6 209,-6-1 0,4-4-117,-4 0 0,0-1 250,-3 1 1,-1-5-488,1 1 1,-1-6 331,0 2-472,1-2 177,-1-2-1593,1 0 1124,-1 0 0,-1-6-947,-2-1 0,-2 0 166,-2 0 1,-3-1 1180,3-3 0,-3-1 0,-1 1 0</inkml:trace>
  <inkml:trace contextRef="#ctx0" brushRef="#br0" timeOffset="29">9468 9548 8026,'0'-23'374,"0"5"0,0 2-68,0 4 0,1 1 47,3-1 1,-3 1-69,3 0 0,2-1 267,2 1 0,0-4-138,3-1 0,-2 2-42,6 7 0,-2-3-85,-2 2 1,4 3-15,1 1 0,3 3-156,-4 1 1,4 1 125,-4 3 1,4-2-209,-3 6 0,-1 3 144,-4 5 0,1 3-280,-1-4 1,-1 9 77,-2-1 0,1 2-71,-6-2 1,1 4-92,-4-1 1,0 9-156,0-5 0,-5 6 73,-2-6 0,-5-2-155,-3-1 1,1 1 189,-5-2 1,4 1 75,-4-4 0,3-2 216,-3-2 0,2 2-75,-2-6 1,2 4 156,6-4 0,-1 0 36,1-3 1,3-1-97,1 1 0,4-5 37,-1 1 1,4-6-71,4 2 0,2-2 235,6-2 0,1 0-69,2 0 0,3 0 73,4 0 0,1 0-48,0 0 0,0 0 29,0 0 0,0 0-106,-1 0 1,1-4-180,0 0 1,-1-1-34,-3 1 0,-2 3 188,-1-3-1816,-4-2 1209,5 4 0,-9-7-2265,-1 6 1382,-4-1 1351,2-1 0,-10-2 0,-2-4 0</inkml:trace>
  <inkml:trace contextRef="#ctx0" brushRef="#br0" timeOffset="30">10085 9434 7991,'-4'-22'-94,"0"3"1,-4 3 445,5 4 0,-1 4-57,4 1 1,0-1 369,0-3 1,0 3 215,0 1-546,0-1 1,1-2-83,3 2 1,-2-1-1,6 6 1,-2-3-28,2 3 1,2 1-89,-2-1 1,2 1 8,1 2 1,5-3-45,-1-1 0,0 0-58,-4 4 1,5 0-13,-1 0 0,0 1-124,-3 3 0,-1-1 80,0 4 0,0-3-27,-4 4 0,2-1 58,-5 5 0,0-1-203,-4 0 1,0 1-25,0-1 1,-2 6-15,-1 2 0,-4-3 8,-4 0 0,2 0 145,-3-1 1,7 0 125,-6-3 1,2 3-218,-2 0 242,-1 1 1,2-5-66,2 0 1,3-3 141,5 0 0,0-5 138,0 5-234,0-5 0,0 3 124,0-2 1,2-3-77,1 3 0,4-2 96,4 2 0,1-1-122,-1 4 1,4-3 20,1 4 1,0-1-34,-1 5 0,-1-1 1,5 1 0,-1-1-140,1 0 0,1 2 95,-4 2 1,0-1-183,-1 5 0,-2 0 47,2 4 1,-6 0-138,-1 0 0,-6 0 47,2 0 1,-3-1 49,-1 1 0,-1 0 84,-3 0 1,-3-4-5,-9 0 1,2-5 232,-5 1 0,-3-2-89,-5-2 1,-5 1 14,2-1 1,-3-3-38,-1-1 1,1-4 124,2 1 0,-1-3-63,6-1 1,4 0-372,7 0-407,2 0-68,7 0 0,1-1 221,5-3 0,6 1-289,6-4 0,4 0 795,7 0 0,0-3 0,0 3 0</inkml:trace>
  <inkml:trace contextRef="#ctx0" brushRef="#br0" timeOffset="31">10747 9993 13529,'0'12'923,"0"0"-595,0 4 0,0-2-274,0 5 0,-1 0 140,-3 3 1,-1 1-563,-3 0 0,-2 0-181,3 0 0,0-4-544,0 0 1,0-5-24,0 1 1,-2-2 1115,5-2 0,-5 1 0,3-1 0</inkml:trace>
  <inkml:trace contextRef="#ctx0" brushRef="#br0" timeOffset="32">11284 9274 8017,'0'-12'643,"1"6"51,3 2 117,-3 3-368,4 1 0,-5 1-80,0 3 1,2 4 49,1 7 0,-1 0-104,1 8 1,-1-2-65,-2 10 1,-2-1-18,-1 5 1,0-1-234,-5 0 1,1 0 1,-5 1 1,1-1-29,0 0 0,3-5-197,0-2 1,2-3 19,-2-1 1,-1-5 163,6-3-10,-1 3 314,4-6-260,0 0 249,0-7 1,5-5-47,3 0 0,2 0 29,1 0 0,6-1-106,2-3 0,2 3 6,2-3 0,1-1-225,3 1 1,-3-1 71,3 1 1,-3 3-294,-1-3 0,-4 3 149,0 1 0,-5 0-734,1 0 0,-3-2 47,0-1 0,-4 1-1329,-1-1 1448,-4 1 733,2 2 0,0-5 0,1-1 0</inkml:trace>
  <inkml:trace contextRef="#ctx0" brushRef="#br0" timeOffset="33">11581 9616 8020,'-7'-6'-56,"-3"-4"0,9 7 56,-3-4 983,3 4 1,0-2-220,-3 5 0,3 1-37,-3 3 1,2 4-206,2 7 1,0 3-46,0 5 0,0 5-222,0 2 1,0 3 1,0 1 1,0 1-273,0-1 0,2 0 97,2 0 1,-2-1-205,6-2 1,-6-7-100,2-5-48,2 0 0,-1-1-1188,3-3 712,2-7-2268,-8 2 1561,3-9 1452,-5 4 0,5-10 0,1-1 0</inkml:trace>
  <inkml:trace contextRef="#ctx0" brushRef="#br0" timeOffset="34">11821 9080 7986,'6'-12'10,"-1"5"1063,-5-1-135,0 5-445,0-2 1,4 10-21,0 3 1,5 2 206,-2 2 1,5 3 110,3 0 0,0 7-314,8 0 1,-3 1 7,7 4 0,-3-3-128,-1-1 1,3 5-267,1 2 1,0 5 104,-4 3 1,-4-2-255,0 6 1,-5-1 31,1 1 1,-6 2 74,-2-2 1,-4 2-294,1 2 0,-3 0-45,-1 0 1,-1-1 166,-3 1 0,-3-6 62,-4-1 0,0-8-156,-1 0 0,1-7 117,-1-1 0,1-2-575,0-5 0,0-1-1241,4-4-1180,-3-5 3095,8 0 0,-3-6 0,5 0 0</inkml:trace>
  <inkml:trace contextRef="#ctx0" brushRef="#br1" timeOffset="35">16389 8931 8060,'-6'-5'434,"-1"4"138,3-3-210,3 3 1,-9 5-65,2-1 0,2 5-51,-2-4 1,6 5 142,-2-2 0,3 3-158,1 2 1,0-1 167,0 1 0,0-1-59,0 0 0,1 1-66,3-1 1,-2 2-73,6 2 1,-4-1-1,3 5 0,-4-4-79,1 4 0,-3 1 123,-1 2 1,4 2-233,0 3 1,0-3 14,-4 3 0,-4-2-177,0 2 0,-1-4 44,1 0 1,1-2 21,-4-6 0,3 1 139,-4-5 1,5 0 280,-5 1-275,5-6-4,-7-1 0,8-5-55,-6 0 149,6 0-88,-3 0 0,5-5 10,0-2 0,0 0-197,0 0 46,0-1 0,5-2-110,2 2 0,3-1-23,2 6 1,-1-5 129,1 4 1,-1-1-9,1 1 1,0 3 12,3-3 1,-1 3 105,5 1 0,-3 0-32,3 0 0,-4 4 147,4 0 1,-1 1-99,1-2 1,1 3 152,-5 1 1,2 3-145,-2-2 0,-2 2-9,2 1 1,-6 2-134,-2 2 0,0-1 78,0 5 1,-2-3-116,-5 3 0,0-4-19,0 4 0,-2-4-150,-6 4 0,1-5 215,-9 1 0,-1 2 40,-2-2 0,1 0 84,-1-3 0,-4-1-129,-4 1 0,1-2 60,3-3 1,-1 2-23,-3-5 0,3 0-69,-3-4 1,3 0 103,1 0 0,1 0-453,-1 0 1,5 0-669,3 0 0,2-5 501,2-3 0,4 2-321,3-2 0,3 1 947,1-5 0,-5 1 0,-1-1 0</inkml:trace>
  <inkml:trace contextRef="#ctx0" brushRef="#br1" timeOffset="36">16355 9011 8152,'5'-13'6,"-4"-2"-6,3 8 0,-2 1 1557,2 3-396,-3 1-119,5-3-341,-6 4-173,5-4-263,1 5 0,5 1 7,1 3 0,3-3-62,0 3 0,6-3 32,-2-1 0,2 0-179,2 0 1,0-3-78,0-1 0,0-1-212,-1 1 1,5 1-141,0-4 0,-1 3 193,-3-4 1,0 6-858,0-2 0,-5-1 397,-3 1 0,-2 0-669,-2 4 1,0 0 1301,1 0 0,-1 5 0,1 2 0</inkml:trace>
  <inkml:trace contextRef="#ctx0" brushRef="#br1" timeOffset="37">17063 9102 9088,'0'-6'1789,"-5"1"-1457,-3 5 0,-2 5 248,-1 3 0,-6 2-120,-2 1 0,-3 7-144,0 5 1,-1 1-169,0 6 1,1 1-126,3 3 0,3 0 64,4 1 0,6-2-158,2-3 0,3 2-35,1-5 0,6-1 53,6-3 0,4-1 43,7-3 0,0-3 23,0-4 0,0-2 4,-1-3 0,3-2 86,1-5 0,0-1 150,4-3 1,-3-2-192,3-5 1,1-5 25,3 1 1,0-5-202,0 1 0,-1-7 123,-2 0 1,1-5-97,-6 5 0,-4-6 136,-7 1 0,-2-2-306,-2-1 1,-5-1-102,-2-3 1,-4 2-91,-4-2 1,-7 2-5,-8 2 0,-8 1 108,-3 3 1,-4 2-35,-4 5 1,-3 9 82,-5 3 0,1 7-1,-1 0 1,7 8 30,4 3 1,7 4-71,9 0 0,3 5-26,4 3 360,6-2 0,1 10 0,5-3 0</inkml:trace>
  <inkml:trace contextRef="#ctx0" brushRef="#br1" timeOffset="38">17714 9034 8113,'0'-6'1757,"0"0"-631,0 6 1,5 0-946,2 0 0,4 0 57,0 0 0,4 0-58,0 0 1,6 0 57,-2 0 0,2 0-172,2 0 0,-4 0 122,0 0 1,-1 0-431,1 0 0,1-3 150,-4-1 0,-1 0-867,-4 4 1,-3 0-1210,0 0 2168,-6 0 0,3 0 0,-5 0 0</inkml:trace>
  <inkml:trace contextRef="#ctx0" brushRef="#br1" timeOffset="39">17679 9274 8135,'12'0'2605,"-1"0"-1522,1 0 1,4 0-489,3 0 0,4 0-90,4 0 0,-2 0-142,6 0 1,-5 0-221,5 0 1,-6 0 101,2 0 0,-3 0-760,-1 0 1,-6 0-327,-1 0 0,-4 0-1992,0 0 2833,-1 0 0,1 0 0,-1 0 0</inkml:trace>
  <inkml:trace contextRef="#ctx0" brushRef="#br1" timeOffset="40">18422 8908 7977,'0'-11'0,"0"-1"0,0 5 230,0-1 1,0 4 605,0-3-511,0-1 1,0-3 547,0-1-263,0 6-166,0-4 0,1 5-148,3-3 1,-2 3-29,6 5 0,-2-1-26,2-3 1,6 3-32,-3-3 0,5 4-27,-1 4 0,3-2 74,4 6 0,-2-1-227,-1 5 1,-2 4 108,2 3 1,-3 0-271,-9 4 0,2-2 93,-5 5 1,0 3-426,-4 2 0,-5 2 183,-3 1 1,-3 0-34,-5 1 0,-1-1 1,-6 0 1,0 0 34,0 1 1,-1-5 330,-3 1 0,3-6-147,-2 2 1,1-3 274,3-1 0,3-6-70,0-1 0,5-1 57,-2-4 0,5 3 37,3-6 0,3-2-126,5 2 1,1-6 69,3 2 1,3-3-78,4-1 0,6 0 180,2 0 1,2 0-60,2 0 0,4 0 85,-1 0 0,1-3-109,-4-1 0,-2 0-63,-2 4 0,-1 0-40,-3 0 0,-2-1-331,2-3 55,-2 3 1,-2-4-23,1 5-1686,-6 0 816,4-5-1810,-8 3 2910,3-3 0,0 0 0,1-1 0</inkml:trace>
  <inkml:trace contextRef="#ctx0" brushRef="#br1" timeOffset="41">18913 9205 8007,'-6'-7'0,"2"-1"1711,3 5-571,1-2-141,0 5-846,5 0-63,-4 0 0,5 2-2601,-2 1 1459,-3-1 1052,9 3 0,-3 0 0,4 1 0</inkml:trace>
  <inkml:trace contextRef="#ctx0" brushRef="#br1" timeOffset="42">19176 8908 8050,'6'-17'0,"-1"0"0,-1 6 0,0-1 0,5 1 0,-2-1 0,3 1 0,2-1 0,-1 1 0,1 0 0,3 3 595,0 0 0,4 2 912,-4-2 0,4 2-895,-3 2 1,3 3-236,-4-3 1,1 3-231,0 1 0,-4 5 99,3 3 1,2-2-154,-2 2 1,-3 0 33,-5 8 1,0 1-96,0 6 1,2 0 16,-5 0 1,-2 5-200,-5 2 1,-4 3-171,-4 2 1,-2 0 174,-2 3 0,-3-2-233,-5 2 0,-1-1 146,-2 1 0,-2-4-14,-3 0 1,-1-1 243,6-6 1,0-2 201,7-6 0,3-2-19,4-6 1,1 1-151,0-1 299,4-5-213,2 5 0,6-10 74,3 3 1,0-3-27,8-1 0,-2 0 116,9 0 0,0 0-144,4 0 1,3-1-154,1-3 0,0 3-44,-5-3 1,1 1 94,0-1 0,0 3-316,0-3 1,-6 3 136,-1 1 0,-4-4-578,0 0 0,-1 1 304,1 3 0,-5 0-2205,1 0 1414,-6 0 1209,9-5 0,-10 3 0,4-3 0</inkml:trace>
  <inkml:trace contextRef="#ctx0" brushRef="#br1" timeOffset="43">19747 8885 7958,'0'-21'0,"0"2"0,0 2 116,0 6 1,0-1 130,0 1 1,0 3 295,0 1 0,1 0 67,3 0 1,-2-3-185,6 2 1,-2 2-201,2-2 1,2 6 29,-2-2 0,2 1-138,1-1 0,1 3 43,-1-3 0,0 3-51,1 1 1,-1 0 25,1 0 0,-1 0-159,1 0 1,-1 4-121,0 0 1,1 5 92,-1-2 0,1 3-3,-1 2 1,-1-1 108,-2 1 1,1 4-169,-5 3 0,-1-1 75,-3 1 0,0-4-125,0 4 1,-3-5 30,-1 1 0,-5 2 86,1-2 1,-2 0 157,-1-3 1,1-1-86,2 1 0,-2-2 178,2-3 1,-1 4-62,2-4 1,0 0 19,3 0 0,3-3 216,-3 4-54,3-6 0,2 7-148,3-5 1,3 1-9,4-1 1,2-2-76,2 6 0,-1-2 43,5 2 1,0 2-134,4-2 1,-2 2 117,-2 1 0,3 1-128,-3-1 1,1 2 61,-1 2 0,-2-2-288,-6 2 0,-1-1 8,-2 1 1,1 3-90,-5 5 1,0-4 122,-4 0 0,-7 0 86,-4 4 1,-2-2 131,-6-2 0,-4 3-80,-3-3 0,-10-3 234,2-1 1,-4-2-70,0-1 1,-2-2 85,-2-3 1,-1 2 47,5-5 0,4 0-4,3-4 1,11 0-789,1 0 1,5 0 279,3 0 0,4-5-1462,4-3 0,1 2 1725,2-2 0,5 1 0,2-5 0</inkml:trace>
  <inkml:trace contextRef="#ctx0" brushRef="#br1" timeOffset="44">20900 8863 7958,'0'-12'0,"0"1"461,0-1 1,0 5 553,0-1 46,0 6-107,0-4-661,-5 17 0,4 0 147,-3 8 0,1 6-153,0-2 0,1 8-92,-1-1 1,1 3-31,2 1 0,0 1-162,0-1 1,0-1 48,0-3 0,5 2-120,3-5 0,-2-4-355,2-4 0,-2-5 253,2 1 0,2-4-646,-2-3 315,-3 2-2363,5-9 1431,-9 4 1433,4-5 0,-10-5 0,-1-1 0</inkml:trace>
  <inkml:trace contextRef="#ctx0" brushRef="#br1" timeOffset="45">20763 9137 7983,'0'-7'1084,"1"-2"-432,3 6 0,-1-1 211,4 4-360,1 0 1,7-1-49,0-3 1,2 3-25,-2-3 0,3 1-243,5-1 1,0 3-180,-1-3 1,0 3-647,-3 1 1,3-4 508,-3 0 0,-2 1-2564,2 3 2692,-5 0 0,3-5 0,-6-2 0</inkml:trace>
  <inkml:trace contextRef="#ctx0" brushRef="#br1" timeOffset="46">21711 8668 8038,'0'-11'793,"5"0"357,-4 4 282,4 2-977,-5 5 0,0 5-54,0 3 0,0 3-97,0 5 1,-3 1-30,-1 6 1,-4 0-166,4 0 1,-1 1 108,2 3 1,0-2-324,-5 5 0,2 0 134,-2 0 0,0 3-407,4-3 1,-4-2 123,4-1 0,1-4-199,3-4 408,-6 3 0,5-10 391,-3 3-216,3-7-171,1-3 362,0-5-281,5 0 1,2 0 32,4 0 1,4 0-148,0 0 0,4 0-207,-3 0 0,4 0 82,-1 0 0,3 0-54,0 0 1,0 0 84,-3 0 1,1 0-459,-4 0 1,3 0-731,-4 0 422,0 0 0,-4-1 431,1-3 0,-6 1 502,-2-4 0,2-1 0,1-3 0</inkml:trace>
  <inkml:trace contextRef="#ctx0" brushRef="#br1" timeOffset="47">21962 8965 8038,'-5'-6'476,"4"-4"0,-5 5 315,2-3 69,3 3 1,-8 6-287,5 3 1,-4 4 43,4 7 0,-1-1-193,2 5 0,1 1 354,-2 7 1,3-3-232,1 3 1,0 1-30,0-2 0,0 2-466,0-1 1,0-2 28,0 6 1,0-6-751,0 2 1,1-3 501,3-1 1,-2-6-1218,1-1 0,-1-4-158,-2 0-449,5-6 1990,-4 4 0,9-8 0,-4 3 0</inkml:trace>
  <inkml:trace contextRef="#ctx0" brushRef="#br1" timeOffset="48">6715 11284 8028,'-11'0'-809,"0"0"1412,-1 0 0,2 1 344,2 3-119,3-3-260,5 4-134,0-5-190,5 5 0,-2-3 134,5 1 1,0-1-36,8-2 0,-2 0-61,5 0 0,-4 0 8,4 0 0,0 0-61,4 0 1,3-4-156,1 0 1,4-1 112,-5 1 1,5 2-291,-5-6 1,5 4 46,-5-3 1,1 4-109,-4-1 1,-1-1-160,-3 1 0,-3 1-349,-5 3 0,-3 0-1587,0 0 944,-6 0-335,-2 5 1650,-6 1 0,-11 5 0,0 1 0</inkml:trace>
  <inkml:trace contextRef="#ctx0" brushRef="#br1" timeOffset="49">6693 11546 7580,'-5'7'-365,"5"-3"1,5-3 1173,6-1 1,2 0-26,2 0 0,3-4-316,5 0 0,-1-1 253,1 1 0,1 2-284,3-6 0,-3 6-33,3-2 1,1-1-316,-2 1 0,1 0-342,-4 4 1,-4 0-183,0 0 1,-5 0 347,1 0 87,-2 0 0,3 0 0,2 0 0</inkml:trace>
  <inkml:trace contextRef="#ctx0" brushRef="#br1" timeOffset="50">8086 11090 8083,'-5'-7'4,"2"-2"7,-4 6 342,4-1 247,-2-1-365,0 3 0,3-3 929,-6 5-636,5 0 1,-3 2-127,2 1 0,3 4-12,-3 4 0,3 6-141,1 2 1,0 4-122,0 3 1,0 3 120,0 6 1,0-1-276,0 0 1,0 4 94,0 0 1,0 4-130,0-4 0,1 4-158,3-4 0,-3-1-202,3-6 1,1 0 173,-1-4 0,0-4 56,-4-4 0,4-5 352,-1 1 1,1-6-2,-4-2 310,0-4-102,0 2 630,0-5-431,0-5-434,0-1 0,1-2 31,3 0 1,1 5-326,3-5 1,6 5 101,-3 0 0,5 0-228,-1-1 1,1 3 124,3-3 0,3 3-159,-3 1 0,4 0 127,3 0 1,-2-1 53,3-3 1,-3 3 166,-1-3 0,0 3-100,0 1 0,3-4 186,1 0 0,0-1-94,-4 1 1,-4 2 21,0-6 0,-5 5-156,1 0 0,-3 0-512,0-1 258,-6 3 0,-1-5-131,-5 2-416,0 3 1,-5-5 320,-2 6 0,-4 0 594,0 0 0,-5-5 0,-2-1 0</inkml:trace>
  <inkml:trace contextRef="#ctx0" brushRef="#br1" timeOffset="51">8052 11409 8020,'0'-11'0,"0"3"408,0 1 1,1 4-55,3-1 0,-2 3 219,6 1 0,0 0-109,3 0 0,2 0 18,2 0 1,-1 0-41,5 0 1,-1 0-1,1 0 1,2 0-252,-2 0 1,3-1-1,1-3 1,-4 3-10,0-3 0,-1 1-142,1 0 1,1 1-37,-5-1 0,4-2 96,-4 1 0,4-4-862,-3 4 1,-1-1 377,-4 1 1,-3 3-2385,0-3 597,-6 3 2171,3-4 0,-10-1 0,-1-6 0</inkml:trace>
  <inkml:trace contextRef="#ctx0" brushRef="#br1" timeOffset="52">8029 11090 8137,'11'-5'-1780,"1"2"2092,-1-5 0,6 5 957,2-5 1,7 4-147,5-3 0,3 3-513,4-4 0,-6 2-81,2-2 0,-6-1-187,2 6 1,-7-1-231,4 4 0,-7-2 128,3-1 1,-1 1-653,-7-1 0,0 1 227,-3 2 185,-1 0 0,0 5 0,1 2 0</inkml:trace>
  <inkml:trace contextRef="#ctx0" brushRef="#br1" timeOffset="53">9274 10804 8020,'0'-6'130,"0"-4"445,5 8 116,-4-3-156,4 5-26,-5 0 1,-1 5-70,-3 3 1,2 2-59,-6 2 0,0 0 9,-3 3 0,-2 5-103,-2 6 1,1 0-32,-5 4 0,5 0-119,-1 5 1,-2 0 90,2 3 0,-1-1-85,0 5 1,4 0 46,-4 4 0,8-2-267,0-2 0,5 2-33,0-2 1,1-1-34,2 1 1,2-4-27,1 4 1,5-6 76,7 2 0,-2-6 130,2-1 1,2-6-34,-2 2 0,4-3 187,-4-1 0,5-2-104,-1-2 1,-1 2 84,1-6 0,-3-1-41,3-7 1,-5 3 433,1-2-407,-3-3 1,0 4 132,-1-5-457,-4 0 250,3-4-1277,-9 0 624,4 0-714,-5 0 375,-5 0 0,4-2-1583,-3-1 2489,-2 1 0,-1-8 0,-4 4 0</inkml:trace>
  <inkml:trace contextRef="#ctx0" brushRef="#br1" timeOffset="54">9913 10850 8001,'0'-7'4,"0"2"0,0 4 105,0-3 294,0 3-88,0-4 1,0 4 243,0-3 2,0 3-122,0-4-206,0 5 1,0 5 77,0 2 1,0 3-81,0 2 1,-3 4-27,-1 3 0,-5 0 40,1 4 1,-2-1-214,-1 8 1,-1-1 1,1 2 1,-4 4-150,-1-4 1,-4 8 21,1-5 0,1 2 83,-1-6 1,5 0-173,-1-4 0,4-3 23,3 0 0,-1-5 55,5-7 0,-3 1 24,3-1 101,0 0-4,4-4 1,1-2 93,3-5 1,2 0 121,6 0 0,4-1-59,3-3 0,0 1 24,4-4 1,-2-1-115,5-3 1,2 3 58,-1 0 0,3 2-15,-3-2 0,-2 0-153,-6 4 0,2 0-163,-6 4-77,5 0 0,-7 0-1311,2 0 1157,-7 0 0,-2 0-1872,-2 0 964,-3 0 1327,4 0 0,-5 5 0,0 1 0</inkml:trace>
  <inkml:trace contextRef="#ctx0" brushRef="#br1" timeOffset="55">10062 11227 8046,'0'-18'-144,"-4"1"-72,0 6 0,0 3 1493,4 1-292,0-1 133,0 2-718,0 1 1,0 6-11,0 3 1,0 7-116,0 8 0,0 7 4,0 0 0,0 6-66,0-1 0,0 1-124,0 3 1,-3-1-170,-1 0 1,0-3 153,4-1 0,-1-1-441,-3 2 1,3-3 172,-3-5 1,1-4-817,-1 0 401,3-5-612,-4 2 527,5-4 694,0-6 0,5-1 0,2-5 0</inkml:trace>
  <inkml:trace contextRef="#ctx0" brushRef="#br1" timeOffset="56">10393 11592 8061,'5'-6'1049,"-4"1"1,6 5-487,-4 0 1,-1 1-34,2 3 1,-3 2-136,-1 6 1,0 0-20,0 4 1,0 1-82,0 6 1,0 0-258,0 0 0,0 0-123,0-1 1,-4 0-100,0-3 1,0 1-430,4-4 0,-3-1-71,-1-4 0,0 1-186,4-1 1,0-3-16,0-1 885,0-4 0,0 2 0,0-5 0</inkml:trace>
  <inkml:trace contextRef="#ctx0" brushRef="#br1" timeOffset="57">11204 10975 8015,'-12'-11'-275,"1"3"547,0 1 1,4 3 241,3-4 153,-2 6-211,0-8 166,-1 3-57,2-4-283,5 0 1,5-1 19,3 1 0,6 3-74,1 0 0,6 1-124,-2-5 0,2 1 111,2 0 0,0 3-163,0 0 1,-1 2 42,1-2 1,0 3 58,0 5 1,-4 0-63,0 0 0,-5 0-109,1 0 1,-2 5-41,-2 3 0,0 2 84,-4 2 1,0 3-87,-4 0 1,-1 4 83,1-4 1,-1 4-128,-2-3 0,-4 3 17,0-4 0,-5 4 39,2-4 1,-4 2-7,0-2 0,0-3 1,-1 4 0,1-4 44,-1 0 0,1-2-38,-1-2 308,1 2-178,5-4 83,1 0 0,5 1-21,0-3 1,5-3 75,2 3 0,5 1-124,3-1 1,-1 1 13,5-2 1,-1 2-143,1 3 1,2 2 125,-2-2 0,-1 2-200,1 1 1,-4 1 103,4-1 0,-3 5-142,3-1 0,-5 4 35,1-4 1,-4 4-155,-3-4 0,-2 6-4,-2-2 1,-3-3 128,3-1 0,-4 2 112,-4-2 0,-2 0-76,-5-3 0,-6-1 271,-2 1 0,-4-1-52,-3 0 1,-4 1-22,-4-1 0,-4-3-68,0-1 0,0-4 23,4 1 1,1 1-504,2-1 1,3-1-53,5-3-353,6 0 186,0-5-523,11-1 1,6-5 1190,7-1 0,9-4 0,1-2 0</inkml:trace>
  <inkml:trace contextRef="#ctx0" brushRef="#br1" timeOffset="58">12072 10736 8017,'-6'-12'0,"2"1"0,-3 4 463,6-3 113,-4 9 263,5-9-168,-5 4-292,4-1 1,-6 2 588,4 5-201,1 0-539,-3 0 1,5 1 137,0 3 1,0-1-125,0 4 1,4 1 85,0 3 0,5 1-38,-2-1 1,5 4-1,3 1 1,-2 3-6,2-4 0,1 5-42,0-1 0,3 7-1,-4 0 1,4 5-15,-4-5 0,4 5-192,-4-5 1,4 6 56,-3-1 0,0 2-74,-1 1 0,-3 0-156,-1 0 0,1 2-178,-5 2 0,-2-2 51,-1 2 1,-3-4-228,-1-4 1,0 2 21,0-5 1,0 3 147,0-3 0,-1-1 221,-3-3 1,2 0-88,-6 0 0,1-4 229,-5 0 0,1-1-34,-1 1 0,0 1 20,-4-5 0,4 1-81,-4-5 0,4 0-9,0 1 0,1-4-489,-1-1 1,1-3 210,0 4 0,3-6-2231,0 2 2571,6-3 0,-8 4 0,3 2 0</inkml:trace>
  <inkml:trace contextRef="#ctx0" brushRef="#br1" timeOffset="59">16366 10576 8105,'-6'-5'0,"-3"2"0,5-5 0,0 1 0,4-5 0,0 1 0,5 1 0,3 2 0,2-1 0,2 6 0,0-5 0,3 4 0,3-1 0,5 1 0,0 3 0,0-3 0,0 3 0,-1 1 0,1 0 0,0 0 0,-1 5 0,-3 3 0,1 6 2416,-5 1 0,0 5-703,-3-1-1396,-6 3 1,-1 4-162,-5 1 0,-1 5-242,-3-2 0,-3 3-612,-9 1 469,-1 1 0,-6 0-263,0 3 0,0-3 194,0-1 0,-3 0 166,-1-3 1,4-7-38,4-1 1,1-3 270,-1 3 0,3-6-98,4-1 0,1-5 278,0-3 0,3 1 116,0-6 33,6 6-218,-8-7 1,8 4-110,-1-2 0,3-3-49,3 3 0,4-3 48,4-1 1,6 0 268,2 0 0,2 0-104,2 0 0,1 0 92,3 0 0,-2 0-14,6 0 0,-5 0 8,5 0 1,-2 0-137,1 0 0,-6 0-26,-4 0 0,-3 0-776,2 0 1,-2 0 402,-6 0 0,1 0-2429,-1 0 1902,1 0 0,-1 0-1078,0 0 1,-3-4 1785,0 0 0,4-4 0,6 1 0</inkml:trace>
  <inkml:trace contextRef="#ctx0" brushRef="#br1" timeOffset="60">17029 10667 7986,'-6'-18'0,"5"2"131,-3 4 0,3 1 274,1 0 0,0-1 916,0 1-900,0-1 1,0 1-102,0-1 0,0 5-80,0-1 0,4 4 76,0-3 0,5 4-75,-2-1 1,3 3-40,2 1 0,-1-4-34,1 1 0,3-1 14,0 4 0,5-1-94,-1-3 1,3 2 58,1-1 1,0 1-59,0 2 0,-1 0 78,1 0 0,0 2-213,0 1 1,-5 4 113,-3 4 0,1 1-122,0-1 1,-5 0-22,-3 1 1,-5 1-37,5 2 1,-5-3 94,0 4 0,-1 0-172,-2-1 1,-5 6-15,-3-2 1,-2-1 53,-2 1 0,-4-2 23,-3 2 0,-3 2 50,-1-6 0,1 4 71,-1-4 0,1 0 48,3-3 0,4-5 187,7 1 0,-1-4 241,6 3-324,-1-4 1,5 2 141,3-5 1,2 4-48,6 0 0,4 1-17,3-1 0,-1-2-76,1 6 0,1-4-8,7 3 1,-3 1-63,3 3 1,-3 1-115,-1-1 0,2 0-41,-2 1 1,1 1 53,-9 2 0,4-3-93,-4 4 1,-1-2 14,-6 1 0,1-1-24,-5 5 1,0-4 52,-4 4 1,0-4-7,0 4 1,-6-1-41,-1 1 1,-7 2-2,-1-6 0,-7 0 163,-1-4 1,0 1-96,-3-1 1,-3-1 208,-2-2 1,2 1-61,-2-5 1,6-1 23,-2-3 0,5 0-280,3 0 0,2 0-247,6 0 0,-1 0 67,1 0 1,4-1-177,4-3 0,1 2-996,2-6 1,5 4 1507,3-3 0,7-1 0,3-3 0</inkml:trace>
  <inkml:trace contextRef="#ctx0" brushRef="#br1" timeOffset="61">17999 10804 8004,'-17'0'0,"-1"0"2,3 0 1,2 0 342,-2 0 302,2 0 347,1 0 29,6 0-257,1 0-409,5 0 1,6 0-93,6 0 1,1 0 314,6 0 0,0 0-55,3 0 0,5-4-96,0 1 1,4-1-186,0 4 1,-2 0-41,2 0 0,-5-2-345,5-1 0,-6 1 198,2-1 0,-4 1-792,-4 2 0,1-1 417,-5-3 1,-3 3-1162,-5-3 522,-4 3-501,2 1 1,-7 0 183,-1 0 1274,-9 0 0,0 5 0,-5 1 0</inkml:trace>
  <inkml:trace contextRef="#ctx0" brushRef="#br1" timeOffset="62">18011 10918 8004,'-7'0'0,"-3"5"0,8-3 760,-6 1-166,6-1 69,-4-2 1,8 0-212,2 0 0,3 0 70,8 0 0,-1 0 31,5 0 0,4-2 47,4-1 1,5 0-390,-2-4 1,3 3 29,1-4 0,-5 4-1275,-2-3 1,-3 4 354,-1-1 679,-5 3 0,3 1 0,-3 0 0</inkml:trace>
  <inkml:trace contextRef="#ctx0" brushRef="#br1" timeOffset="63">18867 10324 8007,'0'-11'229,"0"5"55,0-4 1,0 7 548,0-5-233,0 6 402,0-3-588,0 0 0,0 5-172,0 0 1,-4 2 26,1 10 1,-5-2 176,4 9 0,-1-4-100,1 4 0,3 1-70,-3 7 1,3-2-89,1 6 0,0-4 56,0 3 0,0-1-239,0 2 1,0 0 103,0-4 1,0 3-256,0-3 1,0 0 54,0-4 0,0-4-33,0 0 0,-1-5-54,-3 1 28,3-2 0,-6-3 280,4-3-163,1-2 414,-3-5-18,5 0-298,0-5 1,4 3-10,0-6 1,5 4-36,-2-3 1,3 3-25,2-4 1,-1 6-89,1-2 0,4-1 72,3 1 0,3 0-48,1 4 1,-1 0 58,1 0 1,4 0 185,0 0 1,3 0-49,-3 0 1,-1 5-35,-3 3 1,-4 2-31,0 2 1,-5-1 15,1 0 0,-3 2-116,-4 2 0,0-1 105,-4 5 1,0 0-321,-4 4 0,0 0 93,0 0 1,-5-4-154,-3 0 0,-3 0 93,-4 4 1,-2-2 81,-2-2 1,-2-1 62,2-3 0,-3-2-1,-1 2 1,0-2 23,0-2 0,-3 0-43,-1-4 0,0 2-148,5-5 0,0 0 111,3-4 1,1 0-442,3 0 1,2 0-138,-2 0 1,6 0-356,2 0 1,4-5 360,-1-3 700,3-2 0,1-2 0,0 1 0</inkml:trace>
  <inkml:trace contextRef="#ctx0" brushRef="#br1" timeOffset="64">18833 10450 8061,'0'-24'0,"-4"-1"128,0 9 1,1 1 314,3 4 0,0-1 65,0 1 0,1 3-128,3 1 1,-2 0-75,6 0 0,-4 2-44,3 5 0,1-4 95,3 0 1,4 0-133,1 4 1,4 0-13,-1 0 1,3 0-31,0 0 0,5 4 14,0 0 1,-1 0-171,-3-4 0,4 0 36,0 0 1,-1-2-117,-3-1 1,0 1 34,0-2 1,-4 3-864,0 1 0,-5 0-68,1 0 0,-6 4-1399,-2 0 2348,-4 5 0,2-3 0,-5 5 0</inkml:trace>
  <inkml:trace contextRef="#ctx0" brushRef="#br1" timeOffset="65">19655 10724 8100,'7'5'723,"-1"-2"1138,-2 4-696,-3-4-441,4 2 1,-5-4 181,0 3-187,0-3-341,0 4-1814,0-5 0,-5 6 1,-1 0-1</inkml:trace>
  <inkml:trace contextRef="#ctx0" brushRef="#br1" timeOffset="66">20078 10336 8069,'0'-18'0,"0"0"0,0 3 0,1 4 487,3-1 1,-3 1 102,3 3 1,-3 2 578,-1-2-459,5 6 124,-3-3-482,3 5 0,-5 5-80,0 2 1,-4 9 74,0 3 1,-4 2-115,5 2 1,-6 4-147,1-1 1,-2 6-19,-1-1 1,2 2-181,-3 1 1,3-4-372,-6 1 1,3-2 300,0 1 0,4 2-96,1-5 1,-1-1 31,-3-3 1,3-1-35,1-3 1,4 1-58,-1-5 456,3 1-58,1-5 0,0-3 63,0-1 0,5-4-123,3 1 0,2-3 127,1-1 0,4 0-162,1 0 1,4 0 45,-1 0 0,-1-4-258,1 0 0,-4 0 65,4 4 1,-5 0-609,1 0 1,-6 0 9,-1 0 1,-4 0-858,3 0 1635,-4 0 0,2 0 0,-5 0 0</inkml:trace>
  <inkml:trace contextRef="#ctx0" brushRef="#br1" timeOffset="67">20181 10713 8069,'0'-8'729,"0"1"-5,0-1 698,0 2-872,0-5 1,0 11 55,0 0 0,0 7-149,0 8 0,-2 3 133,-1 5 1,1-1-208,-1 1 1,1 4-72,2 0 0,0 4-221,0 0 0,0-2 109,0 1 1,0-4-458,0 0 1,0-1 237,0-3 0,2-4-451,1-3 0,-1-2-1231,1-1 133,-1-1 1,1-3 1567,1-1 0,5-4 0,-2 2 0</inkml:trace>
  <inkml:trace contextRef="#ctx0" brushRef="#br1" timeOffset="68">20809 10450 7993,'0'-11'160,"0"-1"359,0 1 297,0-1 259,0 6-327,0 1 146,0 5-507,0 5 0,0 5 44,0 5 0,-4 10-82,0-3 0,-1 4-32,1-3 0,3 1-142,-3 2 1,3-2-101,1 3 0,0-3 0,0-1 1,5 0 90,3 0 1,1-2-537,-2-2 0,6-2 226,-6-6 1,6-1-856,-5-2 0,2 1-107,1-5-2020,1 0 3126,-6-4 0,4 5 0,-3 1 0</inkml:trace>
  <inkml:trace contextRef="#ctx0" brushRef="#br1" timeOffset="69">20672 10656 9588,'6'0'1568,"4"0"-801,-2 0 0,2-4-170,1 0 0,2 0 1,2 4 1,-1 0-305,5 0 1,0 0-279,4 0 1,0-1-827,0-3 0,-4 3 617,0-3 0,4 3-597,3 1 1,1-4 789,-4 0 0,0-5 0,0 3 0</inkml:trace>
  <inkml:trace contextRef="#ctx0" brushRef="#br1" timeOffset="70">21585 10336 8065,'0'-18'161,"0"2"1,0 4 85,0 1 1,0-1 623,0 1-482,0 0 1,4-1-12,0 1 1,5 3 14,-1 0 1,2 6-103,1-2 1,2-1 104,2 1 0,3-1-99,5 1 0,-1 3 22,1-3 1,0 3-111,0 1 1,0 0-77,0 0 1,-2 0 45,-2 0 0,2 1-93,-6 3 0,1 2-168,0 6 1,-8-1 82,4 1 1,-8 3-234,-1 0 1,-1 5 130,-2-1 0,-2-1-275,-1 1 0,-5-1 158,-7 1 1,2-2 27,-2-6 0,1 0 142,-1 1 1,1-1 97,-5 1 1,5-5-8,-1 1 0,-2-4-164,2 3 461,0-4-205,3 7 0,6-7 18,2 4 1,3-3 152,1 4-103,0-6 0,5 8-42,2-2 0,7-2 150,2 2 1,4-1-78,-1 5 0,-1-1-99,1 1 0,0-1 98,4 1 1,-2-1-65,-2 0 1,3 5-69,-3-1 0,-3 4 95,0-4 0,-1 5-224,-4-1 0,2 3-33,-9 1 1,0 0-33,-4 0 1,-2-1-13,-2 1 0,-3 0 106,-8 0 0,-3-4 102,-5 0 1,0-5-94,0 1 1,-5-2 127,-2-2 1,1-4-114,-2-4 0,5-1 34,-5-2 0,6 0-437,-2 0 0,3 0-594,1 0 0,0-5-160,1-3 0,-1-1 1132,0 2 0,0-4 0,0 5 0</inkml:trace>
  <inkml:trace contextRef="#ctx0" brushRef="#br1" timeOffset="71">6841 12917 8021,'-11'0'-555,"-1"0"0,5 0 853,-1 0 424,5 0 1,-3 0 526,2 0-325,3 0-641,-4 0 0,6 0-55,3 0 1,-1-1 221,4-3 1,-3 3-158,4-3 0,-1 3 19,5 1 1,3 0-19,0 0 0,5 0-29,-1 0 1,3 0-140,1 0 1,5 0 130,2 0 1,5 0-211,3 0 0,-3-4 118,3 0 0,-2-4-134,-2 5 0,-4-5-255,1 4 0,-10-3-266,2 3 0,-7-4-523,-1 4-744,-8 0-612,4 4 1696,-15 0 1,1 4-786,-12 0 1458,2 5 0,-8-3 0,3 6 0</inkml:trace>
  <inkml:trace contextRef="#ctx0" brushRef="#br1" timeOffset="72">6841 13123 8021,'0'6'525,"0"-1"0,5-5 52,3 0 0,3 0 314,4 0 0,-1-4-359,5 0 1,2 1 241,5 3 0,0-4-287,4 0 0,-1 0-12,2 4 1,1 0-201,-6 0 0,1-4-47,-4 1 0,0-1-398,-1 4 1,1-4 191,0 0 0,-4 0-1176,0 4 0,-5 0 596,1 0 1,-1 0 557,2 0 0,-4 0 0,5 0 0</inkml:trace>
  <inkml:trace contextRef="#ctx0" brushRef="#br1" timeOffset="73">8063 12734 7890,'0'-11'5,"-4"3"150,1 1 112,-6 4 1,6-2 497,-5 5-279,6-5 1,-4 4-103,2-3 1,1 8 82,-4 3 1,3 5-115,-4 3 1,6 3-27,-2 5 1,3 3-43,1 1 0,0 5-81,0-2 1,0 3-65,0 1 0,0 1-94,0-1 0,0 1 0,0 3 0,0 2-153,0 2 1,0-3-223,0-5 0,0-1 190,0-2 1,0-3-2,0-6 0,0-4 72,0-3 1,0-2 132,0-1 1,0-5-53,0 1 261,0-6-168,0 3 260,0-5-267,-5 0 39,3 0-214,-8 0 1,9 2 173,-3 1-58,3-1 26,1 3-26,0-5 26,5 0 0,1 0 132,6 0 0,0 0 55,4 0 0,1-1-109,6-3 1,4 2 50,-1-1 0,5-2-62,-4 1 0,4-4-137,0 4 1,0-3 18,0 3 1,1-4 30,-6 4 1,5-1-80,-5 2 0,0 0-191,-7-5 1,1 6-207,-5-2 1,1 3-60,-5 1-841,-5-5 434,4 3-839,-8-3 458,3 5 76,-5 0 625,0-5 576,0 4 0,-5-9 0,-2 4 0</inkml:trace>
  <inkml:trace contextRef="#ctx0" brushRef="#br1" timeOffset="74">8063 13134 7894,'-11'-6'0,"3"-3"388,0 5 702,6-5-704,-3 8 0,5-6 117,0 4 0,1 1 113,3-1 1,2 1-201,6 2 0,-1 0-10,1 0 1,3 0-118,0 0 1,4 0-30,-4 0 0,6 0-90,-2 0 0,2 0 0,2 0 0,4-1-52,-1-3 0,2 3-140,-1-3 0,-2-2-18,6-2 1,-6 2 24,2-2 0,-3 4-748,-1-3 0,-6 3-20,-1-4-1519,-4 6 327,-5-8 925,-2 8 1,-10-3 1049,-3 5 0,-2-5 0,-1-1 0</inkml:trace>
  <inkml:trace contextRef="#ctx0" brushRef="#br1" timeOffset="75">8006 12780 7969,'0'-11'0,"1"-1"688,3 1 0,4-1-107,7 1 1,8 1-54,7 2 1,-1-2-70,2 2 0,-1-1 184,5 2 1,-1-2-188,0 5 1,-3 0-120,-1 4 1,-3-1-299,3-3 0,-4 3 57,0-3 0,2 3-993,-1 1 1,-2 0 378,-6 0 518,3 5 0,1-4 0,6 4 0</inkml:trace>
  <inkml:trace contextRef="#ctx0" brushRef="#br1" timeOffset="76">9445 12494 8062,'0'-11'0,"0"3"-55,0 1 1,4 3 238,0-4 40,-1 1 0,-1-3 124,2 2 0,-3 2 147,3 2 39,-3 3-39,-1-5-20,0 6 0,-4 6-303,0 1 0,-5 8 132,2 4 0,-7 7-15,-1 0 1,-6 7-69,2 2 1,1 0 25,-1 7 0,0 4-408,-3 3 0,0 1 274,3-5 1,-1 1-223,4 0 1,1-2-33,4-2 1,3 3-32,1-4 1,4 3 98,-1-3 1,4-1-82,4-6 1,2 0 219,6 1 1,-1-6-82,1-3 0,3-1 221,0-3 0,4 0-120,-4-3 0,4 1 343,-3-5 0,3-1-205,-4-6 0,4 2-41,-4-2 0,0-2-107,-3 2 1,-1-6-100,1 2 0,-2-1-244,-3 0 1,4-1 21,-4 2-555,-2-3 370,5-1-835,-8 0 0,4-1 258,-2-3 0,-3 1-674,3-4 1681,-3 4 0,-1-12 0,0 2 0</inkml:trace>
  <inkml:trace contextRef="#ctx0" brushRef="#br1" timeOffset="77">9662 12757 7865,'-6'-15'12,"2"0"0,3-1 294,1 5 1,0 0-72,0-1 1,3 1 335,1-1 0,4 5 315,-4-1-549,5 0 1,-3-2-119,5 3 0,5 0 24,-1 4 1,1 1-78,-1-2 1,2 3-105,2 1 0,3 0 59,-3 0 1,-2 0 89,2 0 1,-3 5-301,3 3 1,-5 2 69,1 1 0,-4 1-77,-3-1 0,1 1-18,-5-1 0,-1 2 119,-3 2 0,0-2-28,0 2 0,0 1-114,0 0 1,-5-1 63,-2-4 0,-2 1 52,1-1 1,-2 1 103,2-1 1,-2-3-95,-1-1 373,5 1-103,-5 3-75,10 1 1,-3-5-77,8 1 0,0-4 101,7 3 0,-2 0 60,6 0 1,3 3-83,1-2 0,3-2-30,1 2 0,3 0 6,1 3 0,0 1-218,-5-1 1,1 0 17,0 1 0,-1 3-96,-3 0 0,-3 2 89,-4-2 1,-2-2-66,-3 2 0,-1 1-95,-6 0 0,0 0 45,0-1 1,-7-2 223,-4 2 0,-2-2-131,-6-2 1,-1 1 145,-7-1 1,-2 1-101,-5-1 0,-6 0 12,-2 1 1,2-2 1,-2-2 1,6 1-2,2-6 1,5 1-82,6-4 0,5 0 78,3 0 1,2 0-1352,2 0 964,5 0 0,2-5-1056,8-3 1,3 0 1452,8 0 0,3-7 0,5 2 0</inkml:trace>
  <inkml:trace contextRef="#ctx0" brushRef="#br1" timeOffset="78">10599 13111 7896,'0'-6'1627,"0"1"3,0 5-1148,0 5 0,0 1 165,0 6 0,0 0-256,0 3 0,3 3 24,1 5 1,0 0-76,-4 0 1,0 3-82,0 1 0,0 4-294,0-5 0,-4 2-288,0-1 1,-5-3-1161,2 3 1,1-7 740,-2-1 1,5-5-2092,0 1 2833,1-2 0,-3-7 0,-1-1 0</inkml:trace>
  <inkml:trace contextRef="#ctx0" brushRef="#br1" timeOffset="79">11341 12552 8016,'0'-12'0,"0"6"0,0-4 282,0 2 0,1-1 147,3 2 697,-3-4-252,4 5 200,-5-5-106,0 4-556,0 2 1,-3 6-200,-1 3 1,-4 8 28,4 7 1,-3 7 35,3 5 1,0 2-51,4 1 0,0 2-79,0 2 0,0-2-11,0 6 1,0-1-196,0 1 1,4 2 46,0-2 1,3-3-159,-3 0 1,4-8 81,-4 0 0,3-10 32,-3 2 1,4-8 255,-5 1 1,5-4-128,-4 0 1,1-6-390,-1-2 277,-3 2-1871,4-5-189,-5 5 610,0-6 0,0-6 732,0-1 1,0-3 754,0-2 0,5-4 0,1-2 0</inkml:trace>
  <inkml:trace contextRef="#ctx0" brushRef="#br1" timeOffset="80">11798 12312 7939,'0'-12'0,"0"1"0,0-1 0,0 6 0,0 1 0,0 5 0,0 5 0,0 1 0,0 6 0,5 4 0,2 3 0,4 3 1024,0 1 1,6 1 1465,2 3 0,-2-2-1697,2 5 0,-1 1-498,1 3 1,3 5-150,-3 3 0,1 3-182,-1 0 0,1 1-179,-4 0 0,-1-2 246,-4-2 0,-4 2-57,-4-2 0,3-2 77,-3-2 1,1-3-88,-4 0 0,-5-1 61,-3 0 1,-2 0 8,-1 1 1,-2-2 1,-2-3 1,1-2-125,-5-5 1,4 0-55,-4 0 0,5-6 167,-2-1 0,4-4-1129,0 0 407,6-1-1746,-4 0 1764,9-4 0,-4-3-762,5-8 1,5 0 1440,2-7 0,8-3 0,3-9 0</inkml:trace>
  <inkml:trace contextRef="#ctx0" brushRef="#br1" timeOffset="81">16743 12186 7922,'0'-11'-56,"0"4"37,0-3 631,0 4-380,0-6 1,0 5 472,0-1-187,0 6 290,0-3 174,0 5-708,0 5 0,-1 5-42,-3 5 1,1 5 0,-4-1 1,3 0-2,-4 4 1,2-2-173,-2 5 1,-2 3 34,3 2 0,-4-3-87,0-2 1,-4 2-52,0-1 0,-1 3-156,5-3 0,-4 0-31,-1-4 1,1-1 9,4 1 1,-1-5 51,1-3 0,1-2 68,2-2 1,2 1 119,2-1 0,3-3-123,-3-1 127,3-4 2,1 2 182,0-5-151,5 0 0,1 0 86,6 0 1,-1 0 25,0 0 0,6 0-71,2 0 1,3-1 52,0-3 1,2 3-77,3-3 0,-3-1-142,3 1 0,1 0 18,-2 4 0,-3-1-81,-4-3 1,-5 3-505,2-3 0,-4 3 270,0 1 0,-5 0-1770,1 0 799,-6 0-245,3 0 1580,-5 0 0,-5-5 0,-1-2 0</inkml:trace>
  <inkml:trace contextRef="#ctx0" brushRef="#br1" timeOffset="82">16926 12472 7922,'0'-12'939,"0"1"-80,0-1 254,0 6-271,0 1-180,0 15 0,-2 3-158,-1 10 0,0 1 11,-5 2 1,5 4-176,-5 4 0,4-2-87,-3 2 0,4-2-182,-1 6 0,-1-3 117,1-1 0,1-3-237,3-1 1,0-4 106,0 0 1,1-3-280,3-4 1,-3-2-90,3-6 1,-2-1-646,2-2-110,-3 2 104,10-9 1,-9 4-33,6-5 0,-5 0 94,5 0 899,-5-5 0,12-6 0,-2-7 0</inkml:trace>
  <inkml:trace contextRef="#ctx0" brushRef="#br1" timeOffset="83">17942 12380 7922,'-6'-5'-985,"-1"3"591,4-6 597,1 5 1,-3-3 1402,5 2-632,0 3-289,0-4-2,0 5-465,0-5 1,5 4 64,3-3 0,-2 3-18,2 1 1,0 0-29,3 0 1,2-2-61,2-2 1,3 3 68,5-3 0,-1 2-130,1-2 1,1 1 101,3-4 1,6 3-101,5-4 0,-2 5 65,-2-5 0,-4 2-258,5-2 1,-4 3-164,-8 5 0,1-4-789,-9 0 174,1 1-768,-5 3 527,-5 0 1,-2 1 490,-8 3 1,-2-2 602,-5 6 0,-6-1 0,-1 5 0</inkml:trace>
  <inkml:trace contextRef="#ctx0" brushRef="#br1" timeOffset="84">18022 12529 7973,'-6'6'176,"1"-1"160,5-5 523,0 0-498,5 0 0,2-1 468,9-3 1,1 3-311,6-3 1,0-1 245,0 1 1,7-4-289,1 5 1,8-5-97,-5 4 0,3-3-336,-3 3 1,-3-1 77,-1 1 0,-4 3-750,0-3 0,-5 3 482,-2 1 0,-5 0-1525,1 0 0,-2 0 24,-2 0 1646,-5 0 0,5-5 0,-5-2 0</inkml:trace>
  <inkml:trace contextRef="#ctx0" brushRef="#br1" timeOffset="85">19210 12003 7973,'0'-17'-102,"0"1"1,0 7 764,0 2 1026,0 4-219,0-7-609,0 9-675,0-4 0,0 14 66,0 2 0,-4 9 115,0 3 1,0 6-62,4 10 1,0-3-21,0 6 1,4-1-136,0 1 1,4 2-110,-4-2 0,1 2-144,-2 2 1,-1-4 122,1 0 1,3-5-126,-3 1 0,1-8 55,-4-3 0,4-4 29,0-4 0,0 1 118,-4-5-215,5 0-223,-4-8-518,4-2-1015,-5-5 1357,0 0 1,0-5-935,0-3 0,4 2 135,0-2 1315,-1-4 0,2-6 0,2-5 0</inkml:trace>
  <inkml:trace contextRef="#ctx0" brushRef="#br1" timeOffset="86">19644 12335 7996,'6'-18'3245,"4"6"-2167,-8 7-272,3 5-254,-5 0 0,-2 4-500,-1 0 0,0 3-1073,-4-3 877,4 5 1,-3-8-2084,2 3 1633,3-2 1,-5-1-1536,6 3 2129,0-3 0,0 4 0,0-5 0</inkml:trace>
  <inkml:trace contextRef="#ctx0" brushRef="#br1" timeOffset="87">20066 12026 7996,'0'-13'-138,"0"-2"1,0 9 591,0-6 183,6 1 1,-5 0 677,3-1-895,2 1 0,-4-1 187,6 1-381,0 5 1,3-3-89,1 5 0,-5 0 55,1 4 1,1-4-29,6 1 1,-2-1 16,2 4 0,-1 0-66,1 0 1,-1 1-106,5 3 1,-4-2 17,4 6 1,-5 0-5,1 3 1,-2 0 92,-1 1 0,-2-1-184,-3 1 1,0 0-38,-4 4 1,-1-4-95,2 3 0,-4 2 121,-4-2 1,-3 0-87,-4-3 0,0 1 156,-1 2 1,-3-3-26,0 4 1,-1-4 162,5 0 0,-3-5-94,3 1 0,-2 0 85,9 3 0,-3-3 10,3-1 65,0-4 0,5 6-63,3-5 0,2 3 169,6-3 0,0 5-60,4-2 0,-2 4-122,5 0 1,0 0 46,4 1 1,3-1-38,1 1 1,0 0-40,-5 4 0,4 0 77,-3 3 0,2 3-223,-6-3 0,-3 1-12,0-1 0,-4 3-99,0-3 0,-6 1-40,-2-1 1,-3 3 81,-1-3 1,-2 2 38,-6 2 1,-1-4 27,-10 0 0,0-5 148,-4 1 1,0-2-94,1-2 0,-5 0 115,0-4 0,-3-2-53,3-5 1,1 0 132,3 0 0,1 0-618,3 0 0,3-4 15,4 1-853,1-6 0,4 2 572,4-4 0,1-2-891,2-2 1,7 2 1579,4-2 0,11-8 0,7-1 0</inkml:trace>
  <inkml:trace contextRef="#ctx0" brushRef="#br1" timeOffset="88">21163 12049 7867,'-6'-11'564,"-5"4"278,10 2 137,-4 0-486,0 4 1,2-4 258,-4 5-489,4 0 0,-7 5 92,2 2 0,2 5-99,-1 3 0,4 3 141,-1 5 1,3 0-115,1-1 1,0 1-128,0 0 0,0 4-14,0-1 0,1 1-128,3-4 1,-3 3 6,3 1 0,1-4 71,-1-4 0,4-5-760,-5 1 519,6-2 1,-6-3-1819,4-2-47,-4 2-684,7-9 1821,-9 4 877,4-5 0,-5-5 0,0-1 0</inkml:trace>
  <inkml:trace contextRef="#ctx0" brushRef="#br1" timeOffset="89">20923 12289 7878,'-5'-12'24,"4"6"1976,-4 1-1199,10 5 1,1 0 3,5 0 0,1 0-168,-1 0 1,2 0-225,2 0 0,3-1-366,5-3 0,0 3 93,-1-3 1,-2 3-781,-1 1 0,0 0 469,3 0 1,1-2-514,0-1 0,-4 1-327,0-2 0,0 3 1011,4 1 0,5-5 0,1-1 0</inkml:trace>
  <inkml:trace contextRef="#ctx0" brushRef="#br1" timeOffset="90">21917 11809 7922,'0'-18'0,"5"2"0,-3 6 1125,6 2-276,-6 3 696,3 0-1014,-5 4 1,0-3-67,0 8 1,-1 6-141,-3 5 1,2 9 87,-6-1 0,2 8-10,-2-1 0,-1 3-127,6 1 0,-2 0-79,1 1 0,2 4 35,-1 3 1,1-1-155,2 0 0,0 1 46,0 4 1,0-2 46,0-2 1,4 0-58,0-8 1,5 2-177,-2-9 1,0-1 101,0-3 0,-4-5-51,1-3 0,1-2-183,-1-2 0,-1-3 25,-3-1-1520,0-4 803,0 2-2717,0-5 3603,0-5 0,0-1 0,0-6 0</inkml:trace>
  <inkml:trace contextRef="#ctx0" brushRef="#br1" timeOffset="91">6932 14813 7781,'-6'-5'192,"-4"4"0,9-6 672,-3 3-33,3 3-493,1-4 1,0 4 390,0-3-530,0 3 0,1-4 25,3 5 1,2 0 9,5 0 1,1 0-31,-1 0 1,5 0 115,-1 0 0,6 0-115,2 0 1,0-2-22,4-1 1,2 1 48,1-2 0,1 2-26,3-2 0,-6 2-43,6-6 1,-2 5-1,2 0 1,-3-2-283,-1 1 1,-6-4 130,-1 4 1,-1 0-621,-7 4 0,0 0 1,-3 0 1,-5 0-1131,1 0 601,-6 0-290,3 0 181,-5 0 11,-10 0 1233,3 6 0,-20 0 0,3 5 0</inkml:trace>
  <inkml:trace contextRef="#ctx0" brushRef="#br1" timeOffset="92">6978 15007 7832,'12'-6'250,"-1"2"0,2 3 649,2 1 1,3-4-357,5 0 1,1-4 55,2 5 0,-2-1 162,3 4 1,-2-2-284,2-1 0,-4 1-45,0-1 1,0 1-251,-4 2 1,-2 0-160,2 0 1,-5 0-175,2 0 0,0 0-391,-1 0 1,2 0-1263,-2 0 1,2 0 850,2 0 0,2-5 952,-2-2 0,3-4 0,1 0 0</inkml:trace>
  <inkml:trace contextRef="#ctx0" brushRef="#br1" timeOffset="93">8257 14562 7759,'0'-12'14,"-4"5"203,1-1 270,-1 0 333,-1-3-57,4-1 5,-5 1-472,6 5 0,-1 1 507,-3 5-170,3-5-381,-4 3 1,5 2-18,0 8 1,0 3 5,0 5 1,-4 3-133,0 7 1,1 3 4,3 6 1,0-1-53,0 0 1,0 4 10,0 0 0,0 4-63,0-4 1,0 4-144,0-4 0,0-1 67,0-6 1,0 0-68,0-4 0,0 2 21,0-6 0,0 1 35,0-9 0,0 0 159,0-3 237,0-1-205,0 1 73,0-1 0,0-3-156,0-1 0,-4-3 35,0 4 0,-5-2-177,1 2 1,2 1 125,-1-6-162,-1 6 25,-4-2 42,1-1 115,5-1 0,1-4 228,5 3-94,0-3-119,0 5 152,0-6 0,5 0-33,2 0 0,1 0 126,3 0 1,-2-2-9,6-2 1,2 3-15,-2-3 1,9-1-111,-1 2 0,3-5 29,-4 4 1,5-4 34,0 5 0,1-1 23,-2 4 0,0 0-23,4 0 0,-5-4-65,2 0 1,-4 0-66,-4 4 1,1 0-34,-4 0 1,-1 0-509,-4 0 0,1 0-364,-1 0 0,0 0 808,1 0 0,-5 0 0,1 0-1049,0 0 444,3 0-207,-5-5 150,5 4-80,-5-4 0,2 5 244,-1 0 1,-3-4-366,4 0 0,-5-3-584,5 3-252,-5-5 656,7 3 1043,-9-6 0,4 1 0,-5-1 0</inkml:trace>
  <inkml:trace contextRef="#ctx0" brushRef="#br1" timeOffset="94">8280 14950 7971,'-18'-12'87,"6"5"43,4-1 1,6 4 1006,-2-3-713,2-1 1,2 1 910,0-1-512,0 5-18,0-7-195,0 9-150,0-4-229,0 5 0,6 0 28,1 0 0,5 0-17,3 0 1,-1 0-20,5 0 1,1 0 2,7 0 1,-1-1-4,9-3 1,-4 1-192,7-4 0,-1 3 18,1-4 1,-6 6-40,2-2 1,-7-1-57,0 1 0,-5 0-595,-3 4-1096,-2-5 827,-6 4-1463,-4-4 1033,-2 5 231,-10-5 1,-2 4 51,-4-3 1056,0 2 0,-6-3 0,-1-1 0</inkml:trace>
  <inkml:trace contextRef="#ctx0" brushRef="#br1" timeOffset="95">8280 14539 7971,'0'-18'0,"0"4"0,0 3 0,6 6 951,6-7 1,1 3-167,6-2 0,0-1-23,3 1 0,5 1-252,0 2 1,3-1-40,-3 6 1,3-5-331,-3 4 0,3-4 54,-3 5 0,0-1-708,-4 4 1,3 0 398,1 0 0,-4 0-1529,-4 0 0,-4 0 1643,4 0 0,-5-5 0,2-2 0</inkml:trace>
  <inkml:trace contextRef="#ctx0" brushRef="#br1" timeOffset="96">9548 14230 7971,'0'-6'26,"0"-4"165,5 4 367,-4-6-279,4 1 1,-3 3 301,1 0 0,-1 6 200,3-3-241,-5 5-50,0 0 0,-5 4-316,-3-1 0,-2 10 3,-2-1 1,-3 7 27,0 0 1,-5 4-42,1 3 0,-3 5-23,-1 7 0,0-2-53,1 6 1,2 0 74,1 4 1,6 0-265,-3-1 1,4 1 273,0 0 0,6-1-150,2 1 1,3-4 121,1 0 0,0-5 22,0 1 1,5-8-48,2-3 1,5 1-1,3-2 0,-2 0 39,2-7 0,1-2-13,0-1 0,0-4-57,-1 4 1,-2-4 213,2 0 0,-2-5-203,-2 1 1,1-2 49,-1 2-65,1-3 1,-1-4-120,1 3-421,-6-3-159,4 4 336,-9-5-1881,9 0 912,-8 0-1930,3 0 943,-5-5 2234,0-1 0,0-5 0,0-1 0</inkml:trace>
  <inkml:trace contextRef="#ctx0" brushRef="#br1" timeOffset="97">9959 14504 7971,'0'-22'17,"0"4"0,0 1 18,0 6 285,0 0-239,0 4 1632,0-3-558,0 9-635,0-4 1,0 6-121,0 3 0,0-2-22,0 6 1,0 3-43,0 5 0,0 5 133,0 2 1,0 1 78,0 7 1,0-5-154,0 5 0,1-1-108,3 4 1,-1 1-110,4-1 0,-3-1-120,4-3 1,-5 2 29,5-5 1,-4 3-189,3-3 1,-4-2 74,1-6 1,-2 2-254,2-6 1,-3 0-193,3-4 1,-2-3 234,-2 0 0,3-5-872,1 5 396,0-5-2386,-4 2 628,0-5 2469,5-10 0,1 2 0,6-9 0</inkml:trace>
  <inkml:trace contextRef="#ctx0" brushRef="#br1" timeOffset="98">10564 14950 7836,'-6'0'520,"-4"0"347,3 0-119,1 0 488,1 0-752,5 5 0,0 1 19,0 6 0,0-1-109,0 1 0,0-1 142,0 0 0,1 5-69,3-1 1,-3 1-158,3 0 0,1-2-33,-1 5 1,4-4-41,-5 4 0,3-1-321,-3 1 0,-1 1-28,1-5 0,-1 2 19,-2-2 1,0-2-370,0 2 1,0-6-677,0-2 0,0-3-2594,0 4 2180,0-6 1552,0 3 0,-5-5 0,-2 0 0</inkml:trace>
  <inkml:trace contextRef="#ctx0" brushRef="#br1" timeOffset="99">11329 14413 7834,'-16'0'0,"3"-4"263,-2 1 1,2-5 1074,2 4-873,5 0 0,-3 3 25,5-3 0,-5 3-137,1-3 1,-2 3-144,-1 1 0,-1 1 208,1 3 1,-2 6-131,-2 5 1,1 9-192,-5-1 1,0 9 82,-4 2 0,4 1 0,0 3 0,4 1-27,-4-1 1,9 1-47,-2-1 1,9-3-205,-1-1 0,4-1 51,4-6 1,3-1 18,8-3 0,3-5 66,5-3 1,4-2-142,-1-2 1,6-4 43,-2-4 0,3-1-87,2-2 0,-1-5 91,0-3 0,0-6-116,1-1 0,-2-6 69,-3 2 1,3-2 68,-2-2 1,-5-4-1,-3 1 0,-5-6-81,-7 1 0,-3-3 10,0-4 1,-7 3-96,-1-3 1,-7 1-203,-8-1 1,-3 6 66,-4-2 0,-6 7-110,-3 0 0,-2 8-64,-1 4 0,0 6 148,-1 2 0,6 4-38,3-1 0,7 3 116,3 1 0,4 0-515,0 0 796,6 5 0,1-4 0,5 4 0</inkml:trace>
  <inkml:trace contextRef="#ctx0" brushRef="#br1" timeOffset="100">11638 14059 7849,'-6'-11'367,"-5"-1"1,10 5 551,-3-1 1,3 4-55,1-3-262,5 4-132,-4-2 0,8 6-104,-5 3 1,4 4 215,-5 7 1,6 3-200,-1 5 1,2 3 18,2 1 0,3 5-71,0-2 1,5 8 5,-1 4 0,3 2-226,1 2 0,-4 0 126,0-1 0,-1 1-333,1 0 0,-3-1 123,-4 1 0,-1-4-177,0 0 1,-3-7-1,0 0 0,-5-1-82,5-4 0,-5-2 102,0-1 1,-1-4-47,-2-4 0,-2 1 6,-1-5 0,0 4 63,-5-3 0,0-1-240,-8-4 0,4-1 3,-4-2 0,2 1-723,-1-5 0,3 0-25,-4-4 1,4 0-1422,0 0 2512,1 0 0,-6-6 0,-1 0 0</inkml:trace>
  <inkml:trace contextRef="#ctx0" brushRef="#br1" timeOffset="101">16674 13956 7535,'6'-11'644,"-4"1"-100,6 2 0,-5-2-5,5 2 1,0 2-102,3-2 0,2 1-3,2-5 0,-1 5-183,5-1 1,0 4 72,4-3 1,0 3-56,0-4 0,-1 6-55,1-2 1,0 3-109,0 1 0,-4 0 135,0 0 1,-4 3-299,4 1 0,-5 5 102,2-1 1,-5 3-200,-3 4 0,0-2-3,-4 2 0,1 2-73,-1-2 0,-3 5 45,3-1 0,-8-1 99,-3 1 1,-5 0-185,-3 4 0,2-4 57,-2 0 1,-3-4 89,-1 4 0,3-5 75,1 2 0,2-8 95,2 0 1,0-4 34,4 4 368,-3-6-64,8 3-299,-3 0 0,7-4 100,1 3 0,5-2-97,7-2 0,3 3 242,5 1 0,1 4 23,3-4 1,2 4 30,5 0 0,-1 2-126,-3 2 1,2-1-9,-5 1 0,0-1-163,-5 0 1,1 5 76,0-1 1,-5 4-130,-3-4 0,-7 4 87,-5-4 1,-1 6-480,-2-2 1,-3-2 23,-4 2 0,-2-1-145,-10 1 1,-4 3 158,-4-3 1,-5-3-13,2 0 1,-3-4 202,-1 0 0,-1-2 39,1-3 0,0 2 108,0-5 1,1 0-89,2-4 1,5-1-123,7-3 1,0 0-166,7-7 0,-1 2-357,10-6 0,0 1-90,7-2 0,3 2 800,9-5 0,7 0 0,6-4 0</inkml:trace>
  <inkml:trace contextRef="#ctx0" brushRef="#br1" timeOffset="102">17988 13956 7889,'-8'-4'407,"1"1"750,4-1-501,-2 4 475,5 0 0,5 0-916,3 0 1,3-1-1,4-3 1,3 3-1672,5-3 0,0 2 1154,0 2 0,3-3 302,1-1 0,1-4 0,-1 4 0,-3-1 289,2 2 0,-5 1-5,-2-2-490,-5 3 0,1 0-1647,-8-3 564,-2 3 580,-5-4 709,0 5 0,-5 0 0,-1 0 0</inkml:trace>
  <inkml:trace contextRef="#ctx0" brushRef="#br1" timeOffset="103">17965 14128 7806,'-6'1'0,"2"3"552,3-3 1,2 4 233,3-5-213,2 0 1,9 0-26,0 0 0,6 0 71,-2 0 1,4 0-320,3 0 1,0-4-199,4 0 0,-3-1-193,3 2 1,-3 1 118,3-2 1,-4-1-1048,0 2 1,-2-1 1018,-1 4 0,0-5 0,0-2 0</inkml:trace>
  <inkml:trace contextRef="#ctx0" brushRef="#br1" timeOffset="104">18959 13751 7795,'-5'-12'0,"3"1"148,-2-1 1,3 5 280,1-1 0,5 4-174,3-3 0,-2 3-45,2-4 0,-1 1 220,5-5 1,-1 5-96,1-1 0,0 2-8,4-2 0,-2-1-22,5 5 0,0-1-49,4 2 1,-4 1 8,0-1 1,0 1-1,3 2 1,1 2-74,0 1 0,4 0 27,-1 4 0,2 0-161,-1 0 0,-3 4 51,3-4 1,-8 7-259,-4 1 1,-4 1 56,-3-5 0,1 4-73,-5 0 0,-3 6-6,-9-2 1,1-1-117,-8 1 0,-4-4-8,-4 4 0,0-5 51,-4 1 1,3-2 251,1-2 1,0 1-119,1-1 1,0 0 178,3 1 1,2-6-4,6-2 114,0 2-120,4-4 1,2 4 312,5-2-142,0-3 0,5 4-110,3-5 0,3 4 146,5 0 0,1 3-45,6-3 0,0 5 14,0-1 0,0 2-49,0 1 0,-1 1-43,1-1 0,0 1 10,0-1 1,0 4-7,0 0 0,-4 4-191,0-3 0,-5 3 65,1-4 0,-6 1-213,-2 0 1,-4 0 101,1 3 1,-4 3-138,-4-3 0,-4-1-17,-7 1 1,-3-4 0,-5 4 1,-3-5 17,-1 1 0,-5-2 79,2-2 0,-2 1 216,2-1 1,-2-5-125,5-2 0,1 1 164,3-1 0,5 0-58,3-4 0,2-1-164,2-3 0,3 1-634,1-4-105,4-1 1,-1-3 264,8-1 1,2 1-245,6-1 1,3 1 828,0-1 0,6-4 0,-4-2 0</inkml:trace>
  <inkml:trace contextRef="#ctx0" brushRef="#br1" timeOffset="105">19884 14093 7777,'0'-6'2404,"5"1"-1863,2 5 0,4 0 945,0 0-356,-5 0-77,-1 0-3926,-5 0-657,-5 0 3530,4 5 0,-4-9 0,5 3 0</inkml:trace>
  <inkml:trace contextRef="#ctx0" brushRef="#br1" timeOffset="106">20489 13671 7777,'0'-12'0,"0"1"425,0 0-67,0 4 305,0-3 407,0 4-230,0-1 196,0 2 126,0 5-878,0 10 1,0 1 121,0 11 0,4-1 15,0 5 0,-1 4-167,-3 0 1,2 7-117,2 1 1,-3 0 91,3-4 0,-2 4-164,2 0 1,-2 4 36,6-4 1,-5 0-58,0-3 0,3-6 35,-3-3 0,2 1 55,-1-4 1,-3-1-190,3-7 1,-2-6-13,-2 2-410,5-2 0,-4-1 40,3-1-2083,-3-4 167,-1 2 0,0-14 1588,0-3 763,0-1 0,0-4 0,0-1 0</inkml:trace>
  <inkml:trace contextRef="#ctx0" brushRef="#br1" timeOffset="107">21323 13637 7777,'0'-12'-448,"5"1"1,-4 3 1310,3 0 310,-3 6-398,-1-3-159,0 5 1,-5 5-297,-3 3 1,2 7-104,-1 4 0,3 2 81,-4 2 0,4 0-55,-3 0 1,4 4 0,-1-1 0,3 5-17,1-5 0,0 5 12,0-5 0,4 5-211,0-5 0,5 1 63,-2-4 0,0-4-311,0 0 0,1-6 85,3-2-183,1 1 1,-1-7-945,0 2-1189,-4-2 1576,3-5 0,-9-5-818,3-2 1693,-3-3 0,-6-7 0,-1-1 0</inkml:trace>
  <inkml:trace contextRef="#ctx0" brushRef="#br1" timeOffset="108">21151 13876 9047,'6'-6'888,"0"1"0,5 5-470,1 0 0,-1 0 14,1 0 1,3 0 124,0 0 1,5-1-153,-1-3 0,4 3-393,4-3 1,-3 1 70,3-1 0,1 3-819,-2-3 0,-2-1 486,-1 1 0,-6-3-1328,5 3 1,-5-1 1577,2 1 0,0-2 0,4-6 0</inkml:trace>
  <inkml:trace contextRef="#ctx0" brushRef="#br1" timeOffset="109">22077 13625 7813,'0'-11'0,"0"-1"890,0 1 1296,0 4-1236,0 2-280,0 5-322,-6 5 0,-4 3-94,-5 7 1,-5 3-61,1 5 0,1 5 14,-1 2 0,5 3-122,-1 2 1,2-1 67,2 0 1,4 0 11,3 1 0,3-1-298,1 0 1,7-5 94,4-2 1,2-3-3,6-1 0,1-2 66,7-1 1,-2-4-113,5-5 1,1-4-2,3-3 0,4-3-14,0-1 0,0-5 81,-3-3 0,-1-3-6,0-4 1,-5 2 189,-2-2 1,-3-3-90,-1-1 1,-5-7-58,-3 0 0,-4-6 17,-3 2 0,-3-5-289,-5-3 0,-5 1 95,-3-4 0,-12 0-273,-7-1 1,-6 3-305,-5 5 1,-3 6-214,-9 5 1,-2 5-287,-5 7 0,5 4 1234,2 3 0,3 3 0,2 4 0,-1 4 0,0 6 0</inkml:trace>
  <inkml:trace contextRef="#ctx0" brushRef="#br1" timeOffset="110">7218 16572 7808,'-8'-4'0,"1"0"25,4 0 97,-2 4 1,4 0 776,-3 0-188,3-5-35,-9 4-156,8-4-17,-3 5 256,5 0 1,5 0-593,3 0 1,3 0-148,5 0 1,1 0-75,6 0 1,1-4 44,3 0 0,-2 0-56,6 4 1,-5-3-23,5-1 0,-2 0 85,2 4 1,2-4-68,-3 0 1,-2-1-136,-1 1 1,1 3 81,-2-3 1,-3 3 51,-4 1 1,-5 0-401,1 0 96,-2-5-49,-7 4 0,-2-4-99,-8 5 1,-3 1-229,-9 3 1,4-3 167,-3 3 582,-3 2 0,0 1 0,-5 4 0</inkml:trace>
  <inkml:trace contextRef="#ctx0" brushRef="#br1" timeOffset="111">7241 16754 7761,'0'-7'547,"0"-1"1,1 6-16,3-2 1,2-1 112,6 1 1,0 0-235,4 4 0,-4-4-36,4 1 1,0-1 133,-1 4 1,4 0-160,-4 0 1,6 4-204,-2-1 1,1 2 80,-1-1 0,3-3-208,-3 3 0,2-2 73,2-2 0,0 0 135,0 0 0,-4-2-25,0-2 0,0-1-73,4-2 1,3-3-221,1 2 1,0-1-25,-4 2 1,-2-2-38,-2 5 0,2-4 151,-6 4 0,0-4 0,-4 1 0</inkml:trace>
  <inkml:trace contextRef="#ctx0" brushRef="#br1" timeOffset="112">8646 16229 7803,'-7'-6'235,"1"-4"339,2 2-353,3 3 0,-4-5 509,5 2-88,0 3 87,0-5 24,0 9 396,0-4-208,0 5-585,0 5 0,-2-2 28,-1 9 1,1-2-80,-1 9 1,-2-4 32,1 4 0,0 4-105,4 4 1,0 3-14,0-3 1,0 8 3,0 0 1,0 1-1,0-1 0,0 3-116,0 0 1,0 1 78,0-1 0,0-6-275,0 2 1,0-6 91,0 3 0,0-6-248,0 2 0,0-7 52,0-1 0,0-4-83,0 4 1,0-4-38,0 5 230,0-7 0,0 8 186,0-6-241,0-5 213,0 0 0,0-7-54,0 4 1,1-4 88,3 1-181,-3-3-8,4-1-281,-5 0 225,5 0 0,-2-1-709,5-3 0,-5 1 325,5-4 1,-4 1 517,3-2 0,1-7 0,3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0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4226 4431 7984,'0'-7'66,"0"-1"1,0 4 481,0-3-321,-5 4 0,3-3 80,-1 2 146,1 3-459,2-9 214,0 8-557,0-3 1,-1 5 247,-3 0 1,2 0-594,-6 0-759,6 5 1064,-4 2 0,6 0 389,0 1 0,0-6 0,0 3 0,6-5-237,-5 0 254,4 0 0,-5-1 1105,0-3-93,0 3-341,0-4 137,0 0-198,0 4-367,0-9 1,0 7 220,0-5-172,0 6 174,0-8-295,5 8 198,-4-8-189,4 9 1,-3-4 193,1 5-44,-1 0 1,3 0-85,-5 0-23,5 0-129,-4 5 0,4 1-129,-5 6 0,1-1-1010,3 1 1,-3 0 826,3 4 1,-2 1 200,-2 6 0,3 0 49,1 0 0,0 1 261,-4 3 0,0-2-187,0 5 1,0 0-135,0 0 1,0 2 73,0-6 0,0 1-145,0-4 1,0 0 77,0 0 0,0-2-50,0-2 1,0 2-115,0-6 1,0 0 36,0-4-152,0 1 113,0-1-755,0 1 252,0-1-805,0-5 240,0-1 862,0-5 0,0 0 0</inkml:trace>
  <inkml:trace contextRef="#ctx0" brushRef="#br0" timeOffset="1">4191 4477 7976,'-5'-11'106,"-1"-1"0,0 5 51,2-1 0,3 0 88,1-3 0,0-1 71,0 1-79,0 0 0,3-1-62,1 1 0,5 1-146,-1 2 1,3-2 148,4 2 0,-2 2-38,2-2 0,-2 4-41,-2-3 1,5 4-104,-1 0 0,0 1-65,-3 2 1,3 0 31,0 0 1,0 0-68,-3 0 0,3 2 32,0 1 1,-1 0-48,-6 4 1,2 0 59,-3 0 1,-2 4-83,-1-4 0,1 3 116,-1 2 1,0-1-7,-4 1 1,-4-1 137,0 0 0,-6 5-132,-1-1 1,-1 0 204,-3-3 0,1 0-54,-1 3 1,-2-2 77,-2 2 0,-1-2-72,5-1 1,-5-1 113,1 0 1,2 3 166,2-2-91,2 2-264,2-8 65,4 0 0,4-1-216,6-5 1,8 0 108,4 0 0,5 0 10,-1 0 0,3 0 37,1 0 0,-1 2-265,1 2 0,-1-2 19,-3 6 0,2-5 63,-2 5 0,-1 0-18,1 3 1,-5 2 91,1 2 0,-3-2-171,-5 2 217,4 3 0,-10 0 0,4 4 0</inkml:trace>
  <inkml:trace contextRef="#ctx0" brushRef="#br0" timeOffset="2">4546 4831 8011,'-16'17'1529,"1"2"1,-5-3-609,1-1 1,-2 2-143,2-2 1,-3 0-636,-1-3 1,4-2 51,-4-3 0,4-2-178,0-5 0,-2 0 84,6 0 0,-1 0-1341,0 0 643,4-5 596,-5-1 0,11-10 0,1-2 0</inkml:trace>
  <inkml:trace contextRef="#ctx0" brushRef="#br0" timeOffset="3">5265 13705 8213,'0'6'-880,"0"5"0,-1-10 873,-3 3 392,3-3-198,-4-1 433,5 0-343,0-5 1,0-2-32,0-4 1,0-2 116,0-2 0,-2 2-108,-1-2 0,1-3-68,-2-1 0,3 2-130,1-2 1,0 3 80,0-3 1,0 2-166,0-2 1,-1-3 115,-3 3 0,3-4-122,-3-4 1,3 3 31,1-2 1,-4-2 37,0 1 1,0-3 90,4 3 1,0-3-55,0 3 0,0-4-36,0 5 0,0-2 42,0 1 0,0 2-129,0-6 1,0 6 92,0-2 1,0-1-19,0 2 0,0-2-34,0 1 1,0 3 53,0-3 0,0 0-83,0 0 0,0-4 65,0 5 0,0-5-68,0 5 0,0-5 64,0 5 0,0-5-36,0 4 0,4-4 19,0 0 0,0 2-8,-4-1 1,0 0-16,0 0 0,4-7 17,-1 3 1,1 1-8,-4 3 0,0-1 10,0-3 0,0 1 55,0 2 1,0-2-52,0 3 0,0-2 19,0 2 0,0-3-6,0 2 1,0 2-1,0-1 1,0-1-33,0-3 1,4 1 28,0 2 0,0-5-77,-4 1 1,1-1 68,3 1 0,-2-1-101,6 1 0,-6-5 82,2 5 0,-1-1-15,1 1 1,-3 2 23,3 3 0,-3-3 5,-1 2 1,4 2 60,-1-1 0,1 1-75,-4-2 0,0-1 84,0 6 0,0-5-62,0 5 1,0-5 108,0 5 1,0-1-31,0 4 0,0 0 8,0 0 0,-1-1-71,-3-2 0,3 4-3,-3-5 1,3 10-1,1-6 1,-4 1-6,0-4 0,0 1-61,4-1 0,-1 0 76,-3 0 1,3 0-77,-3-4 0,3 3 50,1-3 1,-1 3-40,-3-3 0,3-1 30,-3-3 1,3 4 4,1-1 1,0 2 35,0-2 0,0 0-32,0 4 1,0-1-11,0 2 0,0-2 13,0-3 1,0-2-28,0 3 1,0-7 22,0-1 1,0 0-24,0 4 0,0-1 17,0 1 0,0 0-5,0-1 1,0-3-5,0 0 0,0-4 6,0 4 1,1-3 18,3 2 1,-3 1-18,3 4 1,-3 0 43,-1 0 1,1-1-13,3 1 0,-3-1 7,3-4 0,-3 5-38,-1 0 1,0-4 0,0 4 0,4-3 15,0 3 1,0-1-2,-4 1 1,0 0 64,0-1 1,0 0-62,0-3 0,0 5 46,0-5 1,-4 5-44,0-5 0,0 2-4,4 2 0,-1 0 12,-3-1 1,3 0 1,-3-3 1,-1 2 22,1-2 1,1 3-24,3 0 1,-4 1 10,0 0 1,0 1-10,4 2 1,-4-2-11,1 3 1,-1-3 7,4-1 1,-2 3-17,-1 1 0,1 2-24,-1-6 0,1 2-8,2-6 0,0 2-29,0 2 1,0-1 53,0-4 0,0 4 6,0-3 1,0-1-12,0 0 0,-1 0 33,-3 1 0,3 3-31,-3-4 0,3 8 8,1 0 1,-4 1-9,0-4 0,0-1 1,4 1 0,-3 4-8,-1-1 0,0 1-8,4-5 0,0 1-15,0 0 0,0-2 25,0-2 0,1 1-16,3-4 0,-3 3 11,3-4 1,1 4-4,-1-4 0,1 4 2,-1-4 1,-3 5 1,3-1 0,-3 2 27,-1 2 0,0 0-26,0 0 1,0-1 83,0 1 1,0 0-73,0 0 0,0-2 30,0-2 1,0 4-23,0-1 0,0 1-29,0 4 0,0-3-56,0-2 0,0 2 79,0 3 0,0-3-139,0 3 1,0 0 118,0 0 1,-3-1-61,-1-3 1,0 0 39,4 0 0,0 2-93,0-2 1,0 6 62,0-7 1,0 9 52,0-1 1,0 3 30,0 1 0,0 2 10,0 2 0,0-3-17,0 3 0,0-3-33,0 0 0,0 3-12,0 0 1,0 1 26,0-1 0,0-2-82,0 6 1,0-4 65,0 4 44,0 0 1,0 3 85,0 1 17,0 5-180,0-5 65,0 10-565,0-4-982,0 5 869,0-5 195,0 4-381,0-4-594,0 5 856,-5 0 382,4 0 1,-6 1-71,3 3 0,2-2 99,-6 6 1,4-1 190,-3 5 1,3 3-88,-4 0 1,1 2 294,-5-2 0,5-2-141,-1 2 1,1 1 330,-5 0 0,1 3-168,-1-4 1,1 5 147,-1-1 0,1-1-109,0 1 1,0-1 28,4 1 1,-2 1-237,5-5 1,-3 1 109,3-5 0,-4 4-168,4 1 0,0-5 160,4-3-216,-5-1 0,4 1 115,-3-1-373,3-4 216,1 2 0,1-6 69,3-3 0,-1-2-15,4-6 1,-3 1 34,4-1 1,-4 1-160,3-1 0,1 0 75,3-3 0,1 1-32,-1-5 0,0 1 72,1-1 0,3-3-2,0 3 1,1 1 46,-5-1 0,-1 4 6,-2-4 1,2 5 132,-2-1 0,-2 2-103,1 2 0,-4-1 100,1 1 0,1 3-85,-1 1 185,-1 4 0,-3-3 17,0 2 56,0 3-130,0-4-195,0 5 0,6 0 0,0 0 0</inkml:trace>
  <inkml:trace contextRef="#ctx0" brushRef="#br0" timeOffset="4">5436 5356 8106,'-11'12'0,"-1"-1"0</inkml:trace>
  <inkml:trace contextRef="#ctx0" brushRef="#br0" timeOffset="5">5288 5299 8043,'-6'-5'84,"-1"4"305,3-3 124,3-2 275,-9 5-117,9-10-365,-4 5 0,1-2 0,0 1 194,1-2 0,2 3-201,1-2 0,0 4 48,0-3-1,0 4 347,0-2-429,0 0 313,-5 4-23,4-5-554,-4 6 0,5-5 0,0-1 0</inkml:trace>
  <inkml:trace contextRef="#ctx0" brushRef="#br0" timeOffset="6">4203 10667 8043,'0'0'0</inkml:trace>
  <inkml:trace contextRef="#ctx0" brushRef="#br0" timeOffset="7">4637 10656 8101,'-8'0'-1251,"1"0"1251,4 5 0,-7-4 0,4 4 0</inkml:trace>
  <inkml:trace contextRef="#ctx0" brushRef="#br0" timeOffset="8">4443 10656 8054,'-7'0'0,"2"0"0</inkml:trace>
  <inkml:trace contextRef="#ctx0" brushRef="#br0" timeOffset="9">4408 10473 8119,'0'-11'0,"0"-6"3189,0-1-2161,-5-5 0,3 4-124,-6 0-1281,6 0 377,-3 2 0,0 5 0,-2 7 0</inkml:trace>
  <inkml:trace contextRef="#ctx0" brushRef="#br0" timeOffset="10">4374 10302 8082,'0'22'0</inkml:trace>
  <inkml:trace contextRef="#ctx0" brushRef="#br0" timeOffset="11">4157 10621 9910,'-6'0'2025,"1"0"-2130,5 0 135,5 0 1,-3 0 40,6 0 0,0 2 46,3 1 1,0-1 63,1 2 0,3-3-11,0-1-100,6 5 1,-5-4 65,3 3 24,3-3 0,-8 3 8,5 0-91,0 0 1,2-1 39,-2 1 0,3 1-168,-3-1 137,-3-3 0,5 6-10,-6-3 0,2-3-169,-2 3 138,-3-3 0,5-1-21,-6 0 31,1 0 0,-1 0-6,1 0 1,-5 0 1,1 0 1,-6-1-178,2-3 130,3 3-625,-6-4 205,4 5-4192,-5 0 3782,-5 5-414,-2-4 1240,1 9 0,-4-4 0,4 6 0</inkml:trace>
  <inkml:trace contextRef="#ctx0" brushRef="#br0" timeOffset="12">4237 10656 8183,'-7'0'45,"-1"0"212,5 0 442,-2-5-301,0-2-72,4-4 1,-4-1-82,5 1 0,0-2 450,0-2-450,-5-3-62,4-5 1,-5-3 273,6-1-325,0-5 1,-3 8 61,-1-2 0,0-2 13,4 1 0,-1 0 15,-3 5 1,3 0-43,-3 3 0,3-3-296,1 3 267,0 3 0,0-1-281,0 6 29,0 0 43,0-1 1,0 5-335,0-1-432,0 5 399,0-2-1000,0 5 981,0 5 0,0-2-611,0 5 167,0-1 429,0 5 0,5-6 459,-4 4 0,9-4 0,-4 6 0</inkml:trace>
  <inkml:trace contextRef="#ctx0" brushRef="#br0" timeOffset="13">4180 9902 8120,'-6'0'181,"-4"0"344,8 0-167,-3 0 741,5 0-825,5 0 0,2 0-99,4 0 1,4 0 0,2 0 122,1 0 1,1 4-171,3 0 1,1 4 92,0 0 1,0-2-95,0 2-125,5 0 29,-4 3 122,4-5 1,-5 3-44,-1-5 1,1 4-20,0-5 1,-4 1 153,0-4-255,-5 0 0,3 0 141,-6 0-32,-5 5-217,5-3 1,-9 3-595,6-5 313,-6 0 163,3 0-1824,-5 0 835,-5 5 772,-1-4 1,-6 8 452,1-5 0,-5 0 0,-2-4 0</inkml:trace>
  <inkml:trace contextRef="#ctx0" brushRef="#br0" timeOffset="14">4180 9708 8189,'-6'0'-273,"1"0"1243,5 0 1,5 0-440,2 0 0,5 0-313,3 0 1,-1 0-1,5 0-27,1 0 0,2 0-174,1 0 1,0 0 175,-1 0 0,2 4-164,3-1 1,-3 5 96,3-4 0,-3 3-112,-1-3 90,0 5-18,0-8 1,-4 8 162,0-5-147,-5 5-16,2-8 33,-5 9 6,1-8-28,-6 3-91,4 0 230,-8-4-119,3 4-78,-5-5 173,0 0-189,-5 0 1,2-1 0,-5-3 1,6 1 57,-2-4 0,2-1 5,-2-3 0,3-2 104,-3-2 1,2 2-127,2-2 1,0-1-24,0 0 12,0 1 0,0 0 1,0 0-91,0 1 1,0 1 76,0 2 0,0-5-1247,0 1-208,0 0 1,0 3 121,0 1-537,0 5 887,-5-4 942,4 8 0,-9-3 0,4 5 0</inkml:trace>
  <inkml:trace contextRef="#ctx0" brushRef="#br0" timeOffset="15">4329 9331 8182,'-18'0'1253,"1"0"-114,11 0-370,-4 0-5,8 0-213,-3 0-380,16 0 1,-4 0 19,8 0 0,3 0-78,1 0 1,-1 4-27,1-1 76,0 6 1,4-7-1,-2 3-102,-2 0 1,3 0 0,-3 4-2,3-2 0,1-4-124,-1 1 1,0 1 23,-3-1 0,-3-1 135,-4-3 0,-1 0 131,1 0-127,-6 0-39,-1 0 1,-4 0 31,3 0 32,-3 0 33,5 0 41,-6 0-85,0-5 141,0-1-171,0 0 1,0-8 45,0 2 0,-2-3-186,-2 0 0,3 1 94,-3-5 1,2 1-181,-2-1 0,3 1-75,-3 3 0,3 1-618,1-5-302,0 5 429,0-2-2172,0 4 1512,0 6 1369,0 1 0,0 5 0</inkml:trace>
  <inkml:trace contextRef="#ctx0" brushRef="#br0" timeOffset="16">4134 8623 8074,'-6'0'-134,"-4"0"306,9 0 41,-4 0 0,1-2 491,0-1-470,0 1 319,4-3 203,-5 5-261,4 0-261,-4 0-64,5 0-14,0-5 1,1 4 156,3-3-20,2 3-59,6 1-169,-1 0 1,2 0 131,2 0 1,-1 0-50,5 0 1,0 0-52,4 0 1,1 1-89,2 3 0,0-3 0,3 4 79,-1 0 1,2-2-173,-3 5 0,1-6-50,-1 2 0,-3-2 84,2 2 0,-3-2-220,-4 1 1,2-1 87,-6-2 1,0 0-310,-4 0 1,-3 3-308,0 1-122,-6 0-805,3-4 1175,-5 5 0,-1-2-370,-3 4 920,-2-4 0,-11 7 0,0-4 0</inkml:trace>
  <inkml:trace contextRef="#ctx0" brushRef="#br0" timeOffset="17">4180 8748 8074,'-11'-1'0,"-1"-3"366,1 3-236,-1-9 1,1 4 647,0-6-258,4 1-57,-3-1-132,9-4 1,-8-2-46,5-5 0,0-1 35,4-3 0,0 2-87,0-5 0,0 4-74,0 0 1,5 1 102,3 3 0,2 0-180,2 3 0,-1 2-55,0 6 0,1 1 17,-1 2 0,1 3-210,-1 5 0,0 0 83,1 0 1,-5 5 18,1 3 0,0 2-82,3 1 1,-3 2-15,-1 2 0,-3-2-54,4 2 202,-6-2-12,8 4 1,-7-6 135,5 0-177,-6 1 81,8-6 0,-7 0 51,4-2-77,-4 3 0,3-6 234,-2 3-225,3-3 167,-1-1-155,4-5 26,-4 4-16,6-10 121,-1 5 1,1-5-76,-1-1-15,0-4 1,1 3 74,-1-2-66,1 2-12,4-3-42,-3 3 46,3-4-39,1 11 0,-3-4 21,5 2 0,-4 3 0,3 2-6,-2 1 0,5 2 16,-2 0 0,-3 7 26,-1 4 1,-2 5-35,-1 7 0,-1 1 1,0 3 0,0-2 1,-4 6-1,2-4 17,-5 3 1,0-5 17,-4 2 0,0-3-20,0-1 1,-2-5 42,-1-3 0,0-4 66,-5-3 1,1-3-164,-5-5 0,1-5 0,0-1 0</inkml:trace>
  <inkml:trace contextRef="#ctx0" brushRef="#br1" timeOffset="18">5265 5231 11565,'0'0'0</inkml:trace>
  <inkml:trace contextRef="#ctx0" brushRef="#br1" timeOffset="19">5265 5196 10375,'6'0'747,"-1"0"-266,-5 0-296,6 0-87,-5 0 0,9 2 56,-2 2 1,-2-2-93,2 6 0,-1-4-68,5 3 95,-1-4 1,0 7 1,1-3-141,-1 4 101,1-5 1,-1 4 7,0-2-112,1 2 60,-6 1 1,4-3-33,-2 0 20,2-1 0,3 5 61,2-1 1,-1 0-14,5 1 1,-4-1 54,4 1 1,-3-1-14,3 0 1,-4 1-185,4-1 164,-5 6 1,2-4-95,-4 2 0,-1-3-3,1 0 0,-1 1-136,0 2 143,1-3 1,-1 5-124,1-6 126,-1 1 1,1-1-10,-1 1-22,-5-1 35,10 6 0,-9-5-48,8 3 178,-2 3-95,4-5 1,-3 5 12,5-3 38,-5-2-55,2 3 0,-1-3 36,0 2-12,1-2 1,-5 3 12,1-4 4,4 4-29,-3-3-3,3 3 0,-3 0-39,2-1 1,-2 4-28,2-4-44,3 5 84,-5-7 1,4 7 57,-1-4 34,1 4-75,1-7 0,4 8 10,-3-2 3,2-2 1,-2 4 17,0-2 0,-3-1-30,3 1 1,-5-4-20,1 4 0,1-5 82,-1 2-87,1 1 0,-5-4-18,1 2 1,0-1 19,3 1-7,-2-2 21,9 9 0,-7-8 12,8 5 1,-3 0 74,7 4 0,-3-1-17,-1 1 0,3 0-54,1 0 1,-2-4 8,-6 0 1,3 0 47,-3 4-145,3 0 72,-5 0 0,5-1-16,-3 1 1,-1 0-17,1 0 0,0 0-65,4 0 83,-1-1 0,3 1 44,1 0 0,3 4 13,6-1 0,-2 6-34,-3-1 1,7 0 53,-3 0-887,-2 2 814,1-9 35,-4 9 1,2-8 25,-1 6-679,-5-11 621,3 12 1,-4-13-370,3 7 357,-8-1 0,10-3-57,-10 1 55,11 0 45,-11 0-96,14 0 128,-9 5-65,4-4 0,-2 5-48,1-2 145,5 2-117,-8 0 1,5 3 31,-2-6 0,-6 2 355,6-1 0,-6-3-352,6 3 0,-3-2 273,-1 2 0,0-6-258,0 6 0,3-6 28,1 6 0,1 1-7,-2-1 1,0-1 41,4-3 0,-4 4-243,0-1 327,4 1 0,-6 0-126,2-1-28,3 1 0,1 0 2,4-1-895,0 1 903,0 1 1,1-3-9,-1 6 14,0-6 0,-1 7-80,-2-5 96,2 4-52,-9-7-2,9 4 0,-4-1-92,5 0 0,0 3 105,1-3 0,0 4-7,3 0 0,-1 2 55,5 1-1115,-5 0 1069,7-4 1,-8 4-12,2 0 1,1 0-156,-1 4 0,0-2 150,-3-2 0,0 0-57,3 1 0,-1 0-7,5 3 0,-5-3 56,1-1 0,1 4-8,-1-4 1,-4 3 14,-3-3 1,-1 1-23,5-1 1,-2 0 36,-3 0 1,3-1-16,-3-2 0,3 2 5,2-3 0,-1 2 9,0-2 0,1 3-3,-1-2 1,-4-2 334,1 1 0,-5-3-331,5 4 0,-6-5 41,2 5 0,1-5-41,-2 5 1,5-6-5,-5 2 1,6 2 9,-1 1 1,2 0 2,1 0 0,0-5 5,0 2 1,-4 1-18,-4-1 1,2 3 85,-1-3 0,0-1-67,-5-3 1,2 4-35,3 0 1,-3 1 7,3-2 0,1 0-14,-2 4 1,6-3 38,-1 3 556,-3-5-576,5 8 0,-4-3-4,5 4 0,-4-4 135,1 1 1,-1-1-128,5 5 1,-2-1-7,-3 0 0,4 0 37,1 1 0,-1-2-41,4-3 1,-1 7-76,1-3 0,-1 3 96,4-3-830,1 6 829,-1-5 0,3 9-32,-2-2 1,1 3-39,-1 0 0,4 1 72,0 0-239,-1-1 70,-17-22 1,0 0 0,-4 0 0,-1 0 129,2 0 0,0 0 0,18 23-8,-22-21 1,0 0 0,20 23 16,-18-21 1,0 0 0,0-3 0,0 0-4,0 0 1,0 1-1,-1-1 1,1 0 2,0 1 1,0 0-1,0-2 1,0 1-12,0 1 1,-1-1 0,20 23-21,0-1 1,-5 0 9,1-1 1,1 0 10,-1-3 1,5 2 50,-1-2 0,3 1-28,0-1 0,1 2 15,0-2 1,-6-1-12,-2 1 1,-2-5 5,-2 1 0,1-4 7,-1-4 0,-4 2 372,1-5 0,-1 3-368,4-3 0,-1-1 1,-2-3 0,2 0-3,-3 0 1,-1 0 242,2 0 1,-6 0-251,2-1 0,-4 1 356,-4 0 0,2-4-391,-2 0 1,2-5 248,-2 1 1,-3-2-259,-4-2 1,-1-3 98,1 0 1,-1-5-48,0 5 1,-3-5 111,0 0 0,-5 0-122,5 1 1,0-2-94,3 6 0,1-4 68,-1 3 0,2 1-1,2 3 1,-2 1-42,2-1 1,1 2-217,-1 2 1,1-6 243,-5 2 1,1-2-55,-1 3 0,0-2-61,1-3 1,-5 4 16,1-4 1,0-2 227,3-1 0,-3 1-38,-1-1 1,-3 1 486,4-1-392,-1-3-207,5 4-72,-1-5 1,-3 0-9,-1 0-400,-4 0 259,7-5 0,-7-1-191,4-6 1,-4 5 127,1-1 0,-3 1 91,-1-5 1,0 1 50,0-1 1,0 5-18,0-1 0,0 0-59,0-3 38,0 0 188,-5-1 1,4 1 179,-3-1 1,-1 1-58,1 0 97,-5-1 1,8 1-121,-3-1 110,-2 1 47,4-1 155,-3 1-259,0 0 0,4 3 79,-3 0-159,3 6 0,1-5-64,0 4 1,-2 1-1,-1-1 66,1 1 0,-4 2-134,2 0 0,3 5 40,-3 3 1,3 2-11,1 2 1,0 0 74,0 3 0,0 3 61,0 5 0,4 1 134,0 3 1,4-3-240,0 3 1,1 1 78,-1-2 1,0 1 21,-4-4 0,4-2 95,-4-2 1,5 2 63,-2-6 0,-1 0 3,2-4 1,-4 0 167,4-4-184,-6 3 0,7-7-67,-5 5 113,0-6-5,-4 3-1881,0-5 1474,-6 0 1,0 0 149,-5 0 1,-1 0 5,1 0 1,-1 0 155,1 0 1,-4-4-124,0 1 0,-6-6 72,2 1 0,-2-2-60,-2-2 0,-1 1 107,-3 0 1,3-1-82,-3 1 1,3-1-15,1 1 0,6 0-213,1-1 0,1 4 138,4 1 0,-3 4-281,6 0 0,2 0-157,-2-1 0,4 3-746,-3-3 613,-1 3 555,-8 1 1,3 0 0,-4 0 0</inkml:trace>
  <inkml:trace contextRef="#ctx0" brushRef="#br0" timeOffset="20">9708 8543 8299,'0'-7'-2048,"0"2"3006,0 0-106,0 4-196,0-4-35,0 5-590,0 5 1,-5 1 139,-3 6 1,2-1-168,-2 1 0,2-1 90,-2 0 0,-2 1-171,2-1 0,-1 1 82,2-1 1,-3 2 33,2 2 0,2-3-183,-2-1 160,1 5 0,-4-8-134,4 7 43,2-2 1,1-5 100,0-1-287,0-4-16,-1 2 260,4 0-415,-4-4 238,5 4 0,-1-5-326,-3 0 107,2 0 321,-3 0-138,5 0 0,0-5 0,0-1 0</inkml:trace>
  <inkml:trace contextRef="#ctx0" brushRef="#br0" timeOffset="21">9708 8611 8299,'0'-6'-5,"0"-4"121,0 9 162,5-10 0,-3 9 107,6-6-64,-5 6-225,7-3 287,-9 5-10,9 0-303,-4-5 1,6 3-37,-1-2-24,1 3 1,-1 2-27,1 3 1,-1-1 100,0 4 1,1 0-123,-1 0 0,-1 4 144,-2-4 0,2 2-253,-2-1 204,2 2 1,-2-4-41,-1 6 1,-3-5-2,4 1 0,-6-1-94,2 5-21,-3-6-156,-1 4 174,0-3-57,0 4 126,0-5 1,-5 0-35,-3-6 36,-2 0-3,-1 0 0,-2 0-37,-2 0 0,1 0-3,-5 0 0,4 0-138,-4 0 166,5 0 1,-4 0 15,3 0 34,2 0-50,-3-6 1,4 5 191,1-3-206,-1 3-8,6 1 257,-4 0 9,9 0-196,-5 0 191,6 0-165,6 5-21,-5 2 266,9 4-124,-4 0 0,4 1-82,-2-1 80,2 1-115,-3-1 0,0 0 74,1 1-169,-1-1 101,0 6 0,-1-4-39,-2 2 1,-3-3-119,3 0 1,-3-5-118,-1 1 86,0 0 0,0-1-6,0 1 124,-5-6 1,-1 7 5,-6-5 0,0 0-8,-3-4 0,-3 0 22,-5 0 1,0 0 12,0 0 0,2-1-66,2-3 1,-2 1 12,6-4 0,-1 0 38,0 0 1,4-2 7,-4 5-788,9-5 231,-3 8-48,8-9-117,-3 9 176,5-5 0,5 6 530,3 0 0,7 6 0,3 0 0</inkml:trace>
  <inkml:trace contextRef="#ctx0" brushRef="#br0" timeOffset="22">9902 9057 8344,'0'-7'-96,"5"2"1,-4 4 1678,3-3-851,-3 3-190,-1-4 124,0 5-488,5 0 1,-2 4-159,5 0 1,-5 4 355,5 0-522,0-3 165,3 5 1,0-3 111,1 4-162,4 0-14,-3 1 0,5-1-85,-3 1 23,-2-1 138,3 1-201,1-1 83,-5 0 1,5 1 147,-6-1-265,1 1 95,-1-6 1,-1 4 59,-2-2 0,1-2-264,-5 2 101,4-6 55,-6 8 73,3-8-47,-5 3-122,0-5 127,0-5 0,0 2-138,0-4 0,0 3 115,0-4 66,0 0 0,0 1 124,0-1 91,0 6-260,0-8 381,0 8-127,0-8-13,0 9 48,0-4 27,0 5 138,0-5 72,0 3-286,0-3-42,0 5 13,0 5 1,4-2-17,-1 5 1,6-1-256,-1 5 224,2-1 0,2-1-184,-1-2 174,0 7 0,0-7-24,-4 7 0,3-2-11,-2-2 1,-2 0 20,2 1 0,-4-5-2,3 1 0,-4 0-24,1 3 109,-3-5-93,-1 0 211,-5-1-5,-2-4-164,-4 4 191,0-5-97,-6 0 1,3 0-98,-5 0 0,1-1 17,-1-3 1,-1-1 91,5-3-652,0-2 327,3 9 0,1-8-926,-1 5 766,6 0 1,1 3-905,5-3-357,0 3 1596,0-4 0,5 10 0,1 1 0</inkml:trace>
  <inkml:trace contextRef="#ctx0" brushRef="#br0" timeOffset="23">10679 9491 8344,'0'-7'362,"0"-3"30,0 9-280,0-4 669,0 5-390,-6 0-315,-5 0 65,-2 0-16,-8 5 0,3 0-88,-5 3 1,-4 2 288,1-3-347,-1 4 125,-1 0 1,4 0 69,-2 1-345,1-1 108,3 1 1,0-2-91,3-3 75,-3 4 0,10-6 211,-4 2-399,4-2 184,5 0 0,1-3-199,2 2 24,3-3 225,-4-1-1456,5 0 296,5 0 516,1-5 676,6 3 0,4-8 0,2 4 0</inkml:trace>
  <inkml:trace contextRef="#ctx0" brushRef="#br0" timeOffset="24">10656 9445 8344,'0'-11'-162,"0"-1"239,0 6-15,0-4 554,0 8-12,0-3-219,0 5-246,0 5 1,-2 3-12,-1 7 1,-2-1-105,-3 5 0,-2 4 6,2 4-76,-2-1 146,-1 2 0,3-4-119,0 3-21,1-3 1,0-1-147,4 0 223,-4 0 1,6-4 30,-3 0 152,3-5-177,1 2 0,0-4 18,0-1-118,0-5 125,0 5-12,0-10-678,0 4 31,0-5 1,-10 0 0,-3 0 0</inkml:trace>
  <inkml:trace contextRef="#ctx0" brushRef="#br0" timeOffset="25">10347 9605 8344,'9'0'0,"3"0"0,-2 5 0,9 3 0,5 2 0,6 1 0,0 2 0,0 2 0,0-1 3576,5 5-3576,-6 0 0,4 4 0,-4 0 0</inkml:trace>
  <inkml:trace contextRef="#ctx0" brushRef="#br1" timeOffset="26">14185 13282 9621,'0'7'-408,"0"3"959,0-9-470,0 4 139,0-5 20,0-5-125,0-1 0,0-6 99,0 1 1,0 0-24,0-1 1,0-3-69,0 0 1,0 0-17,0 3 1,0 1-9,0-1 0,0 0-74,0-4 0,0-1 165,0-6 1,0 2-209,0-1 0,0 1 100,0-5 0,0-4-83,0 0 1,0-3 62,0-1 0,0-4-112,0 0 1,0 0 94,0 3 1,0 0-13,0-3 1,0 1-7,0-5 1,0 4 14,0-4 1,0 5 23,0-1 1,0 0-27,0 4 0,0-3 67,0 7 0,0 0-57,0 0 1,0-1 122,0-3 0,0 0-102,0 0 1,0-2-7,0-2 1,-4 3-19,0-4 0,0 0 40,4 1 0,-4 0-129,1 4 1,-1-4 107,4 0 0,0-4-38,0 4 0,0-2 20,0 2 1,0 4-69,0 0 1,1 1 18,3 6 1,-3-3-17,3 3 1,-3-5 114,-1 2 0,0-3-75,0-1 1,0-6 73,0-2 1,0 2-59,0-2 1,0 5-61,0-1 1,0-1 65,0 1 0,0 0-93,0 3 0,0 1 49,0 0 1,4 3-38,0 1 0,0-1 5,-4-3 1,0 1 32,0 3 0,0-3 126,0 2 1,0-6-118,0-1 1,0-1 32,0 1 0,0 1-20,0-5 0,0 2 8,0-2 1,0-1-7,0 5 0,4-4-23,-1 4 1,1 1-111,-4 6 0,0-2 122,0 3 0,4 1 19,0-2 0,0 1-43,-4-4 0,0-2 152,0-2 0,0-3-131,0-4 0,0-5 42,0 1 0,0-1-8,0 4 0,0-3-161,0-1 0,1-2 88,3 7 1,-3-3 78,3 6 1,1-3-167,-1 0 1,-1 3 125,-3 0 0,0 4-105,0-4 0,2 4 92,1-4 1,-1 0-2,2-4 1,-3-3 73,-1-1 0,0-7-258,0 4 0,4-7 216,-1 3 0,1 5 6,-4-1 0,4 5-146,0 2 1,1 2 134,-1 2 1,-2-1-20,6 5 1,-6-1 0,2 5 1,1-4-38,-1 0 1,0-4 21,-4 4 0,4-9 4,0 1 1,1-3-44,-2-1 1,0 2 47,5-5 1,-5 1-58,5-1 0,-4-2 54,3 6 1,-3-1 102,4 4 1,-6 6-44,2 2 0,-3 2 157,-1 2 1,0 0 170,0-1 1,0 1-329,0 0 0,0-2 25,0-2 0,0 1-44,0-4 1,0 4-1,2-1 1,2 2 27,-3 2-177,4 0 105,-5 4 42,0-2 56,5 7 1,-4-6-78,3 4-29,-3 0 30,-1 5 0,0-5 19,0 0 0,2 1-35,1 3 0,-1-4 0,1-1 119,-1-1-94,-2-1-283,0-5 294,0 6 1,4-4 114,-1 3 1,1-3-182,-4-2 1,0 2 46,0 3 1,0-3-55,0 2 0,0 2 91,0-1-288,0-1 232,0 2 0,0 0 0,0 4-16,0-2 0,0 4 179,0 4 1,0 0-166,0-4 0,0 4-7,0 0 0,1 0-2,3-4-17,-3 0 0,5 1-9,-6-1 0,3 0-3,1 0 1,1-2 47,-1 2 0,-3-3-31,3 7 1,-1-2 122,0-2 0,-1 1-118,2 3 1,-3 3 50,-1 4 0,0 1 100,0 0-78,-5-1 1,2 2-231,-4 2 0,3 2-288,-4 2 0,4 3-771,-3-3 0,3 2-114,-4-2-604,6 3 463,-8-4 278,8 5 832,-8 0 1,5 2 369,-2 6 1,-9 4-1,4 11 1</inkml:trace>
  <inkml:trace contextRef="#ctx0" brushRef="#br1" timeOffset="27">14196 5345 7556,'-6'0'1520,"1"0"-924,5 0 1,5-4-49,2 0-176,4-5-172,-5 3 0,4-9 305,-2 0-356,2-1 1,1 5-1,-1 0 415,-2-1-177,2 6-102,-9-4 101,10 8-182,-5-8-153,0 9-5,-1-4-9,0 5 0,0 1-21,3 3 4,2-3 1,-3 6 52,4-4 1,0 2-357,1 3 1,-1 4 340,1-1 0,3 3 150,0 9 0,0-2-45,-3 10 1,-5-1-23,1 4 0,-2-3-51,2-1 1,2-4-793,-2 0 1,2-1-1108,1-3 1,1-5 1825,-1-6 0,1 1 0,-1-6 0</inkml:trace>
  <inkml:trace contextRef="#ctx0" brushRef="#br0" timeOffset="28">14836 5162 8395,'-7'0'-170,"2"0"51,5 0 237,-5 0-10,4 0-118,-4 0 260,5 0 0,1 4-172,3 0 1,-2 3 97,6-3 1,-2 5-116,2-1 1,2 2 0,-2 1 101,2 1-113,1 4 1,5-2 0,0 4 105,2-2-64,-4 5-84,7-3 81,-8 4-6,9 1-290,-10 0 289,10 0-15,-9 0 33,8-5-143,-8 3 95,8-3 0,-7 1 50,5 0-253,-5 0 227,8-1-23,-9 3-201,8-3 190,-8 0 5,9 3-32,-5-3 1,6 5 0,0 0 54,0 0 13,5 0 1,-4 3 0,4 2-41,0 1 1,-4 2 10,2 3 0,-1-4 7,-3 1-20,1-1 1,-4 0 30,0-4 1,-1-2-106,1-1 1,3 0-40,-3 0 0,-2-2 253,2-2 0,-3 2-199,3-6 0,-4 4 33,4-4 1,0 4 19,4-3 0,0 4-26,0-1 120,-6 2-123,5-3 1,-4 4 4,5-3 1,-4 1 55,0-1 0,-2 3-73,2-3 0,2-1 1,-6 1 42,-1 1 1,2-2-160,0 1 144,-1-5-31,1 2 1,-3-1-20,2 1 32,-2 4 0,2-6 19,0 5 1,4-4-1,-2 4-27,1 1 6,-4 2 0,7 1 1,-3-2-70,0-2 70,3 3-9,-8-4 0,7 3-2,-4-2 0,3 3-52,-4-3 1,1-1-1,-2 0 21,2-2 0,0 3-36,-1-4 58,-2 6 1,5-5-1,-3 4 53,4-1-60,-3 0-163,6 4 172,-9 0 0,8-1 1,-3-2-1,1-1 61,0 1-67,0 2-10,4 1 17,-5 0 8,3-6 1,-3 5 0,5-3-54,-5-3 50,3 6-1,-3-4 39,0 0-37,3 3 1,-7-7 6,5 5 1,-3-4-10,3 4 0,-4 2 0,4 4 192,1 2-184,2-1 117,1-3 1,-4 4-100,0 0 0,0 3 140,4-3-131,-1 4 0,1-7 14,0 3 0,1-3-70,3-1 1,-3 0 53,3 0 0,-3 0 14,-1-1-13,-1-4-47,-4 4 1,4-4 27,-3 4 1,2 1-30,2 0 0,0 4 47,0-1 1,-2 5-31,-2-5 1,3 6-3,-3-1 0,-1 0 112,1 0 1,0-2-18,4-2 1,0-2-67,-1 6 1,3-5 35,1 5-85,-2-6 1,8 7 16,-5-6 43,-1 6-740,-3-8 726,5 9 1,-4-7-77,3 4 0,-4-5 0,-3 2-594,-1-3 644,0-1 1,4 0-154,0 0 22,0 0 0,3-1 206,1 1-91,5 5 1,-4 1-1,3 4-161,0-2 155,-1 2 0,1 0-14,-1 5 1,-1 4-50,2-4 0,-2 1 52,-2-1 1,-3-2 3,2 2 1,-2-3 13,-1 0-7,0 4 0,4-4 0,-1 4 188,0-4 1,-2-2 0,-1-2 171,0-5 1,-1 1-1,0-3-313,-3-3 0,3 0 1,-5 0 52,1-2-390,4-2 343,-10-6 0,6 1 0,-4-1-137,1 1 1,1-1 215,-5 0-78,5 1-54,-3-1 0,5 1-26,-3-1 1,-2 2 183,2 2-85,3-2 1,-4 8 0,5-2 7,1 3 0,0 1 77,0 0-116,1-1 0,-3 1 3,5 0 1,-4 0-1,-2 0 4,0 0 0,2-4 13,-4 0-185,6 0 168,-9-2-11,5 0-174,-1-1 0,-3-3-184,2 2 334,-2-2 1,-2-3 0,1-1-27,-1-1 1,1-2-15,-1 2 1,0 2-5,1-3 0,-1 4-36,1 0 45,-1 0 1,4 1 78,1-1 1,-1 1 65,-4-1-124,1 1 0,-5-5 1,1 1 184,1 1-175,-4 1-18,5 1 1,-9-3 0,3-1 1,-3 2 172,-1-4-143,0 1 0,0-5-140,0 3 134,0-3 0,0 4-366,-5-5 333,4 0-329,-9 0-8,8 0 330,-3 0-398,5 0 194,-5 0 1,-1 0 63,-5 0 0,-1-4 0,1-1 273,-1-1-181,1 3 0,-1-6-67,1 5 0,0-4 185,-1 0-162,1 3 82,-1 0 1,5 1 67,-1 0 0,1 0 206,-5 4 1,4-3 58,1-1-330,-1 0 138,2 4 0,-4 0 132,2 0 1,-2 0 64,-1 0-1,-1 0-2,1 0 0,-1 0 1,1 0 126,-1 0 1,5 0-91,-1 0-187,1 0 143,0 0 272,-3 0 0,8 0 111,-6 0-384,5 0-214,-2 0 1,5 1-225,0 3-723,5-3 976,2 9 87,4-8-75,1 8 0,-1-5 0,2 4-163,2-2 0,-1 0 149,5 0-328,-5 4 259,7-5 0,-4 2 39,2-1-63,3-4 22,-5 2-19,1 0 1,2-4 23,-4 3 0,3-2-68,-4 2 0,0-2 0,-3 1 72,-1-1-112,0-2 0,-3 0 61,0 0-1,-6 0 258,8 0-242,-8 0 6,3 0 693,-5 0-627,-5 0-87,3-5 0,-4 2 93,2-5 28,3 1 0,-5-5-46,2 1 84,-3-6 1,0 3-109,-1-5 0,2 5-1,-2-1 1,-1 3-86,6 0 130,-1 1-28,-1-1-212,3 1 211,-3 5-251,5-5 245,0 10-63,0-9 41,0 9-11,0-4 0,0 3-77,0-1 5,0 1 62,0-3-135,0 5 109,0-5-77,0 4 92,0-4-3761,0 5 3796,0-5 0,0 3 0,0-3 0</inkml:trace>
  <inkml:trace contextRef="#ctx0" brushRef="#br0" timeOffset="29">21049 10633 8292,'0'-7'680,"0"-3"-402,0 9 1,0-4 213,0 5-213,0-5 69,0 4-70,0-4 620,0 5-887,0 5 0,-4 1 196,0 5-70,-5 6-157,8 1-90,-9 5 296,3-1-102,1 1-281,-4 5-154,4 1 447,-6 6 1,1-5-95,-1 0 0,1 1 39,-1 3 0,1-3 9,0-1 1,3-1-165,0 2 1,2-7 83,-2-5 52,3-5 220,5 2-456,0-4 230,0-1-340,-5-4-37,4-2-81,-4-5-1944,5 0 1531,5-5 1,-2-2 854,4-4 0,6-6 0,5 0 0</inkml:trace>
  <inkml:trace contextRef="#ctx0" brushRef="#br0" timeOffset="30">21049 10747 8518,'0'-18'0,"0"2"0,0 4 0,0 1 594,-5 5-227,3-5 0,-3 9 567,5-6-181,0 6-619,0-3 0,0 6 95,0 3 0,0 2 29,0 6 1,2 4 19,1 3 0,0 3-167,4 0-69,-4 1 134,7 0 0,-7 1-325,4 3 104,1-3 0,3 5-364,1-2 266,-6-3-97,4 4 87,-3-5 0,0 0 106,1-1 43,-6-4-377,9 4 166,-10-10 90,4 0 0,-1-2-266,-1-2 204,1-3 54,-4 0-789,0 0 343,0-4 222,0 4-663,0-5 1,-5-1 119,-2-3 900,2 3 0,-11-9 0,4 3 0</inkml:trace>
  <inkml:trace contextRef="#ctx0" brushRef="#br0" timeOffset="31">20992 11010 8518,'-7'0'0,"2"0"1421,5 0-736,0-5-268,0 3-195,0-3 0,5 4-149,3-3 1,6 3-542,1-3 0,4-1 317,-4 1 0,8-1-936,-4 1 1,8 3 1086,-8-3 0,10-2 0,-5 0 0</inkml:trace>
  <inkml:trace contextRef="#ctx0" brushRef="#br0" timeOffset="32">21700 10713 8518,'-7'5'969,"2"1"-345,5 6-107,0 4-172,0 2 1,0 1-92,0 0-144,0 0 0,0 4-35,0 0 1,0 0 161,0-1 1,4-3-193,0 0 1,1-1 9,-1 1 1,-3 2-276,3-6 90,-3 0 0,3-4 16,0 1-524,-1-6 222,-3 4-1112,0-8 501,0 8 93,0-9 0,2 4 934,2-5 0,2-5 0,5-1 0</inkml:trace>
  <inkml:trace contextRef="#ctx0" brushRef="#br0" timeOffset="33">22008 10747 8206,'0'-11'0,"1"-1"0,3 1 0,-3 3 526,3 1 124,-3 4 464,-1-7-236,0 4-674,0-1 321,0 2-627,0 5 161,-5 5 0,0-2-92,-2 4 0,-3 1 17,2 3 0,-2 1-39,-2-1 1,5-3-8,-1-1-66,6 1 164,-9 3 38,10 1-35,-9-6 0,9 4-46,-3-2 1,3-2-8,1 2 1,1-4 14,3 3 0,-2 0-115,6 0 1,-1 3 13,5-2 100,-1-3 1,1 5-30,-1-2 23,6 2 1,-5 0-13,4-2-158,-4 2 162,0-4 1,-1 4-22,1-2-56,-1 2 77,0-3 0,-3 4 25,0 0 3,-6 1 23,8-1 1,-8 1 57,1-1 43,-1 1 0,-7-1-132,-3 0 1,-2 0 202,-2-4 0,0 3-68,-4-2 0,2-3-447,-5-1 1,2 1-271,-2-1 1,2 0-1047,6-4 1622,4 0 0,-3 0 0,4 0 0</inkml:trace>
  <inkml:trace contextRef="#ctx0" brushRef="#br0" timeOffset="34">22579 10713 8151,'0'-7'884,"0"2"154,0 5-1021,0 5 49,0 2 1,0 5 0,0 4 116,0 1 0,0 6-29,0 0 1,0 0-169,0 0 203,0 5-136,0-4-26,0 4 1,-1-5 180,-3-1-473,3 1 198,-4 0 1,5-5-27,0-3 0,1-2-342,3-2 376,-3 1-717,4-1 196,-5-5-651,0 0-356,0-6 1587,-5 0 0,4-6 0,-9 0 0,3-5 0</inkml:trace>
  <inkml:trace contextRef="#ctx0" brushRef="#br0" timeOffset="35">22522 10998 8151,'5'-6'22,"-4"1"0,4 4 229,-5-3 451,0 3-339,5-5-1,-3 6-21,8 0 52,-4 0-219,6 0-102,-1 0 0,4 0 290,1 0-613,4 0 269,-8 0 0,10 0-140,-3 0 0,-2-3-387,-2-1 0,-2 0-226,-2 4 426,0 0 118,1 0 1,-5-4-975,1 0 748,-5 1 0,0 3 417,-6 0 0,-4-5 0,-4-2 0</inkml:trace>
  <inkml:trace contextRef="#ctx0" brushRef="#br0" timeOffset="36">22590 10793 8151,'7'-12'88,"-2"6"275,-5-4-139,5 3 1,0 0 15,3-1 0,-1 6 59,1-2 1,-1 1-59,9 0 1,1 1-199,3-2 0,-3 3 106,2 1 0,-1 0-231,1 0 0,1 0 116,-4 0 0,0 0-75,-1 0-13,-2 0 1,2 1-28,-7 3-5,2-2-42,-4 3 160,6 0 1,-6-3 22,-2 6-176,-3-6 57,4 9 1,-3-9 92,1 6-265,-1-1 239,-2 5 0,0 0-246,0 4 229,0-4 1,0 10-9,0-3 0,0 3-26,0 0 46,0-4 1,0 7-1,0-2 1,0-1-11,0-3 1,0-1 7,0 1 0,0 1 0,0-5 1,1 1 0,3-5 0,-3 0 295,3 1-286,2-6 5,1 4 312,4-8-146,-5 3 1,4-5 155,-2 0 0,2 0-77,2 0 0,3-5 101,0-3-175,0-2 1,-3-2-50,-1 1 1,1-4 18,-1-1 0,0-3-209,1 4 18,-1-5 1,-1 2 82,-2-5 1,1-3-175,-5-1 1,0 3-360,-4 1 325,5 8 0,-4-11-70,3 11 0,-3 0-572,-1 4 321,0-1-84,0 1-417,0 4 477,0 2 20,0 5 0,5 0 0,1 0 0</inkml:trace>
  <inkml:trace contextRef="#ctx0" brushRef="#br0" timeOffset="37">23401 10701 8151,'0'-6'12,"0"-4"1263,0 9-912,0-4 1,-3 6-122,-1 3 0,0 6 181,4 5-469,-5 5 77,4-2 0,-4 9 135,5-1 0,-4 5-83,0-5 1,0 5-105,4-4-97,0-1 198,0 2 1,0-4-161,0 3 28,0-3 0,0-2 7,0-3 0,0 1 134,0-5-41,0 0-236,0-3 224,0-1 117,0-4-123,0-2 300,0-5 12,5 0-15,-4 0 1,5 0 0,-1-2-189,2-1-29,3 1 1,2-8 183,-1 2-595,1 3 239,-1-5 1,0 5-24,1-2 0,-1-2-209,1 5 1,-5-1-294,1 1 348,0 3 87,3-4 1,-3 5-473,-1 0 327,1 0-108,-2 0-602,4 0 593,-8-5 0,4 3-752,-2-1 220,-3 1 946,4 2 0,-5 0 0,0 0 0</inkml:trace>
  <inkml:trace contextRef="#ctx0" brushRef="#br0" timeOffset="38">23687 10758 8151,'-5'-11'0,"4"3"264,-3 1 491,2 4-81,2-2-232,0 5 0,0 5-473,0 3 35,0 2 89,0 7 0,2 0 149,2 6 1,-3 0 60,3 0-155,-3 5-9,-1-4 1,0 4 2,0-5 1,0-4-117,0 0 1,0-2-149,0 2 89,0 3 0,0-9 185,0 2-195,0-2 21,0-2 0,4 1-117,-1-1-53,1-5 247,-4 4 193,0-3-231,0-1 0,2 0 6,1-2 373,-1-2-225,8 3 1,-8-5 331,6 0-338,-6 0 0,9 0 0,-2 0 195,4 0 1,1 0-266,5 0 1,-3-2-103,3-1 1,-4 1-226,4-2 1,-5-1-592,1 2 1,2-5 459,-2 4 363,0 0 0,2 4 0,0 0 0</inkml:trace>
  <inkml:trace contextRef="#ctx0" brushRef="#br1" timeOffset="39">5516 10998 10890,'12'-6'445,"-6"1"1,4 5-448,-2 0-20,2-5 142,1 4 0,1-6 40,-1 3-27,1 3-78,4-4 0,-2 4 44,5-3 0,-4 3-44,4-3-244,-5 3 244,3 1 1,-4 0-43,2 0-366,-3 0 338,5 0 1,-6 0 8,1 0-237,-1 0 249,1 0 0,3 0-79,0 0 80,5 0 0,-2 0 293,5 0-286,5 0 1,0 0 19,2 0 130,3 0-135,-4 0 1,2 0 23,-1 0 1,-8 0 4,1 0 1,-4 0-23,0 0 0,-3 0 23,-4 0-249,-1 0 245,1 0-236,-1 0 192,0 0 1,1 0-34,-1 0 0,5 0-3,-1 0 0,5 0 17,-1 0 1,3 0-5,1 0 0,3 0 10,1 0 0,3 0-3,-3 0 0,3 0 16,-3 0 1,3 3-101,-3 1 0,-1 0 0,-7-4 0,1 4 16,-5 0 29,5-1-3,-2 3 1,5-5 64,0 3 0,0 1-5,0-2 0,4 3-13,4-3 0,7-1 0,-1 3-31,5-5 194,-6 0 0,9 0-112,-3 0 0,-2 0 150,2 0 0,-9-4-68,1 0-60,-2 0-6,-3 4 1,3 0-4,-5 0 0,3 0 1,-3 0 0,5 0-61,-2 0 1,7-1 47,1-3 1,1 3-104,-1-3 1,2 3 58,2 1 0,1 0-64,-5 0 0,5 0 43,-1 0 0,2 0-121,2 0 0,0 0 147,-1 0-885,-4 0 865,3 0 1,-7 0 7,5 0 0,-5 0 0,1 0 1,2 0 4,2 0 1,8 0-171,-3 0 0,7 0 167,-4 0 1,4 0-17,0 0 0,-2 0-2,1 0 1,2 0 19,5 0-1147,-6 0 1142,-21 0 1,0 0 0,20 0 6,8 0 0,-8 0 273,-3 0 1,-3 0-212,-2 0 0,5 0-66,-1 0 1,1 4 114,-4-1-1006,-1 1 889,6-4 0,-4 0 16,2 0 0,2 0-301,-1 0 321,4 0-21,-2 0 0,5 0-11,0 0 0,-3 0 556,-1 0 1,-5 0-518,2 0 0,1 0-6,-2 0-696,1 0 673,-5 0 0,1 0 23,0 0 1,-2 0 368,-2 0 1,2 0-378,-2 0 0,3 0-1,0 0 0,2 4-64,3 0 1,-2 0 59,5-4 0,-1 0 94,2 0 1,1 0-97,-1 0-500,-4 0 484,1 0 1,2 0-7,1 0 50,-1 0-47,-7 5 1,-2-4 63,-2 3 1,1-3 462,-5-1 0,0 0-414,-3 0 1,-1 0 7,0 0 1,4 0-96,0 0 0,4-1 7,-4-3 0,5 3-45,-1-3 0,-1 3 34,1 1 1,-2-2-2,2-1 1,3 1-11,-4-1 1,0-3-3,1 3 0,-4-1 22,4 4 1,-5-4-8,1 0 0,-1-1 115,1 1-127,-3 3 1,10-4-2,-4 5 89,4-5 0,2 4-104,2-3 0,0 3-18,4 1 1,-5 0-4,2 0 0,2-4-5,1 0 0,-1 0 2,1 4 0,-1-1 16,2-3 1,-4 3-11,-4-3 0,-2 1 60,-2 0 1,1 1 5,-5-1 0,6 1-35,-2 2 10,2-5-14,2 4 1,3-4 10,1 5 0,4-1 2,-1-3 1,-1 3-100,2-3 0,-2 3 75,1 1 1,2-4-4,-6 0 0,1 0 9,-5 4 1,0 0-4,-3 0 0,1 0-26,-5 0 73,0-5 322,1 4 1,-3-4-365,2 5 0,-1 0-4,1 0 1,1 0-23,3 0-454,2 0 478,-3 0 1,8 0 13,1 0 0,1 0-15,-2 0 1,2 0-13,2 0 0,-2 0 5,-5 0 1,-2 0 12,-2 0 0,-1 0 2,-3 0 12,-3 0-17,5 0 1,-5 1-23,3 3 1,3-3 13,4 3 1,1-3-20,0-1 0,5 0 30,2 0-1183,-7 0 1173,13 5 0,-11-4-35,13 3 0,-2 1 39,-2-1 0,-3 0-3,3-4 0,-11 0 1,4 0 1,-6 1 138,2 3-149,-1-3 0,-3 4 0,0-5 290,1 0-258,-3 0 3,4 0 1,-7 0 11,5 0 0,-5 0-12,1 0 0,2 0 0,2 0 1,8 0 48,3 0-971,-2 0 922,4-5 0,-6 4-60,4-3 1,-9 3 471,2 1 0,-3-1-439,3-3 0,0 3 1,-1-3-343,-4 3 345,3 1 1,-7-4 11,5 0 0,-5 0-11,1 4 0,1-1 3,-1-3 0,7 3 5,0-3 0,2 3 395,7 1 1,-1 0-408,4 0 1,0 0-168,0 0 1,0 0 160,0 0-581,6 0 578,-10 0 1,8 0-1,-8 0 1,-2 0-63,-2 0 1,-2 3 61,-1 1 0,-2 0 8,-2-4 1,3 1 2,-3 3-428,-3-3 416,5 5 1,-8-6-10,2 0 0,1 1 233,-1 3 0,0-3-223,-3 3 1,-1-3 670,0-1 0,0 0-653,1 0 0,-6 4 60,-2 0 0,0-1-50,0-3 1,-4 0 593,-4 0 1,-5 0-529,1 0 193,-2 0-165,-2 0-1,1 0-127,-6 0-292,-1 0-1693,-5 0 0,-1 5 500,-3 3 1471,-7 2 0,-12 2 1,-6-1-1</inkml:trace>
  <inkml:trace contextRef="#ctx0" brushRef="#br0" timeOffset="40">5642 10827 8538,'0'-6'-2003,"0"-5"2096,0 10 0,4-5 83,0 2-75,-1 3 224,-3-4 71,0 5-45,5-5 15,-3 3-69,3-3 196,-5 5 34,5-5-269,-4 4-289,4-4 318,-5 5 13,0 0-396,0 5 96,0 1 0,0 6 0,0-1 0</inkml:trace>
  <inkml:trace contextRef="#ctx0" brushRef="#br1" timeOffset="41">5642 10861 12486,'-17'12'12,"5"3"-121,-4 0 0,4 2 20,0-2 0,-3-2 117,0 2 1216,0-3-830,3 0 0,1-2 106,-1-2-351,6 2-262,-4-9 278,9 9-388,-4-9 256,0 5 1,3-5 83,-2 3-116,3-3 91,1 4 67,0-5 0,0 0 0</inkml:trace>
  <inkml:trace contextRef="#ctx0" brushRef="#br1" timeOffset="42">5459 11044 10869,'0'0'0</inkml:trace>
  <inkml:trace contextRef="#ctx0" brushRef="#br1" timeOffset="43">5459 11044 10272,'7'0'-174,"3"10"0,-4 3 1</inkml:trace>
  <inkml:trace contextRef="#ctx0" brushRef="#br1" timeOffset="44">5482 11067 10272,'11'0'0</inkml:trace>
  <inkml:trace contextRef="#ctx0" brushRef="#br0" timeOffset="45">5551 11090 8430,'17'11'1380,"5"1"0,-4-2-1115,4-3 1,1 3-160,0-2-106,-5-3 281,4 5 34,-10-3-297,10-1 0,-10 3-13,4-5 0,-7-1 67,-2-3-255,-4 0 211,2 0-28,-5 0 0,5 6 0,1 0 0</inkml:trace>
  <inkml:trace contextRef="#ctx0" brushRef="#br0" timeOffset="46">5802 11204 8904,'-7'-6'7,"-3"-5"0,4 5 0</inkml:trace>
  <inkml:trace contextRef="#ctx0" brushRef="#br1" timeOffset="47">5505 11181 9489,'0'0'0</inkml:trace>
  <inkml:trace contextRef="#ctx0" brushRef="#br0" timeOffset="48">5471 11170 8830,'6'6'363,"-1"-1"-298,0 0 58,-4 1-75,10 6 0,-9-5 35,6 1-42,-6-5 1,8 6-96,-2-6 1,-2 5 29,2-4 52,0 5 1,3-3-11,0 5 1,5 1-1,-1-1 65,-1 1 0,4 0 36,1 4-43,2-4 0,2 10 288,0-3-317,0 2-411,0 2 730,-1 0-312,6 5 0,-4-3 78,3 6-19,2-1-50,-5 0 0,8 3 0,-4-3 67,1 3 0,2 1-164,3-5 0,-1 4 147,-3-2 0,3-2 24,-2 2 51,-3-1-1087,5 4 959,-4 6 0,5-4 73,0 6-15,1-5-107,-1 7 1,4-4 0,1 3-174,2-1 205,1 0 1,-2 0 38,-1-1 0,1-2-283,2 2 0,-1 1 266,0 4-99,-4 0 34,8-1 0,-9 1 0,4-3 0,-2-2 0,-1-3 0,1 0 0</inkml:trace>
  <inkml:trace contextRef="#ctx0" brushRef="#br0" timeOffset="49">7172 12940 8262,'23'28'592,"0"1"1,-2-1 0,-1 1 0,-1-1 0,0 0 337,16 25-3084,-6-7 2144,4-7 0,-9-6 17,3-2 0,-1 0 0,-1-4 208,2-2-213,-1 0-8,-3-3 8,5 1 1,-5-4 349,0 0-478,-1-5 125,-4 8 0,0-10 1,-1 5-223,-6-6 1200,0 1-1124,1-1 389,-1-4 1,1 3-287,-1-3 0,0 4 89,1 0-113,-6 0 1,4-4 165,-8 3-186,8-4 69,-9 6 1,8-1-78,-5 0-20,0-4-20,-4 3-79,5-9-14,-4 9 180,4-8-399,-5 3-2709,0-5 2391,-5 0 533,4 0 278,-10 0-45,10 0 0,-5 0 0,2-2 0,-4-1 0,2 1 0,-2-1 0,1 1 0,-5 2 0</inkml:trace>
  <inkml:trace contextRef="#ctx0" brushRef="#br0" timeOffset="50">7766 13751 6962,'-11'0'392,"-1"0"-205,1 0 0,3 0 318,1 0-58,-1 0-258,-3 0 1,3 0 79,0 0 1,6-2 389,-2-1-566,-2 1 0,4-4-159,-1 2 28,1 3 235,2-4-1,0 5 14,5 0 0,-2 0-50,5 0-52,-1 0 1,1 0-9,-1 0 0,1 0-17,4 0 1,-1 1-1,0 2 54,1 0 0,3 3-157,0-3 0,0-1 144,-3 1 0,3 3-190,0-3 66,1 1 0,-5 1 0,0 2 0</inkml:trace>
  <inkml:trace contextRef="#ctx0" brushRef="#br0" timeOffset="51">7915 13785 11284,'11'0'1040,"1"0"-893,-1 0 0,-3 0-155,-1 0 0,-3 1 33,4 3-62,-6-3 52,8 4 172,-8-5-2,3 0 878,-5 0-952,0-5 163,0 4-145,0-9 1,0 4 0,-2-7-48,-1-2 3,1 2 0,-8-9 0,4 3-178,-1-2 0,-3-1 52,3 3 1,-3-2-212,-2 2 225,1-3 1,3 3-332,0 0 353,6 5 1,-8-3 0,8 10-245,-1-1 107,1 1 0,-1-1 77,-1 0 1,0 5-369,4-5 1,-1 4-327,-3-3-645,3 4 649,-4-2-58,5 0 813,0 4 0,-6-10 0,0 5 0</inkml:trace>
  <inkml:trace contextRef="#ctx0" brushRef="#br0" timeOffset="52">7035 12814 6939,'0'-6'483,"0"1"-227,0 5 1,-5-5-58,4 3 46,-4-3-130,5 5 0,1 0-99,3 0-41,-3 0 34,4 0 112,-5 0-2,5 5-88,-3-3 0,4 3 0,-2-4 103,3 3-73,-2-3-6,6 4 22,-10 0 0,9-3-24,-2 1 1,-2 2 4,2-1-16,-1 5 1,3-6-67,-2 4 1,2 0 0,-4 2 18,1-2 0,3-1 0,-4 3 54,1-1-10,3 0-22,-9 3 7,9-5 0,-7 4 63,4-2-72,-4-3 25,7 5 0,-7-5 47,4 3-69,-4-3 0,3-1 5,-2 0 0,-3 1 13,3-1 3,2-3-77,-4 4 0,4-4 86,-2 3-81,-3-3 0,5 4 83,-2-5-33,-3 5 0,8-2 5,-5 5-77,0-6 29,-4 3 1,1-1-75,3 0 98,-3 5-6,4-8-167,-5 4 0,0-4 1,2 2-995,1 1 561,-1-1-1125,3-3 1733,-5 0 0,5 0 0,1 0 0</inkml:trace>
  <inkml:trace contextRef="#ctx0" brushRef="#br0" timeOffset="53">8246 13762 8024,'-6'0'-814,"0"0"814,1 0 0,4 0 0,-4 0 0</inkml:trace>
  <inkml:trace contextRef="#ctx0" brushRef="#br0" timeOffset="54">8200 13762 9818,'0'-7'106,"0"-1"0,0 0-18,0-3 0,0-1-6,0 1 1,0-2 2,0-2 0,0 2-3,0-2 0,0-3-28,0-1 0,0-2 20,0-2 1,0 4 36,0 0 1,0-4-1,0-4-10,0 2 1,-1 1-148,-3 1 0,3 0 118,-3 0 0,3 4-104,1 0 0,0 0 93,0-4-28,-5 1 1,3-1-1,-1 0 109,1 0 0,2-1-79,0-3 1,-1 2 0,-1-4 154,-2 1-161,0-4 5,4 8 1,0-8 47,0 6-272,0-1 1,0 4 114,0 0-47,0 0 128,-5 1 0,4-1 3,-3 0 0,2 0-11,2 0-26,0 0 8,-5 1-29,4 4 102,-4-4 1,5 4-70,0-4 27,0 4 0,-1-4 0,-2 5 48,-1-1 0,1-4 1,3 3 29,0-2-127,0-2 1,0 1 9,0 3 0,0-2 60,0 2-33,0 2 0,0-5-48,0 3 1,0 3 0,0-1 73,0 1-32,0 3 1,-4-7-14,0 5 0,0-2-3,4 2 1,0 2-8,0-2 1,0-1-12,0 0 14,0-4 0,0 6-3,0-5 13,0 0-47,0 1 42,0-3 0,-4 3 3,1-5-6,-1 0 1,4 2 13,0 2 0,0-2-11,0 6 77,0-5-76,0 2 2,0 0 0,0-2 3,0 5 0,-1-4 22,-3 3-17,2-4-2,-3 7 0,5-4-151,0 1 144,0-1 1,0-2 1,0 0 0,0 0-25,0-4 1,0 0 0,0 0 15,0 0-9,0 0 23,0 6 0,0-5-3,0 3 0,0-1 115,0 1-119,0-3-3,0 9 8,0-8 0,0 7-21,0-5 20,0 0 208,5 1-206,-3-4 0,3 5 1,-5-7 5,0-3-2,0 3 1,0-5-31,0 2 0,0 3 1,0-3 138,0 3-111,0-4 0,0 5 0,0-1 46,0 4 1,0 1-6,0-4 0,4 4-26,-1 0 1,1 4 108,-4-4 1,0 1-69,0-1-40,0-3 0,0 5 0,0-6-10,0 0 0,0 1 60,0 3-148,0-2 0,0 4 0,0-3 59,0 1 25,0 0 1,0-4 0,0 0-42,0 0 0,0 4 1,0 0 13,0-1 14,5-2 76,-3 5 0,3-5-79,-5 3 0,0-3 36,0 0 1,0-1-12,0 0-12,0 0 25,0 0-22,0 0-41,0-5 0,1 4 40,3-2 1,-3 2-1,3 0-18,-3-3 0,-1 3-29,0-3 0,0 3 35,0 1 0,0 0 20,0 0 0,0 1 1,0-1-24,0 0 0,0-5 197,0-2 1,1 0-130,3 0 0,-3-1-53,3-3 0,-3 4-66,-1-1 0,0 1 88,0-4 0,0-1-219,0 1 207,0 5 0,2-4-60,2 2 0,-3 2 0,3 0 36,-3 1 1,-1-2-5,0 3-3,0-5-9,5 8 1,-4-8 50,3 6-42,-3-1 1,-1 3 14,0-3 1,0 3-7,0-2 0,0 0 8,0 0 0,0 0-38,0-4 1,0 1-6,0-2 0,2-1-18,1 6 0,-1-6 36,1 2 0,-1-3-55,-2-2 0,0 1 47,0 0 0,0 2-56,0-2 0,0 2 46,0-6 1,0 6 53,0 2 0,0 1-43,0-2 0,0-1-2,0 6 1,0-1 72,0 4 0,0-3-63,0-1 0,4-3 105,-1 3 0,1-4-88,-4 5 0,0-6 76,0 2 0,0 0-72,0 0 1,1 1 20,3-2-14,-2 3 41,3 1-43,-5 2 0,0-4 1,0 4-6,0-2 0,0-3 1,0 2 124,0-1-113,0-2 6,0-3-36,0 5 1,0-7 10,0 6 1,1-6 0,1 7-48,2 0 57,0-4 0,-4 7-16,0-4 0,0 1 13,0-2 0,1-4 0,2 3 53,1 0-45,-1 1 0,-3-4 15,0 1-24,6 0 0,-5 3 25,3 1-21,2 0 33,-5-5 0,4 1-6,-5 0 1,4 2 0,0-1-15,-2-3 1,1 0 12,1 1-114,-3-4 93,4 4 0,-4-9 18,3 6-49,-3-5 1,5 6-1,-5-4 1,1-1 58,2 1-31,0-3-815,-4 8 816,5-8-9,-4 3-3,4 0 1,-3-2 16,1 5 1,-1 1 25,2 7-30,-3-3 32,-1 9 1,4-8-56,-1 6 26,1-6-350,-4 3 353,0-1-10,0 2 1,1 2-118,3-1 0,-2-1 317,1 2 1,-1 2-329,-2-3 0,1 1 39,3 0 1,-3 2 20,3-3 1,-2 7 166,2 1 1,-3 1-125,3-1 1,-3-1 1,-1 4 0,2 1 3,2 4 1,-3-1 4,3 1 0,-3 3 167,-1 1-191,0 4 32,0-2-17,0 0-61,0 4-227,0-4-2281,0 5 808,-5 0 1013,4 0 0,-10 0 151,4 0 0,-3 0 608,-2 0 0,6-5 0,1-2 0</inkml:trace>
  <inkml:trace contextRef="#ctx0" brushRef="#br0" timeOffset="55">8257 5151 9146,'-11'0'1283,"5"0"-1049,-5 0-60,10 0 1,-5 0 238,2 0 43,3 0-195,-4 0-685,5 0 399,5 5 0,1-4 58,5 3 1,-3-3 29,0-1 1,3 0-63,4 0 0,1-5 102,-5-2 1,0 0-81,1 0 1,-1-1-17,1-3 0,-1 3 180,0 0-112,1 1 0,-4-1 120,-1 0 241,-4 6 207,2-3-398,-5 5 1,0 5-207,0 3 1,-2 8 109,-1 7 1,1 9-657,-1 6 1,1 5 42,2-1 1,0-2 463,0 2 0,5-20 0,2-2 0</inkml:trace>
  <inkml:trace contextRef="#ctx0" brushRef="#br0" timeOffset="56">8577 5162 8478,'-6'0'31,"1"0"615,5 0-311,-5 0-79,3 0-188,-3 0 205,5 0 0,4 1-428,0 3 0,5 3 59,-2 4 143,3 0 0,2 1-107,-1-1 0,1 1 0,-1-1 78,1 1 1,-1-1-17,0 0 1,2 2 17,2 2 167,-2-2 0,5 5-133,-3-3 41,-2-2 1,7 8 322,-5-2-388,6 3 55,-4 1-21,6 0-566,0-1 612,5 6 0,-3-4 0,6 4-23,0 0 0,-1-2-244,0 4 245,-4-4-184,7 7 0,-9-9 207,2 2-38,-2 3 0,-1-3 61,0 4-606,0-4 521,0 2 70,0 0 1,-3-3-79,3 5 1,-7 1 40,7 3 1,1-3 0,3-2-75,-2-1 0,3 3 66,-1 0 0,1-2-89,-2 1 0,-2-3 81,3 4 1,-2-5-123,2 5 0,-3-1 28,3 4 0,-3-3 55,-1-1 0,0-1 20,0 2 0,-4-3-11,0-5 94,0 5 0,0-4-87,0 2-7,0-2 319,4-1 0,-1 0-257,1 0 0,0 0-53,0 0 0,-1 0 3,-3-1 0,2 1 50,-2 0-293,3 0 468,1-5 0,-4 3-275,0-2 42,-5 3-3,7-4-63,-8 3 1,7-7 36,-5 5 11,6 0-42,-9-1 1,9 0 26,-6-3 8,5 3 1,-6 1 15,5 0-16,0-5-4,4 7 81,-5-3 1,3 1-82,-2 0 6,-2 0 1,5 4 17,-3 0 229,2 0-235,2 0 1,-4-4 15,0 0-54,-5 0 41,8-2 17,-10 5-14,10-9-216,-9 3 213,3 1 9,1-5-207,-5 10 83,10-9 1,-10 7 114,4-5 1,0 5-33,-1 0 1,6-3 84,-2 2 0,2 2-88,2 5 1,0-2 69,0 3 1,0 1 0,0-1-37,-1-2-21,1-1 0,0 3 32,0-1 18,0 1-171,0-4 0,-1-4 70,1 0 0,-4 0 18,0 4 22,-5-5-79,8 3 71,-4-8 7,-1 8-13,5-8 0,-8 7-186,5-4 180,0 4 0,3-2 64,-3 5 0,2-4-50,-2 0 0,-1-2 10,1 2 1,-1 3 1,1-3 1,2-1 0,-3 1-6,0 1 1,2 0-92,-5-1 89,1 3 0,-1-5-12,0 2 1,4 2 7,-4-2 0,2-1 49,-2 1 1,-2-1-54,2 1 1,-2-1 104,-2-3 0,4-1-77,1 5 1,0-4 10,-1 4 0,-1-1-8,5 1 0,-3 1 20,3-5 1,-5 4-48,1-3 1,-3 0 26,0-1 1,3-2-52,0 2 1,1 2 40,-5-2 1,0 0 12,1-3 1,-1 0-22,1 4 0,3-4-1,0 3 1,0 2 22,-3-2 1,-1 0-1,1-2-8,-1 2 217,0-2-218,1 4 1,-1-6-13,1 0 1,-1 1 5,1-1 1,-2 1 32,-3-1-83,4 0 1,-5 1 30,5-1 1,1 1-25,-1-1 49,-5 1-64,5-1 51,-5-5 0,5 5-12,1-4 1,-1 3-6,1 2 1,-1-1 3,0 1 330,1-1-314,-1 0 1,2 1 7,2-1 10,-2 1-9,3 4 34,1-3-65,-4 8 34,8-8 1,-8 5-42,2-3 1,2-1 46,-2 5 0,0-5-29,-4 1 1,2 2 17,2-2 0,-2 0-46,2-3 1,-2 3 29,-2 0 0,1 2-1,-1-2 0,1-4 36,-1 1 1,1 2 3,-1-7 1,0 6-40,1-5 1,-1 2 13,1 1 0,-1 1-10,0-1 1,5 0 9,-1 1 0,0-1-23,-3 1 1,-1-1 20,0 0 0,1-3-77,-1 0 1,4-1 62,1 5 0,3 3-4,-4 0 0,4 4 14,-4-4 0,4 1-9,-3-5 0,-1 2 0,-3 1 15,4 1-12,-4 0 1,6-3 0,-3-1 1,-2 2 2,2 2 0,-2-6 154,-2 2-156,1-2 1,-1 3 0,1-1 5,-1 0 1,0-3 0,1 0-87,-1 1 89,-4-4-194,3 5 183,-4-4 1,9 2-4,1-1 1,-1 1-14,-4 3 2,1-4 15,4 3 0,-3-4-19,2 6 0,-2-5 26,-2 1 0,1-1 1,-1 4 54,0-4 1,1 3 15,-1-2 0,1 1-39,-1-2 0,1 4 5,-1-4 1,0 3 14,1 2-38,4-1 1,-3 1 17,2-1-93,3 1 74,-5 4 0,7-2 31,-5 5-41,6-5 1,-9 4 24,3-3-81,3-2 1,-4 4 64,5-1-26,0-4 0,0 5-12,0-6 14,-5 6 1,7-3-2,-6 5 8,5-5 0,-2 6 218,5-5-213,0 6 0,-4-8-13,0 7 0,0-1 19,4 3 1,3 1-47,1 0 1,-1-4 51,-3 0 1,-4 0 12,0 4 0,-1-1-18,1-3 1,3 2-32,-3-2 0,2-1 23,2 1 1,1 0-25,3 4 0,-3 0-15,3 0 1,-3-1-1,-1 1 0,-1-1 46,1-3 1,4 2-16,0-1 1,1 5-56,-2 2 1,-2-1 41,3-3 0,-3 0 21,-1 0 0,0 1-19,0 2 1,-1-5-46,1 2 1,0-3 43,0 3 0,1 1 6,3 3 0,-3-3 38,2 2 0,-1-2-45,-3-1 1,5 0 19,0 0 0,3 4-13,-3-1 0,3 2 0,-3-1 1,3-3 2,-3 3 1,5 0-97,-2 0 0,2 2 68,-2-6 1,3 6-10,-2-6 0,-3 3 18,-2-4 0,2 1-7,-1 0 0,3 0 39,-3 0 1,4 0-38,-5-1 0,5 1-32,-5 0 1,5 0 39,-5 0 1,5 3 57,-4 1 1,3 0-116,-3-4 0,3 1 57,-3 2 0,1-2-18,-2 3 0,-2-3 11,3-1 1,-3 4 3,-1-1 0,0 1-6,0-4 0,0 0 11,-1 0 0,1-1-10,0 1 1,0 1 20,0 3 0,0-3 42,-1 3 0,1-3-52,0-1 1,4 3 0,-1 1 1,1 3 6,-4-3 1,0 0 101,0-4 1,2 2-87,-2-2 1,2 2 46,-6-6 0,2 2-31,-2-2 0,2 1 0,-2-5 0,3 4-22,1-4 1,-1 4 9,1-3 1,-1 3-44,-3-4 0,1 4 32,-5-4 0,4 0-9,-3-3 13,-1-1-7,-4-4 1,1 3-1,-1-3 0,1 3 211,-1 2-205,0-1 1,0 1 15,-4-1 1,3 1 22,-2-1-30,-3 0 1,5 1-106,-2-1 109,-3 1 0,4-1-161,-5 1 0,3-5 155,-3 1-373,5-1 183,-8 5 0,8-5-1165,-5 1 511,0-5-1241,-4 2 1797,0-5 0,5 0 1,1 0-1</inkml:trace>
  <inkml:trace contextRef="#ctx0" brushRef="#br0" timeOffset="57">16914 13705 7361,'-6'0'300,"1"0"1,4 0-90,-3 0 1,1-1 664,-4-3-607,4 3 1,-6-6 269,5 4-314,-4 1 1,5-4 226,-5 2-28,6 3-105,-3-4 818,5 5 546,0 0-1723,5 5 0,5-3-402,5 6 323,0-5 0,1 7-156,-1-3 1,1 0 104,0 0 0,0-3 66,3 4 1,1-5 22,-4 5 54,4-5 184,-2 7-171,0-9 0,-2 8 70,-5-5 67,1 0 1,-1-1-111,1 1 3,-6 0 0,0-3-134,-2 3 161,-3-3-6,5 4-9,-6-5-141,0 0 12,0-5 0,0-1-10,0-5 0,-2-1-36,-2 1 0,3-5-338,-3 1 1453,-2-5-528,5 2-280,-9-5 1,7 1-110,-5-1-63,6-5 0,-7 4-2,5-3 0,-3 7 162,3 1-126,0 5 0,4-3-15,0 6-180,0 4 181,0 2 1,0 4-444,0-3 273,0 3-49,0-4-450,0 5 1,-5 0 0,-1 0-1</inkml:trace>
  <inkml:trace contextRef="#ctx0" brushRef="#br2" timeOffset="58">17588 13157 8203,'0'0'0</inkml:trace>
  <inkml:trace contextRef="#ctx0" brushRef="#br2" timeOffset="59">17565 13145 8485,'0'-6'44,"-5"1"0,-1 5 0</inkml:trace>
  <inkml:trace contextRef="#ctx0" brushRef="#br2" timeOffset="60">17554 13134 8485,'-6'-6'0,"0"1"0</inkml:trace>
  <inkml:trace contextRef="#ctx0" brushRef="#br2" timeOffset="61">17520 13100 8357,'0'0'0</inkml:trace>
  <inkml:trace contextRef="#ctx0" brushRef="#br2" timeOffset="62">17508 13100 8211,'-11'-7'2058,"3"1"-1756,1 2 1,3 3-156,-4-3 0,4 2-248,-3-2 161,-1 3 0,0-5 80,1 6-159,-1-5 76,-3 4 0,3-4 5,1 5 57,-1-5-74,-3 4 0,-1-6-14,1 4 37,4 1-109,-3-3 92,4 5 0,-2-1 35,1-3-269,4 3 252,-7-4-14,4 5-199,-6 0 156,1 0 1,3-4-87,1 0 93,-1 0 20,-3 4 1,-1 0 0,1 0 1,-1 0 25,1 0 0,3 0-44,1 0 15,-1 0-11,-3 0 1,-1 0 28,1 0-84,-1 0 51,1 0 0,3 0 8,1 0-12,-1 0 1,-3 0-4,-1 0 1,5 0-3,-1 0-3,0 0 2,-3 0 1,0 2 12,-1 1-120,6-1 105,-4 3 0,3-1-26,-4-1 1,-1 5-9,1-4 0,0 3-256,-1-3 274,1 5-12,-1-8 0,-3 10-61,0-4 58,0-2 1,3 5 38,1-2 1,-1 1-46,1-2 1,-2 4 113,-2-4-98,7 3 0,-7-2-2,8 0 63,-4-1-53,0 0 1,3 3-11,1-3 13,-1 4 1,1-4-48,-1 1 44,0-1-3,2 5 1,-4-1-2,2 1 0,2-1-4,-2 0 1,2 1-5,-2-1 0,-1 1-6,6-1 11,-6 6 102,2-5-97,1 5 0,-3-6 0,5 1 1,-5-1 82,2 1 0,0 0 13,0 3 0,1-2-68,-2 2 91,-2 3-94,3-5 1,0 5 23,-1-3-114,6-3 92,-9 10 1,10-9 23,-3 2-147,-2 3 116,5-6 0,-6 9-82,4-6 76,1 5 1,-4-6-14,2 5 0,3-5-4,-3 1 1,2 2 47,-2-2-40,3 0 1,-5 1 12,6-1 0,-1 1 3,-3 0 1,3-4-7,-3 4 168,3-4-168,1 5 0,0-5 114,0 4-104,0-4-1,0 0 29,0-1 1,0 4 3,0 1 1,0-1 106,0-4-129,0 6 1,0-5-1,0 4 1,0-2 10,0 1-41,0-2 0,10 8 0,3-3 0</inkml:trace>
  <inkml:trace contextRef="#ctx0" brushRef="#br2" timeOffset="63">16492 14139 6527,'-7'0'754,"1"0"-191,2 0-310,3 0 187,-4 0 379,5 0 0,-5 5 1,-2 1-1</inkml:trace>
  <inkml:trace contextRef="#ctx0" brushRef="#br2" timeOffset="64">16457 14150 8202,'12'12'0</inkml:trace>
  <inkml:trace contextRef="#ctx0" brushRef="#br2" timeOffset="65">17497 13100 8843,'0'-7'485,"0"2"1,1 5-44,3 0-226,-3 0 1,5 0-111,-2 0 64,-2 5 1,4-3 171,-2 1-372,-3-1 355,9-2-230,-4 5 0,6-4 78,-1 3 0,-3-3-250,0-1 57,-1 5 1,5-2-82,-1 4 0,0-4 127,1 1-26,-6 2 0,9 0 0,-2 6 0</inkml:trace>
  <inkml:trace contextRef="#ctx0" brushRef="#br2" timeOffset="66">17668 13157 8339,'11'11'0</inkml:trace>
  <inkml:trace contextRef="#ctx0" brushRef="#br2" timeOffset="67">16457 14139 8223,'-6'0'-918,"1"0"1004,5 0 370,-5 0-151,4 0 2,-4 0 690,5 0-970,5 0 1,-4 1 31,3 3 1,-3-1 8,-1 4-75,5 1 0,-4 3-7,3 1 1,1-5 5,-1 1 1,0 0 42,-4 3 0,4-3 74,0-1 0,1 0-73,-2 0 1,0 2 192,5-5-132,-6 5-15,8-3-36,-3 6 0,-1-5-61,-2 1 62,2-6 0,-3 7-24,4-5 0,-4 1 75,1-1-24,2-3 1,-4 8-33,6-5 1,-4 3 121,3-3-93,-4 0 28,7 1-53,-9-4-4,10 4 0,-9-1 3,6 0 51,-6 0-75,8 1 0,-7 0 30,5 3 1,-5 1 11,5-6-23,-5 1 1,3 0 27,-2 0-1,-3 5-34,9-8 0,-7 8-70,4-5 100,-4 4 4,7-6-177,-9 8 139,9-9 1,-7 6-7,5-4 4,-1-1 0,1 4-5,-1-2-8,1-3 0,0 4 10,-1-5-45,1 0 39,-2 5-3,4-4 64,-3 4-64,4-5 0,-3 0 7,-1 0 0,1 0 3,3 0 1,-3 0 10,0 0 0,-1 0-12,5 0 1,-1 2 34,0 2-40,-4-3 0,3 4 8,-2-5 0,2 0 25,1 0-66,1 0 0,-1 0 22,0 0 1,1 0-48,-1 0 68,1 0 25,-1 0-45,1 0 0,-1 0 8,0 0-8,1 0 1,-1 0 8,1 0 0,-5 0 30,1 0 121,-1 5-150,5-4 37,-6 4 6,4-5-30,-3 0 4,-1 0-89,4 0 74,-9 0 1,10 0 31,-4 0 1,0 0 59,0 0-52,1 0 0,3 0 41,1 0-53,-1 0 0,1 0-20,-1 0 35,-5 0-58,4 0 1,-3 0 47,4 0-65,-4 0 1,3 0 1,-3 0 1,0 0-8,0 0-10,1 0-62,3 0 87,1 0 15,-6 0-164,4 0 141,-3 0 1,0 0-67,1 0 45,-1 0 28,5 0 0,-5 0-12,1 0-12,0 0 99,3 0-83,1 0 1,-5 0 171,1 0-162,-1 0 0,1 0 65,0 0 12,-1-5 235,5 4-229,-1-4 1,0 1 30,1 0-78,-6 0 1,3 3-9,-5-3 0,5 2 6,-2-6 0,0 4-176,0-3 173,-4 4 0,7-6-38,-2 6 0,-2-2-12,2 1 0,-5 1 28,5-4 0,-4 4-16,3-1 1,-4 2-251,1-2 245,2 3 0,-3-4-89,4 5 70,-4-6-43,7 5 58,-9-4 0,6 5-14,-4 0 17,-1-5 1,7 3 27,-6-6-29,6 5 0,-4-3 20,3 2 1,1 2 12,-5-6-26,5 6 155,-3-9-146,0 10 0,3-5 34,-5 2-33,5 3 5,-8-4 1,5 1-40,-2 0 36,-3 0 1,6 3-44,-3-3 1,-3 2 43,3-6-31,2 5 0,-3-5-38,4 4 49,1-5 11,3 3 0,-3-5 180,-1 4 5,-4 2-177,7 0 0,-9 2 210,3-5-178,-3 6 15,5-8 0,0 3 12,0-4-188,-1 5 152,0-5 1,-2 6-44,5-2 1,-6-3-11,2 2 1,1 2-171,-1-2 193,5 0 0,-8 1-8,3-1-20,2 1 8,-5 0 218,4-3-209,1 4 193,-5-6-172,4 1 0,-1 3 9,-1 1 1,1 3-3,-4-4 1,0 4-38,0-3 43,0-1 3,5 2 1,-3-4-283,1 2 258,-1-2 9,-2 4-81,5-5 57,-4 5-7,4-5 211,-5-1-195,0 6 0,1-4 102,3 2 29,-3 3-50,5-5-58,-6 4 1,0-2 33,0 0 0,0 5-1,0-5 0,0 4-17,0-3 0,0 3 32,0-4-72,0 6 1,0-9 2,0 4 0,0 0 88,0 0-2,0-1 138,0-3-196,0-1 1,0 5 35,0-1 81,0 6-80,-6-3-40,5-1 19,-4 0 1,5-1 44,0-1-250,0 5 198,0-7 1,-1 8-51,-3-6 1,3 4-53,-3-3-25,3-1 94,1-3 4,0 4 112,0-3-120,0 4 60,0-1-23,-5-3 0,3 8 115,-1-6 9,1 6-112,2-9 101,0 5-72,-5 0-115,4-4 74,-4 3 0,4 0 46,-3-1-284,3 5 239,-5-7-67,6 9 18,0-9 0,-3 4 15,-1-6 0,0 5-8,4-1 0,0 4 18,0-4 0,-4 5 7,0-5 0,1 4 41,3-3-47,0 4 29,-5-7-3,3 4 4,-3-1 7,0-3-21,4 4 62,-4-6-60,0 6-9,3-4 1,-4 5 54,2-3 30,3-2-83,-9 4 1,9-2 24,-3 0-136,2 6 114,-3-8-34,4 3 1,-8 0 2,5-1 1,1 4 4,3-3 1,-4 3-6,0-4 1,-1 2 11,1-2-2,3-2 0,-4 9 1,1-5 14,0 2-13,0 3 5,-1-10 16,-1 10-20,0-9 0,-3 7-50,5-4 1,-1 4 49,1-1 0,2-1-23,-6 2 1,4-2 15,-4 1 109,6 2-52,-8-8 1,5 8-51,-3-6 0,-1 4 16,5-3 46,-4 4-52,1-7 0,0 9-127,-1-3 0,4-1 128,-3 1 0,3-1-759,-4 1 485,0 3 0,1-4-763,-1 5-604,1-5-645,-5 3 1515,1-3 1,4 4 752,4-3 0,-4-2 0,1-5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2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9993 1919 8170,'-4'-8'0,"1"0"-1,-1 1 0,4-1 271,0 1 208,0 4 268,0-7-229,0 9-254,0-4 700,0 5-939,0 5 0,0 1 84,0 5 0,0 1 25,0-1 1,0 2-25,0 2 0,0-1 28,0 5 0,0-4-142,0 4 1,0 0 141,0 4 1,4 1-200,-1 3 0,1-2 108,-4 6 1,0-4-147,0 3 0,0-1-9,0 2 1,0 4-98,0-4 0,0 3 63,0-7 0,0-2 108,0-6 1,0 1 91,0-4 0,0 3-102,0-4 0,0-4 353,0-3-216,0-1 332,0 5-109,0-6-73,0-1 192,0-5-481,5 0 215,-3 0-427,3 0-3,-5 0 335,5 0-43,1 0 1,4 2 128,-2 1 1,2-1-93,-2 1 0,2-1 59,1-2 1,1 0-66,-1 0 0,2 0 78,2 0 1,-1 0-40,5 0 0,0 0-147,4 0 1,-4 0 76,0 0 1,-1-4-102,1 0 1,1 0 87,-5 4 1,4 0 6,-4 0 1,1-1-4,-5-3 3,1 3-165,-1-4 0,-3 5 157,-1 0-581,-4 0-158,2 0-172,-5 0-242,-5 0 0,-2-1-167,-4-3-164,0 3 1468,-1-5 0,-4 1 0,-2-1 0</inkml:trace>
  <inkml:trace contextRef="#ctx0" brushRef="#br0" timeOffset="1">9948 2307 8243,'7'-4'711,"1"0"0,-1 1-215,5 3 0,3 0-97,0 0 0,6 0 131,-2 0 0,1-4-139,-1 0 1,3 0-141,-3 4 0,2 0-139,2 0 1,0-1 153,0-3 1,-4 3-306,0-3 0,-4 3 59,4 1 1,-5 0-19,1 0 0,-2-4-357,-2 0 0,-3 0 42,0 4-334,-6 0 1,4 0-129,-2 0-864,-3-5 1639,5 4 0,-6-9 0,0 3 0</inkml:trace>
  <inkml:trace contextRef="#ctx0" brushRef="#br0" timeOffset="2">10005 1884 8412,'5'-6'969,"2"2"0,4 3-416,0 1 0,5-4-79,3 0 0,3-1-207,1 2 1,1 1 19,3-2 1,-3 2-8,2-2 0,-1 3-281,-3-3 1,0 3 122,-3 1 1,3-2-491,-3-1 0,-2 1-177,2-1 0,-3 1-512,3 2 0,-5-1-604,1-3 1661,3 3 0,-6-4 0,5 5 0</inkml:trace>
  <inkml:trace contextRef="#ctx0" brushRef="#br0" timeOffset="3">11010 1645 8846,'-2'11'1300,"-1"0"1,-4 2-1055,-4 2 1,2 3-161,-2 5 0,2 1 69,-7 3 1,2 2-112,-1 5 0,3 2-29,-4 2 0,0-1-193,1 4 0,-1 3-256,5 5 1,3-1 321,1 6 0,3-9-57,-4 5 1,6-7 29,-2 3 0,3-2 161,1-6 0,1 0-78,3-4 0,1 1 112,2-1 0,4-5-75,-4-2 0,3 1 20,2-2 1,-1-4 84,1-7 0,-1 2 111,1-2 1,-1-4-64,0-3 1,-3-4-68,0 3 0,-5-4 185,5 1 0,-4-3 118,3-1-354,-4 0-72,2 0-331,0 0 387,-4 0 0,4-5 0,-5-1 0</inkml:trace>
  <inkml:trace contextRef="#ctx0" brushRef="#br0" timeOffset="4">10987 2787 8008,'0'-23'0</inkml:trace>
  <inkml:trace contextRef="#ctx0" brushRef="#br0" timeOffset="5">11421 1976 8206,'0'-7'0,"0"-3"0,0 8 451,0-6 1,0 4 496,0-3-519,0 4 1,-1-6 204,-3 6-420,3-1 0,-6 4-117,3 0 1,2 0 427,-6 0-556,1 0 0,-5 5 102,1 2 0,-1 5-252,1 3 0,1-1 120,2 5 0,-2-1-149,2 1 1,3 2-31,2-2 0,1 3-107,2 1 1,2 0 64,1 0 0,0-6 130,4-1 1,5-4 125,3 0 0,4-2-84,-4-3 0,6-2 254,-2-5 1,2 0 73,2 0 0,-1-1 71,-3-3 0,1-2-4,-5-5 0,0-1 148,-3 1 1,-1-2-110,1-2 0,-2 1-81,-2-5 1,0 2-205,-4-5 0,0 1 106,-4-5 1,0-2-835,0 1 0,-5 0 359,-3 5 0,-3 0-740,-4 3 1,2 2 219,-2 6 0,-3 5-590,-1 2 1440,-3 3 0,0 1 0,-1 0 0</inkml:trace>
  <inkml:trace contextRef="#ctx0" brushRef="#br0" timeOffset="6">11284 2204 8206,'-5'7'52,"3"-1"371,-1-2-90,1-3 1,1 9 80,-3-2 0,3 2-51,-3 1 1,3 5-86,1-1 0,0 4-233,0-4 0,0 5 81,0-1 0,0-1-30,0 1 1,0-4 89,0 4 1,0-3-288,0 3 1,5-5-47,3 1 1,-2-2-109,2-2 1,-1 0 26,5 1 0,3-5 82,0 1 1,5-4 107,-1 4 1,-1-6 0,1 2 37,0-3 0,4-1 0,0 0 0</inkml:trace>
  <inkml:trace contextRef="#ctx0" brushRef="#br0" timeOffset="7">11649 2284 8071,'-5'-21'0,"-2"5"1047,-9-6 1,-1 6-735,-6 1 0,-8 4-522,1 3 1,-6 3-442,6 5 1,2 0 215,1 0 0,7 5 434,1 3 0,0 7 0,-4 3 0</inkml:trace>
  <inkml:trace contextRef="#ctx0" brushRef="#br0" timeOffset="8">11432 2558 7556,'-6'0'1814,"0"0"-1384,2 0-193,3 0 100,-5 0 69,6 0-338,6 0 0,-4 0 183,6 0 1,-1 4-108,5 0 0,-5 0 134,1-4 1,0 0-77,3 0 1,0 0 107,1 0 1,-1 0-56,1 0 0,-1-4-42,0 0 1,1-4 199,-1 5-195,1-6 0,-2 2-41,-2-4 1,0 3 10,-4 1 1,4-1-5,-4-3 1,1-1 11,-1 1 0,-3-1-228,3 1 0,-3 0-150,-1-1 0,0 1 143,0-1 1,0 5 128,0-1-257,0 1-300,0-5 151,0 6-1227,0-4 661,0 8-1805,0-3 2687,0 5 0,5 0 0,1 0 0</inkml:trace>
  <inkml:trace contextRef="#ctx0" brushRef="#br0" timeOffset="9">12175 2010 8116,'0'-8'-985,"0"1"985,0 4 0,5-7 0,1 4 0</inkml:trace>
  <inkml:trace contextRef="#ctx0" brushRef="#br0" timeOffset="10">12186 1964 8197,'0'-11'2169,"0"0"0,0 3-1369,0 0-577,0 6 23,0-3 1,-1 1-320,-3 0 0,-2 0 87,-6 4 1,0 0-364,-4 0 1,2 0 211,-5 0 0,0 2-12,-4 1 0,4 4-77,0 4 1,2 2 36,-2 2 1,-2-1-21,6 5 1,0-4 53,3 4 1,2-1-56,3 1 0,-2 1 69,5-4 0,0 3-194,4-4 0,0 4 102,0-4 0,1 0 50,3-3 0,3-1 149,4 1 1,4-5-94,0 1 1,2-4 260,-2 3 1,-1-4-96,5 1 0,-4-3 309,4-1 1,-5-4-142,2 0 1,0-5 235,-1 2 1,1-3 2,-5-2-446,0 1 0,-4 4 0,-2 2 0</inkml:trace>
  <inkml:trace contextRef="#ctx0" brushRef="#br0" timeOffset="11">12197 2113 8098,'2'-12'1969,"2"1"1,-3 0-912,3-1 0,-3 5-243,-1-1-378,0 5-100,0-2-1340,0 5 0,0 10 769,0 6 0,0 4 53,0 3 0,0 6-55,0 5 1,0 2-122,0 6 1,0-4 92,0 4 0,-1 0 56,-3 3 0,3-4 105,-3-3 1,2-4 229,2-3 0,0-5 671,0-7-491,0 3 87,0-9-81,6 3 100,-5-10-371,4-1-148,-5-10 0,4-1-1061,0-5 0,-1-1 1167,-3 1 0,0 4 0,0 2 0</inkml:trace>
  <inkml:trace contextRef="#ctx0" brushRef="#br0" timeOffset="12">12769 1987 8108,'0'-16'0,"0"3"456,0-2 1,3 2-23,1 2 0,0-1 422,-4 1-556,0-1 1,-1 1 740,-3 0-721,-2-1 0,-10 5-290,1-1 1,-5 5-1,1 0 1,-3 3 64,-1 3 1,-1 4-98,-2 4 0,1 4 1,-1 1 1,2 4-173,1-1 1,4 3 61,0 0 0,5 1-140,-1 0 1,3 4-63,5-1 1,1-3-54,6-4 0,0-1-1,0 1 1,7-1-108,4-3 1,6-6 470,6 2 0,3-7-88,1 0 1,5-4 430,-2-4 0,2-2-199,-2-6 0,-2 1 21,-5 0 0,-4-2 91,0-2 1,-5 2 116,1-2 1,-2-2-86,-2 2 0,0-5-90,-4 1 1,2-3-98,-5-1 0,1 5 40,-1 3 1,-3-1 531,3 1-138,-3-1-243,-1 5 1,-1 5-161,-3 2 1,1 2 2,-4 2 1,3 9-63,-4 3 0,2 7 73,-2 0 1,0 7-190,4 5 0,-4 2 121,4 1 0,-3 2-276,3 2 0,0-1 101,4 4 0,0 1-168,0 4 0,0-4 47,0 0 1,0-7 42,0 0 1,0-2 65,0-7 1,0 1 8,0-4 0,0-2 246,0-2 0,0-2-150,0-6 1,4 1 303,0-1-167,0 0-446,1 1-116,-4-6-694,4-1-200,-5-5 489,0 0 837,0-5 0,0-1 0,0-6 0</inkml:trace>
  <inkml:trace contextRef="#ctx0" brushRef="#br0" timeOffset="13">13054 2604 10887,'8'1'1389,"-1"3"1,-4 2-831,1 6 0,-2-1-44,2 1 0,-3 3-257,3 0 1,-3 5-253,-1-1 0,0-1-633,0 1 0,0-4 482,0 4 1,-1-3-472,-3 3 0,2-5 247,-6 1 1,4-2 368,-3-2 0,-1 0 0,-3 1 0</inkml:trace>
  <inkml:trace contextRef="#ctx0" brushRef="#br0" timeOffset="14">13557 2067 8252,'0'-11'0,"-4"-1"173,0 1 1,0 3 329,4 1 314,0-1-510,-5-3 1,4-1 62,-3 1 0,3 3 126,1 1-248,5-1 0,1-2-46,6 2 1,-1-1 64,0 6 1,5-5-46,-1 4 0,9-4 30,-1 5 0,2-5-23,-2 4 0,4 0-42,-1 4 0,5 2-140,-5 2 1,-3 3 100,-4 8 0,-5 4-168,2 8 1,-9-2-164,-3 6 0,-3-4 108,-1 3 0,-1-1-166,-3 2 1,-2 4 45,-6-4 1,0 4-333,-4-4 1,0 2 198,-3 1 1,-3-1-104,3-3 0,-2 3 120,-2-2 1,0-3 236,0-2 1,2-2 384,2-1 0,2-5-205,6-3 0,3-6 492,0-1-193,6-6-225,-3 3 0,6-5-50,3 0 0,2 0 226,6 0 0,4 0 70,3 0 1,3 0-61,1 0 1,3-3-148,1-1 0,3-1-6,-3 1 1,3 3-55,-3-3 0,0-1 57,-4 1 1,-1 0-71,1 4 1,-4 0-67,0 0 1,-8 0-268,0 0-119,-2 0-545,2 0-842,-4 0 787,-2 0-116,-5 0 0,-5-5 1,-2-1-1</inkml:trace>
  <inkml:trace contextRef="#ctx0" brushRef="#br0" timeOffset="15">14345 1839 8309,'0'-7'147,"0"2"0,1 5-21,3 0 1,-3 2 152,3 1 0,-3 4 33,-1 4 0,0 1-99,0-1 1,0 2 60,0 2 0,-1 3-66,-3 5 0,1-1 65,-4 1 1,0 0-282,0 0 0,-3 0 47,2 0 0,-1-1-226,2 1 0,-4-1 38,4-3 0,0 1 20,0-5 1,3 1 77,-4-5 1,5 0 75,-5 1 47,5-1 1,-2-3-44,5 0 117,-5-6-37,4 8-133,-4-8 97,5 3-472,0-5 376,5 0 1,1 3 4,6 1 1,-1 0-136,1-4 1,-1 0 152,1 0 0,-1 0 0,0 0 0</inkml:trace>
  <inkml:trace contextRef="#ctx0" brushRef="#br0" timeOffset="16">14379 2296 8075,'11'-12'0</inkml:trace>
  <inkml:trace contextRef="#ctx0" brushRef="#br0" timeOffset="17">14413 2238 8075,'0'0'0</inkml:trace>
  <inkml:trace contextRef="#ctx0" brushRef="#br0" timeOffset="18">14413 2204 11792,'0'12'8,"0"0"77,0 4 0,0-2-107,0 5 0,0 3 106,0 5 1,0 1-130,0-1 0,0-3 60,0 2 1,0-2-6,0-1 0,0-4 16,0 0 1,4-5 37,0 2 0,0-4 114,-4 0 0,3-1 27,1 1-154,0-1 114,-4 0-703,0-4-190,0-2-1463,0-5 1781,-5 0 1,4-5 409,-3-3 0,-3-7 0,1-3 0</inkml:trace>
  <inkml:trace contextRef="#ctx0" brushRef="#br0" timeOffset="19">14859 1930 8247,'0'-11'-295,"0"3"2108,0 0-1160,0 6 1,-2-4 452,-2 2-890,3 3 0,-9-5 35,2 6 1,-2 6-331,-1 1 1,-4 3 137,-1 2 1,-3 4-231,4 3 1,0 3 79,3 1 1,2 3-144,3 1 1,-2 1-72,5-1 0,0-3-37,4 2 0,1-2-47,3-1 1,0-5 119,8-3 0,-4 0 361,8-3 1,-2 1-146,1-10 0,3 1 151,4-4 0,-3-1-84,1-3 1,-5 2 490,4-6 1,-5 0-15,1-3 0,-2-2 175,-2-2 0,0 1-188,1-5 1,-2 0-77,-2-4 1,-3 0-548,-5 0 0,0 1 185,0-1 1,0-4-259,0 0 0,-2 5 158,-1 3 1,-4 3-736,-4-3 0,-1 7 84,1 0 1,-2 2-219,-2 6 1,2 0-12,-2 4 0,3 2 401,0 2 0,-1 3 539,-2 8 0,3 3 0,-10 5 0,4 0 0</inkml:trace>
  <inkml:trace contextRef="#ctx0" brushRef="#br0" timeOffset="20">14676 2250 8212,'0'8'561,"0"-1"0,-1-3-141,-3 4 1,2-1-115,-1 5 0,-2 3-220,1 0 0,-1 5 97,1-1 0,3 2-350,-3-2 1,3 2 47,1-2 1,0-1-101,0 1 1,1-1 79,3 1 0,2-1 22,5-3 1,1-4 6,-1 1 1,1-1-10,-1-3 119,6-3 0,-10 5 0,3-4 0</inkml:trace>
  <inkml:trace contextRef="#ctx0" brushRef="#br0" timeOffset="21">14973 2535 8027,'5'-12'0,"2"-3"0,4-3 0,-5 5 0,-1 3 0</inkml:trace>
  <inkml:trace contextRef="#ctx0" brushRef="#br0" timeOffset="22">15018 2376 8050,'-5'-12'0,"-2"1"0,-3-5 1253,-2 1 1,-4 1-796,-3 7 1,-2-2-1064,2 5 1,-2 0-47,2 4 0,2 0-136,2 0 0,1 5 787,-1 3 0,2 7 0,-3 3 0</inkml:trace>
  <inkml:trace contextRef="#ctx0" brushRef="#br0" timeOffset="23">15133 1542 8094,'-5'-7'0,"3"-3"421,-3 9 178,5-4-245,0 0 230,0 4 31,0-4 2927,0 5-2967,0 5-247,0 1 0,0 5-78,0 1 1,1-1 40,3 1 0,0-1 0,8 1 0,-4 0 0,8 3 0,1 3-179,2 5 0,3-1 97,1-3 1,-2 2-551,-2-2 1,3 4 258,-3 4 0,-1-3-279,1 2 1,-5 2-75,1-1 0,2 5-178,-2-2 0,0-1 64,-4 2 1,1-1 95,-1 5 0,-3 0 387,-1 3 0,-4-6-65,1 2 0,-3-3 173,-1-1 0,-1 2-49,-3-6 0,1 5 171,-4-4 0,-5-1-83,-3-3 1,0 0 98,4 0 0,-5-4-7,1 0 1,0-4-71,3 4 1,-3-5 70,0 1 1,0-2-72,3-2 1,1 1 73,0-1 1,-1-3 65,1-1-281,4-4 41,-3 2-264,9-5-679,-4 0-124,5 0 0,-5 0 0,-2 0 0</inkml:trace>
  <inkml:trace contextRef="#ctx0" brushRef="#br0" timeOffset="24">14710 2615 12638,'11'2'71,"1"1"1,-1-1 44,1 2 0,-1-3 125,1-1 0,0 0-87,4 0 1,0 0 91,3 0 1,3-1-247,-3-3 0,-3 2 0,1-3 0</inkml:trace>
  <inkml:trace contextRef="#ctx0" brushRef="#br0" timeOffset="25">15030 2478 8109,'0'0'0</inkml:trace>
  <inkml:trace contextRef="#ctx0" brushRef="#br0" timeOffset="26">15030 2467 8043,'0'-17'0,"0"0"0</inkml:trace>
  <inkml:trace contextRef="#ctx0" brushRef="#br1" timeOffset="27">18445 1850 8232,'-7'-5'157,"2"4"456,5-4 1762,0 5-2126,0 5 1,4 1-40,0 6 0,4 0 24,-5 4 0,2-3-31,-1 7 0,-1 0-66,4 6 0,-4 0-184,1 4 1,-2 1-124,2 3 1,-3 2 120,3 2 1,-1-3-49,0 3 0,-1-1 102,2 1 1,-3-6 125,-1 2 0,4-6-114,-1 2 0,1-4 41,-4 0 1,1-6 276,3-5-266,-2 3 1,4-6-85,-2 3 164,-3-7-921,4-3 365,0-5-554,-4 0 0,4-5 205,-5-3 1,0-2 755,0-1 0,-5-1 0,-1 1 0</inkml:trace>
  <inkml:trace contextRef="#ctx0" brushRef="#br1" timeOffset="28">18890 1839 8161,'0'-7'720,"0"-3"135,0 9-267,0-4 22,0 5-378,0 5 1,1 6-16,3 8 1,-3 3-93,3 1 1,-2 1 88,-2 3 0,0 2-252,0 5 0,0-2 56,0 2 0,3-2-249,1 6 1,0 2 118,-4 2 1,0-1 296,0 1 0,1-5-51,3 1 0,-3-7 163,3 0 0,-3-7-55,-1-1 0,0-2 139,0-5-279,5-1 293,-3-4-813,3 1 176,-5-6-293,0-1 1,0-6 233,0-3 0,0-2-765,0-6 0,0 1 39,0-1 1027,0 1 0,0-5 0,0-2 0</inkml:trace>
  <inkml:trace contextRef="#ctx0" brushRef="#br1" timeOffset="29">19324 1827 8051,'0'-6'391,"0"-4"102,0 9-232,0-5 126,0 6-91,0 6 0,0 4-104,0 5 0,-1 7-128,-3 0 0,-1 2-38,-3 7 1,-2-4 97,3 3 0,-4 0-174,0 5 0,0-1 45,-1 0 1,1-3-15,-1-1 1,0-4 59,-4 0 1,5-2-100,0-1 0,0-5-30,8-3 0,-5-6 52,4-1 0,0-5-221,4 5 268,0-5-95,0 2 0,2-5 42,1 0 43,4 0 1,5 0-22,4 0 1,-4 0-182,4 0 1,-7 0 59,-2 0 0,2 0-50,6 0 1,-2-2-95,2-1 1,-2 1 60,-2-1 0,2 0-328,2-1 1,-6 3 127,2-3 0,-2-1 424,3 1 0,-6-5 0,4 3 0,-3-5 0</inkml:trace>
  <inkml:trace contextRef="#ctx0" brushRef="#br1" timeOffset="30">19393 2261 8051,'0'-11'-1416,"0"-1"1061,0 1 1,0 0 1136,0-1 1,0 1-183,0-1 1,0 5 441,0-1-313,0 6 88,0-3-578,0 5 1,-2 8-50,-1 4 0,-3 7 17,-1 0 0,-2 2 24,5 2 1,-1 1-205,1 3 0,3-2 110,-3 6 1,3-8-263,1 3 0,0-5-53,0 2 1,0-1-124,0-3 1,0-2 143,0-2 0,0-2 87,0-2-247,5 1 102,-4-1-394,4-5 1,-3 0 202,1-6 1,-1-2 405,2-2 0,2-2 0,0-5 0</inkml:trace>
  <inkml:trace contextRef="#ctx0" brushRef="#br1" timeOffset="31">19610 1850 8019,'0'-11'720,"1"4"-124,3 4-372,-3-4 66,9 6 0,-4-4-62,6 5 1,-1 1-93,1 3 0,3-3 106,0 3 1,4 1-150,-4-1 0,4 0 95,-3-4 0,4 0-201,-1 0 1,-1 0-37,1 0 0,-5 0 30,1 0 1,-2 0-53,-2 0 241,1 0-45,-1 0 35,0 0-209,-4 0 185,-2 0-450,-5 0 163,0 5 0,0 2 103,0 9 1,-1 3 238,-3 7 0,-1 5-129,-3 7 1,-2-1-5,2 5 1,-2-4-35,-1 4 1,-2-2-69,-2 2 0,6 1 92,-2-5 1,2-4-77,-3-3 1,2-6 4,2 2 0,0-3-172,4-1 1,-1-4 266,1 0 1,3-5-138,-3 1-63,3-2 0,1-6 87,0 1-890,0-5 353,0 2 365,0-5 1,0-5 0,0-2 0</inkml:trace>
  <inkml:trace contextRef="#ctx0" brushRef="#br1" timeOffset="32">20249 2124 7998,'0'-6'1864,"0"1"-431,0 5-1321,5 0 1,5 0 120,6 0 1,5 0 7,2 0 0,1 0-150,7 0 1,-2-4 87,1 0 0,-2 0-545,-5 4 0,0 0 245,0 0 1,-4-1-695,0-3 1,-5 3 32,1-3 0,-6 3 782,-2 1 0,-4 0 0,2 0 0</inkml:trace>
  <inkml:trace contextRef="#ctx0" brushRef="#br1" timeOffset="33">20306 2273 9349,'8'0'1411,"0"0"1,0 0-989,8 0 1,-2 0-134,5 0 0,0 0-304,4 0 0,-1-4 88,1 0 0,1 0-724,3 4 0,-3-3 402,3-1 1,-3-1-495,-1 1 0,-4 3 742,0-3 0,-5-3 0,2 1 0</inkml:trace>
  <inkml:trace contextRef="#ctx0" brushRef="#br1" timeOffset="34">21254 1816 7998,'-4'-8'-217,"1"1"1,-2 4 844,1-1 1,1 3-179,-4 1 0,-1 0-88,-3 0 0,-2 1-161,-2 3 1,1 4 24,-5 7 1,1 1-103,-1 4 1,2 1 58,6-2 1,1 3-287,2 1 0,3-4 3,5 0 0,0-2-98,0 2 0,5 2 92,3-6 1,3 0 50,4-3 1,3-2 209,5-3 1,5-2-85,2-5 0,0 0 167,0 0 1,-5-5-103,2-2 0,-4-3 78,-4-2 0,-3 1-43,-4-1 0,-1 1-53,1-1 0,-6 0-182,-2-3 0,-3 1 73,-1-5 0,0 0-891,0-4 0,-1 1 882,-3 3 0,-2-2 0,-6 3 0</inkml:trace>
  <inkml:trace contextRef="#ctx0" brushRef="#br1" timeOffset="35">21060 2147 8032,'0'8'368,"0"-1"0,0 1-15,0 3 1,0 1 57,0-1 1,0 1-107,0-1 0,-1 4 102,-3 1 0,3 3-123,-3-4 0,3 5-247,1-1 1,0 3-60,0 1 0,0-1-107,0 1 0,5-1-101,2-3 1,5-3 152,3-4 0,3-2-74,5-2 0,-1-3 144,1-5 0,1 0 30,3 0 1,-3-5-2,3-3 0,-3-2 29,-1-2 0,0 1 29,-1-1 1,-3 1 132,1 0 0,-7-6-63,3-2 1,-4-1-71,0 1 1,-6-3-139,-2 3 0,-3-6 84,-1-2 0,0 0-218,0 5 1,-6-1 79,-6 0 1,-4 5-554,-7 3 0,-5 4-76,-2 3 741,-3 3 0,-12 10 0,-2 1 0</inkml:trace>
  <inkml:trace contextRef="#ctx0" brushRef="#br1" timeOffset="36">21951 1964 8094,'-4'-11'535,"0"0"0,0-1-184,4 1 1,-3-1-335,-1 1 1,-4-1 228,4 1 0,-3 0 169,3-1 0,-5 1-216,2-1 1,-4 5 36,0-1 0,0 2-207,-1-2 0,-4 3 112,-3 5 1,1 0-125,-1 0 0,0 5-147,-4 3 0,4 6-12,0 1 1,5 1 76,-1 0 1,2 1-123,2 6 0,4-4-318,3 0 0,-1 0 216,2 4 0,0-1-206,7-3 1,-2 1 130,6-5 1,0 1 209,3-5 1,2-1-83,2-2 1,-1-3 394,5-5 1,-4 0 378,4 0 1,-1 0-316,1 0 1,-3-4 42,-4 0 1,-1-5-19,1 2 0,-1-3-145,1-2 1,-2 1 145,-3-1 0,2 1 489,-5-1-44,5 1 179,-3 0-350,1 4-131,-2 2-852,-5 5 0,1 7-610,3 4 0,-3 3 1070,3 9 0,-3-2 0,-1 10 0,-4-3 548,0 6-309,1-7-169,-2 11 1,2-10-224,-5 2 1,6 2 68,-2-6 0,-1 5-124,1-4 1,0-6-226,4-6 0,-1-2-146,-3-2-147,3 1 67,-4-6-607,5-1 1266,5-5 0,6 0 0,7 0 0</inkml:trace>
  <inkml:trace contextRef="#ctx0" brushRef="#br1" timeOffset="37">22339 1942 8080,'0'-18'1315,"0"3"-1127,0 2 881,0 1-196,0 1-391,0-5-306,0 3 0,0-4 180,0 6 0,0 3 197,0 1 0,-1 4-625,-3-1 1,-2-1 114,-6 1 1,-4 1-526,-3 3 1,-3 5 333,-1 2 0,1 5-108,-1 3 0,5-1-87,3 5 1,0-1-335,3 1 1,-2 2 151,7-2 1,1 3-19,3 1 1,1-5 72,2-3 1,0 1 178,0 0 0,5-3 321,3-5 0,2-2-112,2-2 0,3-2 332,0 1 1,0-1-72,-3-2 1,3-4 87,0 0 1,0-5 37,-3 1 0,-1-2 260,1-1 0,-1-1 472,1 1-286,-1 0-412,0-1 126,-4 6-717,3 1 0,-9 10 191,3 2 0,-3 9 94,-1 3 1,0 7 69,0 5 1,0 2 30,0 1 0,0 2-77,0 2 0,-1-1 0,-3 4 0,2-5-140,-6-2 1,4-1 112,-3-6 0,4 2-275,-1-6 0,3 1-1,1-9 0,0 0-283,0-3 141,0-6-170,0 4-786,0-8 1344,0 3 0,0-5 0,0 0 0</inkml:trace>
  <inkml:trace contextRef="#ctx0" brushRef="#br1" timeOffset="38">22922 1964 7963,'-7'0'0,"-3"-5"459,9 4-14,-4-9 340,0 9-563,3-4 1,-3 6-198,5 3 0,0 3 280,0 8 1,2 3-1,1 5 1,-1 1-32,2 3 1,-3-2-38,-1 6 0,4-6-314,-1 2 1,3-3 86,-3-1 1,0-2-24,4-2 1,-4 2-178,1-6 1,1-4-585,-1-3 311,0-1 0,-3 0-1272,3-3 1735,-3-3 0,4 4 0,-5 1 0</inkml:trace>
  <inkml:trace contextRef="#ctx0" brushRef="#br1" timeOffset="39">22728 2193 7963,'0'-7'1667,"0"2"-1104,0 5 1,3-1 158,1-3 1,5 3-255,-1-3 1,6 2-403,1-2 0,5 3-231,-1-3 0,7-1-308,0 1 1,1 0 184,-4 4 1,3-4-322,1 1 1,0-1 608,-5 4 0,1-5 0,0-2 0</inkml:trace>
  <inkml:trace contextRef="#ctx0" brushRef="#br1" timeOffset="40">23321 1919 7963,'0'-12'178,"0"1"1,0-1 351,0 1 0,2 3 311,1 1-582,-1 4 0,8-6 660,-2 6-527,2-6 1,5 7-387,0-1 1,0 1-23,-3 2 0,-1 0-6,1 0 1,-1 2 31,0 1 1,1 4-193,-1 4 1,-1 2 48,-2 2 0,1 0-117,-5 8 1,0-3 36,-4 7 0,-2 2 113,-2 2 0,-3 2-216,-8 1 0,1 0 63,-5 1 1,0-1 40,-4 0 0,4-5 149,0-2 0,1 1 0,-1-2 0,-1 0 122,4-7 0,1 1-93,4-5 0,1 1 150,2-5-220,-2 0 492,9 1-244,-5-1 0,6-3 50,0 0 1,2-6 29,2 2-1,2-3 137,5-1 1,2 0 68,2 0 1,3 0-16,5 0 0,0 0-297,0 0 0,-2-1 52,-2-3 1,1 3-226,-4-3 1,3-1 118,-4 1 0,0-1-792,-3 1 1,-1 2-69,0-6 1,1 4-1197,-1-3 1993,-4 4 0,8-12 0,-2 2 0</inkml:trace>
  <inkml:trace contextRef="#ctx0" brushRef="#br1" timeOffset="41">23778 1873 7963,'0'-11'439,"0"4"743,0-3-226,0 9-349,0-4 233,5 5-130,-3 0-673,3 0 1,-5 9-14,0 2 1,-4 8 15,0 0 1,-4 7-154,5 0 1,-6 2 34,1-1 1,2-3-318,-2 2 0,2 1 171,-2-4 1,3 5-191,5-9 0,0 4-79,0-8 394,0 0 0,0-3-60,0-1-47,0-5 198,0 5 1,5-10-87,3 3 0,-2-3 118,2-1 1,-1 0-77,5 0 1,-1 0-321,1 0 1,-1 0 103,1 0 1,-1-1 267,0-3 0,-4-3 0,-2-4 0</inkml:trace>
  <inkml:trace contextRef="#ctx0" brushRef="#br1" timeOffset="42">23881 2193 7963,'0'-8'0,"0"1"0,0 3-1,0-4 317,0 6 636,0-9-549,0 10 0,0-5 782,0 2-550,0 3-438,0-4 1,0 6-152,0 3 1,0 3 117,0 9 0,-4 0-41,0 3 0,1 4 57,3 0 0,-2 0-188,-1 3 0,1 0 17,-2 0 1,3-2-196,1 3 1,0-4 35,0-4 0,0 1 36,0-4 0,0-1 1,0-4 0,0-3 14,0-1-907,0-4 427,0 7-972,0-9 1551,0 4 0,5-5 0,2 0 0</inkml:trace>
  <inkml:trace contextRef="#ctx0" brushRef="#br1" timeOffset="43">23870 2535 7963,'0'-11'0</inkml:trace>
  <inkml:trace contextRef="#ctx0" brushRef="#br1" timeOffset="44">24201 1804 7963,'0'-11'0,"0"0"1522,0 4-614,0 2-499,0 5-441,-5 0 1,-2 7 114,-4 4 0,0 5-152,-1 7 0,1 0 54,-1 0 0,5 4-100,-1-1 1,6 1 69,-2-4 1,2-2-230,2-2 1,6 2 9,1-6 1,1 0 143,3-3 0,-2-6 459,6-2 0,2-3-172,-2-1 1,4 0 365,-4 0 0,4-1-260,-3-3 0,0-2 156,-1-6 1,-2 1 0,2-1 1,-3-3-191,-5 0 0,3-5-197,-2 1 0,-3-3-253,-1-1 1,-3 0-629,-1 0 1,0 2 480,0 2 0,-1 2-494,-3 6 0,-2-1 314,-6 1 0,1 5-239,-1 2 1,0 3 392,-3 1 1,-2 6 382,-2 5 0,-3 6 0,5 6 0</inkml:trace>
  <inkml:trace contextRef="#ctx0" brushRef="#br1" timeOffset="45">24109 2090 7963,'0'6'165,"0"1"355,0-3 558,0-3-634,0 9 0,0-2-81,0 7 0,0-1-98,0 5 0,-1-4-234,-3 4 0,3 0 137,-3 4 0,3 0-263,1 0 0,0-1 9,0 1 1,0-4-32,0 0 0,0-1-264,0 1 1,1-2 142,3-6 1,2 0 24,6 1 0,-1-4 128,1-1 0,-1-4 280,1 0 1,3-1-96,0-2 1,5 0 284,-1 0 1,-1-5-81,1-3 1,-4-2 60,4-2 1,-5-3 59,2 0 1,-5-5-54,-3 1 1,1-3-368,-6-1 0,5-3 154,-4-1 0,0 0-650,-4 4 1,-6 2 294,-1 2 0,-7-1-841,-1 4 1,-7 6 38,-1 6 997,0 3 0,-10 6 0,4 2 0</inkml:trace>
  <inkml:trace contextRef="#ctx0" brushRef="#br1" timeOffset="46">8497 3860 8143,'-11'0'507,"4"0"139,-3 0-164,9 0 235,-4-5-175,5 4-457,0-4-36,0 5-32,5 0 0,1 1 125,6 3 1,4-3-13,3 3 0,4-3 201,4-1 0,2 0-122,5 0 0,4 0-177,0 0 0,0 0 105,-3 0 1,-1-4-86,0 1 0,-1-5-22,-2 4 0,-1-3-246,-7 3 0,1-4-530,-9 4 1,0 1 11,-3 3-1070,-6 0 940,-1 0 864,-5 0 0,-10 0 0,-3 0 0</inkml:trace>
  <inkml:trace contextRef="#ctx0" brushRef="#br1" timeOffset="47">8497 4146 7388,'12'0'1646,"-1"0"0,2-1-749,2-3 0,3 2-339,4-1 0,6-2 85,3 1 0,2-1-254,1 1 1,0 1-203,1-4 1,3 0-126,0 0 0,9-3 139,-2 2 0,0-2-258,-3-2 1,-5 5 112,1-1 0,-12 6-1856,-3-2 859,-8-3-1947,-3 6 2888,-7 1 0,-10 7 0,-2 4 0</inkml:trace>
  <inkml:trace contextRef="#ctx0" brushRef="#br1" timeOffset="48">10085 3678 8117,'-5'-12'0,"3"1"0,-4 1 171,2 2 404,3-2 321,-4 3 27,0-4-298,3 5-485,-3 1 0,5 6 56,0 3 0,0 7 28,0 8 0,0 4 44,0 4 0,0 2-109,0 5 1,4 0-25,0 1 1,1 0-127,-1 3 0,-3-2-295,3 2 1,1-3 180,-1 0 0,0-1-230,-4 0 0,1-1 173,3-2 0,-3-4-41,3-4 1,-3-5 102,-1-3 0,0-2 88,0-2 1,0-3 4,0 0 140,-5-6 1,2 3 326,-4-5-180,4 0 223,-2 0-200,0 0-169,4 0-25,-4-5 1,10 3-90,2-6 0,4 4 21,0-3 0,2 3-114,2-4 0,3 4-28,5-3 0,-1 3 73,1-4 0,0 6-70,0-2 1,0-1 89,0 1 1,-1 0-38,1 4 0,0 0 28,0 0 0,0-1 11,0-3 1,-4 3-55,0-3 0,-5 2-232,1-2-173,-2 3 1,-6-5-127,1 6-697,-6 0 0,-5 0-79,-9 0 1367,-2 0 0,-2-5 0,-2-1 0</inkml:trace>
  <inkml:trace contextRef="#ctx0" brushRef="#br1" timeOffset="49">10119 3974 8025,'-6'-6'767,"0"-4"1,8 9-400,2-3 1,2 3 157,5 1 0,1 0-12,-1 0 1,7 0-40,5 0 1,0 0-212,3 0 1,3-4-22,2 0 0,1-5-208,-2 2 1,2 1 68,-6 3 0,1-2-260,-4 1 1,-5-4 9,-3 4 1,-2-1-1496,-2 1-1019,0 3 1261,-4-4 1099,-2 5 1,-20-5 0,-4-1 0</inkml:trace>
  <inkml:trace contextRef="#ctx0" brushRef="#br1" timeOffset="50">10039 3689 8057,'11'-11'56,"2"0"118,2 4 0,1-3 290,6 2 0,4-1-64,8 1 0,0-2-16,1 3 1,-1 0-102,0 0 1,0 3-204,1-4 1,-2 6 29,-3-2 1,2-1-366,-6 1 0,0 0-994,-7 4 0,1 0 1249,-5 0 0,6 0 0,-4 0 0</inkml:trace>
  <inkml:trace contextRef="#ctx0" brushRef="#br1" timeOffset="51">11147 3392 8098,'0'-6'0,"0"-4"612,0 3-139,5-4 580,-4 4-168,4 2-584,-5 5 0,-1 0-197,-3 0 0,-2 7 132,-6 4 1,1 2-117,0 6 1,-1 0 130,1 4 0,-2 5-240,-2 2 1,1 4 65,-5 4 1,1 3-228,-1 5 0,-3 4-233,3 4 0,-1 2 289,1 1 1,0-1 71,8-3 0,-2-1-118,9-3 0,2-6-25,5 3 0,4-9 143,4-3 1,2-1 149,2-6 1,-2-2-136,2-6 0,-2 2 147,-2-6 0,4 0-24,0-4 0,1 1 266,-5-1 0,1-3-337,-1 0 1,0-5 9,1 5 0,-5-6-232,1 2 183,0-2-367,3-2 1,-1-2-72,-2-2-611,2-2 0,-9-5 1043,3-1 0,2-4 0,1-2 0</inkml:trace>
  <inkml:trace contextRef="#ctx0" brushRef="#br1" timeOffset="52">11272 3689 8023,'0'-6'-520,"0"-5"1,0 5 689,0-5 0,0 3 581,0 0 0,4 1-142,0-5 1,5 2-205,-1 3 0,2-4-57,1 4 1,0-3-92,1-2 1,1 6 41,2 2 0,-2-1-138,2 1 1,1 0 28,-1 4 0,5 2-33,-5 2 0,0 2-109,-4 5 1,1 2-126,-1 2 0,1-1 50,-1 5 1,-1-4-215,-2 4 1,1 2 139,-5 5 0,-1-1-48,-3 1 0,0 2 35,0-1 1,-1 3-272,-3-3 0,-3 5 103,-9-2 1,2-1 118,-5 2 0,0-2 159,-3 1 0,0 0-67,3-4 1,-1-3 159,4 0 1,1-5-104,4-7 166,4 0 51,2 1-69,5-6 0,2-1-41,1-5 0,4 0 109,4 0 0,2 0 40,2 0 1,3-1-51,5-3 0,0 3-2,-1-3 1,-3-1-61,0 1 1,-1-1-168,1 1 1,2 3 55,-6-3 1,4 2-130,-4-2-762,0 3 379,-3-4-365,-1 5 1,-5-2-134,-2-1-696,-2 1 1687,-2-3 0,5 0 0,1-1 0</inkml:trace>
  <inkml:trace contextRef="#ctx0" brushRef="#br1" timeOffset="53">11901 3609 8038,'0'-11'0,"0"-1"0,0 1 574,5-1 1,-4 5 310,3-1 274,2 6-385,-5-4-550,4 6 1,-5 6-162,0 1 0,0 8 106,0 4 1,-1 4-112,-3 4 0,-1 2 52,-2 5 1,-4-1-198,4-2 0,1 1-117,-2-6 0,5 5-98,0-5 0,1 1 44,2-4 1,0-4 100,0 0 0,0-5 113,0 1 1,5-6-30,3-1 0,-2-6 193,2 2 0,1-3-115,6-1 0,-2 0 74,2 0 1,-2-1-166,-2-3 1,4 2-139,1-6 1,-1 0-56,-4-3 0,1-1 65,-1 1 1,-1 0-263,-2-1 285,2 1 1,-8-1-5,6 1 0,-5 3-192,0 1 680,-1 4 186,-2-2 778,0 5 1,0 5-856,0 3 0,0 3-61,0 4 1,-4 2-106,0 2 0,0 3 16,4-3 1,0 2-214,0 2 1,0 0-19,0 0 1,-4 0-179,1-1 1,-1 0-398,4-3 1,0 1 316,0-5 0,0 1-1492,0-5 768,0 1-162,0-6 1123,0-1 0,10-5 0,3 0 0</inkml:trace>
  <inkml:trace contextRef="#ctx0" brushRef="#br1" timeOffset="54">12426 3620 7935,'0'-22'856,"0"-1"-504,0 5 1,1 1 208,3 6-488,-3 0 141,4 4 391,-5-3-315,0 9 1,0-3-186,0 8 0,-3 3 106,-1 9 1,-5 1-171,1 6 0,-1 4 121,2 0 1,-2 4-150,5 0 1,0-3-41,4-2 1,1-2-228,3-1 1,1-1 87,3-3 0,6-3 47,-3-4 1,8-6 69,0-2 1,3-3 35,1-1 1,0-5 119,0-2 1,-1-4-125,1 0 1,-4-2 370,0-2 1,-3-1-31,3-3 1,-5-3 89,1 3 1,-8-3-360,-3 0 1,1-5 62,-1 0 1,0-1-319,-4 2 1,-4 2 140,0-3 1,-6 4-786,-1 4 0,-1 3 401,-3 4 1,1 6-555,-1 2 1,2 3 257,-2 1 0,1 6 160,-1 5 0,2 2 283,-2 6 1,2 0 295,2 4 0,-1 5 0,1 1 0</inkml:trace>
  <inkml:trace contextRef="#ctx0" brushRef="#br1" timeOffset="55">12460 3849 7968,'-7'10'563,"-1"-2"0,4 2-262,-3-3 0,3 2-64,-4-1 0,4 3 360,-3 1 1,4-1-174,-1 4 1,3 2-97,1-2 1,0 4-202,0-4 0,1 6-130,3-2 0,2-3 25,6-1 0,3 2-189,0-2 0,4-3-183,-3-5 1,4 0 212,-1 0 0,3-2-2,0-5 1,1 0-44,0 0 1,-1-1 148,-3-3 1,2-2 15,-2-6 0,-1 1 112,1 0 0,-5-5 288,1 1 1,0-5-149,-3 1 1,2-3 13,-7-1 0,-1 2-141,-3 2 1,-3-3-156,-3 3 0,-8-1 123,-4 1 0,-6 2-279,-2 6 0,-5 4-376,-6 4 1,-4 1-517,-1 2 1,5 5 1094,4 3 0,4 2 0,-2 2 0</inkml:trace>
  <inkml:trace contextRef="#ctx0" brushRef="#br1" timeOffset="56">13031 4100 7948,'0'-6'0,"0"1"760,0 5-442,5 0 0,-2 5 179,4 2 0,-4 5-87,1 3 1,1-1-357,-1 5 1,-1 0-196,-3 4 0,0 0-245,0 0 0,0-1 39,0 1 1,-3 0 223,-1 0 1,0-1-1171,4-3 1293,0 2 0,0-8 0,0 3 0</inkml:trace>
  <inkml:trace contextRef="#ctx0" brushRef="#br1" timeOffset="57">13648 3483 8028,'0'-22'0,"0"4"216,0 3 1,0 6 242,0 1-92,0 0 1,0 1 120,0-1 601,0 6-223,0-3-770,0 15 1,4 4 133,0 12 1,-1 4 63,-3 4 0,2 5-262,1 3 1,-1-1 126,2 0 1,-2 0-338,2 1 1,-2-3 160,6-4 0,-5-1-205,0 0 0,2-5 123,-1-2 0,0-3-393,-4-1 0,4-5-470,0-3-436,-1-2-411,-3-2 958,0 0 851,0-4 0,0-2 0,0-5 0</inkml:trace>
  <inkml:trace contextRef="#ctx0" brushRef="#br1" timeOffset="58">13899 3518 8024,'0'-18'0,"0"3"0,0 2 695,0 2-370,0-1 1,4 4 120,0 1 242,0 4 28,-4-2-191,0 5 1,0 5-362,0 3-54,0 7 1,0 3-71,0 5 1,0-4 125,0 0 0,-4-1-249,0 1 0,0 1 79,4-5 0,0 4-285,0-4 0,0 1-26,0-5 128,5 1 0,2-2 168,4-3 0,0-2 31,1-5 0,-1 0 257,1 0 0,4 4-93,3 0 1,2 0 19,-2-4 0,2 4-57,-2-1 0,-1 6-103,1-1 1,-4-2 98,4 2 1,-5-1-152,1 5 1,2 3 49,-2 0 1,-1 2-23,-6-2 1,2-2-129,-2 2 1,-3 1 60,-2 0 1,-1 3-10,-2-4 1,-2 4 63,-1-4 1,-5 2-148,-7-2 0,1-2-15,-5 2 1,0-2-212,-4-2 0,0 0 34,0 1 1,2-5-113,2 1 1,-6-5-5,6 0 1,-3-1 38,6-2 0,-3 0-262,4 0 0,0-4 678,3 0 0,-4-10 0,-2 1 0</inkml:trace>
  <inkml:trace contextRef="#ctx0" brushRef="#br1" timeOffset="59">13968 3495 8059,'-12'-18'0,"2"2"394,3 4 1,1 4-31,6 1 1,0 3-86,0-4 0,2 6 23,2-2 0,-1-1-15,9 1 1,-2 0-440,9 4 0,0-3 200,4-1 0,3 0-779,1 4 0,4 0 484,-5 0 1,6 0-291,-2 0 0,2 0 537,-1 0 0,2-5 0,-4-1 0</inkml:trace>
  <inkml:trace contextRef="#ctx0" brushRef="#br1" timeOffset="60">14584 3346 8074,'-6'-1'986,"2"-3"-78,3 3-2,1-4-147,0 5 0,0 6-525,0 6 0,0 0 137,0 7 1,0 4-130,0 4 0,0 5-209,0-2 1,0-1-131,0 2 1,0-5 161,0 5 0,0-5-336,0 5 0,-1-6 116,-3 2 0,3-4 203,-3-4 1,3-3-60,1-4 0,-2-2-17,-1-3 0,1 0 0,-2-3 54,3-3 0,1 3-53,0-8 1,1 1 69,3-4 1,-1 3-153,4-4 122,1 1 1,3-5-185,1 1 0,-1 5 90,1 2 1,-1-1 57,1 1 1,-1 0-32,0 4 0,1 0-13,-1 0 1,-3 1-106,-1 3 1,1-1 62,3 4 1,1 0 5,-1 0 1,1 3 32,-1-2 0,-3 2-132,-1 2 1,0-1 97,0 0 1,2 1-8,-5-1 0,4 2 0,-5 2 0,1-2 17,-4 2 0,-1-1 218,-3 1 1,-2-2-140,-6 2 0,1 2 207,0-2 1,-5-1-63,1-7 1,-1 2 65,0-5 0,1 4-229,-8-4 0,3 1-409,-7-2 1,3-1 144,1 2 1,2-4-426,2-4 722,-3-3 0,4-4 0,-4 0 0</inkml:trace>
  <inkml:trace contextRef="#ctx0" brushRef="#br1" timeOffset="61">14516 3426 7996,'0'-11'426,"0"3"152,0 1 0,1 4-412,3-1 0,2-1 36,6 1 1,-1 1 34,1 3 1,3 0 2,0 0 1,5 0-415,-1 0 0,3 0-140,1 0 1,0 0-323,-1 0 0,5 0-191,0 0 1,-1 0 826,-3 0 0,5 0 0,1 0 0</inkml:trace>
  <inkml:trace contextRef="#ctx0" brushRef="#br1" timeOffset="62">15064 3175 8023,'0'-6'76,"0"-4"0,0 7 480,0-5 897,0 6-736,0-3 1,1 5-265,3 0 0,-1 0-217,4 0 0,2 6 21,6 6 1,-2 4-99,2 7 1,3 1 80,1 3 0,-1 2 29,1 5 0,0 2-341,4 2 1,-2-3 109,-2 3 1,3 2-322,-3-2 1,-2 4 145,-2-4 1,1 3-105,0-2 1,-5-1 101,-3-4 0,-2-4 7,2 1 0,-2-6 78,-2 2 0,-3-3-70,3-1 1,-3 0 5,-1-1 0,-5-3-91,-3 1 0,-2-3-273,-1 2 0,-1-1 18,1-3 464,-1-2 0,-9 9 0,-3-5 0</inkml:trace>
  <inkml:trace contextRef="#ctx0" brushRef="#br1" timeOffset="63">18787 3278 8187,'0'-8'-100,"0"1"371,-5 4 33,4-7 0,-8 7-59,5-4 1,-1 4 83,1-1 1,2 3-85,-6 1 0,4 0-162,-3 0 0,-1 0 92,-3 0 1,-1 0-73,1 0 0,0 5-114,-1 3 1,1 6 130,-1 1 0,0 5-108,-4-1 1,4 7 39,-4 0 0,5 2-73,3-1 0,0-2 0,4 6 0,-4-6-69,4 2 0,0-4 51,4-4 1,2-2 86,2-1 0,6-5-154,5 0 0,5 0 103,-1-8 1,9 1-25,6-4 0,1-5 19,3-2 0,1-5-8,-1-3 1,2 1 56,-2-5 1,-8 1 91,1-1 0,-10-2-61,-2 2 0,-9-7-43,2-1 1,-8 0-114,-1 0 0,-4 2 122,-7-6 0,0 6-631,-11-2 0,-1 4 277,-2 4 0,-5-1-269,0 5 0,-4 1 104,0 6 1,2 3-55,-1 5 1,3 0 176,-4 0 0,9 5 358,-5 3 0,10 6 0,-2 1 0,5 1 0,3 0 0,0 1 0,-1 6 0</inkml:trace>
  <inkml:trace contextRef="#ctx0" brushRef="#br1" timeOffset="64">18582 3575 8187,'0'11'0,"-2"-3"0,-1-1 0,1-3 241,-1 4 1,-2 3 581,1 4 0,-1 4-379,1-3 0,3 4-248,-3-1 0,-1 3 64,1 0 1,-1 1-154,1 0 1,3 0 76,-3 0 0,3 0-253,1 0 0,1-1-97,3 1 1,0-4-32,7 0 1,-2-5 13,6 1 1,3-2 57,1-1 0,2-6 260,2-2 1,4-3-131,0-1 0,4 0 67,0 0 1,2-5-41,1-3 1,-5-2 23,-2-1 1,-1-2 2,-3-2 1,1 2 9,-8-2 1,-5-2-70,-3 2 1,-6-5 46,2 1 0,-4 1-294,-4-1 1,-3 0 84,-9-4 0,-1 4-236,-6 0 1,-5 1 103,-3-1 1,0 3-34,0 4 1,-4 2-101,4 3 1,-3-2-105,7 5 1,2 0-13,6 4 1,2 0 542,6 0 0,0 0 0,-1 0 0</inkml:trace>
  <inkml:trace contextRef="#ctx0" brushRef="#br1" timeOffset="65">19450 3449 8123,'0'-11'-442,"-4"-1"309,0 1 1,-3-4 626,3-1 1,-1 1-110,1 4 1,1-4 91,-4-1 0,0 0-57,0 1 0,-3 2-184,2-2 1,2 3-53,-2 5 1,0-2-80,-3 5 1,0 0-28,-1 4 0,-1 0 100,-2 0 1,1 1-277,-5 3 1,4 6 86,-4 6 1,4 3-219,-4-4 0,5 5 134,-2-1 0,4 3-195,0 1 1,2-2 42,3-2 1,2-1-91,5-3 0,1-2 181,3 2 1,7-7 42,8-4 1,3-3 190,0-1 1,1 0-127,0 0 1,0-1 319,0-3 1,0-3-26,0-4 0,-4 0 101,0-1 1,-5 1 156,1-1-244,-3 1 0,-1 3-96,-4 1 116,-2 4-177,-5-2 1,0 14 28,0 2 1,0 10-181,0 1 1,0 6 67,0 7 1,-3 4-93,-1 3 0,-4-2 53,4 2 1,-3-1-155,3 1 0,-4-2 29,4-2 1,1-6 84,3 2 0,0-8-109,0-3 1,0-2 64,0-6 1,1-3 131,3-4-195,-3-1-526,9-1 120,-9 0 1,6-6-1119,-3 0 1689,-3-6 0,4 0 0,-5-5 0</inkml:trace>
  <inkml:trace contextRef="#ctx0" brushRef="#br1" timeOffset="66">19872 3415 8041,'0'-18'-284,"0"2"1,4 0 885,0 1 0,1-1-122,-1 0 0,-3 2-6,3-5 1,-3 5-184,-1-1 0,0 3-169,0 0 0,-1 1 82,-3-1 0,-2 6-149,-6 2 0,-4 3-14,-3 1 0,-3 1-173,-1 3 0,2 2-5,2 6 1,-2 0 87,6 4 1,-1 0-205,0 3 0,5 3 85,0-3 1,-1 2-81,5 2 0,2 3 59,1-4 0,2 6 16,2-9 1,6 4 38,1-8 1,7-1-164,1-6 0,4 1 340,-3-5 0,3-1-127,-4-3 1,4-1 263,-4-3 1,4 2-70,-4-6 0,1 1 255,-5-5 1,0 1-130,1-1 0,-1-3 123,1 0 0,-5 0 198,1 3 44,-6 1-73,9-1-88,-10 6-528,4 1 0,-5 15 84,0 5 1,-4 11 49,0 4 0,-1 1 54,1 3 0,-1-1-212,-2 9 1,-3-2 43,2 2 0,2 1 37,-2-5 0,2 1-186,-2-5 0,2-5 66,2-2 1,3-4-210,-3-4 244,3 2 0,1-8-267,0 2 115,0-7-1197,0-3-7,5-5 1471,1 0 0,11-10 0,0-3 0</inkml:trace>
  <inkml:trace contextRef="#ctx0" brushRef="#br1" timeOffset="67">20124 3472 8024,'0'-11'334,"0"4"672,0-3-812,5 9 1,-3-8 62,6 5 1,-4 0 745,3 4-611,1 0 1,5 0-228,2 0 1,-3 0 11,4 0 0,1 0-104,2 0 1,2 0 94,-2 0 0,2 0-182,-2 0 1,2 0-657,-2 0 1,1-4 413,-5 1 1,1-1-465,-5 4 1,0-4 59,1 0 660,-6 0 0,4 4 0,-3 0 0</inkml:trace>
  <inkml:trace contextRef="#ctx0" brushRef="#br1" timeOffset="68">20089 3678 8069,'8'0'527,"0"0"1,-5 0-77,5 0 0,0 0 430,3 0 0,4 0-310,0 0 1,6-2-70,-2-2 0,2 2-265,2-6 0,0 4-263,0-3 1,-4 4-705,0 0 0,-4 0 548,4-1 0,-5 3 182,1-3 0,-2 3 0,-1 1 0</inkml:trace>
  <inkml:trace contextRef="#ctx0" brushRef="#br1" timeOffset="69">20729 3312 8034,'0'-6'-210,"0"-4"0,0 7 839,0-5 0,0 5 193,0-5-15,0 5-391,0-7-186,5 4 0,1-4-68,6 2 0,3-1 68,0 5 0,4-3-131,-4 3 0,4-1 46,-3 1 1,3 3-229,-4-3 0,0 3-57,-3 1 0,3 1 124,0 3 1,-1-2-65,-6 6 1,1 3 74,-6 5 0,5-1-240,-4-4 0,3 5 49,-3-1 1,0 0-178,-4-4 1,0 1 62,0-1 1,0 1 159,0-1 1,0 1 214,0-1 1,0-3-192,0-1 396,0 1 1,-1 2-13,-3-2-87,-2 2 0,-5-8 154,4 6 177,-3-6-315,3 9-113,1-10-112,1 4 1,5-4-200,0 3 1,0-1 30,0 4 1,4-3 59,-1 4 0,6-2 38,-1 2 1,2 2 16,2-3 1,-4 3 65,4 2 1,-6 1-67,9 2 1,-4-3 170,4 4 1,-3 0-34,0-1 0,-4 4 62,-1-3 1,-4 3-73,0-4 1,-1 4-35,-2-4 1,0 4 111,0-4 1,-4 5-99,0-5 1,-9 0 101,2-4 0,-4 5-3,0-1 0,2-4 147,-2-3 1,-2-2-72,2 2 1,-4 1 111,4-5 1,-1-1-277,5-3 0,0 0 264,-1 0-1227,1 0 705,-1 0 0,2-1-706,3-3 421,1 3 515,6-9 0,6 4 0,0-6 0</inkml:trace>
  <inkml:trace contextRef="#ctx0" brushRef="#br1" timeOffset="70">21357 3620 8034,'0'-11'2425,"0"5"-1994,0 1-2325,0 5 1894,0 5 0,-5 1 0,-1 5 0</inkml:trace>
  <inkml:trace contextRef="#ctx0" brushRef="#br1" timeOffset="71">21505 3301 8034,'0'-13'-114,"0"-2"1,0 8 475,0-4 821,0 5-219,0-5-479,6 5 0,-4-2-259,6 1 0,-4 4 32,3 0 1,1 1-198,3 2-1,1 0 113,-1 0 1,4 2-136,0 1 1,2 4-86,-2 4 0,-2 6-87,2 2 0,-3 0 82,-5 4 0,2-2-60,-5 10 0,0-1-169,-4 4 0,-2 1 89,-1-1 1,-5-2-98,-7 2 1,1-6 54,-5 6 1,1-4 16,-1 1 1,-1-3 106,4-5 0,-3-1-5,4 1 0,-4-4 142,4 0 0,0-5-127,3 2 263,1-4-178,-1 0 1,5-2 156,-1-3-184,6-1 251,-3-6-141,5 0 1,1 3 5,3 1 0,-2 0 265,6-4 1,1 0-103,6 0 0,1 0-18,3 0 0,3-1-101,-3-3 0,3 1 17,0-4 0,-3 3 38,1-4 1,-7 4 70,3-3 0,-7 4 96,-2 0-340,1 1 0,-2-3 0,-1-1 0</inkml:trace>
  <inkml:trace contextRef="#ctx0" brushRef="#br1" timeOffset="72">21871 3289 8034,'0'-11'0,"5"-1"487,-4 6 1,6-3 110,-4 5 979,-1-5-535,3 8-662,-5-4-136,0 5-270,5 10 0,-4-1-15,3 10 0,-3 0 106,-1 4 1,0 4-184,0-1 0,-1 2 85,-3-1 1,2-3-190,-6 3 1,4 1 58,-3-2 0,4 3 0,-1-6 1,-1 3 60,1-7 0,1-3 25,3-1 0,0-6-240,0-1 197,0 0 1,3-1-111,1 1 147,5-6 1,-3 3 78,6-5 1,-1 0-76,1 0 0,-1 0-475,0 0 229,1 0 1,-1-1-85,1-3 0,-5 2-338,1-6 250,-5 6 248,2-9 1,-2 9-172,1-6 557,0 6 0,-4-5-351,0 4 1229,0 1-119,0-3 1244,0 5-1796,0 5 0,0 2 140,0 4 1,0 1-94,0-1 1,0 4-347,0 0 1,0 4 151,0-3 0,0 3-252,0-4 0,0 4-162,0-4 0,0 4-154,0-4 1,0 2-497,0-2 649,0-2 1,0 3-607,0-4 1,0-5 823,0 1 0,0-5 0,0 2 0</inkml:trace>
  <inkml:trace contextRef="#ctx0" brushRef="#br1" timeOffset="73">22362 3255 8034,'0'-17'0,"0"9"0,0-4 1590,0 3-449,0 3-166,0 1-1401,0 5 411,-5 5 1,-1 6-174,-6 8 1,-3 3 151,0 1 1,0 5-55,3 2 1,2-2-5,2-1 0,-1-3-448,6-1 0,-1-2 206,4-2 0,1 2 15,3-6 0,2-4 387,6-3 0,-1-6-43,1 2 0,-1-3-23,0-1 0,1 0 0,-1 0 0</inkml:trace>
  <inkml:trace contextRef="#ctx0" brushRef="#br1" timeOffset="74">22385 3518 8034,'11'-12'2105,"1"-3"-1632,-1 0 1,-1-4 190,-2 3 0,1-4-377,-5 1 1,3-2-402,-3-2 0,0 0-457,-4 0 0,0 0 276,0 0 1,0 1-470,0-1 1,-1 1 316,-3 3 0,-3 3-204,-4 4 0,0 6 223,-1 2 0,-3 3 144,0 1 1,-1 9 283,5 2 0,0 8 0,-1 0 0,1 8 0,-1 2 0</inkml:trace>
  <inkml:trace contextRef="#ctx0" brushRef="#br1" timeOffset="75">22305 3483 8034,'-4'8'0,"0"0"306,1-1 1,-1 5-18,0-1 1,0 0 317,4 1 1,-4 1-197,0 2 1,1-1-210,3 5 0,-4 0 42,0 4 0,0 0-301,4-1 1,0-3 33,0 0 0,0-1 29,0 1 1,0 2-285,0-6 1,0 0 69,0-4-44,5 1 0,2-2 252,4-2 0,-5 2 0,0-4 0</inkml:trace>
  <inkml:trace contextRef="#ctx0" brushRef="#br1" timeOffset="76">22362 3883 8034,'18'-11'601,"-3"-1"0,2 1 821,-2-1 1,0-3-987,-4 0 0,-3-5-98,0 1-338,-6 2 0,8 1 0,-3 4 0</inkml:trace>
  <inkml:trace contextRef="#ctx0" brushRef="#br1" timeOffset="77">22465 3620 8034,'-9'-15'0,"-2"0"0,-8 4 278,-1 3 1,-1 5-525,-2 0 0,1 3-768,3 3 1014,-2 9 0,3 6 0,-5 4 0</inkml:trace>
  <inkml:trace contextRef="#ctx0" brushRef="#br1" timeOffset="78">22956 3335 8034,'0'-6'772,"0"0"-400,0 1 0,0 3 506,0-6-289,0 6 296,0-3-545,0 5 1,0 10 13,0 5 1,0 5-111,0 3 0,0 0-215,0 0 1,0 3 94,0 1 0,0 1-231,0-1 1,0-3 75,0 2 1,1-1-81,3-3 0,-3-3-21,3 0 1,1-5-141,-1 2 0,1-5-913,-1-3 419,-3 2-1491,9-4 1158,-8 1 1099,3-2 0,-5 0 0,0 1 0</inkml:trace>
  <inkml:trace contextRef="#ctx0" brushRef="#br1" timeOffset="79">22728 3575 9802,'11'0'0</inkml:trace>
  <inkml:trace contextRef="#ctx0" brushRef="#br1" timeOffset="80">22705 3620 8034,'0'-6'762,"0"1"-219,0 5 0,0 0 1</inkml:trace>
  <inkml:trace contextRef="#ctx0" brushRef="#br1" timeOffset="81">23162 3518 12104,'-12'0'-658,"-4"5"1,-2 1 0</inkml:trace>
  <inkml:trace contextRef="#ctx0" brushRef="#br1" timeOffset="82">23070 3529 8952,'0'-6'1038,"0"1"0,-1 5-549,-3 0-456,3 0 0,-9 0 63,2 0 0,-2 0-46,-2 0 0,0 1 113,-3 3 0,2-2-182,-2 6 1,-2-4 197,2 3 0,-2-4-85,2 1 1,2-2-97,-2 2 0,3-3 138,0 3 0,1-1 92,-1 0-154,1-1 1,-1 3-93,1-5 0,3 0-74,1 0 114,4 0 1,-6 1-73,6 3 1,-2-3 58,1 3-58,2-3 46,-8-1 1,5 1-187,-2 3 99,-4-3-191,5 5 171,-5-6 52,4 0 101,-3 0-110,9 0 74,-4 0-23,5 0 1,0 5-1,0 1 1</inkml:trace>
  <inkml:trace contextRef="#ctx0" brushRef="#br1" timeOffset="83">23093 3518 8492,'-11'5'0,"-1"1"0</inkml:trace>
  <inkml:trace contextRef="#ctx0" brushRef="#br1" timeOffset="84">23401 3232 8034,'0'-6'-569,"0"-1"1057,0 4 957,0 1-455,0-3 200,0 5 0,0 5-1006,0 3 0,0 6-42,0 1 0,0 5-3,0-1 1,0 7-20,0 1 0,0 3 21,0-3 1,0 7-73,0-4 1,4 6 98,0-6 1,1 3-446,-1 2 1,-3-1 75,3 0 1,1-1-71,-1-2 1,1-4 100,-1-4 1,-3 0 81,3 0 1,-2-5 222,2-3 0,-3-2-123,3-2 188,-3 1-76,5-1 302,-5-5-114,4-1 100,-5-5-607,0 0 0,-5-5 1,-2-1-1</inkml:trace>
  <inkml:trace contextRef="#ctx0" brushRef="#br1" timeOffset="85">23733 3186 11996,'0'12'211,"0"-1"1,0 4-111,0 1 1,0 3-44,0-4 0,3 4 19,1-4 0,0 4-3,-4-3 0,0 3-16,0-4 1,0 0-155,0-4 0,0 5-24,0-1 1,0-4 118,0-3 1,0-4-184,0 3 159,0-4 252,0 2 60,0-5 0,-5 5 0,-1 1 1</inkml:trace>
  <inkml:trace contextRef="#ctx0" brushRef="#br1" timeOffset="86">23847 3495 8034,'18'6'0,"-2"4"0,-5-2 0,5 2 0,-1 1 0,0 1 1278,-3-1 1,-2 1-766,-3-1 1,3 1-403,-2-1 0,-2 0-203,2 1 0,-5 1 76,0 2 1,-1-3 4,-2 4 0,-7 0 139,-4-1 0,-2 4-96,-6-3 1,4-1 164,-4-4 0,0 1-27,-4-1 1,0 1-87,0-1 1,1-5 174,-1-2 1,4 1-29,0-1 0,5 0-411,-2-4 0,4 0-266,0 0 1,5 0-349,-1 0 1,4-1 355,-3-3 438,4 2 0,-2-8 0,5 4 0</inkml:trace>
  <inkml:trace contextRef="#ctx0" brushRef="#br1" timeOffset="87">23698 3221 8034,'0'-7'594,"2"2"992,1 5-577,-1 0-595,3-5 1,0 4-113,2-3 0,4 3-11,0 1 0,2-1-88,2-3 1,-1 2 28,5-1 0,-1-2-94,1 1 0,1 0-138,-5 4 1,2-4-824,-2 0 0,-2 1 823,2 3 0,-2-5 0,-2-2 0</inkml:trace>
  <inkml:trace contextRef="#ctx0" brushRef="#br1" timeOffset="88">24167 3152 11811,'0'12'605,"0"-1"1,0 2-307,0 2 0,0 3-1,0 5 1,-4 1-227,0 2 1,-1-2 94,1 3 1,3-3-458,-3-1 1,-1-1 216,1-3 1,0 1-246,4-5 0,0 0 160,0-3 0,0-1 17,0 1 0,0-5 59,0 1-72,0-6 339,0 3-135,0-5 164,5 0 1,2 0-27,4 0 0,2 0-25,2 0 1,-1 0-80,5 0 1,-4 0-40,4 0 1,-3 0-49,3 0 1,-2 0 83,2 0 0,-1 4-137,-3 0 1,-2 5 57,2-1 0,-2 2-92,-2 1 0,0 1 46,-4-1 0,2 0-3,-5 1 0,0 3 1,-4 0 1,0 2-3,0-2 1,-2-1 1,-1 5 1,-4-4 24,-4 4 0,-4-5-57,-1 1 1,-8 2 43,1-2 1,-2 0 48,2-3 0,0-1-47,0 1 0,1-2 228,-1-3 0,1 2-68,3-5 1,-1 0 16,5-4-172,-1 0 1,5 0 114,0 0-368,4 0 1,1 0-76,2 0-1329,3-5 1684,-4-1 0,5-6 0,0 1 0</inkml:trace>
  <inkml:trace contextRef="#ctx0" brushRef="#br1" timeOffset="89">24121 3198 9650,'0'-7'1784,"5"2"1,1 4-1436,6-3 1,-3 3 11,2-3 0,-1 3-131,9 1 0,0 0 135,4 0 1,4 0-146,-1 0 0,2 0-106,-1 0 0,-3 0 68,3 0 0,-3-1-67,-1-3 0,-1 3-184,1-3 1,-1 1 73,-3 0 0,1 1-351,-5-2 200,1 3-444,-5-4-723,-5 4 49,0-4 1,-17 6 1263,-4 3 0,-10 2 0,-4 6 0</inkml:trace>
  <inkml:trace contextRef="#ctx0" brushRef="#br1" timeOffset="90">8691 5539 8052,'-11'0'0,"5"0"327,-5 0 1,9 0-45,-6 0 1,6-1 733,-2-3-123,3 3-297,1-4-304,0 5-61,5 0 0,1 0 133,5 0 0,6 0-104,2 0 0,3 0 137,0 0 1,2-4-112,3 0 1,-1 0-215,4 4 1,0-4-10,5 1 1,-1-5 111,0 4 1,-5-1-397,-2 1 0,1 3 153,-1-3 0,-2-1-572,-6 1 0,-2 1 330,-6 3 1,-3 0-2035,-1 0 946,-4 0 936,2 0 0,-15 5 0,-3 1 0</inkml:trace>
  <inkml:trace contextRef="#ctx0" brushRef="#br1" timeOffset="91">8657 5768 8052,'1'6'-565,"3"-2"0,2-3 1544,6-1 1,4-4-372,3 0 1,4-1 269,4 1 1,1-1-328,2-2 0,7-3-99,-3 2 1,3 2-303,-3-2 0,4 4 82,1-3 0,-1 3-312,-4-4 0,-5 6 130,-2-2 1,-4-1-797,-4 1 0,-3 0 343,-5 4 1,1 0-2209,-1 0 2611,-4 0 0,3 0 0,-4 0 0</inkml:trace>
  <inkml:trace contextRef="#ctx0" brushRef="#br1" timeOffset="92">10233 5139 8029,'0'-6'0,"0"-4"0,0 7 683,0-4 328,0 4-231,0-7 82,0 9-512,0-4 1,0 6-67,0 3 1,0 2-56,0 6 1,0 4 81,0 3 0,-1 4-53,-3 4 0,3-2-89,-3 5 0,-1 1-38,1 3 1,0 2-119,4 2 0,-4-1-483,1 4 0,-1-4 279,4 1 1,0 2-208,0-2 1,0-4 162,0-4 0,0-5 44,0-3 1,1 0 108,3-7 390,-3 0-266,4-3 248,0-6 128,-3-1-4,3-5 417,-5 0-455,0-5-109,5 4-126,1-9 1,6 5-65,-1-3 1,-2-1 10,2 5 0,-1-3-185,9 3 1,0-4 118,4 5 0,0-3-176,0 3 1,1 0 46,3-5 1,-2 5-38,6-5 1,-2 4 57,1-3 1,-1 3-36,-2-4 0,-4 4 79,0-3 1,-2 4 7,-5-1 0,-1 2-146,-4-2 99,1 3-579,-1-9 425,-5 8 0,-2-4-693,-8 2 0,-2 3 32,-5-3 1,-1 2 895,1-2 0,-6 3 0,0-5 0</inkml:trace>
  <inkml:trace contextRef="#ctx0" brushRef="#br1" timeOffset="93">10210 5471 7997,'0'-8'427,"0"0"1,0 5 26,0-5 1,2 5 181,1 0 0,4-2 217,4 1 1,6-4-341,2 4 0,3-3 49,5 3 1,-2-4-153,6 4 0,-2-3-165,2 3 0,0-1-19,-4 1 0,0 3-101,-5-3 1,1-1 76,0 1 0,-4-1-227,0 1 1,-5 3-142,1-3 0,-3 2-615,-5-2-380,4 3 1,-10-6-39,3 3-401,-3 3 0,-6-4 203,-3 5 1397,-2 0 0,-6-5 0,-2-1 0</inkml:trace>
  <inkml:trace contextRef="#ctx0" brushRef="#br1" timeOffset="94">10142 5208 8011,'11'-17'-196,"1"6"0,4 1 1502,3 6 0,3-5-568,1 2 1,8 0 327,4 0 1,3 0-473,0 0 0,-3-2-170,3 5 1,-3-4-276,-5 5 1,3-5-190,-3 4 1,-2 0-794,-1 4 1,-4 0 635,-4 0 1,-1 0-2744,-3 0 2940,-2 0 0,3 5 0,-5 2 0</inkml:trace>
  <inkml:trace contextRef="#ctx0" brushRef="#br1" timeOffset="95">11227 4842 7980,'0'-7'30,"0"-1"346,0 6 49,0-8 1,4 7 272,-1-5 150,1 6-596,-4-3 1,0 10-23,0 2 1,-5 5 224,-3 3 1,-2 8-142,-1 7 0,-2 8 33,-2 4 1,-3 4-262,-5 4 0,4-2 100,0 5 1,4 0-383,-4 4 0,5 2 177,-1 2 0,6-4-291,1 0 1,6-1 211,-2-7 0,4-1-62,4-6 0,6-2 57,5-6 0,5-1 134,0-3 1,-3-2-93,2-5 0,0-1 226,4-3 0,-1 1 113,-3-5 0,1-3-174,-5-5 1,2-3 526,-2 4-562,-2-6 0,3 3-338,-4-5 1,-5-1 94,1-3 1,-4 3-1719,3-3 1026,-4-2 866,2 0 0,0-1 0,1 2 0</inkml:trace>
  <inkml:trace contextRef="#ctx0" brushRef="#br1" timeOffset="96">11524 5071 7983,'0'-8'1300,"0"1"-362,0 4-362,0-2 0,0 6-187,0 3 1,0 8-27,0 7 0,0 6-64,0 2 1,0 6-9,0 1 1,0 1-111,0 7 0,1-5-61,3 1 1,-2-2-112,6-2 0,-4 0-39,3 0 1,0-1-426,0-2 1,2-3 260,-5-5 0,4-6-96,-5-1 1,2-4 78,-1 0 0,-2-5-92,1 1 1,0-5-652,1 0-415,-3-1 859,4-2 510,-5 0 0,0 0 0</inkml:trace>
  <inkml:trace contextRef="#ctx0" brushRef="#br1" timeOffset="97">11832 5082 7977,'0'-11'0,"1"3"0,3 1 0,-3 3 1473,3-4-441,-3 6-205,-1-3-585,0 5 1,0 5-45,0 2 0,0 9 105,0 3 1,0 2-66,0 2 1,0-4-66,0 0 0,0 0 51,0 4 1,0-4-253,0 0 0,0-4 42,0 4 0,0-5-449,0 1 174,0-2-75,0-1 201,0-6 118,0-1 65,0-5 1,4-1 33,0-3 0,5 1-46,-1-4 0,2 3 160,1-4 1,1 6-30,-1-2 0,5 3-36,3 1 1,2 0-160,-2 0 1,2 0 105,-2 0 0,2 5-214,-2 2 0,2 4 121,-2 0 0,-2 0-60,-2 1 0,-2 3 44,-2 0 1,-1 6-192,-2-2 1,1-2-6,-5 2 1,-1 0-16,-3 4 0,-5-1 123,-2-3 0,-3 1 14,-2-5 0,-4 4 66,-3-3 0,-3 0-57,-1-1 1,0-6 215,1 3 1,-1-5-114,0 1 1,0 1 21,0-5 0,2-1-218,2-3 0,-3 0 0,9 0-1163,-2 0 971,8-5 0,1-1 381,6-5 0,0 4 0,0 2 0</inkml:trace>
  <inkml:trace contextRef="#ctx0" brushRef="#br1" timeOffset="98">11855 5059 7994,'6'0'455,"-1"-5"1,-3 3-59,1-6 1,0 6 124,5-2 0,-1 3-135,5 1 0,0 0-41,3 0 0,3-4-135,5 0 0,0-1-28,0 1 0,3 2-360,1-6 0,4 4 230,-5-3 0,2 4-843,-1-1 0,-4-1 419,-1 1 0,1 0 371,-4 4 0,-2 0 0,-1 0 0</inkml:trace>
  <inkml:trace contextRef="#ctx0" brushRef="#br1" timeOffset="99">12472 5025 8075,'0'-6'0,"0"1"1205,0 0-339,0 3 505,0-3-882,0 15 0,0 4-74,0 13 0,0-2-135,0 6 0,0-1-17,0 5 0,0-1-183,0 0 1,-4-3 116,0-1 1,0-1-234,4 2 1,-4 0 56,1-4 1,-1-2-386,4-5 1,0-4-43,0-5 30,0 1 696,0-6-67,0-1 0,0-14-78,0-2 93,5-3 1,1 3-8,6-1 1,-5 1-266,1-1 0,-1 1-4,5-1 1,-1 5-113,1-1 0,-1 6-13,1-2 1,0 3 109,3 1 0,-2 0 19,2 0 1,2 0-4,-2 0 0,4 5 23,-4 2 0,4 0-22,-3 0 1,3 1-2,-4 3 1,0 1-79,-3-1 0,-1 4-150,0 1 0,1-1-40,-1-4 1,-4 5 90,-4-1 0,2 0 90,-1-4 1,0 2-25,-4 2 1,-5-2 91,-3 2 0,-3-2-112,-4-2 1,1 1 227,-5-1 0,0 1 100,-4-1 0,0-1-153,0-2 1,-3 1 55,-1-6 1,-5 3-69,2-3 1,0-1-426,0 1 0,5-1 178,-2-2 0,3-2-767,1-1 0,7 0-126,4-5-39,1 6 1154,9-8 0,-3 3 0,5-4 0</inkml:trace>
  <inkml:trace contextRef="#ctx0" brushRef="#br1" timeOffset="100">12472 5002 7967,'0'-11'137,"0"-1"0,0 5 289,0-1 0,0 4 150,0-3 0,1 4-183,3 0 1,6 0 108,5-1 1,9 3-82,-1-3 0,7-1-90,1 1 0,6-3-206,1 3 0,-1-4-119,-7 4 0,3-1 57,-3 1 0,-2 2-117,-1-6 0,0 6-997,-4-2 0,2-1 110,-6 1 941,-3 0 0,6 4 0,-4 0 0</inkml:trace>
  <inkml:trace contextRef="#ctx0" brushRef="#br1" timeOffset="101">13157 5573 8056,'5'-11'2400,"1"5"-1798,6 1 1,-5 6-175,1 3 1,-4-1 536,3 9 1,-3-2-390,4 9 1,-6 0 146,2 4 1,-3 1-382,-1 3 0,0-2-295,0 6 1,-1-6-875,-3 2 1,-1 0 575,-2 0 1,-5 1 250,1-1 0,-1-3 0,-4 4 0</inkml:trace>
  <inkml:trace contextRef="#ctx0" brushRef="#br1" timeOffset="102">13956 5082 7973,'-7'-10'27,"-1"3"0,6-4 192,-2 4 1,2-3-57,2-2 0,0 5 41,0-1 1,0 0 511,0-3-411,0-1 0,0 1-145,0 0 0,-5 3-5,-2 0 0,0 6-101,0-2 0,-5 3-32,-3 1 0,-4 0 121,4 0 1,-5 1-238,1 3 0,-7 0 8,0 7 0,-1-1 10,4 9 0,0-3 75,0 3 0,2 0 65,2 3 0,-2 1-32,6 0 0,1 0-67,7 0 0,2-4-14,5 0 0,0-5 83,0 1 1,5-2-43,2-2 1,8-4 28,5-4 1,1 2-55,2-1 1,1 0 32,3-4 1,-3-4-6,2 0 1,2-4 70,-1 0 1,-2-2 141,-6-2 0,2 3-43,-6-2 1,0 2-70,-3-6 1,-2 2 15,-3 2 0,2-1-25,-5 1 0,0 0 70,-4-1 1,0 5 75,0-1 170,0 5-357,0-2 0,0 8-138,0 4 0,0 6 185,0 10 1,0 5-14,0 2 1,0 8-78,0 4 1,0 4 60,0 3 1,0-2-127,0 3 0,1-3 60,3-1 1,-3-6-304,3-2 0,1-4 52,-1-3 1,4-4 66,-5-8 0,5-3-119,-4-4 105,5-6-175,-8-1 1,5-10 91,-2-3 0,-3-2-166,3-1 0,-3-1-207,-1 1 0,0-4 656,0-1 0,-5-4 0,-1 2 0</inkml:trace>
  <inkml:trace contextRef="#ctx0" brushRef="#br1" timeOffset="103">14116 5139 8009,'4'-17'0,"0"1"0,5 4 375,-2 0 0,7 1 27,1-1 0,6-3 69,-2 0 0,2 0-82,2 3 0,0 1-109,0-1 0,-2 6-109,-1 2 1,1 3 61,-2 1 0,-1 0-174,1 0 1,-5 5 121,1 3 0,-2 2-150,-2 1 1,1 5-27,-1-1 1,-3 1-13,-1 0 0,-4-3-64,1 7 0,-4-7 33,-4 3 0,1 0-6,-4-1 0,-5 1 43,-3-5 0,-4 0-26,4 1 0,-2-1 52,2 1 1,-3-5 12,-5 1 1,6-2 15,1 2 0,4-2 61,0-2 38,1-3 1,5 6 47,2-3-109,3-3 1,6 4-25,2-5 0,3 0 140,2 0 1,4 4-123,3-1 1,4 3 33,4-3 1,-3 0-153,3 5 0,0-5 71,0 5 0,0 0-85,-4 3 1,-1 0 78,1 1 1,-4 0-216,0 4 1,-8 0 46,0 3 0,-3 3-96,-1-3 0,-2-1 23,-5 1 1,-6 0-25,-6 4 0,-4-4 15,-7 0 1,0-2 60,0 2 1,-4-2 102,-4-6 1,2 1-83,-2-1 0,6-4 217,-2-4 1,3-1-109,1-2 0,4 0-135,0 0 1,9-2 42,-1-1-690,7-4 0,-1-4 808,5-1 0,0 1 0,0-1 0</inkml:trace>
  <inkml:trace contextRef="#ctx0" brushRef="#br1" timeOffset="104">14710 4694 8038,'0'-6'882,"0"1"0,1 5-440,3 0 0,-1 1 105,4 3 1,-3-2-176,4 6 1,-1-1-128,5 5 0,-3-1 0,2 1 0,-1-1-15,9 1 1,-1 3 13,1 0 1,3 4 0,-3-4 0,1 6-15,-1-2 1,1 2 14,-4 2 0,4 0-1,-1 0 1,-1 1-1773,1 2 1,-4 4 1210,4 4 0,-5 0 317,1 0 0,-2 1 1416,-2-1-1312,-4 0 124,-2 6 0,-2-5-279,1 3 0,0-2 17,-4-2 1,-4 0-11,0 0 1,-3 1 32,3-1 1,-9 0 25,2 0 0,-3-1 56,3-2 0,-2-3 241,-2-5 1,2 0-264,-2-1 1,2-4-36,2-3 0,-1-3 80,1-5-66,-1 4-255,1-10-9,-1 4 0,5-5-723,-1 0 959,6 0 0,-3-5 0,5-2 0</inkml:trace>
  <inkml:trace contextRef="#ctx0" brushRef="#br1" timeOffset="105">18490 4911 8107,'0'-11'0,"-5"-1"0,-1 1 0</inkml:trace>
  <inkml:trace contextRef="#ctx0" brushRef="#br1" timeOffset="106">18502 4854 8113,'18'-12'1778,"2"5"-1378,-5-1 0,5 2 296,-1-2 0,-1 2-217,1 2 0,-4 3-344,4-3 1,-3 3-93,3 1 1,-5 0 100,1 0 1,-1 4-104,1-1 0,-3 6 113,-1-1 0,-1 7-133,-6 4 0,0-1 48,-4 1 1,-2 5-210,-1 7 1,-4-2 51,-4 1 1,-4-2-261,-1 6 0,-4-6 58,1 7 0,-2-8-72,-2 4 0,2-4 104,-1 3 0,5-5 62,-6 2 0,4-3 140,0-1 0,1-4-61,3 0 1,4-5 336,-1 1 43,1-2 109,5-2 154,-1 1-362,2-6 0,10 0-14,3-2 0,2-2 186,1 1 1,2-1 10,2-2 1,3 0-89,5 0 1,0-4 119,0 0 0,1-1-104,2 1 0,2 3-271,3-3 0,-2-1-193,-2 1 0,-7 0 171,3 4 0,-8-1-685,0-3 1,-2 3 51,-2-3-785,1 3 1436,-6 1 0,4-5 0,-3-2 0</inkml:trace>
  <inkml:trace contextRef="#ctx0" brushRef="#br1" timeOffset="107">19210 4705 8076,'0'-11'275,"0"3"-183,0 1 1786,0 4-1300,0-2 0,0 6-213,0 3 1,0 3-100,0 4 1,-4 5-15,0 4 0,-3 1 58,3 2 1,-4 4-61,4-1 0,-4 5-237,0-5 0,2 2 103,-2-1 1,4-3-336,-3 3 1,0-3 126,0-1 0,0-1-250,3 1 1,3-5 161,-3-3 1,-1-1-2,1 1 0,1-6-182,3 3 264,0-3 0,1 1 163,3-3 0,1 0-128,2-3 1,4-3 129,-4 3 1,3-3-89,2-1 0,0 0-215,4 0 1,-4 0 236,4 0 0,-4 0 0,0 0 0</inkml:trace>
  <inkml:trace contextRef="#ctx0" brushRef="#br1" timeOffset="108">19347 5117 7907,'-6'5'1026,"2"2"1,-1 3-394,1 2 1,0 4 9,4 3 1,0-1-235,0 1 0,0 0-17,0 4 1,0 0-202,0 0 1,0 0-37,0-1 1,0 5-105,0 0 0,0-3-72,0-1 0,0-8-114,0 4 1,1-5 97,3-3-1186,-3 1 1223,5-6 0,-6-1 0,0-5 0</inkml:trace>
  <inkml:trace contextRef="#ctx0" brushRef="#br1" timeOffset="109">19735 4671 8535,'-7'0'1399,"-1"0"1,4 5-894,-3 3 0,-1 3-437,-3 4 0,-3 3 60,2 5 0,-2 0-242,7 0 1,0 0-79,0-1 1,4 1-92,-1 0 0,4-1-48,4-3 0,2-3 164,6-4 0,-1-1 132,1 0 0,3-4-70,0-3 0,5-4 311,0-4 1,-3 0-112,2-7 0,-1 2 109,1-6 0,-1-2 61,-3 2 0,-3-6 92,-1 2 1,-1-2-360,-6-2 1,0 0 98,-4 0 0,0-3-676,0-1 1,0 0 312,0 5 1,-5 4-708,-3 3 0,-2 3 383,-2 5 0,1 1-61,0 6 0,-5 6 330,1 1 0,0 8 320,4 4 0,-1 3 0,-4 1 0,-2 0 0</inkml:trace>
  <inkml:trace contextRef="#ctx0" brushRef="#br1" timeOffset="110">19655 5002 7957,'0'12'-766,"0"-1"930,0 1 1115,0-1-580,0 0 1,-3 1-269,-1-1 1,-4 1 268,4-1 0,-5 2-253,2 2 0,0 2-47,0 2 1,3 2-165,-4-2 0,5 3-242,-5 1 0,5-1 10,0 1 0,1-1 51,2-3 1,0 1-325,0-5 0,7 1 52,4-5 217,1 0 0,9 1 0,-3-1 0</inkml:trace>
  <inkml:trace contextRef="#ctx0" brushRef="#br1" timeOffset="111">19975 5151 7962,'-11'-27'0,"-1"1"0,0-1 1074,-4 4 0,-5 7-751,-6 4 0,-3 6-797,3 6 1,-5 0-260,2 0 1,2 5 732,1 2 0,-2 9 0,0 1 0</inkml:trace>
  <inkml:trace contextRef="#ctx0" brushRef="#br1" timeOffset="112">19678 5413 8015,'-6'0'778,"-1"-1"-152,4-3-141,1 3-413,-8-4 0,8 5 107,-6 0-301,6 5 92,-4-4 1,6 6 367,0-3-369,0-3 84,0 4 465,0-5-359,0 5 0,2-4 153,2 3-53,2-3 0,5-1 31,1 0 1,3 0-68,0 0 1,5 0-17,0 0 1,1-1-24,2-3 0,0-2 82,0-6 1,-1 5-131,1-1 0,0 1-118,0-5 0,0 1 76,0-1 0,-2 1-203,-2 0 0,-2-1-21,-6 1 1,1-1 99,-1 1 0,-5-2-63,-2-2 0,-3 2 53,-1-2 1,0 2-222,0 2 1,0-1 61,0 1 0,-3 0-451,-1-1-291,-5 1-295,3-1-896,-6 6 1098,6 1 1034,1 10 0,5 1 0,0 6 0</inkml:trace>
  <inkml:trace contextRef="#ctx0" brushRef="#br1" timeOffset="113">20421 5002 8055,'-12'0'0,"6"-1"0,2-3 0,-1 2 0,1-6 0,0 6 0,4-5 376,0 3 0,2 3 583,1-3 1,4 3-464,4 1 1,2-4 2,2 0 1,3 1-187,5 3 1,1-2 62,2-1 0,4 1-130,4-1 1,3-3-37,-3 3 0,6-5 22,-5 4 0,-2-3-307,-3 3 1,-8-4-628,1 4 0,-8 1 209,0 3-815,-2-6 919,-7 5 0,-2-4-2079,-8 5 2468,-2 0 0,-11 5 0,-1 2 0</inkml:trace>
  <inkml:trace contextRef="#ctx0" brushRef="#br1" timeOffset="114">20455 5162 8188,'11'-5'2071,"1"4"-849,-1-3 0,2-1-598,2 1 0,3-3-65,5 3 1,-1-4-129,1 4 1,0-3-34,0 3 0,0 0-321,0 4 0,-6-4-511,-1 1 434,1-1 0,-9-1 0,2-2 0</inkml:trace>
  <inkml:trace contextRef="#ctx0" brushRef="#br1" timeOffset="115">21209 4568 8055,'0'-6'0,"0"1"3329,0 5-2427,5 5 1,-4 6-362,3 8 1,-3 3-187,-1 1 1,0 4-183,0-1 1,0 6 72,0-2 1,0 7-340,0 1 0,0 2 129,0-2 0,0-3-150,0 3 1,1 2-87,3-2 0,-3-2-144,3-5 0,-3-1 58,-1-7 0,4 3 78,0-7 0,1-4 274,-1-4 1,-3 1-124,3-5-213,-3-2 6,-1 0-277,5-5 541,-3 0 0,3 6 0,-5 0 0</inkml:trace>
  <inkml:trace contextRef="#ctx0" brushRef="#br1" timeOffset="116">21517 4557 8055,'-5'-6'3984,"4"1"-3706,-5 5 1,6 6-139,0 5 0,-1 2 51,-3 6 1,3-4 109,-3 4 0,3-1-113,1 1 1,0 3-177,0-3 1,0-2 77,0 2 0,-1-3-182,-3 3 0,3-5-122,-3 1 1,3-2 20,1-2 65,0 0 120,0-4 1,0-1-37,0-2 8,0-3 181,0 4 1,5-5 78,2 0 0,3 0-151,2 0 0,-1-4 54,1 1 1,3-1-50,0 4 0,6 0-49,-2 0 0,-2 1 58,2 3 1,0-2-158,4 6 1,-5 0 79,-3 3 0,-2 1-183,-2-1 0,1 0-20,-1 1 0,-1 3-18,-2 0 1,1 4 45,-5-3 1,-1 4 96,-3-1 1,0 1 67,0-1 1,-5 3-71,-2-3 0,-7-1 31,-1 1 1,-6-4 21,2 4 1,1-9 23,-1 1 1,2-2-59,-2 3 1,-2-6 7,6-2 1,0-3-368,3-1 0,1 0 120,0 0 0,-1 0-882,1 0 1,-1-4 1171,1 1 0,-1-6 0,1 2 0</inkml:trace>
  <inkml:trace contextRef="#ctx0" brushRef="#br1" timeOffset="117">21426 4625 7965,'0'-17'-368,"0"1"0,1 9 1265,3 3 1,-2-1-235,6 1 1,-1-1-126,5 1 1,4 2-539,3-6 0,-7 6 0,-2-3 0</inkml:trace>
  <inkml:trace contextRef="#ctx0" brushRef="#br1" timeOffset="118">22077 4511 9033,'0'19'1821,"0"0"1,0 0-1447,0 4 0,1 0-254,3 0 0,-3 0 116,3 0 0,-3 1-336,-1 2 0,0-2 11,0 3 0,0-4 17,0-4 0,0-3 218,0-4 1,0-1 75,0 1-108,0-6 1,-1 3 44,-3-5 167,3 0-77,-4-4 574,5 0-768,0-6 10,5 5 1,-3-5-154,6 2 0,-4 3-6,3-3 1,1 3 94,3 1 1,1 0-109,-1 0 1,2 0 71,2 0 0,-2 1-7,2 3 0,-2 2-12,-2 6 1,0-4-92,1 4 0,-1-3 61,1 6 1,-5-1-11,1 1 1,-4-1-114,3 5 1,-4-4 92,1 4 1,-3-3 32,-1 3 1,0-2-16,0 2 1,-1 2 92,-3-6 0,-4 5-34,-7-1 1,1-2 100,-5-2 1,0-2-85,-4-2 1,2-1 100,2-2 0,-3 1-94,3-5 0,1-1 8,-1-3 1,4 0-548,-4 0 0,5 0 214,-1 0 1,3-1-769,5-3 1,-2 2 79,5-6 1025,-5 6 0,3-14 0,-6 4 0</inkml:trace>
  <inkml:trace contextRef="#ctx0" brushRef="#br1" timeOffset="119">22031 4534 7936,'0'-11'-723,"5"-1"2377,-4 1-1113,4-1 0,-3 2 777,1 3-461,-1 2-534,8-1 0,-8 5-90,6-3 1,-4 3 222,3 1-231,1 0 1,3-4 13,1 1 1,-1-1-121,1 4 1,0 0 100,4 0 1,-2 0-203,5 0 0,-2 0 103,2 0 1,3-4-200,-3 0 1,1 0 60,-1 4 1,2-1-204,-6-3 1,0 3-530,-4-3-583,1 3-212,-1 1 641,-4 0-1317,-2 0 2220,-5 0 0,0 0 0</inkml:trace>
  <inkml:trace contextRef="#ctx0" brushRef="#br1" timeOffset="120">21882 4511 8066,'0'-6'110,"0"1"0,0 4 918,0-3 421,0 2-576,0-3 43,0 0-592,-5 4 0,-1-4 125,-5 5 0,-1 0-154,1 0 1,-6 0-44,-2 0 0,-2 0-149,-2 0 1,0 0 86,0 0 0,4 1-202,0 3 0,5-3 63,-1 3 1,-2-3-502,2-1 0,0 4 262,3 0 0,5 0-385,-1-4 0,4 0-381,-3 0 1,3 5 953,-4 3 0,1 2 0,-5 1 0</inkml:trace>
  <inkml:trace contextRef="#ctx0" brushRef="#br1" timeOffset="121">22739 4671 8091,'0'-11'0,"0"3"0,0 0 0,0 5 1226,0-5-304,0 6 461,0-4-900,0 6 1,0 6-287,0 1 1,-4 8 52,0 4 1,1 4 49,3 4 1,-2-2-66,-2 6 1,3-5-140,-3 5 1,3-5 53,1 5 1,0-6-388,0 2 0,0-3 48,0-1 1,0-5-95,0-3 1,0-2-400,0-2 1,1-1 105,3-2 576,-3-3 0,5 0 0,-6 1 0</inkml:trace>
  <inkml:trace contextRef="#ctx0" brushRef="#br1" timeOffset="122">22568 4911 8091,'11'0'3871,"0"0"-2844,1 0 0,3-4-439,0 0 1,4-1-212,-3 1 0,4 3-366,-1-3 0,3-1-11,0 2 0,-4-1 0,-1 4 0</inkml:trace>
  <inkml:trace contextRef="#ctx0" brushRef="#br1" timeOffset="123">23481 4568 8091,'0'-11'0,"-1"0"1284,-3-1 1,2 2-618,-6 2 1,0-1-633,-3 6 0,0-2-37,-1 1 0,0 2 23,-4-1 1,4 1-85,-4 2 0,-1 5 105,-2 3 0,1 2-213,-1 2 1,5 3 124,-1 0 0,2 4-235,1-4 0,2 6-15,3-2 0,2-2 8,5 3 0,1-3 212,3 2 0,3 2 76,9-6 0,-9-5 0,3-5 0</inkml:trace>
  <inkml:trace contextRef="#ctx0" brushRef="#br1" timeOffset="124">23436 4740 9356,'7'-8'4051,"1"0"-2557,-6 6-1113,3-8 1,-3 8-132,2-1 1,-3 3-514,3 3 0,-3 5 195,-1 7 1,0 3-7,0 5 0,0 5 164,0 2 1,0 5 142,0 3 0,-4-2-198,0 6 0,-1-4-154,1 4 0,3-5 23,-3 1 0,-1-2 117,1-2 0,1-5-347,3-2 1,0-8-98,0-4-61,0-2 182,0-2-51,0-5 353,0 0 0,5-12 0,1 0 0</inkml:trace>
  <inkml:trace contextRef="#ctx0" brushRef="#br1" timeOffset="125">23927 4523 8091,'11'0'0,"-3"5"2107,-1 2 0,0 4-1150,0 0 1,0-3-703,-4-1 1,-1 1-209,2 3 1,-3 2-90,-1 2 1,-1-2-2,-3 2 0,-3-2-9,-4-2 1,0 1 65,-1-1 1,-3 0-27,0 1 1,-1-2 106,5-2 1,0 0-105,-1-4 0,1 4 154,-1-4 0,6 1 172,2-1 308,-2-3-484,5 4 0,-8-4 31,5 3-216,0-3 0,5 8 93,3-5 1,3 5-51,4-2 0,2 4 65,2 0 0,-1 0-134,5 1 1,0 3 65,4 0 1,0 2 1,-1-2 0,-3-1-210,0 5 0,-1-4 77,1 4 1,-2-3-203,-6 3 1,1-5 80,-1 1 1,-5 1-22,-2-1 0,1 5 46,-1-5 0,0 1 343,-4-1 0,-5-2-16,-3 2 0,-2 2 25,-1-2 0,-6 0 301,-2-3 0,-3-1 40,0 1 0,-5-5 346,0 1 0,-7-2-298,4 2 1,-5-3 187,9-5 0,-3 0-238,6 0 1,-3 0-471,7 0 0,3 0 88,1 0 0,2-1-1820,1-3 394,1 3 508,0-10 0,4 9-2492,3-6 3332,3 6 0,1-8 0,0 3 0</inkml:trace>
  <inkml:trace contextRef="#ctx0" brushRef="#br1" timeOffset="126">23618 4557 8091,'7'0'0,"-2"0"2335,-5 0-1641,0-5-323,0 4 1,1-4 513,3 5-7,-3 0-545,4-6 0,-1 4 22,0-6-120,5 6 1,-3-7-149,5 5 0,1-1 148,-1 1-235,1 3 0,-1-9 0,1 3 0</inkml:trace>
  <inkml:trace contextRef="#ctx0" brushRef="#br1" timeOffset="127">23870 4511 8091,'11'17'0,"0"-10"0,1 4 0</inkml:trace>
  <inkml:trace contextRef="#ctx0" brushRef="#br1" timeOffset="128">23276 4763 10295,'-7'0'1175,"2"0"-1175,5 0 0,0 0 0</inkml:trace>
  <inkml:trace contextRef="#ctx0" brushRef="#br1" timeOffset="129">23516 4648 8091,'0'-11'0,"0"-1"0,-2 5 190,-2-1 1,2 4-163,-6-3-28,6 4 0,-8-2 0,3 5 0</inkml:trace>
  <inkml:trace contextRef="#ctx0" brushRef="#br1" timeOffset="130">23721 4580 7601,'0'-7'-46,"0"2"332,0 0-136,0 4 0,-4-5-65,1 2 178,-1 3-101,4-4 754,0 5-363,0-6-49,0 5-179,0-4-245,0 5 1,0-5 0,0-1 0</inkml:trace>
  <inkml:trace contextRef="#ctx0" brushRef="#br1" timeOffset="131">23927 4546 11129,'-7'0'-3112,"2"0"2984,5 0-119,-5 0 395,4-6 1,-5 4 259,2-6 606,3 6-692,-10-8 1,6 7 708,-2-5-660,-3 6 0,3-3 333,-4 5-406,-1 0 1,1 0-70,0 0 0,3 0-174,0 0 1,4 0 222,-3 0-307,4 0 3,-7 0-10,4 0 0,-2 0-137,1 0 202,4 0-188,-7 0 1,7 0-63,-4 0-800,4 0 1,-3 0 1020,2 0 0,3 5 0,-4 1 0</inkml:trace>
  <inkml:trace contextRef="#ctx0" brushRef="#br1" timeOffset="132">8771 7229 8061,'-11'0'0,"3"0"344,1 0 191,4 0-302,-2 0 0,5-1 944,0-3-319,0 3-485,0-4 0,5 5-84,3 0 1,2 0 77,1 0 1,4 0-97,1 0 1,4 0 0,-1 0 0,3 0-185,0 0 1,6 0 111,3 0 0,4-4-133,0 0 0,4 1 162,-9 3-228,6-6 0,-22 5 0,1-4 0</inkml:trace>
  <inkml:trace contextRef="#ctx0" brushRef="#br1" timeOffset="133">9251 7172 7399,'-23'12'0</inkml:trace>
  <inkml:trace contextRef="#ctx0" brushRef="#br1" timeOffset="134">8771 7526 7895,'1'-6'688,"3"2"0,1 2 553,3-2-1241,2 3 0,-4-4 0,6 5 0</inkml:trace>
  <inkml:trace contextRef="#ctx0" brushRef="#br1" timeOffset="135">8954 7481 7992,'34'0'0,"0"0"0,-1 0 2993,-2 0 1,1 0-1520,-6 0 1,5-4-1235,-5 0-240,-4 0 0,-6 4 0,-4 0 0</inkml:trace>
  <inkml:trace contextRef="#ctx0" brushRef="#br1" timeOffset="136">10256 6761 12043,'0'13'924,"0"2"0,0 4-424,0 8 0,0 2-74,0 5 0,0 0-142,0 1 1,4 4-181,0 3 1,-1 1 95,-3-1 0,0 2-332,0-2 0,0-1 172,0 1 0,0-4-399,0 4 0,0-11 144,0 0 0,0-3-17,0-5 1,0 1 193,0-9 1,0-4-125,0-3 594,0-5-79,0 2-131,0-5 1,0-5-47,0-3 1,2 2 89,1-2 1,0 2 24,5-2 1,-1-2 5,5 2 1,0 2-138,4-2 0,1 2-434,6-2 1,0-1-495,0 6 1,3-5 906,1 4 0,5-1 106,-2 1 1,2 3-413,-2-3 0,2-1 102,-5 1 0,3-1-14,-3 1 1,-4 3 177,-4-3 1,-5-1-98,1 2 1,-2-1-106,-2 4 87,-5 0 0,0-2-441,-6-1-91,0 1 0,-2-3-1432,-2 5 1103,-2 0 0,-5-4-342,-1 1 1,0-1 1218,-4 4 0,4-5 0,-5-2 0</inkml:trace>
  <inkml:trace contextRef="#ctx0" brushRef="#br1" timeOffset="137">10279 7241 8058,'0'-12'538,"0"1"877,0 5-349,0-5 1,5 6-496,2-2 0,4 0 205,0 4 0,6 0-262,2-5 1,-2 5-17,2-5 0,0 4-137,4-3 1,0 3 32,0-4 0,0 4-169,0-3 1,3 0-45,1 0 0,0-3-295,-5 2 0,5 2 158,0-2 1,-2 2-771,-6-2 1,1-1 76,-4 5-2162,-1 1 1182,-4 3 81,-4 0 0,-4 0 221,-6 0 1327,-4 0 0,-9 0 0,-2 0 0</inkml:trace>
  <inkml:trace contextRef="#ctx0" brushRef="#br1" timeOffset="138">10233 6807 8076,'5'-13'0,"-1"-2"283,7 7 1,0 2 455,8-2 1,0 5-136,3-5 0,3 2 17,1-2 0,3-2 312,6 2 0,-1 2-342,0-2 1,-1 6-6,-2-2 1,0-1-166,-4 1 0,0-4-352,-4 5 1,-2-1-276,-2 4-169,3 0 0,-10 0-1070,4 0 650,-9 0 795,-2 0 0,-10 5 0,-1 1 0</inkml:trace>
  <inkml:trace contextRef="#ctx0" brushRef="#br1" timeOffset="139">11455 6578 8138,'5'-6'0,"0"-4"-130,3 2 0,2-1 161,-2 2 0,1-3 406,-2 2 1,0 2 161,-4-2 329,-1 6-152,3-9-38,-5 10-505,0-4 0,-2 5 30,-1 0 1,0 5-23,-5 3 0,0 3-1,-8 4 1,2 4 145,-5 8 1,0 2-108,-4 6 0,-3 4 104,-1 3 1,0 3-277,5 5 1,3-2-93,0 5 1,1 1-245,-1 3 1,-2-4 295,6 0 1,5-4-185,6 0 0,3-6 57,1-1 0,1-5 85,3 1 1,2-4 22,6-3 0,3 0 246,0-4 1,4-1-10,-3-7 0,3-2-12,-4-1 1,4-5 179,-4 0 0,4 0-253,-4-8-180,1 6 1,-5-8-1,0 5 1</inkml:trace>
  <inkml:trace contextRef="#ctx0" brushRef="#br1" timeOffset="140">11946 6761 7997,'-6'-6'3,"-4"-1"0,2 4 1420,-2 1 1,-3-3-702,-2 5 0,1 0-633,-5 0 0,1 5-12,-1 3 0,-2 2-2,2 2 0,-3 0-25,-1 3 1,4-1-12,0 5 0,5 1-12,-1 2 1,7 1 4,5 0 0,1-5-166,2-3 1,2-2 52,1-2 0,5 1-75,7-1 0,-1-5 44,5-2 0,-1-3 21,1-1 0,1 0 71,-4 0 0,0-3 113,-1-1 1,-2-5 5,2 1 1,-2-2-64,-2-1 1,1-1 213,-1 1 0,1-4-44,-1-1 1,-3 1 24,-1 4 1,-4-1-71,1 1 0,-2 0 62,2-1 0,-3 4 59,3 1-28,-3 4-413,-1-2 209,0 20 1,0 1 109,0 14 0,0 1-76,0 3 1,0 5-4,0 3 1,-1 3-6,-3 0 0,3-3-273,-3 0 0,-1-5-3,1 1 1,0-4-19,4-3 1,0-5 240,0-7 0,4-2-55,0-6 0,1-1 120,-1-2-222,-3 2-49,4-9 1,-4 3 163,3-8 1,-2 2-853,1-6 0,-1 4 871,-2-3 0,0-1 0,0-3 0</inkml:trace>
  <inkml:trace contextRef="#ctx0" brushRef="#br1" timeOffset="141">12232 6738 8005,'16'-11'1559,"2"5"1,5-5-694,0 4 1,-4-2-519,0 1 0,-4 3-127,4 5 0,-5-4-122,1 1 1,-2-1 152,-2 4-113,1 5 0,-1 1-149,1 6 0,-6 0 113,-2 4 0,-3-4-154,-1 3 0,0 3 38,0 1 1,-4-1-126,0 1 0,-8 0 49,0 4 1,-2-4-35,3 0 0,-4-5-9,-1 1 0,0-2 51,1-2 1,2-1 186,-2-2 0,6-2-141,1-2 1,4-3 470,-3 3-135,4-2-2,-2-2-221,5 0 1,5 3 127,3 1 1,3 1-116,5-1 0,1-1 0,6 4 0,1-3-130,3 4 1,-3-5 63,3 5 0,1-2-68,-2 2 1,1 2 88,-4-2 1,-4 2-78,0 1 0,-6 2 66,-2 2 0,-1-2-20,-6 2 0,0-1-18,-4 1 1,-5-1 11,-3 5 1,-7-5 32,-4 2 0,-3 0 21,-1-1 1,-5 1-11,-2-5 1,1 4-141,-2 0 1,1-3 132,-4-5 1,-1 0-233,1 0 1,5-2 121,2-5 0,4 0-173,4 0 0,3 0-12,4 0-159,6 0-81,1 0 0,5-1 489,0-3 0,5 3 0,1-4 0</inkml:trace>
  <inkml:trace contextRef="#ctx0" brushRef="#br1" timeOffset="142">12803 7366 7978,'4'8'1489,"-1"0"1,1 1-644,-4 6 1,0-1 298,0 5 0,0-4-536,0 4 0,-4 0-143,1 4 0,-5 0-386,4 0 1,-1-1-295,1 1 1,2 0-1047,-6 0 0,6-4 368,-2 0 892,3-5 0,-5-3 0,0-5 0</inkml:trace>
  <inkml:trace contextRef="#ctx0" brushRef="#br1" timeOffset="143">13671 6601 7959,'-5'-6'833,"2"1"180,-4 5 0,3 0-553,-4 0 1,1 0-157,-5 0 1,-3 6-102,0 6 0,-6 4 25,2 7 0,-7 2 152,-5 6 1,2 1-109,-1 9 1,0-3-366,0 4 1,2 0 228,5 4 0,2 0-223,2-1 0,2-3 123,6 0 1,4-6-81,3-2 1,3-1-297,1-7 1,5 1 167,3-4 1,7-4-71,4 0 1,3-9 32,1 2 0,-1-9 317,1 1 0,4-3 127,0-1 0,0-1-112,0-3 1,-7 2-102,3-6 0,-6 1 38,2-5 1,-7-3-40,0 0 0,-2 0 19,-6 3 1,0-1-123,-4-2 1,-2 1 95,-1-5 0,-5 5-272,-7-1 0,-3 4-36,-5 3 0,-6 3-41,-5 5 1,-1 1-221,-3 3 0,4 1 177,4 3 1,3 6-48,8-3 1,2 3-158,6-3 582,0 1 0,4-6 0,2-1 0</inkml:trace>
  <inkml:trace contextRef="#ctx0" brushRef="#br1" timeOffset="144">13876 6864 7967,'-5'-17'1,"4"5"0,-4 0 0,5 7 0</inkml:trace>
  <inkml:trace contextRef="#ctx0" brushRef="#br1" timeOffset="145">13876 6784 8101,'0'-11'0,"2"0"1265,1 4 1,4-3-532,4 2 0,1 2-296,-1-2 0,0 6-138,1-2 1,3-1-99,0 1 1,4 0 34,-3 4 0,3 0-52,-4 0 0,4 0 66,-4 0 1,2 5-238,-2 3 1,-4 3 88,1 4 0,-2 3 39,-6 5 1,-1 1-48,-3 3 1,-5 3 10,-2 8 1,-8-2-43,-5 2 0,-1-1-91,-2 1 1,-4-4-88,1 0 0,-5-1-109,5-6 0,-5 0-281,5-5 1,0-4 409,7-3 0,3-2 94,4-1 0,5-5 0,-1 1-358,5-6 164,-2 3 415,5-5 1,5 4-22,3 0 1,2 0 37,2-4 0,4 0-6,3 0 0,3 0-55,1 0 1,3 0-8,1 0 1,3-4-21,-3 0 1,5-1-202,-2 1 0,-2 3 74,-1-3 0,-3 3-510,-1 1 0,-4-4-176,0 0 0,-5 1-1567,1 3 2230,-7 0 0,2-6 0,-4 0 0</inkml:trace>
  <inkml:trace contextRef="#ctx0" brushRef="#br1" timeOffset="146">14367 6361 9033,'0'-6'2023,"0"11"1,0 3-1581,0 7 1,6 3-87,1 1 1,3 0 263,2 4 1,3-2-200,0 10 1,5-5-49,0 5 0,0-2-214,-1 1 0,2 5 18,-2-1 1,3 0-116,1 4 1,-4-2 138,0-2 1,-4 4-333,4 0 0,-9 0 107,2-3 0,-5 1-367,1-1 0,-3 1 184,-5-5 1,0-2-102,0 2 1,-1-5 37,-3 5 1,1-6 41,-4 2 0,-1-4-5,-3-4 1,-1 2 69,1-2 0,-4-1-147,0 1 0,-1-5 55,5 1 1,-4-3-723,-1-5 0,5 2 976,3-5 0,6 5 0,-3-3 0</inkml:trace>
  <inkml:trace contextRef="#ctx0" brushRef="#br1" timeOffset="147">18707 6281 7992,'-5'-6'948,"4"-4"-101,-4 9 43,5-4-285,0 5 0,0 6-242,0 5 1,0 7-97,0 9 1,0 2 98,0 5 1,0 4-126,0 0 1,0 6-225,0-3 0,0 0 155,0 1 0,0-5-287,0 1 1,0-3 51,0 0 1,0-5-59,0 0 1,0-5-115,0-3 0,0 0-24,0-7-63,0 0 123,0-3-266,0-6 94,0-1-1070,0-5 734,-5 0 707,4 0 0,-4-5 0,5-1 0</inkml:trace>
  <inkml:trace contextRef="#ctx0" brushRef="#br1" timeOffset="148">19107 6270 7981,'0'-11'0,"0"-1"0,0 1 808,0-1-458,0 6 0,0 0 805,0 2-225,0 3-532,0-4-131,0 15 1,-1-1 29,-3 10 0,3 0-127,-3 3 1,3 0 54,1-3 1,0 3-112,0-3 1,0-2 110,0 2 1,-4-3-286,0 3 1,0-5 76,4 1 1,0-6-344,0-2 96,0 1-25,0-2 273,0-1 141,0-5 1,5 0-134,3 0 0,7 0 132,4 0 0,3 0-47,1 0 0,3 4 55,1 0 1,3 4-72,-3-4 1,3 4-126,-3 0 0,-4 6 39,-4 1 0,-1 4-17,1-4 0,-4 6-76,-7-2 0,-2 2 113,-2 2 0,-3 0-68,3 0 1,-9 0 45,-7 0 1,0-1-203,-7 1 0,0 0 57,-4 0 0,-4 0-104,0 0 0,0-6-12,0-1 0,2-1 109,-6-4 1,6 3 7,-2-6 0,3-3 22,1-1 0,4-3-161,0-1 1,5 0 80,-1 0 1,6-1-1018,1-3 1212,6-2 0,-8-1 0,3 2 0</inkml:trace>
  <inkml:trace contextRef="#ctx0" brushRef="#br1" timeOffset="149">19084 6281 7985,'0'-6'1,"5"-4"117,3 2 0,7 2 301,4-2 0,3 1 547,1-5 1,1 5-502,2-1 1,-1 4-192,1-3 0,2 3-267,-1-4 0,1 6 93,-2-2 1,-2-1-662,3 1 0,-3 0 132,-1 4 0,-4 0 429,0 0 0,-10-5 0,1-1 0</inkml:trace>
  <inkml:trace contextRef="#ctx0" brushRef="#br1" timeOffset="150">19747 6156 8728,'0'-6'2813,"0"0"-2327,-5 17 1,3-4 95,-1 8 1,1 3-178,2 1 1,-1 4-54,-3 4 1,3-2-104,-3 6 0,3-5-280,1 5 0,-4-6-77,0 2 1,0-3-89,4-1 0,0-4 153,0 0 1,-1-7-118,-3 0 1,3-1-397,-3-3 145,3-3 129,1 0 378,0-5 1,5 0 94,3 0 1,2-4 26,1 0 0,1-3-95,-1 3 0,4 0 81,1 4 0,3 0-76,-4 0 0,5 0-37,-1 0 1,1 4-99,-1 0 1,-1 6 98,-3 1 1,-2 1-156,2 3 1,-2-1 86,-1 1 1,-5-1-22,1 5 0,-6-1-144,2 1 1,-3 3 107,-1-3 0,-5 1-163,-2-1 0,-7 2 114,-2-1 1,-4-4-375,1-1 0,-2 2 141,-2-2 0,0-4-124,0-3 1,-4-4-74,1 3 1,-1-4-60,4 1 0,0-3 38,1-1 1,3-1-108,0-3 0,5-2 640,-2-6 0,-1 1 0,-1-1 0</inkml:trace>
  <inkml:trace contextRef="#ctx0" brushRef="#br1" timeOffset="151">19587 6202 7997,'6'-12'0,"0"1"377,-2-1 1,0 2-83,8 3 1,-2-2 528,9 5 0,2-4-314,10 4 1,0-3 3,11 3 1,0-4-144,4 5 0,0-1 18,-1 4 0,-3-4-140,0 0 0,-5-1-57,1 1 0,-6 3-518,-2-3 0,-6 2 290,-1-2 1,-1 3-1492,-7-3 1,-4 2 1526,-3 2 0,-6 6 0,3 0 0</inkml:trace>
  <inkml:trace contextRef="#ctx0" brushRef="#br1" timeOffset="152">20489 6293 8059,'-11'0'0,"3"-1"669,0-3-47,6 3-193,-3-5 0,6 6 101,3 0 0,3 0-160,9 0 0,-2 0 38,5 0 1,1 0-89,7 0 0,-2 0 38,5 0 0,-3 0-206,4 0 0,-7 0-92,-1 0 1,-1-1-179,-3-3 0,-2 3-880,-2-3-337,-2 3 0,-6 1-15,1 0-122,-5 0 1472,2 0 0,-5 0 0</inkml:trace>
  <inkml:trace contextRef="#ctx0" brushRef="#br1" timeOffset="153">20455 6510 8639,'11'-5'928,"2"4"-239,2-3 0,3-1 180,5 1 0,5-5-869,2 1 0,-12 3 0,-3 0 0</inkml:trace>
  <inkml:trace contextRef="#ctx0" brushRef="#br1" timeOffset="154">21665 5916 8059,'-11'-5'812,"0"0"-610,-1-3 1,-3 3 253,0 5 1,-4 0-108,3 0 0,-3 1-129,4 3 1,-4 3-46,4 4 0,-4 0 13,4 1 0,-2 4-178,2 3 0,1-1 90,-5 1 1,5 0-172,-1 4 1,2-1 75,2-3 1,4 2-185,3-2 0,3-2-87,1-2 266,5-2 0,2-2 0,4 1 0</inkml:trace>
  <inkml:trace contextRef="#ctx0" brushRef="#br1" timeOffset="155">21608 6122 12591,'0'16'464,"0"3"1,-1 3-285,-3 1 1,3 4-85,-3 4 0,3 2-58,1 1 0,-4 2 17,0 2 0,0 2-152,4 6 1,0-4-5,0 0 0,0-5-106,0 1 0,0-4 97,0-4 0,0-3 30,0-8 1,4-2 79,0-6 0,0-5 0,-4-1 0</inkml:trace>
  <inkml:trace contextRef="#ctx0" brushRef="#br1" timeOffset="156">21905 6007 8059,'5'-6'3508,"3"2"-2589,2-2 1,1 3-426,1-4 1,3 4-200,0-1 1,1 2-133,-5-2 1,6 3 68,2-3 1,-2 3-208,2 1 0,-1 0 167,1 0 1,1 0-72,-4 0 1,0 0 23,-1 0 0,-2 3-210,2 1-24,-2 5 0,-3-2 137,-2 4 0,1-3-78,-6-1 1,1 1 105,-4 3 1,-4 2-82,1 2 0,-6-2 70,1 2 0,-6 2-101,-1-2 1,0 0 12,3-4 1,1 1 4,-1-1 1,1 1-43,0-1 1,3-3 76,0-1 1,5-3 110,-5 4 1,5-4-102,0 3 347,1-4-278,2 7 0,4-4-34,0 6 0,5-2-1,-2-3 0,4 6 4,0-5 1,0 8-134,1-4 1,3 2 130,0-3 1,4 4-158,-3 0 1,4 4 111,-1-3 1,-3 3-197,0-4 0,-4 5 23,0-1 0,-2-1 57,-2 1 0,0-4 51,-4 4 1,0-3-13,-4 3 0,-4-2 64,0 2 0,-8-2-65,0-6 1,-7 1 211,0-1 0,-2 1-59,-2-1 1,-1-3 305,-3-1 0,3-4-134,-3 1 1,-1-3-122,2-1 0,-1 0-1179,4 0 0,0 0 567,1 0 1,3-1-631,0-3 0,5 1 481,-2-4 1,4 4 616,0-1 0,1-7 0,-1-2 0</inkml:trace>
  <inkml:trace contextRef="#ctx0" brushRef="#br1" timeOffset="157">21300 6167 7968,'0'0'0</inkml:trace>
  <inkml:trace contextRef="#ctx0" brushRef="#br1" timeOffset="158">21300 6167 7968,'6'0'1713,"-1"0"-731,-5-5-211,0 4-63,0-4 547,0 5-1211,5 0 0,-2 1 58,5 3 0,-5-3-103,5 3 1,-4 1-14,3-1 1,1 3 65,3-3 1,-3 4-11,0-4 1,1 3 54,6-3 0,-3 0-119,4-4 1,-2 0 115,1 0 0,-2 0-107,2 0 0,1 0-171,0 0-188,-1 0 0,-5-1-1359,-2-3 1252,2 3 1,-9-6-1611,3 3 2089,-8 3 0,-2-9 0,-6 4 0</inkml:trace>
  <inkml:trace contextRef="#ctx0" brushRef="#br1" timeOffset="159">21620 5962 7968,'-7'0'1248,"2"0"-137,5 0-896,-5 5 0,4 1 8,-3 6 1,-1-1-117,1 0 0,-3 5 68,3-1 1,0 4-150,4-4 1,0 5 53,0-1 1,0-1-1557,0 1 1476,0-5 0,0 8 0,0-4 0</inkml:trace>
  <inkml:trace contextRef="#ctx0" brushRef="#br1" timeOffset="160">22945 6144 7968,'0'-6'0,"0"-4"-194,0 9 1217,0-9-28,0 8-385,0-3-184,0 5 1,3 5-12,1 3 1,0 3-11,-4 5 1,0-3-187,0 6 0,4 1 13,0 2 1,-1 5-78,-3 0 1,0-1 67,0-3 1,4 4-227,0-1 1,1 0 81,-1-7 0,-3 1-464,3-5 0,1 1-114,-1-5 0,0-3-376,-4-1 1,1-3-668,3 4-678,-3-6 2220,4 3 0,-10 0 0,-1 2 0</inkml:trace>
  <inkml:trace contextRef="#ctx0" brushRef="#br1" timeOffset="161">22716 6350 8360,'12'-6'1042,"-1"2"1,2 3 54,2 1-1097,-2 0 0,3-5 0,-5-2 0</inkml:trace>
  <inkml:trace contextRef="#ctx0" brushRef="#br1" timeOffset="162">23813 5882 7968,'-12'0'1385,"1"0"0,-2 0-699,-2 0 0,-3 6-223,-5 6 0,0 0-196,0 7 0,-3 2-7,-1 5 1,-1 0-1,2 4 1,1 0-234,-1 5 1,2-1 131,1 0 1,1 1-261,3-1 0,-1 4 92,5 0 1,5 0-122,6-4 0,3-5 6,1-2 1,8 1 41,4-1 1,7-2 157,0-6 1,2-2-84,2-6 1,0 0 195,0 1 0,0-6-97,0-2 0,3-3 135,1-1 1,0 0-80,-5 0 1,1-5 46,0-2 1,-5-2-112,-3 1 0,-2-6-18,-2 3 0,-3-5-1,-1 1 0,-4-1-24,1-3 0,-8-3-180,-4 3 1,-8-2 60,-7-2 1,-6 5-333,-9 3 1,-3 3 159,-4 5 0,3 2-64,0 5 0,2 1 110,2 3 1,2 2-199,9 5 1,5 1-88,7-1 1,4 4 488,3 1 0,3-1 0,5-4 0</inkml:trace>
  <inkml:trace contextRef="#ctx0" brushRef="#br1" timeOffset="163">23984 5905 7968,'5'-7'2612,"1"-2"-1889,6 6 0,0-5-232,4 4 1,-2-1-113,5 1 0,-4 3-82,4-3 1,-1 3-75,1 1 1,-3 0 92,-4 0 0,-1 5-123,0 3 0,0 3-1,-4 4 1,-2 3 24,-5 5 0,0 3-28,0 1 0,-5 5-254,-2-2 0,-4 3 95,0 2 0,-6-1-423,-2 0 0,2 4 246,-2 0 0,1 0-101,-1-3 0,-3-1 17,3 0 0,3-1-29,1-2 1,2-4 105,1-4 0,5-5 103,-1-3 0,6-2 440,-2-2-174,3 1 452,1-1-438,5-4 0,1-2 94,5-5 0,6 0 41,2 0 0,-1 0 105,1 0 0,0 0-41,4 0 1,3 0-125,1 0 1,0 0-249,-5 0 0,-3 0 75,0 0 0,-3 0-302,3 0 1,-5 0 154,1 0 1,-6 0-1974,-2 0 292,-4 0 625,2 0 0,-5-2 161,0-1 911,0 1 0,-5-3 0,-1 5 0</inkml:trace>
  <inkml:trace contextRef="#ctx0" brushRef="#br1" timeOffset="164">22716 6373 7033,'0'-7'2970,"0"2"-2076,0 5-609,0-5 0,1 4 152,3-3 1,-1 3-152,4 1 0,1 0 63,3 0 1,2-1-10,2-3 0,-1 3 23,5-3 1,0-1-175,4 1 1,1-1 27,3 1 0,-3 3-62,3-3 0,1-1 68,-2 1 1,1-3-152,-4 3 0,0 0 30,-1 4 1,0-4-72,-3 0 0,-2 0 129,-6 4-377,0 0 106,1 0-232,-6 0-89,-1 0-297,-5 0 464,-5 0 23,4 0-94,-9 0 1,3 2-410,-4 2 0,3-3-2319,1 3 3064,4 2 0,-12-5 0,2 4 0</inkml:trace>
  <inkml:trace contextRef="#ctx0" brushRef="#br1" timeOffset="165">8817 8771 8094,'-6'-6'265,"-5"1"237,5 5-77,-5-5 1,3 3-62,0-1 1,6 0 933,-2-1-372,-2 3-472,4-4 0,-1 5-147,6 0 1,4 0-72,4 0 0,6 0 134,2 0 0,2-1-80,2-3 0,5 1-178,3-4 1,2 3 96,1-4 1,4 5-187,0-5 0,-1 2-139,-7-2 1,2 2-154,-5 2 0,-1 1 269,-3-4 0,-10 4 0,-3-2 0</inkml:trace>
  <inkml:trace contextRef="#ctx0" brushRef="#br1" timeOffset="166">9285 8657 8039,'-11'0'-98,"-1"1"98,1 3 0,-6 2 0,0 6 0</inkml:trace>
  <inkml:trace contextRef="#ctx0" brushRef="#br1" timeOffset="167">8771 9034 8603,'1'-8'675,"3"1"0,1 3-318,3-4 0,2 6 653,-2-2 0,6-1-252,1 1 0,4-4-11,-4 5 1,6-1-288,-2 4 1,2 0-65,2 0 1,0 0-157,0 0 1,-1 0-24,1 0 1,0-1-113,0-3 0,0 2 139,0-1 1,0 0-486,-1-1 0,0 3 200,-3-3 41,3-2 0,-15 5 0,3-4 0</inkml:trace>
  <inkml:trace contextRef="#ctx0" brushRef="#br1" timeOffset="168">10279 8463 8023,'0'0'0</inkml:trace>
  <inkml:trace contextRef="#ctx0" brushRef="#br1" timeOffset="169">10256 8417 8470,'-6'0'2812,"1"0"-2215,5 0-61,-6 0-125,5 0-177,-4 0 1,5 1-108,0 3 1,0 4 110,0 7 1,0 4 169,0 8 1,0 2-130,0 5 1,0 6 36,0 1 0,0 0-48,0 1 0,0 0-112,0 3 0,0 1-47,0 0 0,0-2-171,0-2-1,0-3-311,0-4 1,0-6 253,0-2 1,0-5-247,0-3 98,0-2 221,0-6-90,5-4 295,-4-2 6,5-5 377,-6 0-336,0-5 0,3 2-123,1-4 0,4 3-123,-4-4 1,4 6 119,0-2 1,2-1-155,2 1 1,4-1 84,3 1 0,3 1-66,1-4 0,4 4 14,4 0 0,-2-3 10,2 3 0,-1-5 145,4 4 0,-3-1-109,-1 1 1,-4 3 40,0-3 1,-2-1-4,-1 1-235,-5 1 217,-2 3 0,-8 0-184,0 0 1,-6-2-91,2-1 0,-4 1-224,-4-2 0,-2 3-673,-6 1 0,5 0 471,-1 0 0,1 0-609,-5 0 0,1 0 1285,-1 0 0,-4-5 0,-2-1 0</inkml:trace>
  <inkml:trace contextRef="#ctx0" brushRef="#br1" timeOffset="170">10210 8851 7992,'-5'-6'0,"4"-4"671,-4 3 1,6 0-195,3-1 0,-2 6 295,6-2 0,5 1-291,6-1 0,2 3 186,2-3 1,5-1-182,3 1 1,2 1-25,1 3 1,0-4-209,0 0 1,-3 0-15,-1 4 0,-6-4-186,-1 1 0,0-2 60,-4 1 0,-2 2 366,-2-1 0,3-4-278,-6 6 1,1-4 24,-5 5-328,-6-5 0,2 4-134,-8-3 235,-2 3 0,-11 1 0,0 0 0</inkml:trace>
  <inkml:trace contextRef="#ctx0" brushRef="#br1" timeOffset="171">10210 8497 8047,'12'-10'631,"-1"2"0,6-2 226,2 3 1,5-4-307,6 0 0,6-2 15,9-2 0,4 2-169,-4-2 1,4 2 94,-8 2 1,-3 1-170,-3 2 0,-2-1-234,-7 6 0,0-5-154,-7 4 0,-3 0-436,-4 4 0,-1 0-2661,1 0 2356,-6 0 0,0 4 806,-2 0 0,-3 5 0,4-3 0</inkml:trace>
  <inkml:trace contextRef="#ctx0" brushRef="#br1" timeOffset="172">11524 8177 8072,'0'-6'0,"0"-4"260,0 3 188,0-4 1,0 3 694,0 1-211,0 4-38,-5-2-170,3 5-415,-8 0 1,4 9-25,-6 3 1,-3 7 116,0 0 1,-4 7-144,4 5 1,-6 2-16,2 1 1,-2 5-119,-2 3 1,1 3 80,3 0 1,-1 2-502,5 3 1,-4-2 354,4 5 0,3-5-250,4 2 0,6-3 86,-2-1 0,4-1-42,4 1 1,2-5 133,6-3 1,-1-4 7,1-4 1,3-2 254,0-5 1,4-1-81,-4-3 0,4 1 49,-3-5 0,-1-1-32,-4-6 1,4 1 16,1-5 1,-1 1-371,-4-2-372,1-1-210,-1 3-927,1-5-217,-1-5 1299,-5-2 0,3-4-1556,-5-1 2147,0 1 0,1-5 0,1-2 0</inkml:trace>
  <inkml:trace contextRef="#ctx0" brushRef="#br1" timeOffset="173">11980 8440 7956,'0'-28'0,"0"5"0,0 5 600,0 7 0,0 0 199,0-1-135,0 1-303,0-1 0,-5 2 250,-2 3 1,0 2-302,0 5 1,-1 0-66,-3 0 1,-4 5-88,-1 2 1,-4 8 95,1 4 0,-3 4 11,0 4 1,-1 2-102,0 5 0,0 5-95,0-1 0,2 1 35,2-1 1,2-2-222,6 2 1,1-3-8,2-1 0,3-3 100,5-1 1,1-1-87,3 2 1,4-3 74,7-5 1,-3-4 44,4 0 0,0-5 4,-1 1 0,4-7 32,-3-5 1,0 2-119,-1-1 0,-1 0 90,5-4 1,-1-4-122,1 0 0,-2-4 109,-6 0 0,-1-2-8,-2-2 0,1 1-7,-5 0 1,-1-2-40,-3-2 0,-6-2-110,-5-2 1,-2 3-220,-6 4 1,-5 1 77,-7-1 0,-2 6-168,-1 2 0,0 4-21,0 4 1,4 2 126,4 6 1,3 0-235,4 4 1,4-4 138,7 4 0,3-4-839,5 0 1295,5-1 0,6 1 0,7-1 0</inkml:trace>
  <inkml:trace contextRef="#ctx0" brushRef="#br1" timeOffset="174">12186 8440 7953,'-4'-16'0,"0"-4"0,1 4 609,3 1 0,3 1-109,1-1 0,4 2 111,-4-2 0,1 2 83,-1 2 0,-2-1-261,6 1 0,-1 3-30,5 0 1,-1 6-122,1-2 1,-1 3-48,0 1 1,1 0-7,-1 0 1,2 5-3,2 3 1,-2 2-53,2 1 1,0 6-83,-3 2 0,2 3-187,-7 5 0,-2 2 78,-1 6 1,-4 0-244,-4 3 0,-2-1 134,-5 5 0,-6-4-199,-2 4 1,1-5 64,-1 1 1,2-4 42,-2-4 1,-2-2 212,6-5 0,0 0-82,3 0 1,1-5 185,-1-3-150,6-2 351,1-2 0,5-3 90,0-1-57,5-4 0,3 2 9,7-5 0,-1 0 47,5 0 0,0-1-278,4-3 0,5 1 72,2-4 1,-1 3-266,2-4 0,-1 4 67,5-3 1,-5 3-588,0-4 1,-4 6 301,1-2 1,-5-1-1051,-3 1 0,-2 0-989,-6 4-186,1 0 1733,-1 0 790,-4 0 0,3-5 0,-4-1 0</inkml:trace>
  <inkml:trace contextRef="#ctx0" brushRef="#br1" timeOffset="175">12734 8851 7969,'0'-6'3186,"0"1"-2466,0 5 0,0 5-283,0 2 1,0 5 433,0 3 1,0 3-329,0 5 0,0 0-270,0-1 1,0 1-305,0 0 0,0 0-52,0 0 0,0-2-717,0-2 1,4 2 541,0-6 0,1 4-3007,-1-4 3265,-3 0 0,9-3 0,-3-1 0</inkml:trace>
  <inkml:trace contextRef="#ctx0" brushRef="#br1" timeOffset="176">13260 8337 7981,'0'-11'-7,"0"-1"0,0 1 43,0 0 0,0 3 261,0 0 1,0 1-59,0-5 0,-2 5 572,-1-1-116,1 0 52,-8-3-208,9 0 237,-4-1-423,10 1 0,5 3-60,5 1 0,6 3-112,-2-4 1,2 6 59,2-2 1,4 2-204,-1 2 1,6 0 138,-2 0 1,-2 0-186,-1 0 1,-3 6 42,-1 1 0,-1 3-168,-3 2 1,-3-1-41,-4 1 1,-2-1-12,-3 0 0,-2 2 21,-5 2 0,0-2 153,0 2 0,-5-1-119,-2 1 0,-3-2 87,-2 2 1,-3-2-39,0-2 0,-2 1 32,2-1 0,2 1 68,-2-1 0,2 1-17,2-1 0,-1-3 28,1-1 39,5 1-94,-4 3 45,8 1-20,2-1 0,10 1 160,6-1 1,3-3-28,-4-1 1,5 1 36,-1 3 1,4-3-111,4-1 1,-3 2 11,3 7 0,-3-4-133,-2 3 0,-4-2 126,-3-1 0,-2 0-210,-1 4 0,-6-4 54,-2 3 1,-3-2-47,-1-1 0,-5-1 102,-3 0 0,-3 5-167,-4-1 1,-3 0 131,-5-4 0,0-3 120,0 0 0,-5-2 3,-2 2 0,-2 1 199,2-6 0,-6 1 5,6-4 0,-1 0-87,9 0 1,4 0-203,3 0 0,2 0 249,1 0-1741,6-5 613,1-1 0,6-4-1506,3 2 2416,2-2 0,11 3 0,1-4 0</inkml:trace>
  <inkml:trace contextRef="#ctx0" brushRef="#br1" timeOffset="177">14036 8280 7993,'2'-19'0,"1"0"0,0 5 643,4-1 1,0 2-247,0 2 0,-1 3 1715,-6 1-884,5 4-103,-4-2-722,4 5 1,-5 5-27,0 3 0,0 7-56,0 4 1,0 8-42,0 3 1,0 3-50,0 1 1,0 2-6,0 2 0,0 1-222,0 3 0,0 2 116,0-2 1,0-2-271,0-2 0,0-4 30,0-4 1,0 2-90,0-5 1,0-6 112,0-5 1,0-4-21,0 0-606,0-1 259,0-4-1714,0-2 1542,5-5 0,-2-2-2230,4-1 2865,-4-4 0,7-9 0,-4-2 0</inkml:trace>
  <inkml:trace contextRef="#ctx0" brushRef="#br1" timeOffset="178">14208 7972 7946,'0'-22'82,"0"3"1,0 6 317,0 6 702,5 4 210,-4-7-893,9 9 0,-4-4 214,6 5 0,-1 5-216,1 3 0,-1 3 168,1 4 1,4 0-97,3 8 0,1-2-9,-1 5 1,3 3-131,-3 2 1,5 2-49,-1 1 1,6 0-110,-6 1 0,4 0-108,-1 3 0,-2 2 25,3 1 1,-7 0 84,-1-3 0,-5 1-259,2 3 1,-9 1 43,-3-4 0,1-1-150,-1-4 1,0-4-57,-4 1 1,-5-6-17,-3 2 0,-1 1-359,1-2 1,-2 0 280,3-7 1,-7 1-297,-1-5 1,-1 1 354,5-5 0,-1 0-2428,1 1 2689,0-6 0,-1 4 0,1-3 0</inkml:trace>
  <inkml:trace contextRef="#ctx0" brushRef="#br1" timeOffset="179">19256 7880 8057,'3'-7'-1231,"1"-1"1747,0 1 1,-4-5-79,0 1 1,0-1-7,0 1 0,0-1-151,0 1 1,0 0 56,0-1 1,-1 1-122,-3-1 1,1 1-15,-4 0 0,-1-1-21,-3 1 0,-2-1-128,-2 1 0,2 4-66,-2 4 0,-3 0 59,-1-1 0,-1 3-29,1-3 1,-3 4 33,3 4 1,-1 2-67,1 6 1,1 1 50,3 2 0,3 3-108,1 4 0,0 1 84,3 0 0,3 1-99,1 3 0,4-3-113,4 3 1,2-7 67,6-1 0,4-5 51,3 1 1,7-6 32,0-1 1,1-6 169,-4 2 0,-4-4 58,0-4 1,-1 2 181,1-6 1,1-1-96,-5-6 0,0 2 59,-3-2 1,-1 1-35,1-1 0,-5 2-56,1-2 0,-2-2-231,2 2 1,-2 0 97,-2 3 1,-3 5 0,3-1 1,-1 6-88,0-2 0,0 9-129,4 6 0,-4 7 117,1 9 1,-3 3 34,-1 8 0,0-1-50,0 5 0,-1 4 61,-3 3 0,-1 1-188,-3-5 1,-1 0 107,6-3 0,-1 0-85,4-8 0,0 1 82,0-8 0,0-2-133,0-6 0,4-2-105,-1-6 85,6 1-356,-2-6 1,0-1 175,1-5 0,-6-1-1906,2-3 1630,3-2 0,-6-6 640,3 1 0,2-6 0,0 0 0</inkml:trace>
  <inkml:trace contextRef="#ctx0" brushRef="#br1" timeOffset="180">19610 7721 7977,'0'-12'741,"0"1"-394,0-1 0,0 5 190,0-1 0,1 5 466,3 0-512,2-4 0,9 2-119,1-2 1,0 0-142,-1 3 1,2 3-116,2-3 1,2-1 140,-2 2 0,3-1-188,1 4 1,0 0 19,-1 0 0,-3 0-82,1 0 1,-7 5-1,3 2 1,-5 4-162,-3 0 1,1 4 55,-6 0 0,1 2 114,-4-2 1,-1 2-172,-3 2 1,-2 2 18,-6-2 1,-3-1-67,0 1 0,-5-4 38,1 4 0,-2-5 97,2 2 0,-2-4 63,2 0 0,-2-5 1,2 1 0,3-2 124,4 2 0,5-2-64,-1-2-18,6-3 1,-3 6-27,5-4 1,5-1 200,2 1 0,3 3-46,2-3 0,4 2 92,3-1 0,3 1-76,1 3 0,1 2-35,3-2 0,-3 2-80,2 1 1,-2 1-103,-1-1 1,-4 6 21,0 2 0,-5-2 99,2 2 0,-8-3-227,0 3 1,-5-2 35,0 3 0,-6 1-130,-5-2 1,-6-1 10,-1 1 1,-9-1 5,1 1 0,-4-3 222,0-4 0,2-1-84,-5 0 0,3-3 101,-3 0 1,5-6-93,3 2 1,0-3-113,7-1 0,0 0 86,3 0-1383,6 0 598,1-5 0,10-1 880,2-6 0,9 1 0,1 0 0</inkml:trace>
  <inkml:trace contextRef="#ctx0" brushRef="#br1" timeOffset="181">20409 7835 8005,'-10'-5'356,"2"-3"203,3-2 0,7 2 214,1 1-546,-1 4 0,8-2 365,-3 5 0,4 0-163,0 0 0,0 0-202,1 0 0,4 0 28,3 0 1,3-4-29,1 0 0,0 1 0,-1 3 1,1-4 27,0 0 0,0-4-28,0 5 1,-2-3-1,-2 3 0,-2 1 284,-6-1-3563,1-4 2418,-6 6 634,-1-4 0,-5 5 0,-5 0 0,-1 0 0</inkml:trace>
  <inkml:trace contextRef="#ctx0" brushRef="#br1" timeOffset="182">20375 8052 8641,'11'0'1095,"1"0"1,-1 0-582,1 0 0,4 0 226,3 0 1,4-2-422,4-1 1,2 0-394,5-5 0,-4 5-265,1-5 0,-2 4-548,2-3 0,-4 4 887,-4-1 0,0-2 0,0 0 0</inkml:trace>
  <inkml:trace contextRef="#ctx0" brushRef="#br1" timeOffset="183">21574 7435 7985,'0'-11'0,"0"-1"0,0 5 577,0-1-202,0 0 1,-1 1 203,-3-1 0,1 6-56,-4-2 0,-2 4-146,-6 4 0,-1 3 63,-6 8 1,0 8-96,-8 8 1,-1 7-16,-3 4 1,1 2-337,2 2 0,0-1 123,4 1 0,0 2 41,5-2 0,5 2-185,6-6 0,4-3 211,7-1 1,2-2 51,1-2 1,8-5-49,4-2 0,9-7-187,-1-1 1,6-6-104,-2-1 1,3-6-91,-3-6 1,7 0 261,-4 0 0,5-1-108,-9-3 1,3-3-334,-6-4 1,3 1 287,-7 2 0,-3-6 83,-1 3 0,-7-3 220,-4 3-185,-3-6-55,-1 4 1,-1-7-479,-3 5 1,-4-4 136,-7 4 0,-4-1-5,-7 5 0,-4 5-80,-4 2 0,-4 3-60,0 1 1,0 5 181,4 2 0,4 3-53,4 2 0,3-1-329,4 1 1,6-1-17,6 0 722,4 1 0,-7-1 0,4 1 0</inkml:trace>
  <inkml:trace contextRef="#ctx0" brushRef="#br1" timeOffset="184">21780 7641 7985,'0'-18'122,"0"1"0,5 6 300,2-1 0,3 1-7,2 0 1,-1-1-49,1 1 1,0-1 230,4 1 1,-2 0-187,5-1 0,-2 2 4,2 2 1,2-1-150,-6 6 0,1-5-31,0 4 1,-4 0 49,4 4 1,-4-3 229,0-1-342,-1 0 0,1 5 79,-1 3 1,-5-1-208,-2 4 1,-3 5 113,-1 3 1,0 5 46,0-1 0,-1 4-42,-3 4 1,-2 1-407,-5 2 0,-5 2-33,1-6 0,-5 6-172,1-1 1,1 2 211,-1 1 1,1 0-98,-1 0 1,-1-1-80,5-2 1,-1 1 34,5-6 1,3-3 361,1-4 0,4-5-118,-1 1 0,3-6 455,1-1 0,1-4 24,3 3 1,3-4 214,4 1 0,2-3 106,2-1 0,3 0-273,4 0 1,1 0-33,0 0 1,1 0-50,3 0 0,-3-1-440,3-3 0,1 2 167,-2-1 0,0-2-1247,-7 1 1,-3-4-1537,-4 4 2741,-1-5 0,0 3 0,1-5 0</inkml:trace>
  <inkml:trace contextRef="#ctx0" brushRef="#br1" timeOffset="185">22819 7606 7985,'-6'-17'56,"2"1"0,2 7 169,2 2 0,0-1 165,0-3 0,0 3 151,0 1 24,-5-1 1,0 0 349,-2 1-500,-3 4 1,3 4-128,-4 11 1,-1 9 26,1 10 0,0-2-62,-1 2 0,6-1 0,2 4 0,3-3-178,1-1 1,0-1 42,0 2 1,5-3-319,2-5 0,4-1 161,0 1 1,-3-5-729,-1-3 0,1 0 401,3-3 0,-3 1-2485,-1-10 1445,-4 1 1406,2-4 0,-10 5 0,-1 2 0</inkml:trace>
  <inkml:trace contextRef="#ctx0" brushRef="#br1" timeOffset="186">22522 7846 7985,'1'-7'-985,"3"-1"0,1 4 2347,3-4 0,2 5-272,-3-5 0,5 4-94,3-3 0,-1 3-352,5-4 1,1 2-237,7-2 0,-2-1-368,6 6 1,-4-5 101,3 4 1,-3-3-1019,3 3 0,-1-4-142,2 4 0,-3-3 1018,-5 3 0,-1-5 0,1 3 0</inkml:trace>
  <inkml:trace contextRef="#ctx0" brushRef="#br1" timeOffset="187">23299 7515 7985,'-12'-17'0,"6"9"0,2-4 0,3 3 547,1-2 1,0 3 309,0 1-182,5-1 0,1-2-216,6 2 0,-1-1-33,0 6 1,1-5-159,-1 4 1,6-4-44,2 5 0,1-1-14,-1 4 1,3 0 27,-3 0 1,1 0-178,-1 0 1,1 0 14,-4 0 0,-1 1-107,-4 3 1,1-2-21,-1 6 0,-1 0-69,-2 3 0,1 2-27,-5 2 1,-1-2 59,-3 2 1,-5 3-21,-2 1 1,-3-1 108,-2 1 1,-3 0-133,0 3 1,-6-4 74,2-3 0,-1 2-90,1-2 0,2 0 180,6-3 0,0-2 33,-1-2 258,1 2-275,4-4 0,2 2 148,5-1 0,2-4-45,1 1 0,4 1 28,4-1 0,2 3-50,2-3 1,2 5 17,2-2 0,2 4-93,-2 0 0,-1 2-111,1 2 0,-4-1-2,4 5 1,-1-4 63,1 4 0,-2 0-101,-6 4 1,-1-4 53,-2 0 1,1 0-130,-6 4 0,1-4 86,-4 0 0,-6-4-75,-5 4 1,-2-5-1,-6 2 0,-4-4-195,-4 0 0,-1-2 73,2-3 0,0 2 94,-4-5 1,3 0 56,-3-4 0,4 0-30,0 0 1,3 0-141,4 0 1,2-4-25,6 0 1,3-3-80,1 3 0,4-5-126,-1 1 1,3 2 525,1-2 0,5 1 0,2-5 0</inkml:trace>
  <inkml:trace contextRef="#ctx0" brushRef="#br1" timeOffset="188">24018 7469 7422,'6'-29'-1266,"5"6"1618,-4 8 0,0 6 698,0 1 1,-3 6 223,4-2-450,-6-2 709,3 5-1052,-5-5 1,0 12 9,0 1 0,0 8 27,0 4 0,-1 4 49,-3 4 0,3 2-244,-3 5 1,-1 4-40,1 0 0,-1 4-215,1-4 0,3 6 104,-3-3 0,-1 4-167,1 1 0,0-1 71,4 1 0,0-5-126,0-3 0,0-7 46,0 0 0,0-10 50,0 2 0,2-4 40,2 0 0,-3-6 18,3-5 1,-3-5 10,-1 5 129,0-5-729,0 2-4835,0-5 5319,-5 0 0,-7-11 0,-5-1 0</inkml:trace>
  <inkml:trace contextRef="#ctx0" brushRef="#br1" timeOffset="189">8943 10484 8001,'-18'0'17,"1"0"1,6 0 106,-1 0 0,2 2 525,3 1-195,-3-1 389,3 3-145,1-5 17,1 0-475,5 0 1,5 0 113,2 0 0,5 0-11,3 0 0,7-4 94,4 0 0,6-3-181,-2 3 1,7-5-54,1 1 0,0 2-247,-3-2 1,-2 4 113,-3-3 0,-2 4-636,-5 0 1,-2 1 352,-1 2 0,-4 0-357,-5 0 0,1 0-966,-1 0-988,-4 0 2524,-2 5 0,-15 7 0,-3 6 0</inkml:trace>
  <inkml:trace contextRef="#ctx0" brushRef="#br1" timeOffset="190">8897 10736 8001,'1'6'335,"3"-2"0,2-3 217,6-1 0,3-1 220,0-3 0,9-1-246,-1-3 1,8-2 24,-1 3 0,4-4-120,4 0 0,-2 0 123,2-1 1,-3 4-467,0 1 0,-6 1 17,-2-2 0,-5 3-990,-3 5 0,-2-4 639,-6 0 1,1 0-2696,-1 4 2941,1 0 0,-1 0 0,0 0 0</inkml:trace>
  <inkml:trace contextRef="#ctx0" brushRef="#br1" timeOffset="191">10290 10130 8063,'0'-11'376,"0"-1"-251,0 1 675,0 5 0,0-1 661,0 4 176,0 1-1138,0-3 0,-4 6-107,1 3 1,-1 8-9,4 7 0,0 2-111,0 2 1,0 9 8,0 2 0,0 3-20,0-3 0,0 2-239,0 2 1,0 1-122,0 3 1,0 1-182,0-5 1,1 0-34,3-3 0,-3-1 179,3 0 0,-3-5-233,-1-2 1,0-7 106,0-1 1,0-5 330,0 1-215,0-7 554,0 2 162,0-9 107,0 5 311,0-6-888,0-6 0,0 4 30,0-6 1,1 5-114,3-5 0,3 5 104,4 0 0,6-3-219,2 3 1,-2-2-27,2 1 0,0 3-35,4-3 1,4 1-2,0-1 0,-1 3 102,-3-3 1,2 2-38,-2-2 1,5 3 54,-9-3 1,4-1-109,-8 1 0,4-1 92,-3 1 0,-5 3-315,-3-3 0,-5-1-273,5 1 1,-5-1-334,0 1 0,-1 2-358,-2-6 0,-4 4-71,0-3 1403,-5-1 0,-2-8 0,-7-2 0</inkml:trace>
  <inkml:trace contextRef="#ctx0" brushRef="#br1" timeOffset="192">10222 10496 7992,'-7'-12'1604,"2"6"-640,5-4 0,7 9-396,4-3 1,2-1 408,6 1 1,1-1-425,7 1 1,-2 3-74,6-3 0,-5-1-19,5 1 1,-2-1-38,1 1 1,2 3-312,-5-3 0,-1 2 103,-3-2 1,-1 2-330,-3-1 1,1 0 135,-5-1 0,1 3-561,-5-3 1,-3 3-918,-1 1-834,-4-5 789,2 4 625,-5-4 1,-5 3-579,-3-2 1453,-2 3 0,-1-4 0,-1 5 0</inkml:trace>
  <inkml:trace contextRef="#ctx0" brushRef="#br1" timeOffset="193">10313 10096 8133,'0'-11'489,"1"0"165,3 4 1,-1-2-222,4 5 1,1 0 2,3 4 0,1-3 623,-1-1 0,6-4-450,2 4 0,4-3 240,3 3 0,2-1-408,3 1 0,2-1-215,-3-3 0,-1 2-203,2 2 0,-6 3-338,2-3 0,-3 3-260,-1 1 0,-4 0 433,0 0 0,-5 0 142,1 0 0,-2 5 0,-2 1 0</inkml:trace>
  <inkml:trace contextRef="#ctx0" brushRef="#br1" timeOffset="194">11364 9788 8057,'6'-12'0,"3"5"652,-5-1-58,0 5 303,1-2-598,-4 5 1,4 2-5,-5 1 1,-1 1 24,-3 8 0,-2-2 95,-6 9 0,-1 1 98,-2 7 0,1 2-128,-5 5 0,4 6 19,-4 2 1,0 6-242,-4 1 0,4 2-65,0-2 1,5 0 88,-1 4 1,6-5-60,1 2 0,6-3-61,-2-2 1,8 0-192,3-3 0,5 1-35,3-5 0,-1-4 98,5-3 0,0-6 140,4 2 1,-4-5-8,0-3 0,-4-2 21,4-6 1,-3 0-122,3-4 1,-4 0-139,4-4 0,-5-1-249,1 1 97,-2-1-261,-2-2 1,-1-2-741,-2-1 1,-3 0-1426,-5-5 2744,5 6 0,-4-8 0,4 3 0</inkml:trace>
  <inkml:trace contextRef="#ctx0" brushRef="#br1" timeOffset="195">11649 10153 7984,'0'-23'192,"0"0"1,2 4-78,1 0 0,4 5 432,4-1 1,-1 3-22,-2 0 0,2 1 96,-2-1 1,-2 1-234,2-1 0,-1 2-42,5 3 0,3-2-123,0 5 0,2-1 1,-2 1 0,-1 3 0,5-3 0,-4 3 28,4 1 0,-5 0-188,1 0 1,-1 1-29,1 3 0,-2-2-123,2 6 1,-6 0-16,-1 3 0,-6 4-96,2 0 0,-3 2 35,-1-2 0,-6 2 54,-5 2 1,-1-3 54,-3-4 0,-1 3 6,0 0 1,-3 0 100,4-3 1,0-2 28,3-3 281,1 4-284,0-5 1,4 2 379,3-1-46,3-4-333,1 7 1,5-5 155,3 3 0,2 0-68,1-4 1,2 5 104,2-1 0,3 2-149,5 1 1,0 1-42,0-1 0,-1 1-23,1-1 1,0 4-133,0 0 1,-1 6-68,-3-2 1,1 1 73,-5-1 1,-1 3-239,-6-3 0,-3 2 82,-5 2 0,0-1 15,0-3 0,-7 2-45,-4-2 1,-2-2-46,-6-2 1,0 2 236,-4-2 0,1-1 155,-1-7 1,-5 4 102,-3-4 1,2-2-100,-1-1 0,4-3-215,0-1 0,2 0 123,1 0 0,5 0-561,3 0-29,2-5 1,7-1-487,2-5 0,4-1 146,4 1 1,3-2 920,9-2 0,1-3 0,6-5 0</inkml:trace>
  <inkml:trace contextRef="#ctx0" brushRef="#br1" timeOffset="196">12483 10028 8015,'0'-23'198,"1"5"49,3 3 0,-1 2-198,4 2 1,-4-1 254,1 1 1,-3 3 2087,-1 1-1074,0 4 125,0-2-1007,0 5 1,0 5-15,0 3 1,0 8-24,0 7 0,0 5 56,0 6 1,0 2-205,0 2 1,0-1-18,0 4 1,0 0-214,0 1 0,0 5 138,0-5 0,1 5-117,3-5 1,-3-7 56,3-1 0,-1-5-211,0-2 0,-1-1 35,1-11 1,-1 0-54,-2-4 1,1-3-114,3 0-230,-3-6-1924,4 3 1771,-5-5 0,1-4-1248,3 1 1,-3-6 1873,3 1 0,3-7 0,-1-3 0</inkml:trace>
  <inkml:trace contextRef="#ctx0" brushRef="#br1" timeOffset="197">12860 10564 7500,'0'-6'-1358,"1"-3"2659,3 5-775,-3 0 1,6 4 282,-4 0 1,0-3-314,5-1 1,-5 0-26,5 4 0,-4 5-137,3 3 0,-4 3 315,1 4 1,-3 3-108,-1 5 1,0 0 29,0 0 1,0 3-224,0 1 1,-4 5-70,0-2 1,-1-2-643,1-1 0,3-3 308,-3-1 0,3-2-1316,1-2 0,0-2 755,0-6 1,0-3-1232,0-1 1846,0-4 0,0 2 0,0-5 0</inkml:trace>
  <inkml:trace contextRef="#ctx0" brushRef="#br1" timeOffset="198">13488 10039 8023,'0'-18'336,"0"3"1,5 2 1340,3 2-781,-3-1-602,0 1 0,-6 1 265,-3 2 1,1 3-178,-4 5 0,-6 3-235,-6 4 0,-4 7 65,-4 13 0,0 2-1,-4 5 1,-1 1-59,6-1 0,0 0 76,7 0 0,3 2-266,4 2 1,6-2 78,2 2 0,3-7-327,1 0 0,6-2 135,6 1 0,5-3-48,10-8 1,2-2 124,6-6 1,-1-5 101,0-2 0,4-3 8,0-1 1,-2-5-69,-2-2 1,-4-5 127,5-3 1,-5 1-80,-3-5 0,-7 0 224,3-4 0,-7-1-91,4-3 0,-8-2-62,0-5 0,-2 2-185,-6-2 1,-1 1-263,-3-9 1,-2 5 73,-6-1 0,-1 3 113,-10 1 1,0 4-276,-4 4 1,-4 7 87,-4 3 0,3 9-151,2 3 1,-2 3-138,1 1 1,5 1-133,7 3 0,2 2 778,2 6 0,5 4 0,1 2 0</inkml:trace>
  <inkml:trace contextRef="#ctx0" brushRef="#br1" timeOffset="199">13911 9731 8058,'-12'-23'0,"2"5"295,2 3 0,5 3 471,6 5 0,-1-3 1194,2 2-836,-3 3 54,-1-5-765,0 8 0,4-1 15,-1 6 1,6 9-65,-1 7 1,6 2 225,1 2 1,5 5-45,-1 3 0,3 7-32,1 4 1,0-2-363,0 2 1,3 0-135,1 4 1,-4-4-73,-4-1 1,-5 0 119,1 1 1,-2 1-9,-2-5 1,-1 4 57,-2-4 0,-3 4-360,-5-4 1,0-1 12,0-7 1,-1 3-90,-3-2 0,-3-3 48,-4-2 1,-4-2-72,0-1 0,-1-5-508,5-3 1,-3-2 540,2-2 0,-1 0-1298,5-4 1,2-2 183,-2-5 1424,5 0 0,-2 0 0,5 0 0</inkml:trace>
  <inkml:trace contextRef="#ctx0" brushRef="#br1" timeOffset="200">19301 9434 8092,'0'-12'0,"0"1"0,0 3 218,0 1 0,4 3 254,0-4 288,0 1-34,-4-5-342,0 1 0,-2 1-131,-1 2 1,0 3 29,-5 5 0,1 0-97,-5 0 0,0 0 50,-3 0 0,-3 5-107,-5 3 0,0 5 107,0 3 0,0 5-115,1 2 0,-1 1 61,0 7 0,0-1-137,0 4 1,0 2 54,0 2 1,2-2-138,2 2 1,6-2-85,6 2 1,4-2 74,-1 2 0,5-6-42,7-2 1,0-4 63,7 0 0,3-2-141,1-1 0,2-1 81,2-3 1,0-3 19,0-4 1,-2-1 181,-2 1 1,3-6-88,-3-2 0,1-3 103,-1-1 0,2 0-67,-6 0 0,1 0 106,0 0-114,-4-5 0,4-1 103,-9-6 0,2 1-125,-5-1 0,0 0-7,-4-4 0,-2 2-74,-1-5 1,-9 4-193,-7-4 0,-6 4-168,-2-4 0,-10 6 146,-1 2 1,-5 1-337,-3 6 1,1 0 237,-1 4 0,9 1-52,3 3 0,12 1-214,3 3 0,7 2-701,4-2 1323,3 2 0,15 1 0,3 1 0</inkml:trace>
  <inkml:trace contextRef="#ctx0" brushRef="#br1" timeOffset="201">19701 9445 7977,'-5'-11'175,"-1"-6"1,-5 4 24,4-2 1,-3 3-15,2 0 1,-1 1 146,2-1 0,-2 5 617,5-1-156,0 0-514,4-3 0,0 3-88,0 1 0,6 4 33,6-1 1,1 3 121,6 1 1,0 0-104,3 0 0,1 1-18,0 3 0,0 3-48,0 4 1,-5 6 42,-3 2 1,-3 3-204,0 5 1,-6 0 134,-2 7 0,-4-5-255,-4 9 0,-3-5 72,-9 5 0,-3 2-468,-7-2 1,-2 0 106,-3-4 0,0 0-45,4 1 0,-3-5 152,3 0 0,0-8 61,4 1 0,2-4 303,2 0 1,2-3-167,6-4 745,-1-1-498,1 1 1,5-5 143,2 1 1,8-6 52,3 2 0,5-2 12,3-2 0,1 0-28,3 0 1,7 0-64,-3 0 1,3 0 58,1 0 1,-3-4-108,3 0 0,1-1-449,-2 1 0,1 3 187,-4-3 0,0-1-895,-1 1 0,-4-1-53,-3 1 1,-2 3-478,-1-3 0,-1-1-896,0 1 2352,-4-5 0,8 3 0,-2-5 0</inkml:trace>
  <inkml:trace contextRef="#ctx0" brushRef="#br1" timeOffset="202">20158 9582 7922,'0'-11'756,"0"-1"0,0 5 24,0-1-82,0 5-220,5-7 0,1 9-104,6-3 1,-1-1 58,1 1 0,-1 1-84,0 3 1,5 0-99,-1 0 0,4-2-136,-4-1 1,4 1 63,-4-2 1,4 3-523,-3 1 1,0 0 245,-1 0 1,-3-1-2499,-1-3 1356,1 3-514,-6-4 1753,0 5 0,-1 5 0,-5 1 0</inkml:trace>
  <inkml:trace contextRef="#ctx0" brushRef="#br1" timeOffset="203">20078 9776 7926,'0'12'1136,"0"-6"-708,0-1 0,5-5 620,3 0 0,2 0-460,1 0 1,6 0 295,2 0 0,2 0-380,2 0 1,4-4-151,-1 0 1,5-1-350,-5 2 0,1 1-299,-4-1 1,0-3-2018,0 3 2311,-6-1 0,0 4 0,-6 0 0</inkml:trace>
  <inkml:trace contextRef="#ctx0" brushRef="#br1" timeOffset="204">20478 9765 7974,'0'0'0</inkml:trace>
  <inkml:trace contextRef="#ctx0" brushRef="#br1" timeOffset="205">21037 9308 7955,'0'-18'0,"0"2"0,0 4 0,0 1 373,0-1 1,0 1-92,0 0 0,0-1 268,0 1 0,0-1-103,0 1 0,2 0 34,1-1 0,-1 4-39,1 1 1,2 3 0,-1-4 1,1 6-184,-1-2 0,-1 3-38,4 1 1,-3 1-40,4 3 0,-4 2 39,3 6 1,1 4 3,3 3 0,-1 3 24,-2 1 0,1 5-227,-5 2 1,-1 3-123,-3 1 0,0 2-126,0 2 0,-8-3-328,-4 3 1,-3-2 309,0-2 1,1 1-67,-5-1 1,0-5 11,-4-2 0,4-1 16,0-3 1,1 2 174,-1-5 0,-1-4 156,4-1 0,-3-2-26,4-2 0,0 0 163,3-4 1,5 2 115,-1-5 1,6 1 123,-2-1-15,3-3-286,1 9 1,5-9 103,2 3 1,3 1-66,2-1 1,4 0 126,3-4 0,3 0 16,1 0 1,-4 0-72,0 0 1,0 0-278,4 0 1,0 0 94,-1 0 0,-2 0-661,-1 0 1,-2-1 346,2-3 0,-2 1-460,-6-4 0,1 3 230,-1-4 0,-3 4 489,-1-3 0,1 4 0,3-2 0</inkml:trace>
  <inkml:trace contextRef="#ctx0" brushRef="#br1" timeOffset="206">21426 9651 7970,'0'-12'684,"0"5"-274,0-1 858,0 5-561,0-2 0,0 4 1039,0-3-1412,5 3-139,-4-4 1,5 5-2266,-2 0 1264,-3 0 806,9 5 0,-3-4 0,4 4 0</inkml:trace>
  <inkml:trace contextRef="#ctx0" brushRef="#br1" timeOffset="207">21745 9239 7970,'0'-17'0,"0"0"404,0 6 1,2-1-112,1 1 1,0 0 133,5-1 0,-2 1-24,2-1 0,3 5 29,0-1 1,1 0-66,3-3 1,-1 1-117,1 2 1,-1-1-6,5 6 1,-4-3-24,4 3 1,-1 1 29,1-1 0,2 1-30,-6 2 1,0 0-186,-4 0 0,1 4 42,-1 0 1,-3 5-162,-1-2 1,-4 7 20,1 2 1,-3 4 127,-1-1 1,-1 3-224,-3 0 0,-4 1 40,-7 0 1,3-4-97,-4 0 1,0 0 14,1 4 1,-6-5 114,2-3 1,1-2 83,-1-2 1,5 1 3,-1-1 1,3-1 322,0-2-280,1 2 0,4-8 107,4 6-122,1-5 1,7 5 231,3-4 0,2 4-11,2-4 1,4 5 8,3-2 1,-1 2-150,1-1 1,-4 2-5,4-3 1,0 7-205,4 2 0,-4 0 141,0-1 0,-5-2-99,1 2 1,-2 3 63,-2 1 0,-3-1-192,0 1 0,-6-4-49,2 4 0,-3-1-38,-1 1 0,-9 1 97,-2-5 1,-4 4-91,-1-3 0,2 3 253,-5-4 1,0 0-111,-3-3 1,-1-2 188,0-3 1,0 2-99,0-5 0,2 1 53,2-1 1,-2-3-254,6 3 127,0-3 0,5-2-545,2-3-934,3 3 221,5-9 0,1 3 141,3-4 1214,2 5 0,6-10 0,-1 4 0</inkml:trace>
  <inkml:trace contextRef="#ctx0" brushRef="#br1" timeOffset="208">22442 9148 7947,'0'-23'677,"0"0"1,0 6 291,0 1-44,0 9-327,0-3 714,0 8-862,0-3 0,0 14-35,0 3 0,0 8-91,0 3 0,0 5 119,0 6 0,0 4-36,0 0 0,0 4-172,0-4 0,0 4-209,0-4 1,0 4 143,0-4 0,0 3-195,0-7 0,0 5 28,0-8 0,0 3-5,0-7 0,0-1 94,0-3 0,0-5-25,0-3 0,4-2-21,0-2 109,-1-5-519,-3 5 206,0-10-1228,0 4 91,0-5-1953,0-5 1997,0-1 1251,0-6 0,5-4 0,2-2 0</inkml:trace>
  <inkml:trace contextRef="#ctx0" brushRef="#br1" timeOffset="209">9228 12163 7947,'-11'0'0,"-1"0"11,1 0 0,-1 0 100,1 0 0,0 1 571,-1 3-364,1-2 1,3 3 220,0-5 32,6 0 202,-3 0-116,5 0-387,5 0 1,1 0 164,6 0 1,3-2-95,0-1 0,5 1 79,-1-2 0,3 3-124,1 1 1,1 0-9,3 0 0,-1-1-98,9-3 1,-8 3-90,8-3 0,-4-1-190,4 1 1,-5-3 137,1 3 0,-6-1-694,2 1 1,-4 1 325,-4-4 1,1 4-743,-5-1 0,-3 2-926,-5-2-284,-4 3 1532,2-4 739,-10 5 0,-2 5 0,-4 1 0</inkml:trace>
  <inkml:trace contextRef="#ctx0" brushRef="#br1" timeOffset="210">9217 12392 7947,'-7'5'470,"2"-4"1,10 4-62,3-5 1,2 0 446,1 0 1,6 0-101,2 0 0,3 0 80,0 0 0,3-4-270,1 0 1,1-1-165,7 2 1,-6 0-42,6-5 0,-6 6-140,3-2 1,-6-1-361,2 1 1,-4-3-278,-4 3 1,1 0-546,-5 4 1,0-1-1187,-3-3 2147,-1 3 0,1-4 0,-1 5 0</inkml:trace>
  <inkml:trace contextRef="#ctx0" brushRef="#br1" timeOffset="211">10541 11889 7890,'-5'-18'4,"0"6"-68,-2 4 174,-3 0 1,8-3 472,-2 0 1,3 3 290,1 0-393,0 1 0,1-5-170,3 1 1,-1 3-53,4 1 1,1 3-25,3-4 1,1 4-14,-1-3 0,6 3-9,2-4 0,-1 5 23,1-5 1,3 5-105,5 0 0,1 0 104,-1-1 0,-4 3-144,-1-3 0,4 4-14,-7 4 1,1-1 45,-5 4 0,-3 1-60,-1 3 0,-1 1-182,-6-1 0,0 4-61,-4 1 0,0 0 98,0-1 1,-5 2-65,-3 2 1,-2-1 80,-1-3 0,-5-3-41,1 4 0,0-4 4,4 0 1,-5 0 40,1 4 0,0-7 33,3 2 0,2-2-24,3 2 229,-3-4-160,8 3 1,-3-8 122,5 6 0,7-5-82,4 0 1,2 2 217,6-1 1,0 4 0,4-4 1,4 5-14,4-2 1,-3 3-92,-2 2 0,2 3 8,-1 0 1,0 2-45,-4-2 1,-2-1-17,-2 5 0,-2-1-171,-6 1 0,-1 1 39,-2-5 1,-3 4-169,-5-4 0,0 1 9,0-5 1,-5 4 11,-3 1 1,-3-2 124,-4-7 1,-3 3-34,-5-2 0,-5 1 54,-2-2 0,-7 2-36,-1-5 1,-5 4 132,1-4 0,-4 1-95,-3-2 0,5-1-162,-1 1 0,3 3 9,0-3 1,4 1-110,7-4 1,4 0-54,4 0 1,9 0-268,2 0 0,8-1-151,1-3 0,4 2 281,7-6 0,4 4-575,11-3 0,1-1 1036,3-4 0,2 1 0,5 0 0</inkml:trace>
  <inkml:trace contextRef="#ctx0" brushRef="#br1" timeOffset="212">11455 11763 7876,'5'-22'0,"-4"3"404,3 0 1,-2 5-13,-2-2 1,3 4-119,1 0 1,0 5 136,-4-1 1,0 4 896,0-3 223,0 4-1073,0-2 1,0 6-7,0 3 0,-4 4-144,0 7 1,1 7 84,3 4 0,0 6-55,0-2 0,0 3 91,0 2 0,0 0-245,0 3 1,0 2-1,0 1 0,0 4-201,0-3 1,3 1 77,1-1 0,0 0-85,-4-8 1,4 3 63,0-7 0,1-6 12,-2-1 0,-1-4 10,2 0 0,-2-2 50,2-6 1,-3-3-138,3-1 203,-3-4-892,-1 7 386,0-9-866,0 4 1,2-5 543,1 0 1,0-3-2304,4-1 2953,-4-5 0,7 8 0,-4-5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47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2444 5802 7960,'0'0'0</inkml:trace>
  <inkml:trace contextRef="#ctx0" brushRef="#br0" timeOffset="1">2136 5802 8126,'-7'-5'0,"-3"3"0,8-6 869,-6 4-73,6 0 5,-4 4-185,6-5 50,0 4-427,6-4 1,0 5 29,5 0 0,2 0-93,2 0 0,-2 0-126,2 0 0,2-4 144,-2 0 1,4 0 15,-4 4 1,4-4-190,-4 1 1,2-1 39,-2 4 1,-1-4-107,5 0 1,-5 0 10,1 4 0,-1-4-110,1 1 1,-2-1-39,2 4 0,-6 0-257,-1 0 1,-2-1-627,2-3 441,2 3-1323,-9-5 1947,9 6 0,-8 6 0,3 0 0</inkml:trace>
  <inkml:trace contextRef="#ctx0" brushRef="#br0" timeOffset="2">2227 5710 8826,'0'-6'1044,"1"1"-309,3 5-501,2 0 0,6 0 2,-1 0 1,2 0 83,2 0 1,-1 4-31,5 0 1,0-1-9,4-3 0,1 0-19,3 0 0,-3 0-29,3 0 0,1 0 0,-2 0 0,5 0 64,-5 0 1,5-3-65,-5-1 0,0 0-255,-7 4 1,2 0 38,-2 0 0,-2-4-79,-2 0 34,3 1 0,-5 3 107,2 0 1,-6-4-59,-2 0 137,-4 0-343,2 4-264,-5 0-519,-5 0 151,-1 0 0,-6 0-678,1 0 0,-1 1 110,1 3 1384,-1-2 0,-4 8 0,-2-4 0</inkml:trace>
  <inkml:trace contextRef="#ctx0" brushRef="#br0" timeOffset="3">2444 5813 8221,'-6'-5'-847,"1"3"424,5-6 2123,0 5 55,0-7-754,0 9-50,0-9-303,0 9 324,0-4 315,0 5 1,0 5-1144,0 2 1,0 7 119,0 1 0,0 6-151,0-2 0,0 4 151,0 3 0,0-2-206,0 3 1,-4 2 60,0 2 1,0-2-230,4 1 1,0-4 15,0 0 1,0-3 134,0-4 0,0 1 219,0-4 0,0-1-139,0-4 0,0-3 127,0 0-57,0-6 46,0 8 12,0-8-366,0 3 185,5-5-11,-3 0 0,3-2-273,-5-1 1,0 0 67,0-5 0,0 5-950,0-5 0,0 4 489,0-3 1,0 3-3584,0-4 4192,0 6 0,0-9 0,0 5 0</inkml:trace>
  <inkml:trace contextRef="#ctx0" brushRef="#br0" timeOffset="4">3118 5710 8147,'0'-11'0,"-1"1"66,-3 2 1,3-2 427,-3 2 584,2 3-275,2-5-60,0 9-428,0-9 0,0 10 168,0 0-242,0 5 0,0 11-23,0 3 0,-1 4-34,-3 4 0,3 2-1,-3 5 1,3 2-59,1 2 0,0 3 23,0 4 0,0 0-251,0-3 1,0-1 108,0-6 1,0-4-8,0-8 1,0-5 62,0-3 1,1-2 622,3-2-449,-3-4 1,6 2 118,-3-6-375,-3 1 98,4-4 1,-5-1-513,0-3 1,0 2 256,0-6 1,-1 2-361,-3-2 0,1-2-221,-4 2 1,3-6-710,-4-1 0,4-1 182,-3 0 0,3 0 1285,-4-3 0,1-8 0,-5 3 0</inkml:trace>
  <inkml:trace contextRef="#ctx0" brushRef="#br0" timeOffset="5">3038 5756 8147,'6'-18'-685,"-1"2"479,-5 4 1,5 1 1059,3 0 0,-2-5-269,2 1 0,0 0 270,3 3 0,4 5-299,1-1 0,4 2-99,-1-2 1,1-1-132,-1 6 1,3-1 64,-3 4 0,2 0-321,2 0 1,-4 0 108,0 0 1,-5 5-133,1 2 0,-2 4 83,-1 0 1,-2 0-124,-3 1 0,-2 3-42,-5 0 1,0 4-91,0-3 1,-5 5 71,-2 2 1,-8 0 53,-5 4 0,-1-2-109,-2 2 0,-5-3 84,-2 2 1,-3 2-132,-2-1 1,6-2 84,3-6 0,7 2 298,3-6 0,4-1-164,0-7 1,6 4 121,2-4 0,3 0-6,1 0 1,6-3 96,6 4 0,0-6 352,7 2 1,0 1-208,4-1 1,4 3 47,-1-3 0,6 1-63,-1-1 0,-2-3-340,1 3 1,-4 1 67,0-1 1,-3 0-78,-4-4 1,1 4-46,-4-1 1,-1 1-207,-4-4 1,-3 4-292,0 0 216,-6 0-1226,8-4 625,-8 5-772,3-4 0,-9 5 1641,0-2 0,-5 3 0,3 4 0</inkml:trace>
  <inkml:trace contextRef="#ctx0" brushRef="#br0" timeOffset="6">3917 5699 8038,'0'-18'193,"0"3"1,-1 2 267,-3 2-333,3-1 1,-4 5 244,5-1 258,-5 6 0,4-5 348,-3 4-99,3 1-695,-5-3 0,5 10 29,-3 3 0,-1 7 98,1 4 1,-3 3-83,3 1 1,-5 8-37,2 4 0,0 1 36,0-1 1,-1 4-146,-3 3 0,3-2 84,0 2 0,2-9-387,-2 2 0,-1-5 60,6 1 0,-5-7-70,4-5 1,0-5 83,4 1 1,0-6 56,0-2-986,0-4 442,0 2-655,0-5 0,0-5-756,0-3 2042,0-2 0,11-6 0,1-2 0</inkml:trace>
  <inkml:trace contextRef="#ctx0" brushRef="#br0" timeOffset="7">3895 5676 8044,'0'-18'0,"0"2"0,0 8 750,0 1 0,0 3 289,0-4 763,0 6-1252,0-3 0,0 6-123,0 3 0,5 6-73,2 5 0,3 5 162,2-1 1,3 8-200,0 4 1,6 2-73,-2 1 1,2 1 70,2 3 1,-1-2-86,-3 2 0,1-4-299,-5-3 0,2 0 85,-2-4 1,-2 0-84,2-4 1,-6-4 9,-2 0 1,1-5-143,3 1 0,-3-4-209,0-3 1,-6 2-18,2-2-409,-3-3 0,0 0-136,3-5-1257,-3 0 0,-4 0 232,-9 0 1994,-7 0 0,1-5 0,-4-2 0</inkml:trace>
  <inkml:trace contextRef="#ctx0" brushRef="#br0" timeOffset="8">3757 6167 7937,'-11'-6'738,"0"1"-369,4 0 1754,2 4-1516,10-10 0,2 10 740,4-3 0,6 3-455,2 1 0,2-4-154,2 0 0,4 1-640,-1 3 0,2 0 20,-1 0 0,-3-4-332,3 0 0,1 0 244,-2 4 1,1-1-1619,-4-3 1,-2 3 1587,-2-3 0,3 3 0,-4 1 0</inkml:trace>
  <inkml:trace contextRef="#ctx0" brushRef="#br0" timeOffset="9">4546 5710 8207,'0'-11'387,"-6"0"32,0-1 1,-2 2 273,1 2-274,4 3 1,-3 5 156,2 0-329,3 0 0,-4 7-247,5 4 0,0 11 0,0 7 0</inkml:trace>
  <inkml:trace contextRef="#ctx0" brushRef="#br0" timeOffset="10">4500 5733 8207,'0'29'2410,"0"6"-1868,0-1 1,4 0-118,-1 4 0,3 0-226,-3-3 1,0 0-184,4-8 0,-4-1-223,1-3 0,1-5 76,-1-3 0,3-2-274,-3-2 0,1-4-138,-1-3-1199,-3 2 241,4-5 774,-5 4 1,-1-9 726,-3 1 0,-2-6 0,-5 2 0</inkml:trace>
  <inkml:trace contextRef="#ctx0" brushRef="#br0" timeOffset="11">4477 5722 8203,'0'-18'0,"0"3"0,0 2 463,0 2 0,1 1-44,3 2 1,-1-1 228,4 5 0,1-3-185,3 3 0,4 1 78,1 7 1,4 2-102,-1 6 0,4 4-29,4 3 1,-2 3-445,5 1 0,-3 4 103,3-1 0,-4 5-30,0-5 1,-1 5 88,-3-5 1,1 1-273,0-4 0,-4-4 78,0 0 1,-5-5 142,1 1 1,-2-2 4,-2-2 1,0 1 28,-4-1 0,3-3 49,-2-1 1,1-3 43,-1 4-179,2-6 252,-9 3-1569,9-5 669,-9 0-798,4 0 0,-6 0 197,-3 0 0,2-3 1223,-6-1 0,-4-5 0,-6 2 0</inkml:trace>
  <inkml:trace contextRef="#ctx0" brushRef="#br0" timeOffset="12">5059 5551 8071,'0'-12'210,"0"1"0,0 3 999,0 0-82,0 6-700,0-3 0,0 6 53,0 3 1,0 4-175,0 7 1,0 3-81,0 4 0,0 6 37,0 3 0,0 3-170,0 4 0,0-1-37,0 5 0,0-5-120,0 1 0,0-2-351,0 3 1,2-9 262,2 0 0,-3-4 121,3-3 1,-3-6-3,-1-1 0,1 0 158,3-1 1,-3-3-94,3-5 1,-3-3-461,-1 4 428,0-6 0,0 9 0,0-5 0</inkml:trace>
  <inkml:trace contextRef="#ctx0" brushRef="#br0" timeOffset="13">5082 6156 7907,'0'-6'0,"0"-10"0,0 4 0</inkml:trace>
  <inkml:trace contextRef="#ctx0" brushRef="#br0" timeOffset="14">5619 5551 8033,'0'-12'-101,"0"1"1,0 3 1973,0 0-1300,0 6 1,-1-7 152,-3 5 1,3-1 205,-3 1-730,-2 3 0,-1-4-23,-4 5 1,-1 0 0,1 0 0,-2 1-126,-2 3 1,1-1 130,-5 4 1,4 1-71,-4 3 1,4 2 49,-4 2 0,1-2-164,-1 2 1,2-2 50,6-2 1,-1 1 69,1-1 1,1 0-42,2 1 1,2-1-127,2 1 1,3-5 110,-3 1 1,4 0 20,4 3 1,2 0-136,6 1 1,0 1 121,3 2 1,-1-3-17,5 4 1,0-4-5,4 0 0,0-1 0,0 1 0,1-1-111,3 0 0,-4 1-191,-1-1 0,1 5 50,-4-1 0,-2 0 129,-2-4 0,-2 5-199,-2-1 1,-1 1 23,-2 0 1,1-4 189,-5 4 1,-1-4 22,-3 0 1,-1 2 155,-3-3 0,-2 3 5,-5-6 1,-2 2 227,-2 1 0,-3-3-47,-5-1 0,-1 0-51,-3 0 1,2 0 48,-6-3 0,6-3-76,-2 3 1,3-3-253,1-1 0,6 0 110,1 0 1,4 0-611,0 0 0,6-1-869,2-3-969,3 3 537,1-10 0,5 5 238,3-5 1582,2 4 0,11-8 0,3 2 0</inkml:trace>
  <inkml:trace contextRef="#ctx0" brushRef="#br0" timeOffset="15">5905 5653 8022,'6'-21'0,"-2"2"0,-3 2 993,-1 6-172,0 4 107,0-3-53,0 4-455,0 0 589,0 1-322,0 5 0,0 10-585,0 5 1,4 5 154,0 3 0,-1 5-133,-3 2 0,2 3 105,2 2 0,-3-1-292,3 0 1,-3 0 32,-1 1 1,0-1-106,0 0 0,4-5 32,-1-2 0,1-7-22,-4-1 1,0-5 268,0 2 0,2-7-133,1-2-790,-1-4 345,3 2-2015,-5-5 2078,0 0 1,0 0 0</inkml:trace>
  <inkml:trace contextRef="#ctx0" brushRef="#br0" timeOffset="16">6567 5573 8125,'-5'-6'-156,"4"-4"0,-6 9 2000,4-3-791,1 3-734,-3 1 1,5 5-90,0 2 1,0 8 23,0 4 0,1 4 133,3 4 1,-2 1-104,1 2 0,0 6-227,1-6 0,-3 5-196,3-9 0,1 5 136,-1-5 0,-1 1-33,-3-4 1,4-5 20,0-3 0,0-2-40,-4-2 88,0 0 1,1-4-751,3-3 717,-3-3 0,4 4 0,-5 1 0</inkml:trace>
  <inkml:trace contextRef="#ctx0" brushRef="#br0" timeOffset="17">6601 6030 8125,'0'-11'0</inkml:trace>
  <inkml:trace contextRef="#ctx0" brushRef="#br0" timeOffset="18">6590 6019 8125,'-17'-12'0,"0"1"0</inkml:trace>
  <inkml:trace contextRef="#ctx0" brushRef="#br0" timeOffset="19">6281 5608 8079,'2'-17'0,"2"6"0,-2 1 604,6 6 1,-1 0-104,5 4 0,0-4 0,4 0 0,1-3 220,6 3 1,1-1-285,3 1 0,2 3 23,5-3 1,1-1-86,-1 1 1,2 0-174,2 4 1,-3-4 31,3 1 0,-6-5 29,-2 4 0,-8-1-96,1 1 0,-8 3 0,0-3 1,-2 3-35,-2 1-80,1 0 1,-5 0-347,1 0 248,-5 0-83,7 5 0,-8 1 80,6 6 1,-6-1 48,2 1 0,1 0-50,-1 4 0,0 1 9,-4 6 0,0 0-194,0 0 0,0 4 79,0-1 0,0 6-101,0-2 0,0 0 114,0 0 0,0-5 13,0 2 1,0-3 107,0-1 1,0-1 175,0-3 1,0 1-143,0-5 1,0 0 75,0-3 1,0-5 88,0 1-106,5 0 0,-4-1-466,3 1 212,-3-6-1744,-1 3-78,0 1-660,0-5 2664,0 4 0,0-5 0,0 0 0</inkml:trace>
  <inkml:trace contextRef="#ctx0" brushRef="#br0" timeOffset="20">7298 5653 7984,'0'-11'424,"0"-1"694,0 1-242,0 0 135,0 4 67,0 2-332,0 5-715,-5 0 1,0 7 138,-3 4 0,-2 5-78,2 7 1,-2 3 10,-1 4 1,-1-3-100,1 7 0,5-2 6,2 2 1,3 0-199,1 1 1,0-5-134,0 0 0,1-4 161,3 1 0,2-5 79,5-3 0,1 2 58,-1-6 0,6-1 149,2-6 0,2-3 3,2-5 1,0 0 138,0 0 0,5-3-72,2-5 0,-1 0 134,2-11 1,-2-1-128,2-2 1,-1-2-51,-7-3 1,1 1 37,-9-4 0,-1 0-29,-6-5 1,1-3-186,-6 0 1,1-4-104,-4 4 1,-9 0-140,-2 4 0,-13 2-66,-3 6 1,-5 4 104,-2 11 0,-1 4-34,-3 3 0,6 3 45,-2 1 0,7 5-427,0 3 1,4 3 215,4 4 0,3 3-799,5 5 1225,4 0 0,-3-5 0,4-2 0</inkml:trace>
  <inkml:trace contextRef="#ctx0" brushRef="#br0" timeOffset="21">7926 5528 8066,'0'-12'0,"0"6"613,0-4 39,-5 3-173,4 1 0,-4 0 539,5 2-714,0 3 1,0-3 62,0 8 0,0-2-80,0 6 1,0 5 128,0 6 0,0 7-59,0 5 1,0 2-27,0 1 0,0 5-189,0 3 1,-2-1-123,-1 1 1,1-6-22,-1 2 0,1-2 112,2-2 0,0-1-484,0-2 1,0-5 178,0-7 1,4 2-564,0-6 512,0 0 0,-1-7-1203,1-1 11,0-4 497,1 2 1,-4-10 219,3-3 1,-2 2 719,-2-2 0,5-4 0,1-6 0</inkml:trace>
  <inkml:trace contextRef="#ctx0" brushRef="#br0" timeOffset="22">7926 5653 8066,'0'-17'-414,"0"1"276,0 4 1102,0 0 1,0 5 571,0-1-795,5 5 1,3 5-98,7 9 1,-1 2-207,5 6 0,1 4-71,7 3 1,-2 6-81,6-1 1,-2-2-234,1 1 0,2 1 134,-5 3 1,-1-5-344,-3-2 1,0-3 40,0-1 1,-4-6-112,0-1 1,-5-4 85,1 0 0,-2-2 33,-2-2 0,1 0 41,-1-4 33,-4 5-208,3-8 190,-9 4-1275,4-5-274,-5 0 1599,-5 0 0,-1 0 0,-6 0 0</inkml:trace>
  <inkml:trace contextRef="#ctx0" brushRef="#br0" timeOffset="23">8417 6064 8066,'-23'-11'0</inkml:trace>
  <inkml:trace contextRef="#ctx0" brushRef="#br0" timeOffset="24">8451 5482 8065,'0'-18'0,"0"3"0,-3 6 513,-1 2 0,-1 4 359,1-1-158,3 3 1,-8 2-256,5 3 1,-1 4 4,1 7 1,3 4-98,-3 8 0,-1-2-7,1 5 1,0 5-122,4 3 1,0 5 29,0-1 0,0 1-293,0-1 0,0 2 103,0-2 0,0-3-249,0-1 0,0-3 96,0-5 0,2-2-113,1-5 1,0-5 100,5-3 0,-6-2-122,2-2 0,-2-3-307,2-1-81,-2-4-1699,3 2 1032,0-5 1263,-4 0 0,9-10 0,-4-3 0</inkml:trace>
  <inkml:trace contextRef="#ctx0" brushRef="#br0" timeOffset="25">8943 5459 8011,'0'-11'0,"0"-1"0,0 1 0,0 3 1274,0 1-339,0 4-259,0-2 0,-6 5-337,-1 0 0,-7 1-161,-1 3 0,-7 2-32,-1 6 1,-1 3 95,-6 0 0,4 2-163,0-2 1,2 2 93,1 2 1,0 1-131,0-5 1,5 4-36,3-4 0,2 1 24,2-5 0,5 0 149,2 1 0,2-1 23,2 1 0,2-5 39,2 1 0,3-2-84,8 2 0,-1 1 161,5-5 0,4 3-83,4-3 1,3 4-146,-3-5 1,3 5 77,-3-4 0,4 5-229,-5-2 0,2 2-53,-1-1 0,-4 2-49,-1-2 0,0 2-47,-7 1 0,0 4-12,-3 1 1,-1-1 7,1-4 0,-6 5 139,-2-1 1,-3 0-157,-1-4 0,-1 5 76,-3-1 1,-4 0 156,-7-3 1,-1 3 71,-3 0 0,-3-1 187,3-6 1,-6 2 26,-2-3 1,-3 2-113,3-1 0,-3 1 35,3-5 1,0 1-70,4-2 0,4-1-47,0 1 171,5-1-829,-2-2 0,10-2-742,2-1 1,2 0 656,2-4 1,3 0-708,5 0 0,0-4 98,12 4 1255,-1-3 0,3-2 0,1 1 0</inkml:trace>
  <inkml:trace contextRef="#ctx0" brushRef="#br0" timeOffset="26">9445 5516 8040,'0'-11'-195,"0"3"-49,0 1 0,0 3 1090,0-4 1,4 4 322,0-3 857,-1 4-893,-3-2 424,0 5-470,-5 0-24,4 5-781,-9 2 0,9 4-165,-3 0 0,3-3-514,1 0 1,0-1 342,0 5 1,3-1-2949,1 1 2221,5-1 1,-6 4 780,4 0 0,1 1 0,3-5 0</inkml:trace>
  <inkml:trace contextRef="#ctx0" brushRef="#br0" timeOffset="27">9468 5893 8028,'-5'7'587,"4"3"173,-5-4 1,6 5 1,0 1 0,0-5-289,0 1 0,0-4 775,0 3 0,0-3 114,0 4-838,0 0 1,0-1-306,0 1-557,0-6 0,2 7-664,2-5-1092,-3 0-42,9-4 2136,-4 0 0,1 0 0,-2 0 0</inkml:trace>
  <inkml:trace contextRef="#ctx0" brushRef="#br0" timeOffset="28">2296 6578 7966,'-12'0'-506,"1"0"0,3 0 1224,1 0-301,4 0 1,-3 0 192,2 0-190,3 0 282,-5 0 918,6 0-1355,6 0 1,-4 0 118,6 0-192,-1 0 0,5 0-7,-1 0 1,1 0-62,-1 0 0,0 0-43,1 0 1,4 0 48,3 0 1,-1 0-224,1 0 1,-1-3 68,1-1 1,3 0-86,-3 4 0,-2 0-47,2 0 1,-3 0 2,3 0 0,-2 0 77,2 0 0,-1 1-97,-3 3 1,-1-1 117,5 4 0,-3-4 6,3 1 1,1 1 76,7-2 1,-3 1-71,2-4 0,4 0 37,0 0 0,3 0 19,1 0 1,1 0 100,-1 0 1,5-4 173,3 1 1,2-5-82,2 4 0,0-3-81,0 3 0,3-1-233,1 1 0,0 3 312,0-3 1,-2-1-144,5 1 1,4-1-110,4 1 0,4 3-113,-4-3 1,-28 1 0,0 1 78,-1 0 1,1 0 0,30-5 28,-30 5 1,-1 0 0,29-6 36,-29 6 0,0 0 1,28-3 134,1 1 1,-3 3-75,-1-3 1,1-1 27,-1 1 0,-2-1 2,-1 2 1,5 1 17,-1-2 0,1-1 3,-2 2 0,-3-2 100,-1 1 1,-1 2-270,1-1 1,1 1 34,-9 2 0,3 0-80,-6 0 1,3 0 41,0 0 0,-3 0 39,0 0 1,0-1 30,4-3 1,-4 3 26,-1-3 0,-2-1-16,2 1 0,-3 1 5,4 3 0,-5 0 2,1 0 1,-2-4-3,-2 0 1,0 0 32,1 4 0,3 0-28,0 0 1,0 0-38,-4 0 1,-1 0 207,-3 0 1,6 0-304,-6 0 1,5 0 352,-9 0 1,7 0-292,2 0 0,-1 0 137,4 0 0,-3 0-112,0 0 0,-1 0 31,0 0 1,1 0-27,-1 0 0,-4 0-45,1 0 1,-5 0 64,5 0 1,-6 4 3,2 0 1,-3 0-2,-1-4 1,3 0-5,1 0 0,4 0-74,-5 0 0,6 0 55,-2 0 0,3 0 80,2 0 0,0 0-71,3 0 0,-2 0 68,2 0 1,-6 0-59,-2 0 1,0-2 3,5-2 0,-2 3 0,-3-3 1,4 3 3,1 1 1,-1-1 96,4-3 0,3 3-85,1-3 1,-2 3 126,2 1 0,-1 0-117,0 0 0,4-2-83,-3-1 0,-2 1 91,2-1 0,0 1 49,4 2 0,3 0-28,1 0 0,-1 0-5,-3 0 1,-4 0 89,0 0 0,-2-4-102,2 1 1,-2-1 102,-6 4 1,0 0-76,0 0 0,1 0 117,-1 0 0,0-4-96,0 0 0,1 0-119,-1 4 1,-1-3 82,-3-1 1,2-1-102,-5 1 0,-1 3 30,-3-3 0,-4-1 66,0 1 0,-5 0-24,1 4 0,-2-5 179,-1 4-204,-1-4 14,-5 5-90,-1 0-1012,-5 0 35,-5 0 1,-1 0 1055,-5 0 0,-1 5 0,1 1 0</inkml:trace>
  <inkml:trace contextRef="#ctx0" brushRef="#br0" timeOffset="29">11272 5219 8019,'5'-11'1012,"-3"-1"-393,3 6 248,-5-4-179,0 9-220,0-4-49,0 5-158,0 5 0,0-3-54,0 6 0,-5-1 23,-3 5 1,-2 4 44,-1 3 1,-1-1-91,1 1 1,-5 4 11,1 4 0,-1 4-55,1 0 0,1 6 64,-5 1 1,5 4-180,-2-4 0,2 5 107,-1-1 0,6 1-230,-2-1 1,3 1 67,1-5 0,2 4-73,5-4 0,1 0-7,3-4 0,2-1 111,5-2 0,1 0 80,-1-4 0,4 0-58,1-4 0,0-2 140,-1-2 1,-2 1-65,2-4 0,2-2 75,-2-7 0,0 2 28,-3-5-202,-1 5-728,1-8 547,-1 4 0,-3-5-1624,-1 0 853,-4 0 73,2-5 1,-5-1-253,0-6 1129,0 1 0,-5-6 0,-2 0 0</inkml:trace>
  <inkml:trace contextRef="#ctx0" brushRef="#br0" timeOffset="30">11398 5722 7979,'0'-12'780,"0"1"-53,0 0-372,0-1 0,0 5 122,0-1 254,0 5 1,1 0-265,3 6 0,-3 4-91,3 4 0,-3 2-158,-1 2 1,4-2-15,0 2 0,1 2-193,-1-2 0,-3 1 68,3-1 1,1-2-53,-1 2 0,1-3 42,-1-5-489,-3 4 1,5-6-176,-2 2-62,-3-2 599,5-5 0,-3-1-9,1-3 1,4-2 270,-4-6 0,4 1-64,0 0 1,2-2 75,2-2 0,-1 1-18,0-5 0,2 0-123,2-4 0,2 0 3,2 0 1,1 4-117,-5 0 0,5 6 53,-5 2 1,0 1 38,-4 6 1,1 0 21,-1 4 1,-4 1-45,-4 3 1,2 4 107,-1 7 1,0 3-82,-4 5 1,0 0 111,0-1 1,0 5-57,0 0 0,0 3-27,0-3 1,0 3-243,0-3 0,0 2 80,0-6 1,0 1-186,0-9 0,0 1-114,0-5-861,0 0 809,0 1 0,1-6-2394,3-2 1029,-3-3 1790,4-1 0,1 5 0,0 2 0</inkml:trace>
  <inkml:trace contextRef="#ctx0" brushRef="#br0" timeOffset="31">11958 6042 7979,'6'0'549,"-1"0"1,-5 1-107,0 3 0,0-2 405,0 6 1,0 1-300,0 6 0,0-1-119,0 5 1,0 0-215,0 4 1,0-4 21,0 0 1,0 0-480,0 4 0,0-4 226,0 0 0,0-5-927,0 1 1,0-2 445,0-2 0,0-3-1823,0-1 2319,0-4 0,0 2 0,0-5 0</inkml:trace>
  <inkml:trace contextRef="#ctx0" brushRef="#br0" timeOffset="32">12609 5768 7952,'0'-16'0,"0"1"1032,0 0-630,0 3 1,3 1 213,1 0 0,0-1-207,-4 1 0,-5 1-163,-3 2 0,-2-2-24,-1 2 0,-2 3-199,-2 1 0,-4 3 85,-8 1 0,2 1-141,-6 3 0,2 6 56,-1 6 0,-2 4 16,5-1 1,2 2-109,6 2 1,-1 1 33,4 3 0,5-2-88,3 6 1,6-6 122,-2 2 0,8-3-126,3-1 1,7-5 44,2-3 0,8-2-158,-1-2 0,2-5 105,-2-2 1,3-4 123,1-4 1,4-2 215,-5-5 0,1-5-84,-4 1 1,-4-5 117,0 1 0,-4-3-46,4-1 1,-6-1-2,-2-2 0,1-1-181,-5-7 0,-2 2 22,-1-6 0,1 1 8,-1-1 1,0-1-193,-4-3 0,0-3-53,0 3 1,0 2 58,0-2 1,0 6 45,0 2 1,-4 0 50,0 3 1,0 4 94,4 0 1,-3 4-81,-1 4 0,0 3 329,4 4 144,0 1 402,0-1-508,0 6 1,0 2-108,0 8 1,0 4 58,0 7 1,0 4-50,0 7 0,0 2-27,0 3 1,0 2-31,0-3 0,0 7-134,0 1 0,0 5-72,0-1 1,0 3-243,0 0 0,4 1-477,0 0 0,-1-4 386,-3-1 0,0-8-256,0 2 0,0-9 166,0 1 0,4-4 377,0-4 0,0-1-28,-4-3 0,1-6 187,3 2-205,-3-2 1,5-1-38,-2-1-791,-2-4 326,8 2-255,-9-5 0,5 0 874,-2 0 0,-3-10 0,4-3 0</inkml:trace>
  <inkml:trace contextRef="#ctx0" brushRef="#br0" timeOffset="33">12917 5242 8000,'0'-18'0,"0"2"0,5 4 0,1 1 0</inkml:trace>
  <inkml:trace contextRef="#ctx0" brushRef="#br0" timeOffset="34">12928 5162 12772,'7'12'1134,"2"-1"-730,-6 0 1,6 5 48,-1-1 1,2 5-87,2-1 0,-1 3-114,0 1 1,5 3-86,-1 1 1,4 5-124,-4-2 0,4 3-244,-4 1 1,1 5 195,-5-1 0,0 3-135,1-2 1,-2 2 34,-2-3 1,-3 4-158,-5-4 1,0 2-4,0-2 1,-2-3 107,-1 3 0,0-3 98,-5-5 1,0 2-16,-8-5 0,4-1 45,-4-3 0,2-1 23,-1-3 1,3-3-171,-4-4 0,4-2 80,0-3 1,5 0-1734,-1-4-181,0-1 2008,2 3 0,-4-10 0,4-2 0</inkml:trace>
  <inkml:trace contextRef="#ctx0" brushRef="#br0" timeOffset="35">13751 5745 8068,'-12'0'-462,"1"0"1,3 0 1561,1 0-211,4 0 213,-7 0-438,9 0-144,-4 0-65,15 0 1,4-2-158,12-1 0,4 1 192,4-1 0,10 0-74,6-1 1,0 2-377,4-6 0,-1 6 130,4-2 1,0-1-97,0 1 0,-2 0 99,2 4 1,-6-4-121,6 0 1,-8 1-179,1 3 0,-3-4-26,-1 0 0,-5-1-119,1 1 1,-6 2 128,-2-6 0,-5 5-403,-6 0 157,0-4 67,-5 6 50,-7-4 278,-6 0 0,-6 4-327,-3-3 1,-2 1 168,-6-1 1,1 3-297,0-3 1,-1 3 53,1 1 0,3 0-70,0 0 134,1 0 335,-5 0-55,1 0 1,1-1 148,2-3 1,2 3 22,2-3 1,3 1 88,-3 0 413,-2 1-149,4-3 119,-3 5-50,5 0-313,5 0 0,3 0-57,7 0 1,3 0 121,5 0 1,1 0-141,3 0 0,-3 1 7,2 3 1,-2-1-144,-1 4 1,-4-4 282,0 1-138,-5 2-69,3 0 0,-7 2-108,-2 0 0,-5-4 69,-6 3 0,-9 1-99,-7 3 0,-2-3 3,-2-1 0,-1 1 61,-3 3 0,3 1-157,-3-1 0,3-1-39,1-2 172,6 2 0,0-3 0,6 4 0</inkml:trace>
  <inkml:trace contextRef="#ctx0" brushRef="#br0" timeOffset="36">14779 5779 8068,'0'11'0,"5"-4"0,1-2 0</inkml:trace>
  <inkml:trace contextRef="#ctx0" brushRef="#br0" timeOffset="37">15704 5094 8060,'6'-5'0,"4"3"0,-3-3 0</inkml:trace>
  <inkml:trace contextRef="#ctx0" brushRef="#br0" timeOffset="38">15727 5094 8060,'-7'11'2360,"-4"2"-1830,-1 2 1,0 3 457,-7 5 1,3 1-372,-3 2 0,0 4-225,-4 4 1,1 0-209,-1 0 0,0 2 77,0 2 1,0 1-236,0 3 0,6 3-21,1-4 1,5 3-121,3-2 1,3 1 97,5-5 0,2 4-110,1-4 0,5 0 50,7-4 0,3-4-27,5 1 0,-4-6 90,0 2 0,0-4 2,4-4 1,0-3-27,-1-4 1,-4-1 56,-3 1 1,-2-5-388,-1 1 0,-1-6 255,0 2 0,-3-1-2036,0 1 106,-6-3-477,3 4 2520,-5-5 0,0-5 0,0-2 0</inkml:trace>
  <inkml:trace contextRef="#ctx0" brushRef="#br0" timeOffset="39">16092 5825 7943,'5'-18'263,"-2"3"148,4 7 0,-4-2 121,1 2 0,1-2-142,-2-1 0,5-1 106,-4 1 0,0-1-96,-4 1 0,0 0-156,0-1 0,-5 5-23,-3-1 0,-2 4-148,-2-3 1,0 4 12,-3-1 0,-5 4-103,-6 4 0,0-1-20,-4 4 0,3 5 50,-3 3 1,4 1-86,0 0 1,2 1 34,1 6 1,6 0-34,6 0 0,1 0 58,6-1 0,0 0-197,4-3 1,7 1 22,4-4 0,4 1-1,4-5 1,4 0 336,0-8 1,0 0-138,3-4 0,2-5 269,-1-3 1,3-3-90,-3-4 1,0 1 0,-4-5 0,-4 0-59,0-4 1,-5-1 49,1-3 1,-2 3-124,-2-3 1,-3-2-59,-1-1 1,-4-1 15,1-3 0,1 5-221,-2-9 0,1 4-105,-4-8 0,0 1 114,0-1 0,0 2 31,0 1 1,0 8 89,0-4 1,-4 10 55,1 2 1,-5 5 10,4 7 171,-5 0 1,7 4 23,-6 3 0,4 4-114,-3 4 1,4 6 74,-1 6 0,-1 8-94,1-1 1,1 7 226,3 1 1,0 3-65,0 4 1,0-1-163,0 5 0,1-6-12,3 2 1,1 2-5,2-2 0,2-1-235,-5-7 1,4 2 89,-4-6 1,3 0-244,-3-7 0,1 1 122,-1-5 1,-3 1-1128,3-5 1350,-3 0 0,4 1 0,2-1 0</inkml:trace>
  <inkml:trace contextRef="#ctx0" brushRef="#br0" timeOffset="40">16206 5893 7988,'0'12'0</inkml:trace>
  <inkml:trace contextRef="#ctx0" brushRef="#br0" timeOffset="41">16389 5916 7969,'6'-6'0,"-1"-4"0,-3 8 1451,1-2-110,-1 3-589,3 1 1,-5 5-190,0 3 0,0 3-188,0 5 0,0-3-21,0 6 1,-1 1-118,-3 2 1,2 2-233,-1 3 0,-2-3 101,1 3 0,-1-3-530,1-1 0,3-2-221,-3-2 0,-1-2-1925,1-6-270,0 1 2840,4-6 0,5 4 0,2-3 0</inkml:trace>
  <inkml:trace contextRef="#ctx0" brushRef="#br0" timeOffset="42">16743 5630 7925,'5'-17'441,"-4"5"0,6 3-295,-4 6 1,-1 0 319,2 7 29,-3 2 0,0 9-55,3 1 1,-3 4-145,3-1 1,-3-1-48,-1 1 0,0 0-30,0 4 0,0 0-189,0-1 1,0 0 80,0-3 0,0 1-54,0-4 1,0-1 127,0-4-249,0-4 227,0-2 47,0-5 1,0-5-104,0-3 1,0-4 136,0-3 1,0 1-47,0-5 1,4 0-244,0-4 0,0-1 76,-4-2 1,5-2-17,2-3 0,4-2-49,0 3 0,4 2-100,0 1 0,4 4-61,-3 4 1,3 3 67,-4 4 1,4 2-135,-4 3 0,4 2 51,-4 5 0,4 1-494,-3 3 1,-1-2 703,-4 6 0,1-1 0,-1 5 0</inkml:trace>
  <inkml:trace contextRef="#ctx0" brushRef="#br0" timeOffset="43">17074 5516 7951,'12'23'0</inkml:trace>
  <inkml:trace contextRef="#ctx0" brushRef="#br0" timeOffset="44">17314 5014 7993,'0'-12'0,"0"6"0,0 1 0</inkml:trace>
  <inkml:trace contextRef="#ctx0" brushRef="#br0" timeOffset="45">17314 4991 7993,'0'-6'2469,"0"0"-1443,0 6-559,5 0 1,-2 0-193,4 0 0,-3 0 158,4 0 1,-1 0-61,5 0 0,-1 6-80,1 1 0,3 5-2,0 3 0,2-1 42,-2 5 1,-3 1-220,4 7 1,-4-3 102,0 3 0,-1 2-202,1 1 0,-1 3 84,0 1 1,0 1-369,-4-1 0,2 4 62,-5 0 1,4 4-38,-5-4 0,1 4-33,-4-4 1,0 1 85,0-1 0,-1-2 118,-3 2 0,2-6-37,-6-2 1,0-3 192,-3 3 0,-1-4-92,1 0 0,-2-2 141,-2-1 0,2-1-34,-2-3 1,-1 2-43,0-2 1,-3-2 33,4-2 0,0-2-57,4-2 0,-1 1-62,1-1 63,-1 1 0,2-5 25,3 1-21,-4-6-6,10 3-7,-4-5-25,5 0 0,0-5 0,0-1 0</inkml:trace>
  <inkml:trace contextRef="#ctx0" brushRef="#br0" timeOffset="46">2421 7572 8240,'0'-11'-625,"-5"-1"0,4 5 1387,-3-1 0,3 4 376,1-3-91,-5 4-307,3-2-316,-3 5 0,5 5-93,0 3 1,4 3-82,0 4 1,1 3 188,-1 5 0,1 1-136,3 3 0,0 2 117,-4 5 1,4 4-83,-4 0 1,1 5-297,-1-1 1,-3 3-115,3 0 0,-2 1 142,2 0 1,-3-4-382,3-1 0,-3-4 189,-1 1 0,0-3-144,0-5 0,0-1 91,0-2 0,0-7 22,0 3 0,4-8 70,0 0 1,0-2 255,-4-1-188,0-6 1,1 3 279,3-5-547,-3-1 199,4-3-1464,-5 0 1123,0-5 1,-1 4 423,-3-3 0,3-2 0,-4 0 0</inkml:trace>
  <inkml:trace contextRef="#ctx0" brushRef="#br0" timeOffset="47">2490 8429 8223,'0'0'0</inkml:trace>
  <inkml:trace contextRef="#ctx0" brushRef="#br0" timeOffset="48">2718 8040 8162,'0'-15'-123,"0"0"1,0 3 756,0 5 1244,0 4-758,0-7-546,0 9 1,0-3-306,0 8 1,1 2-12,3 6 0,-1 4-57,4 3 0,-4 3 42,1 1 0,-2-2-191,2-2 0,-3 3-80,3-3 0,1 2-136,-1 2 1,1-4-12,-1 0 0,-3-5-145,3 1 1,-3-6 108,-1-1 1,0-4 33,0 3 192,0-4 0,2 2-83,1-5 1,-1-1 613,1-3-303,-1-2 1,1-6 90,1 1 1,5-2-24,-1-2 1,2-3 19,1-5 1,5 0-386,-1 0 0,1 1 142,0-1 1,-2 4-147,5 0 0,-5 5 35,1-1 1,-3 7-32,0 4 1,-5-1 45,1 1 0,-5 2-177,0 6 1,2 2 160,-1 5 1,1 6-12,-1 2 1,-3 2 111,3 2 0,-2 1-78,-2 3 0,3-2-161,1 6 0,0-6 101,-4 2 0,0-3-152,0-1 0,4-4-34,0 0 1,1-6-612,-2-2 10,-1 0 221,8-4 1,-8-1-1544,6-2 2170,0-8 0,3-2 0,0-6 0</inkml:trace>
  <inkml:trace contextRef="#ctx0" brushRef="#br0" timeOffset="49">3244 7972 8027,'-4'-18'776,"0"3"-1,0 2 522,4 2-414,0 4-201,0 2 1,1 7-260,3 1 1,-1 5 42,4 7 1,1 4-66,3 8 0,-3-2-148,0 6 0,-1-2-108,5 1 1,0 3 114,4-2 0,-6-2-319,5 1 0,-5-4 115,5 0 1,-2-1-237,-2-3 0,-3-4 64,0-3 1,-1-2-3,5-2 0,-6-3-26,-2 0 96,2-6 0,-5 5-1091,3-4 451,3-1-1577,-6 3 1619,4-5 1,-5-2 645,0-1 0,-5 1 0,-1-3 0</inkml:trace>
  <inkml:trace contextRef="#ctx0" brushRef="#br0" timeOffset="50">3461 8394 8043,'-12'-11'0</inkml:trace>
  <inkml:trace contextRef="#ctx0" brushRef="#br0" timeOffset="51">3609 8006 8125,'0'-16'-132,"0"3"1,-4-4 44,0 6 2061,1 0-796,3-1-419,0 6 1,-2 1-256,-2 5 1,2 6-138,-6 5 1,5 7-35,-5 9 1,0-2-80,-3 6 1,-1-1-117,1 4 0,0 4 116,-1 1 0,1-3-315,-1-5 1,1 1-158,0-6 1,3 1-205,0-4 0,4-6 127,-3-1 1,4-4-791,0 0-1352,1-1 1044,2-4 65,0-2 1328,0-5 0,10 0 0,3 0 0</inkml:trace>
  <inkml:trace contextRef="#ctx0" brushRef="#br0" timeOffset="52">3986 8120 8089,'6'-11'0,"-1"-1"385,-5 1 0,0 3-10,0 1 1,4-1 46,0-3 0,0-1 4,-4 1 0,0-1 158,0 1 0,-4 3-276,0 1 0,-4 3-81,5-4 0,-6 6-168,1-2 1,-2 3 127,-1 1 0,-5 1-155,1 3 1,-4 2 149,4 6 1,-5-1-218,1 0 1,-3 6 2,-1 2 1,0 3-12,0 0 0,6 1 22,1 0 0,4-1-77,0-3 1,6 1-102,2-5 0,3 2 61,1-2 0,2-2-76,6 2 1,0-4 28,7-3 1,3 1-22,1-5 1,-2-1 57,3-3 0,-1-1 85,3-3 0,0-2-5,-3-5 1,1-1 153,-4 1 0,0-2 87,-1-2 1,-3 2-51,-1-2 1,1-2 53,-5 2 1,-1-1-22,2 0 1,-5 4 95,0-3 0,3 2-35,-3 1 1,1 5 327,-4-1-271,0 6 19,0-3-200,0 15 1,0 1 40,0 8 1,0 3-60,0-3 1,0 6 67,0 2 0,0-1-164,0-3 1,0 0-32,0 0 0,0 0-205,0 0 1,5-2-85,3-2 0,-2-2 167,2-6 0,-1-4-453,5-4 1,-1 2 236,1-1 0,-1-1-644,1-7 0,-1 1 412,0-4 1,1 3 621,-1-4 0,6 1 0,0-5 0</inkml:trace>
  <inkml:trace contextRef="#ctx0" brushRef="#br0" timeOffset="53">4283 8132 8030,'-5'-18'0,"3"-2"163,-1 4 0,1 1 880,2 4-576,5-6 0,-3 5 851,2-4-680,-3 9 0,0 2 238,3 5-516,-3 0 1,6 6-117,-4 5 0,-1 6 118,1 6 1,-1 3-131,-2 1 1,0 1-46,0-1 1,1-3-52,3 2 1,-3-2-126,3-1 0,-3 3-340,-1-3 0,1 4 236,3-8 1,-3 2-136,3-6 0,1-6 23,-1 2 0,0-6-101,-4 3 378,0-5 1,1 0 206,3-6 0,-3-4 26,3-4 0,-1-2-103,0-2 0,0 1-183,5-5 0,-5 0 104,5-4 0,-4 1-204,3 3 1,1-6 116,3 2 0,1-6-144,-1 2 0,1-3-90,-1 3-1,4 2-251,1 6 1,3-2 126,-4 6 1,1 0 62,0 4 0,-2 3-15,5 0 0,-5 6 67,1-2 0,1 3-516,-1 1 0,1 1 216,-5 3 0,-3 1 508,-1 3 0,6 7 0,5-3 0</inkml:trace>
  <inkml:trace contextRef="#ctx0" brushRef="#br0" timeOffset="54">4854 8006 8019,'-1'-18'0,"-3"3"748,3 7 41,-5-2 169,6 9-278,0-4 52,0 5 1,-3 5-267,-1 3 1,0 7-51,4 4 1,-4 2-111,0 2 1,1 4-76,3 0 0,0 1-54,0-2 0,0-2 80,0 3 0,0-4-262,0-4 0,0 2 93,0-2 0,3-2-289,1-2 0,4-6 104,-4-1 0,1-6-224,-1 2 0,-2-3-717,6-1 1,-2-1 533,2-3 0,1-2-972,-6-6 1476,6 1 0,-8 0 0,5-1 0</inkml:trace>
  <inkml:trace contextRef="#ctx0" brushRef="#br0" timeOffset="55">4900 8280 8019,'0'-23'0,"0"0"0</inkml:trace>
  <inkml:trace contextRef="#ctx0" brushRef="#br0" timeOffset="56">4900 7618 8011,'0'-28'610,"0"5"1,0 1 0,0 7 1,0 4 1242,0 3-373,0 6-534,0-3-937,5 5 1,-4 1 60,3 3 1,-2 3-72,2 8 0,-3-7 0,4 2 0</inkml:trace>
  <inkml:trace contextRef="#ctx0" brushRef="#br0" timeOffset="57">4922 7618 8064,'0'11'0</inkml:trace>
  <inkml:trace contextRef="#ctx0" brushRef="#br0" timeOffset="58">5471 7972 8133,'0'-12'-1394,"0"5"697,0-1 1414,-5 1 0,2-4-163,-5 4 0,2-3-126,-2 2 0,-2 2 51,3-2 1,-4 2-151,0-2 1,0-1 106,-1 5 0,1 1-116,-1 3 0,0 0-33,-4 0 1,4 0-49,-3 0 1,-2 5 5,2 2 0,-4 3-27,4 2 0,-4 1-15,3 2 0,-3 1-187,4 3 1,-4 4 54,4 0 1,0 0-189,3 3 1,2-1 101,2-3 0,-1-3-104,6 0 0,0-3-2,7 3 0,4-5 22,7 1 0,-1-4 75,5-3 1,0-3-9,4-5 1,3 0 91,1 0 0,0-1-53,-5-3 1,1-2 152,0-6 1,0 1-86,0-1 1,-5 1 29,-3-1 1,-3 1-53,0 0 1,-4-1-25,-1 1 0,-4-1 46,0 1 1,3-4-2,-3 0 1,1-1 137,-4 5 1,0 3 5,0 1 168,0 4-284,0-2 0,0 6-153,0 3 1,0 4 158,0 7 0,0 1 9,0 3 1,0 3-70,0-3 0,0 3-97,0 0 1,0 1-44,0 0 0,0 0 73,0 0 0,1-4-188,3 0 0,3-5 51,4 1 1,-3-6 174,-1-1 1,1-6-78,3 2 0,1 1 20,-1-1 1,1 0-249,-1-4 1,-3 0-930,-1 0 506,1 0 0,2-2-104,-2-1-1445,2 1 2258,-9-3 0,4 0 0,-5-1 0</inkml:trace>
  <inkml:trace contextRef="#ctx0" brushRef="#br0" timeOffset="59">5699 8086 8056,'0'-11'0,"0"-1"64,0 1 0,0-1 189,0 1 0,0-1 638,0 1-593,0 0 0,-4-1 141,0 1 0,1 3 182,3 1 80,0 4-129,0-2-296,0 5 0,0 5-82,0 3 0,0 3 53,0 4 0,0-1-117,0 5 0,0 0 41,0 4 1,0 0-209,0 0 0,0 0 49,0-1 0,1 1-361,3 0 0,-3-4 183,3 0 0,-3-5-60,-1 1 0,1-6-112,3-1 90,-3-6 486,4 4 0,-3-6-11,2 0 67,-3-6 0,8 0-99,-6-5 1,6-2 46,-1-2 1,1 2-143,-2-2 1,4-3 0,-4-1 1,7-1-38,1 1 1,1-3-165,-5 3 0,4-6-71,1-2 0,4 0 117,-1 5 0,-3 4-32,0 3 1,-4 3 67,0 5 0,-1 2-220,1 5 204,-1 0 1,0 5-3,1 2 0,-5 8 25,1 4 1,-5 3-3,0 1 1,-1 5-10,-2 2 1,0 2-5,0-2 1,0 2-280,0-5 0,0-2 91,0-6 0,1 2-391,3-6 87,-3 0-95,4-4 1,-1-3 612,0 0 0,5-6 0,-3 3 0</inkml:trace>
  <inkml:trace contextRef="#ctx0" brushRef="#br0" timeOffset="60">6076 8337 7051,'11'-11'0</inkml:trace>
  <inkml:trace contextRef="#ctx0" brushRef="#br0" timeOffset="61">6339 7515 8041,'0'-29'0,"0"1"353,0 5 1,1 4-63,3 0 0,-3 5 134,3-1 0,-2 6 147,2 1 17,-3 6 0,4-2-106,-5 8 1,0 8-249,0 11 0,0 5 44,0 6 0,0 6 124,0 2 0,0 2-519,0 2 1,0-1 10,0 1 1,4 0 108,0-1 1,0 1-16,-4 0 0,0-4-327,0 0 0,0-2 192,0 2 0,0-4-37,0-7 1,1 0 64,3-4 0,-3 0 95,3-5 0,-1-3-165,0 1 0,0-8 162,4 0 1,-4-1-374,1-3 480,2-3-1226,1 0 529,4-5 1,-1-1-222,-2-3 1,2-3 51,-3-4 0,-1-2 785,-3-2 0,4-3 0,-1-5 0</inkml:trace>
  <inkml:trace contextRef="#ctx0" brushRef="#br0" timeOffset="62">6270 8017 8024,'-5'-6'1605,"4"-4"-517,-4 9-592,5-4 1,3 3 27,1-1 1,5 1 80,-1-2 0,6 3-500,1 1 1,5 0 30,-1 0 0,3-4-838,1 1 1,0-1 503,-1 4 1,1-4-1050,0 0 1,-4-3 34,0 3 1212,-5 0 0,8-1 0,-5-1 0</inkml:trace>
  <inkml:trace contextRef="#ctx0" brushRef="#br0" timeOffset="63">6944 7583 8052,'-5'-17'0,"4"0"0,-5 6 926,6-1 0,0 5-62,0-1 1,0 4 1053,0-3-985,0 4-201,0-2-1112,0 5 430,6 5 0,-4 2-824,6 4 0,-5 2 350,5 2 424,-5 3 0,7 4 0,-4 1 0</inkml:trace>
  <inkml:trace contextRef="#ctx0" brushRef="#br0" timeOffset="64">6990 7618 8052,'0'23'0,"0"-1"0</inkml:trace>
  <inkml:trace contextRef="#ctx0" brushRef="#br0" timeOffset="65">7001 7995 8052,'0'11'0,"0"0"496,0 1 164,5-1 0,-2 1 82,4-1 1,-3-1 242,4-2-89,-6 2 1,8-4-356,-2 6 1,-2-6-467,2-2 1,-4-1 8,3 0 0,-3-1-1398,4 1 1314,-6-1 0,8 3 0,-3 1 0</inkml:trace>
  <inkml:trace contextRef="#ctx0" brushRef="#br0" timeOffset="66">7104 8143 8052,'0'0'0</inkml:trace>
  <inkml:trace contextRef="#ctx0" brushRef="#br0" timeOffset="67">2535 8794 8242,'-11'0'-1361,"0"0"2008,4 0 0,1 0 366,2 0-417,3 0 0,-4-1 272,5-3-473,0 3 0,1-4-129,3 5 1,-2 0-17,6 0 1,-4 0-9,3 0 0,1 0 15,3 0 1,1 0-32,-1 0 1,5 0-96,-1 0 0,4 3-90,-4 1 1,5 0 89,-1-4 0,7 0-78,0 0 0,6 0 59,-1 0 1,2 0-77,1 0 1,0 0-3,0 0 1,4-4 45,0 0 0,4 1-125,-4 3 0,6-2 142,-3-1 0,4 1-68,1-2 0,-1 3 44,1 1 1,0-4-132,-1 1 0,-3-1 72,0 4 0,1 0-107,7 0 0,-3-4-157,2 0 1,2 0 104,-2 4 0,-3-3 75,-4-1 1,0 0 43,3 4 1,0 0-8,-3 0 0,1 0-52,-5 0 0,4 0 118,-4 0 1,5 0-68,-1 0 1,1-4 80,-1 0 1,2 1-42,-2 3 1,3-2 11,0-2 0,2 3-13,3-3 1,1-1-176,2 2 0,-2-3 152,-6 3 0,1 1 17,0-1 0,-1 0-62,1-1 0,0 3 51,-1-3 1,0 3 26,-3 1 1,1-4 8,-5 0 0,4 0 9,-4 4 0,4-3-85,-4-1 1,5 0-99,-1 4 0,1-4 38,-1 0 0,-2-3 93,-1 3 0,-4 0-42,3 4 0,-4 0 169,-3 0 1,2 0 38,-3 0 0,-1 0 5,2 0 0,-4 0-82,3 0 1,-5 0 174,2 0 0,1 0-210,-1 0 0,-1 0 65,-3 0 0,-4 0-52,0 0 1,0-4 17,4 1 1,-4-1-37,0 4 0,-5 0-24,1 0 1,-2-2 5,-2-1 0,1 1 5,-1-1 0,-3 1-126,-1 2 1,-3 0 83,4 0 0,-6-1-1543,2-3 878,-2 3 690,-2-4 0,-6 0 0,0-2 0</inkml:trace>
  <inkml:trace contextRef="#ctx0" brushRef="#br0" timeOffset="68">6407 8588 8154,'-23'0'0</inkml:trace>
  <inkml:trace contextRef="#ctx0" brushRef="#br0" timeOffset="69">8212 7595 8143,'0'-12'-139,"0"6"33,0-4 477,0 4 0,-2-2-13,-1 0 0,0 6 152,-5-2 1,5 3-127,-5 1 1,0 0 31,-3 0 0,-2 0-82,-2 0 1,1 5-89,-5 2 0,0 4-44,-4 0 0,0 4 69,0 0 0,-1 7-118,-2 1 1,2 1 87,-3 6 0,4 1-213,4 3 0,-1 2 27,5 2 0,-1-3-204,5 3 1,1-3 9,2-5 0,3 2-99,5-6 0,5 1 59,3-4 0,3-1 105,4-3 1,3-2-6,5-1 0,0-8 33,0 4 1,3-5 236,1 1 0,1-3-125,-1-5 0,-2 0 63,5 0 0,-4 0-91,0 0 0,-2-4 13,-1 1 1,0-6-10,0 1 0,-5-1 11,-3 2 1,0-4 7,-3 4 0,2-3-29,-7-2 1,-2 1 50,-1-1 1,-3 1-18,-1 0 1,0-1-16,0 1 0,-5-1-42,-2 1 0,-3 3-109,-2 1 1,-1 4-113,-2-1 1,-3 3-74,-4 1 0,-1 0-34,0 0 0,-4 0 78,1 0 1,3 4-643,4 0 0,9 3-241,-2-3 1124,8 5 0,-1-3 0,5 6 0</inkml:trace>
  <inkml:trace contextRef="#ctx0" brushRef="#br1" timeOffset="70">8988 7652 8158,'0'-11'-318,"0"-1"0,0 5 127,0-1 1,4 4 957,0-4 0,0 1-217,-4-5 0,0 5 10,0-1 0,0 1-110,0-5 0,0 5 188,0-1-38,0 0-358,-5-3 1,-2 3-69,-4 1 1,-1 4 82,1-1 1,-4 3-196,0 1 1,-5 5 134,5 3 1,-5 3-218,1 4 0,0-1-73,-4 5 1,7 4-11,-7 4 0,4 1-11,0-2 0,-2 0 165,6 4 0,0 1-252,3 3 1,2-4 52,3 1 0,2-4-20,5 3 1,0-5 71,0 2 0,5-7 193,2-1 1,7-1-25,1 1 1,2-2 193,-2-6 0,-1 1 8,5-1 1,-4 0-90,4 1 0,-3-5-7,3 1 1,-5-5-38,1 0 0,1-1 89,0-2 0,0 0-60,-1 0 1,2 0 36,2 0 0,1-2-156,-5-1 1,2 0-139,-2-5 0,-6 5-840,2-5 507,-2 5-2055,3-7 1177,-6 9-771,-1-4 1021,-5 0 1047,0 4 0,5-4 0,2 5 0</inkml:trace>
  <inkml:trace contextRef="#ctx0" brushRef="#br1" timeOffset="71">9354 7561 8109,'0'-18'0,"0"1"0,0 10 235,0-1 1,-2 6 1091,-1-2-597,1 3 0,-3 2-268,5 3 0,-1 2-16,-3 5 0,3 6-164,-3 2 1,3 6-75,1 2 1,0 3 43,0-3 1,0 9-113,0-2 0,0 3 0,0-3 1,0-4-168,0 1 0,0-2-250,0 1 0,0-2 170,0-5 1,4-1-237,-1-3 214,1-3-317,1-4 267,-3-1 0,4-5-131,-2-2 1,-3-4-854,3-4 285,-3-2 0,3-5-226,0-1 0,0 1 1104,-4-1 0,0-4 0,0-2 0</inkml:trace>
  <inkml:trace contextRef="#ctx0" brushRef="#br1" timeOffset="72">9285 7561 8100,'0'-18'0,"0"1"945,0 6-546,5 5 1,-2-3 466,4 5-552,1 0 0,5 4 429,2 0 1,0 0-262,8 0 1,-3 0-11,7 0 0,2 5-178,2 3 1,-2 6-291,1 1 0,-4 5-35,0-1 1,-2 0-67,-1 4 1,-4-3 80,0 7 0,-6-1-249,-2 0 0,0 0 88,-8 4 0,1 0 15,-4 5 1,-5-5 93,-3 1 0,-5-2 15,-3 1 1,-8 3 89,1-2 0,-7-3-59,-1-2 0,2 1 67,-1-4 0,4-2 89,0-5 0,2-8 224,1 4 1,4-8-54,0-1 0,5-1-92,-1-2 1,2 0-372,1 0 299,1-5-1298,0-2 1,4 0-83,3-1 1,3 4 1238,1-3 0,0-1 0,0-3 0</inkml:trace>
  <inkml:trace contextRef="#ctx0" brushRef="#br1" timeOffset="73">10975 7515 8096,'0'-18'0,"-3"5"0,-1 6 0,-5-1 0,6 2 0,-4 2 0,3-1 1122,-4 1 1,1 0-471,-5 4 1,1 0-252,0 0 1,-2 0-130,-2 0 0,2 0-36,-2 0 1,-3 4-111,-1 0 0,1 5 83,-1-1 1,1 2-131,-1 1 0,-1 1 112,5-1 0,0 0-251,3 1 0,1-1-24,-1 1 0,5 3 153,-1 0 0,5 0-83,0-3 1,1-1 91,2 1 1,2-1-34,1 0 0,8 1 28,4-1 0,6 1 118,2-1 1,1 1-106,7-1 1,-1-1 130,5-2 0,-1 2-161,0-3 0,-1 2 1,-2-1 1,-5 2-83,-7-2 1,2 2 124,-6 1 0,-1 5-323,-7-1 0,0 1 80,-4-1 0,-3 2-195,0 2 0,-1 3 107,-6-3 1,-5-3 44,-3-1 1,-4 2 165,4-2 1,-4 0 180,3-3 1,-4-5-141,1 1 0,-2-4 112,-2 3 1,0-4-39,0 1 1,4-3-13,0-1 0,5 0-506,-1 0 0,2 0 6,2 0-2102,4 0 1440,2-5 0,12-1 1079,4-6 0,5 1 0,7-1 0</inkml:trace>
  <inkml:trace contextRef="#ctx0" brushRef="#br1" timeOffset="74">11409 7663 8024,'0'-17'0,"0"1"0,0 4 982,0 0-575,6 1 0,-5 3 814,3 1-776,-3 4 0,-1-3 529,0 2-468,0 3 0,4 1-53,-1 7 1,1 5-225,-4 3 0,0 3-32,0 5 0,0 4 60,0 4 1,0-2-234,0 2 1,-1-2-96,-3 1 0,3 3-110,-3-2 0,3-7-283,1-1 1,0-3 65,0 3-454,5-5 355,-4-2-537,4-5 289,0-4-488,-3-2 0,3-10 107,-5-3 1126,0 3 0,-10-10 0,-3 2 0</inkml:trace>
  <inkml:trace contextRef="#ctx0" brushRef="#br1" timeOffset="75">11192 7629 8101,'6'-11'835,"-5"-1"-473,9 1 1,-2-1 304,7 1 1,-1 3-186,5 1 0,-4-1 75,4-3 1,4 3-83,4 1 0,-1 0 7,-3 0 1,4-2-292,-1 5 1,5-4-91,-5 4 1,5-3-60,-4 3 0,-1-4 60,-3 5 1,0-5-67,0 4 1,-6-3 36,-1 3 1,-4 0-184,0 4 173,-1 0 104,1 0-32,-1 0 0,-3 1-24,-1 3 1,-3 2-20,4 6 0,-6-1 18,2 1 0,1 4-121,-1 3 0,0 3 75,-4 1 0,0 5-228,0 2 1,0 4 7,0 4 0,-4-3 0,0-1 1,-5 3 35,2-7 0,0 4-153,0-7 0,4 3 127,-1-3 0,3-2 41,1-5 1,0-4 76,0-5 0,0 1-168,0-1 286,0-4-476,0-2-24,0-5 1,0-5 72,0-3 1,4-3-230,0-5 0,-1 4-503,-3-4 1,0 2 471,0-1 0,0 1 597,0-5 0,-5 0 0,-1-4 0</inkml:trace>
  <inkml:trace contextRef="#ctx0" brushRef="#br1" timeOffset="76">11741 7869 8101,'0'-23'0,"0"-5"0,-5-1 0,-2-5 0</inkml:trace>
  <inkml:trace contextRef="#ctx0" brushRef="#br1" timeOffset="77">11741 7629 8101,'6'-29'-415,"-2"2"0,1 3 207,-1 1 1,3 4 1034,-3 0 1,1 4-239,-1-4 1,-3 5 126,3-1 0,1 6 516,-1 1-531,0 6 0,1-3-182,2 5 1,0 1 64,0 3 1,2 7-120,7 8 0,-4 3-180,3 1 1,-2 3 16,-1 1 0,3 5-51,0-2 1,4 3-210,-4 1 0,4 4-3,-3 1 1,3-1-122,-4-4 0,0-4-394,-4 1 1,1-6 282,-1 2 0,1-4-15,-1-4 0,-3-3-10,-1-4 0,-3-2-315,4-3 49,-1 4-859,0-10-155,-2 4-444,-5-5 1942,0 0 0,-5-5 0,-2-2 0</inkml:trace>
  <inkml:trace contextRef="#ctx0" brushRef="#br1" timeOffset="78">12140 8017 8076,'-11'-10'0,"0"-2"0</inkml:trace>
  <inkml:trace contextRef="#ctx0" brushRef="#br1" timeOffset="79">11706 7835 7958,'-5'-12'0,"4"6"883,-4-4 1,6 9-178,3-3 1,-1 2-103,4 2 0,6 0-162,6 0 0,2-3-86,2-1 0,1 0-505,3 4 1,2-1 185,6-3 0,-2 3-690,-3-3 0,-1-1 653,-2 1 0,-3 0 0,4 4 0</inkml:trace>
  <inkml:trace contextRef="#ctx0" brushRef="#br1" timeOffset="80">12083 7766 7958,'12'0'0,"4"-5"0,2-1 0</inkml:trace>
  <inkml:trace contextRef="#ctx0" brushRef="#br1" timeOffset="81">12232 7481 8035,'-7'-24'0,"2"2"0,5 11 1059,0-1-167,0 1-9,0-1-234,0 6 23,0 1 1,2 1-240,1 0 0,2 2-136,3 6 1,2-2-54,-2 6 1,6 3-147,1 4 0,2 1 83,-2-5 1,-3 2-253,4 2 0,0-2-12,-1 2 1,4 1-93,-3 0 0,-1-1-510,-4-4 0,2-3 324,2-1 1,-6 0-627,3 0 1,-5 0-229,1-3-655,2-3 1870,-4 4 0,6 0 0,-1 1 0</inkml:trace>
  <inkml:trace contextRef="#ctx0" brushRef="#br1" timeOffset="82">12723 7389 8018,'-5'-11'820,"3"-1"0,-4 6 313,2 2-491,-2 3 1,-9 2-214,0 3 0,-1 4-151,5 7 0,-6 3-87,-2 5 1,-1 1-116,1 2 0,-3-2-303,3 3 1,3-2 222,1 2 1,-1-3-320,5 3 0,-2-7 186,10-1 0,-5-5-1504,4 1 651,0-2-1061,4-1 1057,0-1 994,5-5 0,-3-1 0,3-5 0</inkml:trace>
  <inkml:trace contextRef="#ctx0" brushRef="#br1" timeOffset="83">12494 7732 10623,'-6'0'3242,"0"1"-2673,2 3 0,3 2-131,-3 6 0,3-1-161,1 1 1,0 3 119,0 0 0,0 5-215,0-1 1,0 3-94,0 1 1,0-4-348,0 0 0,0-4 228,0 4 1,0-5-702,0 1 1,1-2 384,3-2 0,-3-3-881,3 0 389,-3-6-628,-1 3 0,1-5 1466,3 0 0,2 0 0,6 0 0</inkml:trace>
  <inkml:trace contextRef="#ctx0" brushRef="#br1" timeOffset="84">13134 7389 7964,'5'-23'611,"-4"6"-428,3 1 0,1 8 566,-1 0-94,0 5 939,-4-2-1073,0 5 0,-5 0-186,-3 0 0,-3 2-155,-5 1 1,-1 4 12,-6 4 1,0 1-114,0-1 0,4 0 91,0 1 0,1 1-141,-1 2 1,-1-3 120,5 4 0,-4 1-148,4 3 0,-1-4 44,5-1 1,-1 2 138,1-2 0,5 4-81,2-4 0,3 4 19,1-4 1,1 1-178,3-5 0,3 4 108,9 1 1,1-1-150,6-4 1,1 1 108,3-1 0,-2 1-118,6-1 0,-1 0 67,4 1 1,-4-1-137,-4 1 1,2-1-31,-1 0 1,-2 1 99,-6-1 0,-2-1-71,-6-2 0,1 2 105,-1-2 0,-5 2-83,-2 1 0,-4-3 56,-4 0 1,-3-1-1,-8 5 0,-3-5-2,-5 1 0,-5-2 130,-2 2 0,-3-2 2,-2-2 1,0-3-34,-3 3 0,2-3-235,-2-1 1,8 0 119,3 0 1,8 0-1415,4 0 780,7 0 747,3 0 0,5 0 0,0 0 0</inkml:trace>
  <inkml:trace contextRef="#ctx0" brushRef="#br1" timeOffset="85">14173 7378 8008,'0'-12'232,"0"1"-62,0 0 1,4 3 170,0 0 315,0 6-37,-4-3 127,0 5 1,-2 6-179,-1 6-255,1 4 0,-7 8-10,6 3 0,-2 2 142,1 5 1,3 1-194,-3-1 1,2-1-26,2-3 1,0 3-220,0-2 0,0-3 71,0-2 0,6-2-243,1-1 0,3-1 130,2-3 1,-2-3-228,-3-4 0,4-5-845,-4 1-784,-2-6 1890,5 4 0,-8-1 0,3 1 0</inkml:trace>
  <inkml:trace contextRef="#ctx0" brushRef="#br1" timeOffset="86">14242 7869 8009,'0'0'0</inkml:trace>
  <inkml:trace contextRef="#ctx0" brushRef="#br1" timeOffset="87">13888 7355 8096,'5'-11'622,"2"-1"1,4 2-149,0 2 0,4 2 269,0 2 0,6-1-283,-2-2 0,4-2 319,3 5 0,2-4-277,3 4 0,0-4-94,-4 0 0,5 2-196,-2-2 1,3 2 0,2-2 0,-1-2-191,0 2 1,-4 2 100,1-2 0,-6 6-104,2-2 0,-8 3 86,-4 1-252,3 0 0,-5 0-11,2 0 0,-7 1 34,-5 3 0,-1 2 159,-2 6 0,0 0 16,0 3 0,0 1 88,0 7 0,0-2-101,0 10 1,0-1 141,0 4 1,-4 4-121,0 0 0,0 4-109,4-4 0,0 4 131,0-4 0,0-1-215,0-6 1,0 0 45,0-4 0,4-4 34,0-4 1,1-5-73,-1 1 60,-3-2-1226,9-2 574,-9-5-2503,4 0 3220,-5-6 0,0 0 0,0 0 0</inkml:trace>
  <inkml:trace contextRef="#ctx0" brushRef="#br1" timeOffset="88">14859 7309 7983,'0'-22'0</inkml:trace>
  <inkml:trace contextRef="#ctx0" brushRef="#br1" timeOffset="89">14562 7721 8000,'0'-12'0,"0"6"0,5-3 452,2 5 1,7 0 665,1 4 0,2-4-198,-2 1 1,3-5-405,5 4 1,3-3-101,1 3 0,4-5-227,-5 1 0,5 2-160,-5-2 0,5 6-668,-5-2 0,0-1 472,-7 1 1,-1-1-1368,-3 1 1,-2 3 71,2-3 1462,-8 3 0,9-4 0,-4-2 0</inkml:trace>
  <inkml:trace contextRef="#ctx0" brushRef="#br1" timeOffset="90">14859 7321 8001,'0'-12'301,"0"1"153,0 0 117,0-1-60,0 1 58,0-1 0,-4 5 530,0-1-2,0 5-430,4-2-297,0 5 0,-4 5 73,1 3 0,-1 6-104,4 1 0,0 6 68,0-2 0,0 2-92,0 2 1,0 0-2,0 0 0,4 3-133,-1 1 0,1 5 28,-4-2 1,1-1-91,3 2 1,-3-2-162,3 1 0,1 2-108,-1-5 1,1 0 117,-1-5 0,-3 1-111,3 0 1,1-5 29,-1-3 0,1 2 64,-1-2 33,-3 0 61,4-4-66,-5 1 7,0-6-680,0 4 305,0-8-743,0 3 1,0-7 482,0-1 0,0 0-2242,0-5 2891,0 6 0,-5-8 0,-1 3 0</inkml:trace>
  <inkml:trace contextRef="#ctx0" brushRef="#br1" timeOffset="91">15087 7309 7994,'-6'-5'-401,"1"4"406,5-4 0,0 4-59,0-3 902,0 3-114,0-4-29,0 5-178,5 0-44,-4 0 1,4 5-98,-5 2 1,0 3 95,0 2 0,0 4-25,0 3 0,0-1-29,0 1 0,0 1-235,0 7 0,0-3 13,0 3 1,0 1-95,0-2 0,0 6 71,0-1 1,4-2-227,0 1 0,-1-4 57,-3 0 1,4-2-266,0-1 0,1-5 156,-1-3 1,-3-2-106,3-2 0,-3-3 53,-1 0 0,1-6 101,3 2 161,-2-3 0,3 0-106,-5 3 251,0-3-190,0 5 870,0-6-695,5 0 1,-3-2-8,6-2 0,-1 3-52,5-3 0,3 3 78,0 1 0,6 0-66,-2 0 0,2-4-119,2 1 0,0-1 81,0 4 1,0-4-118,-1 0 0,1 0 21,0 4 0,-1-4-211,-3 1 1,-3-1-198,-4 4-603,-1 0-1736,1-5 1285,-6 4-1754,-1-5 3152,-10 6 0,-1-5 0,-6-1 0</inkml:trace>
  <inkml:trace contextRef="#ctx0" brushRef="#br1" timeOffset="92">15487 7789 7994,'-12'-11'0</inkml:trace>
  <inkml:trace contextRef="#ctx0" brushRef="#br1" timeOffset="93">15098 7641 8013,'0'-12'-597,"0"5"2713,0-1-888,0 5-211,0-2 1,5 5-323,3 0 1,2-4-116,2 1 0,0-1-17,4 4 0,0-4-89,3 0 0,3-1-194,-3 1 1,2 2-39,2-6 0,0 6-605,0-2 0,-4-1-158,0 1 0,-4-4-492,4 5 1,-6-2 360,-2 1-2201,1 2 2853,-11-3 0,9 0 0,-4-1 0</inkml:trace>
  <inkml:trace contextRef="#ctx0" brushRef="#br1" timeOffset="94">15452 7515 8013,'0'0'0</inkml:trace>
  <inkml:trace contextRef="#ctx0" brushRef="#br1" timeOffset="95">15041 7332 8022,'4'-11'579,"0"-1"1,9 6 87,-2 2 1,8-1 161,0 1 0,8-5-236,3 2 0,-1 0-13,2 0 0,3 3 311,4-4 1,4 2-337,-4-2 1,-5-2-114,-6 3 0,-3 2-479,-1 1 1,-6-1-317,-1 1 0,-4-4-789,0 5-104,-1-1 0,-4 2-1115,-4-1 2361,-1 1 0,3-3 0,1 5 0</inkml:trace>
  <inkml:trace contextRef="#ctx0" brushRef="#br1" timeOffset="96">16652 7275 8084,'0'-11'-202,"0"4"1,5-2 125,2 6 1,0-5 75,0 4 0,1-5 0,3 3 0</inkml:trace>
  <inkml:trace contextRef="#ctx0" brushRef="#br1" timeOffset="97">16709 7195 8084,'6'-11'2775,"-1"-1"-1957,-5 1 1,-5 5-309,-3 2 1,-3 2-341,-4 2 0,-3 0 15,-5 0 1,0 0-168,1 0 0,-5 6 158,0 1 1,-3 3-114,3 2 0,-3-1 128,3 1 1,0 3-126,5 0 1,0 2-29,3-2 1,-1-3-97,4 4 0,5 0 56,3-1 0,6 1 99,-2-5 0,3 0 91,1 1 1,5-1-92,2 1 1,9-1 195,3 1 0,4-1-68,3 0 1,3-3 130,6 0 0,-4-1-89,4 5 0,-5-1-43,4 1 0,-1-1-172,-6 0 1,0 2 97,-5 2 0,-4-1-221,-3 5 1,-2-5 64,-1 1 0,-6 2-358,-2-2 0,-4 4 172,-4-4 0,-2 4-195,-6-3 0,-1-1 154,-2-4 0,-1 1 79,-3-1 1,-3-3 193,3-1 0,-2-4-109,-2 1 0,0 1-32,0-1 0,1-1 20,3-3 1,-2 0-394,2 0 0,2-3-221,2-1 1,6-4-1311,2 4 1198,4-4 0,-2 1-282,5-4 1,5-1 1088,3 1 0,7 0 0,3-1 0</inkml:trace>
  <inkml:trace contextRef="#ctx0" brushRef="#br1" timeOffset="98">17063 7241 8044,'5'-23'0,"-4"4"579,3 0 184,2 5 1,-4-3 1233,1 6-838,-1 5-646,-2 1 1,-4 6-203,0 3 1,-4 3 182,5 9 1,-6 1-47,1 6 0,-1 5-69,2 3 0,-4 2-206,4 1 1,-7 1-101,-1 3 0,-1-2-251,5 2 1,0 1 197,-1-1 0,5-3-217,-1-5 1,4-5 127,-4 2 0,6-8-680,-2-4 0,3-2 181,1-1 1,1-2-1234,3-3 332,-3-2 611,9-5 0,-7-1-577,5-3 994,-6-2 0,3-5-151,-5-1 1,1-1 591,3-2 0,-3-3 0,5-4 0</inkml:trace>
  <inkml:trace contextRef="#ctx0" brushRef="#br1" timeOffset="99">17029 7241 8044,'3'-23'-1011,"1"0"0,0 4 2891,-4 0-540,0 5 119,0-2-829,0 9 1,1 5 120,3 9 0,4 6 64,7 10 0,-1 1-320,5 3 1,-4 6 2,4 5 1,-1 1-207,1-1 1,1-1-248,-5 5 1,4-5 102,-3 1 1,-1-7-122,-4 0 1,1-6-75,-1 2 1,1-3-257,-1-1 0,0-5-1296,1-3 735,-1 3-156,1-6 1,-6 1-227,-2-5-713,-3-6 581,-1 3 436,0-5 942,-5 0 0,-6-5 0,-7-1 0</inkml:trace>
  <inkml:trace contextRef="#ctx0" brushRef="#br1" timeOffset="100">16914 7629 7984,'-6'-5'0,"1"3"1429,5-6-946,0 5 1,1-2 272,3 5 0,2 0-113,6 0 1,4-1 73,3-3 1,7 2-267,0-6 0,6 4-164,-2-3 0,3 0-393,2 0 1,-5 0 146,1 4 0,-6 0-771,2-5 0,-7 6 518,-1-2 0,-5-1-3069,1 1 1604,-2 0 1677,-7-1 0,4-1 0,-3-5 0</inkml:trace>
  <inkml:trace contextRef="#ctx0" brushRef="#br1" timeOffset="101">17508 7195 8095,'-6'-18'0,"-1"1"614,4 1-55,1 4 511,-3-5 179,10 11-556,-3 1 1,7 7-116,-6 6 1,2 5 66,-1 9 0,-2 6-214,1 3 0,-1 3-130,-2 4 1,0-4-168,0 1 1,3 3 62,1-4 0,0-1-313,-4-3 0,1-3 146,3 4 1,-3-7-589,3-1 1,-1-2 13,1-6 0,-3 1-935,3-5-273,-3-5 673,-1 4-253,0-8 423,0 3-556,0-5 696,0-5 769,0-2 0,0-9 0,0-2 0</inkml:trace>
  <inkml:trace contextRef="#ctx0" brushRef="#br1" timeOffset="102">17497 7229 8081,'-7'-11'-362,"4"0"0,-2 3 1959,1 0-395,0 6-486,4-3 1,0 6-276,0 3 1,5 2 3,3 6 1,2 3-79,1 0 1,4 4 82,1-4 0,3 4-234,-4-3 1,4 3 17,-4-4 1,0 0-270,-3-4 0,2 1 137,-3-1 0,3-1-233,-6-2 0,-2-2 50,2-2-337,-6-3 1,5 5-106,-4-6 24,-1 0 299,8 0 0,-4-6 97,6-1 1,-5-3 139,1-2 0,-1-4-98,5-3 0,-1 1 128,1-1 1,3 0-60,0-4 1,0-1 8,-3-3 1,-2 7 16,-2-3 0,2 4 91,-3 0 0,0 3 132,0 4 0,-3 1 115,4-1 114,-6 6-44,3-4-293,0 9 1,-2-4 3,5 5 0,-5 3 24,5 1 0,-4 5-84,3-1 0,-3 6-122,4 1 1,-6 5 20,2-1 0,-3 0 94,-1 4 0,0-3-145,0 7 1,0 1 126,0-1 0,-3 3-132,-1-3 0,-1 4 60,1 0 1,3-3-214,-3-2 0,3-3-50,1-4 0,0 2-26,0-6 0,0 0-358,0-4 171,5 1-2063,-4-1 1045,4-4 1498,-5 3 0,0-9 0,0 4 0</inkml:trace>
  <inkml:trace contextRef="#ctx0" brushRef="#br1" timeOffset="103">18102 7104 7948,'6'-23'10,"3"5"950,-5 3-534,5 2 0,-4 6 59,3-1 0,-2 5 574,-2 0-465,-3 1 1,8 11-158,-5 3 1,0 8-14,-4 3 1,0 0-101,0 3 0,0 2-86,0-1 0,-2 3-124,-1-3 1,1 5 86,-2-2 1,2-1-253,-2 2 1,3-5-81,-3 5 1,3-6-98,1 2 0,0-3 50,0-1 1,0-1-80,0-3 0,4-3 95,-1-5 1,6 0 111,-1-4 0,2 2 147,1-5 1,2 0-88,2-4 0,-1 0 144,5 0 0,-1 0-74,1 0 0,3 0-147,-3 0 0,2 0-61,2 0 1,-4-2-179,0-1 0,-5 0-368,1-5 1,-2 2-45,-1-1-468,-1-4 0,-5 5 500,-2-5 0,-3 3 686,-1 0 0,-5 1 0,-1-5 0</inkml:trace>
  <inkml:trace contextRef="#ctx0" brushRef="#br1" timeOffset="104">18091 7458 7972,'0'-12'581,"0"5"-407,0-1 0,5 4 652,2-3 0,0 4-245,0-1 0,1-1 308,3 2 0,2-5-327,2 4 0,3-5-63,5 2 0,4 0-345,-1 0 0,1 4 30,-4-1 0,-1-1-438,1 1 0,-1-1 224,-3 2 1,-3 1-1074,-4-2 0,-1 3 562,1 1 0,-5-4-2388,1 1 2929,-6-1 0,4-1 0,-6-2 0</inkml:trace>
  <inkml:trace contextRef="#ctx0" brushRef="#br1" timeOffset="105">18113 7081 8058,'0'-17'0,"6"10"0,-4-8 696,6 7 0,1 2-174,6-2 0,-1 4 425,5-3 0,-4 0-206,4 0 0,5-2 22,7 5 0,0-4-357,0 5 1,1-5-160,-6 4 0,6 0-423,-2 4 0,0-4 197,0 1 0,-5-1-838,2 4 0,0 0 498,-4 0 1,-2 0-2691,-6 0 3009,-7 5 0,7 6 0,-8 7 0</inkml:trace>
  <inkml:trace contextRef="#ctx0" brushRef="#br1" timeOffset="106">18810 7629 11377,'0'6'2195,"5"0"0,-2-6 370,4 0-1164,-4 0-803,2 0-3043,0 0 1617,-4 0-3504,4 0 4332,-5 0 0,0 0 0</inkml:trace>
  <inkml:trace contextRef="#ctx0" brushRef="#br1" timeOffset="107">2478 9742 8146,'0'-8'-1809,"0"1"2260,-5 4 501,4-7 0,-4 8-391,5-6 0,-1 5 61,-3 0 1,3 0 426,-3-1-396,2 3-79,2-4-333,0 20 0,0-1 145,0 13 1,4 2-158,0 1 1,1 5-1,-1 3 0,-3-1-33,3 4 0,-3 0-144,-1 1 1,4 2-238,0-2 0,0-1 177,-4 1 1,4 0-320,-1 3 0,5-4 172,-4-3 0,3-4-74,-3-3 0,4-3 50,-4-6 0,3 0 108,-3-3 1,1-4 157,-1-7-214,-3 2 25,4-9 26,-5 4-3924,0-5 3170,0-5 1,0-1 829,0-6 0,-5-4 0,-1-2 0</inkml:trace>
  <inkml:trace contextRef="#ctx0" brushRef="#br1" timeOffset="108">2433 9811 8059,'0'-18'102,"-5"1"0,3 6 174,-2-1 0,3 1 29,1 0 0,5-5 56,3 1 1,3 0 169,5 3 0,-2 0-108,5-3 1,5 2-12,6-2 0,-1 2-120,2 2 1,-1 0 65,4 4 1,-1 2-170,-2 5 1,1 0-86,-6 0 1,5 1 76,-5 3 0,1 6-149,-4 5 0,-5 5-8,-3-1 1,-2 3 80,-2 1 1,-5 5-218,-2 2 1,-3 3 43,-1 2 1,-6-1-124,-5 0 1,-6 0 4,-6 1 0,-3-5 125,-1 0 1,-3-5 25,3-3 1,-7 1-18,3-4 1,-4-2-28,4-2 1,-1-4 38,2-3 1,3 1 95,8-5 0,-1 0-76,5-4 1,3 0-388,5 0 0,4-2-821,-1-2 167,3-2 1,6-5 329,3-1 1,7 1 730,4-1 0,3 1 0,1 0 0</inkml:trace>
  <inkml:trace contextRef="#ctx0" brushRef="#br1" timeOffset="109">2969 10176 8095,'0'-6'1218,"6"1"1,-5 6-621,3 3 1,1-1 16,-2 9 1,3-2-190,-3 9 0,0 0-127,4 4 1,-3 0-49,4 0 0,-2 1-250,2 2 1,1-3-56,-5 0 0,1-1-48,-2-7 1,-1 4-184,2-4 0,-3-3 147,-1-5 40,0-4 20,0 2 315,0-5 0,-4-1-75,0-3 0,-3-4 99,3-7 1,-1 2-9,1-2 1,3-3-29,-3-1 0,3-2-76,1-2 0,3 0-136,1 0 1,9-5-202,-2-2 0,4 2 112,1 1 1,1 3-120,6 1 1,0 4 126,0 0 0,0 6-7,0 2 0,-2 1-29,-2 6 1,3-1 2,-3 1 1,-1 3 24,1-3 1,-5 3-38,1 1-89,3 0 1,-6 0 95,4 0 1,-8 0-223,0 0 229,-5 0 0,2 1 219,-5 3-198,0-3 11,0 4 826,0-5-599,0 5 0,-2 2 13,-1 4 1,0 4-47,-5 1 0,5 4-76,-5-1 0,2 2-9,-2 2 1,-1 0 3,5 0 1,1-3-38,3 3 1,1-4-26,3 4 0,2 0-74,5-4 1,2-3 102,2 0 1,-1-4-101,5 0 0,0-5 87,4 1 0,0-6-26,0 2 0,4-4 14,-1-4 1,2-2-2,-1-5 0,-3-2 9,3-2 1,-3 1-7,-2-5 1,0 0 196,-3-4 0,0 0-116,-7 0 0,0 0 118,-8 1 1,0-3-62,-4-1 0,-7 2-186,-4-3 1,-5 3 81,-7 1 1,-1 1-97,-3 3 0,-2 3-53,-5 5 1,-5 4 78,1 3 1,2 3-348,5 1 1,1 5 112,7 3 0,3 2-221,8 1 1,6 5-212,2-1 0,3 4-287,1-4 0,5 5 310,2-1 0,7-2 689,2-2 0,4 3 0,-2 0 0</inkml:trace>
  <inkml:trace contextRef="#ctx0" brushRef="#br1" timeOffset="110">4134 10165 8054,'0'-12'-1847,"0"1"2951,0-1 0,4 1-407,0-1 0,0 1 1169,-4 0-765,0-1-103,0 1-638,-5 4 0,-2 4-3,-4 6 0,-3 4-78,3 4 1,-6 4-43,9 1 1,-4 4-127,4-1 0,3 3 95,1 0 0,3 1-157,1 0 0,0 0 47,0 0 1,4 0-106,0-1 0,4-3-6,0 1 1,4-7-468,3 3 0,-1-5 144,5-3 0,0-3-33,4-5 0,-1-1 228,1-3 0,0-3 23,0-4 1,-1-2 310,-3-2 0,1 1-92,-5-5 1,3 0 412,-7-4 0,3 3-166,-6-3 1,-3 3-81,-1-7 0,-3 2-56,-1-2 1,-6 3-200,-6-3 0,-4 4-441,-7 4 0,-1 0 265,-3 8 1,1 2-1445,-9 9 0,2 1 112,-9 3 1497,6 8 0,1 5 0,7 6 0</inkml:trace>
  <inkml:trace contextRef="#ctx0" brushRef="#br1" timeOffset="111">4032 10096 8054,'-23'23'0</inkml:trace>
  <inkml:trace contextRef="#ctx0" brushRef="#br1" timeOffset="112">4854 9696 8017,'0'-11'0,"0"-4"-110,0-1 0,0 0 170,0 1 0,0 1 254,0-5 1,0 3-10,0-3 1,0 5 114,0-1 1,-1 3-126,-3 0 1,1 2-68,-4 2 0,3 3 5,-4 5 1,4 0 30,-3 0 1,-1 10-30,-3 6 1,-1 10 12,1 9 0,0 0-3,-1 7 0,6 4-15,2 3 0,3 4-816,1-3 1,5 3-678,2-3 0,4 3 1263,0-3 0,4-1 0,0-3 0,1-1 1004,-5 1 1,0-4 170,1 0 0,-2-5-1145,-2 1 0,1-3-372,-6 0 0,1-6 73,-4-3 1,0-3-192,0-4 1,0-2-173,0-6 1,0 1-1005,0-1-67,-5-5 1766,4-1 0,-9 0 1,3 2-1</inkml:trace>
  <inkml:trace contextRef="#ctx0" brushRef="#br1" timeOffset="113">4854 10633 8033,'-12'-17'0,"1"0"0</inkml:trace>
  <inkml:trace contextRef="#ctx0" brushRef="#br1" timeOffset="114">4500 10210 8033,'11'-6'0,"1"1"823,-1 5 0,1 0-77,-1 0 0,4 0 70,0 0 0,6 0 151,-2 0 1,4-4-393,3 0 0,2 0-388,3 4 1,0 0 20,-4 0 0,2 0-155,-6 0 1,2 0 61,-6 0 1,-2 0-472,-2 0 0,-6 0-1011,-1 0-210,-6 0 0,7 2 1577,-5 1 0,0-1 0,-4 3 0</inkml:trace>
  <inkml:trace contextRef="#ctx0" brushRef="#br1" timeOffset="115">5231 10290 8098,'0'-11'2140,"0"4"-1319,0 2 0,0 4 1418,0-3-1056,0 3-1867,0-4-2490,0 5 3174,0 5 0,-5-4 0,-2 4 0</inkml:trace>
  <inkml:trace contextRef="#ctx0" brushRef="#br1" timeOffset="116">2570 10781 8161,'-7'0'3056,"2"0"-2111,5 0-564,5 0 0,2 0-98,4 0 1,4 0 41,1 0 1,4 0-68,-1 0 0,6 0 20,2 0 1,6-4 29,1 1 0,4-5 100,4 4 0,8-5-200,-1 2 0,6 0-206,2 0 1,1 4 123,3-1 0,-3 2 73,3-2 0,2 2-140,-3-6 1,3 5 99,-2 0 1,-3 0-106,3-1 1,-3 3 33,-1-3 0,-5 3-175,-2 1 0,-3 0 20,-2 0 0,1 0 139,0 0 0,-4 0-166,0 0 0,-2 0 164,2 0 0,-1 0-120,-3 0 1,-3 0 91,3 0 1,2 0 14,-2 0 1,0 0 2,-4 0 1,-3 0 1,-1 0 1,-6 0-54,-1 0 0,0 0-2,-4 0 0,-3 0 61,0 0 0,-4 0 447,0 0-478,-1 0 175,1 0-1271,-6 0 761,-1 0 1,-5-1-484,0-3 0,-5 3 781,-3-3 0,-7 3 0,-3 1 0</inkml:trace>
  <inkml:trace contextRef="#ctx0" brushRef="#br1" timeOffset="117">6476 9993 7793,'-5'-6'-197,"3"1"1579,-3 5 1499,5 0-2514,5 0-251,2 0 1,4 0 54,0 0 1,2 0-22,2 0 0,-1 4-81,5-1 0,4 1 63,4-4 1,5 0-3,-2 0 1,8 0 43,4 0 1,2 0 54,2 0 1,5 0-297,2 0 1,2-5 121,-2-2 0,-1-2 62,-2 1 0,-5-2-8,1 2 1,-2 2-99,-6-2 0,-3 6 112,-5-2 0,-5-1-184,2 1 0,-3 0 102,-1 4 0,-1-1-136,-3-3 1,1 3 8,-5-3 1,0 3 481,-3 1-419,-1 0 0,1 0-81,-1 0 1,-3 0-172,-1 0 247,-4 0-262,2 0 87,-5 0-222,0-5-103,0 4-345,0-5 475,-5 1 0,2 4-119,-4-3 0,3-1 57,-4 1 1,5 1-126,-5 3 324,0-5 1,-3 2 1,-1-5 0,5 5 235,-1-5 1,1 4-190,-5-3 321,1-1 0,-1-2 97,1 2 0,0-1 202,-1 5 0,4-3 97,1 3 1,3-4-247,-4 5 1,6-2 418,-2 1-25,-2 2 217,4-3-523,-3 5 0,7 0 129,1 0-257,4 5 0,6 2-10,2 4 1,-1-1-73,5-2 0,0 2 72,4-2 0,3 1-133,1-2 0,3 3 109,-3-2 1,3-2-308,-3 2 0,-2-5 20,-5 0 1,-4 2 8,-5-1 0,1 1 29,-1-1 53,-4-3 0,-2 6 165,-5-3 1,-2-2-123,-1 6 1,-4-1 133,-4 5 0,-6-1-99,-2 1 1,-6-1 11,-2 0 0,-1 1-75,2-1 0,2 1-129,-3-1 1,7 1-132,1-1 0,6-3-976,2-1-1724,-1-4 1619,11 7 1338,-4-9 0,15 9 0,3-3 0</inkml:trace>
  <inkml:trace contextRef="#ctx0" brushRef="#br1" timeOffset="118">9137 9662 8023,'0'-8'-824,"0"1"412,0-1 1734,0-3-799,0-1 0,-4 5 668,0-1-217,0 6-69,4-3-538,0 5 1,0 6-158,0 5 1,-1 2 17,-3 6 1,2 5 67,-6 7 0,0 3-100,-3 4 1,-4 1-159,0 3 0,-2 3 11,2-4 0,2-1-221,-2-2 1,2-4-185,2-3 0,3-4 204,1-4 1,4-5 10,-1-3 0,3-2-151,1-2-634,0-4 387,0-2 0,1-5-229,3 0 1,-1-1 374,4-3 1,-3-3 18,4-4 1,-5 0 373,5-1 0,0-4 0,3-2 0</inkml:trace>
  <inkml:trace contextRef="#ctx0" brushRef="#br1" timeOffset="119">9114 9708 8023,'0'-12'0,"0"-3"0,0 0 0,0 0 317,0 3 0,1 0 528,3-4 289,-3 4-228,9-5 291,-3 11-717,4 1 0,1 10-129,-1 2 1,0 5 132,1 3 1,3 4-112,0 8 1,4 2-41,-3 5 1,3-1-160,-4-2 1,4 5-152,-4-1 0,5 0 101,-1-4 1,-1 0-178,1-4 0,-4 0-178,4-4 1,-5-2 157,2-2 1,-4 1-133,0-4 0,-1-1 80,1-4 0,-5-1-279,1-2-213,-6 2-408,3-3-331,-5-1-783,0-1 971,0-5 1,-5 0 150,-2 0 1017,-3 0 0,-7-5 0,-1-1 0</inkml:trace>
  <inkml:trace contextRef="#ctx0" brushRef="#br1" timeOffset="120">8988 10062 8023,'5'-7'-515,"-3"-3"1384,8 4 1,-4-2-288,5 1 0,1 4 208,-1-1 1,6 3-288,2 1 0,8-1-39,3-3 1,3 3-348,1-3 1,-3 1-250,-1 0 0,-1 1-219,2-1 1,-3 1-448,-5 2 0,-2 0-86,-2 0 0,1 0 884,-4 0 0,4-5 0,-2-1 0</inkml:trace>
  <inkml:trace contextRef="#ctx0" brushRef="#br1" timeOffset="121">9719 9731 7986,'0'-18'813,"0"6"-223,0 2 223,0 9-185,0-4-13,0 5 1,0 9-196,0 2 1,0 8-14,0 0 0,0 8-240,0 3 1,1 0-117,3 0 1,-2 0-145,1 5 0,0-5 110,1 1 0,-3-6-96,3 2 0,-2-7 63,2-1 1,-3-5-570,3 1 1,1-2-77,-1-2-421,0-4 1,-4-1-769,0-2 1850,0-3 0,0 4 0</inkml:trace>
  <inkml:trace contextRef="#ctx0" brushRef="#br1" timeOffset="122">9708 9719 7986,'-7'-16'0,"2"3"309,5-2 0,0 6 263,0 1 503,0 6-547,0-3 0,2 6 21,1 3 1,5 3 11,7 9 0,-1-1-180,5 8 1,2-2-121,5 10 0,0-5-22,4 5 0,0-6-197,5 2 1,-1-3 87,0-1 0,-1-2-44,-2-2 0,-3-1-35,-6-3 0,0-3-132,-3-1 0,1 1-82,-4-5 0,-1 0 13,-4 0 0,1-4-170,-1 1 1,-3 1-10,-1-2-471,-4 1 1,2-3-86,-5 3-760,0-2-15,0 3 1660,-5-5 0,-1-5 0,-6-2 0</inkml:trace>
  <inkml:trace contextRef="#ctx0" brushRef="#br1" timeOffset="123">10256 9673 8004,'-1'-17'685,"-3"1"-116,3 4-59,-4 0 1005,5 6-1023,0 1 1,0 6-21,0 3 1,0 6-192,0 5 1,0 7 78,0 1 0,0 0-108,0 3 1,0 3-74,0 2 1,1-2-52,3 2 1,-3-2-121,3 1 1,-2 2-21,2-5 1,-3 3 38,3-3 0,-1-4 104,0-4 1,-1-5-116,2 1 0,-2-3-2422,2 0 1054,-3-6-933,4 4 479,-5-8 1806,5 3 0,-3-10 0,3-2 0</inkml:trace>
  <inkml:trace contextRef="#ctx0" brushRef="#br1" timeOffset="124">10484 9651 7964,'-3'-14'536,"-1"2"-123,0 3 759,4 3-561,5 1 1,-2 6-213,4 3 1,1 2-97,3 6 0,2-1-80,2 1 0,-2 4-110,2 3 1,2-1 100,-2 1 1,1-1-262,-1 1 1,-2 1-140,2-5 1,-1 1-184,2-5 0,-8 0-423,4 1 0,-3-6 386,2-2 0,-3 1-1789,-1-1 1159,-4 0 1036,7-4 0,-9 5 0,4 1 0</inkml:trace>
  <inkml:trace contextRef="#ctx0" brushRef="#br1" timeOffset="125">10953 9594 7936,'0'-12'1611,"0"1"-402,0-1-398,0 6-335,0 1 1,-4 6-120,0 3 0,-5 2-133,1 6 1,-3 0-86,-4 4 1,2 1-142,-2 6 0,-2-4-437,2 0 1,0 0 352,4 4 1,0-1-1108,4-3 0,-2 1 512,5-5 0,-4 1 681,5-5 0,-6 5 0,2 2 0</inkml:trace>
  <inkml:trace contextRef="#ctx0" brushRef="#br1" timeOffset="126">10758 9845 7936,'7'-8'-508,"-3"1"2548,-3 4-1421,-1-2 0,0 6 372,0 3 1,0 2-450,0 6 0,0 0 66,0 4 1,0-2-172,0 5 0,0 0-286,0 4 1,0-4 26,0 0 0,4 0-112,-1 4 1,1-4-391,-4 0 0,4-5 299,0 1 1,0-3-1036,-4 0 1,4-4-104,-1-1-1564,1-4 2727,-4 7 0,5-9 0,2 4 0</inkml:trace>
  <inkml:trace contextRef="#ctx0" brushRef="#br1" timeOffset="127">12015 9171 7975,'-7'-5'832,"4"-3"-71,-4 3 110,6-5-559,-4 9 1,5-3 123,0 8 0,0 2-79,0 6 0,0 5 74,0 6 0,1 1-139,3 7 1,-3 3 89,3 4 1,-3 1-210,-1-1 0,0 2 67,0 2 1,2 2-279,1-2 1,-1-3 119,1-1 0,-1 2-345,-2-2 1,1 0 94,3-4 1,-3-5-39,3-2 1,1 0 11,-1-5 0,5 3-26,-2-10 0,2 4 102,-1-4 1,3-4 31,1-3 1,-1-5-107,4 0 0,-1 2 117,1-1 0,-1 0-365,5-4 0,-5-4-53,2 0 1,0-4-233,-1 0 0,1-2 220,-5-2 0,-5 5 505,-2-1 0,3-5 0,-1-4 0</inkml:trace>
  <inkml:trace contextRef="#ctx0" brushRef="#br1" timeOffset="128">11866 9742 8017,'7'-5'1357,"3"4"-475,-3-3 1,4 3-354,0 1 1,5-4 152,3 0 0,8-1-272,4 1 1,2-1 359,1-3 1,0-2-262,0 3 1,-3 0-153,-1 0 0,-6 0-307,-1 0 1,-1 0-194,-7 4 0,-4 1-139,-3-2 0,-5 2-1057,0-2-428,-1 3 652,-2-4-332,-5 5 0,-2 0 141,-4 0 1306,5 5 0,-5 1 0,5 6 0</inkml:trace>
  <inkml:trace contextRef="#ctx0" brushRef="#br1" timeOffset="129">12769 9068 8141,'0'-11'0,"0"3"454,0 1 88,0 4-165,0-7 1,0 7 564,0-4-277,0 4-39,0-2-386,0 5 1,0 5-59,0 3 0,0 7 58,0 4 1,0 8 176,0 3 1,0 4-42,0 4 1,0 3-89,0 5 0,0 3-258,0 1 1,0 0 169,0 0 1,0-3-144,0 2 1,0-2 121,0-1 1,0-2-453,0-2 1,0 1 159,0-4 0,3-5-122,1-4 0,1-4 98,-1 0 0,-3-3 148,3-4 1,-1-2 109,0-6 0,-1 1-67,2-1 0,-2-5-361,2-2 265,-3 2-519,4-4 204,-5 3-1947,0-5 42,5 0 2262,-3-5 0,3-2 0,-5-4 0</inkml:trace>
  <inkml:trace contextRef="#ctx0" brushRef="#br1" timeOffset="130">13203 9479 8008,'0'-11'-196,"0"-1"1,0 5 130,0-1 0,0 4 1541,0-3-862,0 4 0,0-3 523,0 2-886,0 3 0,0-3-10,0 8 1,0 2 83,0 6 1,0 3-99,0 0 1,0 5 5,0-1 0,1 3-6,3 1 1,-3-4-196,3 0 0,-2 0 2,2 4 1,-1-2-193,4-2 0,-4 2-49,1-6 1,1 0 59,-2-3 1,2-1-135,-1 0 10,-2-4-134,3-2 252,-5-5 368,0 0 1,0-5-66,0-3 1,0 2-106,0-2 1,3-3 103,1-4 0,5-6-138,-1 2 0,2-2 54,1-2 0,1 0-170,-1 0 0,4-1 81,1-3 0,4 5-112,-1-1 1,-1 1 121,1 7 0,-4 0-8,4 3 0,-5 2 67,1 2 0,-6 3 332,-1 5-251,-1 0 1,3 5-55,-2 3 0,-2 6 66,-2 1 0,-3 7-63,3 1 0,1 0 73,-1 3 1,0 3-93,-4 2 0,1-3-108,3-2 1,-1 2 8,4-1 1,-4-4-188,1-4 1,1-5-343,-2 1 1,5-2 252,-4-2 0,3 1-251,-3-1 1,1-5-160,-1-2 729,-3 2 0,10 1 0,-5 4 0</inkml:trace>
  <inkml:trace contextRef="#ctx0" brushRef="#br1" timeOffset="131">13808 9925 7915,'0'-7'792,"5"2"0,-4 10-147,3 3 0,-3-2 136,-1 2 0,0 1-200,0 6 1,0-2-169,0 2 0,0 1-363,0 0 0,0 3 59,0-4 0,0 0 123,0-3 0,0-1 231,0 0-245,0 1 0,2-2 246,1-2-1,-1 2-463,8-9 0,-4 9 0,6-3 0</inkml:trace>
  <inkml:trace contextRef="#ctx0" brushRef="#br1" timeOffset="132">14367 9696 7931,'0'-23'0,"0"2"323,0 2 0,4-1-91,0 4 1,0-4 406,-4 1 1,0 1-193,0-1 1,0 0-50,0-4 0,-4 0-172,0 1 0,-5 3-54,2 0 1,-3 5 7,-2-2 1,-1 4-1,-2 0 1,1 6-162,-5 2 1,0 3 60,-4 1 0,2 5-147,2 3 1,-5 8-2,5 7 1,-5 1-46,4 6 0,4 1-55,1 3 1,6 0-81,1 1 0,6-2 50,-2-3 1,4 2-169,4-5 1,3-2 65,9-6 1,-2-3 26,5-4 1,0-2 210,3-2 0,1-5 9,0-6 1,0-4 161,0-4 1,0-6-44,0-2 1,-2-1 165,-2 1 1,-2-4-58,-6 0 0,0 0 71,1-3 1,-1-3-28,1-2 0,-6-2-59,-2-1 0,1-4-152,-1 0 1,1-5 89,-1 1 1,-2-3-147,6 0 0,-6 0 25,2 3 0,1 3-62,-1 5 1,0 5 236,-4 2 0,0 8-5,0 4 356,0 2-360,-5 2 0,2 9-117,-4 6 0,4 10 73,-1 5 1,3 9 174,1 6 1,0 7-34,0 8 1,0 3 87,0 5 0,0 1-380,0-1 1,0-4-36,0 0 0,4-6-72,0-1 1,1-5 129,-2-7 1,0-4-44,5 1 1,-6-6 56,2 2 1,1-8-245,-1-4 0,1 1 17,-1 0 1,-3-5-560,3-3-67,-3-1 0,3 1 301,0 0 1,1-6-1585,-1 2 2150,-3-3 0,9 4 0,-4 2 0</inkml:trace>
  <inkml:trace contextRef="#ctx0" brushRef="#br1" timeOffset="133">15372 9582 7950,'-6'0'0,"1"-1"253,5-3 278,0 3-165,0-4 0,0 3 138,0-1-28,0 1-102,0-3 1,5 5-93,3 0 0,-2 0 138,2 0 0,-1 0-105,5 0 1,0-1 70,4-3 1,0 3-98,3-3 1,7 2-28,-4-2 0,9 1-66,-1-4 0,7 3 25,1-4 1,9 4-50,-1-3 0,5 3-183,2-4 0,-4 5-60,8-5 1,-7 2 72,-1-2 0,-3-1-210,-4 5 1,-3-3 14,-4 3 1,-6-4 8,-3 4 0,-7-1-126,-3 2 88,-4 1 1,-4-3-123,0 5 656,-6 0-536,3-5 125,-5 4-464,0-4 109,0 0 65,0 3 35,0-3-247,-5 5 92,4 0 150,-9-5 278,3 4 0,-3-5-117,3 2 1,-4 3 356,4-3 104,2 3-94,-5-5 1,5 4 140,-3-6 1,2 6 104,2-2-7,3-2-236,-5 4 1,6-4 198,0 2-210,0 3-192,0-4 183,11 10 1,-2 0 117,10 3 1,0 2-113,3-3 1,6 0 102,3 0 1,-2 0 17,1 0 0,0 0-126,0-4 1,-2 3 13,-5 1 0,-4-1 37,0-2 0,-9-2 91,1 1-62,-7-1-193,1 3 0,-10-3 39,-2 6 0,-10-1-107,-6 5 0,-1-1-389,-6 1 1,1-1 198,-2 1 0,-1-4-1036,6 4 0,0-7 574,7 6 1,3-2 679,4 3 0,1 4 0,0 2 0</inkml:trace>
  <inkml:trace contextRef="#ctx0" brushRef="#br1" timeOffset="134">8120 9582 7987,'0'-6'301,"0"1"623,0 5 414,0-5-435,0 3 528,0-3 796,0 5-1984,5 0 0,-2 0 125,4 0-351,-4 0 1,3 0-361,-2 0 424,-3 0-561,4 5 0,-3-3 37,2 1-77,-3 4 1,4-5 190,-5 6 1,0-4 328,0 3 0,5 1 0,1 3 0</inkml:trace>
  <inkml:trace contextRef="#ctx0" brushRef="#br1" timeOffset="135">8154 10130 14909,'-6'5'709,"1"-2"-494,5 5 0,0-5-45,0 5 1,-4-4-80,0 3 1,1-3 128,3 4 132,0-6-340,0 3 19,0 0-8,0-3 69,0 3 0,1-6 393,3-3-594,-3 2 1,5-8-272,-2 3 1,-3 0-27,3 0 1,-3-1-314,-1-3 1,2 3 718,2 1 0,-3-1 0,4-4 0</inkml:trace>
  <inkml:trace contextRef="#ctx0" brushRef="#br1" timeOffset="136">17691 8954 8088,'0'-17'0,"0"4"0,0-7 184,0 7 0,0-4 942,0 6 517,0-1-1154,0 1 1,1 4-20,3 4 1,-3 3-165,3 3 1,-1 5 158,0 7 1,-1 4-78,1 8 0,-1 1 7,-2 2 1,0 7-137,0-3 1,0 8-35,0 0 1,0 0-274,0 4 0,-2-3-34,-1 6 1,-2-2-318,-3-1 1,-1-2 228,5-2 1,0 1-215,4-5 0,0-1 148,0-6 1,0 0-70,0-4 1,0-2 81,0-5 1,4 0 57,0-5 0,5 0 10,-1-3 1,2-5 39,1 1 0,1-6-156,-1 2 1,2-2-37,2-2 1,-1-2-276,5-2 0,-4 2-34,4-6 1,-5 1-820,1-5 771,-2 1 664,-2-1 0,-4-4 0,-2-2 0</inkml:trace>
  <inkml:trace contextRef="#ctx0" brushRef="#br1" timeOffset="137">17554 9514 8079,'0'-7'575,"0"-3"1,1 5-113,3-3 1,-2 0 214,6 4 0,1 0-112,6 4 0,3 0 81,5 0 1,1-4-394,3 0 0,2 0-20,5 4 1,-1-1-178,-3-3 1,2 3 53,-5-3 0,-2 3-867,-6 1 0,2-4-1019,-6 0-835,0 1 2610,-4 3 0,1 0 0,-1 0 0</inkml:trace>
  <inkml:trace contextRef="#ctx0" brushRef="#br1" timeOffset="138">18422 8783 7954,'4'-18'529,"-1"3"-237,1 2 1,-4 2 255,0-1 215,0 1-384,0 4 763,0 2-220,0 5-261,0 5-363,0 2 1,0 10 216,0 6 0,0 3-117,0 8 1,0-1-45,0 9 0,0 1-129,0 6 1,0-2-66,0 3 0,0-3 20,0-1 0,0 0-420,0 4 0,0-3 331,0 2 0,2-7 143,1-4 1,-1 2-211,1-2 0,-1 0-126,-2-4 0,4-5-104,-1-2 0,1-3-127,-4-1 0,0-2-123,0-1 1,0-4 84,0-5 1,1 1 738,3-1 1,-3-3-315,3-1 1,-1-3-47,1 4-8,-3-6-604,4 4 263,0-6-1431,-4 0 1215,4 0 0,-3-2-749,1-2 1,-1-2 1305,2-5 0,2-1 0,0 1 0</inkml:trace>
  <inkml:trace contextRef="#ctx0" brushRef="#br1" timeOffset="139">19244 9422 7928,'0'-11'445,"0"-1"1,4 5 215,0-1-280,0 1 0,-4-5 726,0 1-682,0-1 1,-5 1-133,-3-1 1,-2 5-58,-2-1 1,-3 6-18,0-2 1,-9-1-164,1 1 1,-6 1 34,2 7 1,-5 3-66,2 4 0,-2 2 104,2 2 0,2-1-220,5 5 1,1 0-175,3 4 0,3 0 158,4-1 1,2 1-44,3 0 1,2-4 104,5 0 1,1-5-163,3 1 0,6-2-5,5-1 1,5-2 87,-1-3 0,4-2 121,4-5 1,-3-1 151,3-3 1,1-2 105,-2-5 0,1-5-102,-4 1 1,0-5-34,-1 1 0,-3-3-43,0-1 1,-3 0-59,3 1 0,-5-6 10,1-3 1,-4-2-110,-3-1 1,2 4 56,-2-1 1,-3-1-165,-1-6 0,1 3-17,-2-3 0,1-2 111,-4 2 0,0 0 70,0 4 0,0 4-25,0-1 1,-1 9 53,-3 0 1,3 6 44,-3 1 0,-1 2 370,1 2-72,0 5-47,-1 1 1,4 10-51,-3 2 0,-1 9-130,1 3 1,-1 5 239,2 6 0,1 6-65,-2 9 0,3 1-25,1 0 0,0-1-345,0 1 1,0 1 2,0 3 1,0-5-49,0 1 1,0-2-304,0-6 0,0 3-96,0-7 0,0 2 212,0-10 0,0 1-283,0-4-1,0-5 157,0-3 1,0-2-1088,0-2 353,0 0 256,0 1 909,0-6 0,5 4 0,2-3 0</inkml:trace>
  <inkml:trace contextRef="#ctx0" brushRef="#br1" timeOffset="140">19427 9651 8229,'0'-7'1539,"1"2"-562,3 5-482,-3 0 1,4 1-149,-5 3 0,0 3 88,0 4 1,4 2-134,0 2 0,0-1-149,-4 5 1,0 0-93,0 4 1,0-4-218,0 0 0,0-4-109,0 4 0,0-5-391,0 1 1,0-2-752,0-2 566,0 1 841,0-1 0,0 1 0,0-1 0</inkml:trace>
  <inkml:trace contextRef="#ctx0" brushRef="#br1" timeOffset="141">19770 9308 7877,'0'-18'50,"1"3"305,3 7 126,-3 3-67,4 5 1,-1 2-131,0 1 1,-1 5 151,-3 7 0,0-1-156,0 5 1,0 0 52,0 4 0,-3 0-50,-1 0 0,0-4 75,4 0 1,-4-1-134,0 1 1,1 1-98,3-5 0,0 0-188,0-3 198,0-6 53,0 4-92,0-8 1,0 1-12,0-6 1,0 0-3,0-5 1,3 0 10,1-8 0,1-1-53,-1-6 1,-3 0-90,3 0 0,1-5 19,-1-2 0,5-7-38,-2-1 1,5-2-165,3 2 1,3 3 61,5-3 0,1 7-64,2 5 0,-1 5 20,1 2 0,2 9 173,-1-1 0,3 7-113,-3 0 1,0 8-161,-5 4 1,-3 3-1004,0 4 0,-10 3 1313,-1 5 0,-5 0 0,-3 0 0</inkml:trace>
  <inkml:trace contextRef="#ctx0" brushRef="#br1" timeOffset="142">9045 11204 7932,'-6'-6'0,"1"0"0</inkml:trace>
  <inkml:trace contextRef="#ctx0" brushRef="#br1" timeOffset="143">9034 11192 7932,'-5'-6'0,"4"0"1802,-3 2-725,2 3 105,2-4-477,0 5 0,4 5-486,0 2 1,1 3 132,-1 2 0,-3 4-182,3 3 1,1-1 48,-1 1 1,4 0-137,-5 4 1,5-3 81,-4 3 0,5-4-156,-2 4 1,0 0 33,0-4 1,-4 1-153,1-1 1,1 2-154,-2-6 248,1 0 0,-4-4-36,0 1-181,0-6 254,0-1-18,0-5 21,-5 0 0,0-1-8,-2-3 137,-4-2 1,10-9-118,-3-1 1,3 0-46,1 1 1,1-3 11,3-5 1,0-1-84,7-3 0,2 2-154,6-5 0,6 3 63,-2-4 1,8 6 2,-1-2 1,2 3 82,-2 1 0,0 6 81,-4 1 0,-3 4-199,0 0 1,-2 5-156,-5-1 1,-1 6 13,-4-2 1,-4 4-602,-4 4 943,4 2 0,-6 5 0,4 1 0</inkml:trace>
  <inkml:trace contextRef="#ctx0" brushRef="#br1" timeOffset="144">10096 11192 7921,'-11'-6'-617,"4"0"2056,3 2-364,3 3 61,1-4-750,0 5 0,5 0-19,3 0 0,2 0-50,1 0 0,2 0-58,2 0 0,-1 0-26,5 0 1,-1-4 0,1 0 0,3 0-81,-3 4 1,2-1 80,2-3 0,-4 3-112,0-3 1,-1-1 60,1 1 0,-1 0-548,-3 4 28,-2 0 1,3 0-338,-4 0 0,-5 0-649,1 0 584,-6 0-1772,9 0 1354,-10 0 1157,4 5 0,-15 2 0,-3 4 0</inkml:trace>
  <inkml:trace contextRef="#ctx0" brushRef="#br1" timeOffset="145">10107 11409 7937,'-6'0'861,"1"0"457,5 0 0,5 0-825,3 0 0,3-1 347,4-3 1,-1 2-225,5-6 0,4 4-33,4-3 1,5 0-115,-2 0 0,-1-3-189,2 2 1,-2 2-147,1-2 0,2 2-102,-5-2 0,-1 2-235,-3 2 1,-5 3 232,-3-3 1,-2 3-2813,-2 1 1512,1 0 1270,-1 0 0,-5 5 0,0 1 0</inkml:trace>
  <inkml:trace contextRef="#ctx0" brushRef="#br1" timeOffset="146">11432 11044 8041,'0'-11'620,"-5"-1"1,4 5 372,-3-1-211,3 5-54,1-2-16,0 5-492,0 5 0,0 6 0,0 4 0,0 5 78,0-1 0,5 6-29,3 2 0,-2 4-185,2-5 0,-5 5 88,5-5 0,-4 2-246,3-1 0,-3-4 88,4 0 0,-6-2-137,2-6 1,1 4-1,-1-3 0,1-5 48,-1-3 0,-3-5-73,3 5-12,-3-5 151,-1 2 0,0-7-7,0-1 0,0 0 114,0-5 0,0 1-94,0-5 1,0-3-27,0 0 0,2-5 42,1 1 0,0-3-134,4-1 0,1 0 57,3 1 1,1-1-150,-1 0 1,2 0 116,2 0 1,-1 0 25,5 1 0,-4 0 81,5 3 0,-3-1-84,2 4 0,2 1 207,-6 4 0,1 1 2,0 2 0,-4 2 362,3 2-290,-2 3 0,-1-5-98,-1 6 1,-1 6 177,-2 1 1,1 8-88,-6 4 1,1 3 92,-4 1 0,0 5-61,0 2 1,0-1-188,0 2 0,-4-2 76,1 1 1,-1 2-195,4-5 1,0-1 10,0-3 1,0-1 2,0-3 0,1 1-144,3-5 62,2 1 5,6-5 1,-5-5-66,1-2-1054,-6-2-401,4-2-1045,-6 0-289,0-6 2982,0 5 0,-11-9 0,-1 4 0</inkml:trace>
  <inkml:trace contextRef="#ctx0" brushRef="#br1" timeOffset="147">11318 11718 8432,'11'-7'2244,"2"2"-1660,2 5 0,-1-3 123,5-1 0,0-1 42,4 1 1,1 3-300,3-3 0,-2 3 42,6 1 0,-4-4-155,3 0 1,-3 0-59,3 4 1,-1 0-37,2 0 1,-2-1 54,-2-3 0,-3 3-137,2-3 1,-3 3-84,-4 1 1,2-4 16,-6 0 1,0 0-241,-4 4-1482,1 0 871,-6 0-2436,4-5 1283,-8 4 147,-2-4 1762,-2 5 0,-8-10 0,4-3 0</inkml:trace>
  <inkml:trace contextRef="#ctx0" brushRef="#br1" timeOffset="148">12346 11272 7854,'-5'-6'1161,"4"1"-467,-4 5 941,5 0-1412,5 0 0,-3 0 57,6 0 0,-4 0-41,3 0 0,1 0-14,3 0 0,1 0 27,-1 0 1,6 0-16,2 0 1,1 0-75,-1 0 0,3-1 74,-3-3 0,1 3-207,-1-3 0,1 1 93,-5-1 1,6 3-253,-2-3 1,-3-1-406,-1 2-331,-2-1 294,-1 4 1,-5 0-1404,1 0-947,-6 0 2921,3 0 0,-10 5 0,-1 1 0</inkml:trace>
  <inkml:trace contextRef="#ctx0" brushRef="#br1" timeOffset="149">13385 11147 7919,'7'-12'42,"-4"1"0,0 0 137,1-1 0,-2 1 255,6-1 0,-6 1-149,2-1 1,1 1 194,-1 0 1,0-1-29,-4 1 1,4-1-182,0 1 0,-1-1 232,-3 1-23,0 0-299,0-1 0,-1 2 62,-3 2 0,2 3-241,-6 5 0,-3 0 59,-5 0 0,-4 2-261,1 1 0,-2 9 69,-2 7 1,-4 2-63,0 2 1,2 1 35,6 3 1,-1-2 135,4 6 0,-3-2-234,4 2 1,4 0 64,3-4 1,6 0-139,-2-5 0,4-3 72,4 0 1,2-6 217,5-1 1,2-6 53,2-6 1,-1 0 242,5 0 1,-1-1 159,1-3 1,1-3-210,-4-4 0,3 0 11,-4-1 1,0 1 11,-3-1 0,-1-3-47,0 0 0,-3 0 0,0 3 1,-2 1-163,2-1 1,-3 5 132,-5-1 29,0 6-531,0-3 256,0 5 1,0 6 9,0 5 1,0 6 112,0 6 0,0 1-60,0 2 0,0 4 8,0 4 1,0 1-18,0 4 1,0 0-22,0 3 0,0 2-5,0-2 0,0 2 40,0 2 1,0-1 12,0-4 1,3-1 143,1-6 0,1-5-147,-1-2 1,-3-4 131,3-4 1,-1-3-115,1-4 1,-3-1 431,3 0-281,-3-4-95,-1 3-547,0-9 197,0 4-5045,0-5 5332,0-5 0,0-1 0,0-6 0</inkml:trace>
  <inkml:trace contextRef="#ctx0" brushRef="#br1" timeOffset="150">13933 11170 7935,'-6'-12'0,"-4"1"0,7 3 261,-4 1 1,4 3 422,-1-4 1,-1 4 939,2-3-1100,-6 4 1,6-6 454,-4 5-384,4 1-198,-7 3-96,9 0-217,-4 0-1088,5 0 0,1 3-573,3 1 1,-2 4 1576,6-4 0,-1 5 0,5-3 0</inkml:trace>
  <inkml:trace contextRef="#ctx0" brushRef="#br1" timeOffset="151">14482 11170 8049,'0'-12'0,"0"5"489,0-1 1,3 4 382,1-3-135,0-1-433,-4-3 1,0-1 123,0 1 0,0 3-280,0 0 1,0 5 82,0-5 1,-6 5-137,-6 0 1,1 1 100,-4 2 0,-3 0-276,-1 0 0,-7 0-50,0 0 1,-1 5-15,4 3 0,1 4 36,-1 3 0,0-3-29,0 4 1,4 1 70,0 2 1,5-1 67,-1 1 0,3 0-116,5 4 0,2-4 111,5 0 1,0-4-126,0 4 0,8-5 22,4 2 0,2-5 24,-3-3 1,6 1 96,2-6 1,1 0 114,-1-7 1,3 0 39,-3-7 0,6 2-50,2-6 1,1-3-39,-2-1 0,-2 1-20,3-1 1,-7-1-34,-1-7 1,-3 2 56,3-6 0,-7 5 108,0-5 1,-1 1-157,-3-4 0,-2-5-7,2 1 1,-4-5-108,3 1 0,-4-1 124,1 1 0,1-2-209,-2 2 1,3 3 66,-3 1 0,-1 6-31,1 1 0,-1 10 97,-2-2 1,0 8-118,0 0 311,0 2 103,0 7 1,0 2-163,0 8 1,0 7-84,0 8 1,-2 8 179,-1 3 0,1 1-68,-1 3 0,1 1-84,2 7 0,0 1-24,0-5 0,0 2-176,0-2 1,2-1 109,1 5 1,-1-6-1,1 2 0,3-5 56,-3 2 0,1-7-11,-4 6 1,1-6-47,3 2 0,-3-4 30,3 0 1,-2-5-209,-2-2 1,3-5-296,1 1 188,0-3 0,-3-1-721,3-4-990,-3-2 2035,4 0 0,-5 2 0,0 4 0</inkml:trace>
  <inkml:trace contextRef="#ctx0" brushRef="#br1" timeOffset="152">14139 11661 7978,'-11'0'0,"-1"0"362,1 0 1,3 0-63,1 0 0,4 1 843,-1 3-147,3-3-38,1 4-320,0-5 0,5 0-55,3 0 1,2 0-180,1 0 0,6 0 273,2 0 0,2 0-258,2 0 0,5-1 50,3-3 1,-1 3-87,4-3 0,-5 1 25,9 0 1,-5 1-171,6-1 1,-5 1-1,-4 2 1,2-1-56,-5-3 0,-2 3 55,-6-3 1,1 3-195,-4 1 0,-1 0 172,-4 0-1079,1 0 511,-1 0-2879,-5 0-344,-1 0 3575,-15 0 0,3-5 0,-10-2 0</inkml:trace>
  <inkml:trace contextRef="#ctx0" brushRef="#br1" timeOffset="153">15304 11044 8021,'-11'0'-615,"-1"0"1643,1 0-191,4 0 116,2 0-383,5 0 0,5 0-247,3 0 1,7 0-29,4 0 1,-1-4-123,1 0 1,0 1 83,4 3 1,4-4-157,-1 0 1,1-4 84,-4 5 1,-2-3-230,-2 3 0,2 1 44,-6-1 0,0-3-158,-4 3 0,1-1-627,-1 4-867,1 0-919,-6-5 1266,-1 4 1304,-5-5 0,0 6 0,0 0 0</inkml:trace>
  <inkml:trace contextRef="#ctx0" brushRef="#br1" timeOffset="154">15293 11272 7945,'-7'0'1222,"7"-5"1,7 4-421,4-3 0,2 2-316,2-2 0,-1-1 60,5-3 0,0-1-172,4 6 1,3-5-172,1 4 1,0-4-119,-4 5 1,-4-5-253,0 4 0,-5-3-190,1 3 1,1-1 226,0 1-1359,-1 3 0,-4-4 109,1 5 1380,-1 0 0,0 0 0,1 0 0</inkml:trace>
  <inkml:trace contextRef="#ctx0" brushRef="#br1" timeOffset="155">16515 10873 7937,'-4'-18'149,"0"3"1,0 6 84,4 1 1,-1 2 86,-3-2 1,3 2-95,-3 2 1,-1 2 769,1-6-600,-5 5 1,7-2-169,-6 5 1,0 0 0,-3 0 1,0 4 10,-1 0 1,1 6-136,-1 1 1,-3 1 92,0 3 0,-5 3-76,1 1 0,-3 6 24,-1 2 0,4 5-279,0-2 0,5-1-23,-1 2 0,3-5-7,5 5 1,2-2-158,5 2 1,0-4 129,0-4 1,9-1 52,2-3 1,4 1 76,1-5 1,-2 1-24,5-5 1,-2-3 13,2-1 0,3-4 111,-3 1 0,3-3-32,0-1 0,0-4 29,-3 0 0,1-3 62,-4 3 1,0-5-102,-1 1 0,-2-2 106,2-1 1,-6 3-60,-1 1 1,-2-1 160,2-3 1,-2 3-101,-2 0 0,-3 5 256,3-5-170,-3 5 0,-1-3 384,0 2-665,0 3 155,5-4 0,-4 6-155,3 3 1,-2-2 64,-2 6 0,1 0-98,3 3 0,-2-1 73,6-2 0,-1 2-37,5-2 0,0 1-7,4-2 1,-2 2-65,5-5 0,0 3 128,4-3 1,-1 0-8,1-4 1,4 0-4,0 0 0,3-5-9,-3-3 1,-1-2 85,-3-1 1,0-1-73,0 1 0,-4 0 302,0-1 1,-5-1-13,1-2 1,-2-3-47,-2-4 0,-4-1 87,-4 0 0,-1 0-117,-2 0 0,-3 0-196,-5 1 1,-4 0 208,-11 3 1,-6 2-349,-6 6 1,-4 5 79,-7 2 1,-3 4-195,-1 4 1,5 7 69,3 8 1,6 3-19,2 1 1,10-1-509,9 1 0,3 5 283,5 3 0,3-2-1652,8 1 2091,2 1 0,11-2 0,0-1 0</inkml:trace>
  <inkml:trace contextRef="#ctx0" brushRef="#br1" timeOffset="156">17303 10941 7987,'0'-11'-364,"-2"1"809,-1 2 34,1-2 215,-3 4 55,0-6 203,4 6-307,-4 1-257,0 5 0,3 6-41,-1 5 1,-2 7-87,1 9 0,0-2-173,4 6 0,1-1 101,3 4 0,2 1-149,6-1 0,-5-4-124,1 1 1,-2-5-341,2 5 0,1-7 62,-5-1 1,3-2-900,-3-5 293,5-1 1,-7-5-197,6-2-554,-5-3 1718,2-5 0,-5 0 0,0 0 0</inkml:trace>
  <inkml:trace contextRef="#ctx0" brushRef="#br1" timeOffset="157">17337 10964 7987,'0'-18'0,"0"3"0,0 2 303,0 2 679,0 0 418,0-1-521,0 6-392,0-4 1,4 10-148,-1 0 0,5 5-40,-4 6 0,4 1-100,-5-1 0,6 2-136,-1 2 1,2-2 104,1 2 0,5-3-84,-1 0 1,0-1-197,-3 1 1,-1-5 63,0 1 0,1-6-228,-1 2 0,4-2 135,1-2 1,-1 0-53,-4 0 1,5 0 86,-1 0 0,0-6 64,-4-1 1,5-5 13,-1-3 1,4 1 5,-4-5 0,0 1 136,-3-1 0,3-6-77,0 2 0,0-2 83,-3 2 0,-1 4-55,1 0 0,-5 6 396,1 2 62,-6-1-383,9 11 0,-10-3-26,3 8 1,-3 9 33,-1 10 0,-1 1 8,-3 6 1,1 1-41,-4 3 0,4 4-192,-1 0 0,-1 1 41,2-1 1,-1-2-331,4 2 0,0-4 119,0-3 0,1-3 9,3-5 0,1-2 160,2-2 1,2-2 120,-5-6-91,5 0 1,-6 0-145,4-4-1207,-4-2 586,2-5 307,-5 0 0,5 0 0,1 0 0</inkml:trace>
  <inkml:trace contextRef="#ctx0" brushRef="#br1" timeOffset="158">18136 10838 7932,'0'-22'1588,"0"4"-916,0 1-241,5 11 45,-3 1 1,3 10-87,-5 3 1,0 7-24,0 4 0,-4 7-147,0 5 1,-1 2 93,1 1 1,3 4-186,-3 0 0,3 0-173,1-3 1,0-1 78,0 0 1,0-5-158,0-2 0,0-3-182,0-1 0,0-5 66,0-3-885,5-2 814,1-7 1,2-1-871,0-5-274,-6 0-200,8-5 1653,-8-1 0,3-11 0,-5-1 0</inkml:trace>
  <inkml:trace contextRef="#ctx0" brushRef="#br1" timeOffset="159">18022 10827 7950,'0'-23'0,"1"5"459,3 3 1,-1 2-63,4 2 1,1 0 60,3-1 1,1 5-25,-1-1 1,2 4 8,2-3 0,-1 0-49,5 0 0,0 2 68,4 5 1,0 0-312,0 0 1,3 0 98,1 0 0,0 5-274,-5 2 0,-4 3 98,-3 2 1,2 0-157,-2 4 0,-1-4-22,-6 4 1,1 0-79,-6-1 0,1 4-161,-4-3 0,0 3 122,0-4 0,-4 1-39,1 0 0,-10-4 110,2 3 1,-5-2 128,1-1 1,1-1-74,-5 0 0,4-3 172,-4 0 1,5-5 77,-1 5 177,2-5-173,2 2 137,4-5-155,2 0 1,6 0-72,3 0 1,3 0 121,4 0 1,2 4-63,2-1 1,1 2-124,3-1 1,4-1 28,0 4 0,-3-3-101,7 4 0,-5-1 90,4 5 1,-5-1-23,-2 1 0,-2-1-115,2 1 0,-2 3 52,-6 0 0,1 1-152,-1 0 0,-4-2 110,-4 5 1,-1-4-58,-2 4 1,-2-5 104,-1 1 1,-5 2 32,-7-2 0,-3 0 187,-5-4 0,-1-3-69,-3 0 1,-2-2 26,-5 2 0,-2-3-57,-2-5 1,3 0 82,-3 0 1,6 0-68,1 0 0,11-2-677,1-1 1,6 0-249,6-4 0,2 3 841,5-4 0,0 0 0,0-3 0</inkml:trace>
  <inkml:trace contextRef="#ctx0" brushRef="#br1" timeOffset="160">19050 10873 7951,'0'-7'0,"0"-3"0,-1 5 112,-3-3 276,3-2 295,-4 4-131,0-5-200,-2 4 1,-4-2-35,-1 6 0,1-1 89,-1 4 0,1 1-37,0 3 0,-2 3-104,-2 9 1,-3 1 68,-5 6 1,4 1-115,0 3 1,0 1-143,-4 2 1,5 3 122,3-2 0,8-3-239,3-2 0,2 2-12,2-1 1,2 0 39,2-5 1,6 1-231,5 0 1,7-5 125,0-3 1,1-3 67,4-5 0,1-2 29,-2-5 0,6 0 139,-1 0 1,-2-9-116,1-2 0,-4-3 197,0 3 0,-3-6 1,-4-2 1,-2-1-72,-6 1 1,-1-3-82,-2 3 1,-3-6-170,-5-2 1,-1-1-172,-3 1 1,-3-2 133,-4-5 0,-7 5-478,-5 2 0,-1 3 233,-6 1 0,-1 5-629,-3 3 0,5 8 143,2 3 0,8 4 883,4 4 0,7 7 0,3 7 0</inkml:trace>
  <inkml:trace contextRef="#ctx0" brushRef="#br1" timeOffset="161">19998 10850 8046,'0'-7'0,"0"-3"2,0 3 374,0 2 627,0-6-234,0 5 91,0-5-504,-5 4 1,2 2 85,-4 5 0,3 0-27,-4 0 1,-1 5-128,-6 3 1,2 7-107,-2 4 1,-1 3 14,1 1 1,-1 3-204,5 1 1,1 3 86,2-3 0,3 4-23,5-5 1,0 1-90,0-4 0,9 0-161,2-1 0,8-4 57,0-3 1,3-2 10,1-2 1,0-4 156,0-3 1,-1-3 36,1-1 0,0 0 93,0 0 1,1-5-67,3-3 0,-7-2 48,3-1 1,-4-5-67,0 1 0,1-4-4,-5 4 0,-4-5-36,-8 1 0,-1-4-20,-2-4 1,0 2-407,0-6 1,-5 1 176,-3-4 1,-7 3-379,-4 1 0,-3 4 225,-1 0 0,-3 7-422,-1 3 1,0 5 250,4 3 1,2 3 89,2 5 1,0 5-48,7 3 1,0 3 490,8 5 0,0 1 0,4 6 0</inkml:trace>
  <inkml:trace contextRef="#ctx0" brushRef="#br1" timeOffset="162">20489 10816 8059,'0'-16'215,"0"1"1,0 0 958,0 3-509,0 1-404,0 0 1,0 3 1127,0 0-926,0 6 1,0-2-23,0 8 1,0 3-210,0 9 1,-4 1 64,0 6 0,1 1-83,3 3 1,-4-2-124,0 6 0,0-2-36,4 2 1,0 0 146,0-4 1,0 3-552,0-3 0,0-2 196,0-6 1,1-2-442,3-6 1,-1 1 270,4-1 1,-3-4-707,4-4 0,-1-1-89,5-2 0,-5 0 1118,1 0 0,0 0 0,3 0 0</inkml:trace>
  <inkml:trace contextRef="#ctx0" brushRef="#br1" timeOffset="163">20443 10998 7946,'-6'-6'0,"1"-4"0,5 7 724,0-4 0,1 4-71,3-1 0,-1 3 18,4 1 1,2 0-191,6 0 1,3-1-182,5-3 1,1 3-125,3-3 1,-3 3 58,2 1 0,2-4-220,-1 0 0,-4 0-331,-4 4 0,-1-4-419,1 1 0,-3-3-672,-4 3-929,-1 1 2336,-5-8 0,4 9 0,-3-4 0</inkml:trace>
  <inkml:trace contextRef="#ctx0" brushRef="#br1" timeOffset="164">20489 10667 7946,'5'-11'498,"3"-1"1,7 2-77,4 2 1,6-2 189,2 3 1,3 0-100,-3 0 0,5 3 21,-2-4 0,-1 5-646,2-5 0,-4 5 143,3 0 0,-6 1-2387,-1 2 2356,5 0 0,-9 0 0,9 0 0</inkml:trace>
  <inkml:trace contextRef="#ctx0" brushRef="#br1" timeOffset="165">21540 10621 8032,'0'-6'554,"0"-4"234,0 9-229,0-4 122,0 5-437,0 5 0,0 2 167,0 8 0,4-1-6,-1 5 0,1 1-108,-4 2 0,4 1-113,0 0 0,1 0 14,-1 0 0,-3-2-178,3-2 1,1 2 74,-1-6 1,-1 4-196,-3-4 1,0 0 59,0-3 0,2-5-15,2 1 1,-3-4 134,3 3-211,-3-4 142,-1 2 0,1-5-16,3 0 1,-3-1 3,3-3 1,-1 1 29,0-4 0,0-1 47,5-3 0,-5-1 87,5 1 0,-4-4-96,3-1 1,2-4 56,6 1 1,-2-4-486,2-3 1,3 0 274,1-4 1,3 4 85,1 0 0,-4 3 0,0 4 0,-2 2 176,2 6 0,-2 0 113,-6 4-246,1 2 0,-1 6 62,1 3 1,-5 8-17,1 7 1,-6 4 152,2 3 0,-3 5-134,-1 7 0,0-3 11,0 3 1,0-3-277,0-5 0,0 2 84,0-6 1,0 0-107,0-7 0,2 1-92,2-5 188,-3 1-160,9-5 7,-9-5 0,6 3-755,-4-5-897,-1 0-520,3-4 2408,-5-5 0,5-2 0,1-4 0</inkml:trace>
  <inkml:trace contextRef="#ctx0" brushRef="#br1" timeOffset="166">22202 11010 8005,'7'0'1009,"-1"0"-442,-2 0-255,-3 0 1,4 1 424,-5 3 0,0 2-256,0 6 1,0-1 149,0 0 1,0 6-210,0 2 1,0-1-330,0 1 0,0 0 18,0 4 0,-4-1-209,0 1 1,-1-1-257,2-3 0,1 1-541,-2-5 0,3 1-109,1-5 1,0 0 394,0 1 0,1-4 609,3-1 0,3-4 0,4 2 0</inkml:trace>
  <inkml:trace contextRef="#ctx0" brushRef="#br1" timeOffset="167">22910 10770 7966,'0'-23'0,"0"5"698,0 3 1,0 2-210,0 2 0,0 3-356,0 1 0,0 3 186,0-4 1,0 1 240,0-5 1,0 5-270,0-1 0,-4 4-68,1-3 1,-6 3-222,1-4 1,-7 6 102,-4-2 0,-4 3-2,-4 1 1,-2 5 75,-5 2 0,0 5-157,-1 3 0,2 3-103,3 5 1,2-1-62,5 1 1,5 4 12,3-1 0,4 1-82,3-4 0,3 0-298,5 0 1,5-4 233,3 0 1,7-7-80,4 0 1,4-2 71,4-6 1,2 0 206,5-4 1,-1-5-75,-3-3 0,2-6 235,-5-1 1,-1-6-48,-3 2 1,-1 2 210,-3-2 1,-3-4 132,-4-4 1,-5-1-168,1 2 0,-4 0 18,3-4 0,-4-2-172,1-6 0,2 2-2,2-2 1,-2-1-14,2 1 1,-6-5-171,2 1 0,1 1 107,-1-1 1,0 3-116,-4 1 1,0 0-7,0 7 1,0 4 66,0 0 1,0 8 476,0 4-160,0 7 34,0 3 0,-1 7-12,-3 6 1,2 5-14,-1 10 0,1 5 126,2 2 0,0 8 281,0 4 0,4 4-115,0 3 0,4-2-130,-5 3 1,5-3-550,-4-2 1,3 0 176,-3-4 0,0 4-503,-4-3 1,0-3 203,0-1 0,0-6-18,0-2 1,0-4-23,0 0 0,0-5-201,0-2 0,0-5-424,0 1 166,0-2-1135,0-7 1319,0 4 1,1-9 567,3 3 0,-3-3 0,4-1 0</inkml:trace>
  <inkml:trace contextRef="#ctx0" brushRef="#br1" timeOffset="168">6498 12871 7873,'-11'0'-539,"0"0"1732,4 0-286,-3 0-220,9 0 22,-4 0 454,5 0 0,4 2-932,-1 1 1,2-1-16,-1 1 1,3-1 6,4-2 1,2 0 11,2 0 0,3 0 72,5 0 1,4 0-74,4 0 1,2-2-92,1-1 1,2 1 31,2-1 0,-1 0-87,4-1 0,1 2 30,4-6 1,4 4-304,-1-3 1,3 4 58,-6-1 1,2 3 77,-6 1 1,1 0-52,-1 0 1,-4 0 96,-8 0 0,3 0-74,-2 0 1,1 0 75,-2 0 0,2 0-10,-6 0 0,5 0 30,-5 0 0,1 0 14,-4 0 1,0 0 213,0 0 1,-2 0-223,-2 0 0,3 0-48,-3 0 0,-3 0 50,0 0 1,-4 4-87,0 0 1,-1-1 5,1-3 0,-5 0-73,1 0-431,-6 0-764,3 0-288,-5 0 1,-5 0 788,-2 0 0,-5 0 819,-3 0 0,-3-5 0,-5-1 0</inkml:trace>
  <inkml:trace contextRef="#ctx0" brushRef="#br1" timeOffset="169">6533 12677 7882,'6'-5'1191,"-1"4"-275,-5-4 678,0 5-1191,0 5 1,0 1 203,0 6-361,-5-1 1,0 0-71,-3 1 0,-2-1-101,3 1 0,0-1-86,0 1 1,-1-5 49,-3 1 1,-2-1-32,-2 5 1,2-1 53,-2 1 0,-2-1-146,2 0 0,0 0 50,3-4 1,-3 3 34,0-2 0,0 1-30,3-1 0,1 2 74,-1-3 0,2 0 66,3 0 1,-2-3-13,5 4 1,0-6-46,4 3 0,0-3 15,0 1 169,0-1 16,0 3-27,0 0 1,5-4 0,2 8-27,4-5 1,-3 3-97,-1-3 1,1 5-26,3-1 0,2-2 48,2 2 0,-1-1 3,5 5 1,-4-5-58,4 1 1,1-2-18,2 2 0,1 1 9,0-5 1,-4-1 3,0-3 1,-1 4 82,1 0 1,1 0-64,-5-4 0,1 0-195,-5 0 285,1 0-1023,-1 0 94,-5 0-242,-1 0-3055,-5 0 4046,-5 0 0,-6 0 0,-7 0 0</inkml:trace>
  <inkml:trace contextRef="#ctx0" brushRef="#br1" timeOffset="170">9160 12700 7936,'-12'-11'0</inkml:trace>
  <inkml:trace contextRef="#ctx0" brushRef="#br1" timeOffset="171">9148 12677 7936,'0'-11'-391,"0"-1"-49,0 1 0,0-1 767,0 1 1,0 0 276,0-1 203,0 1-61,0-1-18,0 6-229,0 1 18,0 5 1,-1 5-279,-3 3 0,3 3 39,-3 4 1,-1-1-54,1 5 0,-4 4 111,5 4 0,-5 4-46,4 0 0,-5 2-103,2 1 0,-2 4-38,1 0 1,-2-3-86,2-5 0,-2-3-30,-1 3 0,3-4-177,1 0 1,3-5-64,-4-2 1,6-6 45,-2 3-903,3-4 416,1 0-230,0-6 1,1-2 151,3-8 1,1-3-65,2-9 1,7 2 246,-2-5 1,-2 0 541,-2-4 0,4-10 0,6-2 0</inkml:trace>
  <inkml:trace contextRef="#ctx0" brushRef="#br1" timeOffset="172">9114 12574 7979,'6'-5'33,"-1"3"200,-5-6 410,0 6-391,0-3 1,2 5 210,1 0 0,0 0-96,4 0 1,-3 1 90,4 3 1,-4 2 9,3 5 0,1 2 70,3 2 1,1-1-37,-1 5 1,1 0-210,-1 4 0,2 5-59,2 3 0,-2-2 4,2 1 1,-2-3-23,-2 3 1,0-3 22,1 3 0,-2-4-213,-2 0 1,0-1-60,-4-3 0,4-3-61,-4 0 0,3-5-95,-3 2 0,1-4-47,-1 0 1,-3-5-159,3 1 0,-3-4-1037,-1 3-201,0-4 592,0 2-1309,0-5 2349,-5 0 0,4-5 0,-4-1 0</inkml:trace>
  <inkml:trace contextRef="#ctx0" brushRef="#br1" timeOffset="173">9034 12974 7977,'-8'-6'374,"1"2"0,4 1 231,-1 0 324,3 1-546,6-3 0,1 5 58,6 0 0,3 0-51,0 0 1,7 0 92,1 0 1,3 0-139,5 0 1,6-5-64,-3-2 0,-1 0-498,-3 0 1,-3 0 227,3 0 0,-4-2 167,1 5 0,0-4 59,0 5 0,-2-5-16,-5 4-222,1-5 0,-13 8 0,2-4 0</inkml:trace>
  <inkml:trace contextRef="#ctx0" brushRef="#br1" timeOffset="174">9685 12574 8029,'0'-11'-209,"0"0"209,0-1 0,0 4 1915,0 1-300,0 4 88,0-2-1277,0 5 0,0 5-153,0 3 0,0 8 195,0 7 1,0 1-113,0 7 0,0 3-184,0 4 1,0 0 85,0-3 0,0 0-488,0 3 0,0-6-44,0 2 0,0-5-326,0-2 1,0-2 147,0-9 0,4-1 215,0-4 1,3-3-620,-3-1 0,1-4-287,-1 1 121,-3-3 0,8-2 1022,-5-3 0,0-2 0,-4-6 0</inkml:trace>
  <inkml:trace contextRef="#ctx0" brushRef="#br1" timeOffset="175">9708 12643 8024,'0'-12'790,"0"1"118,0 5 259,0-4-770,0 8 1,5-2 223,2 8 0,4 3-168,0 4 1,4 2 106,0 2 0,6 3-159,-2 5 0,-1-1-147,1 1 1,-4 1-359,4 3 1,0-3 147,4 3 0,-4-3-393,0-1 0,0-2 233,4-2 1,-4-2-52,0-6 1,-5 1-9,1-1 0,1-5-45,0-2 0,-5 1-365,-3-1-532,-1 0-1211,0-4 989,-2 0 1339,-5 0 0,0 0 0</inkml:trace>
  <inkml:trace contextRef="#ctx0" brushRef="#br1" timeOffset="176">10107 12609 8006,'0'-12'0,"0"1"444,0-1 1,4 1 366,0 0-80,0 4 0,0 1 213,0 2-425,-1 3 0,-1-4-77,1 5 1,-1 6-152,1 5 1,-1 2-1,-2 6 1,4 4 99,-1 4 1,1 4-366,-4 0 0,0 2 95,0 1 0,0 0-404,0 1 0,0-5 175,0 1 1,0-6-582,0 2 0,0-5 175,0-3 1,0-1-51,0-3 1,0-6-264,0 3 327,5-3 1,-2-3-668,4-2 241,-4 2 926,2-5 0,0 4 0,1-5 0</inkml:trace>
  <inkml:trace contextRef="#ctx0" brushRef="#br1" timeOffset="177">10347 12586 7988,'0'-18'305,"-1"3"629,-3 7-563,3-2 1,-4 7 135,5-4 202,0 4 0,0 0-242,0 6 0,0 0-187,0 4 1,5 5-118,3 3 1,-2 5-125,2-1 0,-1 2 72,5-2 1,0 2-207,3-2 1,-2 2-126,2-2 0,-1-3 145,2-4 0,-4-1-925,4 1 1,-5-5 433,-3 1 1,2-6-345,-3 2 1,0-3 9,0-1 900,-4 0 0,12-5 0,-2-1 0</inkml:trace>
  <inkml:trace contextRef="#ctx0" brushRef="#br1" timeOffset="178">10747 12563 7940,'0'-8'699,"0"1"-349,5 4 0,-4-3 177,3 2 699,-3 3-350,-1-4-76,0 5-554,0 5 0,-1 2-63,-3 9 0,-2-2-311,-5 5 1,-5-4 180,1 4 1,0-1-606,4 1 1,-1 2 331,1-2 0,-1-2-274,1-2 0,-1-2-715,1-2-658,5 1 1291,-5-1 0,9-1 576,-6-2 0,6 2 0,-3-4 0</inkml:trace>
  <inkml:trace contextRef="#ctx0" brushRef="#br1" timeOffset="179">10564 12780 7906,'7'0'144,"-2"-5"383,-5 4 1,0-3-119,0 8 0,0 2 243,0 5 0,0 1-204,0-1 1,0 4 279,0 1 1,1 4-239,3-1 1,-3 3-32,3 0 1,-2 1-168,2 0 1,-3 0-60,3 0 1,1-2-266,-1-2 1,1 2 104,-1-6 1,-3 0-281,3-3 0,-3-1 201,-1 0-2395,5-4 454,-3-2 1947,3-5 0,-5 5 0,0 1 0</inkml:trace>
  <inkml:trace contextRef="#ctx0" brushRef="#br1" timeOffset="180">11992 12300 7910,'0'-11'-578,"0"-1"0,0 5 801,0-1 1075,0 6-338,0-8-298,0 8 216,0-3-498,0 5 0,0 5 50,0 3 0,0 3 33,0 5 1,0-1 77,0 8 1,-1-1-204,-3 13 1,3-4 59,-3 7 0,-1-1-236,1 1 0,-1 3 58,1 5 1,3 3-506,-3 1 0,-1 0 345,1 0 0,0-7-326,4 3 1,0-6 54,0-2 1,0 0-47,0-7 1,5-7 169,3-1 0,2-4 212,1 0 0,1-3-215,-1-4 0,2-5 94,2 1 0,-2-5 35,2 0 1,-1-1-66,1-2 0,-2 0-582,2 0 1,2-5-115,-2-3 1,0 2-388,-3-2 0,-2 0 371,-3-3 0,-2 0 738,-5-1 0,6 1 0,0-1 0</inkml:trace>
  <inkml:trace contextRef="#ctx0" brushRef="#br1" timeOffset="181">11843 12848 7958,'19'0'37,"1"0"1,-1 0 976,3 0 1,1 0-305,0 0 1,1 0-140,3 0 0,-3-1-342,3-3 0,1 3-7,-2-3 1,2-1-776,-1 1 1,-7-1 430,3 2 0,-7 1-988,3-2 1110,-5 3 0,-2-4 0,-7-1 0</inkml:trace>
  <inkml:trace contextRef="#ctx0" brushRef="#br1" timeOffset="182">12780 12186 7936,'0'-11'119,"0"-1"238,0 1 243,0 4 970,0 2-732,0 5 0,0 7-346,0 4 0,0 6 135,0 5 0,0 6-190,0 3 1,0 7-109,0 4 0,-4 2-146,0 2 0,-1 1-157,1 2 1,3 0-54,-3 4 0,3-4 153,1 5 0,0-5-55,0 4 0,0-4 45,0 0 0,0-6-116,0-1 1,0-9-10,0 1 1,0-7-79,0 0 1,0-4 72,0-4 1,1-3-33,3-4 0,-3-5-57,3 1-349,-2-6-1204,3 3 1074,-4-5 1,8-1-2013,-5-3 2594,-1 3 0,2-9 0,2 4 0</inkml:trace>
  <inkml:trace contextRef="#ctx0" brushRef="#br1" timeOffset="183">13602 12757 7936,'-11'0'0,"-1"-5"181,1-1 1,5-2 402,2 0-230,-3 6 0,6-8-18,-3 2 0,-1 2 739,2-2-576,-6 1 1,6-1-133,-5 0 0,1 6-123,-5-2 1,0 3-25,-3 1 0,-3 0-64,-5 0 0,-1 6 56,-3 6 1,2 0-15,-6 7 1,6 0-33,-2 4 1,4 4-125,4-1 1,-1 1-150,5-4 1,0 0 90,3 0 0,6-2-100,2-2 0,4 1 68,4-4 1,6-1-58,5-4 0,7-4-35,1-3 1,1-3 53,6-1 0,1-1 61,3-3 1,-1-3 10,-3-4 0,3-6-69,-2-2 1,-3-2 59,-2-2 0,-3 0-135,-4 0 0,-2-3 128,-6-1 1,1-5-97,-1 2 0,-5-3 14,-2-1 1,-1-1-117,1 1 0,-3-1 51,3-4 1,-3 3 60,-1-6 1,0 1 19,0-1 1,0-1-19,0 5 0,0 1 195,0 7 1,0 2-109,0 5 0,0 5 364,0 3 0,-1 7 181,-3 5-184,3-4 1,-4 11 28,5 0 0,-2 6-107,-2 5 0,3 8 295,-3 8 0,3 3-132,1 4 1,0 6-38,0 6 0,4 4-396,0 0 0,3-2-140,-3 1 1,4-1 83,-4 1 1,1-2-80,-2-5 0,-1-6-141,2-2 1,1-6 18,-2-1 1,2-6-409,-1 2 1,-2-8 253,1-4 0,-1-2-1391,-2-2 200,5 0 931,-4-4 0,5-2 145,-2-5 0,-1-1-517,4-3 1057,1-3 0,-2-4 0,-1 0 0</inkml:trace>
  <inkml:trace contextRef="#ctx0" brushRef="#br1" timeOffset="184">13865 12689 7964,'0'-12'980,"0"1"-148,0 4-210,0 2 1,0 7-70,0 1 0,0 4 76,0 4 1,0 6-198,0 2 0,0 2-73,0 2 1,0 4-196,0-1 1,0 2 86,0-1 0,4-3-297,0 3 1,1-4 107,-2-4 0,0-3-221,5-4 0,-5-1 8,5 0 0,-4-4-51,3-3 1,-3-3 107,4-1 0,-6-1 91,2-3 1,1 1 33,-1-4 0,4-5-19,-5-3 1,5-5 105,-4 1 1,5-3-64,-2-1 1,0-1 116,0-3 1,1 2-184,3-5 1,2 0-151,2 0 1,-1 2-448,5 5 1,-3 5 294,3 3 1,-2 4-878,2 3 0,2 3 31,-6 5 1159,5 0 0,-12 5 0,2 1 0</inkml:trace>
  <inkml:trace contextRef="#ctx0" brushRef="#br1" timeOffset="185">15418 12597 7938,'-11'0'188,"-1"0"1,1 0 45,-1 0 1,5 0 495,-1 0-159,1 0 316,-5 0 129,6 0-623,1 0 0,7 0 47,6 0 0,1 0-104,10 0 0,5 0 207,6 0 1,9 0-55,2 0 0,4 0-222,0 0 0,5-4-321,-1 1 1,5-1 92,-5 4 0,6-1-29,-2-3 1,-1 2 153,1-1 1,-4 0-442,0-1 1,-2 3 130,-1-3 1,-2-1-249,-2 1 0,1-3 108,-5 3 0,-3-4-58,-5 4 1,-6-3 48,-1 3 1,-1-1-396,-7 1 214,-5 3 293,0-9 1,-10 7 55,0-4 0,-1 4-60,-7-1 0,1 2-361,-5-2 1,1 3 126,-1-3 1,5 3 91,-1 1 1,0-4 172,-3 0 0,0 0 45,-1 4 171,1 0 0,-1-4-99,1 1 1,1-3 117,2 3 73,-2 1 294,4-3 0,-2 2 379,0-1 298,6 0-285,-3 4-401,10 0 1,1 0 8,6 0 1,0 0-104,4 0 1,-2 0-120,5 0 0,-4 4-4,4 0 0,-4 4-104,4 0 1,-4-2 54,4 2 0,-5-2-154,2 2 0,-4 1 21,0-5 0,-1 3-213,1-3 23,-6 5 0,-1-7 73,-5 6 1,-1-4-227,-3 3 0,-4-3 131,-7 4 1,-3 0-229,-5 3 0,1-3-231,-1-1 1,0 0-1261,0 0 1893,5 3 0,2-3 0,4 4 0</inkml:trace>
  <inkml:trace contextRef="#ctx0" brushRef="#br1" timeOffset="186">17714 11935 7985,'0'-12'0,"0"6"0,0-4 137,0 2 1,-2 3 746,-1 1 457,1 3-500,-3 1 332,5 0 0,0 5-655,0 3 0,0 7-151,0 4 1,0 4 80,0 4 1,0 2 14,0 5 0,0 4-67,0 0 0,0 1-348,0 0 1,-3-3 117,-1 6 1,-4 0-442,4 4 1,-3-2 235,3-2 1,0 1-375,4-5 0,0-3 189,0-5 0,1-5 32,3 2 0,2-4 172,6-4 0,-1-3-111,1-4 1,3-2 254,0-2 1,0-3-90,-3-5 1,3 0-273,0 0 0,4 0-246,-3 0 1,3-2-514,-4-1 1,0-2 90,-4-3 1,1-2-1514,-1 2 2418,-4-2 0,-2 4 0,-5 1 0</inkml:trace>
  <inkml:trace contextRef="#ctx0" brushRef="#br1" timeOffset="187">17542 12437 8435,'12'-6'1209,"-1"1"0,2 5-579,2 0 1,-1 0 121,5 0 0,0 0-283,4 0 1,4 0-105,-1 0 0,6 0-322,-1 0 0,-2 0 72,1 0 1,-6-1-937,-1-3 0,-1 3-135,-7-3 0,4 1 956,-4-1 0,-5 3 0,-5-4 0</inkml:trace>
  <inkml:trace contextRef="#ctx0" brushRef="#br1" timeOffset="188">18445 11741 7966,'0'-18'155,"0"3"0,-4 6 790,0 1 623,0 6-597,4-3 283,0 5-840,0 5 0,0 6 252,0 8 1,0 6-210,0 2 0,0 6-29,0 1 0,0 2-88,0 6 0,0 0-53,0 3 1,0 1-376,0 0 1,4-1 129,0 1 0,4 0-312,-5-1 0,5 1 286,-4 0 1,3-6-116,-3-2 1,4-2 39,-4-2 0,1-1 33,-2-2 0,-1 0 30,2-4 1,-3-2 159,-1-5 1,4 0-279,-1-5 195,1 5 0,-4-7-319,0 2 1,1-7-148,3-4-1364,-2-3 730,3-1 1,-4 0-1895,3 0 2913,-3 0 0,4-5 0,-5-1 0</inkml:trace>
  <inkml:trace contextRef="#ctx0" brushRef="#br1" timeOffset="189">18822 12357 7914,'0'-11'0,"0"3"67,0 1 255,0 4 79,0-7 1,0 7 1103,0-4-925,0 4 0,0-3 187,0 2-314,0 3 1,0-3-68,0 8 1,0 4-23,0 7 0,0-1-87,0 5 1,0 0-22,0 4 0,1 1-100,3 2 0,-2-5 0,6 2 1,-4-4-221,3 0 0,1 1 68,3-5 1,-3 0-76,-1-3 1,0-1 37,0 1 0,4-6-147,-4-2 1,0-3 21,0-1 0,-3 0 125,4 0 1,-5-1 70,5-3 1,-4-2 112,3-6 0,-3 1-23,4-1 0,-1 0-82,5-4 0,-1 2 26,1-5 0,-1 0 11,1-3 1,4-3-119,3-1 0,-1 3 1,1 0 1,-5 2 11,1 5 1,-2 5 96,-2 3 0,1 6-7,-1-2 0,-3 3-41,-1 1 1,0 5 1,0 2 1,3 5 52,-2 3 0,-3 3-32,-1 5 1,-3 3-103,-1 1 1,0 3-163,0-3 1,0 0-375,0-4 1,0-1-5,0 1 0,0-5-476,0-3 1,1-2-88,3-2 1,-1-1 562,4-2 1,-3 1 591,4-5 0,-1 5 0,5-3 0</inkml:trace>
  <inkml:trace contextRef="#ctx0" brushRef="#br1" timeOffset="190">19530 12666 7914,'0'-7'-48,"1"2"1826,3 5-690,-3 0-296,4 5 1,-5 3-300,0 7 1,0-2 3,0 2 1,0 3-194,0 1 1,0 3-136,0 0 0,0 1-56,0 0 0,0-4-143,0 0 0,0-4-376,0 4 1,0-5 290,0 2 1,0-8-1332,0 0 1,0-4 37,0 3 1408,0-4 0,5 2 0,2-5 0</inkml:trace>
  <inkml:trace contextRef="#ctx0" brushRef="#br1" timeOffset="191">20078 12335 7914,'5'-12'-15,"-3"1"35,6-1 1,-4-3 311,4 0-147,-6 0 0,3 3 411,-5 1 0,0-1 230,0 1-346,0-1 0,-1 2-197,-3 3 0,-2 0 42,-6 4 0,0 1-57,-4-2 0,-1 3-63,-6 1 1,-4 5-29,0 3 1,-3 6 26,3 1 1,-3 5-134,3-1 0,-2 7 97,6 0 0,-1 2-294,9-1 0,1-3 66,6 3 0,3-3-307,5-1 0,5 0 14,3-1 1,7-4-211,4-3 0,4-3 291,4-5 0,-3-1-71,2-6 0,0-2 315,0-2 0,-1-2-90,1-5 0,-5-5-197,-2 1 0,-5-5 154,1 1 0,-3 0-370,0-4 0,-5 3 99,1-7 0,-5-1 18,0 1 0,-1-4 100,-2 0 0,0-2 123,0-1 1,0 2 190,0-2 0,0 6 0,0-6 0,0 2 0,5-2 0,1 0 0</inkml:trace>
  <inkml:trace contextRef="#ctx0" brushRef="#br1" timeOffset="192">20112 11809 7914,'0'-18'0,"1"2"-90,3 4 1,-3 1 160,3 0 1,-1 3 764,1 0-484,-3 1 0,4-1 217,-5 1 1,1 4 271,3-1 28,-3 3-419,4 1 1,-5 6 9,0 6 0,-3 4-44,-1 7 0,-4 5 156,4 2 1,-3 5-219,3 3 1,-1-1-124,1 4 1,3-2-250,-3 2 0,3 1 86,1 4 0,0 0-43,0-1 1,0 0-151,0-3 0,0-3-293,0-5 1,4-5 11,-1-2 1,2-4 139,-1-4 1,-1 1-54,4-5 0,-3-3 64,4-5 0,-4-3-1132,3 4 922,-4-6 1,3 4-1588,-2-6 2052,-3 0 0,4 0 0,-5 0 0</inkml:trace>
  <inkml:trace contextRef="#ctx0" brushRef="#br1" timeOffset="193">9205 14299 7961,'-5'-11'0,"3"3"253,-6 0 1,5 4-32,0-3 1,0 4 699,-1 0 180,3-4 53,-4 6-264,5-9 132,0 8-389,0-3-412,0 16 1,1 1 256,3 11 0,-1 4-119,4-1 0,0 6-254,0-1 1,2-2 46,-5 1 0,3-4-175,-3 0 1,4-3 44,-4-4 0,3 1-153,-3-4 1,1-1-549,-1-4 401,-3 1-41,4-1-14,-5-5 151,0 0 184,0-6 13,0-6 0,0 0-6,0-5 0,0-2 18,0-2 1,4 1-112,0-5 0,1 0 43,-1-4 0,-2 0-5,6 0 0,0-3 28,3-1 1,-2-4-39,2 5 0,-2-2 46,6 1 0,2 3 4,-2-2 0,4 6 32,-4 5 0,4 3 135,-3 0 1,3 6-34,-4 2 1,0 3-62,-3 1 0,3 1 109,0 3 1,0 3-78,-3 9 0,-1-1 47,1 8 1,-1-2-50,0 10 0,-3-5-2,0 5 0,-6-1-78,2 5 1,-2-6-145,2-3 0,-2-3 46,1-4 0,-1-2 74,-2-6 1,1 1-168,3-1 180,-3-5-463,4-1-575,-5 1-593,0-5 792,0 4 1,1-6 831,3-3 0,-3 3 0,4-5 0</inkml:trace>
  <inkml:trace contextRef="#ctx0" brushRef="#br1" timeOffset="194">10347 14265 7565,'-6'0'2033,"1"0"-842,5-5-333,0 3-94,0-3-438,0 5 0,5 0-34,3 0 0,2 0 34,1 0 1,4 0 118,1 0 0,4 0-32,-1 0 0,-1 0-175,1 0 0,0 0-146,4 0 1,3 0 144,1 0 1,0 0-193,-5 0 1,1-4 5,0 1 0,-1-2-1,-3 1 0,1 2-192,-5-1 1,0-2-662,-3 1-197,-1 0 1,-3 0-72,0 0-227,-6 1 0,2 3 585,-8 0 1,-2 0-985,-6 0 1697,1 0 0,5 5 0,0 1 0</inkml:trace>
  <inkml:trace contextRef="#ctx0" brushRef="#br1" timeOffset="195">10370 14470 7972,'12'0'0,"-1"0"0,0 0 0,1 0 0,-1 0 0,1 0 0,3 0 0,0 0 0,5 0 0,-1 0 0,2 0 0,-2 0 0,2 0 0,-2 0 0,3 0 0,1 0 0,0-4 1229,0 1 1,-2-2 1959,-2 1 1,1 2-3506,-4-1 1,-1 1-2023,-4 2 2338,1-5 0,-1 4 0,1-4 0</inkml:trace>
  <inkml:trace contextRef="#ctx0" brushRef="#br1" timeOffset="196">11855 14185 7972,'0'-12'1014,"0"1"-186,0 5-234,0-5-136,0 5 0,0-2 345,0 1-281,0-1-121,0-3-186,0-1 0,-4 1-135,0 0 1,-5 3 90,2 0 0,-3 4-116,-2-3 1,-1 4-84,-2 0 1,1 1-42,-5 2 0,0 2 75,-4 1 1,1 4 61,-1 4 1,0 2 4,0 2 0,1-1 0,3 5 1,-1-4-121,5 4 0,0 0 114,3 4 1,6 0-188,2 0 0,3-2 55,1-2 1,1 2-88,3-6 1,2 0 63,6-3 0,3-2 48,0-3 0,5 2 56,-1-5 0,3 0 102,1-4 0,-4 0 10,0 0 1,-1 0-113,1 0 0,1-5 189,-5-3 0,4-2-84,-3-1 0,-1-1 134,-4 1 1,-1-1-86,-2 1 1,1 0 122,-5-1 1,1 1 14,-1-1 1,-3 1 451,3-1-162,-3 1-96,-1 5-147,0-5 0,0 11-120,0 0 0,0 6-270,0 5 1,0 9 49,0 3 1,0 8-34,0-1 1,0 4 37,0 4 0,4-1-187,-1 5 0,1 0-396,-4 4 0,2-5 295,1 1 0,0 0-94,5 4 0,-2-9 70,1-3 1,4-4-117,-4 1 0,0-7 165,0-5 0,0-5 382,0 1 1,-1-6 292,-2-1-307,-2-6-67,3 3-91,-5-5-1161,0 0-5,-5 0 1,3-1 251,-2-3 0,3 2-943,1-6 1890,0 6 0,5-14 0,2 4 0</inkml:trace>
  <inkml:trace contextRef="#ctx0" brushRef="#br1" timeOffset="197">12574 14265 7972,'5'-12'-148,"-3"5"-37,2-1 1,1 0 710,-2-3 1,1 3 344,-4 1-291,0-1 0,0-3-175,0-1 0,0 1 567,0-1-529,-5 1 0,-1 0-164,-6-1 1,5 2-32,-1 2 1,-3 0-1,-5 4 0,-3-4-130,4 4 0,-5 1 85,1 3 0,-6 1-142,-2 3 1,-1 2 103,1 5 1,3 1-168,-2-1 0,5 4-39,2 1 1,7 4-12,0-1 0,2 3-45,6 0 1,0 1-234,4 0 0,5-1-195,3-3 1,3 1 210,5-5 1,0-3 20,3-5 1,4-4 76,0 1 0,0-4 218,3-4 0,-2-3-132,-1-4 0,0-2 276,0-2 0,-1-3 22,-3-4 0,-3-1 10,-4 0 0,-1-1 246,0-3 1,-3 2-158,0-6 1,-5 1 64,5-4 1,-5-1-119,0 1 1,-1-4-215,-2 0 1,3 0 60,1 4 0,0-5-97,-4 1 0,0 2 100,0 5 0,0 4-27,0 8 1,0 3 314,0 5-257,0-1-36,0 6 1,0 2 3,0 8 1,0 7 138,0 8 1,0 4-38,0 4 0,0 3 125,0 8 1,0-2-227,0 2 1,0-1-154,0 1 1,1-2-80,3 6 0,-3-6 83,3-2 0,1-1-639,-1-6 1,4-1 329,-4-3 1,1-5-845,-2-3 1,-1 2-855,1-2 196,-1 0 1896,-2-3 0,0-1 0,0 1 0</inkml:trace>
  <inkml:trace contextRef="#ctx0" brushRef="#br1" timeOffset="198">12232 14562 7972,'-7'0'2855,"2"0"3078,5 0-5570,5 0 1,-2 0-94,5 0 1,-1 0 205,5 0 1,0 0-57,4 0 1,1 0-10,6 0 0,1 0-102,3 0 1,2 0 87,5 0 0,1-4-369,-1 0 0,0-4 106,0 5 0,-4-5-183,-4 4 0,-2-1 104,-1 1 1,-5 3-437,-3-3-236,-2 3 1,-6 1-1821,1 0 3,-5-5 1,0 4 2433,-6-3 0,1 2 0,-3 2 0</inkml:trace>
  <inkml:trace contextRef="#ctx0" brushRef="#br1" timeOffset="199">13294 13796 7972,'0'-11'642,"0"0"-73,0 4 390,0-3-176,0 9-311,0-4 0,0 6-56,0 3 0,0 7 59,0 8 1,-4 7-118,0 0 1,0 9 42,4-5 0,0 6-108,0-6 0,4-1-55,0 2 0,5-6-304,-1 2 0,0-7 130,0-1 1,2-5-640,-2 1 1,-2-3-753,2-5-907,-6 3 820,3-8-278,-5 3 1692,0-5 0,-5 0 0,-1 0 0</inkml:trace>
  <inkml:trace contextRef="#ctx0" brushRef="#br1" timeOffset="200">13100 14002 7972,'-7'-5'-943,"2"4"2920,5-4-506,0 5-806,5 0 1,2 0-90,4 0 0,1 0 131,-1 0 0,5 0 128,4 0 1,1 0-347,2 0 1,4-2-150,-1-2 0,6 2-88,-2-6 0,0 5-456,0-5 1,-5 4-273,2-4 0,-3 5-510,-1-5 0,-4 2 24,0-2 1,-5 2-2143,1 2 3104,-2 3 0,-7-9 0,-1 3 0</inkml:trace>
  <inkml:trace contextRef="#ctx0" brushRef="#br1" timeOffset="201">14025 13865 7972,'0'-11'725,"0"-1"1067,0 1-1164,5 4 197,-4-3-86,9 9-150,-8-4 51,3 5-317,-5 0 1,0 9 516,0 2-544,0 13 1,0-3-71,0 9 0,3-1 12,1 2 0,0 2-244,-4-3 1,0 3 82,0 1 1,4-3-344,0-1 0,3-4 180,-3 0 0,1-5-203,-1-2 0,-1-9-110,4 1 221,-4-2 0,3-3 128,-2-2 0,-3-4 284,3-4 0,-2-6-85,2-5 0,-2-5-79,1 1 0,-1-3-311,-2-1 1,0-3 87,0-1 1,-4-1 12,0 1 0,0 2 104,4-5 0,0 3-33,0-4 0,5 2-27,3-1 0,6-1 19,1 9 1,4-4-12,-4 7 1,4 3 41,-3 0 0,3 5 44,-4 3 1,4 3-41,-4 5 0,2 0-113,-2 0 1,-2 5 40,2 3 1,-3 1-9,0-2 0,-5 4-603,1-4 0,-2 3-210,2 2 935,-3-1 0,-5 6 0,0 1 0</inkml:trace>
  <inkml:trace contextRef="#ctx0" brushRef="#br1" timeOffset="202">13933 14413 7972,'-6'5'0,"1"-2"1037,5 4-239,0-4 923,0 2-308,0-5 172,5 0-1010,1 0 1,6-1-18,-1-3 0,2 3-91,2-3 1,-1 3-158,5 1 1,-2-4 162,6 0 0,-3 0-100,6 4 0,2-4-12,-1 1 0,4-3-143,-5 3 0,5 0-121,-5-5 1,5 6-48,-5-2 1,-3-1-281,-4 1 1,-1-3-1974,1 3 1678,-2 0 1,-7 3-1586,-3-3 756,-2 3 1354,-5-4 0,0 0 0,0-2 0</inkml:trace>
  <inkml:trace contextRef="#ctx0" brushRef="#br1" timeOffset="203">15201 13774 7972,'0'-7'1455,"0"2"714,0 5-1619,5 0 1,2 0-90,4 0 1,6 0 123,2 0 0,2-4-115,2 1 0,0-1-117,0 4 0,3-2-12,1-1 1,0 1-65,-5-1 0,-4 0-604,-3-1-17,3 3 0,-5-4-1133,2 5-1648,-7 0 1452,-3 0 1184,-5 0 1,-5 0 0,-2 0 0</inkml:trace>
  <inkml:trace contextRef="#ctx0" brushRef="#br1" timeOffset="204">15201 14002 8439,'12'0'1304,"3"0"-616,0 0 1,2 0 280,-2 0 1,-1 0 132,5 0 0,1 0-533,7 0 0,-3-4-49,2 0 0,2-3-114,-1 3 1,0-4-301,-4 5 1,-1-3-313,1 3 0,-4 1-511,0-1 1,-5-3-227,1 3 0,-2-1 943,-1 4 0,-6-5 0,-1-2 0</inkml:trace>
  <inkml:trace contextRef="#ctx0" brushRef="#br1" timeOffset="205">16640 13716 7972,'0'-11'171,"0"5"1,0-4 883,0 2-393,0 3 0,-1-4 152,-3 5 499,3-5-884,-9 8 0,3-4-55,-4 5 0,-2 1-155,-2 3 0,1 2-1,-5 6 1,0 4-44,-4 3 1,2 7 14,2 0 0,-3 1-180,3-4 1,2 3 76,2 1 1,3 4-225,0-5 1,4 0 80,1-7 0,4 2-88,0-2 0,1-1 26,2 1 0,5-5 23,3 1 0,6-2 76,1-2 0,7 1 0,1-1 0,-1-4 110,5-4 1,1-1-19,-1-2 0,3 0 38,-3 0 0,1 0-78,-2 0 0,-2-5-11,3-3 1,-7 2 5,-1-2 1,-5 0 18,2-3-19,1 0 0,-4-1-7,2 1 0,-7-1-20,-4 1 1,1-1 11,-1 1 0,-1 3 430,-3 1-243,0 4 134,0-2-275,0 5-222,0 5 1,0 2 126,0 4 0,0 4-80,0 0 0,3 1 83,5-5 1,-1 1 7,8-1 1,3-1-22,1-2 1,4 1-15,4-6 0,1 5 107,2-4 0,3 0-38,-3-4 0,3-5 18,2-3 0,-5-2 18,1-2 0,-6 1 1,2 0 0,-3-1 41,-1 1 0,-6-2-72,-1-2 1,-5 1 129,-3-5 0,-3 4-177,-5-5 1,-2 1-136,-1-3 0,-5 3 77,-7 0 1,-4 0-208,-8-4 1,-2 5 30,-5 3 1,-2 7-5,-2 4 0,-1 3 87,-3 1 0,0 5 36,8 3 1,-2 7-199,10 4 0,-1 0 117,4 4 0,7-2-833,4 10 1,6-6-5,6 2 1065,0 2 0,15 0 0,4 6 0</inkml:trace>
  <inkml:trace contextRef="#ctx0" brushRef="#br1" timeOffset="206">17554 13694 7972,'0'-17'660,"0"1"-462,0-3 0,1-2 731,3 6 1,-3 4-376,3 3 0,-3 4 839,-1-3-40,0 4-567,0-2 0,0 8-324,0 4 1,0 7-114,0 13 0,0 2-95,0 5 1,0 0-18,0 1 1,0-1-302,0 0 0,0-3 106,0-1 1,0-3-547,0 3 1,4-6 102,0-1 1,4 0-83,-5-4 1,2-4-511,-1-3 152,-3-1 0,6-10-1092,-3 3 784,-3-2 366,4-2 0,-5-2 320,0-2 1,0-2 462,0-5 0,0-1 0,0 1 0</inkml:trace>
  <inkml:trace contextRef="#ctx0" brushRef="#br1" timeOffset="207">17600 13751 7972,'0'-24'-2,"0"-3"0,0 4 169,0 0 0,0 6 428,0 5 1,0 1 590,0-1 217,0 6-443,5 1-514,-4 5 0,5 0-143,-2 0 0,-1 5-65,4 3 0,-3 2-127,4 1 1,-5 1 112,5-1 0,0 0-240,3 1 1,0-2-21,1-2 1,-1 2-72,1-3 1,3-2 82,0-1 0,6-3-83,-2-1 0,1 0-89,-1 0 1,1-5 89,-5-2 0,4-3 237,-3-2 0,0 3 13,-1-2 0,-2 2 138,2-6 1,-2 1-73,-2-1 1,0 2 127,-4-2 0,3-2-15,-2 2 0,-3 4 116,-1 3 0,-2 5 347,2 0-480,-3 1 1,5 5-302,-6 4 1,0 7 79,0 13 0,0 2 18,0 6 1,-2 0-67,-2 3 0,3-1-223,-3 5 0,-1-5-142,2 1 1,-1-7-395,4 0 1,0-10 84,0 2 1,0-8 255,0 1 1,0-4-1701,0 0 1501,0-6 1,0 1 579,0-4 0,0-1 0,0 3 0</inkml:trace>
  <inkml:trace contextRef="#ctx0" brushRef="#br1" timeOffset="208">18262 13545 7972,'-5'-6'-643,"4"-4"722,-10 3 1,10 0 1342,-3-1-306,3 6-21,1-4-583,0 6 0,0 6-131,0 1 0,0 10 248,0 5 1,1 5-189,3 4 0,-3 2-43,3-3 0,1 7-176,-1 1 1,4-1-109,-4-7 0,3 2-41,-3-5 1,4-1-221,-5-3 0,5-5-335,-4-3 0,1-2 97,-1-2-1924,-3 1 956,4-6-1271,0 4 2624,-4-9 0,4-1 0,-5-6 0</inkml:trace>
  <inkml:trace contextRef="#ctx0" brushRef="#br1" timeOffset="209">18182 13591 7972,'0'-18'0,"4"2"419,0 4 0,-1 1-39,-3-1 0,4 5 768,0-1-735,5 0 0,-3-2 238,6 3 1,-1 0-179,1 4 1,0 1 8,3-2 1,3 3-182,5 1 1,1 0-64,3 0 1,-3 0-119,3 0 1,1 0 117,-2 0 0,1 0-239,-4 0 0,-4 5 207,0 3-336,-5-3 0,1 5-79,-7-2 0,-3-2-587,-5 2 557,0-1 0,-5 5 8,-3-1 0,-4 1 62,-3-1 1,-3 0 55,-4 1 0,-5-1 114,0 1 0,1-2-113,3-3 0,0 2 219,0-5 0,5 5 3,3-1 0,2-3 378,2-1-370,5 2 1,1-4-26,5 6 0,1-4-11,3 3 0,2-3 30,5 4 1,6-4 291,2 3 0,-1-3-92,1 4 1,4-2-55,3 2 0,1 2-138,-4-3 0,0 7-150,-1 2 1,1-1 30,0-4 0,-5 4-200,-3 1 1,-2 3-226,-2-4 1,-4 4 220,-4-4 0,-1 2-118,-2-2 1,-9-2 8,-3 2 0,-7-2-198,0-2 0,-2 0 114,-2 1 1,-4-5-57,1 1 0,-2-5 37,1 0 1,3 2 83,-3-1 0,4 0-772,4-4 295,3 0 808,4-5 0,11-1 0,2-6 0</inkml:trace>
  <inkml:trace contextRef="#ctx0" brushRef="#br1" timeOffset="210">18913 13637 7972,'0'-18'3653,"0"6"-2364,0 2-414,0 9-335,0-4 0,-1 5-100,-3 0 0,-1 6-43,-3 6 1,-2 0-301,2 7 0,0 4 140,0 4 1,-1 1-212,5-2 0,0 0 70,4 4 1,2-4-268,2 0 0,2-2 17,5-1 1,2-4-84,2 0 0,2-5 54,2 1 1,2-3-105,-2-5 0,7-1 222,0-6 1,2 0 118,-1 0 1,-3-2 129,3-2 1,-3-2-69,-1-5 1,-2-2 228,-2-2 0,-2 2-97,-6-2 0,-1-3-202,-2-1 1,-3-2 11,-5-2 0,0-4-173,0 0 0,-5-4 26,-3 0 0,-7-1-294,-4 2 0,-4 2-308,-3 5 0,-5 5 292,-7 3 0,4 8-713,0 3 1,2 4 483,9 4 0,-1 7 628,9 8 0,4-7 0,6-2 0</inkml:trace>
  <inkml:trace contextRef="#ctx0" brushRef="#br1" timeOffset="211">20009 13499 7972,'0'-11'0,"0"0"0,0 3 1394,0 0-445,0 6 655,0-3-359,-5 5-662,-1 0 0,-9 5-177,-1 2 1,0 9-108,1 3 1,-3 2-160,-5 2 0,5 1 83,3 3 1,2-3-78,2 3 1,1 1-27,2-2 1,3 1-142,5-4 0,1 0-20,3-1 1,4 1-308,7 0 0,-1-4 42,5 0 0,0-5 111,4 1 1,1-7 97,3-4 1,-2-3 39,6-1 1,-5 0 105,5 0 1,-6-4 11,2 0 1,-3-6 112,-1-1 0,-4-1-81,0-3 0,-9-1 6,1 0 1,-3-4-261,0 1 0,-3-4 138,-5-3 0,0 0-397,0-4 0,-5-1 167,-3-3 0,-7 4-410,-4-1 1,-3 5 166,-1-5 1,0 11-19,1 1 1,-1 6-3,0 5 0,5 3-21,3 5 1,2 2-849,2 1 1385,4 9 0,-3 1 0,4 3 0</inkml:trace>
  <inkml:trace contextRef="#ctx0" brushRef="#br1" timeOffset="212">20398 13545 7972,'0'-18'2676,"0"2"-1160,5 10-68,-4 0-990,4 6 1,-1 7 7,0 4 0,0 6-181,-4 6 1,0 4-74,0 4 0,0 2-18,0 1 0,0-3-102,0-1 1,0-1-23,0 2 1,0-3-210,0-5 1,3 2-779,1-2 0,4-3 411,-4-9 0,3 1-469,-3-1 1,5-4 208,-2-4 1,0-1-1446,0-2 2211,1 0 0,3 0 0,1 0 0</inkml:trace>
  <inkml:trace contextRef="#ctx0" brushRef="#br1" timeOffset="213">20398 13751 8388,'11'0'981,"1"0"0,-5 0-423,1 0 1,-1 0-196,5 0 1,3 0-141,0 0 1,4 0 0,-4 0 0,6 0 27,-2 0 1,-3-2-28,0-1 0,-2 1-1,1-1 1,-6-3 168,2 3-392,-2-6 0,-3 2 0,-1-4 0</inkml:trace>
  <inkml:trace contextRef="#ctx0" brushRef="#br1" timeOffset="214">20375 13522 7972,'10'-11'1255,"3"5"0,11-3-628,2 5 412,-1-5-602,2 8 0,-4-8 0,0 5 1,1-5-168,3 2 1,-3 1-350,3 3 119,-3-4 0,0 6-467,3-3 0,-7-1 427,3 1 0,-13 1 0,0 3 0</inkml:trace>
  <inkml:trace contextRef="#ctx0" brushRef="#br1" timeOffset="215">21757 13591 7972,'6'-7'-667,"4"-1"854,-2 4 0,-3-5 420,-1 1 0,-3 2 209,-1-2-396,0 1 0,0-5 138,0 1 1,-5-1-143,-3 1 0,1 1 3,-5 2 0,2-2-73,-9 3 1,0-2-136,-4 1 0,-1 3 26,-3 5 1,3 0 67,-2 0 1,-2 5-110,1 3 0,0 3 14,5 4 0,-1 3-228,0 5 1,5 0 58,3 0 1,4-1-283,3 1 0,3 0 129,5 0 0,1 0-294,3 0 0,4-2 73,7-2 0,-1-2-94,5-6 0,4-1 200,3-2 1,1-3 45,-4-5 1,3 0 284,1 0 0,0-5-76,-4-3 0,-1-2 47,1-1 0,-1-6-12,-3-2 0,-3-2 81,-4-2 1,-1 0-30,1 0 1,-5-4 98,1 1 0,-6-10-183,2 2 0,1-3-1,-1 3 0,1-2-57,-1-2 0,-2-2 72,6-6 1,-4 0-200,3 1 1,-4 0 103,1 3 0,-2 3-63,2 5 0,-3 5 177,3 2 0,-2 8 134,-2 4 1,-2 3 261,-2 5 26,3 2 1,-5 5-217,2 0 1,3 10-101,-3 5 1,1 7 234,0 4 1,1 5-45,-1 7 1,1 4 83,2 7 0,0-1-282,0 6 0,4-6-195,0 1 1,1-2-183,-1-1 0,-3-2-474,3-2 0,1-6-387,-1-6 1,0-6 533,-4-1 0,1-1-167,3-7 0,-3 0-338,3-3 132,-3-1 0,-1-3 914,0-1 0,5-4 0,1 2 0</inkml:trace>
  <inkml:trace contextRef="#ctx0" brushRef="#br1" timeOffset="216">22042 13796 8688,'5'-6'1391,"-3"1"1,4 5-351,-2 0 0,-3 5-167,3 3 0,-3 2-369,-1 1 0,0 1-87,0-1 1,0 6-159,0 2 1,0-2-215,0 2 1,0 0-108,0 4 0,0-1-286,0-3 0,-4 1-1130,0-5 0,1 4 688,3-3 1,0-1 788,0-4 0,-5-4 0,-2-2 0</inkml:trace>
  <inkml:trace contextRef="#ctx0" brushRef="#br1" timeOffset="217">22419 13431 7972,'-5'-6'0,"4"-5"838,-3 4 1243,3 2-1543,1 0 0,1 6-4,3 3 1,-3 2 102,3 6 1,1-1-205,-1 0 1,1 6-90,-1 2 0,-3 1-121,3-1 1,-3 3-184,-1-3 1,4-3 18,0 0 1,-1-4-174,-3 0 265,5-1-210,-3 1 1,4-6-201,-2-2 148,-3-3 1,6-6 204,-4-3 0,0-2-82,4-1 1,-4-6-36,1-2 0,1-2-15,-1-2 0,0 0-127,-4 0 0,0-4 137,0 1 0,3-5 13,1 5 1,6-6 49,2 1 0,0 4-79,7 0 1,0 4 44,4 4 0,0 4-17,0 7 0,0-1-108,0 5 0,-2 2-147,-2 6 1,2 2-352,-6 6 1,4-1-1024,-4 0 0,-3 6 1645,-5 2 0,-4-8 0,2-1 0</inkml:trace>
  <inkml:trace contextRef="#ctx0" brushRef="#br1" timeOffset="218">23961 13134 7972,'0'-11'0,"0"4"0,0 2 1418,0 0-864,0 4 0,0-3-19,0 8 1,0 3-104,0 9 1,0 6 86,0 9 1,0 2-160,0 1 0,1 6-108,3 1 0,-3 0-81,3 1 0,1-5 53,-1 1 0,1-3-198,-1 0 1,-3-5-1,3 0 1,1-4-169,-1 1 1,3-3-23,-3-2 0,4-4-309,-4-3-385,5-2 366,-8-1-408,9-6 0,-9-2 405,3-8 0,-3-2-751,-1-6 1246,0 1 0,-5-6 0,-1-1 0</inkml:trace>
  <inkml:trace contextRef="#ctx0" brushRef="#br1" timeOffset="219">23961 13100 7972,'11'-7'0,"6"2"718,2 5 0,4 0-219,3 0 0,5 0 278,7 0 1,-3 4-286,4 0 0,-3 0-67,2-4 0,-2 0-50,2 0 0,-4 1 55,-3 3 0,2-3-277,-3 3 1,-3-3 350,-4-1-473,0 0 1,-11 0 288,3 0-54,-7 0-45,-3 0 338,-5 0-471,0 10 1,0 3 215,0 10 1,0 5-103,0 2 0,0 3 35,0 1 1,-4 5-149,1-1 0,-5-4-109,4-4 0,-1 1-49,1 3 1,2 0 126,-6 1 0,6-1-463,-2 0 0,2 0 185,2 1 1,0-6-35,0-3 1,4-1 143,0-3 0,5-4 192,-1-3 0,-3-2-124,-2-1 0,-1-5 271,-2 1-235,0-6 89,0 8 41,0-8 1,-5 3-76,-3-5 1,-2 0-95,-2 0 1,-4 0 62,-3 0 1,-3 0-319,-1 0 1,-4 0-76,-4 0 1,-3 0-66,-4 0 1,1 0-35,-5 0 0,5-4 155,-1 0 0,8 0-52,3 4 1,4 0-150,4 0-741,3 0 386,4 0-813,6 0 900,1 0 788,5 0 0,0 0 0</inkml:trace>
  <inkml:trace contextRef="#ctx0" brushRef="#br1" timeOffset="220">23024 13739 7972,'0'-6'1200,"0"0"1698,0 2-157,0 3-1328,0-5-89,0 6-1324,0 6 0,6 0 0,0 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54.1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7869 7549 8144,'0'-7'-375,"0"-1"830,0 5 46,0-2 1701,0 5-2035,0 5 1,0 2 48,0 4 0,1 2 6,3 2 1,-3-1-66,3 5 1,-3 1-5,-1 7 1,0-2-38,0 6 0,0-3 73,0 6 0,0-2-141,0 6 0,-3-1 89,-1 1 1,-1-1-215,1 4 0,3-4 122,-3 1 1,3-3-109,1-5 0,-4 2 73,0-6 0,0 1 47,4-4 0,0-4-72,0 0 0,0-5 53,0 1 0,0-2-72,0-2 78,0 1 0,0-1 57,0 0-18,0-4 121,0-2 121,0-5 1,4-1-178,0-3 0,5-1-61,-2-3 0,0-1-66,0 5 0,1-3 60,3 3 0,2-4-83,2 5 0,-2-1-1,2 4 0,2-1-9,-2-3 1,5 2-6,-1-1 0,1 1 49,-1 2 1,7 0 21,-3 0 0,2 0-35,-2 0 1,5 0 63,2 0 0,-2-1-52,-1-3 1,-3 3 74,-1-3 0,-2 2-38,-2-2 0,2 3 10,-6-3 1,0-1-75,-3 1 1,-1 0 54,0 4 1,-3-4-626,0 1 383,-6-1 1,3 2-475,-5-1 0,-1 1-180,-3-1-403,-2 1 1,-7-2 184,-2 1 1,2-1 1054,-2 4 0,-3-10 0,0-3 0</inkml:trace>
  <inkml:trace contextRef="#ctx0" brushRef="#br0" timeOffset="1">7835 7949 8095,'0'-6'-214,"0"-5"0,1 10 928,3-3 0,-2 2-209,6-2 0,-4 3 658,3-3-746,1 3 0,7 1-93,0 0 0,2 0-32,-2 0 0,3 0 0,5 0 0,1 0-90,3 0 1,2 0 28,5 0 1,0 0-133,0 0 0,5 0 137,-1 0 0,0-2-276,-4-1 0,-1 0 34,-3-5 0,-2 5-16,-5-5 0,0 2 30,0-2 0,-5-1-761,-3 5 308,-8-5 1,2 7-275,-5-6 1,-1 6-603,-7-2 1,-4 1 588,-7 0 1,2 1 731,-2-1 0,-8-4 0,-1 1 0</inkml:trace>
  <inkml:trace contextRef="#ctx0" brushRef="#br0" timeOffset="2">7846 7515 8172,'5'-11'0,"-4"4"0,10-2 736,-4 5 1,5-1-232,3 2 1,3 0 288,5-5 0,8 5-171,3-5 1,5 0-4,-1-3 0,2 1-301,6 2 0,2-2-45,-2 2 0,2 0 29,-6 0 0,1-2-59,-1 2 0,1-1-232,-5 2 0,-5-2 74,-6 5 1,-3 0-492,-1 4 0,-5 0-992,-3 0-1291,-8 0 2688,-2 0 0,-15 5 0,-2 2 0</inkml:trace>
  <inkml:trace contextRef="#ctx0" brushRef="#br0" timeOffset="3">9285 7184 8140,'0'0'0</inkml:trace>
  <inkml:trace contextRef="#ctx0" brushRef="#br0" timeOffset="4">9239 7207 8037,'-5'11'14,"4"0"0,-9 5-11,2-1 0,-2 1-2,-1 0 1,3 1 1648,1 6 0,-2 1-833,-7 3 1,4 0-694,-3 7 1,1-1-31,-2 9 1,4-4-11,-4 4 0,4-2-17,0 2 0,2 3 9,3-4 0,-2 0-97,5 1 1,-4-4 84,4 4 0,1-2-106,3 2 1,0-1 92,0-3 1,0-2-121,0 2 0,1-3-15,3-1 0,1-3 21,2-1 0,4-3 48,-4 3 1,3-4-2,2 0 1,-1-6 72,1-5 0,-1-3-70,0 0 0,1-2 468,-1-2-297,1-3 1,-1-5-146,1 0 123,-6 0-1099,4 0-325,-9 0-630,4 0 1918,-5 0 0,11-5 0,1-2 0</inkml:trace>
  <inkml:trace contextRef="#ctx0" brushRef="#br0" timeOffset="5">9445 7572 8007,'0'-6'1136,"0"1"-525,0 5-189,5 0 0,-4 1-97,3 3 0,-3 2-81,-1 5 0,0 6-128,0 2 1,0 3 127,0 0 0,0 1-216,0 0 0,0 0 72,0 0 1,0 0-65,0-1 1,0 1 5,0 0 0,0-5-130,0-3 1,2-2 91,2-2 0,-3-3-156,3-1 6,-3-4 148,-1 2 189,0-5-6,0-5 1,4-1-121,0-6 1,4 5 0,0-1 1,-2 0-113,2-3 1,1 3 107,6 1 0,-2 3-68,2-4 0,-1 6 63,1-2 1,2-1-37,2 1 1,1 0 16,-5 4 0,4 2-59,-3 1 0,3 2 38,-4 3 0,0 2-23,-4-2 0,5 3-9,-1 4 0,-1-1-79,-7 5 1,0 1-42,-3 2 1,-3 1 116,3 0 1,-4 0 11,-4 0 1,1 0-26,-4-1 0,-2 0 115,-6-3 1,1 3-68,-5-3 0,1-3 14,-1-1 1,-3-2-86,3-2 0,-2 1 5,-2-1 1,1-3-87,3 0 0,-1-6 120,5 2 0,-1-3-304,5-1 1,0 0 80,-1 0 1,5-1-627,-1-3 0,5-2 864,0-6 0,1 1 0,2-1 0</inkml:trace>
  <inkml:trace contextRef="#ctx0" brushRef="#br0" timeOffset="6">9399 7606 8019,'-5'-11'289,"4"-1"1,-3 5 171,8-1 1,-1 6 413,4-2-576,1 3 0,7-3-2,0 0 0,6 0-88,-2 4 1,2-4-1,2 1 0,1-1-13,3 4 1,-3-4-30,3 0 1,0 0-61,0 4 1,0-3 79,-4-1 1,-1 0-428,1 4 0,-4-4 149,0 0 0,-5 1-1576,2 3 977,-4 0 690,0 0 0,4 5 0,2 1 0</inkml:trace>
  <inkml:trace contextRef="#ctx0" brushRef="#br0" timeOffset="7">10165 7629 8058,'0'-6'1086,"0"1"-7,-6 5-673,0 0 0,-5 5-304,-1 2 1,1 5 144,-1 3 0,1-1-95,0 5 1,-2 1 2,-2 7 1,2-2-150,-2 6 1,6-2 4,1 1 1,2 3 90,-2-2 1,3 1-184,5-2 1,2 3 19,1-2 1,4-4-46,4 0 1,1-7 43,-1-1 1,4-5-51,0 2 1,6-5 66,-2-3 1,2 1 0,2-6 1,0 1 36,0-4 0,0-1 22,0-3 0,1 2 24,2-6 1,-2-3 120,3-5 0,1-4 166,-1 1 0,-1-3-76,-3 0 1,-1-5-27,-3 0 1,-3-10-99,-4-1 0,-2-1-105,-3-3 0,-2 0 27,-5-3 1,-6 4-221,-5 3 0,-7 2-205,-9 2 1,-2 6 181,-5 5 1,-4 3-261,0 9 0,-3-2 145,7 9 1,0 0-284,11 4 1,2 2 185,10 1 0,1 5 407,2 7 0,8 3 0,7 5 0</inkml:trace>
  <inkml:trace contextRef="#ctx0" brushRef="#br0" timeOffset="8">10587 8154 8623,'6'12'-75,"0"-1"996,-6 1 1,0-1-326,0 1 1,0 4-123,0 3 1,0-1-123,0 1 0,0 4-161,0 3 1,0 1-63,0-4 1,0 4-144,0-1 0,0-3 160,0-4 1,0-5-135,0 1 0,0-2 106,0-2 0,-4-3-118,0 0 0,-5-1 0,3 5 0</inkml:trace>
  <inkml:trace contextRef="#ctx0" brushRef="#br0" timeOffset="9">11215 7595 7976,'-5'-12'4,"4"1"0,-4 3 0,5 1-3,0-1 1,0-3 0,0-1-1,0 6 0,0 1 3454,5 0-2561,1 4 1,6-4-709,-1 5 1,1 0 54,-1 0 1,4 3-95,0 1 0,4 5-122,-3-1 0,3 3-107,-4 4 1,-1-1-110,-6 5 1,0 0 104,-4 4 0,0 1-290,-4 3 0,-5 1 159,-3 2 1,-7 7-138,-4-3 0,-3 4 111,0 0 0,-1-2 160,0 2 0,0-6 0,0-2 1,2-4 1,2 0 1,-3-2 153,3-1 1,-1-4-33,1 0 0,2-5 189,6 1 0,3-7 72,1-4-105,4 2-76,-2-4 1,6 3-38,3-5 1,6 0 99,5 0 0,7 0-66,1 0 1,1 0 70,6 0 1,0-2-63,0-1 0,2 1-130,-6-2 0,1 3 91,-4 1 0,-2-4-307,-1 1 0,-4-1-639,-5 4-613,1 0-437,-1 0 1908,-4 0 0,3 0 0,-4 0 0</inkml:trace>
  <inkml:trace contextRef="#ctx0" brushRef="#br0" timeOffset="10">11581 7618 8032,'0'-18'170,"-4"1"60,0 6 0,0 3 304,4 1-75,0-1 37,5-3 0,-2 1-56,5 2 1,-1 3-189,5 5 0,-4-1-55,4-3 1,-3 3 28,6-3 1,-2 3-193,-2 1 0,4 0 78,1 0 1,3 0-2,-4 0 1,1 3-1,0 1 1,-4 4-266,3-4 1,-2 4-22,-1 0-13,-1 2 1,-1 2-6,-2-1 1,-3 0-200,-5 1 206,0-1 0,-1 1 143,-3-1 0,1-1 39,-4-2 1,0 2-51,0-2 0,-3-2 54,2 2 1,2-5 2,-2 5 0,4-4 118,-3 3 1,4-3-79,-1 4 0,-1-4 90,1 3 0,0-3 31,4 4 1,0-4-70,0 3 0,2-1 86,2 2 0,2 2-66,5-2 1,1 2 48,-1 1 0,1 1-65,-1-1 1,6 1 39,2-1 1,-2 1 23,2-1 0,0 2-2,4 2 1,-1-2-172,-3 2 0,1 1 83,-5 0 0,-1 0-171,-6-1 1,-2-2 50,-2 2 1,-3 2-124,3-2 0,-8 1 1,-3 0 1,-5-4 10,-3 4 0,1-4-85,-5 0 0,0-5 80,-4 1 1,0-4 209,1 3 1,-1-4-143,0 1 0,1-3-156,3-1 1,1 0 106,3 0 0,4-1-574,-1-3 1,2 1-5,6-4 722,-4 4 0,6-12 0,-3 2 0</inkml:trace>
  <inkml:trace contextRef="#ctx0" brushRef="#br0" timeOffset="11">12060 7207 8131,'0'-12'0,"-3"5"231,-1-1 1,0 4 1018,4-4-183,0 6 86,0-3-632,0 5-252,5 0 1,-4 5 96,3 3 1,-1 2-128,1 1 1,-2 1 227,6-1 0,-1 4-113,5 0 0,0 6 32,4-2 1,1 2-173,6 2 1,0 1-31,0 3 0,0 2-90,0 5 1,-1 2 126,1 2 1,-4 3-180,0 4 1,-5-3-117,2 0 1,-4 0-9,0 4 0,-6-1-85,-2 1 0,-3-2-51,-1-2 1,-1 1 69,-3-5 1,-4 1-52,-7-5 1,1 0 10,-5 0 1,0-1 117,-4-2 0,0-3-69,1-5 0,3-4 38,0 0 1,3-5-136,-3 1 0,5-4-20,-1-3-1800,2 2-1094,7-9 3150,-4 4 0,14-5 0,-3 0 0</inkml:trace>
  <inkml:trace contextRef="#ctx0" brushRef="#br0" timeOffset="12">16012 7344 8099,'5'-7'519,"1"2"1,6 4-159,-1-3 0,1 3 0,-1-3 0,2 3 112,2 1 1,3 0-155,5 0 1,0 0 41,-1 0 0,5 0-151,0 0 1,4 0 25,0 0 1,-2 0-137,1 0 1,0 0 120,0 0 0,-2 0-105,-5 0 0,-4 0-31,0 0 1,-5 0-156,1 0 0,-2 0-144,-2 0 156,-4 0-30,-2 0 197,-5 0 30,0 5 1,0-3-77,0 6 1,-2-4 89,-1 3 1,-2 1-26,-3 3 1,-2 1 19,2-1 1,-2 6-144,-1 2 1,3-1 101,0 1 0,1 0-152,-5 4 0,1 4 126,-1 4 1,1-2-151,0 2 0,-1-1 64,1 4 0,-1-1-90,1-2 1,0 2 44,-1-3 1,4-2 35,1-1 1,4 1-12,0-2 1,1-3 16,2-4 1,0-1-28,0 1 1,0-3 22,0-4 1,0-1-203,0 1 181,0-1-576,0 1-47,-5-6-47,4-1-1099,-4-5 679,5 0-602,0-5 1725,0 4 0,0-15 0,0 4 0</inkml:trace>
  <inkml:trace contextRef="#ctx0" brushRef="#br0" timeOffset="13">16732 7401 7999,'0'-12'0,"0"1"349,0-1 1,0 5 461,0-1-400,5 1 1,-3-5-61,6 1 1,-2 3-53,2 1 0,2 3-108,-2-4 1,2 4 42,1-3 0,1 4-87,-1-1 1,0 3 85,1 1 1,3-4-146,0 0 0,4 1 39,-4 3 1,5 0-149,-5 0 0,5 0 102,-1 0 1,-1 1 68,1 3 1,-5-2-74,1 6 1,-2 0 41,-2 3 1,-1 0-188,-2 1 0,-3 3 107,-5 0 0,0 2-156,0-2 1,-1 1-47,-3 3 1,-2 2-101,-6-6 1,1 4 70,-1-4 1,-3 1 138,0-5 0,-2 0 70,2 1 1,1-1-75,-5 1 1,5-1 106,-1 0 0,2-3-91,2 0 0,-1-5 355,1 5-194,5-5 1,1 3-31,5-2 0,0-2 67,0 6 0,5-6-66,2 2 0,7 1 72,1-1 0,6 4-95,-2-4 0,2 4 6,2 0 0,1 1 0,3-1 0,-3 6-143,3-3 1,-7 4 96,-1 0 1,-4-1-119,4 5 1,-5-3-102,2 3 1,-9-2 41,-3 2 0,-3 3-127,-1-3 0,-1 1 54,-3-1 1,-3 2 144,-9-6 0,-1 0-31,-6-3 1,-4 3 13,0 0 0,-4-1 15,0-6 0,1 2 163,-4-3 1,6-2 41,-7-1 1,10-2-99,2-2 1,2 0 19,5 0 1,1 0-38,4 0-1479,4 0 880,2-6 1,8 0-559,4-5 1146,1 4 0,14-3 0,-5 4 0</inkml:trace>
  <inkml:trace contextRef="#ctx0" brushRef="#br0" timeOffset="14">17542 7526 7980,'0'-7'0,"0"-1"711,6 6-321,0-3 0,5 5 69,1 0 0,-1 0-62,1 0 1,-1 0-160,0 0 1,6-2 104,2-2 0,-1 3-65,1-3 0,0 3-66,4 1 1,-1-1 11,1-3 1,-1 3-173,-3-3 1,1 3-160,-5 1 1,1-2-236,-5-1 1,0 1-1580,1-1 977,-6 1-611,-1 2 1555,-5 5 0,-5 2 0,-1 4 0</inkml:trace>
  <inkml:trace contextRef="#ctx0" brushRef="#br0" timeOffset="15">17565 7721 9669,'12'0'1098,"0"0"-116,4 0 1,1 0-384,6 0 1,5-2-96,3-2 0,-2 3-286,1-3 0,-1-1-158,2 1 1,-3 1-1067,-5 3 0,-2 0 389,-2 0 617,3 0 0,-9-5 0,3-2 0</inkml:trace>
  <inkml:trace contextRef="#ctx0" brushRef="#br0" timeOffset="16">18605 7172 8331,'6'-5'1436,"4"4"0,-5-3-899,3 8 0,-2 2-138,-2 6 1,-3-1-41,3 1 0,-3 4-91,-1 3 0,0-1-40,0 1 0,0 0-164,0 4 0,0 0 146,0-1 0,2 1-225,1 0 0,-1-4 64,1 0 0,-1-4-178,-2 4 1,0-5 61,0 2 0,0-7-72,0-2 1,0-3 22,0 4 80,0-6 1,0 3 1,-2-5 9,-1 0 1,0 0-84,-5 0 109,6 0 1,-4-4-6,2 1 0,3-2-1,-3 1 1,2 1 74,2-4 0,2 4-41,2-1 1,2-1 6,5 1 1,1 1 7,-1 3 1,6-2 10,2-2 1,-2 3 88,2-3 1,4 3-103,4 1 1,5 1 143,-2 3 1,-1-1-79,2 4 1,-2 1-75,1 3 0,2 1-40,-5-1 1,-2 4-155,-6 1 1,1 4 95,-4-1 1,-2-1-89,-7 1 1,-2 0-219,-5 4 1,0-4 135,0 0 1,-1-2-52,-3 3 1,-2 0 64,-5-5 1,-2 4 225,-2-4 1,1 1-37,-5-5 0,0 0 110,-4 1 1,0-2-66,0-2 1,0 0-3,0-4 0,2 4 59,2-4 1,-2 0-56,6-4 0,-4 0-548,4 0 162,0 0-1169,3 0 1062,1-6 0,5 0-1446,2-5 1922,2-1 0,8-4 0,0-2 0</inkml:trace>
  <inkml:trace contextRef="#ctx0" brushRef="#br0" timeOffset="17">18616 7275 8004,'4'-8'-184,"0"1"1,5 1 528,-2-2 0,7-1 513,1 5 1,4 0-153,-3 4 1,4-3-260,-1-1 0,4 0-72,3 4 1,-1-4-149,1 0 0,2 1 85,-1 3 0,4 0-174,0 0 0,-2 0-170,2 0 0,-5 0-142,5 0 1,-6 0-454,2 0 1,-3 0-836,-1 0 0,-4 0 682,0 0 1,-4 1 779,4 3 0,-5 2 0,2 5 0</inkml:trace>
  <inkml:trace contextRef="#ctx0" brushRef="#br0" timeOffset="18">19507 7287 8004,'-7'0'1002,"2"0"1,4 1-362,-3 3 1,2 2-199,-6 5 1,1 2-95,-5 2 0,-3 7-122,0 4 0,-2 6-28,2-1 1,2-1-48,-2 4 1,2-2-113,2 6 0,1-2 48,2-2 0,3 0-212,5 1 1,0-5-181,0 0 1,5-4 155,3 0 0,6-5 201,1-2 1,5-5-57,-1 1 1,3-6 277,1-2 0,0-4-44,-1 1 1,5-3-22,0-1 0,4-1-34,0-3 0,-2-2-23,2-6 0,-1 1-164,4-1 0,-1-4 171,-2-3 0,-3 0-272,-6-4 0,1 1-105,0-8 1,-5 0-78,-3-5 0,-3-4 80,-5-3 1,-2-1-28,-5 1 0,-10-1-165,-5 5 0,-12 1 127,-7 7 0,-7-1-308,-8 8 0,-1 3 221,1 9 0,1 0 38,10 4 1,1 2 83,6 5 1,8 5-934,8 2 1177,3 9 0,-5 1 0,-1 6 0</inkml:trace>
  <inkml:trace contextRef="#ctx0" brushRef="#br0" timeOffset="19">20706 7321 8047,'0'-7'1717,"0"2"-909,0 0-172,0 4-220,0 6 0,0 3-66,0 7 1,4 3 80,0 1 1,-1 2-170,-3 2 0,0 1-30,0 3 0,0-3-173,0 3 0,4-2 105,0 2 1,4-7-215,-5 3 1,3-4 82,-3 0 1,2 1-77,3-5-478,2 1-646,-9-5-101,10 1 1,-10-5 565,3 1 0,-4-6 702,-4 2 0,-2-3 0,-6-1 0</inkml:trace>
  <inkml:trace contextRef="#ctx0" brushRef="#br0" timeOffset="20">20421 7606 8051,'11'-4'-111,"0"1"0,1-1 528,-1 4 0,6-4 622,2 0 0,-2 0-68,3 4 0,2 0-429,5 0 0,3-3-285,-3-1 1,4 0 2,-5 4 1,5 0-888,-5 0 1,1 0 212,-4 0 0,-2 0-30,-2 0 1,-1 0 443,-3 0 0,-2-5 0,4-1 0</inkml:trace>
  <inkml:trace contextRef="#ctx0" brushRef="#br0" timeOffset="21">21483 7195 8020,'6'-5'0,"4"3"353,-2-6 0,-2 4-50,2-4 1,1 6 125,6-2 0,-2-1-139,2 1 1,1 0 216,-1 4 1,2 0-106,-2 0 0,-2 0-10,2 0 0,-2 4-53,-2 0 0,-1 5-55,-2-1 0,1 3-134,-5 4 1,-1-1 92,-3 5 0,0-1-239,0 1 0,0 6 52,0-2 1,-3 4-21,-1 0 1,-5 0-3,1 4 0,-3 2-405,-4-3 1,2 3 97,-2 2 1,-2-2-44,2-3 1,-1 1 97,0-9 1,2 4 129,-5-7 0,5-3 121,-1-1 1,1-2-67,-1-1 1,2-1 52,-2 0 0,2-3-92,2 0 180,0-6 1,3 7-55,0-5 15,6 0 221,-3-4-231,5 0 0,5 0 292,2 0 1,7 0-100,2 0 1,4 0 125,-1 0 1,2 0-74,2 0 1,4-4-84,0 0 0,4-4-30,0 5 0,-2-2-6,1 1 1,0 3-348,0-3 0,-2-1 160,-5 1 0,-4 0-557,0 4 1,-9-4 64,1 0-1921,-7 1 1735,1 3 1,-6-2-337,-3-1 0,2 1 1015,-6-2 0,1 3 0,-5 1 0</inkml:trace>
  <inkml:trace contextRef="#ctx0" brushRef="#br0" timeOffset="22">22042 7241 8023,'0'-7'97,"0"-3"81,0 3 1,0 0 249,0 0 0,0 3 379,0-4-378,0 6 1,2-7 328,1 5-501,4-5 1,4 4 48,1-2 0,-1 0-77,0 3 0,2 2-45,2-6 1,3 6 44,5-2 0,-3 3-212,3 1 1,-3-4 70,7 0 0,-2 0-147,2 4 0,-3 0 17,3 0 0,-4 0 123,-4 0 0,1 1-158,-5 3 1,4-1 53,-4 4 1,-1-3-71,-6 4 0,1-1 131,-5 5 0,3-5-179,-3 1 0,0 0-70,-4 3 13,0 1 0,-5-1 133,-3 0 1,-2 1 7,-1-1 1,-1 1 1,1-1 0,-2-3-13,-2-1 1,2 1 144,-2 3 0,4-3-71,3 0 1,-2-5 413,2 5-179,3 0 1,-4-1 36,5 1 1,1-4 28,3 3 1,1-3-83,3 4 0,-2-5-10,6 5 0,-1-2-39,5 2 0,3 2 36,0-2 0,6 2-39,-2 1 1,2 5-109,2-1 1,0 1 22,0 0 0,0 0-147,-1 3 1,0 3-60,-3-3 1,1-2 141,-4 3 0,-1-1-219,-4 3 1,-1-3 70,-2 0 0,-3-1-31,-5 1 1,-1 3 25,-3-3 0,-6-3-97,-5 0 0,-6 0 173,2-1 1,-7 1-6,-5-5 0,-2-3 153,-1-1 0,0 0-103,-1 0 1,-3 0 157,0-4 0,1-1-98,7 1 0,0-1 38,7-2-51,-3 0 0,14 0-217,-4 0 0,9-2-1051,3-1-827,3 1 2056,6-3 0,6 0 0,7-1 0</inkml:trace>
  <inkml:trace contextRef="#ctx0" brushRef="#br0" timeOffset="23">6464 9594 8074,'0'-7'389,"0"2"796,0 5-189,0-5-623,0 4 0,5-4-53,3 5 1,-2 0-59,2 0 0,-1 0-13,5 0 0,1 0-1,2 0 0,1 0-14,3 0 0,4 0-28,0 0 0,0 0 42,4 0 1,0-2-119,0-1 0,4 1-92,-5-1 0,5 0 34,-5-1 1,5 3-163,-5-3 1,1-1 73,-4 1 1,-5 0-369,-3 4 0,0-1-22,-3-3-1199,1 3 376,-11-4 560,3 5 1,-10 1-428,-3 3 0,-2-3 1096,-1 3 0,-6 2 0,-1 1 0</inkml:trace>
  <inkml:trace contextRef="#ctx0" brushRef="#br0" timeOffset="24">6533 9788 9173,'11'0'1119,"1"0"-707,-1 0 0,2 0 338,2 0 0,3 0-229,5 0 0,-1 0 109,1 0 1,1-2-190,3-1 0,-2 0-4,6-5 0,-5 5-231,5-5 1,-6 4-187,2-3 1,-3 4 15,-1-1 0,-2-1-218,-2 1 1,2 1-1536,-6 3 0,4 0 1717,-4 0 0,1-5 0,-5-2 0</inkml:trace>
  <inkml:trace contextRef="#ctx0" brushRef="#br0" timeOffset="25">8006 9319 8112,'0'-6'0,"0"-4"0,0 9 0,0-9 0,0 10 0,0 0 0,0 6 1264,0 9 0,0 4-227,0 8 0,0 3-501,0 8 1,0-1-82,0 5 1,0 0-150,0 4 0,1-1-222,3 1 0,-3 0-90,3-1 0,-3 1 77,-1 0 1,0-6 46,0-2 0,0-2-235,0-2 1,0-5-66,0-2 0,0-4 89,0-4 0,0 1 90,0-5 0,0-3 14,0-5 1,0-3 134,0 4 285,0-6-211,0 3-71,0-5 1,2-3-202,2-1 1,-2-4 108,6 4 1,-1-1-161,5 1 0,4 2 86,3-6 1,4 5-123,4-5 0,-2 4 64,6-3 1,0 3 44,7-4 1,-1 6 67,5-2 0,-4-1-63,4 1 1,-5-4 183,1 4 1,-3-1-99,0 2 1,-7 0-180,-6-5 0,0 6 148,-7-2 1,-3 3-885,-5 1 310,-4-5 1,1 3-342,-8-1 1,-6 1 29,-6 2 0,1-1 305,4-3 0,-4 3-386,-1-3 1,-4 2 935,1-2 0,-8-2 0,-2-6 0</inkml:trace>
  <inkml:trace contextRef="#ctx0" brushRef="#br0" timeOffset="26">8063 9822 8049,'0'-11'672,"5"4"-387,3 3 1,-2 2 222,2-2 0,1 3-128,6-3 0,-1 3 229,5 1 0,-4-2-160,4-1 0,1 0 157,7-5 1,-3 6-167,3-2 0,-3 2-174,-1-2 1,0 2-282,-1-1 1,-2 1 97,-1 2 1,-5 0-607,1 0 0,-3 0 163,0 0-829,-1 0 465,-4 0-2153,-2 0 1483,-5 0 1394,-5 5 0,-7-3 0,-6 3 0</inkml:trace>
  <inkml:trace contextRef="#ctx0" brushRef="#br0" timeOffset="27">7995 9468 8185,'11'-6'0,"2"-5"-193,2 4 0,7-2 567,4 1 1,7-2 699,1 3 1,2 0-271,6 0 0,-5-1-310,1-3 1,-3 3-27,-1 0 0,-3 4-170,-1-3 1,-4 4-472,0 0 0,-5-3 216,-2 3 1,-9-1-368,1 4 1,-3 1-336,0 3 1,-3-2-2027,-5 6 2685,0-5 0,0 7 0,0-4 0</inkml:trace>
  <inkml:trace contextRef="#ctx0" brushRef="#br0" timeOffset="28">9262 9160 8175,'7'-12'105,"-4"1"1,0 3 169,1 0 0,-3 5 192,3-5 0,-3 4 170,-1-3-161,0 4 1,0-3 346,0 2-532,0 3 0,-1-4-68,-3 5 1,2 1 20,-6 3 0,4 2 47,-3 5 0,-1 2-17,-4 2 1,1 3 21,0 5 0,-2 5-52,-2 2 0,2 5-121,-2 3 1,-3 4 120,-1 7 0,1-1-726,-1 6 1,5-6-53,-1 1 1,7-1 348,5 2 1,1 1-31,2 2 1,2-3-1,1-9 0,4 3 109,4-6 0,6 0-28,2-4 0,-2-5 461,2-2 0,-1-3-151,1-1 1,2-6 209,-6-1 0,4-4-117,-4 0 0,0-1 250,-3 1 1,-1-5-488,1 1 1,-1-6 331,0 2-472,1-2 177,-1-2-1593,1 0 1124,-1 0 0,-1-6-947,-2-1 0,-2 0 166,-2 0 1,-3-1 1180,3-3 0,-3-1 0,-1 1 0</inkml:trace>
  <inkml:trace contextRef="#ctx0" brushRef="#br0" timeOffset="29">9468 9548 8026,'0'-23'374,"0"5"0,0 2-68,0 4 0,1 1 47,3-1 1,-3 1-69,3 0 0,2-1 267,2 1 0,0-4-138,3-1 0,-2 2-42,6 7 0,-2-3-85,-2 2 1,4 3-15,1 1 0,3 3-156,-4 1 1,4 1 125,-4 3 1,4-2-209,-3 6 0,-1 3 144,-4 5 0,1 3-280,-1-4 1,-1 9 77,-2-1 0,1 2-71,-6-2 1,1 4-92,-4-1 1,0 9-156,0-5 0,-5 6 73,-2-6 0,-5-2-155,-3-1 1,1 1 189,-5-2 1,4 1 75,-4-4 0,3-2 216,-3-2 0,2 2-75,-2-6 1,2 4 156,6-4 0,-1 0 36,1-3 1,3-1-97,1 1 0,4-5 37,-1 1 1,4-6-71,4 2 0,2-2 235,6-2 0,1 0-69,2 0 0,3 0 73,4 0 0,1 0-48,0 0 0,0 0 29,0 0 0,0 0-106,-1 0 1,1-4-180,0 0 1,-1-1-34,-3 1 0,-2 3 188,-1-3-1816,-4-2 1209,5 4 0,-9-7-2265,-1 6 1382,-4-1 1351,2-1 0,-10-2 0,-2-4 0</inkml:trace>
  <inkml:trace contextRef="#ctx0" brushRef="#br0" timeOffset="30">10085 9434 7991,'-4'-22'-94,"0"3"1,-4 3 445,5 4 0,-1 4-57,4 1 1,0-1 369,0-3 1,0 3 215,0 1-546,0-1 1,1-2-83,3 2 1,-2-1-1,6 6 1,-2-3-28,2 3 1,2 1-89,-2-1 1,2 1 8,1 2 1,5-3-45,-1-1 0,0 0-58,-4 4 1,5 0-13,-1 0 0,0 1-124,-3 3 0,-1-1 80,0 4 0,0-3-27,-4 4 0,2-1 58,-5 5 0,0-1-203,-4 0 1,0 1-25,0-1 1,-2 6-15,-1 2 0,-4-3 8,-4 0 0,2 0 145,-3-1 1,7 0 125,-6-3 1,2 3-218,-2 0 242,-1 1 1,2-5-66,2 0 1,3-3 141,5 0 0,0-5 138,0 5-234,0-5 0,0 3 124,0-2 1,2-3-77,1 3 0,4-2 96,4 2 0,1-1-122,-1 4 1,4-3 20,1 4 1,0-1-34,-1 5 0,-1-1 1,5 1 0,-1-1-140,1 0 0,1 2 95,-4 2 1,0-1-183,-1 5 0,-2 0 47,2 4 1,-6 0-138,-1 0 0,-6 0 47,2 0 1,-3-1 49,-1 1 0,-1 0 84,-3 0 1,-3-4-5,-9 0 1,2-5 232,-5 1 0,-3-2-89,-5-2 1,-5 1 14,2-1 1,-3-3-38,-1-1 1,1-4 124,2 1 0,-1-3-63,6-1 1,4 0-372,7 0-407,2 0-68,7 0 0,1-1 221,5-3 0,6 1-289,6-4 0,4 0 795,7 0 0,0-3 0,0 3 0</inkml:trace>
  <inkml:trace contextRef="#ctx0" brushRef="#br0" timeOffset="31">10747 9993 13529,'0'12'923,"0"0"-595,0 4 0,0-2-274,0 5 0,-1 0 140,-3 3 1,-1 1-563,-3 0 0,-2 0-181,3 0 0,0-4-544,0 0 1,0-5-24,0 1 1,-2-2 1115,5-2 0,-5 1 0,3-1 0</inkml:trace>
  <inkml:trace contextRef="#ctx0" brushRef="#br0" timeOffset="32">11284 9274 8017,'0'-12'643,"1"6"51,3 2 117,-3 3-368,4 1 0,-5 1-80,0 3 1,2 4 49,1 7 0,-1 0-104,1 8 1,-1-2-65,-2 10 1,-2-1-18,-1 5 1,0-1-234,-5 0 1,1 0 1,-5 1 1,1-1-29,0 0 0,3-5-197,0-2 1,2-3 19,-2-1 1,-1-5 163,6-3-10,-1 3 314,4-6-260,0 0 249,0-7 1,5-5-47,3 0 0,2 0 29,1 0 0,6-1-106,2-3 0,2 3 6,2-3 0,1-1-225,3 1 1,-3-1 71,3 1 1,-3 3-294,-1-3 0,-4 3 149,0 1 0,-5 0-734,1 0 0,-3-2 47,0-1 0,-4 1-1329,-1-1 1448,-4 1 733,2 2 0,0-5 0,1-1 0</inkml:trace>
  <inkml:trace contextRef="#ctx0" brushRef="#br0" timeOffset="33">11581 9616 8020,'-7'-6'-56,"-3"-4"0,9 7 56,-3-4 983,3 4 1,0-2-220,-3 5 0,3 1-37,-3 3 1,2 4-206,2 7 1,0 3-46,0 5 0,0 5-222,0 2 1,0 3 1,0 1 1,0 1-273,0-1 0,2 0 97,2 0 1,-2-1-205,6-2 1,-6-7-100,2-5-48,2 0 0,-1-1-1188,3-3 712,2-7-2268,-8 2 1561,3-9 1452,-5 4 0,5-10 0,1-1 0</inkml:trace>
  <inkml:trace contextRef="#ctx0" brushRef="#br0" timeOffset="34">11821 9080 7986,'6'-12'10,"-1"5"1063,-5-1-135,0 5-445,0-2 1,4 10-21,0 3 1,5 2 206,-2 2 1,5 3 110,3 0 0,0 7-314,8 0 1,-3 1 7,7 4 0,-3-3-128,-1-1 1,3 5-267,1 2 1,0 5 104,-4 3 1,-4-2-255,0 6 1,-5-1 31,1 1 1,-6 2 74,-2-2 1,-4 2-294,1 2 0,-3 0-45,-1 0 1,-1-1 166,-3 1 0,-3-6 62,-4-1 0,0-8-156,-1 0 0,1-7 117,-1-1 0,1-2-575,0-5 0,0-1-1241,4-4-1180,-3-5 3095,8 0 0,-3-6 0,5 0 0</inkml:trace>
  <inkml:trace contextRef="#ctx0" brushRef="#br1" timeOffset="35">16389 8931 8060,'-6'-5'434,"-1"4"138,3-3-210,3 3 1,-9 5-65,2-1 0,2 5-51,-2-4 1,6 5 142,-2-2 0,3 3-158,1 2 1,0-1 167,0 1 0,0-1-59,0 0 0,1 1-66,3-1 1,-2 2-73,6 2 1,-4-1-1,3 5 0,-4-4-79,1 4 0,-3 1 123,-1 2 1,4 2-233,0 3 1,0-3 14,-4 3 0,-4-2-177,0 2 0,-1-4 44,1 0 1,1-2 21,-4-6 0,3 1 139,-4-5 1,5 0 280,-5 1-275,5-6-4,-7-1 0,8-5-55,-6 0 149,6 0-88,-3 0 0,5-5 10,0-2 0,0 0-197,0 0 46,0-1 0,5-2-110,2 2 0,3-1-23,2 6 1,-1-5 129,1 4 1,-1-1-9,1 1 1,0 3 12,3-3 1,-1 3 105,5 1 0,-3 0-32,3 0 0,-4 4 147,4 0 1,-1 1-99,1-2 1,1 3 152,-5 1 1,2 3-145,-2-2 0,-2 2-9,2 1 1,-6 2-134,-2 2 0,0-1 78,0 5 1,-2-3-116,-5 3 0,0-4-19,0 4 0,-2-4-150,-6 4 0,1-5 215,-9 1 0,-1 2 40,-2-2 0,1 0 84,-1-3 0,-4-1-129,-4 1 0,1-2 60,3-3 1,-1 2-23,-3-5 0,3 0-69,-3-4 1,3 0 103,1 0 0,1 0-453,-1 0 1,5 0-669,3 0 0,2-5 501,2-3 0,4 2-321,3-2 0,3 1 947,1-5 0,-5 1 0,-1-1 0</inkml:trace>
  <inkml:trace contextRef="#ctx0" brushRef="#br1" timeOffset="36">16355 9011 8152,'5'-13'6,"-4"-2"-6,3 8 0,-2 1 1557,2 3-396,-3 1-119,5-3-341,-6 4-173,5-4-263,1 5 0,5 1 7,1 3 0,3-3-62,0 3 0,6-3 32,-2-1 0,2 0-179,2 0 1,0-3-78,0-1 0,0-1-212,-1 1 1,5 1-141,0-4 0,-1 3 193,-3-4 1,0 6-858,0-2 0,-5-1 397,-3 1 0,-2 0-669,-2 4 1,0 0 1301,1 0 0,-1 5 0,1 2 0</inkml:trace>
  <inkml:trace contextRef="#ctx0" brushRef="#br1" timeOffset="37">17063 9102 9088,'0'-6'1789,"-5"1"-1457,-3 5 0,-2 5 248,-1 3 0,-6 2-120,-2 1 0,-3 7-144,0 5 1,-1 1-169,0 6 1,1 1-126,3 3 0,3 0 64,4 1 0,6-2-158,2-3 0,3 2-35,1-5 0,6-1 53,6-3 0,4-1 43,7-3 0,0-3 23,0-4 0,0-2 4,-1-3 0,3-2 86,1-5 0,0-1 150,4-3 1,-3-2-192,3-5 1,1-5 25,3 1 1,0-5-202,0 1 0,-1-7 123,-2 0 1,1-5-97,-6 5 0,-4-6 136,-7 1 0,-2-2-306,-2-1 1,-5-1-102,-2-3 1,-4 2-91,-4-2 1,-7 2-5,-8 2 0,-8 1 108,-3 3 1,-4 2-35,-4 5 1,-3 9 82,-5 3 0,1 7-1,-1 0 1,7 8 30,4 3 1,7 4-71,9 0 0,3 5-26,4 3 360,6-2 0,1 10 0,5-3 0</inkml:trace>
  <inkml:trace contextRef="#ctx0" brushRef="#br1" timeOffset="38">17714 9034 8113,'0'-6'1757,"0"0"-631,0 6 1,5 0-946,2 0 0,4 0 57,0 0 0,4 0-58,0 0 1,6 0 57,-2 0 0,2 0-172,2 0 0,-4 0 122,0 0 1,-1 0-431,1 0 0,1-3 150,-4-1 0,-1 0-867,-4 4 1,-3 0-1210,0 0 2168,-6 0 0,3 0 0,-5 0 0</inkml:trace>
  <inkml:trace contextRef="#ctx0" brushRef="#br1" timeOffset="39">17679 9274 8135,'12'0'2605,"-1"0"-1522,1 0 1,4 0-489,3 0 0,4 0-90,4 0 0,-2 0-142,6 0 1,-5 0-221,5 0 1,-6 0 101,2 0 0,-3 0-760,-1 0 1,-6 0-327,-1 0 0,-4 0-1992,0 0 2833,-1 0 0,1 0 0,-1 0 0</inkml:trace>
  <inkml:trace contextRef="#ctx0" brushRef="#br1" timeOffset="40">18422 8908 7977,'0'-11'0,"0"-1"0,0 5 230,0-1 1,0 4 605,0-3-511,0-1 1,0-3 547,0-1-263,0 6-166,0-4 0,1 5-148,3-3 1,-2 3-29,6 5 0,-2-1-26,2-3 1,6 3-32,-3-3 0,5 4-27,-1 4 0,3-2 74,4 6 0,-2-1-227,-1 5 1,-2 4 108,2 3 1,-3 0-271,-9 4 0,2-2 93,-5 5 1,0 3-426,-4 2 0,-5 2 183,-3 1 1,-3 0-34,-5 1 0,-1-1 1,-6 0 1,0 0 34,0 1 1,-1-5 330,-3 1 0,3-6-147,-2 2 1,1-3 274,3-1 0,3-6-70,0-1 0,5-1 57,-2-4 0,5 3 37,3-6 0,3-2-126,5 2 1,1-6 69,3 2 1,3-3-78,4-1 0,6 0 180,2 0 1,2 0-60,2 0 0,4 0 85,-1 0 0,1-3-109,-4-1 0,-2 0-63,-2 4 0,-1 0-40,-3 0 0,-2-1-331,2-3 55,-2 3 1,-2-4-23,1 5-1686,-6 0 816,4-5-1810,-8 3 2910,3-3 0,0 0 0,1-1 0</inkml:trace>
  <inkml:trace contextRef="#ctx0" brushRef="#br1" timeOffset="41">18913 9205 8007,'-6'-7'0,"2"-1"1711,3 5-571,1-2-141,0 5-846,5 0-63,-4 0 0,5 2-2601,-2 1 1459,-3-1 1052,9 3 0,-3 0 0,4 1 0</inkml:trace>
  <inkml:trace contextRef="#ctx0" brushRef="#br1" timeOffset="42">19176 8908 8050,'6'-17'0,"-1"0"0,-1 6 0,0-1 0,5 1 0,-2-1 0,3 1 0,2-1 0,-1 1 0,1 0 0,3 3 595,0 0 0,4 2 912,-4-2 0,4 2-895,-3 2 1,3 3-236,-4-3 1,1 3-231,0 1 0,-4 5 99,3 3 1,2-2-154,-2 2 1,-3 0 33,-5 8 1,0 1-96,0 6 1,2 0 16,-5 0 1,-2 5-200,-5 2 1,-4 3-171,-4 2 1,-2 0 174,-2 3 0,-3-2-233,-5 2 0,-1-1 146,-2 1 0,-2-4-14,-3 0 1,-1-1 243,6-6 1,0-2 201,7-6 0,3-2-19,4-6 1,1 1-151,0-1 299,4-5-213,2 5 0,6-10 74,3 3 1,0-3-27,8-1 0,-2 0 116,9 0 0,0 0-144,4 0 1,3-1-154,1-3 0,0 3-44,-5-3 1,1 1 94,0-1 0,0 3-316,0-3 1,-6 3 136,-1 1 0,-4-4-578,0 0 0,-1 1 304,1 3 0,-5 0-2205,1 0 1414,-6 0 1209,9-5 0,-10 3 0,4-3 0</inkml:trace>
  <inkml:trace contextRef="#ctx0" brushRef="#br1" timeOffset="43">19747 8885 7958,'0'-21'0,"0"2"0,0 2 116,0 6 1,0-1 130,0 1 1,0 3 295,0 1 0,1 0 67,3 0 1,-2-3-185,6 2 1,-2 2-201,2-2 1,2 6 29,-2-2 0,2 1-138,1-1 0,1 3 43,-1-3 0,0 3-51,1 1 1,-1 0 25,1 0 0,-1 0-159,1 0 1,-1 4-121,0 0 1,1 5 92,-1-2 0,1 3-3,-1 2 1,-1-1 108,-2 1 1,1 4-169,-5 3 0,-1-1 75,-3 1 0,0-4-125,0 4 1,-3-5 30,-1 1 0,-5 2 86,1-2 1,-2 0 157,-1-3 1,1-1-86,2 1 0,-2-2 178,2-3 1,-1 4-62,2-4 1,0 0 19,3 0 0,3-3 216,-3 4-54,3-6 0,2 7-148,3-5 1,3 1-9,4-1 1,2-2-76,2 6 0,-1-2 43,5 2 1,0 2-134,4-2 1,-2 2 117,-2 1 0,3 1-128,-3-1 1,1 2 61,-1 2 0,-2-2-288,-6 2 0,-1-1 8,-2 1 1,1 3-90,-5 5 1,0-4 122,-4 0 0,-7 0 86,-4 4 1,-2-2 131,-6-2 0,-4 3-80,-3-3 0,-10-3 234,2-1 1,-4-2-70,0-1 1,-2-2 85,-2-3 1,-1 2 47,5-5 0,4 0-4,3-4 1,11 0-789,1 0 1,5 0 279,3 0 0,4-5-1462,4-3 0,1 2 1725,2-2 0,5 1 0,2-5 0</inkml:trace>
  <inkml:trace contextRef="#ctx0" brushRef="#br1" timeOffset="44">20900 8863 7958,'0'-12'0,"0"1"461,0-1 1,0 5 553,0-1 46,0 6-107,0-4-661,-5 17 0,4 0 147,-3 8 0,1 6-153,0-2 0,1 8-92,-1-1 1,1 3-31,2 1 0,0 1-162,0-1 1,0-1 48,0-3 0,5 2-120,3-5 0,-2-4-355,2-4 0,-2-5 253,2 1 0,2-4-646,-2-3 315,-3 2-2363,5-9 1431,-9 4 1433,4-5 0,-10-5 0,-1-1 0</inkml:trace>
  <inkml:trace contextRef="#ctx0" brushRef="#br1" timeOffset="45">20763 9137 7983,'0'-7'1084,"1"-2"-432,3 6 0,-1-1 211,4 4-360,1 0 1,7-1-49,0-3 1,2 3-25,-2-3 0,3 1-243,5-1 1,0 3-180,-1-3 1,0 3-647,-3 1 1,3-4 508,-3 0 0,-2 1-2564,2 3 2692,-5 0 0,3-5 0,-6-2 0</inkml:trace>
  <inkml:trace contextRef="#ctx0" brushRef="#br1" timeOffset="46">21711 8668 8038,'0'-11'793,"5"0"357,-4 4 282,4 2-977,-5 5 0,0 5-54,0 3 0,0 3-97,0 5 1,-3 1-30,-1 6 1,-4 0-166,4 0 1,-1 1 108,2 3 1,0-2-324,-5 5 0,2 0 134,-2 0 0,0 3-407,4-3 1,-4-2 123,4-1 0,1-4-199,3-4 408,-6 3 0,5-10 391,-3 3-216,3-7-171,1-3 362,0-5-281,5 0 1,2 0 32,4 0 1,4 0-148,0 0 0,4 0-207,-3 0 0,4 0 82,-1 0 0,3 0-54,0 0 1,0 0 84,-3 0 1,1 0-459,-4 0 1,3 0-731,-4 0 422,0 0 0,-4-1 431,1-3 0,-6 1 502,-2-4 0,2-1 0,1-3 0</inkml:trace>
  <inkml:trace contextRef="#ctx0" brushRef="#br1" timeOffset="47">21962 8965 8038,'-5'-6'476,"4"-4"0,-5 5 315,2-3 69,3 3 1,-8 6-287,5 3 1,-4 4 43,4 7 0,-1-1-193,2 5 0,1 1 354,-2 7 1,3-3-232,1 3 1,0 1-30,0-2 0,0 2-466,0-1 1,0-2 28,0 6 1,0-6-751,0 2 1,1-3 501,3-1 1,-2-6-1218,1-1 0,-1-4-158,-2 0-449,5-6 1990,-4 4 0,9-8 0,-4 3 0</inkml:trace>
  <inkml:trace contextRef="#ctx0" brushRef="#br1" timeOffset="48">6715 11284 8028,'-11'0'-809,"0"0"1412,-1 0 0,2 1 344,2 3-119,3-3-260,5 4-134,0-5-190,5 5 0,-2-3 134,5 1 1,0-1-36,8-2 0,-2 0-61,5 0 0,-4 0 8,4 0 0,0 0-61,4 0 1,3-4-156,1 0 1,4-1 112,-5 1 1,5 2-291,-5-6 1,5 4 46,-5-3 1,1 4-109,-4-1 1,-1-1-160,-3 1 0,-3 1-349,-5 3 0,-3 0-1587,0 0 944,-6 0-335,-2 5 1650,-6 1 0,-11 5 0,0 1 0</inkml:trace>
  <inkml:trace contextRef="#ctx0" brushRef="#br1" timeOffset="49">6693 11546 7580,'-5'7'-365,"5"-3"1,5-3 1173,6-1 1,2 0-26,2 0 0,3-4-316,5 0 0,-1-1 253,1 1 0,1 2-284,3-6 0,-3 6-33,3-2 1,1-1-316,-2 1 0,1 0-342,-4 4 1,-4 0-183,0 0 1,-5 0 347,1 0 87,-2 0 0,3 0 0,2 0 0</inkml:trace>
  <inkml:trace contextRef="#ctx0" brushRef="#br1" timeOffset="50">8086 11090 8083,'-5'-7'4,"2"-2"7,-4 6 342,4-1 247,-2-1-365,0 3 0,3-3 929,-6 5-636,5 0 1,-3 2-127,2 1 0,3 4-12,-3 4 0,3 6-141,1 2 1,0 4-122,0 3 1,0 3 120,0 6 1,0-1-276,0 0 1,0 4 94,0 0 1,0 4-130,0-4 0,1 4-158,3-4 0,-3-1-202,3-6 1,1 0 173,-1-4 0,0-4 56,-4-4 0,4-5 352,-1 1 1,1-6-2,-4-2 310,0-4-102,0 2 630,0-5-431,0-5-434,0-1 0,1-2 31,3 0 1,1 5-326,3-5 1,6 5 101,-3 0 0,5 0-228,-1-1 1,1 3 124,3-3 0,3 3-159,-3 1 0,4 0 127,3 0 1,-2-1 53,3-3 1,-3 3 166,-1-3 0,0 3-100,0 1 0,3-4 186,1 0 0,0-1-94,-4 1 1,-4 2 21,0-6 0,-5 5-156,1 0 0,-3 0-512,0-1 258,-6 3 0,-1-5-131,-5 2-416,0 3 1,-5-5 320,-2 6 0,-4 0 594,0 0 0,-5-5 0,-2-1 0</inkml:trace>
  <inkml:trace contextRef="#ctx0" brushRef="#br1" timeOffset="51">8052 11409 8020,'0'-11'0,"0"3"408,0 1 1,1 4-55,3-1 0,-2 3 219,6 1 0,0 0-109,3 0 0,2 0 18,2 0 1,-1 0-41,5 0 1,-1 0-1,1 0 1,2 0-252,-2 0 1,3-1-1,1-3 1,-4 3-10,0-3 0,-1 1-142,1 0 1,1 1-37,-5-1 0,4-2 96,-4 1 0,4-4-862,-3 4 1,-1-1 377,-4 1 1,-3 3-2385,0-3 597,-6 3 2171,3-4 0,-10-1 0,-1-6 0</inkml:trace>
  <inkml:trace contextRef="#ctx0" brushRef="#br1" timeOffset="52">8029 11090 8137,'11'-5'-1780,"1"2"2092,-1-5 0,6 5 957,2-5 1,7 4-147,5-3 0,3 3-513,4-4 0,-6 2-81,2-2 0,-6-1-187,2 6 1,-7-1-231,4 4 0,-7-2 128,3-1 1,-1 1-653,-7-1 0,0 1 227,-3 2 185,-1 0 0,0 5 0,1 2 0</inkml:trace>
  <inkml:trace contextRef="#ctx0" brushRef="#br1" timeOffset="53">9274 10804 8020,'0'-6'130,"0"-4"445,5 8 116,-4-3-156,4 5-26,-5 0 1,-1 5-70,-3 3 1,2 2-59,-6 2 0,0 0 9,-3 3 0,-2 5-103,-2 6 1,1 0-32,-5 4 0,5 0-119,-1 5 1,-2 0 90,2 3 0,-1-1-85,0 5 1,4 0 46,-4 4 0,8-2-267,0-2 0,5 2-33,0-2 1,1-1-34,2 1 1,2-4-27,1 4 1,5-6 76,7 2 0,-2-6 130,2-1 1,2-6-34,-2 2 0,4-3 187,-4-1 0,5-2-104,-1-2 1,-1 2 84,1-6 0,-3-1-41,3-7 1,-5 3 433,1-2-407,-3-3 1,0 4 132,-1-5-457,-4 0 250,3-4-1277,-9 0 624,4 0-714,-5 0 375,-5 0 0,4-2-1583,-3-1 2489,-2 1 0,-1-8 0,-4 4 0</inkml:trace>
  <inkml:trace contextRef="#ctx0" brushRef="#br1" timeOffset="54">9913 10850 8001,'0'-7'4,"0"2"0,0 4 105,0-3 294,0 3-88,0-4 1,0 4 243,0-3 2,0 3-122,0-4-206,0 5 1,0 5 77,0 2 1,0 3-81,0 2 1,-3 4-27,-1 3 0,-5 0 40,1 4 1,-2-1-214,-1 8 1,-1-1 1,1 2 1,-4 4-150,-1-4 1,-4 8 21,1-5 0,1 2 83,-1-6 1,5 0-173,-1-4 0,4-3 23,3 0 0,-1-5 55,5-7 0,-3 1 24,3-1 101,0 0-4,4-4 1,1-2 93,3-5 1,2 0 121,6 0 0,4-1-59,3-3 0,0 1 24,4-4 1,-2-1-115,5-3 1,2 3 58,-1 0 0,3 2-15,-3-2 0,-2 0-153,-6 4 0,2 0-163,-6 4-77,5 0 0,-7 0-1311,2 0 1157,-7 0 0,-2 0-1872,-2 0 964,-3 0 1327,4 0 0,-5 5 0,0 1 0</inkml:trace>
  <inkml:trace contextRef="#ctx0" brushRef="#br1" timeOffset="55">10062 11227 8046,'0'-18'-144,"-4"1"-72,0 6 0,0 3 1493,4 1-292,0-1 133,0 2-718,0 1 1,0 6-11,0 3 1,0 7-116,0 8 0,0 7 4,0 0 0,0 6-66,0-1 0,0 1-124,0 3 1,-3-1-170,-1 0 1,0-3 153,4-1 0,-1-1-441,-3 2 1,3-3 172,-3-5 1,1-4-817,-1 0 401,3-5-612,-4 2 527,5-4 694,0-6 0,5-1 0,2-5 0</inkml:trace>
  <inkml:trace contextRef="#ctx0" brushRef="#br1" timeOffset="56">10393 11592 8061,'5'-6'1049,"-4"1"1,6 5-487,-4 0 1,-1 1-34,2 3 1,-3 2-136,-1 6 1,0 0-20,0 4 1,0 1-82,0 6 1,0 0-258,0 0 0,0 0-123,0-1 1,-4 0-100,0-3 1,0 1-430,4-4 0,-3-1-71,-1-4 0,0 1-186,4-1 1,0-3-16,0-1 885,0-4 0,0 2 0,0-5 0</inkml:trace>
  <inkml:trace contextRef="#ctx0" brushRef="#br1" timeOffset="57">11204 10975 8015,'-12'-11'-275,"1"3"547,0 1 1,4 3 241,3-4 153,-2 6-211,0-8 166,-1 3-57,2-4-283,5 0 1,5-1 19,3 1 0,6 3-74,1 0 0,6 1-124,-2-5 0,2 1 111,2 0 0,0 3-163,0 0 1,-1 2 42,1-2 1,0 3 58,0 5 1,-4 0-63,0 0 0,-5 0-109,1 0 1,-2 5-41,-2 3 0,0 2 84,-4 2 1,0 3-87,-4 0 1,-1 4 83,1-4 1,-1 4-128,-2-3 0,-4 3 17,0-4 0,-5 4 39,2-4 1,-4 2-7,0-2 0,0-3 1,-1 4 0,1-4 44,-1 0 0,1-2-38,-1-2 308,1 2-178,5-4 83,1 0 0,5 1-21,0-3 1,5-3 75,2 3 0,5 1-124,3-1 1,-1 1 13,5-2 1,-1 2-143,1 3 1,2 2 125,-2-2 0,-1 2-200,1 1 1,-4 1 103,4-1 0,-3 5-142,3-1 0,-5 4 35,1-4 1,-4 4-155,-3-4 0,-2 6-4,-2-2 1,-3-3 128,3-1 0,-4 2 112,-4-2 0,-2 0-76,-5-3 0,-6-1 271,-2 1 0,-4-1-52,-3 0 1,-4 1-22,-4-1 0,-4-3-68,0-1 0,0-4 23,4 1 1,1 1-504,2-1 1,3-1-53,5-3-353,6 0 186,0-5-523,11-1 1,6-5 1190,7-1 0,9-4 0,1-2 0</inkml:trace>
  <inkml:trace contextRef="#ctx0" brushRef="#br1" timeOffset="58">12072 10736 8017,'-6'-12'0,"2"1"0,-3 4 463,6-3 113,-4 9 263,5-9-168,-5 4-292,4-1 1,-6 2 588,4 5-201,1 0-539,-3 0 1,5 1 137,0 3 1,0-1-125,0 4 1,4 1 85,0 3 0,5 1-38,-2-1 1,5 4-1,3 1 1,-2 3-6,2-4 0,1 5-42,0-1 0,3 7-1,-4 0 1,4 5-15,-4-5 0,4 5-192,-4-5 1,4 6 56,-3-1 0,0 2-74,-1 1 0,-3 0-156,-1 0 0,1 2-178,-5 2 0,-2-2 51,-1 2 1,-3-4-228,-1-4 1,0 2 21,0-5 1,0 3 147,0-3 0,-1-1 221,-3-3 1,2 0-88,-6 0 0,1-4 229,-5 0 0,1-1-34,-1 1 0,0 1 20,-4-5 0,4 1-81,-4-5 0,4 0-9,0 1 0,1-4-489,-1-1 1,1-3 210,0 4 0,3-6-2231,0 2 2571,6-3 0,-8 4 0,3 2 0</inkml:trace>
  <inkml:trace contextRef="#ctx0" brushRef="#br1" timeOffset="59">16366 10576 8105,'-6'-5'0,"-3"2"0,5-5 0,0 1 0,4-5 0,0 1 0,5 1 0,3 2 0,2-1 0,2 6 0,0-5 0,3 4 0,3-1 0,5 1 0,0 3 0,0-3 0,0 3 0,-1 1 0,1 0 0,0 0 0,-1 5 0,-3 3 0,1 6 2416,-5 1 0,0 5-703,-3-1-1396,-6 3 1,-1 4-162,-5 1 0,-1 5-242,-3-2 0,-3 3-612,-9 1 469,-1 1 0,-6 0-263,0 3 0,0-3 194,0-1 0,-3 0 166,-1-3 1,4-7-38,4-1 1,1-3 270,-1 3 0,3-6-98,4-1 0,1-5 278,0-3 0,3 1 116,0-6 33,6 6-218,-8-7 1,8 4-110,-1-2 0,3-3-49,3 3 0,4-3 48,4-1 1,6 0 268,2 0 0,2 0-104,2 0 0,1 0 92,3 0 0,-2 0-14,6 0 0,-5 0 8,5 0 1,-2 0-137,1 0 0,-6 0-26,-4 0 0,-3 0-776,2 0 1,-2 0 402,-6 0 0,1 0-2429,-1 0 1902,1 0 0,-1 0-1078,0 0 1,-3-4 1785,0 0 0,4-4 0,6 1 0</inkml:trace>
  <inkml:trace contextRef="#ctx0" brushRef="#br1" timeOffset="60">17029 10667 7986,'-6'-18'0,"5"2"131,-3 4 0,3 1 274,1 0 0,0-1 916,0 1-900,0-1 1,0 1-102,0-1 0,0 5-80,0-1 0,4 4 76,0-3 0,5 4-75,-2-1 1,3 3-40,2 1 0,-1-4-34,1 1 0,3-1 14,0 4 0,5-1-94,-1-3 1,3 2 58,1-1 1,0 1-59,0 2 0,-1 0 78,1 0 0,0 2-213,0 1 1,-5 4 113,-3 4 0,1 1-122,0-1 1,-5 0-22,-3 1 1,-5 1-37,5 2 1,-5-3 94,0 4 0,-1 0-172,-2-1 1,-5 6-15,-3-2 1,-2-1 53,-2 1 0,-4-2 23,-3 2 0,-3 2 50,-1-6 0,1 4 71,-1-4 0,1 0 48,3-3 0,4-5 187,7 1 0,-1-4 241,6 3-324,-1-4 1,5 2 141,3-5 1,2 4-48,6 0 0,4 1-17,3-1 0,-1-2-76,1 6 0,1-4-8,7 3 1,-3 1-63,3 3 1,-3 1-115,-1-1 0,2 0-41,-2 1 1,1 1 53,-9 2 0,4-3-93,-4 4 1,-1-2 14,-6 1 0,1-1-24,-5 5 1,0-4 52,-4 4 1,0-4-7,0 4 1,-6-1-41,-1 1 1,-7 2-2,-1-6 0,-7 0 163,-1-4 1,0 1-96,-3-1 1,-3-1 208,-2-2 1,2 1-61,-2-5 1,6-1 23,-2-3 0,5 0-280,3 0 0,2 0-247,6 0 0,-1 0 67,1 0 1,4-1-177,4-3 0,1 2-996,2-6 1,5 4 1507,3-3 0,7-1 0,3-3 0</inkml:trace>
  <inkml:trace contextRef="#ctx0" brushRef="#br1" timeOffset="61">17999 10804 8004,'-17'0'0,"-1"0"2,3 0 1,2 0 342,-2 0 302,2 0 347,1 0 29,6 0-257,1 0-409,5 0 1,6 0-93,6 0 1,1 0 314,6 0 0,0 0-55,3 0 0,5-4-96,0 1 1,4-1-186,0 4 1,-2 0-41,2 0 0,-5-2-345,5-1 0,-6 1 198,2-1 0,-4 1-792,-4 2 0,1-1 417,-5-3 1,-3 3-1162,-5-3 522,-4 3-501,2 1 1,-7 0 183,-1 0 1274,-9 0 0,0 5 0,-5 1 0</inkml:trace>
  <inkml:trace contextRef="#ctx0" brushRef="#br1" timeOffset="62">18011 10918 8004,'-7'0'0,"-3"5"0,8-3 760,-6 1-166,6-1 69,-4-2 1,8 0-212,2 0 0,3 0 70,8 0 0,-1 0 31,5 0 0,4-2 47,4-1 1,5 0-390,-2-4 1,3 3 29,1-4 0,-5 4-1275,-2-3 1,-3 4 354,-1-1 679,-5 3 0,3 1 0,-3 0 0</inkml:trace>
  <inkml:trace contextRef="#ctx0" brushRef="#br1" timeOffset="63">18867 10324 8007,'0'-11'229,"0"5"55,0-4 1,0 7 548,0-5-233,0 6 402,0-3-588,0 0 0,0 5-172,0 0 1,-4 2 26,1 10 1,-5-2 176,4 9 0,-1-4-100,1 4 0,3 1-70,-3 7 1,3-2-89,1 6 0,0-4 56,0 3 0,0-1-239,0 2 1,0 0 103,0-4 1,0 3-256,0-3 1,0 0 54,0-4 0,0-4-33,0 0 0,-1-5-54,-3 1 28,3-2 0,-6-3 280,4-3-163,1-2 414,-3-5-18,5 0-298,0-5 1,4 3-10,0-6 1,5 4-36,-2-3 1,3 3-25,2-4 1,-1 6-89,1-2 0,4-1 72,3 1 0,3 0-48,1 4 1,-1 0 58,1 0 1,4 0 185,0 0 1,3 0-49,-3 0 1,-1 5-35,-3 3 1,-4 2-31,0 2 1,-5-1 15,1 0 0,-3 2-116,-4 2 0,0-1 105,-4 5 1,0 0-321,-4 4 0,0 0 93,0 0 1,-5-4-154,-3 0 0,-3 0 93,-4 4 1,-2-2 81,-2-2 1,-2-1 62,2-3 0,-3-2-1,-1 2 1,0-2 23,0-2 0,-3 0-43,-1-4 0,0 2-148,5-5 0,0 0 111,3-4 1,1 0-442,3 0 1,2 0-138,-2 0 1,6 0-356,2 0 1,4-5 360,-1-3 700,3-2 0,1-2 0,0 1 0</inkml:trace>
  <inkml:trace contextRef="#ctx0" brushRef="#br1" timeOffset="64">18833 10450 8061,'0'-24'0,"-4"-1"128,0 9 1,1 1 314,3 4 0,0-1 65,0 1 0,1 3-128,3 1 1,-2 0-75,6 0 0,-4 2-44,3 5 0,1-4 95,3 0 1,4 0-133,1 4 1,4 0-13,-1 0 1,3 0-31,0 0 0,5 4 14,0 0 1,-1 0-171,-3-4 0,4 0 36,0 0 1,-1-2-117,-3-1 1,0 1 34,0-2 1,-4 3-864,0 1 0,-5 0-68,1 0 0,-6 4-1399,-2 0 2348,-4 5 0,2-3 0,-5 5 0</inkml:trace>
  <inkml:trace contextRef="#ctx0" brushRef="#br1" timeOffset="65">19655 10724 8100,'7'5'723,"-1"-2"1138,-2 4-696,-3-4-441,4 2 1,-5-4 181,0 3-187,0-3-341,0 4-1814,0-5 0,-5 6 1,-1 0-1</inkml:trace>
  <inkml:trace contextRef="#ctx0" brushRef="#br1" timeOffset="66">20078 10336 8069,'0'-18'0,"0"0"0,0 3 0,1 4 487,3-1 1,-3 1 102,3 3 1,-3 2 578,-1-2-459,5 6 124,-3-3-482,3 5 0,-5 5-80,0 2 1,-4 9 74,0 3 1,-4 2-115,5 2 1,-6 4-147,1-1 1,-2 6-19,-1-1 1,2 2-181,-3 1 1,3-4-372,-6 1 1,3-2 300,0 1 0,4 2-96,1-5 1,-1-1 31,-3-3 1,3-1-35,1-3 1,4 1-58,-1-5 456,3 1-58,1-5 0,0-3 63,0-1 0,5-4-123,3 1 0,2-3 127,1-1 0,4 0-162,1 0 1,4 0 45,-1 0 0,-1-4-258,1 0 0,-4 0 65,4 4 1,-5 0-609,1 0 1,-6 0 9,-1 0 1,-4 0-858,3 0 1635,-4 0 0,2 0 0,-5 0 0</inkml:trace>
  <inkml:trace contextRef="#ctx0" brushRef="#br1" timeOffset="67">20181 10713 8069,'0'-8'729,"0"1"-5,0-1 698,0 2-872,0-5 1,0 11 55,0 0 0,0 7-149,0 8 0,-2 3 133,-1 5 1,1-1-208,-1 1 1,1 4-72,2 0 0,0 4-221,0 0 0,0-2 109,0 1 1,0-4-458,0 0 1,0-1 237,0-3 0,2-4-451,1-3 0,-1-2-1231,1-1 133,-1-1 1,1-3 1567,1-1 0,5-4 0,-2 2 0</inkml:trace>
  <inkml:trace contextRef="#ctx0" brushRef="#br1" timeOffset="68">20809 10450 7993,'0'-11'160,"0"-1"359,0 1 297,0-1 259,0 6-327,0 1 146,0 5-507,0 5 0,0 5 44,0 5 0,-4 10-82,0-3 0,-1 4-32,1-3 0,3 1-142,-3 2 1,3-2-101,1 3 0,0-3 0,0-1 1,5 0 90,3 0 1,1-2-537,-2-2 0,6-2 226,-6-6 1,6-1-856,-5-2 0,2 1-107,1-5-2020,1 0 3126,-6-4 0,4 5 0,-3 1 0</inkml:trace>
  <inkml:trace contextRef="#ctx0" brushRef="#br1" timeOffset="69">20672 10656 9588,'6'0'1568,"4"0"-801,-2 0 0,2-4-170,1 0 0,2 0 1,2 4 1,-1 0-305,5 0 1,0 0-279,4 0 1,0-1-827,0-3 0,-4 3 617,0-3 0,4 3-597,3 1 1,1-4 789,-4 0 0,0-5 0,0 3 0</inkml:trace>
  <inkml:trace contextRef="#ctx0" brushRef="#br1" timeOffset="70">21585 10336 8065,'0'-18'161,"0"2"1,0 4 85,0 1 1,0-1 623,0 1-482,0 0 1,4-1-12,0 1 1,5 3 14,-1 0 1,2 6-103,1-2 1,2-1 104,2 1 0,3-1-99,5 1 0,-1 3 22,1-3 1,0 3-111,0 1 1,0 0-77,0 0 1,-2 0 45,-2 0 0,2 1-93,-6 3 0,1 2-168,0 6 1,-8-1 82,4 1 1,-8 3-234,-1 0 1,-1 5 130,-2-1 0,-2-1-275,-1 1 0,-5-1 158,-7 1 1,2-2 27,-2-6 0,1 0 142,-1 1 1,1-1 97,-5 1 1,5-5-8,-1 1 0,-2-4-164,2 3 461,0-4-205,3 7 0,6-7 18,2 4 1,3-3 152,1 4-103,0-6 0,5 8-42,2-2 0,7-2 150,2 2 1,4-1-78,-1 5 0,-1-1-99,1 1 0,0-1 98,4 1 1,-2-1-65,-2 0 1,3 5-69,-3-1 0,-3 4 95,0-4 0,-1 5-224,-4-1 0,2 3-33,-9 1 1,0 0-33,-4 0 1,-2-1-13,-2 1 0,-3 0 106,-8 0 0,-3-4 102,-5 0 1,0-5-94,0 1 1,-5-2 127,-2-2 1,1-4-114,-2-4 0,5-1 34,-5-2 0,6 0-437,-2 0 0,3 0-594,1 0 0,0-5-160,1-3 0,-1-1 1132,0 2 0,0-4 0,0 5 0</inkml:trace>
  <inkml:trace contextRef="#ctx0" brushRef="#br1" timeOffset="71">6841 12917 8021,'-11'0'-555,"-1"0"0,5 0 853,-1 0 424,5 0 1,-3 0 526,2 0-325,3 0-641,-4 0 0,6 0-55,3 0 1,-1-1 221,4-3 1,-3 3-158,4-3 0,-1 3 19,5 1 1,3 0-19,0 0 0,5 0-29,-1 0 1,3 0-140,1 0 1,5 0 130,2 0 1,5 0-211,3 0 0,-3-4 118,3 0 0,-2-4-134,-2 5 0,-4-5-255,1 4 0,-10-3-266,2 3 0,-7-4-523,-1 4-744,-8 0-612,4 4 1696,-15 0 1,1 4-786,-12 0 1458,2 5 0,-8-3 0,3 6 0</inkml:trace>
  <inkml:trace contextRef="#ctx0" brushRef="#br1" timeOffset="72">6841 13123 8021,'0'6'525,"0"-1"0,5-5 52,3 0 0,3 0 314,4 0 0,-1-4-359,5 0 1,2 1 241,5 3 0,0-4-287,4 0 0,-1 0-12,2 4 1,1 0-201,-6 0 0,1-4-47,-4 1 0,0-1-398,-1 4 1,1-4 191,0 0 0,-4 0-1176,0 4 0,-5 0 596,1 0 1,-1 0 557,2 0 0,-4 0 0,5 0 0</inkml:trace>
  <inkml:trace contextRef="#ctx0" brushRef="#br1" timeOffset="73">8063 12734 7890,'0'-11'5,"-4"3"150,1 1 112,-6 4 1,6-2 497,-5 5-279,6-5 1,-4 4-103,2-3 1,1 8 82,-4 3 1,3 5-115,-4 3 1,6 3-27,-2 5 1,3 3-43,1 1 0,0 5-81,0-2 1,0 3-65,0 1 0,0 1-94,0-1 0,0 1 0,0 3 0,0 2-153,0 2 1,0-3-223,0-5 0,0-1 190,0-2 1,0-3-2,0-6 0,0-4 72,0-3 1,0-2 132,0-1 1,0-5-53,0 1 261,0-6-168,0 3 260,0-5-267,-5 0 39,3 0-214,-8 0 1,9 2 173,-3 1-58,3-1 26,1 3-26,0-5 26,5 0 0,1 0 132,6 0 0,0 0 55,4 0 0,1-1-109,6-3 1,4 2 50,-1-1 0,5-2-62,-4 1 0,4-4-137,0 4 1,0-3 18,0 3 1,1-4 30,-6 4 1,5-1-80,-5 2 0,0 0-191,-7-5 1,1 6-207,-5-2 1,1 3-60,-5 1-841,-5-5 434,4 3-839,-8-3 458,3 5 76,-5 0 625,0-5 576,0 4 0,-5-9 0,-2 4 0</inkml:trace>
  <inkml:trace contextRef="#ctx0" brushRef="#br1" timeOffset="74">8063 13134 7894,'-11'-6'0,"3"-3"388,0 5 702,6-5-704,-3 8 0,5-6 117,0 4 0,1 1 113,3-1 1,2 1-201,6 2 0,-1 0-10,1 0 1,3 0-118,0 0 1,4 0-30,-4 0 0,6 0-90,-2 0 0,2 0 0,2 0 0,4-1-52,-1-3 0,2 3-140,-1-3 0,-2-2-18,6-2 1,-6 2 24,2-2 0,-3 4-748,-1-3 0,-6 3-20,-1-4-1519,-4 6 327,-5-8 925,-2 8 1,-10-3 1049,-3 5 0,-2-5 0,-1-1 0</inkml:trace>
  <inkml:trace contextRef="#ctx0" brushRef="#br1" timeOffset="75">8006 12780 7969,'0'-11'0,"1"-1"688,3 1 0,4-1-107,7 1 1,8 1-54,7 2 1,-1-2-70,2 2 0,-1-1 184,5 2 1,-1-2-188,0 5 1,-3 0-120,-1 4 1,-3-1-299,3-3 0,-4 3 57,0-3 0,2 3-993,-1 1 1,-2 0 378,-6 0 518,3 5 0,1-4 0,6 4 0</inkml:trace>
  <inkml:trace contextRef="#ctx0" brushRef="#br1" timeOffset="76">9445 12494 8062,'0'-11'0,"0"3"-55,0 1 1,4 3 238,0-4 40,-1 1 0,-1-3 124,2 2 0,-3 2 147,3 2 39,-3 3-39,-1-5-20,0 6 0,-4 6-303,0 1 0,-5 8 132,2 4 0,-7 7-15,-1 0 1,-6 7-69,2 2 1,1 0 25,-1 7 0,0 4-408,-3 3 0,0 1 274,3-5 1,-1 1-223,4 0 1,1-2-33,4-2 1,3 3-32,1-4 1,4 3 98,-1-3 1,4-1-82,4-6 1,2 0 219,6 1 1,-1-6-82,1-3 0,3-1 221,0-3 0,4 0-120,-4-3 0,4 1 343,-3-5 0,3-1-205,-4-6 0,4 2-41,-4-2 0,0-2-107,-3 2 1,-1-6-100,1 2 0,-2-1-244,-3 0 1,4-1 21,-4 2-555,-2-3 370,5-1-835,-8 0 0,4-1 258,-2-3 0,-3 1-674,3-4 1681,-3 4 0,-1-12 0,0 2 0</inkml:trace>
  <inkml:trace contextRef="#ctx0" brushRef="#br1" timeOffset="77">9662 12757 7865,'-6'-15'12,"2"0"0,3-1 294,1 5 1,0 0-72,0-1 1,3 1 335,1-1 0,4 5 315,-4-1-549,5 0 1,-3-2-119,5 3 0,5 0 24,-1 4 1,1 1-78,-1-2 1,2 3-105,2 1 0,3 0 59,-3 0 1,-2 0 89,2 0 1,-3 5-301,3 3 1,-5 2 69,1 1 0,-4 1-77,-3-1 0,1 1-18,-5-1 0,-1 2 119,-3 2 0,0-2-28,0 2 0,0 1-114,0 0 1,-5-1 63,-2-4 0,-2 1 52,1-1 1,-2 1 103,2-1 1,-2-3-95,-1-1 373,5 1-103,-5 3-75,10 1 1,-3-5-77,8 1 0,0-4 101,7 3 0,-2 0 60,6 0 1,3 3-83,1-2 0,3-2-30,1 2 0,3 0 6,1 3 0,0 1-218,-5-1 1,1 0 17,0 1 0,-1 3-96,-3 0 0,-3 2 89,-4-2 1,-2-2-66,-3 2 0,-1 1-95,-6 0 0,0 0 45,0-1 1,-7-2 223,-4 2 0,-2-2-131,-6-2 1,-1 1 145,-7-1 1,-2 1-101,-5-1 0,-6 0 12,-2 1 1,2-2 1,-2-2 1,6 1-2,2-6 1,5 1-82,6-4 0,5 0 78,3 0 1,2 0-1352,2 0 964,5 0 0,2-5-1056,8-3 1,3 0 1452,8 0 0,3-7 0,5 2 0</inkml:trace>
  <inkml:trace contextRef="#ctx0" brushRef="#br1" timeOffset="78">10599 13111 7896,'0'-6'1627,"0"1"3,0 5-1148,0 5 0,0 1 165,0 6 0,0 0-256,0 3 0,3 3 24,1 5 1,0 0-76,-4 0 1,0 3-82,0 1 0,0 4-294,0-5 0,-4 2-288,0-1 1,-5-3-1161,2 3 1,1-7 740,-2-1 1,5-5-2092,0 1 2833,1-2 0,-3-7 0,-1-1 0</inkml:trace>
  <inkml:trace contextRef="#ctx0" brushRef="#br1" timeOffset="79">11341 12552 8016,'0'-12'0,"0"6"0,0-4 282,0 2 0,1-1 147,3 2 697,-3-4-252,4 5 200,-5-5-106,0 4-556,0 2 1,-3 6-200,-1 3 1,-4 8 28,4 7 1,-3 7 35,3 5 1,0 2-51,4 1 0,0 2-79,0 2 0,0-2-11,0 6 1,0-1-196,0 1 1,4 2 46,0-2 1,3-3-159,-3 0 1,4-8 81,-4 0 0,3-10 32,-3 2 1,4-8 255,-5 1 1,5-4-128,-4 0 1,1-6-390,-1-2 277,-3 2-1871,4-5-189,-5 5 610,0-6 0,0-6 732,0-1 1,0-3 754,0-2 0,5-4 0,1-2 0</inkml:trace>
  <inkml:trace contextRef="#ctx0" brushRef="#br1" timeOffset="80">11798 12312 7939,'0'-12'0,"0"1"0,0-1 0,0 6 0,0 1 0,0 5 0,0 5 0,0 1 0,0 6 0,5 4 0,2 3 0,4 3 1024,0 1 1,6 1 1465,2 3 0,-2-2-1697,2 5 0,-1 1-498,1 3 1,3 5-150,-3 3 0,1 3-182,-1 0 0,1 1-179,-4 0 0,-1-2 246,-4-2 0,-4 2-57,-4-2 0,3-2 77,-3-2 1,1-3-88,-4 0 0,-5-1 61,-3 0 1,-2 0 8,-1 1 1,-2-2 1,-2-3 1,1-2-125,-5-5 1,4 0-55,-4 0 0,5-6 167,-2-1 0,4-4-1129,0 0 407,6-1-1746,-4 0 1764,9-4 0,-4-3-762,5-8 1,5 0 1440,2-7 0,8-3 0,3-9 0</inkml:trace>
  <inkml:trace contextRef="#ctx0" brushRef="#br1" timeOffset="81">16743 12186 7922,'0'-11'-56,"0"4"37,0-3 631,0 4-380,0-6 1,0 5 472,0-1-187,0 6 290,0-3 174,0 5-708,0 5 0,-1 5-42,-3 5 1,1 5 0,-4-1 1,3 0-2,-4 4 1,2-2-173,-2 5 1,-2 3 34,3 2 0,-4-3-87,0-2 1,-4 2-52,0-1 0,-1 3-156,5-3 0,-4 0-31,-1-4 1,1-1 9,4 1 1,-1-5 51,1-3 0,1-2 68,2-2 1,2 1 119,2-1 0,3-3-123,-3-1 127,3-4 2,1 2 182,0-5-151,5 0 0,1 0 86,6 0 1,-1 0 25,0 0 0,6 0-71,2 0 1,3-1 52,0-3 1,2 3-77,3-3 0,-3-1-142,3 1 0,1 0 18,-2 4 0,-3-1-81,-4-3 1,-5 3-505,2-3 0,-4 3 270,0 1 0,-5 0-1770,1 0 799,-6 0-245,3 0 1580,-5 0 0,-5-5 0,-1-2 0</inkml:trace>
  <inkml:trace contextRef="#ctx0" brushRef="#br1" timeOffset="82">16926 12472 7922,'0'-12'939,"0"1"-80,0-1 254,0 6-271,0 1-180,0 15 0,-2 3-158,-1 10 0,0 1 11,-5 2 1,5 4-176,-5 4 0,4-2-87,-3 2 0,4-2-182,-1 6 0,-1-3 117,1-1 0,1-3-237,3-1 1,0-4 106,0 0 1,1-3-280,3-4 1,-3-2-90,3-6 1,-2-1-646,2-2-110,-3 2 104,10-9 1,-9 4-33,6-5 0,-5 0 94,5 0 899,-5-5 0,12-6 0,-2-7 0</inkml:trace>
  <inkml:trace contextRef="#ctx0" brushRef="#br1" timeOffset="83">17942 12380 7922,'-6'-5'-985,"-1"3"591,4-6 597,1 5 1,-3-3 1402,5 2-632,0 3-289,0-4-2,0 5-465,0-5 1,5 4 64,3-3 0,-2 3-18,2 1 1,0 0-29,3 0 1,2-2-61,2-2 1,3 3 68,5-3 0,-1 2-130,1-2 1,1 1 101,3-4 1,6 3-101,5-4 0,-2 5 65,-2-5 0,-4 2-258,5-2 1,-4 3-164,-8 5 0,1-4-789,-9 0 174,1 1-768,-5 3 527,-5 0 1,-2 1 490,-8 3 1,-2-2 602,-5 6 0,-6-1 0,-1 5 0</inkml:trace>
  <inkml:trace contextRef="#ctx0" brushRef="#br1" timeOffset="84">18022 12529 7973,'-6'6'176,"1"-1"160,5-5 523,0 0-498,5 0 0,2-1 468,9-3 1,1 3-311,6-3 1,0-1 245,0 1 1,7-4-289,1 5 1,8-5-97,-5 4 0,3-3-336,-3 3 1,-3-1 77,-1 1 0,-4 3-750,0-3 0,-5 3 482,-2 1 0,-5 0-1525,1 0 0,-2 0 24,-2 0 1646,-5 0 0,5-5 0,-5-2 0</inkml:trace>
  <inkml:trace contextRef="#ctx0" brushRef="#br1" timeOffset="85">19210 12003 7973,'0'-17'-102,"0"1"1,0 7 764,0 2 1026,0 4-219,0-7-609,0 9-675,0-4 0,0 14 66,0 2 0,-4 9 115,0 3 1,0 6-62,4 10 1,0-3-21,0 6 1,4-1-136,0 1 1,4 2-110,-4-2 0,1 2-144,-2 2 1,-1-4 122,1 0 1,3-5-126,-3 1 0,1-8 55,-4-3 0,4-4 29,0-4 0,0 1 118,-4-5-215,5 0-223,-4-8-518,4-2-1015,-5-5 1357,0 0 1,0-5-935,0-3 0,4 2 135,0-2 1315,-1-4 0,2-6 0,2-5 0</inkml:trace>
  <inkml:trace contextRef="#ctx0" brushRef="#br1" timeOffset="86">19644 12335 7996,'6'-18'3245,"4"6"-2167,-8 7-272,3 5-254,-5 0 0,-2 4-500,-1 0 0,0 3-1073,-4-3 877,4 5 1,-3-8-2084,2 3 1633,3-2 1,-5-1-1536,6 3 2129,0-3 0,0 4 0,0-5 0</inkml:trace>
  <inkml:trace contextRef="#ctx0" brushRef="#br1" timeOffset="87">20066 12026 7996,'0'-13'-138,"0"-2"1,0 9 591,0-6 183,6 1 1,-5 0 677,3-1-895,2 1 0,-4-1 187,6 1-381,0 5 1,3-3-89,1 5 0,-5 0 55,1 4 1,1-4-29,6 1 1,-2-1 16,2 4 0,-1 0-66,1 0 1,-1 1-106,5 3 1,-4-2 17,4 6 1,-5 0-5,1 3 1,-2 0 92,-1 1 0,-2-1-184,-3 1 1,0 0-38,-4 4 1,-1-4-95,2 3 0,-4 2 121,-4-2 1,-3 0-87,-4-3 0,0 1 156,-1 2 1,-3-3-26,0 4 1,-1-4 162,5 0 0,-3-5-94,3 1 0,-2 0 85,9 3 0,-3-3 10,3-1 65,0-4 0,5 6-63,3-5 0,2 3 169,6-3 0,0 5-60,4-2 0,-2 4-122,5 0 1,0 0 46,4 1 1,3-1-38,1 1 1,0 0-40,-5 4 0,4 0 77,-3 3 0,2 3-223,-6-3 0,-3 1-12,0-1 0,-4 3-99,0-3 0,-6 1-40,-2-1 1,-3 3 81,-1-3 1,-2 2 38,-6 2 1,-1-4 27,-10 0 0,0-5 148,-4 1 1,0-2-94,1-2 0,-5 0 115,0-4 0,-3-2-53,3-5 1,1 0 132,3 0 0,1 0-618,3 0 0,3-4 15,4 1-853,1-6 0,4 2 572,4-4 0,1-2-891,2-2 1,7 2 1579,4-2 0,11-8 0,7-1 0</inkml:trace>
  <inkml:trace contextRef="#ctx0" brushRef="#br1" timeOffset="88">21163 12049 7867,'-6'-11'564,"-5"4"278,10 2 137,-4 0-486,0 4 1,2-4 258,-4 5-489,4 0 0,-7 5 92,2 2 0,2 5-99,-1 3 0,4 3 141,-1 5 1,3 0-115,1-1 1,0 1-128,0 0 0,0 4-14,0-1 0,1 1-128,3-4 1,-3 3 6,3 1 0,1-4 71,-1-4 0,4-5-760,-5 1 519,6-2 1,-6-3-1819,4-2-47,-4 2-684,7-9 1821,-9 4 877,4-5 0,-5-5 0,0-1 0</inkml:trace>
  <inkml:trace contextRef="#ctx0" brushRef="#br1" timeOffset="89">20923 12289 7878,'-5'-12'24,"4"6"1976,-4 1-1199,10 5 1,1 0 3,5 0 0,1 0-168,-1 0 1,2 0-225,2 0 0,3-1-366,5-3 0,0 3 93,-1-3 1,-2 3-781,-1 1 0,0 0 469,3 0 1,1-2-514,0-1 0,-4 1-327,0-2 0,0 3 1011,4 1 0,5-5 0,1-1 0</inkml:trace>
  <inkml:trace contextRef="#ctx0" brushRef="#br1" timeOffset="90">21917 11809 7922,'0'-18'0,"5"2"0,-3 6 1125,6 2-276,-6 3 696,3 0-1014,-5 4 1,0-3-67,0 8 1,-1 6-141,-3 5 1,2 9 87,-6-1 0,2 8-10,-2-1 0,-1 3-127,6 1 0,-2 0-79,1 1 0,2 4 35,-1 3 1,1-1-155,2 0 0,0 1 46,0 4 1,0-2 46,0-2 1,4 0-58,0-8 1,5 2-177,-2-9 1,0-1 101,0-3 0,-4-5-51,1-3 0,1-2-183,-1-2 0,-1-3 25,-3-1-1520,0-4 803,0 2-2717,0-5 3603,0-5 0,0-1 0,0-6 0</inkml:trace>
  <inkml:trace contextRef="#ctx0" brushRef="#br1" timeOffset="91">6932 14813 7781,'-6'-5'192,"-4"4"0,9-6 672,-3 3-33,3 3-493,1-4 1,0 4 390,0-3-530,0 3 0,1-4 25,3 5 1,2 0 9,5 0 1,1 0-31,-1 0 1,5 0 115,-1 0 0,6 0-115,2 0 1,0-2-22,4-1 1,2 1 48,1-2 0,1 2-26,3-2 0,-6 2-43,6-6 1,-2 5-1,2 0 1,-3-2-283,-1 1 1,-6-4 130,-1 4 1,-1 0-621,-7 4 0,0 0 1,-3 0 1,-5 0-1131,1 0 601,-6 0-290,3 0 181,-5 0 11,-10 0 1233,3 6 0,-20 0 0,3 5 0</inkml:trace>
  <inkml:trace contextRef="#ctx0" brushRef="#br1" timeOffset="92">6978 15007 7832,'12'-6'250,"-1"2"0,2 3 649,2 1 1,3-4-357,5 0 1,1-4 55,2 5 0,-2-1 162,3 4 1,-2-2-284,2-1 0,-4 1-45,0-1 1,0 1-251,-4 2 1,-2 0-160,2 0 1,-5 0-175,2 0 0,0 0-391,-1 0 1,2 0-1263,-2 0 1,2 0 850,2 0 0,2-5 952,-2-2 0,3-4 0,1 0 0</inkml:trace>
  <inkml:trace contextRef="#ctx0" brushRef="#br1" timeOffset="93">8257 14562 7759,'0'-12'14,"-4"5"203,1-1 270,-1 0 333,-1-3-57,4-1 5,-5 1-472,6 5 0,-1 1 507,-3 5-170,3-5-381,-4 3 1,5 2-18,0 8 1,0 3 5,0 5 1,-4 3-133,0 7 1,1 3 4,3 6 1,0-1-53,0 0 1,0 4 10,0 0 0,0 4-63,0-4 1,0 4-144,0-4 0,0-1 67,0-6 1,0 0-68,0-4 0,0 2 21,0-6 0,0 1 35,0-9 0,0 0 159,0-3 237,0-1-205,0 1 73,0-1 0,0-3-156,0-1 0,-4-3 35,0 4 0,-5-2-177,1 2 1,2 1 125,-1-6-162,-1 6 25,-4-2 42,1-1 115,5-1 0,1-4 228,5 3-94,0-3-119,0 5 152,0-6 0,5 0-33,2 0 0,1 0 126,3 0 1,-2-2-9,6-2 1,2 3-15,-2-3 1,9-1-111,-1 2 0,3-5 29,-4 4 1,5-4 34,0 5 0,1-1 23,-2 4 0,0 0-23,4 0 0,-5-4-65,2 0 1,-4 0-66,-4 4 1,1 0-34,-4 0 1,-1 0-509,-4 0 0,1 0-364,-1 0 0,0 0 808,1 0 0,-5 0 0,1 0-1049,0 0 444,3 0-207,-5-5 150,5 4-80,-5-4 0,2 5 244,-1 0 1,-3-4-366,4 0 0,-5-3-584,5 3-252,-5-5 656,7 3 1043,-9-6 0,4 1 0,-5-1 0</inkml:trace>
  <inkml:trace contextRef="#ctx0" brushRef="#br1" timeOffset="94">8280 14950 7971,'-18'-12'87,"6"5"43,4-1 1,6 4 1006,-2-3-713,2-1 1,2 1 910,0-1-512,0 5-18,0-7-195,0 9-150,0-4-229,0 5 0,6 0 28,1 0 0,5 0-17,3 0 1,-1 0-20,5 0 1,1 0 2,7 0 1,-1-1-4,9-3 1,-4 1-192,7-4 0,-1 3 18,1-4 1,-6 6-40,2-2 1,-7-1-57,0 1 0,-5 0-595,-3 4-1096,-2-5 827,-6 4-1463,-4-4 1033,-2 5 231,-10-5 1,-2 4 51,-4-3 1056,0 2 0,-6-3 0,-1-1 0</inkml:trace>
  <inkml:trace contextRef="#ctx0" brushRef="#br1" timeOffset="95">8280 14539 7971,'0'-18'0,"0"4"0,0 3 0,6 6 951,6-7 1,1 3-167,6-2 0,0-1-23,3 1 0,5 1-252,0 2 1,3-1-40,-3 6 1,3-5-331,-3 4 0,3-4 54,-3 5 0,0-1-708,-4 4 1,3 0 398,1 0 0,-4 0-1529,-4 0 0,-4 0 1643,4 0 0,-5-5 0,2-2 0</inkml:trace>
  <inkml:trace contextRef="#ctx0" brushRef="#br1" timeOffset="96">9548 14230 7971,'0'-6'26,"0"-4"165,5 4 367,-4-6-279,4 1 1,-3 3 301,1 0 0,-1 6 200,3-3-241,-5 5-50,0 0 0,-5 4-316,-3-1 0,-2 10 3,-2-1 1,-3 7 27,0 0 1,-5 4-42,1 3 0,-3 5-23,-1 7 0,0-2-53,1 6 1,2 0 74,1 4 1,6 0-265,-3-1 1,4 1 273,0 0 0,6-1-150,2 1 1,3-4 121,1 0 0,0-5 22,0 1 1,5-8-48,2-3 1,5 1-1,3-2 0,-2 0 39,2-7 0,1-2-13,0-1 0,0-4-57,-1 4 1,-2-4 213,2 0 0,-2-5-203,-2 1 1,1-2 49,-1 2-65,1-3 1,-1-4-120,1 3-421,-6-3-159,4 4 336,-9-5-1881,9 0 912,-8 0-1930,3 0 943,-5-5 2234,0-1 0,0-5 0,0-1 0</inkml:trace>
  <inkml:trace contextRef="#ctx0" brushRef="#br1" timeOffset="97">9959 14504 7971,'0'-22'17,"0"4"0,0 1 18,0 6 285,0 0-239,0 4 1632,0-3-558,0 9-635,0-4 1,0 6-121,0 3 0,0-2-22,0 6 1,0 3-43,0 5 0,0 5 133,0 2 1,0 1 78,0 7 1,0-5-154,0 5 0,1-1-108,3 4 1,-1 1-110,4-1 0,-3-1-120,4-3 1,-5 2 29,5-5 1,-4 3-189,3-3 1,-4-2 74,1-6 1,-2 2-254,2-6 1,-3 0-193,3-4 1,-2-3 234,-2 0 0,3-5-872,1 5 396,0-5-2386,-4 2 628,0-5 2469,5-10 0,1 2 0,6-9 0</inkml:trace>
  <inkml:trace contextRef="#ctx0" brushRef="#br1" timeOffset="98">10564 14950 7836,'-6'0'520,"-4"0"347,3 0-119,1 0 488,1 0-752,5 5 0,0 1 19,0 6 0,0-1-109,0 1 0,0-1 142,0 0 0,1 5-69,3-1 1,-3 1-158,3 0 0,1-2-33,-1 5 1,4-4-41,-5 4 0,3-1-321,-3 1 0,-1 1-28,1-5 0,-1 2 19,-2-2 1,0-2-370,0 2 1,0-6-677,0-2 0,0-3-2594,0 4 2180,0-6 1552,0 3 0,-5-5 0,-2 0 0</inkml:trace>
  <inkml:trace contextRef="#ctx0" brushRef="#br1" timeOffset="99">11329 14413 7834,'-16'0'0,"3"-4"263,-2 1 1,2-5 1074,2 4-873,5 0 0,-3 3 25,5-3 0,-5 3-137,1-3 1,-2 3-144,-1 1 0,-1 1 208,1 3 1,-2 6-131,-2 5 1,1 9-192,-5-1 1,0 9 82,-4 2 0,4 1 0,0 3 0,4 1-27,-4-1 1,9 1-47,-2-1 1,9-3-205,-1-1 0,4-1 51,4-6 1,3-1 18,8-3 0,3-5 66,5-3 1,4-2-142,-1-2 1,6-4 43,-2-4 0,3-1-87,2-2 0,-1-5 91,0-3 0,0-6-116,1-1 0,-2-6 69,-3 2 1,3-2 68,-2-2 1,-5-4-1,-3 1 0,-5-6-81,-7 1 0,-3-3 10,0-4 1,-7 3-96,-1-3 1,-7 1-203,-8-1 1,-3 6 66,-4-2 0,-6 7-110,-3 0 0,-2 8-64,-1 4 0,0 6 148,-1 2 0,6 4-38,3-1 0,7 3 116,3 1 0,4 0-515,0 0 796,6 5 0,1-4 0,5 4 0</inkml:trace>
  <inkml:trace contextRef="#ctx0" brushRef="#br1" timeOffset="100">11638 14059 7849,'-6'-11'367,"-5"-1"1,10 5 551,-3-1 1,3 4-55,1-3-262,5 4-132,-4-2 0,8 6-104,-5 3 1,4 4 215,-5 7 1,6 3-200,-1 5 1,2 3 18,2 1 0,3 5-71,0-2 1,5 8 5,-1 4 0,3 2-226,1 2 0,-4 0 126,0-1 0,-1 1-333,1 0 0,-3-1 123,-4 1 0,-1-4-177,0 0 1,-3-7-1,0 0 0,-5-1-82,5-4 0,-5-2 102,0-1 1,-1-4-47,-2-4 0,-2 1 6,-1-5 0,0 4 63,-5-3 0,0-1-240,-8-4 0,4-1 3,-4-2 0,2 1-723,-1-5 0,3 0-25,-4-4 1,4 0-1422,0 0 2512,1 0 0,-6-6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22:33:38.95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15521 9491 8213,'0'-8'-328,"0"1"1229,0 4-334,0-2 82,0 5-609,0 5 1,1-4 193,3 3-153,-3-3 1,9-1 50,-2 0 1,2 0-8,2 0 0,-1 0 30,0 0 0,5 0 35,-1 0 1,1-3-13,0-1 1,-2-1-33,5 1 0,-4 3-25,4-3 0,-4 1 36,4-1 1,-1 3-148,1-3 0,3 3 34,-3 1 0,2 0-50,2 0 0,1-4 23,3 0 0,-3 1 67,3 3 1,-2-2-75,2-1 1,-3 1 44,2-2 1,2 3-53,-1 1 0,-3 0 44,-1 0 0,-3 0-96,7 0 0,-3 0 87,-1 0 0,1 0-6,2 0 1,4 4-28,4 0 1,0 0 22,0-4 0,-2 0-2,2 0 1,-2 0-5,6 0 1,-2 0-2,-2 0 0,2 0 7,2 0 1,1 0 29,3 0 1,6-4-158,-2 0 0,5-1 126,2 1 1,-2-1-311,9-3 0,-2-2 300,-26 6 1,0 1-1,1-1 1,-1 1-20,2 0 1,1-1-1,-1 1 1,0-1 16,0 1 0,1-1 0,-1-1 0,0 0-31,0 1 1,1 0-1,-1 1 1,1 0 36,2-1 1,-1 0-1,-1 1 1,1 0-1,2-1 0,0 0 0,-2-1 0,-1 1-12,1 2 1,0 0-1,0-2 1,-1 0-1,2-1 0,-1 2 1,0 0-1,1 1-24,1 0 1,1 0 0,-3-1 0,0 1 24,-4 0 1,1 0 0,0 0 0,1-1-26,-2 1 1,1 0 0,0 2 0,0-1 22,-1-1 0,0 0 1,1 1-1,0 1-68,28 0 1,0 0 53,-4 0 0,0 0-12,0 0 0,2-4 40,2 0 0,-3 0 7,3 4 0,-3 0-14,-1 0 1,4-3-13,0-1 0,-28 2 1,0 0 16,32 2 1,-2-4-14,-30 2 0,-1 0 0,32-1-6,0 3 1,-31-1 0,0 0-12,28-2 1,4 1-6,-4-2 1,0 3 41,-4 1 1,0-4-1,0 1 0,1-1 30,3 4 0,-1 0-46,5 0 1,-4-1-10,-29-1 1,0 0 0,28 0 13,1-1 0,-3 1-10,-1 2 1,0-1-24,1-3 0,-5 3-5,0-3 1,-5 3-52,2 1 1,-3-4 71,-2 0 0,1 1-3,0 3 0,0 0-2,-1 0 1,0-4 4,-3 0 1,1 0 0,-5 4 1,0-4 99,-4 0 0,-3 1-90,-1 3 0,-3-2 209,3-1 0,-5 1-124,2-1 0,-3 1 332,-1 2 0,-1-1-352,-3-3 0,1 3 64,-5-3 1,2 3-88,-2 1 1,-2 0 16,2 0 1,-6 0 114,-2 0-21,1 0-74,3 0 0,-3 0-13,0 0-4,-6 0-504,3 0-887,-5 0 1,-6 0 199,-6 0 1119,-4 0 0,-12 0 0,-1 0 0</inkml:trace>
  <inkml:trace contextRef="#ctx0" brushRef="#br0" timeOffset="1">16161 10028 8149,'0'-8'410,"0"0"361,0 6-132,0-3 495,0 5 0,0 5-954,0 2 0,0 5-14,0 3 0,0 3-169,0 5 0,0-1 93,0 1 1,0 1-137,0 3 0,0 2-14,0 6 0,1-5 29,3 0 1,-3 0 83,3 0 1,-2 3-9,2-2 0,-3-2-85,3 1 1,-3-3 26,-1 3 1,4-4 184,0 0 1,0-5-128,-4-2 1,0-4 241,0 4 0,0-5-65,0 1 0,0-2 67,0-2 0,0 1-114,0-1 1,0-3 89,0-1-375,0 1 151,0 3-589,0 1 290,0-6-979,0 4 479,0-9-1485,5 5 327,-4-6 1916,9 0 0,-3-6 0,4 0 0</inkml:trace>
  <inkml:trace contextRef="#ctx0" brushRef="#br0" timeOffset="2">17177 10393 8053,'-5'-6'0,"4"1"404,-4-1 232,-1 5-1,5-4-81,-4 0 206,5 4-344,0-4-185,0 5 1,5 0 218,3 0-204,2 0 1,5 0-29,0 0 0,4 0 28,-3 0 1,8-4-8,-1 0 1,3 0-84,1 4 1,2-1 21,5-3 1,-3 2-177,-1-6 1,-4 6 50,0-2 1,-3-1-273,-4 1 1,-2-1 146,-6 1 1,-3 3-1350,-1-3 708,-4 3-701,2 1 619,-5 0 1,-5 0-226,-3 0 1,-2 1 1019,-1 3 0,-6 7 0,-1 7 0</inkml:trace>
  <inkml:trace contextRef="#ctx0" brushRef="#br0" timeOffset="3">17223 10541 8053,'0'7'-567,"0"-2"0,0-4 2011,0 3-336,0-3-418,0 4 1,5-5-188,2 0 0,4 0 34,0 0 1,4 0-92,0 0 0,6-1 142,-2-3 1,2 3-47,2-3 0,0-1-165,0 1 0,0-3-270,0 3 0,-1-4 154,1 4 0,0-1-625,0 2 0,-5 1-179,-3-2 0,1 3-600,0 1 0,-1 0-118,-4 0 0,-3 0 91,-1 0 1170,-4 5 0,7 2 0,-4 4 0</inkml:trace>
  <inkml:trace contextRef="#ctx0" brushRef="#br0" timeOffset="4">18719 9879 8149,'0'-6'1228,"0"1"-650,0 5 1,0 5-240,0 2 1,0 5 123,0 3 0,-4-1-192,0 5 0,-5 1-15,2 7 1,-3-3-102,-2 3 1,1 1 85,-1-2 1,1 5-293,-1-5 0,1 5 99,0-5 0,-1 5-76,1-4 0,3-1-93,1-3 0,3-5-155,-4-3 0,4 2-154,-3-2 256,4 0 183,-2-4-57,5 1 180,0-6 0,5-1-77,3-5 1,2 0 211,1 0 0,6 0 4,2 0 1,-1 0-129,1 0 1,0-1-222,4-3 0,-4 3 138,0-3 0,-5 3-635,1 1 0,-3 0-27,0 0-509,-1 0 1,1 0-107,-1 0-627,-4 0 1844,3 0 0,-9 0 0,4 0 0</inkml:trace>
  <inkml:trace contextRef="#ctx0" brushRef="#br0" timeOffset="5">18867 10324 8140,'0'-17'-298,"0"0"1,-1 6-60,-3-1 1359,3 1 1,-4 3 597,5 1-27,0 4-616,0-2-691,0 5 0,0 9 48,0 2 1,0 8-44,0 0 0,0 4-158,0 4 1,-1 2 84,-3 5 0,3 1-206,-3-1 0,2-4 40,2 1 0,0-2-360,0 1 0,0 2 156,0-5 1,0-6 12,0-5 0,0 0 356,0-1 1,4-3-103,0-5 1,1-3 100,-1 4-86,-3-6-579,4 9-500,0-10-678,-3 4 41,3-5 1011,-5 0 0,5-5 1,1-2-1</inkml:trace>
  <inkml:trace contextRef="#ctx0" brushRef="#br0" timeOffset="6">19507 10382 8037,'0'-7'-1621,"-5"2"3141,3 0-309,-3 4-99,5-4 2578,0 5-3367,5-5 1,2 3-129,4-1 0,1 1 29,-1 2 0,2 0-14,2 0 0,3-1-1,5-3 1,3 3-74,1-3 0,5-1 35,-2 1 1,-1-3-81,2 3 1,-6-1 111,2 1 1,-4 3-298,-4-3 1,1 3-16,-5 1 0,-3-4-731,-5 0-134,-4 0-705,2 4-571,-5 0 0,-5 1 2250,-3 3 0,-2 3 0,-1 4 0</inkml:trace>
  <inkml:trace contextRef="#ctx0" brushRef="#br0" timeOffset="7">20603 10039 8107,'0'-11'0,"0"3"3,0 0 0,4 4 373,0-3-115,0-1 0,-4 1 625,0-1-284,0 0-289,5-3 1,-3 1-62,6 2 0,-4-1-22,3 6 0,1-5-39,3 4 0,-3-3 0,0 3 0,-1-4 2,5 4 1,0-1-75,4 1 0,-4 3 13,3-3 0,-1 2 40,2-2 0,-2 3-138,5-3 1,-5 3 61,1 1 0,-3 3-93,0 1 0,-1 4 82,1-4 1,-2 5-33,-2-2 1,0 0-1,-4 0 0,0 1-116,-4 3 1,0 1-21,0-1 1,-3 2 88,-4 2 0,-1-2-33,-7 2 0,-1-2 50,0-2 1,-4 4-156,1 0 1,-1 1 63,1-5 1,2-3-17,6-1 1,-1 0 29,1 0-11,5 3 145,-5-8-101,10 8 1,-3-8 182,8 6 0,-1-6-102,4 2 0,1 1 106,3-1 0,1 4-43,-1-4 0,6 4 110,2 0 1,2-2-152,2 2 1,0 0 30,0 3 0,-4 1-163,0-1 1,0 4 88,4 0 0,-4 4-112,0-3 0,-1 4-8,1-1 0,-3 3 26,-5 0 1,0 1-39,-4 0 1,2-4-128,-5 0 0,0 0-61,-4 4 1,-2-1 72,-1-3 1,-4 1 215,-4-5 0,-2 0-112,-2-3 0,-3-2 319,-5-2 1,1 0 7,-1-4 1,-5 4 7,-3-4 1,-2 0-72,-1-4 0,0 0-10,0 0 1,1-2 125,2-2 1,-1 2-3,6-6 1,3 2-84,4-2 1,5-2 113,-1 3-456,2 1-246,7-4 1,1 8-397,5-6 1,5 6 216,2-2 0,12 3 576,4 1 0,13 0 0,-1 0 0</inkml:trace>
  <inkml:trace contextRef="#ctx0" brushRef="#br0" timeOffset="8">16081 11980 7831,'-7'0'407,"2"0"0,4 0-265,-3 0 159,3 0-149,-4 0 1201,5 0-1200,5-5 0,-3 4-68,6-3 0,-4 3 141,3 1 0,1-4-91,3 0 0,1 1 4,-1 3 0,1 0-8,-1 0 1,2-2 8,2-1 0,-1 1-81,5-2 1,0 3 67,4 1 1,-4 0-89,0 0 1,-4 4 21,4 0 0,-1 1-102,1-1 1,-2-2 56,-6 6 1,0-4-181,1 3 54,-1 1 1,-1 3 38,-2 1-66,-3-1 0,-5 1 77,0-1 1,-1 0 6,-3 1 1,-2-1 9,-6 1 0,0 0-16,-4 4 1,2-4 7,-5 4 1,0-4 11,-4 0 1,4-1 84,0 0 1,5 0-74,-1-4 0,2 2 137,2-5 0,3 4-141,1-5 320,4 1-159,-2-4-69,5 0 38,5 0 1,2 0 104,4 0 0,4 0-12,1 0 0,4 0-67,-1 0 0,2 0 47,2 0 0,-4 0-60,0 0 0,0 4-140,4 0 1,-4 5 132,0-2 0,-1 3-170,1 2 0,-1-1 36,-3 1 1,-2 0-51,2 4 1,-2-2-69,-2 5 1,-1-2 25,-2 2 1,1 3-73,-5-3 0,-1 3 74,-3 0 0,0 1 2,0 0 0,-3 0 80,-1 0 1,-6 0 81,-2-1 0,-1-2-69,-6-1 0,0-2 97,-3 2 0,-1 2 31,0-6 1,-5 1-55,-2 0 0,2-5 62,1 0 1,-1 0-39,1-8 1,2 1 79,6-4 1,-1 0-38,4 0 1,1 0-35,4 0 0,-1-1-67,1-3 1,3 2-186,1-6-105,4 5 113,-2-7-1345,5 9 644,0-4-1376,0 5 2238,5 0 0,2 0 0,4 0 0</inkml:trace>
  <inkml:trace contextRef="#ctx0" brushRef="#br0" timeOffset="9">17074 12277 7937,'0'-6'189,"-5"1"45,4 5 0,-5 0 276,2 0-88,2 0-94,-3 0 394,5 0-493,5 0 1,-2 0 88,5 0-318,-6 0 0,13 0 0,-2 0 0</inkml:trace>
  <inkml:trace contextRef="#ctx0" brushRef="#br0" timeOffset="10">17166 12266 7937,'22'0'2712,"1"-1"-2019,0-3 1,0 3-281,0-3 1,3 1-294,1 0 1,4 1-76,-5-2 0,0 2-103,-7-2 0,1 3 74,-5-3 1,0 3-167,-3 1 1,-5 0-29,1 0-401,-5 0-125,2 0-1212,-5 0 0,-5 0 1414,-3 0 0,2 0-105,-2 0 607,0 5 0,-3 1 0,0 6 0</inkml:trace>
  <inkml:trace contextRef="#ctx0" brushRef="#br0" timeOffset="11">17131 12483 7937,'-6'6'-438,"-3"1"452,5-3 1,-1-2 210,1 6 326,3-6-96,-4 3-14,5-5 167,0 0-278,5 0-330,-4 0 0,15 5 0,-4 2 0</inkml:trace>
  <inkml:trace contextRef="#ctx0" brushRef="#br0" timeOffset="12">17154 12529 7937,'19'-4'1859,"0"0"0,0 0-849,4 4 0,0-4-554,0 1 0,3-2-185,1 1 0,1 3 4,-1-3 1,-6 1-91,6-1 0,-9 3-70,4-3 0,-6 3 8,-1 1 1,-2 0-231,-2 0 0,-3 0-418,-1 0 412,1 0-490,-2 0 311,-1 0-843,-5 0 1,0 0 0</inkml:trace>
  <inkml:trace contextRef="#ctx0" brushRef="#br0" timeOffset="13">18171 12129 7951,'-7'-8'-1215,"3"1"1986,-2 4-405,5-7 0,-4 8 327,5-6-101,0 0-393,0-3 1,1-1 29,3 1 1,2 1 7,6 2 0,-1-2 8,0 2 1,6 2-106,2-1 1,-1 0 53,1 0 1,-1-2-18,1 5 1,2 0-12,-2 4 1,-1-4-79,1 0 1,-4 1-23,4 3 0,-5 5 100,1 2 1,-2 3-165,-1 2 1,-2 4 93,-3 3 1,-2 4-133,-5 4 1,0-2 65,0 6 0,-5-1-163,-2 4 1,-5 1-1,-3-1 0,1 0-178,-5 1 1,0-2-72,-4-3 1,0 2 105,0-6 1,4 5 174,0-5 0,0 1-33,-3-4 1,0-4 121,3 0 1,2-5-34,6 1 1,-4 2 162,0-2 1,3-4-55,5-3 0,4-4 376,-1 3-41,3-4-204,1 2 68,5-5 0,6 0-117,8 0 0,0 0 126,4 0 1,-2 0-31,5 0 0,2 0-104,-1 0 0,3-4 24,-3 0 0,0 1 46,-5 3 1,1 0 35,0 0 0,-5 0 49,-3 0 1,-2 0 400,-2 0-150,1 0-123,-1 0-1743,-5 0 0,1 0 773,-3 0 549,-3 0 0,4 0-5458,-5 0 3787,0-5 1671,0-2 0,5-9 0,1-2 0</inkml:trace>
  <inkml:trace contextRef="#ctx0" brushRef="#br0" timeOffset="14">18753 12163 7981,'0'-11'0,"0"-1"0,0 1 3,0 0 1,0-1 253,0 1 1,0-1 149,0 1 1,1 3-125,3 1 1,-3-1 29,3-3 0,1 3-91,-1 0 0,4 5 3,-4-5 0,4 5-35,0 0 0,-2-2 35,2 1 0,0-4-60,3 4 1,4-1 33,0 1 1,2 2-109,-2-6 1,-1 6 69,5-2 0,-1 1-91,1 0 0,-1 1 45,-3-2 1,-1 4 47,5 4 1,-5-1-125,1 4 0,-6 1 54,-1 3 1,-6 1-139,2-1 0,-3 2-10,-1 2 0,0 2-52,0 2 0,-5 2 14,-2-2 0,-4 2 78,0-2 1,0 2-94,-1-2 0,-3-2 106,0-2 1,1 2-19,6-2 0,-2-1 4,2-7 0,3 4 16,1-4 0,-1-1 0,2 2 4,-1-5 0,5 5 47,3-4 1,-2 1 125,6-1 1,1-3 36,6 3 0,-1 1-99,5-1 0,-4 1 64,4-1 0,-1-1-90,1 4 0,3 1 41,-3 3 0,-3-3-73,0-1 0,0 1-113,-1 3 1,0 2 59,-3 2 0,-2-2-162,-2 2 1,1 2-134,-6-2 0,1 4 106,-4-4 1,-1 2-108,-3-2 0,-2-2 55,-6 2 1,0 1 80,-4 0 1,-1-1 53,-6-4 1,0 1 2,0-1 1,0-1 24,0-2 1,-3 1 153,-1-5 1,0 3 60,5-3 0,-1 0-63,0-4 1,5 0-127,3 0 1,2 0 44,2 0 0,-1-1-1027,1-3 582,5 2 0,1-4-643,5 2 412,0 3 0,5-9 679,2 2 0,9-2 0,1-1 0</inkml:trace>
  <inkml:trace contextRef="#ctx0" brushRef="#br0" timeOffset="15">19507 12357 7955,'0'-6'0,"0"1"1299,0 5 1,5-1-1050,3-3 0,-2 3-28,1-3 0,1 3 0,4 1 0,0 0 28,3 0 0,-2 0-55,2 0 0,3 0-653,1 0 1,1 0-733,-1 0 0,3 0 1190,-3 0 0,3 0 0,1 0 0,-2 0 0,-2 0 0,1 0 3901,-4 0-3011,-1-6-522,-4 5-2006,-4-4 513,-2 5 458,0 0 1,-5 0-994,0 0 1660,-5 0 0,-7 0 0,1 0 0</inkml:trace>
  <inkml:trace contextRef="#ctx0" brushRef="#br0" timeOffset="16">20341 12015 7981,'0'-12'21,"0"1"1,-4-1 168,0 1 1,0 3 623,4 1-224,0-1 402,0-3-189,0-1-72,0 6-398,0 1-153,0 5 0,0 5-29,0 3 0,0 2 73,0 1 1,0 2-108,0 2 0,0 3 62,0 5 1,0-4-278,0 0 0,0 0 101,0 4 0,0-4-234,0 0 1,0-4 68,0 4 0,0-5-73,0 1 0,0-2-50,0-2 236,0 1 1,0-5-5,0 1-65,0-5 275,0 2 118,0-5-155,5 0 0,-2 0 23,4 0 1,2-2-81,6-1 1,-1 1 6,5-2 1,1 3 116,2 1 1,-1 0-111,1 0 0,-5 5 4,6 3 1,-3-2 3,3 2 0,-4-1-61,0 5 0,-1-1-25,1 1 0,-3 3-145,-4 0 1,-1 0-105,1-3 0,-6 3 78,-2 0 0,-3 0 16,-1-3 0,0 3 77,0 0 1,-5 1-29,-3-5 1,-3-3-16,-4-1 1,1 1 124,-5 3 0,0-1-20,-4-2 0,0 1 16,0-5 1,0 3-163,0-3 1,2 0 117,2-4 0,-1 0-155,4 0 0,-3 0 85,4 0 1,0-1-410,3-3 1,1 1 133,0-4 1,3 3-1439,0-4 1229,6 1 1,-3-9 598,5 1 0,0-5 0,0 2 0</inkml:trace>
  <inkml:trace contextRef="#ctx0" brushRef="#br0" timeOffset="17">20249 11958 7948,'0'-13'73,"0"-2"1,1 10 295,3-3-369,3-2 0,4 9 0,0-4 0</inkml:trace>
  <inkml:trace contextRef="#ctx0" brushRef="#br0" timeOffset="18">20306 11889 7948,'17'-5'1573,"1"3"-1219,4-6 0,6 5 551,3 0 0,-2 0-327,1-1 0,0 3-219,0-3 0,3 3-64,-2 1 1,-4 0-1,0 0 1,-3 0-306,-1 0 0,-4 0 203,0 0-831,-5 0 0,3 0 187,-6 0-1419,0 0 1870,1 0 0,-1-5 0,1-2 0</inkml:trace>
  <inkml:trace contextRef="#ctx0" brushRef="#br0" timeOffset="19">20832 11843 7948,'11'0'0</inkml:trace>
  <inkml:trace contextRef="#ctx0" brushRef="#br0" timeOffset="20">21117 12152 8038,'0'7'1630,"0"1"-278,0-5-743,0 7 0,-1-9 623,-3 3-367,3 2-241,-4-5-345,5 4 182,0 1-845,0-5-389,0 4 411,0-5 0,5 0 0,1 0 0</inkml:trace>
  <inkml:trace contextRef="#ctx0" brushRef="#br0" timeOffset="21">21117 12209 8038,'12'-6'0,"-1"-10"0,0 4 0</inkml:trace>
  <inkml:trace contextRef="#ctx0" brushRef="#br0" timeOffset="22">21505 11843 7977,'0'-11'0,"0"0"14,0-1 182,0 1 1,0 3 465,0 1-40,0 4 181,0-7 11,0 9-452,0-5 0,0 5 327,0-3-465,0 3 1,0-3 50,0 8 1,0-1-58,0 4 0,0 2 0,0 6 0,0-1-17,0 5 1,0-3-130,0 3 1,-1 1-97,-3 7 1,2-3 43,-6 2 0,6-2-219,-2-1 1,-2 4 127,-2 0 0,2-2-163,-2-6 1,5 1 103,0-4 0,-2 3 18,1-4 0,0-4 43,4-3 33,0-1-14,0 5 45,0-6 34,5-1 1,1-5-30,6 0 0,-1 0-41,1 0 0,-1 0-97,0 0 0,1 0-219,-1 0 0,-3 0 143,0 0 0,-1 0-84,5 0 1,-1-3-1288,0-1 1088,1 0 0,-1 0-381,1 0 0,-5-3 460,1 3 0,-6-1 418,2 1 0,3-7 0,-1-7 0</inkml:trace>
  <inkml:trace contextRef="#ctx0" brushRef="#br0" timeOffset="23">21677 12072 7977,'-7'-5'2058,"2"4"-932,0-5-716,4 6 1,-8 6 81,5 1 1,1 5-95,3 3 1,-2 3-161,-2 4 1,3 1 23,-3 0 0,3 5-70,1 2 1,0 0-92,0 0 0,0-1 15,0 2 1,0 0-156,0-4 0,0 0-105,0-4 1,0-6 80,0-1 1,0-4-32,0 0 156,0-6-870,0 4 318,0-9-591,0 5 0,4-12 477,0-1 0,-2-1 604,-6-3 0,-7-3 0,-7-9 0</inkml:trace>
  <inkml:trace contextRef="#ctx0" brushRef="#br0" timeOffset="24">16503 11786 7989,'-6'-5'-969,"-1"0"484,4-2 1357,1-4-171,-3 5-377,5-5 0,0 3-123,0 0 0,0 5-201,0-5 0,-5 0 0,-1-3 0</inkml:trace>
  <inkml:trace contextRef="#ctx0" brushRef="#br0" timeOffset="25">16446 11672 8003,'-11'-6'900,"-1"2"0,1 3-450,-1 1 1,1 0-278,0 0 0,-1 0-58,1 0 0,3 0 31,0 0-68,1 0 0,-5 0-5,1 0 0,3 0-16,1 0 0,-1 0 10,-3 0 0,-1 0-26,1 0 1,-1 0-16,1 0 1,-2 4-13,-2-1 1,2 6 11,-2-1 0,-3 1-9,-1-2 1,-1 3-25,1-2 0,-1 2 42,5 2 0,-4-5 47,3 1 1,-3-1-56,4 5 1,0-1 64,3 1 0,1-5-50,0 1 0,-1 0 1,1 3 1,1 0-43,2 1 0,-1-1 45,5 1 1,-5-1-7,2 1 0,0-1 2,0 0 0,-1 1 8,-3-1 1,-1 4-17,1 1 1,1 0-3,2-1 1,-2-2-19,2 2 1,-1-2-4,2-2 0,-2 2 9,5 2 0,-3-2-10,3 2 0,-4-2 11,4-2 0,-1 5 3,1-1 0,3 1 16,-3 0 1,-1-4-18,1 3 0,1 2 22,3-2 0,-4 2-6,0-2 0,0-1 0,4 5 1,0-5-13,0 1 0,0 2-6,0-2 1,0 0 60,0-4 0,0 1-45,0-1 1,0 1 60,0-1 0,0 1-62,0-1 1,0 0 7,0 1 0,0-1-11,0 1 1,0-1-2,0 1 1,0-1-15,0 0 0,2 1 6,1-1 1,-1 1-26,1-1 1,-1 0 31,-2 1 0,3-1-57,1 1 1,0-1 43,-4 1 0,4-1 38,0 0 0,0 1-36,-4-1 1,3-3 0,1-1 1,1 1 34,-1 4 0,-1-5-29,4 1 0,-3-2 3,4 2 1,-6 2 3,2-3 1,1 4-42,-1 0 1,1-3 34,-1-1 1,-2 1-45,6 3 1,-4-3 12,3 0 0,-3-2-2,4 2 1,-4 2 11,3-3 1,-3 0-1,4 0 0,-2-3 34,2 4 0,2-5-30,-3 5 1,3-4 38,2 3 1,-1-3-51,1 4 0,-5-4 4,1 3 0,0-3-5,3 4 0,0-4-3,1 3 1,-1-3 7,1 4 0,-1-6-8,0 2 1,1 1-30,-1-1 1,1 3 27,-1-3 0,1 0 0,-1-4 1,0 4 1,1 0 1,-1-1-1,1-3 0,-1 4 75,1 0 1,-1 0 12,0-4 0,-3 0-11,0 0 1,-1 0-51,5 0 1,-1 0 26,0 0 1,1 0-15,-1 0 0,1 0-8,-1 0 1,1 0 7,-1 0 0,0 0 71,1 0-108,-1 0 0,6-5 0,1-2 0</inkml:trace>
  <inkml:trace contextRef="#ctx0" brushRef="#br0" timeOffset="26">16400 13065 8062,'12'-3'6742,"-1"-1"-6104,1 0 0,-1 0-397,0 0 0,-3-1-263,0 2 1,-4 1 12,3-2-1,1-2 0,3 1 1,1-3 1,-2-2-4,-3 3 0,3 0-62,-2 0 0,2 3 70,2-4-109,-1 1 80,1-5 22,-1 1 19,0-1 6,1 1 4,-6 0-2,4-1 0,-7 1-3,4-1 1,-4 5-8,1-1-149,2 0 0,-3-3 135,4 0 0,-3 3-8,4 0 1,-5 1 3,5-5 1,-5 5-10,0-1 0,3 1 17,-3-5 1,5 4 15,-4 1 16,0-1 1,-1-3-37,1-1 1,1 2 27,-1 3 0,-3-3-13,3 2 0,-3-2 1,-1-2 1,4 5-9,0-1 1,1 0-1,-1-3 1,-3 0 19,3-1 1,-1 1 1,0-1 1,-1 1 77,1 0 0,-1 3-86,-2 0 1,3 1 66,1-5 0,0 1-52,-4-1 0,0 1-44,0 0 0,0-1 51,0 1 1,0-1-75,0 1 0,0-1 46,0 1 0,0 0-7,0-1 0,0 1-34,0-1 0,0 1 32,0 0 1,0-2-7,0-2 0,0 2 3,0-2 0,0 1 3,0-1 0,0 2-3,0-2 1,0-2 3,0 2 0,0-2 0,0 2 0,0 1 0,0-5 0,-1 5 0,-3-1 0,3-2 0,-3 2 0,-1 0 0,1 4 0,-4-1 0,5 1 0,-6-1-192,1 1 1,2-1 15,-2 1 186,1 0 1,-5-1-6,1 1 0,-1-1 35,1 1-56,-6 0 0,5-1-30,-4 1 0,4-1 30,0 1 1,-3-1-129,0 1 1,0 0 121,3-1 0,1 5-210,-1-1 0,1 5-10,0 0 1,-1 0-631,1-1 288,-1 3 0,1-4-403,-1 5 1,5 4-696,-1 0 1682,6 4 0,-8-1 0,3 4 0</inkml:trace>
  <inkml:trace contextRef="#ctx0" brushRef="#br0" timeOffset="27">16834 11935 7630,'-6'0'692,"1"-1"-364,5-3 227,5 2-384,-4-3 0,8 4 387,-5-3-302,5 3 0,-3-5-19,6 2 0,-5 3-23,1-3 0,-1-1 32,5 1 0,-1-4-125,1 5 0,3-5 89,0 4 0,4-4-137,-4 5 0,6-5 74,-2 4 1,4-5-93,3 2 0,-2-2 45,3 1 1,2-2-30,2 2 1,2-2-4,1-1 1,0-1 63,0 1 0,2 1-147,2 2 1,-2-2 111,2 3 0,-3-4-35,-1 0 0,2 0-37,2-1 0,-1 1-9,5-1 0,-4 1 21,4-1 0,-4 1-116,4 0 1,-6-1-8,2 1 1,2-4 120,-2-1 1,4 1-61,-4 4 1,4-1 27,-4 1 0,1-1-45,-1 1 0,-5 0 65,5-1 0,-6 1 5,2-1 1,-3 1-6,-5-1 0,-2 1 5,3 0 1,1 3-34,-1 0 0,-1 1 21,-3-5 1,4 5-8,-1-1 0,2 0 8,-1-3 1,-2 1-15,6 2 1,-4-2 1,3 3 1,-5 0-4,2 0 0,1 3 3,-1-4 1,-1 2 2,-3-2 0,4-1-17,-1 6 1,1-5 16,-4 4 0,3-4-33,1 5 0,4-5 28,-5 4 1,5-3-23,-5 3 0,6-5-3,-1 1 0,-2 2-5,1-2 1,-3 5 3,3-5 1,-4 4 2,0-3 1,-2 3-24,-1-4 0,0 6 25,0-2 0,0-1-74,0 1 0,-1-4 68,1 4 0,0-3-45,0 3 0,0-4 40,0 5 0,3-6-7,1 1 1,0 2 23,-5-2 0,3 4 11,1-3 0,-5 3-47,1-4 1,-3 6 19,0-2 0,-1-1 67,-3 1 0,-6-1-60,3 1 1,-3 3 18,2-3 0,-3 3-11,-1 1 6,1-5 1,3 4 22,1-3 0,-6 1 36,-2-1-68,2 3 1,-3-4 15,4 5 0,-4-1-341,1-3 190,-3 3-4,-1-4 1,0 3 18,0-1-21,0 1-75,0-3 111,0 0 1,-1 4-177,-3-3 0,1-1 62,-4 1 0,-1-1-131,-3 1 0,-1 3 52,1-3 1,-1 2 49,1-2 0,-2 3 103,-2-3 1,2-1 100,-2 1 0,3 0-85,0 4 1,1-4 154,-1 0 0,2-1 538,2 2-264,-2 1 382,4-8-271,0 9-49,-5-4 1,10 4 155,-3-3-109,3 2-154,1-3-19,0 5-45,5 5 0,-2-3-58,4 2 1,1-2 24,3 2 1,5-3-18,-1 3 1,4-1-47,-4 0 1,5-1 41,-1 1 1,2-1 21,-2-2 0,2 1-81,-2 3 0,-1-3-15,1 3 1,-4-3-2,4-1 0,-5 0 45,2 0 0,-4 0-197,0 0 261,-1 0-191,1 0 83,-6 0-3,4 0 129,-9 0 9,4 0 33,-5 0 0,-3 1-167,-1 3 0,-1-3-10,1 3 1,1 1 0,-4-1 1,-1 5-52,-3-1 0,-1-2-12,1 2 1,0-1-55,-1 5 1,1-1 98,-1 0 0,1 1-92,-1-1 0,1 1 73,0-1 0,-1 2-197,1 2 1,-1-5 3,1 5 0,3-8-132,1 4 1,3-2 71,-4 3 0,6-5-511,-2 1-721,3-6 568,1 8-729,0-8 834,0 3 810,5-5 0,-4-10 0,4-3 0</inkml:trace>
  <inkml:trace contextRef="#ctx0" brushRef="#br0" timeOffset="28">6944 12472 8119,'-6'0'-209,"0"0"1,6-2 70,0-1 1051,0 1-6,0-3 1179,0 5-1623,-5 0-293,4 5 1,-4 3 45,5 7 1,-1-2-12,-3 2 0,3 3-23,-3 1 0,3 1 6,1-1 1,0 7 43,0-4 0,0 4-60,0-3 0,1 4-126,3 4 1,-3 2 95,3 1 1,-3 0-186,-1 1 1,0-1 64,0 0 1,0 1-27,0-1 1,0-1-37,0-3 1,0 2-92,0-5 1,0 2 79,0-6 1,0 2-7,0-6 1,0-2-139,0-2 184,0-3-254,0 0 226,0-6-279,0-1-1221,0-5 1,5 0 0,1 0 0</inkml:trace>
  <inkml:trace contextRef="#ctx0" brushRef="#br0" timeOffset="29">7595 12711 8010,'-6'0'-79,"-5"0"498,10 0 114,-4 0 1098,5 0-1404,5 0 1,1 0 129,6 0 0,1 0-89,2 0 0,3 0 64,4 0 1,1-1-108,0-3 0,5 3 0,2-3 0,3-1-10,2 1 0,-1-3 12,0 3 1,1-4-203,-1 5 1,3-3 80,-3 3 1,1 1-228,-8-1 0,2 1 30,-6 2 0,1-3-3,-9-1 1,1 0-107,-5 4 1,-3 0-472,-1 0-464,-4 0 453,2 0 108,-15 0 0,2 4 193,-7 0 0,2 1-632,2-2 0,-2 0 402,-2 5 1,2-5 610,-2 5 0,-8 0 0,-1 3 0</inkml:trace>
  <inkml:trace contextRef="#ctx0" brushRef="#br0" timeOffset="30">7698 12951 8010,'-12'7'-685,"6"3"1,-4-9 1192,2 3 1,2-2 375,-2 2-596,6-3 1,-7 6-60,5-3 0,0-2 257,4 6-275,0-6 1,0 5 244,0-4 25,0-1-225,0 3 1,1-5-15,3 0 1,-1 0 24,4 0 0,2 0 0,6 0 1,-1 0 32,5 0 0,1 0 122,2 0 0,5 0-4,0 0 1,4-4-145,0 0 1,-2 0-77,1 4 0,-3-1 44,4-3 0,-6 3-222,2-3 0,-3 3 85,-1 1 1,-4 0 69,0 0 0,-5 0-172,1 0 0,-6 0-142,-2 0-531,-4 0 358,7 0-984,-9 0 921,4 0 0,-6 0-1147,-3 0 1,-2 0 80,-6 0 1441,-4 0 0,-7-10 0,-6-3 0</inkml:trace>
  <inkml:trace contextRef="#ctx0" brushRef="#br0" timeOffset="31">8623 12837 7867,'-7'0'1,"2"0"442,0 0 3,4 0 285,-4 0 490,5 0-631,5 0-181,1 0 0,6 0-73,-1 0 0,1 0-72,-1 0 0,0 0-41,1 0 1,3-1-5,0-3 0,1 3-142,-5-3 1,5-1 103,3 1 0,-1-1-174,1 1 0,-1 3 47,1-3 1,-1-1-68,-3 1 0,-2 0-255,2 4 1,-2-1 140,-2-3 1,-3 3-820,-1-3 678,1 3 0,0 1-1357,-1 0 1625,-4 0 0,7 0 0,-4 0 0</inkml:trace>
  <inkml:trace contextRef="#ctx0" brushRef="#br0" timeOffset="32">8988 12780 7939,'-11'0'0</inkml:trace>
  <inkml:trace contextRef="#ctx0" brushRef="#br0" timeOffset="33">9285 12460 8031,'-6'-11'0,"-3"3"0,5 1 270,0-1 1,1 0-27,-1 1 0,0 3 527,4-4-459,0 6 1,5-7-53,3 5 0,-2-5 81,2 2 0,0 0-60,8 0 1,-2 3 1,5-4 0,-5 4-54,1-3 1,1 4 16,0-1 1,3 3-55,-4 1 1,1 1-74,0 3 0,-4 3 51,3 4 1,2 2-180,-2 2 1,-1-1-143,-6 5 0,1 0 127,-6 4 1,1 0-29,-4-1 0,0 3 6,0 1 0,-6 3-376,-6 6 0,0-1 189,-7 0 1,-2 0-259,-5 1 1,2-2 148,-3-3 1,3 2 24,1-5 0,0-1 345,0-3 1,2 0-149,2 0 0,1-6 283,3-1 0,3-4 14,1 0-91,0-1 0,9-3 135,-2-1 210,3-4-69,1 2 0,5-5 19,3 0 0,7 0-22,4 0 0,-1 0 164,1 0 1,0 0-230,4 0 1,3 0-65,1 0 0,0 0-99,-4 0 0,1 0 108,2 0 0,-3 0-158,0 0 0,-1 0-64,-7 0 1,4 0-301,-4 0-223,0 0 0,-3 0 230,-1 0 1,-3 0-595,-1 0 0,-4-1-129,1-3-1578,-3 3 1423,-1-9 1154,5 3 0,1-4 0,6-1 0</inkml:trace>
  <inkml:trace contextRef="#ctx0" brushRef="#br0" timeOffset="34">9868 12426 8025,'0'-13'-568,"0"-2"-71,0 7 0,0 2 1808,0-2-1169,0 6 0,0-8 0,0 3 0</inkml:trace>
  <inkml:trace contextRef="#ctx0" brushRef="#br0" timeOffset="35">9868 12346 8025,'3'-8'2918,"1"1"-2120,5 4 1,-3-6-434,6 5 1,-4 1-182,-1 3 1,2 0-11,6 0 1,-2-4-150,2 0 0,-2 0 114,-2 4 1,1 0-162,-1 0 1,1 4 59,-1 0 0,-1 5-122,-2-2 0,1 0-24,-6 0 1,5 1 100,-4 3 1,3-3 23,-3 0 13,0-1 0,-4 5-33,0-1 1,0-3 33,0-1 0,0-3 5,0 4 1,-4-4-2,0 3 1,-1-3 0,2 4 1,0-5-7,-5 5 0,6-4-5,-2 3 0,2-3 101,-2 4 1,2-4-87,-1 3 1,-2-3 9,1 4 0,0-5 49,4 5-108,0 0 1,0 3 15,0 1 0,4-1-3,0 0 0,4 0 80,0-4 0,6 6 87,1-6 0,6 6-1,-2-5 1,-2 2-109,2 1 1,-3 1-53,3-1 0,-5 2 80,1 2 1,-2-1-208,-2 5 1,-3-4 62,-1 4 1,0 0-144,0 4 1,-2-4-5,-5 0 1,-1 0 101,-3 4 1,-2 0 158,-6 0 0,0 0-113,-4 0 0,-5-1 237,-6 1 1,-1-1-63,2-3 0,0 1 46,-4-5 1,1 1-20,-2-5 0,3-3 111,5-1 0,2-4-218,2 1 0,2-3-160,6-1-471,-1 0 1,5 0 314,-1 0 0,6-5-1823,-2-3 2097,3 3 0,6-10 0,1 2 0</inkml:trace>
  <inkml:trace contextRef="#ctx0" brushRef="#br0" timeOffset="36">9879 13111 8025,'5'-11'0,"1"-1"0,6-4 0,-1-2 0</inkml:trace>
  <inkml:trace contextRef="#ctx0" brushRef="#br0" timeOffset="37">10690 12426 7942,'0'-6'0,"0"0"0,-5 1 0,-1-1 0</inkml:trace>
  <inkml:trace contextRef="#ctx0" brushRef="#br0" timeOffset="38">10679 12403 11299,'0'11'942,"0"5"-661,0-1 1,0 4-7,0-4 1,3 6-46,1-2 0,0 2-175,-4 2 0,4 0-13,0 0 0,1-1-155,-2 1 0,-1 0 20,2 0 0,1-1-295,-2-3 0,1-3 38,-4-4 1,1-5-79,3 1-1097,-2-6 560,3 3 222,-5-5 1,-2 0 195,-1 0 0,0 0 547,-5 0 0,1-5 0,-5-1 0</inkml:trace>
  <inkml:trace contextRef="#ctx0" brushRef="#br0" timeOffset="39">10541 12666 7897,'0'-7'375,"0"2"-375,0 5 0,11-5 0,1-1 0</inkml:trace>
  <inkml:trace contextRef="#ctx0" brushRef="#br0" timeOffset="40">10564 12643 7897,'12'0'3510,"-1"0"-2228,1 0-909,-1 0 1,4 0 15,0 0 0,2 0-113,-2 0 0,-1-1-308,5-3 1,-4 3 90,4-3 1,-5 2-181,2 2 0,-4-3 191,0-1-70,4 0 0,2-1 0,5-1 0</inkml:trace>
  <inkml:trace contextRef="#ctx0" brushRef="#br0" timeOffset="41">10850 12609 7897,'6'-5'0,"4"-7"0,-3-6 0</inkml:trace>
  <inkml:trace contextRef="#ctx0" brushRef="#br0" timeOffset="42">11672 12209 7967,'0'-12'0,"-5"6"0,4 0 740,-3 2-459,3 3 1,-3-6 529,0 4-423,-5 1 1,3-3-137,-6 5 0,1 0-43,0 0 0,-2 5 28,-2 3 0,-2 2-124,-2 1 1,-2 2 72,2 2 1,-4 3-75,-4 5 1,5 5 43,-4 2 1,8 0-169,-5 0 0,4 0-37,0 5 0,1 0-15,3 3 1,4-2 62,-1 2 1,2-3-60,6 0 1,1-1 96,3 0 0,0-5-6,0-2 0,5 1-99,2-1 0,3-4 97,2-4 0,3-5-56,0 1 0,4 0-3,-3-4 1,4 3-7,-1-6 1,2-3-10,2-1 0,-1-3-131,-3-1 1,2 0 153,-2 0 0,-1 0-15,1 0 0,-5-5 171,1-3 1,-2-2-107,-1-1 0,-2-4 109,-3-1 1,-2-3-102,-5 4 1,0-8-31,0 4 0,-6-5-196,-5 5 0,-2-1 75,-6 1 1,-1 2-132,-7 6 1,3 1 50,-3 2 0,3 3-43,1 5 1,0 0 53,1 0 1,4 1-150,3 3 1,2 1-87,1 3 1,6 2-85,2-2 0,-1-2-574,1 1 547,1 1 0,4 2 530,3-2 0,-3 2 0,4-4 0</inkml:trace>
  <inkml:trace contextRef="#ctx0" brushRef="#br0" timeOffset="43">11866 12563 7986,'0'0'0</inkml:trace>
  <inkml:trace contextRef="#ctx0" brushRef="#br0" timeOffset="44">11866 12563 15493,'0'6'995,"0"-1"-1311,0-5 1,0 5-1,0 2 1</inkml:trace>
  <inkml:trace contextRef="#ctx0" brushRef="#br0" timeOffset="45">11866 12586 7986,'7'-5'0,"-2"-2"0</inkml:trace>
  <inkml:trace contextRef="#ctx0" brushRef="#br0" timeOffset="46">12346 12152 7982,'5'-7'0,"-4"-3"1,4 9 56,-5-4 0,0 4-57,0-3 0,5 3 0,2-4 0</inkml:trace>
  <inkml:trace contextRef="#ctx0" brushRef="#br0" timeOffset="47">12369 12118 11539,'0'11'570,"0"0"0,0 1-331,0-1 0,-4 2-121,0 2 0,-1 2 7,1 2 0,2 2-145,-6-2 1,4 3 56,-3 1 0,-1 0-160,-3-1 1,-1 5-170,1 0 1,1-2 146,2-6 1,-2 1 4,2-4 1,2 0 93,-2-1 1,6-6 183,-2 3-68,3-3 34,1 2 143,0-5-202,0 4 131,0-8 0,1 7-119,3-6 1,-2 1 91,6-4 1,0 0-82,3 0 0,0 1-12,1 3 1,3-2-63,0 1 1,4-1 2,-3-2 0,0 0 4,-1 0 0,-2 0-151,2 0 0,-1 0-462,1 0 415,-2 0 0,4 0-776,-6 0 494,0 0 479,-4-5 0,8-2 0,-2-4 0</inkml:trace>
  <inkml:trace contextRef="#ctx0" brushRef="#br0" timeOffset="48">12529 12574 7982,'0'-11'0,"0"3"-749,0 1 0,0 3 749,0-4 0,0 1 0,0-5 0</inkml:trace>
  <inkml:trace contextRef="#ctx0" brushRef="#br0" timeOffset="49">12517 12472 7982,'-6'-8'656,"2"0"-656,3 6 0,-4-8 0,-2 3 0</inkml:trace>
  <inkml:trace contextRef="#ctx0" brushRef="#br0" timeOffset="50">12494 12437 12970,'0'13'749,"0"2"1,0-1-463,0 5 1,0 0-103,0 4 0,0 0 40,0 0 0,0 3-135,0 1 0,0 4 118,0-5 0,0 6-301,0-2 0,4 2 12,0-1 1,1 0-57,-1-4 0,-3-4 42,3-4 0,-1-5 83,0 1 1,-1-2 416,1-2-250,-1-5 337,-2 5-152,0-10 121,0 4-783,0-5-173,0-5 0,1 0 495,3-3 0,2-7 0,6 2 0</inkml:trace>
  <inkml:trace contextRef="#ctx0" brushRef="#br0" timeOffset="51">12552 12951 7982,'0'-11'0,"0"-1"0,0 1 0</inkml:trace>
  <inkml:trace contextRef="#ctx0" brushRef="#br0" timeOffset="52">16218 13842 7846,'0'-6'0,"3"-1"0,1 4-23,0 1 181,-4-8 1,0 8-159,0-6 0,5 5 0,1-2 0</inkml:trace>
  <inkml:trace contextRef="#ctx0" brushRef="#br0" timeOffset="53">16229 13785 11158,'0'-6'680,"0"1"0,0 6-626,0 3 1,0 2 89,0 5 0,-1 2 14,-3 2 1,3 3-10,-3 5 0,-1 0-40,1 0 0,-4 1-125,5 2 1,-6 2-48,1 3 0,-1 2 62,2-3 1,-4-1-122,4 2 0,0-6 43,0 2 0,1-3-79,-2-1 0,2-2 50,2-2 0,2-2 22,-1-6 34,-4 1 13,6-1 231,-4 1-143,5-6 167,0 4-170,-5-9-29,4 10 0,-4-9-39,5 6-10,-5-6 17,3 3 0,-3-3-45,5 1-100,0-1 134,0 3 1,1-5 186,3 0 0,3 0-107,4 0 1,0 0 108,1 0 1,3 0-95,0 0 1,6 0-33,-2 0 0,2 0-22,2 0 0,0-2-89,0-1 1,-2 1-271,-2-1 0,2 1 122,-6 2 1,1-4-773,0 1 683,-4-1 1,5 4-229,-6 0 0,-3-4 539,-1 0 0,-4 0 0,2 4 0</inkml:trace>
  <inkml:trace contextRef="#ctx0" brushRef="#br0" timeOffset="54">16446 14367 7846,'0'-11'0</inkml:trace>
  <inkml:trace contextRef="#ctx0" brushRef="#br0" timeOffset="55">16446 14356 6464,'0'-8'0,"0"1"0,0 3 0,0-4 0,0 5 0,0-5 0,0 0 0,1-2 0,3 3-252,-3-4 201,4 5 1,-5-2 842,0 1-319,6 4-473,-5-7 0,4 4 0,-5-6 0</inkml:trace>
  <inkml:trace contextRef="#ctx0" brushRef="#br0" timeOffset="56">16469 14230 13852,'0'18'808,"0"4"-523,0-3 0,0-1-61,0 1 1,0 0-170,0 3 1,4 1 5,0 0 0,1 4-85,-2-1 0,0 1-105,5-4 1,-6 0 105,2 0 1,1-4-95,-1 0 1,1-5 87,-1 1 0,-3-2-17,3-2 0,-3-3 63,-1-1 1,0-3-47,0 4 0,0-6 4,0 3-182,0-5-400,-5 0-966,-1 0 703,-1 0-1473,2-5 1692,5-1 1,1-6-817,3 1 1467,3 5 0,9-10 0,2 4 0</inkml:trace>
  <inkml:trace contextRef="#ctx0" brushRef="#br0" timeOffset="57">16937 14071 7850,'-6'-6'0,"-4"5"0,8-5 202,-1 2 274,1 3 205,2-4-69,0 0 338,0 3-663,0-8 0,2 9-76,1-3 1,0 3 26,5 1 0,-5 0-27,5 0 1,0 0 62,3 0 0,4 0-42,0 0 0,6-1-27,-2-3 1,2 2-28,2-1 1,4-2 25,-1 1 1,2-1-236,-1 1 1,-3 1 72,3-4 0,-3 4-73,-1-1 1,-4-1 15,0 2 0,-9-1-1069,1 4 232,-2 0-990,-2 0 293,-2 0 546,-15 0 1,2 0 352,-7 0 0,-3 1 650,-1 3 0,-3-3 0,0 4 0</inkml:trace>
  <inkml:trace contextRef="#ctx0" brushRef="#br0" timeOffset="58">16971 14185 7850,'-6'0'0,"1"0"367,5 0 1,5 0 170,3 0 1,2 0-539,1 0 0,6 0 0,1 0 0</inkml:trace>
  <inkml:trace contextRef="#ctx0" brushRef="#br0" timeOffset="59">17040 14185 7850,'23'0'0</inkml:trace>
  <inkml:trace contextRef="#ctx0" brushRef="#br0" timeOffset="60">17097 14185 7850,'23'-7'0,"0"2"0,0 5 3904,-1-5-2583,1 4 0,0-5-705,0 2 0,-2 3-397,-1-3-1099,1 2 279,-8-3-581,3 4-826,-4-4-762,-6 5 1588,-1 0 1182,-5-5 0,0-1 0,0-6 0</inkml:trace>
  <inkml:trace contextRef="#ctx0" brushRef="#br0" timeOffset="61">18136 13557 7850,'0'-12'70,"0"11"-64</inkml:trace>
  <inkml:trace contextRef="#ctx0" brushRef="#br0" timeOffset="62">18152 13544 13799,'1'7'92,"0"16"197,3 0 1,-3 0-139,-1 4 0,4 1 0,0-2 0,0 2-19,-4-1 0,1-3-220,3 3 0,-3 0-141,3 0 0,-3 0 192,-1-4 0,0-4-145,0 0 1,0-5-21,0 1-65,0-2 210,0-2 7,0 0 106,0-4 274,0-2 434,0-5-336,0-5-126,0-2-215,0-4 1,1 1-29,3 2 1,2 2-1,6 2 0,-1 2-33,1-6 0,0 5-158,4 0 0,-2 1 0,5 2 1,-2 0 101,2 0 0,3 0-27,-3 0 1,1 2 37,-1 1 0,2 4 81,-6 4 0,4 1-56,-4-1 0,0 2 8,-3 2 0,-1-2-14,1 2 1,-5 1 1,1 0 0,-4 4-166,3-1 1,-4-1 99,1 1 1,-3-4-93,-1 4 0,-5-4 63,-3 4 0,-2-5-50,-1 1 1,-2 2 55,-2-2 0,1 0-7,-5-3 0,1-5 19,-1 1 1,-3-5 4,3 0 1,-2 2-35,-2-1 0,0 0 28,0-4 1,2 0-101,2 0 1,-2-1 14,6-3 1,-4-1-350,4-3 1,0-1-37,3 6 1,5-6-273,-1 1 0,5 2 131,0-2 0,1 1-584,2-5 1271,0 1 0,0-1 0,0 1 0</inkml:trace>
  <inkml:trace contextRef="#ctx0" brushRef="#br0" timeOffset="63">18171 13625 7850,'0'-11'0,"0"-1"0,0 6 0,0-4 0,0 3 0</inkml:trace>
  <inkml:trace contextRef="#ctx0" brushRef="#br0" timeOffset="64">18171 13579 7850,'0'-6'0,"1"1"410,3 5 0,2 0 605,5 0 0,1-1-425,-1-3 1,6 3-222,2-3 0,2 3-12,2 1 0,0 0-32,0 0 1,4 0-75,-1 0 0,5 0-91,-5 0 0,6-2 26,-2-2 1,0 3-90,0-3 1,-4 2-172,0-2 0,-6 3-523,-1-3 1,-5 3 344,2 1 1,-4 0-2139,0 0 2390,-6-5 0,4 3 0,-3-3 0</inkml:trace>
  <inkml:trace contextRef="#ctx0" brushRef="#br0" timeOffset="65">18742 13522 7850,'0'0'0</inkml:trace>
  <inkml:trace contextRef="#ctx0" brushRef="#br0" timeOffset="66">19039 13671 7811,'0'-12'956,"0"6"-241,0-4-21,0 9-69,0-4 1474,0 5-1879,-5 0 1,-2 6-113,-4 5 1,-1 2 65,1 6 1,-4-3-1,-1 7 0,0-2 4,1 5 0,1 2-46,-5-1 0,5 3-153,-1-3 0,2 5 99,1-2 0,6-1-89,2 2 1,3-2 85,1 1 1,1-2-100,3-5 1,2 0 58,6 0 0,-1-5-129,1-3 1,4 1 106,3 0 0,-2-2-93,-2-7 0,3 2 2,1-5 0,2 0 52,2-4 0,0 0-154,0 0 0,0-2 84,0-1 1,-1-1-14,1-8 0,0 3 122,0-6 0,0-3 129,0-1 0,-4-3-111,0-5 1,-5-1 21,1-2 1,-4-7-28,-3 3 1,-3-5 3,-5 1 0,-5 2-103,-3-6 0,-7 4 97,-4-4 1,-4 6-182,-3 2 1,0 2 14,-4 9 1,4 3-92,0 9 0,3-1-59,4 1 0,-2 4-238,6 4 1,1 3-508,7 3 1037,-3 4 0,8-1 0,-3-1 0</inkml:trace>
  <inkml:trace contextRef="#ctx0" brushRef="#br0" timeOffset="67">19027 13671 7819,'12'28'0,"-1"1"0</inkml:trace>
  <inkml:trace contextRef="#ctx0" brushRef="#br0" timeOffset="68">19690 13876 8526,'6'-1'632,"-2"-3"1,2 3 407,2-3-631,2 3 0,1 1 57,1 0 1,0 0-112,4 0 1,-4 0 17,4 0 0,0-4-67,-1 0 0,6 1-64,-2 3 1,1 0-158,-1 0 1,2-2 90,-1-2 0,1 3-104,2-3 1,-5-1 103,-3 1 0,1 1-495,0 3 1,-5 0 48,-3 0-1486,-6-5-11,3 3-644,-5-3 2024,0 5 1,0-5-1,0-1 1</inkml:trace>
  <inkml:trace contextRef="#ctx0" brushRef="#br0" timeOffset="69">20443 13568 7819,'-6'-6'0,"1"-5"-26,5 4 65,0-3 0,0 2 356,0 0 0,0 1-133,0-5 0,4 1 217,0 0 0,4-1-83,0 1 1,2 3-23,2 1 1,-5 3-111,1-4 0,-4 6 301,3-2-171,1 3-197,3 1 0,1 1-66,-1 3 1,1 2 76,-1 5 1,0 2-124,1 2 0,-2 3 139,-2 5 1,-2 5-286,-2 2 1,-3 3 50,3 2 0,-3-1-298,-1 0 0,-5 2 68,-3 2 0,-2-2-42,-1 6 0,-2-5 8,-2 1 0,1-2-209,-5-2 0,5-5 272,-1-2 1,-2-3-3,2-1 1,0-5 385,3-3 1,1-4-64,0-3 501,4 2-78,-3-4 129,9 1-161,-4-2-327,5-5 0,1 0 71,3 0 1,2-2-28,6-1 1,0 1 58,3-1 0,3-3-85,5 3 1,4-2-38,-1 1 0,1 3-12,-4-3 1,3 1 11,1-1 1,0 3-33,-4-3 1,-2 2-23,-2-2 0,-2 3-215,-6-3 1,1 3-1,-1 1-662,-5 0-79,-1 0-447,-5 0-76,0-5 206,0 3 1,-1-3-409,-3 5 567,3-5 1,-3-1 1012,8-6 0,2 1 0,6 0 0</inkml:trace>
  <inkml:trace contextRef="#ctx0" brushRef="#br0" timeOffset="70">21071 13831 7804,'-7'-2'217,"-1"-1"484,6 1-56,-3-3 372,5 5 2336,0 0-2712,5 0-125,-4 0-403,9 0-370,-9 5-586,4-3-1894,-5 3 2377,0-5 0,0-5 0,0-2 0</inkml:trace>
  <inkml:trace contextRef="#ctx0" brushRef="#br0" timeOffset="71">21460 13545 7804,'0'-11'0,"0"-1"0</inkml:trace>
  <inkml:trace contextRef="#ctx0" brushRef="#br0" timeOffset="72">21448 13522 7804,'0'-7'372,"0"-1"104,0 6-200,5-9 0,-3 5 130,2-5 1,-2 3 273,2 0-200,-3 1 183,9-5-249,-3 1-203,4 5 1,0-1 3,1 3 0,-1 3-26,1-3 1,-1 3-30,1 1 1,-1 4-69,0 0 0,1 6-15,-1 1 0,1 2 96,-1 6 1,-3 0-168,-1 4 1,-4 4 9,1-1 0,-4 6-237,-4-2 0,-2 5 19,-6 3 1,-1-3-122,-2 3 0,1-2 111,-5-2 0,1-1-29,-1-2 0,-5 0 220,5-4 0,-5-2-50,5-6 1,3 2 124,0-6 0,5 0-80,3-3 0,-1-5 479,6 1-18,-1-6-38,4 3-266,0-5 0,5 0 120,3 0 0,2 0 16,1 0 1,2 0-104,2 0 1,2 0-69,2 0 0,2-3 31,-2-1 1,3 0-139,1 4 0,-1-4 16,1 0 1,-2 1-85,1 3 0,-5-2-66,6-2 0,-8 3-642,0-3-721,-2-2 669,-2 5-1510,1-9 1721,-6 3 1,-1-4-80,-5-1 1,0 5 706,0-1 0,5-5 0,2-4 0</inkml:trace>
  <inkml:trace contextRef="#ctx0" brushRef="#br0" timeOffset="73">21894 13568 7806,'0'-17'51,"0"5"155,0-3 1,1 6-115,3 1-46,2 0 0,1-3 518,-4 0 247,-1-1-8,-2 1-104,0-1-268,5 1-16,-4 5-131,9-5 0,-4 10-77,6-3 0,-1-1 0,1 1 0,0 1-11,4 3 1,-4 0-26,4 0 0,1 0-145,2 0 1,-1 0 107,1 0 0,-5 3-145,1 1 1,2 5 41,-2-1 0,0 1-80,-3-2 0,-5 3 8,1-2 1,-5 2-73,0 2 0,-1 0 55,-2 4 1,-5-4 44,-3 3 1,-2 3-68,-2 1 0,-3-2 44,0-2 1,0 1-26,3 0 0,1-1 46,-1-4 0,2 1 66,3-1 57,-4-4 263,10 3-187,-4-9 33,5 9 1,1-9 17,3 3 0,-1-1-67,4 1 1,5-2 89,3 6 0,5-6-107,-1 2 0,-1 2-158,1 2 1,-1-2 12,1 2 1,1 0-94,-5 3 0,4 0 139,-3 1 0,-1-1-132,-4 1 1,0-1 101,-4 1 1,2-1-11,-5 0 0,0 2-28,-4 2 0,0-2 39,0 2 0,-2-2-50,-1-2 0,-5 2-13,-7 2 0,-1-2-8,-6 2 1,0-2-43,-8-2 1,3-1-172,-3-2 0,0 1-105,0-5 1,-2 0 95,5-4 1,1 0-1627,3 0 1896,0 0 0,5 0 0,2 0 0</inkml:trace>
  <inkml:trace contextRef="#ctx0" brushRef="#br0" timeOffset="74">16640 13762 7893,'0'-11'-395,"0"3"-495,0 0 894,0 1 1,0-5-5,0 1 0,5 0 0,2-1 0</inkml:trace>
  <inkml:trace contextRef="#ctx0" brushRef="#br0" timeOffset="75">16640 13659 8144,'-5'-6'0,"4"-4"0,-4 4 0</inkml:trace>
  <inkml:trace contextRef="#ctx0" brushRef="#br0" timeOffset="76">16595 13625 7893,'-12'-6'0,"1"2"0,-1-1 1037,1 1 1,-2-1-464,-2 1 0,6 3-429,-2-3 0,2 3-88,-3 1 0,-3-4 1,0 0 1,-2 0-4,2 4 0,1 0-92,-5 0 1,0 0 66,-4 0 1,4 0 28,0 0 1,0 4-63,-4 0 1,0 4 48,1-5 0,-2 6-7,-3-1 1,3 1 48,-3-2 0,2 4 110,-2-4 1,2 3-4,-6 2 0,6 0 188,-2 4 1,3-4-233,1 4 1,0-2-1,1 1 0,0-1-38,3 5 1,-1 0 75,4 4 0,-3-4-156,4 0 0,0 0 29,4 4 1,-1-1-36,1 1 1,3 0 40,0 0 0,1 4-95,-5-1 1,5 1-26,-1-4 1,1 1 118,-5 3 0,5-3-74,-1 2 0,0 0 32,-3 0 1,3-2-95,1 3 0,0-3 78,0-1 0,2-1-5,5-3 0,0 2 74,0-2 0,0 3-60,0 1 0,0-4 119,0 0 0,1-2-64,3 3 0,1 1 38,2-2 1,4-1-44,-4 1 0,5-4-35,3 4 1,-2-4-27,2 4 1,-1-3 0,1 3 0,1-5-4,3 1 0,3-2-18,-3-2 0,6-1 132,2-2 1,1 2-93,-1-2 1,-3-2 16,2 2 0,-1-6-4,-3 2 0,-3 1-13,0-1 1,-3 3-16,3-3 0,-5 1-9,1-1 0,-1-1 45,1 4 0,-2-4-8,2 1 1,-1-3 71,1-1 1,-1 4-81,5-1 0,-1 1-10,1-4 0,3 0 25,-3 0 1,-2 0-122,2 0 1,-1 0 77,1 0 1,1 0-12,-4 0 0,-1 0-77,-4 0 1,2 0 80,2 0 1,-6 0-21,3 0 0,-4 0 5,4 0 1,-1 0 26,1 0 0,-1-1-31,1-3 0,-1 3 2,0-3 0,1-1-18,-1 1 1,4-3-5,1 3 1,-1-4-34,-4 4 1,1-3-19,-1 3 0,1-4-48,-1 5 0,0-5 50,1 4 1,-5-4-84,1 5 21,-5-6 196,7 2 0,-5-4-10,2 0 0,2 3-20,-5 0 0,4 1-33,-4-5 0,3 1 9,-3-1 0,4 1-24,-5 0 1,5-5 24,-4 1 1,3 0 33,-3 4 0,4-5-21,-4 1 1,0 0-2,-4 3 1,1 2-30,3 3 1,-3-3 5,3 2 0,-3-2-60,-1-2 0,0 1 70,0-1 0,0 1-101,0 0 1,0-2 77,0-2 1,0 2 17,0-2 1,0 1-31,0-1 1,0 2 107,0-2 1,0-2-12,0 2 0,-1-2-12,-3 2 0,3 1-26,-3-5 0,3 5 9,1-1 1,-4 1-50,0-1 1,0 2 38,4-2 0,-1-2-60,-3 2 0,3-4 43,-3 4 0,3-4-3,1 4 1,0-2-21,0 2 1,-4 1 0,0-5 0,0 1 1,4-1 0,0-1-15,0 5 0,0-6-7,0 2 0,-4 2 30,1-2 0,-1 3-14,4-3 0,-4 5 4,0-1 0,-1 1-52,1-1 1,2 2-16,-6-2 1,1 2-122,-5 2 0,1 3-38,-1 1 0,-3-1 45,0-3 1,-2-1-245,2 1 0,-1 1 126,-3 2 0,2-1-161,6 5 1,3-1-314,0 1-638,1 3 1440,-5-4 0,6 10 0,1 2 0</inkml:trace>
  <inkml:trace contextRef="#ctx0" brushRef="#br0" timeOffset="77">6841 14550 6861,'0'-6'0,"0"1"0</inkml:trace>
  <inkml:trace contextRef="#ctx0" brushRef="#br0" timeOffset="78">6830 14516 8718,'0'11'1992,"0"1"-1518,0-1 0,0 6-150,0 2 0,0 0-169,0 4 1,0-3 22,0 7 1,0 3-127,0 4 1,0-2 13,0 6 1,0-1-62,0 5 0,0 1 30,0-5 0,0 1-225,0-1 0,0-2-27,0 2 1,0-4 85,0-3 1,0-3 116,0-6 0,0-4 10,0-3 0,3-2 16,1-1 0,0-5-80,-4 1 45,0-6 1,0 5-475,0-4 190,0-1-479,0 3-2152,0-5 2938,0-5 0,0-2 0,0-4 0</inkml:trace>
  <inkml:trace contextRef="#ctx0" brushRef="#br0" timeOffset="79">7252 14916 7891,'-6'-12'0,"0"6"389,2 2 12,2-2-201,-3 4 1,5-4 349,0 2 265,0 3-682,0-4 0,5 5 82,3 0 1,2-4-50,2 0 1,-1 1 62,1 3 0,4 0 6,3 0 0,3-4-19,0 0 1,1-1-9,0 1 1,0 2-60,0-6 0,3 4-99,1-4 1,4 5 2,-5-5 1,1 2-88,-4-2 1,-2-1-202,-2 5 0,-2-3 47,-6 3-525,1 0 432,-1 4 281,-5 0 0,5-5 0,-5-1 0</inkml:trace>
  <inkml:trace contextRef="#ctx0" brushRef="#br0" timeOffset="80">7721 14756 7891,'-11'1'0,"4"3"0,-8-3 0,2 4 0</inkml:trace>
  <inkml:trace contextRef="#ctx0" brushRef="#br0" timeOffset="81">7344 14996 7891,'0'11'0</inkml:trace>
  <inkml:trace contextRef="#ctx0" brushRef="#br0" timeOffset="82">7366 15018 7915,'12'0'380,"1"-3"48,2-1 0,-1 0 647,5 4 1,-4 0-469,4 0 0,0-4-51,4 0 1,0 1-178,0 3 0,-1 0-61,1 0 0,4 0-154,0 0 1,-1-4-149,-3 0 1,-4 0 72,0 4 0,-5 0-66,1 0 1,-2 0-2016,-2 0 1020,-4 0 235,-2 0 1,-20-5 0,-4-1-1</inkml:trace>
  <inkml:trace contextRef="#ctx0" brushRef="#br1" timeOffset="83">22077 18890 24575,'0'0'0</inkml:trace>
  <inkml:trace contextRef="#ctx0" brushRef="#br0" timeOffset="84">13157 13100 8072,'0'-7'1384,"0"2"-569,0 5 1,4 2-594,-1 1 75,6-1-155,-2 3 0,4-1 78,1-1 0,-1 1 79,0-4-141,1 5 1,-1-4-9,1 3 0,-1 1-14,0-1 1,0 1 22,-4-1 0,3-3-3,-2 3 0,2 1-156,2-1 0,-1 1 142,0-1 1,2-3-123,2 3 0,-2 1 50,2-1 1,2 3-74,-2-3 0,4 4 48,-4-4 0,4 3-101,-4-3 1,5 4-8,-5-4 1,4 3 101,-4-3 1,4 5-113,-4-2 0,6-1 95,-2-3 1,1 2-71,-1-1 0,3 4 57,-3-4 1,2 5-94,2-2 0,0 0 50,0 0 1,0-3-11,-1 4 1,1-5-9,0 5 0,0-4-2,0 3 1,0-3-33,-1 4 1,5-4 44,0 3 1,-1-3 72,-3 4 1,1-2-68,3 2 1,-3 0 128,3-4 1,-3 4-86,-1-4 1,0 5 11,-1-2 0,5-2-19,0-1 0,1 1 4,-2-1 1,0 4-123,4-5 0,0 6 114,5-1 1,-5-2-56,1 2 0,-5-4 35,5 3 1,-6-3 22,2 4 1,-3-5-34,-1 5 1,0-2 67,-1 2 0,0 1-45,-3-5 1,3 3 11,-3-3 1,2 4-146,2-4 0,4 3 128,-1-3 0,1 4-152,-4-5 1,4 5 121,-1-4 0,1 1-67,-4-1 1,-1-2 73,1 6 1,-1-6-2,-3 2 0,1-2 0,-5-2 1,1 3 18,-5 1 0,1 0 105,-1-4 1,0 0-114,1 0 0,-1 0 97,1 0 0,-1 4-74,0 0 1,5 1 126,-1-2 1,1-1-62,0 2 0,-4 1 8,4-2 1,-5 2 0,-3-1 1,2-2 272,-3 1-145,-2-1-55,1-2-260,-6 0-621,0-5 0,-6-1-217,-1-1 1,-3-3-1669,-2 2 2622,-4-2 0,-2-7 0,-5 0 0</inkml:trace>
  <inkml:trace contextRef="#ctx0" brushRef="#br0" timeOffset="85">13351 13020 8250,'6'0'-1293,"-1"0"1307,0 0 0,-2-1 930,5-3-63,-6 2-456,3-3 338,-5 5 974,0 0-1404,-5 0-111,-1 0 0,-6 0-206,1 0 1,0 2 81,-1 1 0,-3-1-174,0 2 0,-6-3 77,2-1 0,-2 0-98,-2 0 1,4 0 13,0 0 0,4 0 6,-4 0 0,1 0 40,-1 0 0,1-1 53,3-3 0,2 2-10,-2-1 1,2 1 17,2 2 176,-1 0-138,1 0 58,0 0-57,-1 0-27,6 0 1,1 2 37,5 1-2,0-1 84,0 3-88,0-5 199,0 5-120,0-4 5,0 4 233,0-5-272,0 5 1,0-2 123,0 4-28,0-4-42,0 7-48,5-4 1,1 6-22,6-1 0,-1 1 125,0-1 1,2 1-70,2-1 1,-2 0 7,2 1 1,-2 1-78,-2 2 0,5-3 11,-1 4 1,0-4-120,-4 0 1,0-1 80,-4 1 0,3-5-66,-2 1 0,-2-2 27,2 2-117,-6 2 1,5-9 40,-3 3-315,-3-3-377,4 4 276,-5-3-1525,0 3 0,-1-14 1998,-3-3 0,-2-2 0,-6 3 0</inkml:trace>
  <inkml:trace contextRef="#ctx0" brushRef="#br0" timeOffset="86">8805 14459 7973,'12'0'0</inkml:trace>
  <inkml:trace contextRef="#ctx0" brushRef="#br0" timeOffset="87">8840 14367 7973,'-2'-6'4395,"-1"2"-4106,1 3 1,-4 1-183,2 0 1,2 5-135,-6 3 0,2-2 165,-2 2 1,-6-1-11,3 5 1,-4-1-55,-1 1 1,0-1 67,-3 0 1,-4 6-193,0 2 0,0 2 59,-3 2 0,1 0 60,3 0 0,-2 5 6,-3 2 1,3 3-8,-3 2 1,7-1-99,1 0 0,5 0 76,-1 1 0,-1-1 13,5 0 0,-3-1 11,6-2 0,3 2-120,2-3 1,1-1 56,2 2 0,0-6-93,0 2 0,0-7 73,0-1 0,4-4-22,0 4 1,6-6-32,1-1 1,1-1 58,3-3 0,3-2 5,1 2 0,1-6-15,-1 2 0,7-3 90,-4-1 1,4-4-54,-3 1 0,-2-6 6,-2 1 0,3-2-71,-3-2 1,-3 5-113,0-1 1,0-1 17,-1-6 0,-3 2 111,-5-2 0,1 2-36,3 2 0,-4-4 2,-3 0 0,-3-6 83,-1 2 0,0 2-21,0-3 0,-5 7 13,-3-3 1,-6 4-4,-1 0 1,-5 5 16,1-1 1,-7 5-64,0 0 0,-6 1 36,1 2 0,0 5-128,0 3 1,-1 2 104,6 2 1,-1-1-191,4 0 0,2 1-47,2-1 0,2-3-63,6 0 1,1-1-64,2 5 0,-1-5-303,5 1 1,2-4-140,6 3 0,3-4 335,8 1 0,3-3-237,5-1 730,0 0 0,10 0 0,2 0 0</inkml:trace>
  <inkml:trace contextRef="#ctx0" brushRef="#br0" timeOffset="88">9045 14870 7973,'0'0'0</inkml:trace>
  <inkml:trace contextRef="#ctx0" brushRef="#br0" timeOffset="89">9045 14870 12044,'7'0'1872,"-1"0"-1026,-2 0-303,-3 0-528,4 0 1,-4 0 149,3 0-1329,-2 0 259,3 5-438,-5-4-367,0 4-885,0 0 2595,0-3 0,5 3 0,1-5 0</inkml:trace>
  <inkml:trace contextRef="#ctx0" brushRef="#br0" timeOffset="90">9445 14504 7973,'0'-6'0,"-1"-3"0,-3 5 0,3-4 268,-3 0 1,1 2 305,0-2 168,1 5-450,-3-7 0,5 8 508,0-6-87,0 6-237,0-3 68,0 5-320,0 5 0,0 1-6,0 5 0,0 1-54,0-1 1,0 4-124,0 1 1,0 4 32,0-1 0,0-1-152,0 1 0,4-4-12,0 4 0,0-4 46,-4 4 0,0-5-394,0 2 263,5-4 0,-4 0-137,3-1 248,-3-5 32,-1 5 1,-1-10 100,-3 3-23,3-3 1,-6-1 22,4 0 86,1 0 1,-4 0 121,2 0-189,3 0 272,-4 0-310,5 0-3,0-5-2,0 4 0,1-5-11,3 6 0,2 0 10,6 0 1,-1 0 0,0 0 1,5 0 56,-1 0 0,5 2-60,-1 2 1,3-2-19,1 6 0,-4-4-1,0 3 1,-1-1-2,1 2 1,-3 2-34,-5-2 0,3 3-145,-2 5 0,2-4-67,-7 3 0,-1-1 62,-3 2 1,-1-2-124,-2 5 1,-2-2 69,-1 2 0,-4-1 33,-4-3 1,-2-2 90,-2 2 1,-3-2 153,-5-2 0,0 1-130,1-1 0,1 1 160,-2-1 1,7-3 68,-7-1 0,8-4-124,0 1 1,2-3 213,1-1-104,1 0-261,0 0 0,3 0-129,0 0 9,6 0 0,-3-1-216,5-3 1,0 1-1178,0-4 1625,0-1 0,0 2 0,0 1 0</inkml:trace>
  <inkml:trace contextRef="#ctx0" brushRef="#br0" timeOffset="91">9411 14493 7973,'0'-6'0,"0"-4"353,0 2 0,0 2 316,0-2-174,0 5 0,1-3-92,3 2 1,2 3-147,6-3 0,-1 3-16,0 1 1,6 0-18,2 0 0,3-1-71,0-3 0,3 3 99,1-3 0,-2-1-217,3 1 1,2-1 99,2 1 0,-2-1-214,1-3 1,-4-1-129,0 6 0,-3-5-85,-4 4 0,1-1-407,-4 1 60,-1 3 0,-4-4-655,1 5 877,-6 0 0,0 0-1490,-2 0 1907,-3 0 0,5 0 0,-1 5 0,1 1 0</inkml:trace>
  <inkml:trace contextRef="#ctx0" brushRef="#br0" timeOffset="92">10005 14436 7973,'-5'6'111,"3"4"0,-7-7 292,6 5 0,-1-5-39,4 5 1,-4-4 175,0 3 1,-3 2-36,3 7 0,-5-2-145,1 5 1,-2 0-110,-1 3 0,3 3-13,1 1 0,0-2-123,0 3 0,-2-2 39,5 2 1,0-3-126,4 3 1,0-3 78,0-1 1,0 0-215,0-1 1,0 0-101,0-3 0,5-1 104,3-3 1,2-2-24,1 2 1,1-6 97,-1-2 0,2 0-122,2 0 1,-1 2 45,5-5 0,-4 0 56,4-4 1,-1 0 72,1 0 1,3-5 20,-3-3 1,1-2 126,-1-1 1,3-2-102,-3-2 0,-2 1 195,2-5 0,-1 1-53,1-1 1,-3-4-1,-9 0 0,2 0-68,-5-3 1,0-2-129,-4 1 1,-2-3 22,-1 3 1,-4-3-207,-4 3 0,-6 4-35,-2 4 0,-4 5 90,-3-1 0,2 7-100,-3 4 1,-1 3 13,1 1 1,2 0-58,6 0 0,-1 1-89,4 3 1,1-1-180,4 4 1,3 1-165,1 3 1,4 1-1030,-1-1 1713,3 1 0,6 4 0,1 2 0</inkml:trace>
  <inkml:trace contextRef="#ctx0" brushRef="#br0" timeOffset="93">10519 14767 8477,'0'-6'1906,"0"1"-1059,0 5-586,5 0 0,-3 0 101,6 0 1,-4 0-121,3 0 1,1 0-1,3 0 0,1 0 96,-1 0 0,1 0-114,-1 0 0,4-4-80,0 0 1,4-1 10,-3 1 0,4 3-187,-1-3 0,-2-1-21,-2 1 1,1-1-506,-1 1 94,1 3-246,-5-4-1890,-5 0 1390,0 4 1210,-12-4 0,-5 10 0,-7 1 0</inkml:trace>
  <inkml:trace contextRef="#ctx0" brushRef="#br0" timeOffset="94">11170 14288 7973,'-12'-12'0,"5"4"349,-1 1 0,4 3 238,-3-4-326,-1 6 0,0-4 92,1 2 0,3 2 173,-4-1 0,6 3-206,-2 3 1,3 4 33,1 4 1,0 6-32,0 2 1,0 7-100,0 5 0,0-2-157,0 2 0,1-1 114,3 4 0,1 4-142,2 0 1,4 0-171,-4-3 1,-2-1-350,-1 0 1,1-1 250,-1-2 1,4 0-72,-5-4 0,1-4 93,-4-4 0,4-4 94,0 4 1,0-9 172,-4 2-303,0-3-324,0 2 171,0-5-267,0-1-2379,0-5 2306,-5-5 736,3-1 0,-3-10 0,5-2 0</inkml:trace>
  <inkml:trace contextRef="#ctx0" brushRef="#br0" timeOffset="95">11318 14413 7973,'5'-16'0,"-4"3"369,3-2 0,3-2-51,0 2 1,0 0 15,0 3 0,-1 1 114,2 0 497,2-1-544,-3 1 0,3 3 137,-3 0-171,4 6-212,-5-3 1,5 5-38,1 0 1,-5 1 133,1 3 0,0-2-28,3 6 0,-3-4-17,-1 3 1,0 1-22,0 4 0,3-1-159,-2 0 0,-2 1-46,2-1 1,-2 4-30,2 1 0,-3-1 36,-5-4 0,0 1-222,0-1 0,0 1-457,0-1 0,-5 0 691,-3 1 0,-2-1 0,-1 1 0,-2-1 0,-2 0 0,2 1 0,-2-1-268,-3-4 1,5 3 361,-3-4 0,6 2 178,2-1 0,2-4 52,2 1-68,3 2 1,-4-3 65,5 4-194,0-4 0,0 3-62,0-2 1,5-2 15,2 6 0,0-4-98,0 4 0,5-2 51,3 1 0,4 4-26,-4-4 1,5 3 12,-1 2 1,2 3-12,-2 0 1,1 0-142,-5-3 0,1 1 106,-5 2 1,-1-1-120,-2 5 0,1-1-1,-6 1 1,1 1-140,-4-5 0,0 4 82,0-4 0,0 4-32,0-3 1,-5-1 330,-2-4 1,-4 1-148,0-1 1,-2-1 325,-2-2 0,1 1-139,-5-5 1,5 3 204,-1-3 1,-2 1-108,2-1 0,-4-3 6,4 3 0,0-3 178,3-1-133,1 0-675,-1 0 304,1 0 0,3 0-672,1 0 1,4-1 352,-1-3 1,2 3-2353,-2-3 1439,3 3 1316,-4-4 0,5 4 0,0-5 0</inkml:trace>
  <inkml:trace contextRef="#ctx0" brushRef="#br0" timeOffset="96">11843 14687 7973,'0'-7'1654,"0"-1"-575,0 5 254,0-2 1688,0 5-3214,0 5 0,0-2-582,0 5 468,0-6-3103,0 3 3410,0 0 0,0-3 0,0 3 0</inkml:trace>
  <inkml:trace contextRef="#ctx0" brushRef="#br0" timeOffset="97">12175 14413 7973,'0'-11'-223,"-2"3"-56,-1 0 1,1 1 469,-2-5 0,3 1 476,1 0 1,-1 2-109,-3-3 1,3 3-172,-3-6 1,3 3 513,1 0-477,0 1 1,1-1-142,3 1 0,-2 3-7,6 1 1,0 4 80,3-1 0,0-1-144,1 1 0,-1 1 24,1 3 0,0 1-114,4 3 0,-4 2 100,4 5 0,-1 2-171,-4 2 0,3 2-83,-6 2 0,-3 4-102,-1 0 0,-3 1 114,-1 6 1,-5-1-68,-3 2 0,-3 3-164,-4 0 1,-3 1-279,-5 3 1,0-4-79,0-4 0,0 3 203,1-2 1,0-3 222,3-2 0,-1-3-62,5-4 1,-5-2 344,5-6 0,1 1 57,7-1 62,-3 0 206,3 1 421,1-6-47,1-1-255,5-5-165,0 0 0,5 0-67,2 0 0,4 0-42,0 0 0,6 0-110,2 0 1,2 0-14,2 0 0,0 0-22,0 0 1,3 0 21,1 0 1,0 0-183,-5 0 0,1 0 57,0 0 0,-1 0-88,-3 0 1,-3 0 9,-4 0 0,-1 0-321,0 0-480,-4 0-466,-2 0 86,-5 0 0,-5-4-1927,-3 1 2363,3-1 1,-4 3 796,5-3 0,1-3 0,3-4 0</inkml:trace>
  <inkml:trace contextRef="#ctx0" brushRef="#br0" timeOffset="98">12563 14379 7973,'0'-12'0,"0"5"215,0-1 0,0 1 274,0-5-272,0 1 0,-1-1 383,-3 1-158,3 0 1,-4-1-23,5 1 1,0 3-145,0 0 1,0 5 28,0-5 0,1 5-82,3 0 1,-2-2-19,6 1 1,-1-1-16,5 1 1,-1 3-28,1-3 0,0 1 0,4-1 1,-2 3-113,5-3 0,-4 3 1,4 1 1,-4 1 60,4 3 1,-5-1-89,1 4 0,-1 1 47,1 3 0,-6 2-156,3 2 1,-5-1 54,1 5 0,-3-1-92,-5 1 1,0 3 106,0-3 1,0-2-131,0 3 0,-5-5-51,-3 4 1,-2-5 115,-1 1 0,-1-2-92,1-2 0,0 0 117,-1 1 1,1-1 41,-1 1 1,5-6 0,-1-2 349,5 2-123,-7-4 459,9 3-71,-4-5-154,5 0-313,0 5 2,0-4 1,1 8-74,3-5 0,-1 3 8,4-3 1,1 4-43,3-5 0,1 6-29,-1-1 0,1 1-2,-1-2 0,0 4-37,1-4 0,3 5 90,0 3 0,0-2-189,-3 2 1,-4-3 48,-1 0 1,-3 3-190,4 0 1,-6 1 22,2-5 1,-3 4 51,-1 0 1,0 1 33,0-5 1,-5 1-99,-3-1 0,-3 0 285,-4 1 0,-3-1-119,-5 1 0,3-2 242,-3-3 0,3 2-62,-7-5 1,3 4 209,1-4 0,4-1 3,0-3 1,5 4 91,-1 0 1,6 0-148,1-4 1,5 0 51,-5 0-477,5 0 0,-2-2 91,5-1-1302,0 1 1,2-4 1396,1 2 0,4 3 0,4-4 0</inkml:trace>
  <inkml:trace contextRef="#ctx0" brushRef="#br2" timeOffset="99">15521 10553 10420,'-6'0'452,"-5"0"1,5 0-397,-5 0 1,3 1 51,0 3 1,1-3-170,-5 3 0,0 1-59,-3-1 1,2 1 125,-2-1 1,1-3-19,-2 3 0,4 1 66,-4-1 1,0 1-66,1-1 1,-4-3 21,4 3 0,-6 2 1,2 2 0,-1-2-69,1 2 1,-7-5 84,4 5 1,-5-2-142,0 2 1,-1 2 120,-2-2 1,-7 2-127,3 1 0,-7 0 98,3-4 1,0 3 1,4-2 0,-4 2 4,0 1 0,-4 1 0,4-1 1,-4 2 29,4 2 1,-5-2-164,1 2 0,-3-2 53,0-2 1,-1 2 84,0 2 0,-3-1-154,-1 5 1,-3-5 74,4 1 0,-6 2 17,2-2 1,-3 4-268,-1-4 0,-4 4 329,0-3 1,4 0 21,4-1 1,-1-2-59,-3 2 0,4 2 170,0-2 1,7 0-269,-4-3 1,7-1 193,-2 0 0,-4 5-49,7-1 1,-5 0-12,6-3 1,-6 0 7,1 3 1,-2-2-5,6 2 1,1-2 13,-1-2 0,6 1-15,-2-1 0,2 2 35,2 2 1,2-5-28,-2 6 1,6-6 120,-6 5 1,6-2-116,-3-2 1,6-3 379,-2-1 1,3 1-364,1 3 0,0 0 143,1-4 0,2 3-135,1-2 1,0 2-17,-3 1 1,4 0 116,3-4 1,-2 3-64,2-2 148,0-3-166,3 5 1,2-7 15,2 4-4,3-4 10,0 2-173,4-5 168,-4 0-163,5 0 127,5 0-525,-4 0 130,4-5-102,0 4 285,-3-9 0,7 7-76,-6-5 0,2 5 56,-1-5 0,-2 4 70,1-3 0,2 3 30,-1-4 0,4 4-26,-4-3 0,3-1 85,-3-3 0,4 3-25,-4 0 1,4 1 156,0-5 1,1 1-113,-1 0 1,2-1 166,-3 1 0,3-1-104,2 1 0,-5-1 191,1 1 1,0 0 34,3-1 1,-3 1-145,-1-1 1,1 5 109,3-1 1,-3 2 147,0-2 255,-1-2-277,5 4 58,-6-1-482,-1 2 158,-5 5 0,-5 0-190,-3 0 0,-2 5 111,-1 3 0,-2 3-116,-2 5 0,2-4 76,-2 3 0,-2 2-35,2-2 0,-1 2-7,1-2 0,2-2 5,-2 2 1,2-2 14,1-2 1,1 0 32,0 1 0,-1-2 41,1-2 1,1 2-43,2-3 1,-2 0 192,2 0-176,-2 1 1,-1 2 6,-1-2 0,1 1 28,-1-6 0,5 5 1,-1-4 1,4 3 157,-3-3-136,4 0-18,-2 1 15,5-4 59,0 4 1,0-3 134,0 2-116,0-3 0,4 5 36,0-2-77,5-3 1,-3 4 115,5-5 0,1 0-109,-1 0 0,2 0 151,2 0 1,2 0-82,2 0 0,2 0 103,-2 0 1,2-5-70,-2-2 0,1 2-141,-5 1 0,0-1 181,-3 1-218,-1 0 0,-3 4-925,-1 0 473,-4 0-1518,2 0 1406,-10 5 1,0 1 534,-3 6 0,-7-1 0,2 1 0</inkml:trace>
  <inkml:trace contextRef="#ctx0" brushRef="#br2" timeOffset="100">10073 13534 7974,'0'-8'-16,"0"0"0,0 5 130,0-5 394,0 6-60,0-9-90,0 10 1,0-5 197,0 2-150,0 3 0,0-4 1253,0 5-1525,0 5-30,0 1 0,0 7-9,0 2 1,4-2-68,0 2 1,0 3 41,-4 1 0,0 1-97,0-1 1,0 6 113,0-2 1,1 3-72,3-4 0,-3-3 52,3 1 0,-3-3-152,-1 2 0,0 2 23,0-6 0,1 0 27,3-3 0,-3-1-6,3 0 1,-3-3 28,-1 0 1,0-5-322,0 5 192,6-5-81,-5 2 31,4-5-1020,-5 0 852,-5 0-290,4 0-5,-10 0 437,5 0 0,-2 0-115,1 0 1,3-2-75,-4-1 48,6 1 26,-8-3 392,3 0-63,-4-1 1,1-2 192,2 1 0,-1 3 206,5-4 1,-3 4-209,3-3 0,-1 4 623,1-1-295,3-2-211,-9 5 0,8-6 336,-1 4 24,-4 1-293,6-3-139,-4 5 0,5 2-210,0 1 0,4 0 97,0 4 0,1 1-88,-2 4 1,0-1 49,5 0 0,-1 1-149,5-1 1,-5 1-15,1-1 0,-2 0 77,2 1 1,2-1-33,-2 1 1,-2-5 10,2 1 1,-2-4-56,2 3 0,-2-3 92,-2 4-212,-3-6 170,4 3 4,-5-5 448,0 0-226,0-5 0,0-1 20,0-5 0,0 3-94,0 0 0,4 1-100,0-5 0,3 1 77,-3-1 0,5 1-157,-1 0 0,2-1 41,1 1 0,4-4-62,1-1 1,0 0 55,-1 1 0,-2 2 24,2-2 0,-6 2-119,-1 2 0,-4-1 108,3 1 0,-4 3-435,1 0-100,-3 6 94,-1-8 0,-5 9-173,-3-3 0,-1 4-401,2 4 1,-4-2 1023,4 6 0,2-1 0,0 5 0</inkml:trace>
  <inkml:trace contextRef="#ctx0" brushRef="#br2" timeOffset="101">22019 8451 8331,'0'-11'-96,"0"0"169,-5 4 61,4 2 1,-4 4 271,5-3 50,0 3 63,0-4 524,0 5-949,5 5 0,-2-4 64,4 3 71,1-3 0,3 3 7,1 0 1,-1 0 112,1-4 1,0 3-48,3 1 1,-2 0-97,2-4 0,2 4-26,-2 0 0,4 3 17,-4-3 1,4 1 17,-3-1 0,3 1-91,-4 3 0,4 2-11,-4-3 0,4 4 2,-4 0 1,6 0-165,-2 1 0,-1 0 31,1 4 1,-4-4-58,4 4 0,-5-4 13,1 0 1,-1 0 58,1 4 1,-3-4 36,-1 4 0,0 1-11,-3 2 1,-2 3 2,2 1 1,-5 0-32,0-1 0,0 5 3,1 0 1,-3 1-167,3-2 0,-3 2 117,-1 3 0,0 2-76,0-3 1,0 2 95,0-2 1,-4 3-109,0-2 1,-3-2 82,3 1 1,-4 0-96,5 0 0,-6 2 46,1-6 0,-2 5 6,-1-4 1,-1 3 102,1-3 1,-1 1-84,1-2 1,-6 0-17,-2 4 0,-2-3 24,-2 3 0,-1-1-150,-3 2 0,-1 2 147,-2-3 0,-3 2 55,2-2 0,0 2-27,0-5 0,3-1 8,5-3 1,2 0 101,2 0 0,-3-4-137,3 0 1,1-1 152,-1 1 1,4 1-105,-4-5 1,5 1 91,-1-5 0,1-1-67,-1-2-1,2 2 1,-3-5-20,4 3 2,1-3 28,-1-5 0,5 0-19,-1 0-19,6 0 0,-5 0 10,3 0-234,3 0 153,-4-5-243,5 3 174,0-8-203,0 9 80,0-4 190,0 0 0,0 2-80,0-4 67,0 4 0,5-6 117,3 5 1,-2-4-44,2 0 1,-2 2 112,2-2 0,2 4-83,-3-3 0,0 3 243,0-4-9,-4 1-215,7-5 422,-9 1-321,9-1 1,-8 5 310,2-1-162,-3 5 121,-1-2-274,0 5-165,-5 0 1,-2 4-2,-4 0 0,0 5 76,-1-1 0,1 5-54,-1 3 1,1 3 57,-1-4 0,1 1-104,0 0 1,0-4 38,4 4 0,-2-4-7,5 0 1,-1-5 1,1 1 23,3 0 1,-4-1 188,5 1-182,0-6 277,0 3-246,0-5 390,5 0-238,1 0 0,7 0 102,2 0 1,-1 0-115,5 0 1,0 0 140,4 0 1,0-1-154,0-3 1,0 2 4,-1-6 1,0 4 161,-3-3 1,1 3-147,-4-4 0,-1 6-53,-4-2 1,-3-1-54,-1 1-399,-4 0-223,2 4-811,-5 0-2164,-5 0 1891,-1 5 1651,-6-3 0,1 8 0,-1-4 0</inkml:trace>
  <inkml:trace contextRef="#ctx0" brushRef="#br2" timeOffset="102">22865 9160 8331,'0'-7'-50,"0"2"453,0 0-136,0 4 159,0-4 1653,0 5-1714,5 0-205,-4 5 0,4 1-60,-5 6 1,1-5 59,3 1 1,-3-1-155,3 5 0,-3-1 48,-1 1 1,0-1-106,0 0 1,0 5-50,0-1 1,0 1 112,0 0 1,0-4-61,0 4 0,0-4 70,0 0 1,0-1 7,0 1-42,0-1-29,0 0-24,0-4-68,0 3 46,0-9 86,0 4 0,0-5 0,0-5 0,0-1 0</inkml:trace>
  <inkml:trace contextRef="#ctx0" brushRef="#br2" timeOffset="103">22967 8988 8331,'0'-6'19,"0"-4"0,-1 7 102,-3-4 0,3 3 351,-3-4 80,3 6-307,-4-3 1,2 1 306,-4 0-249,4 0 11,-7 4-228,4 0 1,-6 0 222,1 0-157,-1 0 1,1 1 10,0 3 0,-1-1 20,1 4 1,-1-3-56,1 4 1,-1-4 21,1 3 1,0-3 0,-1 4 0,1-1 23,-1 5 0,1-1 12,0 0 0,-1 5 6,1-1 1,-5 4-31,1-4 0,4 0-78,3-3 0,1 3 82,-5 0 0,5 2-160,-1-2 1,5-2 146,0 2 1,1-1-163,2 1 0,0-2 3,0 2 1,0-1-105,0 1 1,2-2 10,1 2 0,-1 2 11,1-2 0,4 1-67,0 0 1,0-4 81,0 4 0,-3-3-276,4 3 1,-2-4 40,2 4 0,2-7 35,-2-2 1,2 1 141,1 3 0,1-3 20,-1-1 0,0-4 100,1 1 1,-1 1-72,1-1 1,0-1 57,4-3 1,-4 0-52,3 0 1,-4 0 70,0 0 0,-6 0-50,7 0 1,-4 0 7,4 0 1,-1 0 42,1 0 0,-1-1-4,1-3 1,-1 2 17,0-6 0,1 4 13,-1-3 1,-1-1 87,-2-3 0,2 3-76,-2 1 1,2-2 19,1-7 1,5 2-34,-1-5 0,0 4-10,-4-4 0,1 4 10,-1-4 0,-1 0 1,-2-4 1,2 0-27,-2 0 1,-2 0-6,2 1 1,-6 3 64,2 0 0,-3 1-49,-1-1 1,-5-2-10,-2 6 0,-5-4 15,-3 4 1,1 0-136,-5 3 1,0 2 23,-4 3 0,2-2-174,2 5 0,-3 0-69,3 4 1,2 0-317,2 0 1,3 0-1508,0 0 2162,1 0 0,-1 5 0,1 1 0</inkml:trace>
  <inkml:trace contextRef="#ctx0" brushRef="#br2" timeOffset="104">22008 6624 7996,'0'-6'676,"0"-4"-676,0 8 0,5-8 0,1 4 0</inkml:trace>
  <inkml:trace contextRef="#ctx0" brushRef="#br2" timeOffset="105">22019 6590 9506,'6'6'705,"-5"-1"-479,9-5 0,-4 4-122,6 0 1,-5 0 76,1-4 1,0 0-54,3 0 1,0 0 61,1 0 1,-1 0-50,1 0 1,3 0-2,0 0 1,0 0-82,-3 0 78,-1 0 0,1 0-162,-1 0 133,0 0 0,0 1-35,-4 3-46,3-3 1,-3 8 0,4-5 1,-3 1 22,-1-1 1,1-3-4,3 3 1,1 1 75,-1-1 1,1 1-53,-1-2 0,0-1-7,1 2 1,-1-3 6,1-1 0,-1 4-48,1-1 0,3 5 18,0-4 1,0 3-5,-3-3 1,-1 4-37,1-4 0,-5 5-25,1-2 1,-1 2-54,5-1 1,-1 2 98,1-3 0,-1 0-36,0 0 1,1 1 20,-1 3 0,5-3 33,-1 0 0,4-2-26,-4 2 1,4 2 3,-4-3 0,4 0-25,-3 0 0,0 0 24,-1 0 0,-2 3-12,2-2 1,-2 2 11,-2 2 1,1-1-42,-1 0 1,1 1 29,-1-1 0,0 1-24,1-1 0,-1 1 13,1-1 0,-1 0 0,1 1 0,-1-1 4,0 1 1,1-1-3,-1 1 1,4-1 73,1 0 1,-1 1-67,-4-1 0,1 1 91,-1-1 1,1 0-79,-1 1 1,0-1 24,1 1 1,-1-1-37,1 1 1,-1-1-4,1 0 0,-1 1 13,0-1 0,1 1-8,-1-1 1,1 4 22,-1 1 0,0-1 2,1-4 0,-1 1 6,1-1 0,-1 0-4,1 1 1,-1-5 10,0 1 1,-3 0-34,0 3 1,-2 1 1,2-1 1,2 0 51,-3 1-42,4-1 0,0 1-22,0-1 0,1 1 19,-1-1 1,1-1-31,-1-2 0,-1 2 23,-2-3 0,2 2-37,-2-1 1,2 2 15,1-2 1,1 1-3,-1-2 1,-3 2 41,-1-5 1,0 5-2,0-2 0,3 2 33,-2-1 1,1 2-52,-2-2 1,4-2-23,-4 2 30,3-1 0,2 5-48,-1-1 1,-1 1 20,-2-1 1,1 0-6,-5 1 1,5-1 1,-2 1 0,-1-1-10,2 0 0,-4 2 6,4 2 1,-5-2 7,5 2 1,-4-1 0,3 1 0,-3-1 0,4 5 0,-4-3 15,3 3 0,0-4-1,0 4 1,0-4 2,-4 4 0,2-4-14,3 5 0,2-5 0,-2 4 1,-2-4-10,2 4 1,-4-4 11,3 4 0,-1-5-8,2 1 1,1 2 5,-5-2 0,1 2-12,-1-2 1,-3-1 32,3 5 1,-2-4 3,2 4 0,-3-4-28,3 4 1,-3-5 2,-1 2 0,4 0-18,0-1 0,1 2 21,-1-2 1,-3-2-18,3 2 1,1 2 13,-1-2 1,1 1-9,-1-1 0,-3-1 0,3 5 1,1-5-2,-1 2 0,0 0 4,-4-1 0,3 4 1,1-3 1,0 3 0,-4-4 1,4 4-2,0-4 1,-1 4-1,-3-4 0,4 6 0,0-2 0,0 1 0,-4-1 0,1 3 12,3-3 1,-3-2 1,3 3 0,-1-3 2,0 2 1,-1 3 2,1-3 1,2 1-23,-1-1 0,0 3 11,-4-3 0,4-1-37,0 1 1,-1 0 33,-3 4 0,0-1-14,0 1 1,0 0 20,0 0 0,0 0-1,0 0 1,0-1-14,0 1 1,0 0 3,0 0 1,-3 4 52,-1-1 1,-1 1-48,1-4 1,3 2 12,-3-2 0,3 2-7,1-6 1,0 3-27,0 1 1,0-2 16,0-2 0,0 3-2,0-3 1,0 3-6,0 0 0,0-3-5,0 0 0,0 1-5,0 2 0,0 1 10,0 0 1,-4 1-3,0 3 1,-1-3 2,1 3 0,2-3 1,-6-1 0,5-1 0,0 1 0,1 0 0,2 0 0,0 0-7,0 0 0,0-1-2,0 1 1,0-4 7,0 0 1,0 0-2,0 4 0,0 0 15,0 0 1,-3 0-16,-1 0 0,-1-1 53,1 1 1,-2 4-50,-6 0 0,3 3 2,-2-3 0,4 4-11,-8 0 0,5-2-1,-5 1 1,2 1-46,2 3 1,-2-3 51,-2-1 0,2 1-16,-2 3 1,2 0 4,2 0 1,-1-3 14,1-1 0,0-4-4,-1 0 0,1 2 4,-1-1 1,5 0-4,-1-5 1,0 1 1,-3 0 1,0 4-103,-1-1 0,1 1 92,-1-4 0,2 0-31,3-1 1,-6 1 11,5 0 1,-4 0 15,4 0 1,-2 0-68,-2 0 0,1-2-5,0-2 0,-1 3 48,1-3 1,-1-1-4,1 1 1,-1-5 40,1 1 0,0 1-39,-1-1 1,1 2 34,-1-2 0,1-2-36,0 2 0,-5 2 73,1-2 1,-1 1-22,0 0 0,2-4 10,-5 3 1,4 2-11,-4-2 1,4 0 0,-4-3 1,5 1-162,-1 2 1,1-4 136,-2 1 0,4 2-122,-3-7 0,2 6 104,1-6 0,0 4-149,-4 0 0,4 0 59,-3 1 1,2-1 28,1 1 0,-3-2 48,0-2 0,0 2-1,3-3 0,-3 3 39,0 2 0,0-1-54,3 1 1,-3-5 28,0 1 1,0 0-13,3 3 1,1-3-46,-1-1 1,5 0 28,-1 0 0,0 2-6,-3-5 1,0 3 54,-1-3 0,2 1-1,2-1 0,-2-3 99,3 3 0,0-3-76,0-1 0,3 0 127,-4 0-145,1 0 0,-5 0 24,1 0 1,3 4-12,1 0 0,-1 0 0,-3-4 0,-1 4-1,1 0 0,3 1-5,1-2 0,-1-1-183,-4 1 172,1 4 0,0-2-1,-1 3 1,1 0-3,-1-4 1,5 1 4,-1-1 0,4-3-2,-3 3 4,4-3 1,-3 1-4,2 2-8,3-3-97,-9 4 0,7-5 100,-5 0 1,5 4-117,-5-1 1,4 3 94,-3-3 0,3-1-32,-4 1 0,4 0 27,-3 1 1,3-3-29,-4 3 39,6-3 15,-8-1 100,8 0-109,-3 0 1,4 0 92,-3 0-59,3 0-1,-4 0-280,5 0 247,0-5 0,0 2 71,0-4 0,0 3-25,0-4 1,0 5 229,0-5-218,0 6 0,0-5 4,0 3-22,0 3 51,0-4-628,0 5 486,-5 0 1,2 4-19,-4 0 42,-1 5 1,-3-3-4,-1 5 1,2 1 58,2-1 0,0-3-52,4-1 0,-5 1 6,1 3 1,2 0 36,-2-4 1,4 3 10,-3-2 0,3 1 19,-4-2 1,6 4-70,-2-4 50,-2-2-25,4 5 1,-3-7 74,5 5 76,0-6-59,0 3 0,7-5 45,4 0 1,6 0 186,6 0 1,-1-5 32,1-3 0,0-2-166,0-1 1,4 3 87,-1 1 1,-3-1-43,-4-3 0,-5 4-45,1 3 1,-2-1-96,-2 2-456,1-1 149,-6 4 1,-1 5-375,-5 2 0,0 4-561,0 0 0,-5 0 520,-2 1 0,0-2-1238,0-2 1875,4 2 0,-2-9 0,5 4 0</inkml:trace>
  <inkml:trace contextRef="#ctx0" brushRef="#br2" timeOffset="106">24258 9102 7888,'0'-6'454,"0"1"1,0 4 147,0-3-197,0 3 0,0-6 214,0 4-189,0 1 0,0-4-65,0 2 1,1 3-44,3-3 1,-1 3-176,4 1 1,-3 0 331,4 0-428,-1 0 0,5 0 81,-1 0 0,0 0-77,1 0 0,-1 0-102,1 0 1,-5 0-313,1 0 241,0 5-91,3 1 0,-1 6-576,-2-1 580,-3 0 1,-5 1-107,0-1 1,-4 1 56,0-1 0,-5 1-4,2-1 0,-3 4 108,-2 0 0,2 1-32,2-5 1,-2 0 59,3 1 0,0-1 160,0 1 1,0-1-1,0 1 0,0-5 189,4 1 18,1-1 1,-3 1 60,5 0 98,0-6-175,0 3 1,0-3 41,0 1-109,5-1 0,2 3 100,4-5 1,0 0-17,1 0 1,-1 1-68,1 3 0,-1-3 51,1 3 1,-1-3-75,0-1 1,1 0 145,-1 0 0,1 0-43,-1 0-327,0 0 200,1 0-287,-1 0-372,-4 0-842,3 0-1236,-9 0 1132,4 0 1473,-5 0 0,-5 5 0,-1 2 0</inkml:trace>
  <inkml:trace contextRef="#ctx0" brushRef="#br2" timeOffset="107">24441 8828 8129,'-12'-5'-24,"1"4"48,-1-3 0,1 3 299,0 1 1,-1 0 156,1 0 0,-1 0-268,1 0 0,-1 0 27,1 0 1,3 0 20,1 0 0,-1 4-21,-3 0 1,-4 4-98,-1 0 1,1 2 85,4 2 1,-1-1-33,1 0 0,-1 1-4,1-1 0,3 5-138,1-1 1,0 1 44,0-1 1,-2-1 52,5 5 0,0-1-35,4 1 1,0 2 40,0-6 0,0 4-144,0-4 1,0 5 14,0-1 0,0 2-117,0-2 1,-4 1 120,1-5 0,-1 6-167,4-2 0,0-2 50,0 2 0,0-3 67,0 3 1,0-4-114,0 4 1,0-5 122,0 1 0,0-2-45,0-2 1,1 1 39,3-1 1,-2 0 2,6 1 1,0-1 38,3 1 1,1-5 5,-1 1 0,0-2 86,1 2 1,-5 1-68,1-5 1,0 3 113,3-3 0,0 1-122,1-1 0,-1-3 96,1 3 1,-1-3-37,1-1 1,-1 0 0,0 0 0,2 0 49,2 0 0,-2 0-1,2 0 1,-1-5-23,1-2 0,-2-2 13,2 1 1,2-6-134,-2 3 0,2-3 92,-2 2 0,-2-3-176,2 0 0,-3-4 46,0 4 0,-1-6 34,1 2 0,-1-2-27,1-2 0,-2 0-116,-3 0 0,2-3-8,-5-1 0,0 0 65,-4 4 1,0 4-63,0 0 0,-1 0 57,-3-4 0,-3 4-174,-4 0 1,-6 2-122,-2-2 0,-2 2-114,-2 6 0,0-1 40,0 1 0,-3 3-98,-1 1 0,0 4 548,5-1 0,9-2 0,3 0 0</inkml:trace>
  <inkml:trace contextRef="#ctx0" brushRef="#br2" timeOffset="108">13340 10473 6930,'0'-6'2263,"0"-5"-1763,0 10-192,0-9 0,0 7 223,0-4-349,0 4 0,0-3 83,0 2 1,1 3 2,3-3 17,-3-2-224,9-1 0,-4-3 31,6 3 0,-5-2 85,1 5 1,0-4-151,3 5 1,2-3 126,2 3 1,-2 1-172,2-1 0,-2 1 93,-2 2 1,-3 0-159,-1 0-48,1 0 1,3 2 144,1 1 0,-5 0 4,1 5 0,-4-5-104,3 5 1,-4-4 19,1 3 0,-3 1 66,-1 3 0,0-3-102,0 0 1,0-1 85,0 5 0,-1-1-88,-3 1 0,3-5 97,-3 1 1,-1-4-4,1 3 0,-1 0 107,1 0-137,3-2 186,-4 0-151,5-3 158,0 3 140,0-5-218,5 0 0,-3 0 107,6 0 1,-4 3-51,3 1 0,1 0-68,3-4 1,1 4 51,-1 0 0,1 3-37,-1-3 1,1 4-45,-1-5 0,0 6 63,1-1 1,-2-2-175,-2 2 0,2 0 3,-3 3 0,-2 0-124,-1 1 0,-1-1 19,1 1 0,-3-1 95,3 1 0,-4-1-30,-4 0 0,-1 1 56,-3-1 0,-2 1 41,2-1 1,-3 0-61,-4 1 0,2-6 218,-2-2 0,-2 1-65,2-1 1,-4 0 67,4-4 0,-4 0-133,4 0 1,-1 0 8,5 0 1,1-2-1063,2-1 753,-2 1 1,9-8-955,-3 3 0,3 0-39,1 0 1280,0-1 0,10-3 0,2-1 0</inkml:trace>
  <inkml:trace contextRef="#ctx0" brushRef="#br2" timeOffset="109">13648 10153 8255,'-5'-6'0,"2"1"0,-4 5 0,3 0 0,-4 0 0,4 0 0,-3 0 0,3-4 0,-4 0 0,5 0 0,-5 4 0,5 0 0,-7 0 0,8 0 0,-6 0 0,6 0 841,-9 0 0,5 0-293,-5 0 0,-1 0-275,1 0 1,-4 4-96,-1 0 0,0 4-152,1-5 0,1 5 148,-5-4 0,5 5-172,-1-2 1,-2 2 90,2-1 0,0 2-118,3-2 0,-3 5 66,0 3 0,1-1 38,6-4 1,-2 2-75,2 2 1,2-2 58,-2 2 1,2 2 36,-2-2 0,0 4-32,4-4 0,-4 2 40,4-2 0,-5-1-32,2 5 0,0-5 2,0 1 1,1 2-45,-2-2 0,-1 1 48,5 0 0,-3-4-104,3 3 0,-4-1 83,4 2 0,1-4-84,3 4 1,0-2 67,0 1 1,0-3-15,0 4 0,1-4-25,3 0 0,-2 0-4,6 4 0,-2-4-77,2 4 0,2-4 99,-2 0 0,-2-1-46,1 1 1,0-1 33,0 0 1,4 0-78,-4-4 0,3 3 60,2-2 1,0 1-14,4-2 0,-4 2-2,4-5 1,-4 4 0,0-4 0,-1 3 25,1-3 1,-1 1-15,0-1 0,1-3-20,-1 3 0,1-3 21,-1-1 0,4 0-21,1 0 0,0 0 16,-1 0 1,-2 0 18,2 0 0,-1-4-25,1 1 1,-2-3 0,2 3 1,-2 0 24,-2-4 1,1 4-20,-1-1 0,1-2 22,-1-2 1,1 2-18,-1-2 0,0 2 11,1-2 1,-1-2-12,1 3 1,-1-4 68,0 0 0,1 0-57,-1-1 0,1-1 2,-1-2 0,1 3-17,-1-4 1,0 0 16,1 1 1,-1-2-20,1 2 0,-2 1 15,-3-5 0,4 4-65,-4-4 1,0 3 54,0-3 1,0 0-21,0-4 1,2 1 8,-5-1 0,3 4-2,-3 0 1,0 1 27,-4-1 1,0-3-26,0 3 1,0 2 129,0-3 1,-5 5-73,-3-4 1,-2 4 108,-1-4 0,-1 5-129,1-1 0,0-2 5,-1 2 0,-3 0-29,0 3 0,-1 2-134,5 3 0,-4-2-270,0 5 1,-2-4 162,2 5 1,2-1-688,-2 4 0,1 0 20,-1 0 909,2 0 0,-3 0 0,4 0 0</inkml:trace>
  <inkml:trace contextRef="#ctx0" brushRef="#br2" timeOffset="110">22419 5037 7034,'0'-7'1462,"0"2"-288,0 5-882,0 5-160,0-3 0,0 4 79,0-2-115,0-3 1,4 5 53,0-2 0,5-3-46,-2 3 0,0-3 22,0-1 0,1 0 17,3 0 0,1 2 94,-1 2-31,1-3 1,3 4-72,0-5 0,0 4-13,-3-1 1,-1 1-28,0-4 0,1 4 54,-1 0 1,-2 1-24,3-1 0,-7-3 4,6 3 0,-2 1-94,2-1 0,1 1 42,-1-1 0,1-3-9,-1 3 0,4-2-121,1 2 1,-1-3 137,-4 3 0,1 1-92,-1-1 1,0 1 148,1-1-194,-1-3 1,1 8 99,-1-5 1,-3 3-69,-1-3 1,-3 4 39,4-4 1,-1 3-5,5-3 0,-5 4 7,1-4 0,0 3 2,3-3 0,2 1 26,2-1 1,-2-3 4,2 3 1,-2 1-37,-2-1 1,0 1 15,1-1 0,-1-3-23,1 3 0,-1 1 4,1-1 0,-5 3-7,1-3 1,-1 1 71,5-1 1,-1-2 3,1 6 0,0-5-15,4 0 0,-4 3-29,4-3 0,-4 5 62,0-4 1,-1 3-44,0-3 0,1 1 1,-1-1 0,1-3 56,-1 3 1,1 1 7,-1-1 1,0 0 9,1-4 0,3 0 15,0 0 1,1 4-214,-5-1 159,0 6 0,1-6-166,-1 4 1,1-3 94,-1 4 1,0-4-126,1 3 1,-2-3 17,-2 4 0,2-4 28,-3 3 0,0-3 12,0 4 1,0-5 12,0 5 1,3-4 84,-2 3 1,-2-3-67,2 4 0,-4-4 36,3 3-27,1 1 0,4-1 13,-1 1-6,0 0-7,1 3 1,-1-1-1,1-2 0,-5 1-6,1-5-15,-1 4 0,5-2 17,-1 1 121,1 3 0,-1-5-109,1 3 0,-1 1-2,0-5 1,-3 3 11,0-3-8,-1 5 0,5-4 6,-1 3 1,-3 1-1,-1-6 1,-3 6-39,4-1 1,-1-2 29,5 2 0,-5-2-33,1 2 1,0 2 24,3-2 0,0 0-8,1 0 1,-1 2 42,1-2 0,-2-2 2,-3 2 1,4-4 7,-4 3 0,3 0 6,2 0 1,-5 2-7,1-5 0,-2 5-17,2-2 0,2 2-44,-2-1 0,-2 2 51,2-2 0,-4-2-60,3 2 1,-1-1 64,2 5 1,2-5-4,-2 1 1,-2-1 9,2 5 1,-4-5 7,3 1 0,0 0-50,0 3 0,3-1 27,-2-2 0,2 2-66,2-2 0,-5 1 66,1-2 0,-1 3-88,5-2 0,-5 2 65,1 1 0,-2-3-12,2 0 0,2-1-18,-2 5 0,-2-1-10,2 1 1,-4-1 9,3 0 1,-1 1 11,2-1 0,1 1-2,-5-1 1,5-3 24,-2-1 1,0 1 6,0 3 0,-3-3-22,4 0 0,-1-2 0,5 2 0,-5 2 0,1-3 0,0 0 213,3 0-3,0 1-222,-4-2 0,3 3 25,-3-5 1,0 5-50,0-2 0,-4 0 50,1 0 0,1-3-3,-1 4 1,-1-4-17,-3 3-2,0 1 1,2 3-18,2 1 1,-3-5 0,3 1 1,-3-4-466,-1 3 322,0 1 1,0 0-464,0-1 0,1-4-206,3 1-257,-3 2 234,4-5 1,-3 5-1535,1-2 2392,-1-2 0,8 3 0,-4-5 0</inkml:trace>
  <inkml:trace contextRef="#ctx0" brushRef="#br2" timeOffset="111">23881 4968 8420,'0'0'0</inkml:trace>
  <inkml:trace contextRef="#ctx0" brushRef="#br2" timeOffset="112">23881 4957 8420,'0'-7'291,"0"-3"16,0 4 0,0-2 273,0 1 152,0 4 0,0-2-287,0 0-210,0 4 0,0-3-80,0 8 0,0-2 70,0 6 0,0-1-103,0 5 1,0-1 121,0 1 0,-4-1-322,0 0 1,-3 5-23,3-1 0,-5 0-4,1-3 0,0 3-85,0 0 0,-2 0 103,2-3 0,2 2-65,-2-3 0,4 3 97,-3-6 0,4 2-188,0 1 198,1 1-10,-3-1 54,4-5 53,-4 5 26,5-10 1,1 4-81,3-5 39,-3 5-17,9-4-24,-3 4 9,4-5 0,1 0-3,-1 0 0,0 0-1,1 0 1,-5 0-2,1 0 1,0 0-519,3 0 409,0 0 0,1 0-452,-1 0 0,-3 0-155,0 0-782,-6 0 411,8 0 65,-9 0 1021,5 0 0,-6 0 0,0-5 0,0 4 0,-2-5 43,-2 2-125,3 3 1184,-4-10-66,5 5 163,0-5-797,0 4 1,0 1 532,0 2-29,0 3-539,0-4 1,0 6-285,0 3 1,0-2 122,0 6 1,0 0-185,0 3 0,0 2-76,0 2 0,0-2-31,0 2 0,0 1 71,0 0 0,0 3-114,0-4 1,0 0-121,0-3 283,5 4 1,-4-3-182,3 2 158,-2-7-107,-2-3-946,0-5 1,0-5 119,0-3 1,0 2 312,0-2 1,0 0 607,0-3 0,5-6 0,1 0 0</inkml:trace>
  <inkml:trace contextRef="#ctx0" brushRef="#br2" timeOffset="113">23995 4774 8420,'-10'-8'-92,"2"1"0,-2 4 246,3-1 1,-3 2 46,-2-2 1,1 3-33,-1-3 0,1 3 108,-1 1 0,1-4-41,0 0 17,-1 0 1,1 4-146,-1 0 0,1 0 57,0 0 1,-1 4-140,1 0 1,-1 5 82,1-2 0,-2 4 51,-2 0 1,2 0-47,-2 1 0,-2 3 43,2 0 0,-1 2-105,1-2 1,2 1 93,-2 3 0,2 2-88,2-6 0,-1 5 2,1-1 1,3-1-10,0 1 0,6-4-21,-2 4 0,-1-1-144,1 1 0,0-1 32,4-3 0,0-1 65,0 5 0,4-4-191,0 4 0,1-5 121,-1 2 1,1 0-120,3-1 0,2 1 97,-3-5 1,4 2 44,0 2 1,0-6 49,1 2 1,-1-2 15,1 3 0,-1-2 73,0-3 0,2 2-114,2-5 0,-2 1 173,2-1 0,-2-3-79,-2 3 1,5-3 81,-1-1 0,0 0-55,-3 0 0,3-1-39,0-3 1,4 2 5,-4-6 1,2 0-3,-2-3 1,1 2 9,3-2 1,2 2-9,-6-6 0,4 1 53,-4-2 0,4 2-58,-3-5 0,-1 4 174,-4-4 1,1 0-171,-1-4 1,0 0 12,1 1 1,-2-5-17,-2 0 0,-3 1-2,-5 3 0,0 0 39,0 0 1,-2 0-14,-1 0 0,-4 1-305,-4-1 0,-4 4 89,-1 0 1,-4 5-578,1-2 0,3 5-152,0 3 1,0 0-1462,1 4 2337,-1 0 0,0 4 0,-2 0 0</inkml:trace>
  <inkml:trace contextRef="#ctx0" brushRef="#br2" timeOffset="114">22853 13614 7828,'-6'0'247,"1"0"217,5 0-71,5 0-333,-4 0 0,5 0 66,-2 0 0,-1-4-15,4 0 7,-4 0 1,7 4-114,-2 0 1,-2-1 61,2-3 0,-1 3-13,5-3 0,-1-1 71,1 1 1,-1-3-24,0 3 0,5-4 2,-1 4 0,1-5-5,0 2 1,-3 1 8,7-2 1,-3 2-35,2-2 0,3-2-5,-3 2 0,3-2-35,0-1 0,1-1 25,0 1 0,0-1-99,0 1 0,0 0 108,-1-1 1,0 1-78,-3-1 0,3 1 50,-3-1 0,2 1-107,2 0 0,0-1 51,0 1 0,-4-1-12,0 1 0,0-1-15,4 1 0,0-4 45,-1 0 1,1-1 52,0 5 0,-1 0-51,-3-1 1,2 1 41,-2-1 1,-1 1-35,1-1 1,-1 1-6,1 0 0,1-1-8,-5 1 1,6-1-8,-2 1 0,-2-1-29,3 1 0,-7 0-11,3-1 1,-2 1 21,1-1 0,-2 1 11,2 0 0,-3-1 16,0 1 1,-1-1-16,1 1 1,-1-2 10,1-2 1,-1 2-73,0-2 0,5 1-5,-1-1 0,1 1 15,0-5 1,-4 4-17,4-4 0,0 3-25,-1-3 0,4 0 51,-3-4 0,4 4-56,-1 0 1,-3 0 45,0-4 1,0 4 73,-1 0 1,1 5-32,-5-1 1,0 3 4,1 0 1,-2 1 134,-2-1 0,2 1-86,-3-1 1,0 5 77,0-1 1,-3 1-54,4-5 0,-4 1 74,3-1 0,-3 2-108,4 3 1,-1-4 0,5 4 0,-1-3-4,0-2 1,1 1-7,-1-1 1,-1 1-66,-2 0 1,2 0 82,-2 4-18,-3-3-5,5 3 1,-9 0-177,3-1-121,2 6-399,-4-4-230,3 6 133,-5 0 1,-5 6 782,-3 1 0,-7 3 0,-3 2 0</inkml:trace>
  <inkml:trace contextRef="#ctx0" brushRef="#br2" timeOffset="115">22945 13488 8166,'0'-6'804,"-4"-1"-145,0 4-431,0 1 0,4-4 191,0 2-184,0 3-13,0-4 1,-1 5 38,-3 0 104,3 0-48,-4 0-228,0 0 1,2 0-86,-5 0 0,5 1-87,-5 3 1,4-2 162,-3 6-157,-1 0 0,-2 7 88,2 0 0,-2 0-77,2-3 1,-2 3 49,-1 0 1,1 4-16,2-4 0,-2 2 8,2-2 1,-2-2 5,-1 2 0,3 0-7,1-3 0,-1 2 25,-3-7 71,-1 3-60,1 2 8,-1-1 1,5-3 93,-1 0 9,5-6-18,-2 3 21,5-5 118,0 0-201,5 0 0,-2 0 120,5 0 0,1 0-58,6 0 0,-3 0 31,4 0 0,0 0 9,-1 0 0,4-4-9,-3 1 1,4-1 5,-1 4 1,-1 0 24,1 0 1,-4 0-63,4 0 0,-5 0 117,1 0-244,-2 0 84,-2 0 0,-3 0-521,0 0-273,-6 0-644,3 0-160,-5 0 1536,-5 0 0,-1 5 0,-6 1 0</inkml:trace>
  <inkml:trace contextRef="#ctx0" brushRef="#br2" timeOffset="116">10713 13477 8056,'0'7'475,"0"1"0,0-4-420,0 3 1,0-3 143,0 4 0,0-5-107,0 5-28,0 0 0,0 3-90,0 1 1,0-5 178,0 1-63,0-1-94,0 5 1,-1-2 97,-3-2 1,2 2-57,-1-3 1,0 0 31,-1 0 1,2-3-200,-6 4 67,6-6 0,-5 7 28,3-5 1,3 1 90,-3-1-40,3-3-131,1 4 345,0-5 131,5 0-220,2 0 1,4 0 33,0 0 0,1 0-16,-1 0 1,1 0-19,-1 0 0,0 0-5,1 0 0,3 0-11,0 0 1,4 0-102,-3 0 0,-1 0 84,-4 0 0,1 0-105,-1 0 1,1 4 38,-1 0 1,0 3-111,1-3 0,-5 5-2,1-1 1,-5-2 57,0 2 1,0-2-113,1 2 0,-3 2 131,3-3-70,-3 4 0,-6 0 51,-3 0 0,-2 0-24,-1-4 1,-1 3 18,1-2 0,0-2 2,-1 2 0,1-4 10,-1 3 0,1-3 7,-1 4 0,-3-6-121,0 2 0,0-1 106,3 0 0,1-1-387,-1 2 0,1-3 149,0-1 0,-1 0-1463,1 0 869,4 0 844,2 0 0,5-5 0,0-2 0</inkml:trace>
  <inkml:trace contextRef="#ctx0" brushRef="#br2" timeOffset="117">10781 13454 8170,'0'-7'28,"0"2"0,-1 5 537,-3 0-31,3 0-76,-4 0 806,5 0-1141,5 0 0,-3 0 240,6 0-303,0 0 0,3 0 52,1 0 0,-1 0-9,0 0 1,-3 0-174,0 0 0,-1 0 39,5 0 1,-1 0-98,1 0 1,3-1-126,0-3 1,0 3-165,-3-3 1,-1-1 4,0 1 1,1 1-210,-1 3 1,-3 0-303,0 0 923,-6 0 0,8-6 0,-3 0 0</inkml:trace>
  <inkml:trace contextRef="#ctx0" brushRef="#br2" timeOffset="118">11033 13305 8081,'0'-6'0,"-6"1"0,4 1-69,-6 0 0,5-1 121,-5 1 0,2 2 176,-2-6 1,-1 4-116,5-3 0,-3 3 317,3-4-305,-5 6 1,3-7 75,-6 5 0,5 0-8,-1 4 28,0-5 0,-3 4-126,0-3-45,-1 3 0,1 1 40,-1 0 0,1 0-20,-1 0 0,1 0-1,0 0 0,3 0-45,0 0 0,1 1 76,-5 3 0,1-1-66,-1 4 0,-3 0 57,0 0 1,-1 3-69,0-2 0,4 3 24,-4 5 0,0-4-5,1 3 1,-1-1-21,5 2 0,0-4 1,-1 4 1,2 0-26,2-1 0,-1 2 47,6-2 1,-5-1-39,4 5 0,0-5 34,4 1 0,-3 2 0,-1-2 0,0 4-31,4-4 1,0 4-9,0-4 1,-1 4-4,-3-3 1,3 0 27,-3-1 1,3-1-19,1 5 1,0-5 10,0 2 1,0-4-16,0 0 0,0 3 14,0 0 1,0 0-75,0-3 1,1-1 41,3 1 0,-3 0-4,3 4 0,1-4-34,-1 4 0,5-4-13,-2 0 0,-1-1 40,2 0 1,-4 0 0,4-4 1,-1 3 37,5-2 1,-5-2-39,1 2 0,-1-4 136,5 3 0,-1-3-80,1 4 0,0-6 11,4 2 1,-4 1 48,4-1 0,-3 0 13,3-4 0,-4 0-52,4 0 1,-4 0-6,0 0 0,3 0-94,0 0 1,0 0 88,-3 0 1,3-1-62,0-3 1,2 1 68,-2-4 0,-1 3 1,5-4 0,-5 1 9,1-5 0,2 1-36,-2-1 0,4 1 141,-4-1 0,0 1-122,-3 0 1,-1-2 10,1-2 1,-1 1 10,1-5 1,-1 3-73,0-3 0,-3 4 3,0-4 0,-2 1-12,2-1 1,0-2 20,-4 2 1,0 1-11,-4-1 0,0 0-53,0-4 0,0 0 59,0 0 1,-4 4-20,0 0 0,-3 0 13,3-4 1,-5 4 13,1 0 1,-2 0-12,-1-3 0,0 2 1,-1 1 1,1 5-83,-1-1 0,0 1 33,-4-1 1,2 6-137,-5-2 0,4 3 97,-4 1 1,1 1-625,-1 6 0,-1 0 293,5 0 1,0 0 417,3 0 0,-4-5 0,-2-1 0</inkml:trace>
  <inkml:trace contextRef="#ctx0" brushRef="#br0" timeOffset="119">15921 16035 7699,'0'-6'266,"-5"-5"-254,3 5 1,-3-2 149,5 1 273,-5 4-10,4-2-222,-4 0 0,4 0-52,-3-3 1,2 2 139,-1 2 122,1 3-99,2-9-115,0 4 1,2-2-11,1 0 0,0 4-105,5-3 1,-5 4 104,5 0 1,0-3-7,3 3 0,-2-5-2,2 4 0,-2-1-4,7 1 0,-3 2-73,3-6 0,-2 6 22,5-2 0,-5 3-98,1 1 0,-2 1 72,-2 3 0,0-2-77,1 6 0,-2-1 26,-2 5 1,2 1-132,-3 2 0,0-1 102,0 5 0,-4-4-6,1 4 0,-3 1-97,-1 7 0,0-3 75,0 3 0,-5 1-163,-3-2 1,-2 2 47,-1-1 1,-2-2-72,-2 6 1,1-6 55,-5 2 1,4-3 220,-4-1 0,3-4-89,-3 0 0,5-5 160,-1 1 0,2-2 59,2-2-195,5 0 314,-5 1-196,10-6-183,-4 4 160,5-8-28,0 3 77,0-5-1,5 0 1,-2 1-30,4 3 1,-3-3-67,4 3 1,-1-3 156,5-1 0,-5 0-20,1 0 0,0 0-46,3 0 1,0 0-87,1 0 1,3 0-12,0 0 1,2 0 29,-2 0 1,-2 0-97,2 0 0,1 0-35,0 0 1,3 0 73,-4 0 1,1 0-9,0 0 0,-4 0 12,4 0 1,-4 0-195,0 0 155,-1 0-23,1 0-134,-6 0-92,-1 0 1,-6-1-206,-3-3 0,1 3-1473,-4-3 14,-1-2 1403,-3 4 1,1-4 511,2 2 0,-2-2 0,3-6 0</inkml:trace>
  <inkml:trace contextRef="#ctx0" brushRef="#br0" timeOffset="120">16469 15966 7703,'-6'-11'-501,"0"0"309,6-1 0,0 4 602,0 1 0,0 3-53,0-4 1,0 5 480,0-5-389,-5 5-259,4-7 1,-4 8 278,5-6-294,0 6 0,0-8 34,0 2 1,4 2 22,0-2 0,5 4-107,-2-3 1,3-1 6,2-4 1,-1 5-2,1-1 0,-1 2 13,0-2 1,1-1 7,-1 6 1,-1-2-44,-2 1 1,2 2-25,-2-1 0,2 1-117,1 2 0,-3 0 62,0 0-38,-1 5 0,5 2 53,-1 4 0,-3 1-72,-1-1 1,-3 0 38,4 1 1,-6-1 40,2 1 1,1 0-10,-1 4 1,0-4 4,-4 4 1,0-4 112,0 0 1,0-1-29,0 1-55,0-1 1,0 0 5,0 1 0,-4-5-73,0 1 1,-1-4 46,1 3-4,3-4 52,-9 7-56,9-4 1,-5 2 113,6 0-75,0-6 9,0 8 2,0-3 0,2 0 0,2 1 0,2-2 0,5 2 1,1 1 98,-1-5 1,1 3-135,-1-3 0,4 5 4,0-1 1,4-2-130,-3 1 0,3 1 86,-4 4 1,0-1-163,-3 0 1,-1 1-29,0-1 1,-3 1-61,0-1 0,-2 0 111,2 1 0,-3-1 14,-5 1 1,0-1 138,0 1 0,-4-1-62,0 0 1,-9 1 86,2-1 1,-4 1-57,0-1 1,-3-3-33,-5-1 0,-1 1-20,-3 3 1,-2 1 1,-5-1 0,3-3 40,1-1 1,3 1-14,-3 3 1,8-4-20,-1-3 0,8-3-6,0-1 1,6 0-1536,1 0 1152,6 0 0,-3-5-321,5-3 1,0-2-117,0-1 1,1-1 857,3 1 0,7-6 0,7 0 0</inkml:trace>
  <inkml:trace contextRef="#ctx0" brushRef="#br0" timeOffset="121">16732 15612 7726,'0'-11'0,"0"3"0,0 1-152,0-1-94,0-3 248,0-1 242,0 1 73,0-1 1,-4 5 209,0-1-7,-5 6-131,8-3-191,-9-1 0,7 4 234,-5-6 94,6 6-427,-8-8 1,7 3 94,-4-4 0,3 3-174,-4 1 1,4 0 43,-3 0 0,-1 0-160,-3 4 1,-1 1-27,1-2 1,0 3-6,-1 1 0,1-1 77,-1-3 1,1 3-50,-1-3 1,1 3-2,0 1 1,-1 0 18,1 0 152,-1 0 0,1 0-46,-1 0 0,1 0 108,0 0 1,-1 0-84,1 0 1,2 0 78,-3 0 1,7 0-73,-6 0 0,1 4 21,-5-1 1,2 2-91,-2-1 0,-2-2 68,2 1 1,-2 2-35,2-1 1,1 4 10,-5-4 1,1 5-65,-1-2 1,-1 2 89,5-1 1,-5 2-3,1-3 0,-2 4 1,2 0 0,-1-3 12,5-1 1,-1 0 84,5 0 0,0 3-60,-1-2 1,1-2-77,-1 2 1,1-1 57,0 5 1,-1-1-9,1 1 1,-1 3 53,1 0 0,-1 0 78,1-3 1,-4 3-96,0 0 0,-2 2 16,2-2 1,1-1-63,-5 5 1,4-4 42,-4 4 1,5-3-51,-2 3 1,4-5 47,0 1 1,1-1-131,-1 1 0,1-2 78,0 2 1,3 1-22,0 0 0,1 3 56,-5-4 0,5 5 11,-1-1 0,4-1 117,-3 1 1,3-5-87,-4 1 1,6 2-17,-2-2 1,3 4-9,1-4 0,0 4-26,0-4 0,0 2 24,0-2 0,0-1-16,0 5 0,0-5 6,0 1 0,0 2 1,0-2 0,0 2-41,0-2 1,0-3-76,0 4 1,3 0 45,1-1 0,0 2 43,-4-2 0,4-2-66,0 2 0,3-2 20,-3-2 0,5 1-18,-1-1 1,0 0-21,0 1 1,2-5-12,-2 1 1,2 0-51,1 3 95,1 1 1,-1-1 0,1 0 0,-1-3-13,1 0 1,-5-1-6,1 5 0,-1-6 2,5-2 10,-1 2 1,1-3-14,-1 4 0,4-4-3,1 1 1,-1-3 0,-4-1 1,1 0 11,-1 0 21,0 0-29,6 5 1,-4-3 3,2 6 0,-2-5-7,-2 0 0,-3 0 0,-1 1-34,1-3 0,3 8-16,1-5 1,-1 0 162,0-4 1,1 1-114,-1 3 1,1-3-123,-1 3 87,1-3 1,-1-1-69,0 0 0,-3 1 1,0 3 55,-1-3 1,5 4 77,-1-5 0,-3 0-11,-1 0 1,1 0 16,3 0-44,1 0 0,-1 0-32,1 0 1,-1 0 41,0 0 1,-3 0-5,0 0 0,-1 0 12,5 0 5,-1 0-22,6 0 1,-5 0-6,4 0 1,0 0 10,-1 0 0,1 0-7,-5 0 1,0 0 53,1 0 1,-1 0-34,1 0 0,-1 0-7,0 0 0,1 0 0,-1 0 0,1 0-3,-1 0 1,1-3-41,-1-1 18,0 0 1,1 3-156,-1-3 0,1 3 90,-1-3 1,1-1 77,-1 1 0,0-1-34,1 1 1,-1 2 73,1-6 0,-1 4-27,0-4 95,1 6 1,-1-7-95,1 5 1,-5-3 22,1 3 1,0-1 22,3 1 0,0 1-29,1-4 1,-1 3-133,1-4 0,-1 6 33,1-2 1,-1-1-56,0 1 1,1-3 121,-1 3 0,1-5-12,-1 1 1,0 2 23,1-2 1,-1 2 12,1-2 0,-5-2 4,1 3 0,0 0-33,3 0 0,-3-1-1,-1-3 1,0 3-60,0 0-43,3 1 1,-5-5 95,3 1 0,-2-1-11,-2 1 1,-1 0-9,4-1 0,0 1 2,0-1 0,2 1-57,-5 0 0,4-5 47,-5 1 1,5 0 103,-4 3 1,1 1-37,-1 0 0,-3-1 102,3 1 1,-3-1-24,-1 1-37,0-1 0,0 1-8,0 0 1,0-1 106,0 1 1,0-2-254,0-2 0,0 2 93,0-2 0,0 1-127,0-1 1,0 2 35,0-2 1,1-2-89,3 2 1,-3-1 135,3 0 0,1 2-19,-1-5 1,0 5 30,-4-1 1,0-1 83,0 0 1,0 1 69,0 4 0,0-2-19,0-2 0,-4 2-99,0-2 1,-3 2 30,3 2 1,-4-1-126,4 1 1,-3 0 53,3-1 1,-4 1 31,5-1 0,-1 1 7,4 0 1,-4-1 1,0 1 1,-3-1-3,3 1 0,-1-1-10,1 1 0,0 0 30,-7-1 0,6 5-18,-7-1 0,-1 2-3,-2-2 1,-1-1-101,0 5 0,-1-3-168,-6 3 1,4-4 77,0 4 0,4-1-98,-4 2 0,3 1-51,-3-2 1,5-1 121,-1 2 1,-1-2-518,0 1 305,1 2 1,4-6-1,-1 4 1,6-5-115,2 1 1,3-3 539,1-4 0,-5-8 0,-2-6 0</inkml:trace>
  <inkml:trace contextRef="#ctx0" brushRef="#br0" timeOffset="122">17565 15932 7508,'-7'0'1000,"-1"0"-95,6-5-489,-4 4 1,5-4 228,-3 5-84,3 0-77,-4 0 370,5 0-650,5 0 1,-2 0 12,4 0 1,-3 0-40,4 0 0,-1 1-92,5 3 1,-1-3 80,1 3 0,0-3-2,3-1 0,-1 0-93,5 0 0,-3 0 56,3 0 1,0 0-141,4 0 0,-4 0 90,0 0 0,-2 0-111,2 0 0,-2-4-194,-6 0 21,6 1 0,-4 3-392,2 0-503,-8 0 327,-2 0-2416,-5 0 2289,0-5 901,-5 3 0,-1-3 0,-5 5 0</inkml:trace>
  <inkml:trace contextRef="#ctx0" brushRef="#br0" timeOffset="123">17600 16138 7781,'-6'6'0,"5"0"509,-3-2-129,3-3 1,1 6 746,0-3-227,0-3 10,0 4-587,0 0 1,1-4 78,3 3 0,-1 1-62,4-1 0,1 0-135,3-4 0,1 0 213,-1 0 0,1 0-68,-1 0 1,2 0-47,2 0 0,3 0-38,5 0 0,-1-1 46,1-3 0,1 1-96,3-4 1,-3 4 25,3-1 0,-3-1-147,-1 1 1,-2 1 72,-2 3 1,-2-4-74,-6 0 0,1 0-217,-1 4-486,-5 0-531,0 0-1391,-6 0-1012,-6 0 3542,0 0 0,-10 5 0,-2 2 0</inkml:trace>
  <inkml:trace contextRef="#ctx0" brushRef="#br0" timeOffset="124">18433 15715 7808,'-5'-6'0,"3"-1"0,-6 4 385,6 1-109,-9-8 1,9 9 592,-6-3-248,6-2 184,-3 5-237,5-10-23,0 10-323,0-4 3,0 5 1,5 0-137,2 0 0,3 0 57,2 0 0,4 0-144,3 0 1,-1 0 55,1 0 1,0 0-108,4 0 1,-3 0 172,3 0 1,-2 1-39,5 3 1,0-3 15,0 3 1,-2-3 4,3-1 0,1 0-112,-1 0 1,-1 0 66,-3 0 0,-1 0-103,-3 0 1,-3 0 149,-4 0-33,-1 0-123,0 0 26,-4 0 116,-2 0 526,-5 0 0,-4 6-427,0 1 0,-3 3-115,3 2 1,-5 0-55,1 4 1,2-2 51,-2 5 0,2-4 65,-2 4 0,-2 0-76,3 4 1,0 3 10,0 1 1,3 5-31,-4-2 1,4 2-132,-3-2 0,3 2 75,-4-5 0,5 4-9,-5 0 0,5-3-4,0-1 1,-2-5 42,1-3 1,0 2-165,4-6 0,0 0 42,0-3 0,0-1 47,0 0 0,-4-3-3,0 0 0,0-5-242,4 5-9,0-5 89,0 2-903,0-5-308,-5 0 871,4 0 1,-5-4 22,2 0 0,3-1-36,-3 1 0,4 2-795,4-6 1367,-3 5 0,9-7 0,-4 4 0</inkml:trace>
  <inkml:trace contextRef="#ctx0" brushRef="#br0" timeOffset="125">19130 15784 7873,'6'-12'0,"-1"0"-30,-5-4 1,0 4 28,0-4 1,4 4 207,0 0 1,1 5 272,-1-1 1,-3 0 292,3-3-314,-3 0 1,0 0 148,3 4-44,-2-3-350,3 8 0,-4-3 0,3 5 1,-2-3-20,6-1 1,-4 0 18,3 4 0,1 0-104,3 0 1,1 0 4,-1 0 1,1 1-154,-1 3 0,0-1 91,1 4 0,2-3-123,-3 4 1,7-1 119,-7 5 1,3-2-11,-2-3 1,-1 4-17,1-4 0,-5 3 34,1 2 0,-6 3-27,2 0 0,-3 0 35,-1-3 0,-1 3-59,-3 0 1,-2 4 32,-5-3 0,-1 3-8,1-4 0,-1 0 24,1-4 0,1 1 1,2-1 0,-1-3-54,5-1 0,-3-3 87,3 4-111,0-6 99,4 4 18,0-6 1,5 3-6,3 1 1,2 0 14,2-4 1,3 1-112,0 3 0,4-3 55,-4 3 1,6-1-120,-2 0 1,-2 0 40,2 5 1,-5-2-169,2 2 0,-4 2 124,0-3 1,-1 3-85,1 2 1,-5 1 107,1 2 1,-4-2 14,3 2 0,-4-3-33,1 0 1,-3-1 18,-1 1 0,0 3 66,0 0 1,-4 0-49,0-3 0,-9-1-20,2 1 1,-8-1 49,0 0 1,-3 1 1,0-1 1,-3-3 3,-1 0 0,-3-1 83,-6 5 0,2-2 38,3-3 1,-1 2-71,9-5 1,-2 4 204,8-5 0,1 1 154,4-4-335,-1 0-237,6 0-548,-4 0 230,8-5 0,-1-1-424,6-6 0,4 5-497,4-1 0,1 4 184,-1-3 1210,0 4 0,6-7 0,1 4 0</inkml:trace>
  <inkml:trace contextRef="#ctx0" brushRef="#br0" timeOffset="126">20066 15875 8544,'0'-6'1930,"0"1"-1142,0 0-279,0 3 1,6-3-39,1 5 0,3 0-206,2 0 0,-1 0-5,1 0 0,-1 0 0,0 0 1,5 0-20,-1 0 0,4 0-17,-4 0 0,5-4-111,-1 1 0,-1-1 36,1 4 0,0 0-123,4 0 0,-1 0 50,-3 0 1,1-4-302,-5 0 237,6 0 1,-9 4 111,3 0-3148,-7 0 1430,-3 0-324,-5 0 1918,0-5 0,0 4 0,0-4 0</inkml:trace>
  <inkml:trace contextRef="#ctx0" brushRef="#br0" timeOffset="127">20854 15521 7814,'-5'-6'539,"4"-5"1,-4 9 160,5-6-163,0 6 475,0-3 617,0 5 0,0 5-1334,0 2 1,0 5-26,0 3 0,-1-1-56,-3 5 0,3-1 20,-3 1 0,3 2-100,1-2 0,0 2 12,0-2 1,1 1-19,3-5 0,-3 4-6,3-3 0,1 0-192,-1-1 157,-1-2 0,1 3-81,0-4 1,0-4-170,-4-1 111,0-4-350,0 2-53,0-5 316,0-5 0,4 2 86,0-4 1,4 0-26,0 0 1,2 0 53,2 3 0,-1 2-112,0-6 1,1 6 102,-1-2 1,5 3-23,-1 1 0,1 0 45,-1 0 0,-1 1 115,5 3 0,-1-2-23,1 6 1,2-2-92,-6 2 0,1 2-40,0-2 0,-4 2 61,3 1 1,2 2-120,-2 2 0,-1-2 16,-6 2 1,1 1-73,-6 0 0,1 3 140,-4-4-1,0 1-13,0 0 1,-4-4 93,1 4 1,-10-4-61,2 0 1,-5-1 82,1 1 0,-1-1-95,-3 0 1,-3-3 59,3 0 0,-3-5-28,-1 5 0,-1-5 5,-2 0 0,0 2-94,-4-1 0,3 0-146,-3-4 0,6 0 8,1 0 0,1 0-499,7 0-9,0 0 1,5-1-170,2-3-354,3-2 619,5-6 1,0 1-150,0-1 1,1 1 770,3 0 0,2-1 0,6 1 0</inkml:trace>
  <inkml:trace contextRef="#ctx0" brushRef="#br0" timeOffset="128">20843 15498 7792,'-5'-11'1057,"4"-1"-292,-4 6-140,5-4-63,0 9-317,0-5 1,5 6 73,2 0 0,5 0-56,3 0 0,-1-1-55,5-3 0,1 3-109,7-3 1,-3 3 83,3 1 1,2 0-126,1 0 1,3-1-14,2-3 1,-1 3-207,0-3 1,0-1 54,1 1 1,-5-4-82,1 5 1,-6-3-390,2 3 0,-8 1-52,-4-1-110,-2 1 0,-6-1-641,1-1 646,-6 0 1,2 5 732,-8 3 0,3-3 0,-4 4 0</inkml:trace>
  <inkml:trace contextRef="#ctx0" brushRef="#br0" timeOffset="129">21665 15498 9302,'7'-5'956,"-2"4"1,-10-4-545,-3 5 0,2 0-87,-2 0 1,4 1-113,-3 3 0,3 1-121,-4 2 1,1 7 204,-5-2 0,2 3-27,3 0 1,-4 3-55,4 5 0,-3-3 26,-2 3 1,5-3-88,-1 7 1,4-3 70,-3-1 0,4 0-222,-1 0 1,3-2 61,1-2 1,0 2-30,0-6 1,5 4-89,3-4 0,-2 0-110,2-3 0,-1-1 64,5 1 0,-1-1-47,0 0 1,5-3 44,-1 0 0,1-6 83,0 2 0,0 1 0,3-1 1,5 0 7,-5-4 0,5 0 8,-5 0 0,3-4-12,1 0 1,0-5-5,0 2 1,-1-4 78,1 0 0,0 0 4,0-1 1,-4-1 158,0-2 0,-1 1-61,1-5 1,1 0-140,-5-4 1,-1-1 44,-6-2 0,1 0-128,-5-4 1,-1 1 92,-3-2 0,-9-1-17,-2 6 1,-9-5-92,-3 5 0,-1 0-209,-7 7 1,1-1-89,-4 5 0,-3-1 145,3 5 1,-6 5-438,10 2 0,-8 3 233,7 1 1,-7 0-851,8 0 1,-1 5 1277,8 2 0,-4 3 0,-3 2 0</inkml:trace>
  <inkml:trace contextRef="#ctx0" brushRef="#br0" timeOffset="130">13168 15224 7679,'-6'-1'170,"2"-3"0,2 3 173,-2-3 176,2 3-37,-3 1 160,5-5-328,0 3 53,0-3 704,0 5-1027,5 5 0,1-2 69,1 4 0,0-3-100,-4 4 1,2-4 86,3 3 1,2-3 16,-2 4 1,2-5-10,1 5 1,1-4-8,-1 4 0,1-2 0,-1 1 0,0 2 8,1-5 0,-1 5 6,1-1 1,-1-2 10,1 2 1,3-2-97,0 2 0,0 0 6,-3-4 0,3 5-2,0-1 0,2-2-3,-2 2 1,-1-4-16,5 3 1,-5-3 0,1 4 0,2-2 33,-2 2 0,5 0 9,-1-4 1,-1 4-10,1-4 1,-4 5-35,4-2 0,-4-1-15,4 2 0,-5 0-5,2 3 0,-4-3 18,0-1 1,3 1-3,0 3 0,0 0-30,-3-4 0,3 3 32,0-2 1,2-2-9,-2 2 1,-1-4-2,5 3 0,-4-3 1,4 4 1,-1-4-8,1 3 1,1-3-6,-4 4 1,0-5-2,-1 5 1,-2-2-1,2 2 0,-2 2 70,-2-2 1,2-2-60,2 2 0,-2-2 80,2 2 1,2 0-4,-2-4 1,5 4 9,-1-4 1,-1 1-59,1-1 1,-4-3 5,4 3 1,0-3-30,4-1 1,-1 1-10,-3 3 0,2-3-73,-2 3 0,-1 1 91,1-1 1,-5 1-132,1-1 1,2-2 62,-2 6 1,4-4-48,-4 3 0,1-3 75,-5 4 0,4-4-1,0 3 0,5-4 17,-5 1 1,1 1 7,-1-1 0,-1 1 21,5-2 1,-3-1-37,3 1 1,-5 0 39,1 1 1,1-3-17,0 3 1,3 1-1,-4-1 0,0 1-4,-3-1 0,-1-2-2,0 6 1,1-4-17,-1 3 1,1-3 0,-1 4 0,0-6-93,1 2 1,3 1 93,0-1 0,1 3-2,-5-3 1,2 1 14,2-1 0,-1-3 1,5 3 0,-4 1 26,4-1 1,-4 1 10,4-1 1,-3-3-14,3 3 1,-5-1 15,1 0 0,-1-1 102,1 2 1,-2 1-112,2-2 0,-2 1-22,-2-4 1,1 4 27,-1 0 0,-3 0 40,-1-4-67,1 0 0,-1 1-2,1 3-48,-5-3-14,2 4-193,-5-5 155,0 0-629,5 0-307,-4 0-682,4 0 111,-5 0 1593,-5 0 0,-6-5 0,-7-1 0</inkml:trace>
  <inkml:trace contextRef="#ctx0" brushRef="#br0" timeOffset="131">13454 15110 7622,'-7'0'591,"2"0"3064,5 0-3564,-5 0-4,-1 0-18,-5 0 0,-1-4 18,1 0 1,3 0-117,0 4 1,1 0 77,-5 0 0,4 0-23,-4 0 1,3 0-103,-6 0 0,2 0 77,2 0 1,-1 0-112,1 0 1,0 0 45,-1 0 1,1 0-54,-1 0 0,5 0 102,-1 0 1,4 0-24,-3 0 30,4 0 1,-3 0-42,2 0 110,3 0 1,-6 0-80,4 0 233,1 0-113,-3 0 20,0 0-57,4 0 1,-8 2 250,5 1 23,0-1-230,4 3 1,-1-5-9,-3 0 32,3 0-17,-4 0-79,5 0-22,-5 0 0,4 1 135,-3 3-87,3-3 0,-1 5 40,-2-2-4,3-2 42,-4 8-78,5-4 1,0 5 47,0 1 0,4-4-21,0-1 0,5 1 17,-2 3 0,0 1-61,0-1 1,-3 2-1,4 2 0,-2-2-49,2 2 1,0 1 63,-4 0 1,1 3-41,-1-4 0,-1 1 15,4 0 1,-3-4-13,4 3 1,-6-1 10,2 2 0,2-4-3,2 4 1,-2-4 53,2 0 1,-4-2 7,3-3 1,0 4 209,0-4-182,4 3 32,-5 2-72,5-1 0,-4-3-10,-4-1-12,4-4-204,-6 2 29,4-5-4000,-5 0 1548,0-5 2567,0-1 0,-5-11 0,-1-1 0</inkml:trace>
  <inkml:trace contextRef="#ctx0" brushRef="#br2" timeOffset="132">23059 3266 6682,'0'-6'1066,"0"1"549,0 5 1,-4 1-1630,0 3 0,0-1 145,4 4-274,0-4 142,0 7 69,0-4 165,0 1-166,5 3 0,2-9 37,4 3 0,-3 1-27,-1-1 1,1-1 66,3-3 0,-3 0-51,0 0 1,-1 0 58,5 0 0,-5 4-61,1 0 0,0 1 14,3-1 0,-3-3-52,-1 3 0,0-1 47,0 0 1,3-1-61,-2 1 0,-2 3 116,2-3-156,-6 1 0,19 1 0,-2 2 0</inkml:trace>
  <inkml:trace contextRef="#ctx0" brushRef="#br2" timeOffset="133">23276 3381 8390,'7'6'666,"1"-2"0,-4-2 2356,3 2-2597,1-3 1,3 8-258,1-5 1,-1 1-26,1-1 0,-1-3-84,1 3 0,-1-3 26,0-1 1,1 4-6,-1 0 0,1 0 13,-1-4 0,0 3-58,1 1 0,-1 1 5,1-1 1,-1-3-193,1 3 201,-1 3 0,0-2-129,1 2 0,-1 2 107,1-5 0,-1 4-72,1-5 0,-1 5 47,0-4 0,5 3-2,-1-3 0,1 4 14,0-4 1,-4 3 8,3-3 1,2 5-27,-2-1 1,0-2 12,-3 2 0,-1-2 4,1 1 1,-1 4-4,1-4 1,-1 2-47,0-1 1,1 2 39,-1-2 1,1 2-16,-1 1 0,0-1 15,1-2 0,3 2 1,0-2 1,2 1 149,-2-2 0,-2 3-90,2-2 1,1-2 79,0 2 1,-1-4-100,-4 3 1,5 0 0,-1 0 1,0 3 8,-4-2 1,1-2-1,-1 2 1,1-2 27,-1 2 1,1 2-5,-1-2 1,2 2-45,2 1 0,1-3 10,3-1 1,2 1-121,-6 4 0,1-5 125,0 1 0,-2-1-130,5 5 0,-2-2 88,2-2 1,-1 2-4,-3-3 0,-2 2 7,2-1 0,-2 2-14,-2-2 1,-3 2 68,0 1 1,-2 1-54,2-1 0,2 0 37,-3 1 0,4 1-23,0 2 0,-3-3-105,-1 4 0,1-4 37,3 0 0,-3-2-1,0-2 0,-5 2 25,5-3 1,-4 0-11,3 0 0,-3-3 3,4 4 3,-6-6 1,5 7 10,-4-5-22,-1 0-276,3 1-138,-5-4-423,0 4-4886,0-5 5752,-5 0 0,-7 0 0,-5 0 0</inkml:trace>
  <inkml:trace contextRef="#ctx0" brushRef="#br2" timeOffset="134">24338 3118 7919,'0'-8'-627,"0"1"1169,0 4-172,0-2 0,0 4 174,0-3 148,0 3-448,-5-4 0,2 5 111,-4 0-33,4 0-155,-7 0 0,4 0 10,-6 0 1,5 1-25,-1 3 1,0-2-147,-3 6 0,-1-2 104,1 2 0,0 2-62,-1-2 1,-3 6 91,0 1 1,0 1-171,3-1 0,-1-1 98,-2 5 1,6 1-4,-2 2 0,6-4-18,-3-3 0,2 2-116,-2-2 0,3 4 3,5-4 1,-1 1 123,-3-5 1,3 0-15,-3 1 0,4 2-48,4-3 1,-2 7-28,6-7 0,-4 0-17,3-4 0,1 1-100,3 3 1,1-3 72,-1-1 0,5-4-11,-1 1 0,4-3 100,-4-1 0,0 0-40,-3 0 0,0 0 147,4 0 1,-4-5-130,3-3 0,-6 2 68,-1-2 0,-2 1-30,2-5-16,-3 1 0,-5 0-37,0-1 0,-5 2-13,-3 2 1,-6-2-126,-1 3 0,-5 1 91,1 3 0,0 1-203,-4 2 0,6 0 55,-5 0 0,4 2-127,3 1 1,-3 4-236,10 4 1,-3 2-250,7 2 0,0-2 304,4 2 1,0-6 523,0-1 0,0-1 0,0 5 0</inkml:trace>
  <inkml:trace contextRef="#ctx0" brushRef="#br2" timeOffset="135">24338 2969 8390,'-6'0'-385,"-5"-5"1,9 4 462,-6-3 1,4 3 296,-3 1 1,0-1-60,0-3 0,-3 3-96,2-3 1,-2 3-17,-2 1 0,1 0 18,0 0 1,-1 0-87,1 0 233,-1 0-309,-4 5 0,-1 0 178,-2 2 1,3 4 9,4-4 1,4-1-92,-4 2 1,7 0 3,-6 3 1,3 1-124,0-1 0,-2 2 82,3 2 0,0-1-198,0 5 1,3-5 148,-4 1 0,2 2-174,-2-2 0,-2 1-3,3-1 0,1-1-18,3 5 0,-2-5 99,1 2 0,-1 0-2,1-1 0,3 1 0,-3-5 1,3 4 27,1 1 1,0 0-36,0-1 0,0-2 34,0 2 0,0-2-69,0-2 1,0 2 64,0 2 0,0-2-3,0 2 0,1-2 5,3-2 1,-2-1 0,6-2 1,-4 2-4,3-2 0,-3 2-4,4 1 1,-5 1 12,5-1 1,-4-3-5,3-1 0,0-3 5,0 4 1,4-4 38,-4 3 0,3-4 5,2 1 1,-1 1 15,1-2 0,-1 1 135,0-4 0,1 0 6,-1 0 0,5 0-146,-1 0 1,1 0-17,-1 0 1,-2 0 37,2 0 0,3-4-62,1 1 1,-1-6 18,1 1 0,0-2-17,4-1 1,-4-1 21,0 1 0,-1-2 10,1-2 0,1 2 78,-5-2 0,2-3-85,-2-1 1,-2 1 2,2-1 1,-4 2 17,-3-3 0,1-1-73,-5 2 1,3-3-2,-3-1 0,0 1-16,-4-1 1,0 0-30,0 0 0,-1 0-17,-3 0 1,-3 1-138,-4-1 0,-2 0 105,-2 0 0,0 0-340,-8 0 0,3 4 152,-7 0 1,3 5-187,1-1 0,2 6-52,2 2 525,2 4 0,1-12 0,-2 2 0</inkml:trace>
  <inkml:trace contextRef="#ctx0" brushRef="#br2" timeOffset="136">22728 15658 6878,'-7'-6'1453,"2"1"-838,5 5-56,-5 0 148,4 0-357,-4 0 174,5 0 1,5-4-260,2 0-51,4 0 1,0 3-289,0-3-47,1 3 45,-1-4 1,1 3 71,-1-1-89,0 1 0,1-3 31,-1 5 1,1 0 48,-1 0 1,1-3-42,-1-1 0,0-1 58,1 1 1,3 1-101,0-4 0,4 3 87,-3-4 0,3 2-7,-4-2 0,5-2 50,-1 3 0,3 0 5,1 0 1,-1-1 88,1-3 1,4 0-73,0 4 0,-1-3 28,-3 2 1,4-2-41,-1-2 1,-3 5-108,-4-1 0,0 1 58,4-5 1,0 5-11,0-1 0,0 0 16,-1-3 0,1-2-15,0-2 0,4 1-10,-1-5 0,9 4 17,-5-4 1,6 1 91,-6-1 1,-1-1-82,2 4 1,-6-3 79,2 4 1,-3-4-18,-1 4 0,0-4 7,-1 4 1,0-6-12,-3 2 1,3 2 12,-3-3 0,-2 5-44,2-4 0,0 4 21,4-4 0,-4 4-107,0-4 0,0 1 55,4-1 1,4-1-102,0 4 1,-1-4 60,-3 1 0,0 1 17,0-1 1,0 1 48,-1-1 1,-4 3 15,-3 4 0,2-3 79,-2 0 0,0 1 34,-3 6 1,-5-2-71,1 3 1,-5-3-26,0-2 0,2 1-121,-1-1 1,4 1 27,-4-1 1,3 1 19,-3 0-4,5-1 1,-6 1-247,4-1 195,-4 6 25,7-4-77,-9 9 66,4-5-1010,-5 6-575,0 0 1638,-5 0 0,-6 6 0,-7 0 0</inkml:trace>
  <inkml:trace contextRef="#ctx0" brushRef="#br2" timeOffset="137">22853 15407 7530,'-5'-7'112,"4"-3"714,-4 9-307,5-9 0,0 7 565,0-4-262,0 4 93,0-2-479,0 5 0,-4 1-312,0 3 0,-1-1 43,1 4 1,2 1-138,-6 3 0,4 5 69,-3-1 0,-1 4-229,-3-4 1,-1 4 52,1-4 1,-2 4-43,-2-3 0,2 3-36,-2-4 0,1 4 114,-1-4 0,6 4 74,-3-4 0,1 1-37,0-5 1,-2 0 16,9 1-8,-5-1-3,8 1-127,-4-6 137,5-1 253,0-5-215,5 0 1,-2 1 161,4 3 1,-3-3-28,4 3 1,-1-2 8,5-2-119,-1 5 0,2-4 1,2 3 1,-2-2-72,2 2 0,1-3 67,0 3 1,3-3-66,-4-1 0,1 2 38,0 1 0,-8-1-181,4 2-143,-3-3-23,2-1 0,-3 0-127,-1 0-271,-4 0-1814,2 0 2514,-5 0 0,5-5 0,1-2 0</inkml:trace>
  <inkml:trace contextRef="#ctx0" brushRef="#br2" timeOffset="138">9959 15555 7879,'0'-6'-261,"0"-4"564,0 8 1,0-4 82,0 2 537,0 3-169,0-4 1472,0 5-1959,0 5-241,0 1 0,0 6 111,0-1 0,4-3-47,0-1 0,-1 1 100,-3 3-190,0 1 0,0-1 0,0 1 0</inkml:trace>
  <inkml:trace contextRef="#ctx0" brushRef="#br2" timeOffset="139">9970 15669 7806,'5'18'0,"-3"-1"0,3-6 0,-5 1 0</inkml:trace>
  <inkml:trace contextRef="#ctx0" brushRef="#br2" timeOffset="140">9993 15761 7868,'0'15'1768,"0"0"0,4 6-972,0-2 0,1-2-575,-1 2 0,-2-1-195,6 1 1,-6 1-49,2-4 0,1 3-10,-1-4 0,4 1-5,-4 0 0,1-4-83,-2 4 99,-1-4 1,4 0-152,-2-1 107,-3-4-263,4 3 124,-5-9-249,0 4-35,0-5-631,-5 0 733,-1 0 0,-6 0-86,1 0 0,3-1-339,1-3 352,4 3 144,-7-9 241,4 3 1,-2-3-156,0 2 256,6-2 0,-8 5 64,2-2 1,2 0 56,-2 3 178,6 3 0,-9-4-55,4 5 1,1-4 432,-2 0-438,5 1 0,-3 3 335,2 0-230,3 0-371,-4 0 0,0 0 0,-2 0 0</inkml:trace>
  <inkml:trace contextRef="#ctx0" brushRef="#br2" timeOffset="141">9902 16012 7856,'5'11'3022,"1"1"-2686,6-1 0,-6 1-275,-2-1 0,2 1-54,2-1 0,1 0-13,-2 1 0,3-5-15,-2 1 0,-2 0 51,2 3 1,0 1-5,3-1 1,-3-1 49,-1-2 0,1 1-4,3-6 0,-3 5 40,0-4 38,-1 5-72,5-8-78,-1 4 0,-5-5 0,-1 0 0</inkml:trace>
  <inkml:trace contextRef="#ctx0" brushRef="#br2" timeOffset="142">10130 16229 7826,'0'-11'0,"4"3"2056,0 0 1,0 1-1002,-4-5 1,4-3-652,-1 0 0,2 0-273,-1 3 0,-3 1-173,3-1 1,-1 5 29,1-1-238,-3 1-692,4-5 516,-5 6-1679,0 1 1673,0 5 1,5 0 0,1 0-1</inkml:trace>
  <inkml:trace contextRef="#ctx0" brushRef="#br2" timeOffset="143">10918 15647 7813,'0'-12'444,"0"1"0,0 4-209,0-3 0,0 8 372,0-6-397,-5 6 1,3-4 61,-6 6 0,4 0-30,-3 0 1,3 0-1,-4 0 1,1 0 19,-5 0 1,1 0-27,-1 0 1,1 2-47,0 2 0,-2 1 26,-2 2 1,2 3-48,-2-2 1,2 3 40,2 5 1,-1-4-110,1 4 0,-1 1 7,1 2 0,1-1-156,2 1 1,2 0 106,2 4 1,3 4-251,-3-1 191,3 1 0,1-9 0,0-2 0</inkml:trace>
  <inkml:trace contextRef="#ctx0" brushRef="#br2" timeOffset="144">11341 15738 7835,'0'-24'0,"0"-3"0,-5 3 1646,-3-3 0,-3 3-903,-4 1 0,-3 6-541,-5 1 0,0 4-263,0 0-1,-5 5-223,-2-1 0,-3 6-283,-1-2 0,1 3 220,2 1 1,-1 0-121,6 0 1,-3 0 133,6 0 0,-3 5-165,7 2 1,3 0 46,1 0 1,7-3 451,4 4 0,-2-1 0,0 5 0</inkml:trace>
  <inkml:trace contextRef="#ctx0" brushRef="#br2" timeOffset="145">10644 15909 8209,'0'-6'1681,"0"1"-1310,0 5 0,-5 0 0,-1 0 1</inkml:trace>
  <inkml:trace contextRef="#ctx0" brushRef="#br2" timeOffset="146">11124 16103 7812,'0'0'0</inkml:trace>
  <inkml:trace contextRef="#ctx0" brushRef="#br2" timeOffset="147">10644 15898 7888,'0'-7'0,"0"2"0</inkml:trace>
  <inkml:trace contextRef="#ctx0" brushRef="#br2" timeOffset="148">10656 15875 7968,'-7'0'2281,"2"0"-2138,0 0 0,4 1-93,-3 3 113,3-3-63,1 4 0,0-3 52,0 1 0,1-1 176,3 2-94,-3 2-88,9 0 1,-7 2-51,4-1 159,-4 1-375,7 4 140,-9-1 0,5-3-54,-6-1 0,1-3 122,3 4-21,-3-6-89,4 8 1,-5-7 9,0 4 1,0-3 65,0 4 1,4-4 4,0 3 21,-1 1 1,-1 3-37,1 1 1,0-5 273,5 1-224,-6 0 0,7 3-23,-5 0 0,3-3-39,-3 0 0,4-5 41,-4 5 0,5-4-57,-2 3 0,-1-3 43,2 4 1,-4-6-140,4 2 84,-6 3-20,8-6 3,-3 9 1,0-7-2,1 4 1,-4-4 18,3 1-14,-4-3-39,7 4 48,-9-4 1,8 5 100,-5-2-45,5-2 1,-3 3 109,6-5 0,-5 0-70,1 0 0,-4 0 132,3 0-112,1 0-41,3 0 1,1 0-83,-1 0 1,-3 0 75,-1 0 1,-3 0-126,4 0 1,-5 0 4,5 0 1,-4 0 14,4 0 0,-1 0 88,5 0 0,-1 0 73,0 0 0,5 0-78,-1 0 0,0-4-16,-3 0 0,-1 0 41,0 4 1,2-4 24,2 1-110,-2-1 1,3 0 116,-4 0-230,-1 0 106,1-1-4,-6 4 0,0-4-12,-2 5 13,-3-5 0,6 0-190,-3-3 202,-3-2 0,8 4-92,-5-6 1,1 5 94,-2-1 0,-1 4-2,2-3 0,1 3 74,-2-4 14,1 6-63,1-8 0,-3 7 44,1-5-144,-1 6 96,3-8 0,-3 5-98,6-3 1,-4-2 11,3 2 1,-3 2-334,4-2 308,-6 1 0,7-5-1,-5 1 134,0-1 1,-4 1-107,0 0 1,0 3-51,0 0 80,0 1 1,-4-5 183,0 1 1,-1 3 163,1 1-125,3-1 1,-4-3-149,5-1 1,0 5 27,0-1-40,0 0-17,0-3 0,0-1-47,0 1 1,0 3 56,0 1 1,0 3-106,0-4 1,0 5 80,0-5 0,0 4-17,0-3 14,0 4 8,0-7 1,-1 7 20,-3-4-34,3 4-142,-10-7 1,6 7 28,-2-4-331,-3 4 1,7-6-386,-5 6-225,6-1-391,-8-1 1464,8 4 0,-8-5 0,4 6 0</inkml:trace>
  <inkml:trace contextRef="#ctx0" brushRef="#br2" timeOffset="149">10930 15761 7725,'-8'-7'-50,"1"4"399,4 1-130,-7-3 1,7 4 254,-4-3 229,4 3-208,-2 1 970,5 0-1294,5 0 0,2 0-69,4 0 1,0 0 52,1 0 0,0 0-95,4 0 0,-4 0 9,4 0 1,0 0-118,-1 0 0,4 0-74,-3 0 1,0 0 140,-1 0 0,-2 0-83,2 0 0,-2 0 113,-2 0 1,1 0-15,-1 0 0,-3 0 20,-1 0-23,-4 0 1,3 0 38,-2 0 24,-3 0 24,4 0 389,-5 0-393,0 5 1,-1 0-5,-3 3 20,3 2-44,-4-4-46,5 6 0,-1-2-171,-3-3 175,3 4 1,-4-5-116,5 5 1,0-3 92,0 0 0,0-5 55,0 5 0,-2-2-53,-1 2 0,1 2 6,-2-2 0,3 2-12,1 1 0,-4 1 8,1-1 0,-1 1-81,4-1 1,-4 0 80,0 1 1,0-1-134,4 1 1,-1-2 68,-3-3 1,3 4-155,-3-4 148,3 3-11,1 2-2,0-1 26,0-4-158,0 3 139,0-9-139,0 4-2039,0-5 1384,0-5-978,0 4 1821,0-4 0,-5 0 0,-1-2 0</inkml:trace>
  <inkml:trace contextRef="#ctx0" brushRef="#br0" timeOffset="150">6955 17051 7106,'-6'-6'2248,"1"1"-1697,5 5 200,0 0-166,-5 0-76,4 0-158,-5 0-28,6 0 102,0 5-225,0 1 0,4 6-74,0-1 0,0 1 74,-4-1 0,0 2-165,0 2 1,0-1 40,0 5 0,0-1-27,0 1 0,0 2 41,0-2 0,0 3-153,0 1 0,0 0-19,0-1 0,0 1 96,0 0 0,0 0-88,0 0 1,0-4 71,0 0 0,0-1-78,0 1 1,4 1-12,-1-5 0,1 0-118,-4-3 0,4-1 54,0 1 0,0-1-60,-4 1 0,1-1 15,3 0 0,-3-3 51,3 0 1,-3-5 207,-1 5 1,0-4-117,0 3 1,0-3 224,0 4-11,0-6 1,0 5 318,0-3-277,0-3 1,0 5 423,0-2-59,0-3-190,0 4-92,0 0 7,0-3-28,0 3 11,0 0 13,0-4 64,0 4 436,0-5-458,0 5-320,0-3 0,0 4 222,0-2-308,-5-3 17,4 9 0,-4-7-76,5 4-34,0-4-128,0 2 139,0 0 70,0-4 208,0 4-1463,0-5 1,-5-5 0,-2-1 0</inkml:trace>
  <inkml:trace contextRef="#ctx0" brushRef="#br0" timeOffset="151">7629 17257 7792,'-6'0'-569,"-4"0"898,8 0 0,-4 0 323,2 0 181,3 0-185,-4 0 54,5 0 0,5 0-510,3 0 1,2 0 12,1 0 0,1 0-50,-1 0 0,2 0 51,2 0 0,-1 0-137,5 0 0,-1-4 63,1 0 0,6 1-48,-2 3 1,2-2 26,-2-2 1,0 3-95,0-3 0,3-1 31,1 1 0,-2-3-95,-5 3 1,0 0-90,-5 4 0,4-4 119,-4 1-166,1-1 1,-5 4 48,0 0 1,-3-4-525,0 0 72,-6 0-161,3 4-279,-5 0 172,-5 0 0,3 4-579,-6 0 1433,5 0 0,-7 1 0,4 1 0</inkml:trace>
  <inkml:trace contextRef="#ctx0" brushRef="#br0" timeOffset="152">7732 17474 7971,'-6'0'-28,"-1"0"528,3 0 79,3 0 180,-4 0-233,0 0 256,4 0-30,-4 0-213,5 0-233,5 0 1,1 0-60,6 0 0,-1 0 0,0 0 1,5 0-18,-1 0 1,4-1-27,-4-3 0,5 3-2,-1-3 1,3 3 26,1 1 0,-4-4 51,0 0 0,1 0-66,7 4 0,-4 0-17,0 0 1,-1 0-43,-3 0 0,3 0-10,1 0 1,-4 0 24,0 0 1,-5 0-136,1 0 0,-2 0 196,-2 0-242,1 0-28,-1-5 147,-5 4-299,-1-4 1,-5 3-479,0-1 1,-5 1-606,-2-1 1,-7 1 480,-1 2 793,-1 0 0,0-5 0,-2-1 0</inkml:trace>
  <inkml:trace contextRef="#ctx0" brushRef="#br0" timeOffset="153">8851 16834 7791,'-6'-6'5,"1"0"-69,5 2-47,0 3 561,-5-10 27,3 10 55,-3-4 268,5 0-800,0 4 0,-5-4 0,-1 5 0</inkml:trace>
  <inkml:trace contextRef="#ctx0" brushRef="#br0" timeOffset="154">8817 16846 7918,'0'11'1291,"0"4"244,0 1 0,4 4-955,0-1 0,-1 3-182,-3 0 1,4 1-293,0 0 0,0 0 118,-4 0 1,0 3-156,0 1 0,0 1 117,0-1 1,0 2-196,0 5 0,0 2 71,0 2 1,0-3 45,0 3 1,0 2-125,0-2 1,-4-4 67,0-4 1,0-4-201,4 0 1,0-3 65,0-4 1,4-1-56,0-3 0,1-6 42,-1 3-102,-3-4 94,9-1 52,-8 3 5,8-9 85,-9 4-994,4-5 675,-5-5 1,0 3-679,0-6 0,-1 6-474,-3-2 1432,3-3 0,-9 1 0,3-5 0</inkml:trace>
  <inkml:trace contextRef="#ctx0" brushRef="#br0" timeOffset="155">9411 17006 7793,'0'-12'1211,"0"1"-753,5-1 0,-4 1-58,3 0 0,-3 3-169,-1 0 0,-4 5-49,1-5 1,-5 4-136,4-4 1,-1 5 188,1-5-360,-2 6 0,-5-4 111,-1 6 0,1 0-88,-1 0 0,1 0 15,-1 0 0,0 2-52,-3 2 0,2-2 176,-2 6 0,-2 3 2,2 4 1,-4 1 31,4-5 0,-2 4-39,2 0 1,2 4 158,-2-3 0,2 3-128,2-4 0,5 5-50,2-1 1,-1-1-38,1 1 1,1-5-147,7 1 0,2-2 67,6-2 0,1-3-125,2 0 0,3-6 143,4 2 1,-3-3 1,0-1 1,0-1-10,4-3 1,-1-2-2,-3-6 1,3 5 23,-3-1 0,-2 1 43,2-5 1,-5-3 10,2 0 0,0-1 8,-1 5 0,-1-2 103,-6-2 0,1 2-12,-5-2 1,1 3-64,-2 0 0,-1 4 369,1 1 0,-1 3 126,-2-4 514,-5 6-678,3-3 0,-4 5 20,2 0 1,3 5-158,-3 3 1,2 5-19,-2 3 1,3 4-179,-3-1 1,1 3 42,-1 0 0,2 6-50,-6 3 1,6-1-14,-2 5 1,1-6-72,0 9 1,1-5 95,-2 5 0,3-3-2,1 0 0,0-5-12,0 1 1,0-7-5,0-1 1,0-2-99,0-6 1,4 1-68,0-5 1,0 0 64,-4 1 0,3-5 3,1 1 0,1-5-186,-1 0 245,-3-1-33,4-2-8,-5 0 192,6 0-747,-5 0 428,4 0 1,-5-2-1682,0-1 899,0 1 981,0-8 0,0 9 0,0-4 0</inkml:trace>
  <inkml:trace contextRef="#ctx0" brushRef="#br0" timeOffset="156">9822 17360 7818,'0'-8'211,"0"0"1,0 5 874,0-5-21,-5 6 328,4-4-277,-4 6-6,5 0-922,0 6 0,0 0 0,0 5 1,0-3-49,0 0-318,0-6-1569,0 8 1308,0-9 1,1 6 438,3-3 0,-3-3 0,4 4 0</inkml:trace>
  <inkml:trace contextRef="#ctx0" brushRef="#br0" timeOffset="157">10165 16971 7798,'0'-6'2127,"0"1"0,0 14-1893,0 2 1,0-1-76,0-2 1,0 1-80,0 6 0,0-1-25,0 5 1,0-4 35,0 4 0,0-3-42,0 3 0,0-4-43,0 4 0,0-5-122,0 1 1,0 2 84,0-2 0,0 0-114,0-3 0,0-1 0,0 0 34,0 1 229,0-1-120,0 1 176,0-6 36,0-1 1315,0-5-1400,0-5 0,5 2-187,2-4 0,3 4 104,2-1 1,-1 3-122,1 1 1,-1-4 65,1 1 1,-1-1-62,0 4 0,2 0 20,2 0 0,-2 1-11,2 3 1,-2-3 39,-2 3 1,2 1 11,2-1 1,-2 3-33,2-3 1,-2 5 33,-2-1 0,1-2-129,-1 2 1,-1-1 53,-2 5 1,-3-1-11,-5 1 0,0 3 3,0 0 1,0 0-13,0-3 1,-5-1 15,-3 1 1,-2-1 12,-1 0 0,-2-1-105,-2-2 0,1 2 62,-5-2 0,4-2 124,-5 2 0,5-4-28,-4 3 0,1-4 122,-1 1 0,2-3-125,1-1 1,4 0 19,-3 0 1,6 0-245,1 0 219,5 0 0,-2-1-1007,5-3-96,0 3-331,0-10 1465,0 5 0,0 0 0,0 1 0</inkml:trace>
  <inkml:trace contextRef="#ctx0" brushRef="#br0" timeOffset="158">10245 16891 10491,'11'0'488,"0"0"0,1 0-262,-1 0 0,1 0-26,-1 0 0,4 0-39,0 0 1,5-3-89,-5-1 0,5 0 26,-1 4 1,3 0-197,1 0 1,-2-1-159,-2-3 1,3 3 155,-3-3 1,-3 3-115,-1 1 1,-2 0-537,-1 0-441,-1 0 1190,0 0 0,1 0 0,-1 0 0</inkml:trace>
  <inkml:trace contextRef="#ctx0" brushRef="#br0" timeOffset="159">10747 17040 8341,'-10'5'1149,"2"3"0,-2-2-798,3 2 0,0 0-11,0 8 1,0-2-76,0 5 1,-4-4-19,4 4 0,2 0-17,1 4 0,-1 0-1,1 0 1,-1-1-24,1 1 0,3 0-26,-3 0 0,3-2-91,1-2 0,0 2 104,0-6 1,4 0-319,-1-3 1,6-1 67,-1 1 0,2-2-20,2-3 1,0 2-31,3-5 0,-2 4-141,2-5 1,-1 1 88,2-4 1,-4 0 81,3 0 0,2 0 133,-2 0 1,4-1-99,-4-3 0,4 2 151,-3-6 0,4 0-80,-1-3 0,-1 0 9,1-1 1,-4 1 23,4-1 1,-4 1 83,4-1 1,-5-3-31,2 0 1,-4-4-69,0 4 1,-2-6 51,-3 2 0,-1-1-31,-6 1 1,0-3 24,0 3 0,0-2-107,0-2 1,-9 4-141,-3 0 0,-3 4 79,0-4 1,-4 5-87,-8-2 0,3 5-32,-3 3 1,-1 0-160,2 4 0,3-4-265,4 4 0,5 1 208,-1 3 1,2 0-916,2 0 1323,4 0 0,-3-6 0,4 0 0</inkml:trace>
  <inkml:trace contextRef="#ctx0" brushRef="#br0" timeOffset="160">10781 17029 7807,'0'0'0</inkml:trace>
  <inkml:trace contextRef="#ctx0" brushRef="#br0" timeOffset="161">11524 17268 7746,'0'0'0</inkml:trace>
  <inkml:trace contextRef="#ctx0" brushRef="#br0" timeOffset="162">11489 17280 7732,'-6'0'1351,"1"0"1503,5 0-2605,5 0-58,1 0 1,6 0-59,-1 0 0,4 0-16,1 0 0,0 0-53,-1 0 1,-1 0 54,5 0 1,-3 0-94,3 0 0,-5 0-17,1 0 1,1 0 56,0 0 0,-1 0-89,-4 0 0,1 0 64,-1 0 0,-3 0-119,-1 0-142,1 0-439,3 0-133,-4 0-461,-2-5 1253,-5 3 0,-5-3 0,-2 5 0</inkml:trace>
  <inkml:trace contextRef="#ctx0" brushRef="#br0" timeOffset="163">11763 17268 7772,'-11'0'0</inkml:trace>
  <inkml:trace contextRef="#ctx0" brushRef="#br0" timeOffset="164">12129 16926 7758,'-6'-7'2004,"1"2"-1196,5 5 1208,0 0-1788,0 5 1,0-2-124,0 5 0,0-5 42,0 5 0,0-4-107,0 3 1,1-3 162,3 4-129,-3-1 1,4 5-55,-5-1 0,1 1 87,3-1 0,-3 1-121,3-1 0,-3 0 112,-1 1 1,0 0-97,0 4 0,0-2 42,0 5 1,0-4 1,0 4 1,0 0-28,0 4 1,0 0-117,0 0 1,0-2 30,0-2 0,2 3 90,1-3 1,-1-3-104,2-1 1,-3 2 74,-1-2-3,5 0 0,-4-3-25,3-1-3,2 1-107,-4-1-4,3 1-182,0-1 167,-4 0 62,4 1 1,-5-5 25,0 1 1,0-4 71,0 3-4,0-4 8,0 7 27,0-4 37,0 6-123,0-1 1,0-3 38,0 0 32,0-6-37,0 8-225,0-9 98,0 5-365,0-6-177,5 0-342,-4 0 1033,4 0 0,-5 0 0,0 0 0</inkml:trace>
  <inkml:trace contextRef="#ctx0" brushRef="#br0" timeOffset="165">12369 16994 7804,'-5'-6'0,"3"-4"116,-3 3-6,5-4 0,2 1 929,1 2-321,-1 3-345,8 0 1,-4 3-113,6-6 1,-1 5-167,0 0 0,1 1 80,-1 2 1,1-4-4,-1 1 0,2-1-5,2 4 0,-2 0-110,2 0 0,-2 0-93,-2 0 1,2 1 21,2 3 1,-6-2-68,2 6 1,-2-2-2,3 2 1,-6 2 40,-2-2 0,1 2 93,-1 1 0,-1-3 0,-3 0 1,0-1-18,0 5 0,-1-1 5,-3 1 0,-2-1 46,-5 0 0,-1 0-35,1-4 1,-1 3 62,1-2 0,0-2 10,-1 2 136,1-1 1,1 1 172,2 0 115,-2-6-268,9 3 76,-5-5-468,6 0 183,0 5 0,2-3-84,2 1 1,2-1 43,5-2 1,4 4-99,1-1 0,4 2 46,-1-1 1,-1-1-63,1 4 1,0 0 66,4 0 0,-2 3 2,-2-2 0,-1 4 4,-3 3 0,-2-3 17,2 4 0,-2 0-114,-2-1 0,-3 6 53,0-2 1,-6-2-98,2 3 0,-3-5 78,-1 4 1,0-4-14,0 4 0,-1-5 43,-3 1 1,2-2-6,-6-2 0,-1 1 48,-6-1 1,2-1-55,-2-2 0,-2 1 196,2-5 1,-5 3-36,1-3 1,-1 0 22,1-4 0,-3 4-85,3-1 0,1 1-30,-1-4 1,5 0-9,-1 0-10,2 0-488,2 0 149,5 0-240,-5 0 37,10 0 1,-3 0-317,8 0 0,-1-1 234,4-3 0,1 2 627,3-6 0,-4 6 0,-2-4 0</inkml:trace>
  <inkml:trace contextRef="#ctx0" brushRef="#br0" timeOffset="166">13088 17246 7733,'-6'-2'527,"2"-2"637,3 3-129,1-4 1894,0 5-3433,5 0 39,-4 0 1,6 0-1495,-4 0 1959,-1 0 0,8 5 0,-4 2 0</inkml:trace>
  <inkml:trace contextRef="#ctx0" brushRef="#br0" timeOffset="167">13340 16846 10339,'7'0'437,"1"0"0,-1 0-247,5 0 0,1 0-26,2 0 1,-1 0-57,5 0 0,0-4 118,4 0 0,-4 0-260,0 4 1,0 0-28,4 0 0,-4 0-5,0 0 0,-2 0 62,2 0 0,-1 0-118,-3 0 0,-2 0 46,2 0 1,-6 0 129,-1 0 34,-1 0-38,5 0 13,-1 0-50,-4 0 9,-2 0 494,-5 0-332,0 5 0,-2-2-73,-1 5 0,0-2 45,-5 2 0,5 2-35,-5-3 1,4 7 5,-3 1 1,3 6-48,-4-2 1,1 2-96,-5 2 0,2 5-52,2 3 1,-2-2 72,3 1 1,-3 1-65,-2 3 1,1-1 84,-1-3 0,5 2-31,-1-5 1,4-1 17,-3-3 1,4-1-39,-1-3 0,-1 1-54,1-5-10,1 1-17,3-5-79,0 1 0,0-5 171,0 1-75,0-6 124,5 3-202,-4-5 1,4 0-637,-5 0 1,0-5-1,0-1 1</inkml:trace>
  <inkml:trace contextRef="#ctx0" brushRef="#br0" timeOffset="168">13933 16891 7781,'0'-11'0,"0"0"0,2-1 28,2 1 0,2-3 233,5 2 1,-3-2 351,0 7 0,-5-2-228,5 1 0,-4-1-145,3 6 1,-3-5-13,4 4 1,-2-1-12,2 1 0,2 3-166,-2-3 65,2 3 0,1 1-82,1 0 0,-1 0 136,0 0-254,1 5 1,-1 1 93,1 6 0,-6-5-70,-2 1 1,1 0-18,-1 3 1,1 1 72,-1-1 1,-3 0-68,3 1 0,-3-1 152,-1 1 0,-1-1-2,-3 0 0,1 1 2,-4-1 0,3 1 136,-4-1 1,2 1 22,-2-1-100,-2 0 1,4 1 8,-6-1 0,5-3 80,-1-1-6,6-4 0,-5 6-25,3-5-31,3 0-110,-4-4 0,5 1-173,0 3 106,0-3 1,5 4 80,3-5 0,2 4-48,1 0 0,1 1 15,-1-2 0,1 0 43,-1 5 0,0-5-40,1 5 0,-1-4 4,1 3 0,-1 1-48,1 3 0,-1 1 2,0-1 0,0 1-111,-4-1 143,3 1 1,-5-1-110,3 0 0,-2 1 82,-2-1 1,-3 1-58,3-1 0,-2 4-33,-2 1 0,0-1 2,0-4 1,-2 2 10,-2 2 0,2-2-111,-6 2 0,1 2 119,-5-2 0,0 0-7,-4-4 0,4 1 130,-4-1 1,2 1-77,-1-1 1,3-1 144,-4-2 1,0 1 97,1-5 1,-1 3 218,5-3 1,-4 0 224,-1-4-172,1 0 0,4 0-208,-1 0 1,2-2-55,3-1 0,-2 0-734,5-4 1,-4 3 333,5-4 0,-3 4-3047,3-3 1713,1 4 1499,-3-2 0,5 0 0,0-1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22:33:38.32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2330 6601 8101,'-5'-11'0,"4"-1"-123,-5 1 370,1 0 240,4-1 249,-4 1-156,5 4-161,0-3 84,0 9-268,0-4 79,0 5 1,1 4-161,3 0 1,-3 6 35,3 1 0,-3 2-76,-1 6 1,0 0 51,0 4 0,0 3-63,0 1 0,0 5 67,0-2 0,0 3-201,0 1 0,0 1 55,0-1 0,-3 0-81,-1 0 1,0-3 60,4-1 1,0-3 30,0 3 0,0-4-30,0 1 0,0-3 38,0-2 1,4-3-77,0 1 0,-1-5 71,-3 4 1,2-5-33,2 1 1,-3-2-14,3-2 0,-3-3-9,-1-1 1,0-3-119,0 4-297,0-6-92,0 3-356,0-5 1,0-5 114,0-2 1,0-3-296,0-2 1059,0 1 0,5-6 0,1-1 0</inkml:trace>
  <inkml:trace contextRef="#ctx0" brushRef="#br0" timeOffset="1">2718 6636 8109,'0'-12'205,"0"1"0,0-1 330,0 1-125,0-1 65,0 1 472,0 0-419,0 4-306,0 2-94,0 5 0,0 5 109,0 3 0,1 6-30,3 1 1,-2 9 38,1-1 0,-1 7-120,-2 1 1,0 2 41,0 1 0,0 0-159,0 1 1,-4 0 34,0 3 1,0-2-80,4 2 0,0-3 48,0 0 0,0-5 45,0 1 0,0-6 36,0 2 0,0-7-6,0-1 1,0-5 58,0 1 0,4-2-107,0-2 0,1-3 19,-1-1 0,-3-3 142,3 4 17,-3-6-725,-1 4-3646,0-6 3058,0-6 1,0 0 1094,0-5 0,-10-6 0,-3-1 0</inkml:trace>
  <inkml:trace contextRef="#ctx0" brushRef="#br0" timeOffset="2">2330 7024 7990,'-5'-12'0,"4"6"0,-5 0 725,6 2-30,0 3-261,0-4 1,2 5-82,2 0 0,2 0 16,5 0 1,1 3-109,-1 1 1,4 1 13,1-1 1,3-3-37,-4 3 1,5-3-14,-1-1 0,-1 0 76,1 0 1,-1 0-64,1 0 1,1-1-302,-5-3 1,6 2 120,-2-6 0,-2 4-787,2-3 1,-5 3-78,2-4 0,0 6-402,-1-2 0,1-1-488,-5 1 1695,0 0 0,6 4 0,1 0 0</inkml:trace>
  <inkml:trace contextRef="#ctx0" brushRef="#br0" timeOffset="3">3221 6761 8081,'0'-11'0,"0"-1"236,0 1 1,0 3 27,0 1 0,0 3 54,0-4-12,-5 6 1,2-5 651,-5 4-843,6 1 0,-8-3 119,2 5 1,2 1-52,-2 3 0,-1 3 52,-6 4 0,2 2-34,-2 2 1,-1 3 62,0 5 0,-3-1-133,4 1 0,-4 4-119,4 0 1,0 3 76,3-3 0,5 4-157,-1 0 1,6-2 73,-2 1 0,2-3-72,2 4 0,0-6 25,0 2 0,6-3-29,1-1 0,3-2 84,2-2 1,-1 1-143,1-4 0,4-1 67,3-4 1,0-3 29,4 0 0,-3-6 34,7 2 0,2-4-11,2-4 0,-2-2 58,1-6 1,1-4-53,3-3 1,-4-3 59,1-1 0,-6 1 32,2-1 0,-1-6 146,-3-6 1,3 0-142,-7-7 0,-4-1 108,-4-7 0,0 7-232,-8-3 0,0 5 115,-7-1 0,-7 0-197,-8 8 1,0-2 106,-4 9 0,-4 2-341,-11 6 1,-1 2 36,-3 6 0,-3 5-81,4 2 1,-3 4-366,2 4 1,8 3 218,8 8 1,5-1-1038,2 5 1572,10 1 0,-6 2 0,9 1 0</inkml:trace>
  <inkml:trace contextRef="#ctx0" brushRef="#br0" timeOffset="4">3723 6624 8070,'0'-11'99,"0"-1"0,0 5 603,0-1 307,0 5-138,0-7-274,0 9 96,0-4-460,0 15 1,0-1 150,0 10 1,0 0-143,0 4 1,4 1-61,0 3 1,3 2-140,-3 5 0,4 4-27,-4 0 0,5 9-347,-2-1 1,2-2 217,-1-2 0,2-5 9,-3 1 0,0-4-5,0-3 0,1-3 78,3-5 1,-3-6 71,0-1 1,-2-4 79,2 0-309,2-1 1,-8-1 78,6-2-1361,-6 2 679,9-9-1363,-10 4 1103,4-5 1051,-5 0 0,5-10 0,1-2 0</inkml:trace>
  <inkml:trace contextRef="#ctx0" brushRef="#br0" timeOffset="5">4043 6887 8093,'0'-18'217,"0"2"1,0 8 254,0 0 81,0 6 6,0-3-192,0 5 0,0 5-94,0 2 1,-5 5-30,-3 3 0,-2 7-128,-1 4 0,-1 6 149,1-2 1,-1 3-310,1 2 0,0-1 95,-1 0 1,5-5-330,-1-2 0,2-3 137,-2-1 1,-1-5 4,5-3 0,-3-2-10,3-2 1,0-3-247,4-1-631,0-4 375,0 2-886,0-5 764,5 0 770,2-5 0,4-1 0,0-6 0</inkml:trace>
  <inkml:trace contextRef="#ctx0" brushRef="#br0" timeOffset="6">4077 6898 8093,'0'-11'0,"-4"3"344,1 1 1,-1 3 259,4-4 294,0 6-576,0-3 0,0 6 81,0 3 1,1 3-80,3 8 0,1 3-36,3 5 1,2 1-122,-3 3 0,4 1-140,0 2 0,0 2 2,1-5 0,-1 3 153,1-3 0,-1-2-343,0-6 1,1 1 113,-1-4 0,1-1-27,-1-4 1,-3 1 47,-1-1 0,-3-3-50,4-1 1,-4-3-304,3 4 1,-3-6-16,4 2-426,-6-3 232,3 4-1290,0-3 1878,-3 3 0,3-10 0,-5-2 0</inkml:trace>
  <inkml:trace contextRef="#ctx0" brushRef="#br0" timeOffset="7">4466 6590 8111,'0'-12'0,"0"5"85,0-1 1,0 4 389,0-3 402,0 4-208,0-2 19,0 5-478,-6 0 0,1 9 29,-2 2 1,-3 12 67,2 0 0,2 8 0,-2-1 0,0 4-175,-3 4 0,0-1 60,-1 5 1,2-4-359,2 4 1,-2 0 169,3 4 0,-3-6-233,-2-2 0,1-2 130,-1-2 1,2-5 78,2-2 0,0-3 33,4-1 0,-4-5-21,4-3 0,1-2-111,3-2 0,0 0 43,0 1 137,0-6 77,0 4-2725,5-8 2587,1 3 0,5-5 0,1 0 0</inkml:trace>
  <inkml:trace contextRef="#ctx0" brushRef="#br0" timeOffset="8">5573 6670 8155,'0'-7'137,"5"2"373,-3 0-141,3 4 0,-5-3-57,0 8 0,-4 4 109,0 7 1,-3-1-46,3 5 1,-1 4-75,1 3 1,1 6-137,-4-1 1,4 2 75,-1 1 0,3 1-132,1 3 1,0-2 146,0 2 0,0-2-308,0-2 1,0-5-34,0-2 0,1-3-3,3-1 0,-3-6-44,3-1 0,1-4 129,-1 0 1,1-1-811,-1 1 364,-3-6-519,4 4 365,-5-9-554,0 4 0,0-6 1156,0-3 0,-10-2 0,-2-5 0</inkml:trace>
  <inkml:trace contextRef="#ctx0" brushRef="#br0" timeOffset="9">5254 6715 8312,'5'-11'0,"1"5"0,7-3 377,2 5 0,4-4 48,8 5 0,-1-5 53,9 4 0,-2-1-143,8 1 1,0 3-46,1-3 1,2-1-221,-2 1 1,-2 1 124,-2 3 1,-4-2-222,-4-2 0,2 3 94,-5-3 0,-4 3-462,-4 1 0,-5 0-163,1 0 223,3 0 0,-6 0-1022,3 0 469,-2 0 405,-1 0 1,-5 0-331,1 0 446,-6 0-68,3 0 552,0 0-56,-3 0 299,3 0 111,-5 0-144,-5 0 0,2 0-106,-4 0 0,3 4 239,-4 0 0,4 5-161,-3-2 0,0 3 89,0 2 1,-3 4 22,2 3 0,-2 4-20,-2 4 1,1 1-182,0 2 1,-1 4 69,1 1 0,3-4-275,1 7 1,4-5 68,-1 6 1,3-8-142,1 0 0,5-6 31,3 2 1,3-3-24,4-1 1,-1-6 54,5-1 1,-4-4 62,4 0 0,1-2 15,2-2 1,1-3-7,0-5 1,1 0 18,3 0 1,-3-2 4,3-1 1,-3-1-25,-1-8 1,3 3 12,1-6 0,2-3 104,-6-1 1,5-2-22,-9-2 1,5-5 149,-5-2 1,-3-5-74,0-3 1,-4 2-84,0-6 1,-6 1-114,-2-1 0,-4-1 98,-4 5 1,-7 0-332,-8 4 1,-9 1 85,-7 2 1,-4 5-504,-7 6 1,1 5 28,-1 8 1,0 2-191,1 5 0,4 5-215,3 2 1,8 8 47,3 5 932,8 6 0,2 8 0,6 7 0</inkml:trace>
  <inkml:trace contextRef="#ctx0" brushRef="#br0" timeOffset="10">7401 6578 7639,'6'-7'-381,"-2"-1"1,-3 4 2151,-1-3-833,0 4-656,5-2 0,-2 5 102,4 0 0,-4 5-115,1 3 0,1 3 99,-1 4 0,1 5-40,-2 6 0,0 3 79,5 6 0,-5-4-237,5 4 1,-2-4-138,2 7 0,2 2 46,-2-2 1,-2 1 96,2-1 0,-4-4-443,3 1 1,0-2 187,0-7 0,2-3-190,-5-4 0,5-1 73,-2 1 0,-2-2-306,-1-6 0,1 0-553,-1 1-496,0-6 44,-4 4 1507,0-8 0,0 3 0,0-5 0</inkml:trace>
  <inkml:trace contextRef="#ctx0" brushRef="#br0" timeOffset="11">7721 6853 8123,'0'-12'114,"0"1"0,3-1 193,1 1 1,0 3 156,-4 1 0,1 4 267,3-1-410,-3 3 0,4 6-67,-5 3 0,0 7 21,0 4 0,-5 4-80,-2 3 0,-5 4-117,-3 4 0,1 1 7,-5 3 1,4-2-201,-4 2 1,5-4-487,-1-3 1,2-1 336,1-7 1,2 1-283,3-9 1,-2 1-72,5-5-297,0 1-107,4-1 380,0-5 0,5-1 641,3-5 0,2-5 0,1-1 0</inkml:trace>
  <inkml:trace contextRef="#ctx0" brushRef="#br0" timeOffset="12">7755 6887 8123,'0'-12'0,"0"1"0,0 0 397,0-1 119,0 6-98,0-4 47,0 8 119,0-8 206,5 9-434,1 1 0,4 10 55,-2 5 1,2 6-173,-2-2 0,1 7-174,-2 5 0,3 2 75,-2 1 1,1 0-293,-2 1 0,4-5 25,-4 0 0,3-5-167,2-3 0,-5 0 192,1-7 0,0 0-155,3-3-157,1-1 156,-1 1-800,0-1 725,1-5 0,-6 1-1685,-2-3 2018,-3-3 0,-1 4 0,0-5 0</inkml:trace>
  <inkml:trace contextRef="#ctx0" brushRef="#br0" timeOffset="13">8200 6556 8077,'0'-7'34,"0"2"245,0 0 100,0 4 1,0-3-146,0 8 0,-4 3 179,1 9 0,-3 1-129,3 6 0,-4 5 68,-4 3 1,2 2-106,-2 1 0,2 1-69,-6 3 1,1-1-54,-2 5 1,4 0-135,-4 4 1,0-6-211,1-2 0,1-3 168,6-5 0,-2 1 3,2-9 1,2 4-23,-2-7 0,6-3 21,-2 0 1,-1-4-37,1 0 7,0-1-449,4 1 1,0-5-69,0 1-1231,0-6 989,0 3 837,0-5 0,5-5 0,2-1 0</inkml:trace>
  <inkml:trace contextRef="#ctx0" brushRef="#br0" timeOffset="14">8429 6624 8198,'3'-11'26,"1"-1"196,0 1 0,-3 1 317,3 2 457,-3 3-188,4 5-593,-5 0 1,0 6 46,0 6 0,0 2 91,0 9 1,-3 2-108,-1 9 0,-4 0-120,4 1 0,-3 4-11,3 3 1,0 2-260,4 2 1,-4 0 126,1-1 1,-1 0-139,4-3 0,0 0-317,0-8 0,0 1 227,0-8 1,0-2-45,0-6 1,1-2 88,3-6 0,-2 0-80,6-4 0,-4-1-540,3-2-333,-4-2 249,7 3 904,-9-10 0,10-7 0,-5-6 0</inkml:trace>
  <inkml:trace contextRef="#ctx0" brushRef="#br0" timeOffset="15">8383 6681 8193,'5'-18'-850,"3"3"993,2-3 0,1 6 1087,1-3-890,4 2 0,2 1 125,5 1 1,0 0-133,-1-1 0,2 2 43,3 2 1,-3 3-88,3 5 1,-3 0-57,-1 0 0,-4 0-40,0 0 0,-1 5-105,1 3 0,-3 3 51,-4 5 1,-1-4-47,0 4 1,-4 1-161,-3 2 0,-3 3 75,-1 1 1,0 0-36,0-1 0,-5 1 67,-3 0 0,-3 4-258,-4-1 0,1 2-36,-5-1 1,0-3-33,-4 3 0,-1-3 182,-3-1 0,7 0 33,-3-1 1,2-3 235,-1 0 0,4-5-147,3 2 1,3-4 101,5 0 1,-2-1-69,5 1 1,0-5 147,4 1 0,0-1-38,0 5 0,5-5-34,3 1 0,2 0-18,1 3 0,2-3-35,2-1 1,-1 0-138,5 0 1,0 2 73,4-5 1,-4 4-216,0-5 1,-1 3 79,1-3 0,1-1-101,-4 1 1,-1 2-641,-4-1 209,1 0 0,-2-3-506,-3 3 0,0-3 92,-3 3 1069,-3-2 0,9-2 0,-4 0 0</inkml:trace>
  <inkml:trace contextRef="#ctx0" brushRef="#br0" timeOffset="16">9228 6590 8047,'0'-23'0,"0"5"178,0 3-14,0 2 0,0 2 218,0-1 981,0 6-900,0 1 1,-1 8-59,-3 4 0,-2 6-160,-6 10 1,5 5 103,-1 2 1,5 3-104,0 1 0,1 1-122,2-1 0,0 1 18,0 3 0,0-2-120,0 2 1,0 0-39,0-4 1,2 7 88,1-7 0,-1 3-282,2-3 1,1-4 113,-2-4 0,1-2-27,-4-1 0,1-5 73,3-3 0,-2-2 58,1-2 1,-1-3-154,-2-1 1,0-3-225,0 4 0,1-6-1554,3 2 920,-3-2-282,4-2 1284,-5 0 0,5-6 0,1 0 0</inkml:trace>
  <inkml:trace contextRef="#ctx0" brushRef="#br0" timeOffset="17">9753 6636 8010,'0'-12'-938,"0"1"2270,0-1-410,0 1 83,5-1-219,-3 6-532,3-4 0,-5 10-52,0 0 1,0 9-1,0 6 1,0 10 47,0 2 0,0 5-8,0 2 0,0 4-186,0 0 1,-4 5 60,0-1 0,0-1-249,4 1 1,0-6 111,0 3 1,0-5-92,0-4 0,2-2 32,1-5 1,0-1 81,5-3 1,-5-3-186,5-4 0,-4-2-106,3-3-853,-4 3 448,7-3-1195,-9-1 1313,5-1 0,-6-6-532,0-3 1107,-6-2 0,0-6 0,-5 1 0</inkml:trace>
  <inkml:trace contextRef="#ctx0" brushRef="#br0" timeOffset="18">9445 6613 8175,'6'-12'0,"-1"6"334,1-4 1,1 7 56,8-4 1,-1 4 70,5-1 1,2 2-53,5-2 0,0 3-109,4-3 0,1 3 14,3 1 0,-4-4-71,1 0 1,-2 0 26,1 4 1,2-4-13,-5 1 1,3-3-239,-3 3 1,0 1-222,-5-1 1,1 1-324,0 2 1,-4-3-153,0-1 1,-5 0 333,1 4 1,-2 0 340,-2 0 0,1-5 0,-1-2 0</inkml:trace>
  <inkml:trace contextRef="#ctx0" brushRef="#br0" timeOffset="19">10347 6521 8115,'0'-6'551,"0"1"535,0 5-568,0 5 0,0 1-178,0 6 1,-1 4 52,-3 3 0,3 7-104,-3 0 1,-1 6 9,1-2 1,-3 3-62,3 2 0,-1 0-1,1 3 0,3-1-69,-3 5 0,3-5-179,1 1 0,0-3-238,0 0 0,0-2 192,0-3 0,0-2-142,0-5 0,0-5 72,0-3 0,0-2 92,0-2 0,3-3-15,1-1 13,0-4 41,-4 2 1096,0-5-976,0-5 0,4 2 98,0-4 0,1 3-122,-1-4 1,-2 6-106,6-2 1,-1-1 92,5 1 0,-1-1-23,1 1 0,3 3-122,0-3 0,5 3 71,-1 1 1,2 0-169,-2 0 1,1 0 98,-5 0 1,6 0-130,-2 0 1,-2 0 91,2 0 0,-3 0-208,3 0 1,-5 0-371,1 0-34,-2 0-1060,-2 0 668,0 0 114,-4 0 0,-3 0 982,-8 0 0,2-5 0,-3-2 0</inkml:trace>
  <inkml:trace contextRef="#ctx0" brushRef="#br0" timeOffset="20">10290 6944 8056,'0'-13'-374,"0"-2"249,0 14 1350,0-9-654,5 8 0,2-3 61,4 5 0,-2 0-211,2 0 1,-1 0-144,10 0 1,-5 0-21,4 0 0,-1 0-11,1 0 0,6-1-207,-2-3 0,1 3 142,-5-3 1,3-1-286,-3 1 0,-3 0 111,-1 4 1,-2-3-982,-2-1 1,0-1-847,-4 1-230,3 3 2049,-8-4 0,3-1 0,-5 0 0</inkml:trace>
  <inkml:trace contextRef="#ctx0" brushRef="#br0" timeOffset="21">10267 6544 8087,'5'-11'195,"2"-1"1,8 1 381,0-1 1,7 5 245,1-1 1,-1 2-344,5-2 1,2-2 258,2 3 0,2-2-248,1 1 1,0-1-140,1 5 1,-5-1-159,0 1 1,-4 3-256,1-3 0,-5 3-255,-3 1 1,-1 0-314,-3 0 0,-6 0-2669,3 0 3298,-9 5 0,8 7 0,-5 5 0</inkml:trace>
  <inkml:trace contextRef="#ctx0" brushRef="#br0" timeOffset="22">11980 6853 8106,'0'-12'-999,"0"6"1144,-5-4 0,4 3 455,-3-4 0,3 3-91,1 1 0,0-1-199,0-3 1,0-1 96,0 1 1,0-1-104,0 1 0,4-2 0,0-2 0,5 2-115,-2-2 0,7 2 0,1 2 0,1 0-21,-5-1 0,2 1-124,2-1 0,-2 5-29,2-1 0,3 5 12,1 0 1,-2 1-16,2 2 1,-3 0 48,3 0 1,-5 5-187,1 3 1,-2 6 3,-2 1 1,-5 6-29,-2-2 1,1 7-11,-1 5 0,-1 2 97,-7 1 1,1-1-199,-4-3 1,-1 3 62,-3-2 1,3-3 29,0-2 1,2 1 61,-2-4 0,0 2-15,4-6 0,0-2 52,4-2 0,0-2 94,0-2 1,5 1-19,3-1 0,3-5 191,4-2 1,-1 1 59,5-1 1,2 0-97,5-4 0,-2 0 75,3 0 1,1-5-110,-1-3 0,3-2 8,-3-1 0,3-2-9,-3-2 1,1-3-41,-2-5 0,-3 0-35,0 0 0,0-3-110,-4-1 0,-1-5-92,1 2 0,-5-3 53,1-1 1,-4 3-137,-3 1 1,-2 4 52,-2 0 1,-3-1 11,3 4 1,-4-1 11,-4 9 1,-2-4 3,-5 4 1,-2 1 32,-2 6 1,1-1-6,-5 5 1,3-3 141,-3 3 1,5 0-65,-1 4 0,2 0 112,2 0 0,0 1-70,-1 3 1,2 3 72,2 4 1,0 2-16,4 2 0,-4-2-20,4 2 1,-3 1 122,3 0 1,0 3-77,4-4 1,0 0 141,0-4 1,1 1-51,3-1 0,8-1 213,7-2 0,2 1-81,2-5 0,1 3-40,3-3 1,-2 0-89,6-4 0,-5 0-59,5 0 1,-6 0-137,2 0 0,-7-4-328,-1 0 0,-9-1-1980,2 1 2325,-3 3 0,-3-9 0,-1 4 0</inkml:trace>
  <inkml:trace contextRef="#ctx0" brushRef="#br0" timeOffset="23">13465 6750 7897,'0'-7'1031,"0"-3"0,1 9-613,3-3 0,-1 2-127,4-2 0,-3 3-7,4-3 1,-4 2-12,3 2 0,1 0-45,3 0 0,1-1-20,-1-3 0,1 3 30,-1-3 1,5 3-150,4 1 1,-3-1 78,2-3 1,4 3-166,4-3 1,-1-1 87,-3 1 0,4 0-172,0 4 0,-1-4 65,-3 1 1,-4-1-165,0 4 0,-5 0-142,1 0 1,-2 0-528,-2 0-208,1 0 719,-1 0 1,-4 1-737,-4 3 0,-1-2 30,-2 6 1044,-5-5 0,-2 12 0,-4-3 0</inkml:trace>
  <inkml:trace contextRef="#ctx0" brushRef="#br0" timeOffset="24">13499 6955 8611,'12'-6'663,"-5"1"-160,1 5 1,0 0-29,3 0 1,2-4-110,2 0 1,-2 0-24,2 4 1,-1-3-108,1-1 1,-1 0 45,5 4 1,-4 0-32,4 0 1,-1-1-140,1-3 0,3 3-40,-3-3 1,-1 3-148,1 1 1,-5 0-696,1 0 1,-2 0 439,-2 0 0,0 0-851,1 0 1,-1 0 522,1 0 0,-1 3 658,0 1 0,1 5 0,-1-3 0</inkml:trace>
  <inkml:trace contextRef="#ctx0" brushRef="#br0" timeOffset="25">14996 6670 8102,'0'-12'26,"0"1"605,0 0-98,0-1 427,0 1-563,0-1 0,-2 5-167,-1-1 1,0 5-39,-5 0 0,1 1-74,-5 2 0,-3 0 72,0 0 1,-5 0-138,1 0 1,-3 0 5,-1 0 0,-4 4 73,1 0 0,-1 5-139,4-1 0,0-2 82,1 1 1,4 1-29,3 4 1,2-1 7,2 0 0,0 1-115,4-1 0,-2-3 17,5-1 0,0 1 113,4 3 1,5 0 14,3-4 1,2 3-37,2-2 0,4 1 68,3-2 1,8 4-55,3-4 0,2 2 22,-2-1 1,3 2-12,-2-2 1,-2-2 7,1 1 0,-4 1-43,0 4 0,-6-1-17,-5 0 0,-3 1-227,0-1 191,-1 1 0,-3 2-134,0-3 0,-6 3 94,2-6 0,-4 2-98,-4 1 0,-4 2 62,-7 2 0,1-2 47,-5 2 0,0-2 24,-4-2 1,-1-3 23,-2-1 0,0 1 119,-4 3 0,3-3-86,-3 0 0,4-6-31,0 2 0,5-3 6,2-1 0,5 0-821,-1 0 358,2 0-1391,2 0 1130,5-5 1,1-1-509,5-6 1219,5 6 0,1-4 0,5 4 0</inkml:trace>
  <inkml:trace contextRef="#ctx0" brushRef="#br0" timeOffset="26">15384 6213 8065,'0'-6'97,"0"-5"408,5 5 351,-4-5-156,4 4 34,-5 2-501,0 15 0,-1-1 125,-3 10 0,2-2-96,-6 6 1,2-3-77,-2 7 1,-2 2-86,2 1 0,-3 2-168,-4-2 0,2 0-128,-2-4 1,3-2-460,5 3 1,-2-7-650,5-1 1,0-5 188,4 2 1114,0-4 0,-5 5 0,-1 1 0</inkml:trace>
  <inkml:trace contextRef="#ctx0" brushRef="#br0" timeOffset="27">15841 6773 7831,'6'-8'-72,"-2"0"0,-3 5 883,-1-5 1,0 4-272,0-3 1,0 3 204,0-4-563,-5 0 1,-1-3 16,-6 0 0,-3 3-117,0 0 1,-5 6 104,1-2 0,1-1 0,-1 1 0,0 0-34,-4 4 1,0 5-155,0 3 0,0 3-28,0 5 1,1-2 82,-1 5 1,5-4-128,3 4 0,3-1 43,5 1 1,2 2-191,5-2 1,0 3-1,0 1 0,5-4 35,2 0 0,5-5-138,3 1 1,-1-2 64,5-2 0,-4-5 319,4-2 1,0-2-128,4-2 1,-1-2 173,-3-2 0,1 2-66,-5-6 1,4 1 171,-3-5 0,3 1 26,-4-1 0,0 1-14,-4 0 1,0-1-79,-4 1 0,3-1-45,-2 1 0,-2 3 219,2 1-119,-5 4-210,2-7 1,-5 10 105,0 0 1,0 5-37,0 7 1,-2-1 25,-1 0 0,0 5 0,-5-1 0,6 5-4,-2-1 0,-1 3-12,1 1 1,0-2-147,4-2 0,2 3 139,1-3 0,4 1-80,4-1 1,1-2 72,-1-6 1,5-3 127,4-1 1,-3-4-227,2 1 1,-1-3-147,1-1 1,5 0-765,-5 0 0,4 0 474,-8 0 1,1-4-990,-5 0 1464,0 0 0,1-1 0,-1-1 0</inkml:trace>
  <inkml:trace contextRef="#ctx0" brushRef="#br0" timeOffset="28">16629 6510 7980,'6'-12'11,"-1"5"210,-5-1 0,1 2 68,3-2 1,-2 2 266,1 2-85,-1 3 0,-2-3-88,0 8 0,0 7-11,0 8 0,0 4-80,0 4 0,0 2 6,0 5 0,0-1-67,0-2 1,0 2-136,0-3 0,0-1 56,0 2 0,0-6-52,0 2 0,1-7-189,3-1 1,-2-4 92,6 4 0,-4-6-418,3-1 1,-4-1 203,1-3 1,-3-2-1922,-1 2 974,0-6-831,0 3 1988,-5-5 0,-2 0 0,-4 0 0</inkml:trace>
  <inkml:trace contextRef="#ctx0" brushRef="#br0" timeOffset="29">16435 6761 8047,'6'-5'759,"4"4"-405,-2-3 1,2 3 239,1 1 1,5 0-74,-1 0 0,6 0-92,2 0 1,0 0-492,4 0 1,-3 0 99,-1 0 1,-1 0-216,1 0 0,0 0 233,0 0 0,-1 0-1190,-3 0 1,1 0 1133,-5 0 0,5 0 0,-2 0 0</inkml:trace>
  <inkml:trace contextRef="#ctx0" brushRef="#br0" timeOffset="30">17405 6373 8103,'5'-12'0,"-2"1"-172,5 0 0,-2-1 398,2 1 0,-2 1 1255,-2 2-131,-3-2-453,4 9-524,0-5-107,-4 6 1,5 9 33,-6 3 0,-2 7-63,-2 0 0,2 7 60,-6 5 1,4-1-111,-3 5 1,4-4-98,0 7 0,-3 2-363,3-2 1,-2 1 174,1-1 1,2 2-407,-1 1 0,-2-1 261,1-6 1,0 0-124,4 1 1,0-5 100,0 1 1,0-6 4,0 2 0,0-7 114,0-1 0,4-5 224,0 1 0,3-6-7,-3-1 1,5-6-12,-1 2 0,5-3-176,3-1 0,0 0 77,-1 0 0,-1 0-407,5 0 1,-1-4 163,1 1 1,-2-6-1282,-6 1 758,1-2 805,-6-1 0,4-6 0,-4-1 0</inkml:trace>
  <inkml:trace contextRef="#ctx0" brushRef="#br0" timeOffset="31">17246 6784 7989,'6'-5'0,"4"4"0,-2-3 0,3 3 386,4 1 1,-1-2 18,5-2 1,0 3-167,4-3 1,3-1-249,-4 2 1,4-1 73,-7 4 1,-3 0-1531,-1 0 1465,3-5 0,0 3 0,5-3 0</inkml:trace>
  <inkml:trace contextRef="#ctx0" brushRef="#br0" timeOffset="32">17999 6144 8072,'0'-11'130,"4"3"351,0 1 166,0 4 299,-4-2-514,0 5 1,-4 7-153,0 4 0,-5 5-141,2 7 1,-4 1 94,0 3 0,0 2-215,-1 5 1,1-3-150,-1-1 0,1-4-418,-1 0 0,5 1-790,-1-4 0,6 1 1338,-2-9 0,-2 6 0,-1-4 0</inkml:trace>
  <inkml:trace contextRef="#ctx0" brushRef="#br0" timeOffset="33">18273 6293 8060,'0'-12'0,"0"5"0,0-1 698,0 1 54,0 0 91,0-3-470,0 9 1,0-3-127,0 8 1,0 3 113,0 9 0,0-2-114,0 5 0,0 4 91,0 3 1,0 10-106,0-2 0,0 3-171,0-3 1,0 0 122,0 1 1,0 3-366,0 0 1,-3 4-344,-1-4 1,-4 0 343,4-4 0,-1-1-20,1-3 0,3 2-7,-3-5 1,3-2 140,1-6 0,0 2-50,0-6 0,0 0 369,0-4-98,0 1 199,0-1-245,0-4 246,0-2-390,0-5 84,0-5 0,-4-2-60,1-4 47,-1-1 0,4 1 26,0 0 0,0-5-53,0 1 1,0 0-40,0 3 0,5 1 23,2 0 0,4-1-8,0 1 1,2-1-11,2 1 0,1 0 36,3-1 0,4 4-8,0 1 1,0 3-8,4-4 0,1 6 107,-2-2 1,5 3-102,-5 1 1,1 0 5,-4 0 0,0 1-7,-1 3 1,-4-2-1,-3 6 0,-2-4-10,-1 3 0,-2 1 22,-3 4 1,-2 3-182,-5 0 1,-5 1 98,-2 0 0,-5 0-81,-3 3 0,-4 2 39,-8-6 1,2 4-67,-5-4 1,0 0 181,0-3 1,-3-5 44,2 1 1,0-6 112,0 2 0,0 1-67,4-1 1,0 0 45,4-4 0,6 0-50,1 0 1,8-4-129,0 0 0,5-1-218,0 1 0,6-1-506,5-2 1,3-3 294,5 2 464,1 3 0,11-5 0,1 3 0</inkml:trace>
  <inkml:trace contextRef="#ctx0" brushRef="#br0" timeOffset="34">19210 6316 8083,'0'-7'-649,"0"-3"1,0 8 1139,0-6 1,4 4-24,0-3 1,4 0-80,0 0 0,2-2-154,2 5 0,-1-1 131,0 1 0,5 2-78,-1-6 1,4 5-66,-4 0 1,4 0-36,-4-1 1,6 3-1,-2-3 1,-1 3-68,1 1 1,-6 0 83,3 0 1,-4 0-192,0 0 1,-1 0 194,1 0-143,-6 5 33,4 1 1,-9 6-162,3-1 1,-8 4-4,-3 1 0,-7 4 84,-1-1 1,-7 3-67,-1 0 1,0 5 96,-3 0 1,2 3-143,1-3 0,0 1 79,0-2 1,5-1-80,3 1 0,4-3 65,3-4 1,3 1-185,5-4 1,0 3-238,0-4 194,0 0 0,0-4-118,0 1 7,5-1 1,0 1-430,3-1 1,2-3 328,-2-1 0,-2-3 465,1 4 0,-4-1 0,2 5 0</inkml:trace>
  <inkml:trace contextRef="#ctx0" brushRef="#br0" timeOffset="35">19290 7081 8030,'1'-6'3691,"3"2"-2075,-3 3-785,9 1-759,-3 0 0,0 0-1819,1 0 1261,-6 0 486,4 0 0,-6 0 0,0 0 0</inkml:trace>
  <inkml:trace contextRef="#ctx0" brushRef="#br0" timeOffset="36">2353 8349 8060,'-5'-7'78,"3"-3"289,-8 9 361,9-4-455,-4 5 1,5 1 61,0 3 0,0 7-96,0 8 0,4 4 211,-1 4 1,3 2-171,-3 5 0,0 4-61,5 0 0,-6 2-83,2-2 0,-2-1 58,2 5 0,-3-6-337,3 2 1,-2 2 171,-2-2 0,0-4-487,0-3 0,0-6 228,0 2 0,0-5-70,0-3 0,0-2 66,0-6 0,0-3-28,0 0 1,1-6-429,3 2 282,-3-3-830,4-1 774,-5 0-1,0-5-413,0-3 878,0 3 0,0-10 0,0 2 0</inkml:trace>
  <inkml:trace contextRef="#ctx0" brushRef="#br0" timeOffset="37">2341 8451 8115,'5'-11'0,"0"-2"227,3-2 1,6 2 10,-3-2 0,8 2 125,0 2 1,3-4-108,1 0 0,0 1 0,0 6 0,-1-1-17,1 5 0,-5 1 3,-3 3 1,2 0-176,-2 0 0,0 1 72,-3 3 1,-2 2-64,-3 5 1,2 6 56,-5 2 1,-1 2-134,-7 2 0,-6 5-3,-6 3 0,-8 3 90,1 4 1,-7-2-30,0 2 0,0-7-48,0 0 1,3-2 31,-3 1 0,8-2 69,-1-5 0,8-4 8,0 0 0,7-5-60,5 1 1,1-2-280,2-1 1,0-5-271,0 1 1,7-2 489,4 2 0,2-2 0,6-2 0,0-2 439,4 6 1,-1-5 97,1 0-292,0 4 0,0-5-162,0 6 1,0-4-117,0 3 0,-6 0 113,-1 0 1,0 0-50,-1-4 1,0 0-197,-3 5 72,-1-6 1,-3 4-438,0-2 0,-5-2-86,5 1-459,-5 4 1,3-6-164,-2 3-504,-3-3 1742,9 4 0,-4-4 0,6 4 0</inkml:trace>
  <inkml:trace contextRef="#ctx0" brushRef="#br0" timeOffset="38">2992 8486 8141,'0'-18'-537,"0"-2"375,0 4 1,0 5 1740,0 3-348,0 1-31,0-5-693,0 6 0,0 2-200,0 8 1,0 7-123,0 8 1,0 4 54,0 4 1,0 2-101,0 5 1,0 1 21,0-1 0,0 0-194,0 0 0,0 5-52,0-1 0,0 0-309,0-4 1,-1-5 182,-3-2 1,3-3 70,-3-1 0,3-6 211,1-1 1,0-7-197,0-2 327,0 1 0,0-1 35,0 1 92,0-5-220,0 2 1,1-5 60,3 0 1,-2 0 140,6 0-213,0 0 0,3 0 41,1 0 0,0-2-53,3-1 1,-2 1-52,2-2 0,2 3 75,-2 1 0,2 0-167,-2 0 1,-1 0 37,5 0 1,-4 0-65,4 0 1,-5 0-76,1 0 1,2 0 51,-2 0 1,4-1-100,-4-3 1,0 3 35,-3-3 0,-4 2-1328,-1-2 644,-4 2 1,2-4-1474,-5 2 2325,0 3 0,-5-9 0,-2 4 0</inkml:trace>
  <inkml:trace contextRef="#ctx0" brushRef="#br0" timeOffset="39">2969 8726 8228,'0'-7'0,"2"-2"600,2 6 1,2-1 54,5 4 1,1 0 116,-1 0 1,6 0-176,2 0 1,2 0-158,2 0 0,4 0-293,-1 0 0,2 0 63,-1 0 0,-3 0-237,3 0 1,-4 0 20,-4 0 1,1 0 14,-5 0 1,0-4-594,-3 0-470,-1 0 1,-3 0-2229,-1 1 3282,-4-1 0,-3-1 0,-6-2 0</inkml:trace>
  <inkml:trace contextRef="#ctx0" brushRef="#br0" timeOffset="40">2958 8440 8132,'5'-11'191,"3"-1"0,3 1 353,4-1 0,4 0 284,8-4 1,2 4-309,5-4 0,1 4 62,-1 0 0,-1 1-178,-3 0 0,2 0-359,-5 4 1,2 0-312,-6 4 1,2 1-385,-6-1 1,-2 3 614,-2 3 35,-2 4 0,-2 9 0,1 2 0</inkml:trace>
  <inkml:trace contextRef="#ctx0" brushRef="#br0" timeOffset="41">3986 8406 8159,'0'-12'0,"-4"1"76,0-1 148,-5 1 0,7 0 58,-6-1 1,4 2 50,-3 2 1,3 0-92,-4 4 1,2-1-24,-2 1 1,-2 3 53,3-3 0,-3 4-173,-2 4 1,-3 2 94,0 5 0,-6 6-26,2 2 1,-2 4 0,-2 3 0,0 5-116,0 7 0,0-3-71,1 4 1,4 0 38,3-1 1,3 1-120,4-1 1,3-3 61,5-1 0,0 0-131,0-3 1,5-3 54,3-2 1,4-3 15,3-4 1,3 1 127,4-4 1,1-2-29,0-7 1,4 2 190,-1-5 0,5 0-55,-5-4 1,5 0-264,-4 0 0,3-2 120,-3-1 1,-1 0-529,-3-5 0,0 5 240,0-5 1,-4 4-875,0-3 0,-9 4 1164,1-1 0,-2-2 0,3 0 0</inkml:trace>
  <inkml:trace contextRef="#ctx0" brushRef="#br0" timeOffset="42">4408 8463 8084,'0'-29'-1455,"0"2"1493,0 8 0,4 2 819,0 6 0,1-3-311,-1 3 0,-3-3-173,3 6 0,-1 2 638,0-2-204,-1 6-667,3-3 0,-5 15 109,0 5 1,-5 10-32,-3 6 0,-2 3-51,-2 4 0,1 7-122,0 4 0,-1 0-338,1-3 1,-1-4 185,1 0 1,0-5-149,-1 1 0,4-5 118,1-7 1,4 0-169,0-11 1,1 0-179,2-3-426,0-1-151,0-5 287,5 0 0,-2-6 236,4 0 0,-3 0 537,4 0 0,0-11 0,3-1 0</inkml:trace>
  <inkml:trace contextRef="#ctx0" brushRef="#br0" timeOffset="43">4488 8406 8084,'0'-18'0,"0"-4"0,0 3 0,0 3 360,0 1 0,0 2 568,0 2 356,0 4-813,0-3 1,0 10-120,0 0 0,4 6 30,0 10 0,1 6-108,-1 9 0,2 2 3,6 1 1,0 6-14,4 1 1,-4 4-244,3 0 0,2 0-189,-2-3 1,6-3-238,-2-5 1,-3-1-5,-1-2 0,2-3 234,-2-5 0,0-4 96,-3 0 1,-1-5 12,1 1 1,-5-2-21,1-2 0,-6-3 1,2-1 1,-1-3-494,0 4-318,-1-6-714,3 3 1025,-10-5 585,-2 0 0,-9 0 0,-2 0 0</inkml:trace>
  <inkml:trace contextRef="#ctx0" brushRef="#br0" timeOffset="44">4329 8828 8041,'0'-6'0,"0"-4"0,1 9 589,3-3 1,2-1-101,5 1 1,2 0-50,2 4 1,3-4-61,5 0 0,1 1-107,3 3 0,-2-4-242,5 0 1,-3-1 70,4 1 1,-6 3-581,2-3 0,-3 3-69,-1 1 1,-4-1-491,0-3 0,-5 2 1037,1-1 0,3 1 0,-1 2 0</inkml:trace>
  <inkml:trace contextRef="#ctx0" brushRef="#br0" timeOffset="45">4991 8406 8104,'0'-12'0,"0"1"0,0-1 0,0 5 682,0-1 331,0 6-345,0-3 0,1 5-315,3 0 1,-3 6-124,3 5 0,1 6 162,-1 6 1,4 5-110,-5 2 1,2 4-2,-1 4 1,-1-2-31,4 2 0,-4 3-276,1 1 0,-2-3-25,2-1 1,-3-3-55,3 0 1,-3-6 29,-1-2 1,0-3 94,0-1 1,0-4 51,0 0 1,-1-5-25,-3 1 192,3-3-170,-4 0 1,1-4-133,0-1 227,1-4-32,3 2 37,0-5 0,3-2-192,1-1 1,5 1 74,-1-1 0,6 0-14,1-1 0,5 2 21,-1-6 1,3 4 38,1-3 1,-1 4-78,1-1 0,0-1-19,0 1 1,0-1-281,0 2 1,-2 1 106,-2-2 0,2 2-498,-6-2 0,1 3 297,0-3 1,-8 3-1215,4 1 784,-3 0 799,-3 0 0,-1-5 0,-5-2 0</inkml:trace>
  <inkml:trace contextRef="#ctx0" brushRef="#br0" timeOffset="46">5608 8406 8014,'0'-18'0,"0"-4"0,0 10 222,0-4 1,1 8 984,3 0-99,-3 5-248,4-2-671,-5 5 0,0 11 41,0 4 0,0 6 60,0 6 0,0 2-60,0 5 0,0 5-62,0-1 0,-4 3 54,0-2 0,1 0-101,3-1 0,0-3-200,0 4 0,-2-8 107,-1 0 0,1-7-38,-2-1 0,3-2 135,1-6 1,-4 5-20,1-5 1,-1 0-20,4-4 0,0-3-61,0 0 55,0-1 0,0 1 86,0-1-6,0-4 0,5 2 69,2-5 0,4 4 100,0 0 1,0-1-70,1-3 1,4 0 137,3 0 1,3 0-49,1 0 1,0 0-275,0 0 1,-2 0-37,-2 0 1,3 0-219,-3 0 1,-1 0-237,1 0 0,-4 0 235,4 0 0,-5 0-1448,1 0 0,-6-3 82,-2-1 1544,-4 0 0,7-1 0,-3-1 0</inkml:trace>
  <inkml:trace contextRef="#ctx0" brushRef="#br0" timeOffset="47">7332 8748 7972,'0'-17'0,"0"0"79,0 6 1,0-1 197,0 1 0,0-1 273,0 1 1,-4-4-134,1 0 0,-5-4-155,4 3 1,-5-3-2,2 4 0,-3 0-38,-2 3 1,-4 5 13,-3-1 0,-3 6-97,-1-2 0,0 4-6,0 4 0,1-2-93,-1 6 1,0 3-115,0 4 1,4 6 57,0-2 0,5 2-247,-1 2 0,6 1 148,1 3 1,6-3-214,-2 3 0,9-7 143,6-1 0,2-5 2,6 1 1,2-3 131,5-5 0,0 2 17,4-5 1,-5 0 174,2-4 1,-2-2-65,2-1 1,-7 0 132,3-4 0,-8 0-39,1 0 0,-4-4 55,0 4 1,-2 0-69,-2 0 0,0 3 141,-4-4-65,0 6-10,-4-3-320,0 5 1,0 5 49,0 2 0,0 9 114,0 3 0,0 4-18,0 3 1,0 5 165,0 7 0,5-1-77,3 4 0,-2 1-28,2 4 1,-5 0-86,5-1 0,-5 1 13,0 0 1,-1-2-272,-2-2 1,4-1 99,-1-3 1,1-4-110,-4 0 1,0-5 37,0-6 1,-4-4 117,1 0 0,-6-6 94,1-2 1,-2 0 224,-2-8 1,1 5-160,0-4 1,-5 0 76,1-4 0,-5 0 106,1 0 1,-4-4-95,-4 0 1,2-5-434,-6 2 1,6-4 148,-2 0 1,3-2-676,2-2 0,4-1-104,3-4 0,3-2-358,4-1 0,5 0 1256,6-4 0,4-2 0,4 0 0</inkml:trace>
  <inkml:trace contextRef="#ctx0" brushRef="#br0" timeOffset="48">7960 8600 8040,'0'-18'-331,"0"5"-330,0 6 537,0-1 1,0 1 1023,0-1 0,-1 5-178,-3 0 0,2-2-96,-6 1 1,-3-4-264,-5 4 1,-3 1-114,4 3 0,-5 0-146,1 0 0,-7 1 79,0 3 1,-5 6-71,5 5 0,-1 1 87,4 0 1,-2 1 30,2 6 0,-2 0-202,6 0 1,3 0-319,5 0 0,5 0 94,6-1 1,0 1-19,0 0 0,10-5 36,5-3 1,7 2 59,4-2 0,2-4-4,3-3 0,0-4 80,-4 3 1,3-4-143,-3 1 1,0-3 107,-4-1 1,-4 0-458,0 0 1,-5 0-134,1 0 0,-2 0 665,-2 0 0,5-5 0,2-2 0</inkml:trace>
  <inkml:trace contextRef="#ctx0" brushRef="#br0" timeOffset="49">8451 8543 8045,'0'-12'0,"0"1"0,4 3 190,0 1 1,1 3 272,-1-4 455,-3 6-483,4-8 1,-5 7 104,0-5-110,0 6-186,0-3 1,-1 5-210,-3 0 1,-2 0 130,-6 0 0,0 1-130,-3 3 0,1-2 86,-5 6 1,-4 4-129,-4 3 0,-3 5-2,3-1 0,-4 3-86,5 0 0,-1 4 109,4-3 0,6 6-1,1-6 0,4-2-222,0-2 0,6-1 70,2 1 1,3 1-74,1-4 1,5-1 91,3-4 0,2-1 17,1-2 0,2 2-8,2-2 1,-1-3-73,5-1 0,0-3 32,4-1 0,-2 0-138,-2 0 1,6 0 14,-6 0 0,3-1 78,-6-3 1,0 1-365,-1-4 0,-2 0-50,2 0 609,-7-3 0,2-2 0,-4-6 0</inkml:trace>
  <inkml:trace contextRef="#ctx0" brushRef="#br0" timeOffset="50">8497 8132 8079,'5'-23'-69,"-4"1"248,3 3 0,1 1-66,-1 3 1,4 6 75,-4-2 0,1 3 441,-2 1 1,-1 0-128,2 4 1,-2 1 474,2-2-709,-3 3 0,4 6-51,-5 3 0,0 8 154,0 7 0,0 1-123,0 7 1,-1-1 69,-3 4 0,3 6-85,-3 2 1,-1 3-129,1 5 1,-1-3-153,1 2 0,3 2-473,-3-1 0,-1-1 260,1-3 1,1-6-162,3-2 0,3 0 451,1-3 0,5 0-106,-1-8 1,-3 2 275,-1-6 0,-2 1-72,2-9 1,-3 1 61,3-5-169,-3 0-61,4 1-1997,-3-6 1004,3-1 1032,-5-5 0,-5 0 0,-2 0 0</inkml:trace>
  <inkml:trace contextRef="#ctx0" brushRef="#br0" timeOffset="51">9148 7960 8091,'0'-11'56,"0"3"163,0 1 1,4 3 194,0-4 1,1 4 166,-1-3 255,-3 4-223,4-2-331,-5 5 0,0 2-29,0 1 1,-5 9 28,-3 7 0,-7 7-1,-4 5 0,1 2 106,-1 1 0,0 8-214,-4 0 1,2 9-133,2-6 0,1 4-68,3-4 0,2 1 95,-2 0 0,6-1-110,1 1 1,5-2-82,-5-2 1,5-4-102,0-7 1,3 1 100,3-6 1,0 1-21,5-4 1,-1-2 173,5-2 1,-1 2-57,0-6 1,1 0-213,-1-4 1,1-3 282,-1 0 0,0-5-449,1 5 1,-1-5-336,1 0 0,-1-1-434,1-2 1,-1 1 1171,0 3 0,1-3 0,-1 4 0</inkml:trace>
  <inkml:trace contextRef="#ctx0" brushRef="#br0" timeOffset="52">9571 8646 7967,'0'-23'110,"0"0"55,0 0 1,1 0 51,3 0 0,-3 4 373,3 0 0,-3 2 63,-1-2 0,0-3-229,0 3 1,-5 2-283,-3 2 1,-2 6 43,-1 2 0,-4 4-174,-1-1 1,-4 3 14,1 1 1,-3 5-66,0 3 0,-1 2 89,0 1 1,0 5-91,0-1 1,2 6-114,2 2 0,-2 4 19,6 3 1,0-2-36,3-5 1,6 0 37,2 0 0,3-2-190,1-2 1,5 2 39,3-6 0,6-4 160,1-3 0,4-2 99,-4 2 0,6-3-115,-2-5 0,0 0 218,3 0 1,-5-4-113,6 0 0,-7-5 161,3 2 1,-5-2-27,1 1 1,-2-2 10,-1 3 1,-5-2-38,1 1 0,-4-2-33,3 2 0,-4 2 56,1-2 11,-3 6 11,-1-3-5,0 5-110,0 5 0,0 1-51,0 6 1,-4 0 202,0 4 1,-1-4-349,1 3 0,3 2 187,-3-2 0,3 4 0,1-4 0,0 2-211,0-2 211,0-2-306,0 3 1,1-8 93,3 0 1,2-2-477,6 2 1,-1-3-33,1-5 720,-1 5 0,1-4 0,-1 4 0</inkml:trace>
  <inkml:trace contextRef="#ctx0" brushRef="#br0" timeOffset="53">9776 8794 8010,'0'-8'1044,"0"1"-781,0 4 0,2-6-100,1 6 0,-1 0 446,1 7 1,-1-2-169,-2 6 1,1 0 21,3 3 0,-3 2-87,3 2 0,-3 3-118,-1 5 0,0 3-301,0 1 1,-1 3 121,-3-3 1,3 3-376,-3-3 1,-1 0 227,1-4 1,0-6-384,4-1 313,0 1 1,0-4-524,0 2 0,0-6-721,0-1-491,0-6 1873,0 3 0,5-5 0,2 0 0</inkml:trace>
  <inkml:trace contextRef="#ctx0" brushRef="#br0" timeOffset="54">10153 8120 8007,'0'-28'0,"0"5"0,0 6 365,0 5 0,1 1-60,3-1 1,-3 5 972,3-1-307,-2 6-108,-2-3-613,0 5 0,0 8-4,0 4 1,-2 6 26,-2-3 1,3 9-45,-3-1 1,3 2-91,1-2 1,0 1 41,0 3 0,0-2-248,0 6 0,0-1 56,0 4 1,1 1-67,3-1 1,-3-1-283,3-3 1,-2 2 194,-2-5 1,0-1-91,0-3 1,0-1-154,0-3 552,0 2-299,0-8 506,0 4 54,0-11 98,0-1-326,0-5 1,0-5-39,0-3 1,0 2-40,0-2 1,0 1 10,0-5 0,3 1-159,1-1 0,5 0 75,-1-3 1,2 3-282,1 1 1,2-1 30,2 5 1,-2 2 14,2 1 0,2 3 141,-2 1 0,4 0-32,-4 0 1,4 1-2,-4 3 1,4-2 12,-3 6 0,0-2 123,-1 2 0,-2 2-153,2-3 0,-2 4 7,-2 0 1,0 4 1,-4 1 0,2 0-111,-5-1 1,-2-2 136,-5 2 1,-4-1-31,-4 1 1,-2-6 218,-2 3 1,-3-3-132,-5 2 1,0-3 374,1-1 0,-1-4-137,0 1 0,0-3 208,0-1 0,-2 0-128,2 0 0,-1 0-97,9 0 0,-4-1-629,3-3 0,5 1 255,3-4 1,6 3-374,-2-4 1,3 4-22,1-3-1836,0-1 2406,5-3 0,6-1 0,7 1 0</inkml:trace>
  <inkml:trace contextRef="#ctx0" brushRef="#br0" timeOffset="55">10667 7949 8043,'-6'-11'0,"2"-1"0,-1 4 114,1 1 1,-1 1 375,1-2 23,3-2 1,-5 5 316,2-3 50,2 3-173,-3 5-107,5 0 1,2 5-192,1 3 1,4 3 27,4 4 0,1-1-127,-1 5 0,2 0 11,2 4 1,-1 4-76,5-1 1,-4 5-167,4-4 0,-1 4 96,1 0 1,1 2-308,-4 1 0,-1-1 65,-4-3 0,-3 7-108,-1-2 1,-4 3-319,1 0 1,1-3 215,-1 3 1,-2 2-16,-6-2 1,2 0 31,-6-4 1,1 0 303,-5 1 1,-3-6-104,0-3 1,-2 1 134,2-4 1,2 1-23,-2-9 0,2 0-54,2-3 1,0-2-229,-1-2 0,5 1 53,-1-6-1828,5 1 786,-7-4 1216,9 0 0,-4 0 0,5 0 0</inkml:trace>
  <inkml:trace contextRef="#ctx0" brushRef="#br0" timeOffset="56">11284 7892 7983,'0'-12'14,"0"-3"116,0 0 1,0 0 110,0 3 1,0-3 203,0 0 1,0 0-126,0 3 1,0 1 41,0-1 1,0 5 382,0-1 144,0 6-473,0-3 1,0 6-161,0 3 0,0 3 108,0 8 0,-1 8-128,-3 8 1,2 6 139,-1 1 0,1 5-84,2-1 1,0 6-216,0 1 0,0 1 55,0-5 1,0 5-80,0-1 1,0 4-204,0-8 1,0 3-236,0-6 0,2 1 65,1-1 1,-1 1 132,2-4 0,-3-1 275,-1-4 0,0-5-152,0-2 1,0 1 175,0-2 0,0 0-106,0-7 0,0 1 31,0-5 1,0 0-62,0-3 0,0-1-154,0 1-443,0-1 0,1-1-104,3-2-1531,-3-3 899,4-5 906,-5 0 0,5-5 1,2-1-1</inkml:trace>
  <inkml:trace contextRef="#ctx0" brushRef="#br0" timeOffset="57">11569 8474 7993,'0'-17'0,"0"0"150,0 6 1,4-1 826,0 1-510,5-1 1,-7 1-177,6-1 0,-2 5 188,2-1 0,2 1-118,-2-5 0,2 5-133,1-1 0,2 2-32,2-2 1,-2-2-154,2 2 0,-2 3 110,-2 1 0,4 2-94,1-2 1,-1 3 30,-4-3 0,1 4-123,-1 4 1,-3-2-147,-1 6 1,-3 0 59,4 3 1,-4 5-9,3 3 0,-4-1-14,1 1 1,-3 0 75,-1 4 1,0 4 4,0-1 0,0 1-121,0-4 1,0 0 19,0 0 1,0-1 67,0 1 1,0-1 12,0-3 1,1 1 2,3-5 1,-3 2 97,3-2 1,2-6-41,2 2 0,2-5 129,2 1 1,-1-4-72,0 1 1,5-3 151,-1-1 1,5 0-26,-1 0 0,-1-5-126,1-3 1,0 2 78,4-2 1,-4 1-51,0-5 0,0-3 42,4 0 1,-4-6-80,0 2 0,-1-2-18,1-2 1,1-4-149,-5 1 0,4-5 110,-4 5 0,-1-5-110,-6 4 0,1 1 80,-5 3 0,0 4-31,-4 0 1,-2 5 48,-2-1 0,2 2-44,-6 2 0,1-1-20,-5 1 0,1 3-95,-1 0 145,1 6 0,0-3-5,-1 5 1,5 0 120,-1 0 0,0 1-115,-3 3 0,-1 0 101,1 7 1,3-2-83,1 6 0,-1 2 147,-3-2 1,4 4-4,4-4 1,1 4-29,2-3 0,0 3 29,0-4 1,5 0 120,3-4 0,2 1 187,2-1 0,0-1-143,4-2 1,-2 1 45,5-5 0,-4 0-86,4-4 1,-4 0-324,4 0 1,-5 0-48,1 0 0,-2 0-304,-2 0-729,1 0-1047,-1 0 2210,-4 0 0,-7 0 0,-7 0 0</inkml:trace>
  <inkml:trace contextRef="#ctx0" brushRef="#br0" timeOffset="58">13602 8063 8015,'0'-11'0,"0"-1"83,0 1 129,0-1 1,-1 2 105,-3 3 1,2-3-29,-6 2 0,0 2-59,-3-2 0,-2 4 26,-2-3 0,1 4-12,-5-1 0,0 3-10,-4 1 0,0 0-73,1 0 1,2 5 6,1 3 0,2-2-7,-2 2 1,1-1-104,3 5 1,3-5 10,1 1 0,1-1-91,6 5 1,-4-1 67,4 1 0,1 0-25,3 4 0,1-4 71,3 4 1,3-4-1,9 0 1,3 0 31,7 4 0,0-2 91,4 5 1,1-4-112,3 4 0,0-4 4,0 4 1,-5-1-148,-2 1 0,-3 2 111,-1-2 1,-1 3-238,-3 1 0,-3-2 72,-4-1 0,-2 1-61,-3-2 0,-2 1-51,-5-1 1,0 2-83,0-6 0,-1 4 111,-3-4 1,-2 0 62,-5-3 1,-6-2 229,-2-2 1,-2 2-149,-2-3 0,-4 0 112,0 0 1,-4-4-60,0 1 1,-1-3 23,2-1 0,-2 0-77,6 0 1,3 0-81,4 0-63,5 0 1,-1-1-689,7-3-567,3 3 958,5-9 1,1 7-394,3-5 0,2 6 863,6-2 0,4-2 0,2-1 0</inkml:trace>
  <inkml:trace contextRef="#ctx0" brushRef="#br0" timeOffset="59">13831 8406 7978,'6'-18'-268,"0"3"268,-2 7 0,-1-1 783,4 5 0,-4-1 294,1 2 306,-3 1-941,-1-3 0,0 6-184,0 3 1,0 4-85,0 7 1,-4-1-88,0 5 1,1-1-10,3 1 0,0 3 93,0-3 0,1 2-354,3 2 1,3-4 120,8 0 0,3-5-220,5 1 1,0-3 123,0-5 0,0 2-18,-1-5 1,6 0 187,3-4 0,-3 0 8,-2 0 1,2-2 12,-1-1 0,0-4 130,-5-4 1,1-1-16,0 1 1,0-2-91,0-2 1,-5-3 221,-3-4 0,1-1-53,-1 0 0,-3-4-154,-4 1 1,-6-5-63,2 4 1,-5-4-151,-7 0 1,-5 3 4,-10 2 1,-4 5 116,-4 2 1,-3 9-272,-4-1 1,-5 7 45,-3 0 0,-2 9-165,6 7 1,2 4 56,2 7 1,8 5-1323,3 2 1442,8 8 1,-2 3 0,3 5 0</inkml:trace>
  <inkml:trace contextRef="#ctx0" brushRef="#br1" timeOffset="60">4534 10793 7926,'0'-7'502,"0"-3"0,0 8 18,0-6 0,0 4-131,0-3 1,0 3-92,0-4 0,0 4-38,0-3 0,4-1-28,0-3 1,3 3-117,-3 1 1,4-1 111,-4-3 0,4 0-186,0 4 0,2-3 42,2 2 0,-1 2-39,0-2 0,2 2 41,2-2 1,-2 2-198,2 2 1,2 3 17,-2-3 0,0 3-14,-3 1 1,-1 0 7,1 0 1,-1 0 150,0 0-106,1 5 1,-2 5 61,-2 5 0,0 2-19,-4-2 1,0 3 11,-4 4 1,-1 6-55,-3 3 0,1-2 8,-4 1 1,3-3-94,-4 3 0,6-4 127,-2 0 1,3-1-21,1-3 0,1-3 51,3 1 0,-2-7-49,6 3 0,-4-4 31,3 0 0,1-2-24,3-2 1,-3 0 58,0-4 1,3 0 19,4-4 1,2 0 102,-2 0 0,-1 0 6,5 0 1,-1 0-73,1 0 1,2-5 60,-2-3 0,3-2-87,1-1 1,1-2 26,3-2 0,-7 1-9,3-5 0,-3 4-48,3-4 1,-4 0 0,0-4 1,-5-5-110,1-3 0,2 2-93,-2-1 1,-1 1 110,-7-2 1,4-1-28,-4 6 0,-2-1-126,-1 4 1,1 4-179,-1 0 272,0 5 1,-5-2 21,-3 4 0,1 6-2,-4 2 1,-1-1 5,-3 1 0,-5 0-102,1 4 0,-1 2 98,0 2 1,2-2 69,-5 6 1,5-1-67,-1 5 0,2-1 136,2 1 0,1-1-127,2 0 1,3 1 119,5-1 0,0 4-15,0 1 1,1-5-16,3-3 1,4-1 303,7 5 0,-1-6-126,5-2 0,0-2 310,4 2 1,0-2-179,0 1 0,-4-1 59,0-2 0,-5-4-111,1 0 1,-2 0-307,-2 4 1,0-1-620,1-3-973,-6 3 652,4-4-634,-8 5-603,3 0 2211,-5 5 0,-5 1 0,-2 6 0</inkml:trace>
  <inkml:trace contextRef="#ctx0" brushRef="#br1" timeOffset="61">5847 10679 8186,'-7'-2'29,"-1"-2"430,6 3 173,-3-4 282,5 5 64,0 0-662,0-5 0,5 4 15,2-3 1,1 3-56,3 1 0,-2 0-10,6 0 0,2 0-79,-2 0 1,6 0 30,-2 0 0,2 0-19,2 0 0,1 0-92,3 0 0,-2-2-115,6-1 0,-6 0 24,2-5 0,-5 6-351,-3-2 1,2 3 69,-6 1-479,0 0-425,-3 0-1022,-1 0 861,-5 0 0,-6 5 1330,-7 3 0,-3 2 0,-2 1 0</inkml:trace>
  <inkml:trace contextRef="#ctx0" brushRef="#br1" timeOffset="62">5847 10918 9306,'12'0'1137,"-1"0"0,1-3-506,-1-1 0,6 0 145,2 4 1,-2-4-258,2 0 0,1-1-166,2 1 1,1 3-559,0-3 0,0 3 251,0 1 1,0 0-1239,-1 0 0,1 0 662,0 0 1,4 0 529,-1 0 0,1 0 0,-4 0 0</inkml:trace>
  <inkml:trace contextRef="#ctx0" brushRef="#br1" timeOffset="63">7446 10199 8070,'7'-5'-32,"-2"3"0,-5-4 280,0 2 612,0 3-271,0-4 156,-5 5-497,3 0 1,-4 1 120,2 3 1,3 4-42,-3 7 0,3 3 118,1 5 1,-4 4 21,0 4 1,1 2-156,3 1 0,0 5-238,0 3 0,0 3 101,0 0 0,0 1-146,0 0 0,1 0 87,3-1 1,-3 0-559,3-4 1,-3 1 168,-1-7 1,1 0-23,3-8 1,-3 2 99,3-6 0,-3 1 67,-1-9 1,0 0-471,0-3 175,0-1-1040,0 1 572,0-6-72,0-1 66,0-5-183,0-5 1079,0-1 0,5-6 0,2 1 0</inkml:trace>
  <inkml:trace contextRef="#ctx0" brushRef="#br1" timeOffset="64">7743 10861 8070,'12'-11'0,"-6"-1"564,-2 1 1,1 3-115,-1 1 0,0 3 984,-4-4-929,0 6 0,0-5 435,0 4-614,0 1 1,-5-1-35,-3 6 1,-4 4-251,-3 4 0,-2 1 128,-6-1 0,-4 2-163,0 2 0,-1-1 73,2 5 1,2-4-250,-3 4 0,7-5 61,1 1 1,6-2-40,2-2 0,0 1 13,8-1 0,-1-3 72,4 0 1,0-5 233,0 5 0,1-4-117,3 3 1,6-3 237,5 4 1,6-4-73,-2 3 1,-2-4-26,2 1 1,0 1-17,4-2 1,0 5-14,0-4 1,-1 1 32,-3-1 1,1-2 47,-5 6 1,2-6-41,-2 2 0,-6 1-134,2-1 0,-3 1-70,-1-1 1,0-3-72,-3 3 261,-3-3-1735,9 4 1379,-4-3 1,6 3 161,-1-5 0,6 0 0,0 0 0</inkml:trace>
  <inkml:trace contextRef="#ctx0" brushRef="#br1" timeOffset="65">8360 10850 7953,'6'-18'2527,"-2"3"-2122,-3 7 66,-1-2 1279,0 9-668,0-9 246,0 8-744,0-3-2036,0 5-2075,0 5 3527,0 2 0,0 9 0,0 2 0</inkml:trace>
  <inkml:trace contextRef="#ctx0" brushRef="#br1" timeOffset="66">9228 10701 8002,'6'-1'-912,"-2"-3"1,1 2 1449,-1-6 0,1 4-69,-1-3 1,-3 3-54,3-4 0,-1 4 135,0-3-179,-1-1 1,3-3-87,-5-1 1,0 5-40,0-1 1,-5 4-118,-3-3 1,-2 3 54,-2-4 1,-3 6-144,0-2 1,-7 3 151,0 1 0,-3 0-197,-5 0 1,3 5 75,-3 2 1,1 0-102,-2 0 1,3 1-9,6 3 1,-1 6 47,0 2 0,6-1-188,6 1 0,1 0 61,6 4 0,0-1-121,4 1 0,7-4 53,4 0 0,5-5-50,7 2 0,5-4 71,3 0 0,0-6 146,0-2 0,2-3 11,-3-1 1,-2-1 182,-1-3 0,-4-1 1,-4-3 1,-3-2-128,-4 3 1,-1 0 497,0 0-341,-4-1 1,-1-3 99,-2-1 1,-3 1 4,3-1 0,-3 1-30,-1-1 1,-1 2-78,-3 3 0,3 0 222,-3 4-135,3 1-253,1-3 0,0 8-251,0 4 1,0 2 152,0 10 1,0 2-75,0 5 1,0 3 75,0 6 1,1 0 70,3 3 0,-1 2-49,4 1 1,-3 5 9,4 0 1,-1 0-66,5 3 0,-2-2-133,-3-1 1,2-6 0,-5-2 0,4-2 113,-5-2 0,1-5 54,-4-2 0,0-4-52,0-4 1,-1 1 137,-3-5 0,-6 4 2,-5-3 1,-5-1 115,0-4 1,-5-1-90,-2-2 1,-2 1 200,-1-5 1,-1 0-57,-7-4 1,-1 0-138,1 0 0,-1-2-137,0-2 1,5-2 99,0-5 1,5-1-756,6 1 1,5-4 38,3-1 1,7 1-236,4 4 0,6-4 224,5-1 694,1 1 0,19-1 0,-3-2 0</inkml:trace>
  <inkml:trace contextRef="#ctx0" brushRef="#br1" timeOffset="67">9868 10690 8035,'6'-11'-174,"-1"-1"-43,-5 1 0,4 3 1468,0 0-773,-1 1 0,-3-5 125,0 1 0,0 3-196,0 1 0,0 3-62,0-4 1,-5 5-88,-2-5 1,-5 5-138,-3 0 0,1 1 46,-5 2 0,-4 0 29,-3 0 0,-2 5-180,1 3 0,-2 3 129,-5 5 1,1 0-277,2 3 0,-1 4 76,6 0 0,-1 0-119,4 3 0,6 2 83,1-1 0,9 0-155,3-5 0,9 1 51,6 0 0,10-5 142,5-3 0,6-2 204,-1-2 0,0-1-134,0-2 1,0-3 79,-4-5 0,0 0-103,-4 0 1,-1 0-187,1 0 0,-4 0 90,0 0 1,-5 0-860,2 0 1,-4 0 93,0 0 0,-1 0-986,0 0 1853,1 0 0,-1-5 0,1-1 0</inkml:trace>
  <inkml:trace contextRef="#ctx0" brushRef="#br1" timeOffset="68">10530 10690 7966,'0'-11'0,"0"-1"0,0 1 0,1 1 600,3 2 1,-3-2-155,3 2 1,-3 2 242,-1-2 0,-1 2-226,-3-2 0,2-1-58,-6 6 1,1-5-276,-5 4 1,-4 0-125,-3 4 0,-3 2 15,-1 1 0,-5 4 145,-2 4 1,1 2-236,-2 2 1,1 3 7,-4 5 0,3 3-138,1 1 1,5 5-20,3-2 0,4-2 29,6-1 1,6 1-57,2-2 1,4 0 149,4-7 0,2 1 101,6-5 0,4 0-62,3-3 1,3-6-15,1-2 1,1-3-5,3-1 1,-2 0-199,5 0 1,-3-1-149,4-3 0,-6-2-179,2-6 1,-7 1-322,-1 0 1,-5-1 919,1 1 0,3-11 0,0-2 0</inkml:trace>
  <inkml:trace contextRef="#ctx0" brushRef="#br1" timeOffset="69">10519 10005 7970,'0'-18'21,"0"1"1,0 6 175,0 0 0,0 3 345,0 0 0,0 5 297,0-5 205,0 5-655,0-2 1,0 7-109,0 1 1,0 5-26,0 7 1,0 3-31,0 5 1,0 5-43,0 2 1,0 3 28,0 1 1,0 5-201,0-1 1,0 6 83,0 2 1,0-1-291,0 5 0,3-2 108,1 2 0,4-3-254,-4 2 1,3-2 215,-3-1 0,0-6 109,-4-2 1,4-6 244,-1-1 0,1-6-152,-4 2 0,0-7 372,0-1-317,0-5 0,0 2-248,0-4 326,0-6-844,0-1-1238,0-5 1,5-5 1869,3-3 0,2-2 0,2-1 0</inkml:trace>
  <inkml:trace contextRef="#ctx0" brushRef="#br1" timeOffset="70">10975 10519 7957,'-6'0'1148,"1"0"-175,5 0-574,5 0 0,-2 0 0,4 0 0,-3 0-121,4 0 1,-1 0 168,5 0 1,3 0-6,0 0 0,7 0-23,1 0 1,1-2-78,6-1 0,-3 1-104,3-2 1,-1-1-240,2 2 1,-3-1 103,-5 4 1,-1-4-920,1 0 0,-1 0 448,-3 4 1,-3 0-1291,-4 0 571,-1 0 1,-1 2 1086,-2 1 0,-8 4 0,-6 4 0</inkml:trace>
  <inkml:trace contextRef="#ctx0" brushRef="#br1" timeOffset="71">10987 10747 8895,'5'-6'1229,"1"1"-475,6 5 0,0-2-211,4-1 0,3 0 20,7-5 1,0 5 145,4-5 1,-3 5-275,3 0 0,1 0-414,3-1 0,-4 3 86,1-3 0,-6 2-859,2-2 1,-3 3-163,-1-3 1,0 3-1991,0 1 2904,-1 0 0,1 0 0,0 0 0</inkml:trace>
  <inkml:trace contextRef="#ctx0" brushRef="#br1" timeOffset="72">12586 9856 8013,'0'-11'-28,"0"-1"1,1 5 1037,3-1 188,-3 6-352,4-9-17,-5 10-105,0-4-487,0 5 1,0 5-7,0 3 1,0 8 11,0 7 1,-4 5 163,1 6 1,-6 4-124,1 0 0,3 4-162,1-4 0,2 6 122,-2-3 0,3 4-542,-3 1 1,3-1 198,1 1 1,0-4-67,0 0 0,0-2-190,0 2 0,0-4 153,0-7 0,3 0 10,1-4 1,4 3 41,-4-3 0,1-4 139,-2-4 0,0-5-74,5 1 0,-5-2-262,5-2 1,-5 1-43,0-1 0,-1-3-1090,-2-1 465,5-4-330,-4 2-77,4-5 1421,-5 0 0,0 0 0</inkml:trace>
  <inkml:trace contextRef="#ctx0" brushRef="#br1" timeOffset="73">12986 10541 7932,'5'-17'38,"-4"0"0,8 10-38,-5-1 0,3 4 656,-3-3 1,1 4 247,-1-1 451,-3 3-460,4-4-640,-5 4 0,-1-3-104,-3 8 1,-3-2-109,-9 6 0,2 1 67,-5 6 1,-5-1 109,-6 5 0,1-1-233,-2 1 0,1 2-45,-5-2 0,5 2-147,-1-2 0,6 2 28,-2-2 0,8-2-1,4-2 1,2-2 159,2-2 0,1 0-49,2 1 352,3-6-238,5 4 1,5-5 92,3 3 1,2-2-65,1-2 1,1-1 245,-1 4 0,5-3 1,-1 4 0,1-6-14,-1 2 0,-2 2-182,2 2 0,2-2 9,-2 2 1,0-4-65,-3 3 0,-1-3 83,1 4 0,-1-4-131,0 3 1,1-3 84,-1 4 1,1-6-400,-1 2 0,-3-3-206,-1-1 1,-3 4-439,4 0 0,-4 0 53,3-4 0,-3 0-1631,4 0 2512,-1 0 0,10 0 0,1 0 0</inkml:trace>
  <inkml:trace contextRef="#ctx0" brushRef="#br1" timeOffset="74">13716 10450 8050,'0'-11'0,"0"-1"0,0 1 3,0 4 200,-5-3 0,3 8 278,-6-6-308,6 6 1,-8-5 138,2 3 1,-2 3 130,-2-3 1,1-1-69,0 2 1,-5-1-130,1 4 0,-5 0 78,1 0 0,-2 4-93,2-1 1,-2 2 55,2-1 1,-2 1-66,2 3 0,-2 2-15,2-2 1,-1 2 1,0 1 1,3 1-73,1-1 0,8 1-98,-4-1 0,5 0 112,-1 1 1,3-1-163,5 1 1,1-1 84,3 0 1,6 1-12,5-1 1,6 1-14,-2-1 0,6 1 1,2-1 0,1 0 5,-2 1 0,-2-1-23,3 1 0,1-2-122,-1-3 1,-2 4 102,-6-4 0,-1 3-86,-3 2 0,-2-1 53,2 1 1,-6-1-115,-2 0 0,-4 1 21,1-1 0,-3 1-37,-1-1 1,0 1 114,0-1 0,-6 0-1,-6 1 0,-4 3 60,-7 0 1,-1-1-79,-3-6 0,1 2 109,-9-2 0,5 0-85,-4 0 0,1-2-21,6-2 1,2-2-260,5 1-463,4-1-403,5-2 35,4 0 0,7-2 1140,8-1 0,7-4 0,3-4 0</inkml:trace>
  <inkml:trace contextRef="#ctx0" brushRef="#br1" timeOffset="75">14402 10530 7931,'0'-6'1048,"0"-4"-254,0 8-520,0-3 0,0 4 1345,0-3-526,0 3 125,0-4-363,0 5 1,-2 4-828,-1-1 0,-4 2 78,-4-1 0,3-2-319,1 1 0,3 2 204,-4-1 0,4 1-753,-3-1 377,4-3-1103,-2 10 1,6-9 281,3 6 1,6-6 1205,6 2 0,9 2 0,-1 1 0</inkml:trace>
  <inkml:trace contextRef="#ctx0" brushRef="#br1" timeOffset="76">15315 10576 8047,'5'-12'-886,"-3"1"1522,2-1 1,-3 5 290,-1-1-452,0 1 0,0-5-168,0 1 0,-5-1-79,-3 1 1,2 1-4,-2 2 0,-3-2 0,-4 2 1,-5 0-92,5 0 1,-6-1 78,-2 5 1,-1 0-130,-7 4 1,2 0 50,-1 0 1,-3 0-55,2 0 0,-1 5 40,2 3 0,-2 2-175,6 2 1,0 0 48,7 4 0,3-4-83,4 4 1,6 1-224,2 2 0,4-1 144,4 1 0,7-1-151,8 1 0,7-1 114,0-3 1,6-6-9,-1 2 0,2-7 63,1 0 0,-1-3 274,-3-1 1,2 0-49,-5 0 1,-1-4-16,-3 0 1,-1-4 143,-3 0 1,-1-2-32,-3-2 1,-3 1 44,4 0 1,-5-5-18,-3 1 0,1 0 4,-6 3 1,2-3 107,-1 0-75,-2 0 0,3 7-84,-5 1-189,0 4 0,-4-1 6,0 8 0,-5 2 82,2 6 1,-2 3-75,1 0 0,-2 7 72,2 1 0,-1-1-131,2 5 1,2-3 45,5-1 0,0 4-160,0-1 1,1 1 97,3-4 0,3-2 74,9-2 0,-4-2 54,4-6 0,0 0 79,-1-4 0,6-2 276,-2-5 0,1 0-142,-1 0 0,3 0-344,-3 0 1,1-1 132,-1-3 1,1 2-1103,-5-6 1,-3 4 119,-5-3 946,1 4 0,3-7 0,1 4 0</inkml:trace>
  <inkml:trace contextRef="#ctx0" brushRef="#br1" timeOffset="77">16355 10222 8073,'0'-7'101,"0"-3"0,0 8 624,0-6 328,0 5-222,0-2 550,0 5-919,0 11 0,0-3-100,0 11 0,0 2-18,0 5 0,-2-1-119,-1 1 0,1 3-15,-1 2 0,1-2-154,2 1 0,0-3 128,0 4 1,0-6-349,0 2 0,0-5 150,0-3 0,0 2-516,0-6 1,2 0 275,1-3 1,0-2-1531,4-3 1018,-4 4 1,3-6-1033,-2 2 21,-3-2 1777,5-5 0,-6 0 0,0 0 0</inkml:trace>
  <inkml:trace contextRef="#ctx0" brushRef="#br1" timeOffset="78">16035 10519 8061,'5'-7'515,"3"3"1,3 3 148,4 1 1,3 0 67,5 0 0,5-1-158,2-3 1,3 3-165,1-3 1,5 2-39,-1-2 1,-2 2-126,-5-1 1,1 1-839,-6 2 0,0 0 446,-7 0 1,1 0-2166,-5 0 2310,0 5 0,2-3 0,1 3 0</inkml:trace>
  <inkml:trace contextRef="#ctx0" brushRef="#br1" timeOffset="79">17554 9708 8013,'-6'-2'0,"2"-1"0,2 1 239,-3-3-68,4 0 0,-5 4 171,2-3 221,3 3 58,-4 1-166,0 0-75,-2 0-132,1 10 0,-3-1 246,5 10-220,0 5 1,1 7 84,-1 7 1,0-2-89,4 6 1,0 4-171,0 3 1,0 1 74,0-4 0,0-1-223,0 1 0,0 0 102,0-1 0,0 0-209,0-3 0,0 0 78,0-8 0,4 1-17,0-8 1,1 0 77,-2-5 1,-1-3 21,1 1 1,3-7-118,-3 3 0,1-7 82,-4-2 1,0 1-1346,0 3 975,0-4 0,0-1-1421,0-2 351,0-3 48,0 4 1256,0-5 1,0-5 0,0-1-1</inkml:trace>
  <inkml:trace contextRef="#ctx0" brushRef="#br1" timeOffset="80">17714 10439 8062,'5'-12'0,"-3"1"550,6-1 0,-4 5 565,3-1-507,-4 6 0,3-3 635,-2 5-330,-3 0-265,4 0-415,-5 5 0,-5 5-134,-2 5 0,-5 0 99,-3-3 0,1 3-281,-5 0 0,1 4-58,-1-4 0,-2 2-114,2-2 1,-3-1 22,-1 5 0,2-5-65,2 1 0,-2-2 101,6-2 1,0 1 95,4-1 0,3 1 212,0-1-131,6 1 0,-2-1 163,8 0 1,2 0-18,6-4 1,4 3 110,3-2 1,4-3-60,4-1 1,0 1 133,4-1 0,2-1-113,-3-3 1,-3 0-81,-4 0 0,-2 2-134,-5 2 0,3-3 92,-4 3 1,-4-3-1478,-3-1-324,0 5-1045,-2-4 1023,-1 4 1745,-5-5 0,5 5 0,1 2 0</inkml:trace>
  <inkml:trace contextRef="#ctx0" brushRef="#br1" timeOffset="81">18136 9799 8030,'4'-29'0,"0"2"0,4 8 146,-5 4 1,5 6-66,-4 2 0,1 4 1404,-1-1-281,-3-2-605,4 5 0,-5-2-226,0 11 1,0 2-145,0 13 1,-4 2 212,0 9 1,-1 2-152,2 2 1,0 2-44,-5 6 0,5 4-36,-5-1 1,2 1-121,-2-5 1,-2 2-155,2 3 0,3-7-73,1 3 1,-1-3-221,1 2 1,1 0 193,3-3 0,1-3-47,3-5 0,-2-3 92,6-1 0,-2-6 253,2-1 0,2-1-80,-2-7 0,2 0 82,1-3 1,1-2-126,-1-3 0,0 2 156,1-5 0,1 0-429,2-4 1,-3 4 110,4-1 1,0 1-449,-1-4 0,1 0 217,-5 0 0,-3 0-742,-1 0 0,-3 0-794,4 0 1915,-6-5 0,3-1 0,-5-6 0</inkml:trace>
  <inkml:trace contextRef="#ctx0" brushRef="#br1" timeOffset="82">18022 10541 7973,'0'-11'0,"1"1"818,3 2 0,3 3-262,4 5 0,2-1 229,2-3 1,0 2-289,8-6 1,1 5-78,7 0 0,2-2-375,-3 1 1,2-4 132,-2 4 1,-2 1-848,-5 3 0,-2 0 459,-1 0 0,-4-4-2228,-5 0 2438,-4 0 0,3 4 0,-4 0 0</inkml:trace>
  <inkml:trace contextRef="#ctx0" brushRef="#br1" timeOffset="83">18890 10427 7980,'-8'-10'1859,"1"2"-882,4-2-215,-2 9 770,5-4-1942,0 5 0,4 1-2261,0 3 2671,0-3 0,1 9 0,1-3 0</inkml:trace>
  <inkml:trace contextRef="#ctx0" brushRef="#br1" timeOffset="84">19427 9753 8005,'0'-17'-1048,"-1"0"786,-3 6 0,3 3 1052,-3 1 0,2 3 409,2-4-736,0 0 0,0 1 722,0-1-331,0 6-87,0-3-473,0 15 1,0 2 114,0 11 1,0 5-70,0 3 0,0 2 69,0 1 1,0 4-146,0 0 1,0 5-15,0-1 0,0 3-253,0 0 1,0 0 98,0-4 0,0 4-424,0-3 0,4 1 225,0-1 1,0 1-263,-4-5 1,4-4 164,0-3 0,-1-6-15,-3 2 1,0-4 338,0-4 0,0-3-109,0-4 1,0-5 168,0 1-154,0-6 313,0 3 370,0-5-550,0-5 1,-3-1-97,-1-5 1,0-1-107,4 1 0,0-2 72,0-2 0,0 1-52,0-5 0,0 4 81,0-4 0,5 3-198,3-3 0,6 4 20,1-4 0,1 5-80,-1-1 1,2 2 32,2 2 0,3 3 79,-3 0 1,2 6 125,2-2 0,4 3-98,-1 1 0,2 1 123,-1 3 0,-3-2-107,3 6 1,-2-4 64,2 4 1,-4-1-30,-1 5 1,0 0-107,-7 3 0,0-2-7,-3 2 0,-2-1-126,-2 2 1,-3-4 97,-5 4 0,0 0 64,0-1 1,-9 4 100,-3-4 0,-8 1-68,-3-5 0,-6 1 65,-9-1 0,1-5-92,-5-2 0,4 1 314,-4-1 0,4 0-19,-4-4 1,7 0-16,1 0 0,4 0-316,8 0 0,4 0-555,3 0-2128,7 0 1606,3-5 1188,10 3 0,11-8 0,9 4 0</inkml:trace>
  <inkml:trace contextRef="#ctx0" brushRef="#br1" timeOffset="85">2307 12643 7315,'0'-6'1955,"0"-5"-1123,0 10-265,0-4-99,0 5 78,0 5-310,0 1 1,1 6-49,3-1 0,-3 5 46,3-1 1,-3 5-130,-1-1 0,0 3 43,0 1 0,0 4-150,0 4 1,-3-2 122,-1 2 1,0-1-165,4 4 1,0 1 62,0-1 1,0 0 79,0 0 1,0-3-179,0-1 1,-1-4 43,-3 0 0,3-2-47,-3-1 1,3-4 87,1 0 0,0-5-9,0 1 0,0-2 8,0-1-12,0-1 72,0 0-22,0 1-37,0-6 37,0-1-514,0-5 514,5 0 1,1 0-72,5 0 0,1-1 118,-1-3 1,1 3-15,-1-3 0,2 2-18,2-2 1,-2 2 8,2-1 0,3 0 10,1-1 0,2 3 64,2-3 1,0-1-93,0 1 0,0-3 21,0 3 0,-1-1-29,1 1 1,0 3-6,0-3 1,-4 1-32,0 0 0,-5 1-89,1-1 1,-2 1-368,-2 2 132,1 0-464,-1 0 262,-5 0-832,0 0 395,-6-5 368,0 4 1,-6-4 588,-1 5 0,2 0 0,0 0 0</inkml:trace>
  <inkml:trace contextRef="#ctx0" brushRef="#br1" timeOffset="86">2341 13031 7856,'0'-6'819,"0"-4"-457,0 8 0,-1-4 652,-3 2-247,3 3-264,-4-4 3,10 5-281,1 0 0,6 0-38,-1 0 1,2 0 23,2 0 0,-1 0-9,5 0 0,0-1 0,4-3 1,4 3-85,-1-3 1,6 3 13,-2 1 1,0-4-165,0 0 0,-3-1-16,3 1 0,-4 1-52,0-4 1,-6 3-72,-1-4 1,-5 5-684,2-5 519,-4 5 1,-1-3-515,-4 2-236,-2 3 0,-6-8 25,-3 5 1060,-2 1 0,-1-3 0,2 0 0</inkml:trace>
  <inkml:trace contextRef="#ctx0" brushRef="#br1" timeOffset="87">2318 12597 7889,'2'-10'583,"2"2"0,2-2-144,5 3 1,6 0 5,2 0 1,2 3-32,2-4 1,0 2-109,0-2 1,0 2-46,0 2 0,-1 3 14,1-3 1,0-1-237,0 1 0,0 0 65,0 4 1,-4 0-125,0 0 1,-5 0 57,1 0 0,-2 0-1016,-2 0 1,0 0 29,1 0 0,-2 2-1197,-2 2 2145,2-3 0,1 9 0,7-4 0</inkml:trace>
  <inkml:trace contextRef="#ctx0" brushRef="#br1" timeOffset="88">3038 12860 8002,'6'0'162,"-1"0"0,-3 0 815,1 0 330,-1 0-865,3 0 1,-4 0 558,3 0-633,-3 0 1,5 5 26,-2 3 0,-1 6-122,4 1 1,1 4-64,3-4 0,-3 5-4,0-1 0,1 3-28,6 1 0,-2 0-181,2-1 1,-3 5 119,0 0 0,3-1-277,0-3 0,1 0 99,-5 0 0,0-1-94,1-3 0,-1 1 53,1-5 1,-2-3 151,-3-5 0,4-1-55,-4 2 1,-2-2-13,-1-2-716,-3-3 333,4 5-1480,-3-6 1357,3 0 0,-7 0-702,-1 0 1,0 0 1224,-4 0 0,-1-6 0,-4 0 0</inkml:trace>
  <inkml:trace contextRef="#ctx0" brushRef="#br1" timeOffset="89">3381 12951 8002,'0'-18'0,"0"3"0,0 3 1377,0 0-891,0 1 0,0 3 879,0 1-535,0 4-355,0-2 0,-5 6-198,-3 3 1,-2 4-51,-2 7 0,-3 4-127,0 7 1,-7 4 140,-1 4 0,1 0-283,-5 0 0,3 1 119,1-1 1,4-5-292,0-2 1,5-4-33,-1-4 1,2-3-69,2-4 0,3-1-17,0 0 0,6-3-658,-2 0-245,-2-6 454,4 3-820,-3-5 1600,5 0 0,11 0 0,1 0 0</inkml:trace>
  <inkml:trace contextRef="#ctx0" brushRef="#br1" timeOffset="90">3072 13305 8002,'10'-11'0,"3"-1"0</inkml:trace>
  <inkml:trace contextRef="#ctx0" brushRef="#br1" timeOffset="91">3563 13282 7884,'7'-5'2976,"3"4"-2242,-9-4 628,9 5-411,-9 0-41,5 0 100,-6 0-580,5 5-202,-4-4 1,4 6 228,-5-3-27,0-3 27,0 4-907,0-5 1,0 5-1,0 1 1</inkml:trace>
  <inkml:trace contextRef="#ctx0" brushRef="#br1" timeOffset="92">2204 13716 7836,'-11'0'876,"4"0"-44,2 0-456,5 0 0,5 0 60,3 0 0,-2 0-105,2 0 1,3 0 192,5 0 0,4-3-99,-1-1 0,3 0 79,0 4 0,6 0-117,3 0 1,2-4 75,1 0 0,0 1-71,1 3 0,4 0-135,3 0 0,2-2-12,2-1 1,0 1-48,-1-2 0,5 2-327,-1-2 0,1 3 258,-5-3 1,1 3-183,0 1 1,-7-1 25,-5-3 0,-1 2-50,-6-1 0,0 1 71,-4 2 0,-2 0 25,-2 0 0,-1 0-24,-3 0 1,-6 0 101,2 0-207,-2 0-124,-2 0-1798,-2 0 712,-5-5 0,-2 4-2232,-1-3 3552,-4 3 0,-9-4 0,-2-1 0</inkml:trace>
  <inkml:trace contextRef="#ctx0" brushRef="#br1" timeOffset="93">5745 12483 7920,'0'-11'0</inkml:trace>
  <inkml:trace contextRef="#ctx0" brushRef="#br1" timeOffset="94">5756 12460 7934,'0'-6'705,"0"-4"263,5 8-107,-4-3-152,5 0-194,-6 4 0,0-4-417,0 5 1,-2 5 149,-2 3 0,2 2-53,-6 1 1,1 2 24,-5 2 0,5 3-150,-1 5 1,0 0-31,-3-1 0,-4 2-102,0 3 1,-4 1-94,3 3 0,-4 0 100,1-4 1,-3 3-44,0-3 0,3 3 74,-1-3 0,1 0-144,-3-4 0,4-1 83,3 1 0,2-5 109,1-3 1,1-2-9,0-2 1,3 0 224,0-4-212,6 3 1,-3-7 230,5 4-185,0-4 44,0 2-31,5-5 0,1 0-35,6 0 1,-5-4 80,1 0 0,-1 1-89,5 3 0,-4 0 3,-1 0 0,1-2-59,3-1 0,1 1 40,-1-2 1,4 3-29,0 1 0,6 0 44,-2 0 1,0-1-29,4-3 0,-7 3 6,7-3 0,-4 2-11,0-2 0,1 2-25,-4-1 1,3 1 1,-4 2 0,0-3-220,-3-1 1,-5 0 78,1 4 1,-4 0-1024,3 0 486,-4-5-461,2 4 346,-5-4-1088,0 5 1267,-5-6 0,2 5 625,-4-3 0,-1-2 0,-3 0 0</inkml:trace>
  <inkml:trace contextRef="#ctx0" brushRef="#br1" timeOffset="95">5756 12848 7934,'0'-6'-232,"-1"-4"-348,-3 2 1956,3-2-342,-4-1 422,5 4-537,0-3-593,0 9 1,0 5-51,0 7 1,0 7 126,0-3 0,0 9-268,0-1 1,0 4 84,0-1 0,4 0-274,-1 4 0,5 0 115,-4 0 0,1 3-298,-1-3 1,-3-2 111,3-1 0,1-3 36,-1-1 1,1-5 117,-2-3 17,-1 3 0,3-6 106,-5 4 1,0-7-84,0-2-144,0-4 220,0 2-1165,-5-5-186,3 0 255,-3 0 0,5-5-248,0-3 46,0-2 1153,5-7 0,7 5 0,6-5 0</inkml:trace>
  <inkml:trace contextRef="#ctx0" brushRef="#br1" timeOffset="96">6430 12860 7412,'-6'0'18,"1"-1"1312,5-3-412,0 3-358,0-5-128,0 6 0,5 0-154,2 0 1,3 0 94,2 0 1,-1 2-80,1 2 1,3-3 72,0 3 1,5-3-78,-1-1 0,3 0-24,1 0 1,-3 0-166,3 0 0,-7 0 114,7 0 0,-2-4-98,1 0 0,-2-1 97,-1 1 1,-6 3-434,3-3 0,-4-1 179,0 1 0,-1 1-1620,1 3 892,-6-5 1,0 3-1300,-2-2 682,-3 3 564,-6 1 1,-2 0 198,-8 0 0,1 1 622,-2 3 0,-1 3 0,-6 4 0</inkml:trace>
  <inkml:trace contextRef="#ctx0" brushRef="#br1" timeOffset="97">6453 13020 7879,'-5'11'-516,"3"1"361,-3-1 0,5-3 1914,0-1-1057,0-4 0,5 2-10,3-5 0,2 0 110,2 0 1,0 0-320,4 0 1,1 0 158,6 0 1,0 0-255,0 0 0,0-1 6,0-3 1,-1 1-106,1-4 1,-1 3-223,-3-4 0,1 6-170,-5-2 0,4-1-304,-3 1 1,-1 0-1331,-4 4 0,-3 0 149,-1 0 1588,-4 0 0,7 5 0,-3 2 0</inkml:trace>
  <inkml:trace contextRef="#ctx0" brushRef="#br1" timeOffset="98">7972 12540 7846,'0'-11'-695,"0"-1"521,0 1 0,1 3 796,3 1 0,-3-1 298,3-3-440,-3-1 1,3 1-134,0-1 1,3 1 3,-3-1 1,5 2-19,-1 3 0,2-3-47,1 2 0,2 2-40,2-2 1,-1 4-23,5-3 1,0 4-28,4-1 0,-1-1 15,-3 1 0,1 1-110,-5 3 0,4 1-10,-4 3 0,1-2-89,-5 6 0,1-1 47,-1 5 1,-1 0-164,-2 4 1,-3-2-27,-5 5 0,0 0 98,0 4 1,-5-1-80,-3 1 0,-6 0 75,-1 0 0,-5 0-110,1 0 1,-3-1 23,-1 1 0,2 0 36,2 0 1,-2 0 39,6 0 1,0-4 5,3 0 0,5-4 34,-1 4 0,6-4-8,-2 4 1,-1-5 33,1 1 0,0-2-35,4-1 1,1-2 78,3-3 0,-1 2-58,4-5-41,-4 5-131,7-8 0,-9 6-613,3-4-1137,2-1 805,-4 3-930,3-5 2050,-5 5 0,-5-4 0,-2 4 0</inkml:trace>
  <inkml:trace contextRef="#ctx0" brushRef="#br1" timeOffset="99">8154 13248 9321,'7'0'4320,"-2"0"-8471,-5 0 4151,5 0 0,6 0 0,7 0 0</inkml:trace>
  <inkml:trace contextRef="#ctx0" brushRef="#br1" timeOffset="100">8897 12883 7826,'0'-7'2026,"0"-3"-866,0 9-396,0-4 1,0 4 141,0-3-97,5 3-241,-4-5 6,9 6-441,-8 0-218,8 0 0,-9 2-241,3 2 0,-2-3-1308,2 3-2281,-3 2 3915,5 0 0,-1 6 0,1-1 0</inkml:trace>
  <inkml:trace contextRef="#ctx0" brushRef="#br1" timeOffset="101">9445 12437 7826,'0'-11'-100,"4"3"22,0 1 372,-1 4 0,-3-3-43,0 2 0,2 3 412,2-3-405,-3 3 1,9 1 53,-2 0 0,2 0-10,1 0 0,2 0-34,2 0 0,3 0-15,5 0 0,3 0 101,1 0 0,5 0-126,-2 0 1,2 0-20,-2 0 0,0 0-87,-4 0 0,-3 0 66,0 0 1,0 0-103,-4 0 1,-3-4 244,-1 0-237,-2 0 146,-1 4 0,-6 0-259,-1 0 86,-5 0 0,-5 5-142,-3 3 0,-2 3 100,-1 5 1,-4-2-24,-1 5 1,-3 5-12,4 6 1,-4 3-6,4 1 1,0 2 24,3 2 1,1 1-15,-1 3 0,1 3-191,-1-4 1,5-1 63,-1-2 1,6-4-110,-2-3 1,3-1 34,1-7 0,0 2 241,0-6 1,0-2-78,0-2 0,0-6 94,0-1 1,1-5-347,3 5-243,-3-6-298,4 4 295,-5-6-1234,0 0 1,0-6 1771,0-1 0,5-8 0,1-3 0</inkml:trace>
  <inkml:trace contextRef="#ctx0" brushRef="#br1" timeOffset="102">10085 12460 7915,'0'-16'0,"5"2"0,2-5 0,3 5 875,2-2 1,-1 4-227,1 0 0,-1 5-133,1-1 0,-5 1-118,1-5 1,-1 4-114,5 1 1,-1 4-237,1 0 0,-1-3 112,1 3 1,0-1-47,3 4 0,-2 0 59,2 0 1,-2 1-137,-2 3 0,1 1-85,-1 3 0,1 6-16,-1-3 0,-3 3 69,-1-3 1,-4 2 25,1 2 1,-3-1-56,-1 5 0,0-3 94,0 3 1,-5-4-136,-3 4 0,1-4 65,-5 4 0,3-5-76,-6 1 0,2-2 55,2-2 1,0 1-20,-1-1 0,5 1 47,-1-1 1,4-3 10,-3-1 0,3-3 370,-4 4-114,6-6 169,-3 8-309,5-3 1,5 0 63,2 1 0,3-4-21,2 3 1,3-3-53,0 4 1,6-2-117,-2 2 0,-2 2 83,2-2 0,0 2-175,4 1 0,-4 2 99,0 2 0,-5-2-126,2 2 1,-5 1 70,-3 0 0,0 3-62,-4-4 1,0 4 89,-4-4 0,0 4-5,0-4 1,-6 4-35,-6-3 0,0-1 2,-7-4 0,0 1 121,-4-1 0,0 1-83,0-1 1,-4-3 26,1-1 1,-1-3-19,4 4 0,0-6-171,1 2 0,4-3 22,3-1 1,2 0-80,1 0 1,5 0-1967,-1 0 1569,6-5 1,-3 3-899,5-6 1,1 0 1522,3-3 0,7-5 0,7-2 0</inkml:trace>
  <inkml:trace contextRef="#ctx0" brushRef="#br1" timeOffset="103">11409 12540 7836,'0'-11'0,"0"-1"723,0 1-57,0 5 490,0-5-690,0 10 1,-1-4 41,-3 5 0,2 0-40,-6 0 0,6 5-155,-2 3 1,-1 7 3,1 4 1,-4 3-82,5 0 1,-1 1-32,4 0 1,0 1 4,0 3 0,0-3-109,0 3 1,4-3-46,-1-1 0,5-1-108,-4 1 1,3-1-52,-3-3 0,4-3-14,-4-4 0,3-1-361,-3 1 1,1-2 30,-1-3-548,-3 3 379,4-8-1859,-5 3 1541,0-5 0,-5 0-5,-2 0 1,-1-4 938,-3 0 0,-3-5 0,-9 3 0</inkml:trace>
  <inkml:trace contextRef="#ctx0" brushRef="#br1" timeOffset="104">11215 12769 7836,'0'-7'1007,"2"2"373,1 5-930,4-5 1,5 4 95,4-3 1,-2 3-4,5 1 0,-4 0 63,4 0 1,0 0-248,4 0 0,3-4-159,1 0 1,0 0-870,-4 4 1,-1-4 509,1 1 0,-1-2-1573,-3 1 0,2 1 1732,-2-4 0,3-1 0,1-3 0</inkml:trace>
  <inkml:trace contextRef="#ctx0" brushRef="#br1" timeOffset="105">12277 12255 7866,'6'-12'40,"-5"1"1,9 1 132,-2 2 1,-2-2 167,1 2 0,1 2-77,4-2 1,-1 2 178,0-2 0,5-1-79,-1 6 1,0-5 42,-4 4 1,5-1-100,-1 1 1,4 3 23,-4-3 1,4 3-89,-4 1 1,4 1-32,-3 3 0,-1-1-81,-4 4 0,1 1 94,-1 3 1,-1 6-196,-2 2 0,-3-1-47,-5 1 1,0 1-90,0 7 0,-1-3 7,-3 2 0,-7 3-75,-8 2 1,1-3 50,-1-2 0,3-1-51,-3-3 0,0 1 97,-3 0 1,4 0 31,3 0 0,-2 0 2,2-1 1,1 0-3,6-3 0,-1-1-220,6-3 1,-5-2-206,4 2 1,0-2-283,4-2 0,2 1 160,1-1 1,0-1-264,5-2 0,-6 2-355,2-3 1209,2 4 0,-4 5 0,3 2 0</inkml:trace>
  <inkml:trace contextRef="#ctx0" brushRef="#br1" timeOffset="106">12403 13043 7866,'0'7'-322,"0"1"1090,0-6 1199,0 3-667,0 1 346,0-5-108,0 4 0,0-5-2231,0-5-74,0 4 0,0-6-1186,0 3 1,0 2 85,0-6 1867,0 6 0,5-14 0,1 4 0</inkml:trace>
  <inkml:trace contextRef="#ctx0" brushRef="#br1" timeOffset="107">12826 12677 7835,'0'-6'575,"0"-4"955,5 8-462,1-3-525,0 5 0,1 0 148,-3 0-126,-3 0-254,4 0-192,-5 0-735,0 5 1,0-2 280,0 5-2323,0-6 2658,0 8 0,-5-8 0,-2 3 0</inkml:trace>
  <inkml:trace contextRef="#ctx0" brushRef="#br1" timeOffset="108">13488 12312 7858,'0'-12'-16,"0"1"0,0 3 313,0 1 576,0-1-171,0-3 167,0-1-122,0 1 158,0 4-597,0 2 0,-4 7-75,0 1 1,-3 5 20,3 7 0,-5 3-15,2 5 0,1 0-152,3 0 0,-2 1 83,1 2 1,0 0-44,4 4 0,0-4-107,0 0 0,1-2-148,3-1 0,-1 0 5,4 0 0,-4-2-55,1-2 1,1-1 98,-2-3 0,5-6 56,-4 3 1,1-5 39,-1 1-14,-3-3 387,4-5-36,-5 0 0,-1-4-267,-3 0 0,3-4-110,-3 0 0,3 2 110,1-2 0,1 4-303,3-3 210,2 4 0,9-2-150,0 5 0,2 0 43,-2 0 0,2 1 51,2 3 1,2 2 17,-2 6 0,-1-5 5,1 1 0,-5 1 61,1 6 0,-2-2-60,-2 2 1,1 1-91,-1 0 0,-1 3 103,-2-4 1,-3 5-207,-5-1 0,0-1 20,0 1 1,-6-1-26,-6 1 1,0-3 160,-7-4 0,0-1-3,-4 1 1,-1-1 56,-3 1 0,-1-5-107,-2 1 1,-2-6-81,5 2 0,-1-3 109,2-1 0,3 0-390,0 0 1,1 0-24,7 0 1,-4-1-210,4-3 0,4-1 225,3-2 1,5-5-206,0 1 701,1-1 0,2-9 0,0 3 0</inkml:trace>
  <inkml:trace contextRef="#ctx0" brushRef="#br1" timeOffset="109">13374 12323 7825,'0'-18'98,"0"3"0,0 6 235,0 2 1,9 3-35,2-4 1,3 6-57,-2-2 0,4-1 295,3 1 0,4 0-150,4 4 1,2-4 6,5 1 0,-1-1-196,-3 4 0,3 0-34,-2 0 1,-3 0-55,-2 0 0,-1 0-181,-3 0 0,1 0-636,0 0 0,-4 0 422,0 0 1,-4 0-418,4 0 1,-5 0 267,2 0 0,-4 1-1401,0 3 1834,-1-3 0,1 4 0,-1-5 0</inkml:trace>
  <inkml:trace contextRef="#ctx0" brushRef="#br1" timeOffset="110">14150 12346 7909,'-7'0'-1903,"-1"0"3033,6 0 0,-3 1-429,5 3 1,-5 2-62,-3 6 0,0 0-211,-3 4 1,2 1-67,-6 6 0,-2 4-154,2 0 1,0 6-10,3 1 0,-3 1-95,0 7 0,4-5-169,3 1 0,5-4-56,0-3 0,1-2 125,2-2 0,5-7-96,3 3 0,2-8 72,2 0 1,3-2-54,0-2 0,5 0 126,-1-4 1,3-2 37,1-5 1,1 0-32,3 0 0,-2-1-6,5-3 1,0-2 186,0-6 0,3 1-111,-3 0 0,0-5 135,0 1 0,-1-5-83,2 1 1,-2-4 129,-2-4 0,-3-2-103,2-5 1,-7-4-86,-3 0 0,-5 0-310,-3 3 0,-3-3 121,-5 0 1,-5 0-328,-3 4 0,-11 5 168,-4 2 0,-11 4-802,0 4 0,-8 3 33,0 4 1,1 6-191,-1 2 0,6 3 1182,-2 1 0,2 5 0,2 1 0</inkml:trace>
  <inkml:trace contextRef="#ctx0" brushRef="#br1" timeOffset="111">5185 13819 7948,'-6'0'-1463,"-4"0"1422,8 0 588,-8 0-378,9 0 1,-4-1 434,5-3-411,0 3 0,-1-4 260,-3 5-17,2 0-70,-3 0 1014,5 0-1205,5 0 1,-2 0-135,5 0 1,-1 0 37,5 0 0,-3 0-88,2 0 0,-2 0 91,6 0 0,-1 0-101,1 0 0,-2 0 80,2 0 0,2 0-10,-2 0 0,4 0 10,-4 0 1,5 0 2,-1 0 0,2 0-8,-2 0 0,2 0-5,-2 0 0,3 0-6,1 0 1,0 0 15,0 0 1,-1 0-2,1 0 0,4 0-17,0 0 1,3 0-2,-3 0 0,1 0 20,-2 0 1,0 0-11,4 0 1,-3 0 7,3 0 1,-1 0-11,2 0 0,3 0-5,0 0 1,-2 0-33,6 0 0,-5 0-7,5 0 1,-2 0 4,-2 0 1,4-1-6,0-3 0,4 2 42,-4-1 0,6-2-5,2 1 0,1-4-143,6 4 1,-1-3 145,2 3 0,0-5 34,-4 1 0,4 2-26,0-2 1,-2 6 7,1-2 0,-1-1-15,1 1 0,-2-1 1,-5 1 1,-1 3 5,1-3 0,4 3-8,-1 1 1,2 0 23,-2 0 1,0 0-57,4 0 0,-1-1-7,1-3 0,-1 3-14,-2-3 0,0 3-8,4 1 0,2-2 24,-3-1 0,-1 0-8,1-5 1,-1 6 110,2-2 1,1-1-354,-1 1 0,1-3 344,3 3 0,1-4-51,-2 4 1,7-3 7,-7 3 0,3-4-35,-3 4 1,4-3-14,-1 3 0,-27 0 1,-1 0-37,29 1 0,-27-2 1,1 1 29,-3 0 1,0 0 0,1 1 0,0 0 3,28-5 1,-29 6-1,1 0-2,3-1 0,0-1 0,-1 2 0,-1 0-25,0-2 1,0 0-1,1 2 1,-1 1 16,-2-3 1,1 0 0,0 2 0,0 0-2,-1-2 1,0 0 0,1 3 0,0-1 9,28-6 0,1 4-1,-1-3 1,-1 3 24,-28 0 0,1 0 0,26 2 102,2-2 1,-2-1-41,-2 1 0,4-4-71,-1 5 0,-27-1 0,0 0 12,0 2 0,-1 0 0,2 0 0,-1-1-28,2 1 0,-1 0 0,1 0 0,0-1-3,1 0 0,0-1 0,0-1 0,-1 1 7,3 2 1,0 0 0,-3-2 0,-1 0-9,2 2 0,0 0 1,0-1-1,-1-1-206,3 2 1,0 0 0,0-2-1,-1 0 189,0 3 1,-1-1 0,-3-2 0,0 0 86,1 2 1,0 0-1,1 0 1,0-1-50,1 1 1,0 0 0,0 2 0,1-1 17,-3-1 1,0 0 0,0 1 0,1 1-34,-1 0 0,0 0 1,2-2-1,0 0 2,0 0 0,1 0 1,1 0-1,1 1 3,-1 0 1,0 2 0,0-2 0,0 0-3,2-1 0,0 0 0,-1 1 0,0 0-45,3-3 0,0 0 1,-2 3-1,1 0 48,-1-1 1,0 0 0,-2-1 0,0 1-50,0 0 1,0 0 0,-1 0 0,0-1 31,-1 1 1,0 0-1,2 2 1,-1-1 43,-5-1 1,1 0 0,1 0 0,1-1-17,-2 1 1,-1 0 0,3 0 0,0-1 52,-1 1 1,0 0 0,2 2 0,-1-1-62,-2-1 1,-1 0 0,2 0 0,1-1 1,1 1 1,0 0-1,-2 0 1,1-1-11,-1 1 1,0 1-1,0 0 1,1-1 9,-3-2 1,0 0-1,2 2 1,1 1-189,1-3 0,0 0 1,-3 3-1,-1-1 190,0 1 0,1-1 1,30-3 118,-2 1 0,-5 0-87,-7 4 0,1-4 170,-5 0 1,2 1-124,-9 3 0,1 0 244,-5 0 0,-5 0-273,-2 0 0,-3 0 398,-1 0 0,-4 0-559,0 0 1,-9 0 714,1 0-1687,-2 0 421,-3 0 0,-2 3-757,-8 1 1,-7 1 426,-8-1 969,-8 2 0,-7 6 0,-7-1 0</inkml:trace>
  <inkml:trace contextRef="#ctx0" brushRef="#br1" timeOffset="112">5813 14550 7845,'-11'0'369,"4"-5"-169,2-1 297,5-1-88,0-3 1,0 8 601,0-6-230,0 6 209,0-4-228,0 6 0,4 2-497,0 2 1,4 6 13,-5 5 0,1 5-78,-4-1 1,4 8 9,0 3 1,0 3-91,-4 2 1,-2 3 55,-1 0 0,0 4-29,-5-4 1,1 4 14,-5-4 0,5 4-138,-1-4 1,2 0 72,-2-4 1,-1-1-118,6-3 0,-5 2-10,4-5 0,0-1 84,4-3 1,0-1-64,0-3 0,0 1 43,0-5 1,4 1-155,0-5 1,1-3 21,-1-1 1,-2-4-101,6 1 0,-6-2-233,2 2-449,-2-3-831,-2 4-1710,0-5 2314,0-5 1106,0 4 0,10-14 0,2 2 0</inkml:trace>
  <inkml:trace contextRef="#ctx0" brushRef="#br1" timeOffset="113">6578 14779 7772,'-11'-7'236,"5"1"-36,2 2 1,3 2 873,1-6-544,0 5 65,5-7-270,-4 9 1,9-5 71,-2 2 0,3 3-144,4-3 0,-1 2 93,5 2 0,-1-1-141,1-3 1,3 3-85,-3-3 1,2 3 53,2 1 1,0 0-138,0 0 0,-4 0 79,0 0 0,0-1-143,4-3 0,-4 3-20,0-3 1,-1 3 36,1 1 0,-3 0-356,-4 0 0,-1-4 10,0 0-1094,1 0 95,-6 4-319,-1 0 1111,-15 5 1,1-3-125,-10 1 1,5 2 685,-1-1 0,-8 5 0,4-3 0,-9 6 0</inkml:trace>
  <inkml:trace contextRef="#ctx0" brushRef="#br1" timeOffset="114">6613 14950 7753,'-18'4'109,"3"0"0,6-1 631,1-3-226,6 0 323,-3 0 1,13 0-441,4 0 0,2 0 162,-3 0 1,6 0-185,2 0 1,2 0 21,2 0 0,0 0-80,0 0 1,4-3 43,-1-1 0,5 0-143,-5 4 1,5 0-3,-5 0 1,5-4-118,-5 0 0,5 0 117,-4 4 1,-1-3-177,-3-1 0,-5 0 155,-3 4-361,-2 0-427,-2-5-63,-4 4 0,-4-4-61,-6 5 0,0 0-591,-5 0 0,1 0-1820,-5 0 3128,6 0 0,-4 0 0,4 0 0</inkml:trace>
  <inkml:trace contextRef="#ctx0" brushRef="#br1" timeOffset="115">8223 14504 6903,'-6'-5'1250,"1"4"-420,5-9-184,0 9 184,0-9-450,0 8 1,0-4 599,0 2-311,0 3-133,0-4-282,0 5 0,0 5-26,0 3 1,0 2-82,0 1 0,0 2 88,0 2 1,1 3-135,3 5 1,-3 3 71,3 1 1,-3 5-90,-1-2 1,4 3-99,0 1 1,-1 1-65,-3-1 0,0-4 87,0 1 0,2-1-125,2 4 1,-3-3 24,3-1 1,-3-4 127,-1 0 0,1-1-98,3-3 0,-3-3 59,3 0 1,-1-5 3,0 2 0,-1-4-7,1 0 0,3-5 6,-3 1 0,1-4-168,-4 3-322,0-4 0,0 2-2377,0-5 1929,-5 0 1,4-1-250,-3-3 464,3-2 0,1-6 13,0 1 709,0-1 0,-5 1 0,-2-1 0</inkml:trace>
  <inkml:trace contextRef="#ctx0" brushRef="#br1" timeOffset="116">8451 14619 7826,'4'-12'285,"0"1"149,0-1 1,1 1-48,3 0 0,-2 0 88,2 4 1,-1-3 56,5 2 0,-1-1-135,0 2 0,2-4-59,2 4 1,-2 0-74,2 0 0,-1 4-43,1 0 0,-2 1-69,2 2 0,-1 0 13,2 0 1,-4 0-84,3 0 1,-6 2 1,-1 1 0,0 0-170,3 4 1,-3 1 78,-1 3 1,0 1-134,0-1 0,-2 1 22,-5-1 0,0 2 21,0 2 1,0-2-14,0 2 1,-1 2-160,-3-2 0,-2 1 109,-6-1 1,5-3-26,-1-1 1,1 1 202,-5-5 1,5 2-109,-1-1 1,4 1 195,-4-5 0,6 1 47,-2-2 159,-2-1-143,5 3-100,-5-5 1,8 1 63,2 3 1,-2-3-41,6 3 0,-5-2-66,5 2 1,0-1 36,3 4 1,4-3 82,1 4 1,0-1-88,-1 5 0,-2-1 32,2 1 0,2-1-31,-2 1 0,4 3 7,-4 0 1,-1 5-29,-6-1 1,2 3-82,-2 1 1,-3 0-88,-2-1 0,-1 5 108,-2 0 0,-5-1-70,-3-3 0,-6 0-28,-1 0 1,-2-4 40,2 0 0,-3-5 1,-5 1 0,1-2-89,-1-2 0,1-1 151,3-2 1,-2-3-38,2-5 0,1 0 192,-1 0 0,5 0-118,-1 0 0,2-4-87,1 1 0,5-6-146,-1 1 0,6 2-709,-2-2 357,3 0 1,1-3-403,0 0 1,2 0 399,6 4 1,1-3-380,10 2 942,0-2 0,9-2 0,1 1 0</inkml:trace>
  <inkml:trace contextRef="#ctx0" brushRef="#br1" timeOffset="117">9262 14893 7826,'0'-12'2649,"0"6"-2231,0 1 1242,0 0-568,0 4-115,0-4 148,0 5-1310,0 5-1337,0-4 861,0 4-634,0-5 0,0 0 1</inkml:trace>
  <inkml:trace contextRef="#ctx0" brushRef="#br1" timeOffset="118">9639 14425 7826,'-11'-6'-519,"3"4"-649,1-6 1422,4 1 0,-2-1 31,5 0 0,5 5 302,3-5 1,2 6-187,1-2 0,4-1 45,1 1 1,4 0-94,-1 4 0,3-1-125,0-3 1,5 3-14,0-3 1,1 3 0,-2 1 0,-2 0-91,3 0 1,-3 0 96,-1 0 1,-4 0-117,0 0 1,-5 1 102,1 3 1,-2-3-175,-2 3 0,-3-3 28,0-1 91,-6 0 46,3 5-99,-5-4 1,0 6-56,0-3 1,0-2 57,0 6 0,-4-5 34,1 5 1,-5 0-35,4 3 1,-5 1-37,2-1 1,0 4 43,0 0 1,-1 6-117,-3-2 1,1 2 11,2 2 1,-5 4-92,6-1 1,-9 6 18,9-1 1,-6 2 56,5 1 0,-2 0-200,-1 0 0,5-1 46,2-2 1,1-3-18,-1-5 1,3-1 93,-3 1 1,3-5 33,1-3 1,1 1 12,3-5 0,-3 3 81,3-6 0,-3 2-34,-1 1 0,0-3-39,0-1 1,0-3-481,0 4 160,0-6-856,0 3-1883,0-5 2470,-5 0 1,4-1 52,-3-3 0,3-2 565,1-5 0,5-6 0,1-1 0</inkml:trace>
  <inkml:trace contextRef="#ctx0" brushRef="#br1" timeOffset="119">10199 14539 7720,'0'-18'0,"0"-2"-37,0 4 1,5 1 56,3 4 1,2 1 572,1 2 1,-3-2-159,-1 2 1,0 2-41,0-2 1,3 5-147,-2-5 1,2 5 35,2 0 0,-1 1-128,0 2 1,1 0-84,-1 0 1,1 0-12,-1 0 0,1 0 82,-1 0 1,0 2-217,1 1 1,-2 0 64,-2 5 1,2-1-113,-3 5 0,-2-1 53,-1 0 1,1 1 7,-1-1 1,0 1 15,-4-1 0,0 0-3,0 1 1,0-1 21,0 1 0,-5-1 1,-3 1 1,2-2 181,-2-3 1,1 2-94,-5-5 1,1 5 113,-1-1 1,2-2-83,3 2 1,-4-5 238,4 5-238,-3-6 0,2 7 17,0-5 0,6 1 38,-2-1-180,3-3 0,1 6-7,0-4 0,4 0 91,-1 5 0,6-5-58,-1 5 0,2-4 39,2 3 1,3 0 12,0 0 1,4 4-3,-4-4 0,4 0 6,-3 0 0,0 1-20,-1 3 1,-2 1-1,2-1 1,-6 2-93,-1 2 1,-2-1 58,2 5 1,-3-1-164,-5 1 1,0 2 97,0-2 0,-5 3-139,-3 1 0,-6-4 46,-1 0 0,-4-5 103,4 1 1,-6 0 11,2-3 1,-2 4 7,-2-8 0,1 4 202,3-4 0,-1-3-67,5-1 0,-2-2 207,2 2 0,6-2-103,-2 1 1,2-3-186,-3-3 1,5 0-271,-1-5 0,6 5-506,-2-5 0,3 0 278,1-3 1,0 0-277,0-1 0,1 1 103,3-1 647,2 1 0,10-6 0,2 0 0</inkml:trace>
  <inkml:trace contextRef="#ctx0" brushRef="#br1" timeOffset="120">11421 14699 7735,'-12'0'351,"5"-4"-82,-1 0 79,6 0 123,-8 4 148,3 0 64,1 0-205,1 0-121,5 0 1,5 0-39,2 0 0,0 0-8,0 0 1,5 0-3,3 0 0,5 0 95,-1 0 1,3 0-110,1 0 0,5-4-36,2 1 0,-1-2-9,2 1 0,-2 2-50,1-1 0,2 1-144,-5 2 0,-1-3 121,-3-1 0,-5 0-94,-3 4-359,-2 0-597,-7 0 432,-1 0 1,-6 0-1224,-3 0 74,-2 0 1,-5 0 11,-1 0 1578,1 5 0,-1-4 0,1 4 0</inkml:trace>
  <inkml:trace contextRef="#ctx0" brushRef="#br1" timeOffset="121">12552 14276 7735,'0'-11'-419,"0"-1"349,0 1 0,0-1 1083,0 1-597,0 0 1,0 3 636,0 0-695,0 6 0,0-5 648,0 4-232,0 1-472,0 7 0,0 4-1,0 10 1,0 2 75,0 5 1,0 0-221,0 4 0,0 1 55,0 3 1,0 0-120,0 0 1,0 2 66,0 2 0,0-2-281,0 2 1,0-4 108,0-4 0,3 3-286,1-2 1,0-3 128,-4-2 0,0-5 6,0-2 1,0-4 11,0 4 1,0-9-239,0 2-446,0-4 316,0 4-372,0-6 223,0-1-3400,0-5 4068,5-5 0,1-6 0,6-7 0</inkml:trace>
  <inkml:trace contextRef="#ctx0" brushRef="#br1" timeOffset="122">13123 14459 7735,'5'-17'209,"-3"3"52,6-5 1,-1 4-117,5-4 1,-1 5 131,1-1 0,-2-3 330,-3-1 0,2 1-207,-5-1 0,0 5-124,-4-1 1,0 2-77,0 2 0,-1 0-53,-3-1 1,-2 6 2,-6 2 1,-1-1-138,-2 1 0,1 0 67,-5 4 1,0 2-118,-4 1 0,0 0-6,1 5 0,-5 0 77,0 8 1,1-4-65,3 4 1,0 1 89,0 2 0,4-1-127,0 1 1,9-4 51,-1 4 1,7-5-41,0 2 0,3 0-76,1-1 1,5-1 31,2-6 0,3 2 12,2-2 0,1-2 44,2 2 0,1-6 115,3 2 0,7-3-45,-3-1 1,2 0 136,-2 0 1,-4-1-126,0-3 0,-4 2 89,4-6 1,-5 4 89,1-3 0,-3 3 44,-5-4 0,0 6 455,-4-2-140,-1-3 51,3 6-385,-5-4 1,0 8-232,0 4 1,0 2 66,0 10 0,-4 0-68,0 4 0,0 5 29,4 2 1,-3 3 33,-1 2 1,-4-1-174,4 0 1,-1 4 77,1 0 1,3-3-283,-3-5 1,-1-5 133,2 2 1,-1-4 17,4-4 1,0-3 170,0-4 201,0-1-54,0-4-220,0 3 73,0-9 0,0 3 16,0-8 0,0 2-820,0-6 1,0 4-145,0-3 1,0 3-1873,0-4 1948,5 0 852,1-3 0,6-5 0,-1-2 0</inkml:trace>
  <inkml:trace contextRef="#ctx0" brushRef="#br1" timeOffset="123">13602 14653 7681,'0'-18'492,"2"6"779,1 4-360,4 0-295,-1-3 605,-1 5-364,-5 0 934,0 6-1576,-5 6-241,4-5 1,-4 5-246,5-2-823,0-3-1781,0 4 2452,0-5 0,5 0 0,1 0 0</inkml:trace>
  <inkml:trace contextRef="#ctx0" brushRef="#br1" timeOffset="124">14071 14219 7748,'0'-11'0,"0"-1"0,0 5 331,0-1 0,3 0 266,1-3 86,0 5 436,1-5-371,-4 10-368,4-4 0,-5 11-122,0 6 0,0 3 6,0 4 0,0 6-122,0-2 1,0 3-108,0-3 1,0-1 14,0 1 1,0 4-117,0-1 0,0-3 15,0-4 1,0-3-77,0 3 0,0-5-91,0 1 0,0-6-138,0-2 487,0-4-48,0 2 525,0-5 1,-3-1-407,-1-3 0,0 1 219,4-4-289,0 4 0,5-3-206,3 2 0,2 3 43,1-3 0,1 3-73,-1 1 1,6 1 63,2 3 0,-2 1-110,2 2 1,-1 4 53,1-4 0,3 3 75,-3 2 1,-1 0-35,1 4 1,-5-4 21,1 4 0,-3 0-139,0-1 1,-2 6 18,-2-2 0,-3-2-95,-5 2 0,0-1 142,0 1 0,-7 2-95,-4-6 1,-2 4 183,-6-4 1,-1 0-62,-7-3 0,2-5 55,-6 1 1,2-2-79,-1 2 0,-2 1 161,5-5 0,1-1-57,3-3 1,5 0-19,3 0 0,2 0-289,2 0-47,-1-5 1,6-1-636,2-5 0,3-1 435,1 1 1,5-2-650,3-2 1200,2 2 0,1-8 0,1 3 0</inkml:trace>
  <inkml:trace contextRef="#ctx0" brushRef="#br1" timeOffset="125">14139 14299 7740,'-6'-11'229,"-3"-5"56,5 1 1,0 0-24,4 3 1,5 5-146,3-1 1,2 4 418,1-3 0,-3 3-111,0-4 1,3 6-66,4-2 1,4-1-135,-3 1 1,4 0 24,-1 4 0,3 0-224,0 0 0,5 0 69,0 0 1,-2 0-87,-6 0 0,3 2 31,-3 1 0,-2-1-555,2 1 1,-3-1 102,3-2 1,-4 0-103,4 0 1,-5-2-141,1-1 0,-2 1-1334,-2-1 1987,1 1 0,-1-3 0,1-1 0</inkml:trace>
  <inkml:trace contextRef="#ctx0" brushRef="#br1" timeOffset="126">14744 14230 9943,'0'12'671,"0"-1"0,-5 2-344,-2 2 0,-5 3-11,-3 5 0,1 0-64,-5-1 1,5 5-256,-1 0 1,-2 4 74,2 0 0,4-2-147,3 2 0,4-6-35,-3 2 1,4-3-42,-1-1 0,7-4 49,1 0 1,6-5-24,1 1 0,2-3 154,6 0 0,-4-2-41,4-2 0,0 1 110,4-6 0,1 1-76,3-4 0,-3 0 86,3 0 0,1-1-28,-2-3 1,5 2 92,-5-6 1,1 0-23,-4-3 1,0-4 152,-1-1 0,1-4-38,0 1 1,-4-8-130,0-3 1,-9-2-27,2 2 0,-8-7 49,-1 3 1,-1-3-178,-2 3 1,-7 1-56,-4 2 0,-7 0-97,-9 4 1,-2 2-42,-5 5 0,0 5-286,-1 8 1,-3 2-275,0 5 0,4 1 328,4 3 0,4 3-334,0 8 0,7 3 776,3 5 0,-1 0 0,-1 0 0</inkml:trace>
  <inkml:trace contextRef="#ctx0" brushRef="#br1" timeOffset="127">16857 14345 7737,'5'-12'1803,"2"1"-1469,-1 4 0,3 1 414,-5 2-213,-1 3 0,-4-4-173,-3 5 1,-2 0-138,-5 0 1,-1 0-146,1 0 1,-2 0 79,-2 0 1,1 0-83,-5 0 0,4 1-24,-4 3 0,3-3-134,-3 3 1,4 1 84,-4-1 0,4 1-31,-4-1 1,5-2-48,-1 6 0,2-4 92,2 3-46,-1 1 0,2 3 9,2 1 1,3-5 1,5 1 0,2 0 41,1 3 1,5 1 1,7-1 1,3 0 93,5 1 1,3 3-97,1 0 0,1 2 82,-1-2 0,-2-2-62,5 2 0,-4 1 24,1 0 0,-8 0-6,-4-1 1,-3-2-210,0 2 1,-6-1-93,-2 1 0,-4-2-113,-4 2 0,-2-2 111,-6-2 1,-5 0-39,-6-4 0,-1 3 48,-7-2 0,5 1 44,-5-1 1,2 0 115,-1-4 1,2 0-109,5-4 0,5 0 83,3 0-331,2 0-294,2 0 239,4 0 1,7 0-342,8 0 1,6-4 821,1 0 0,5-4 0,-2 1 0</inkml:trace>
  <inkml:trace contextRef="#ctx0" brushRef="#br1" timeOffset="128">17108 14562 7742,'0'-12'584,"0"1"0,2-1 129,2 1-114,2-1 1,0 5 454,-2-1 181,-3 6-359,-1-3-556,0 15 0,-4-1-186,1 10 1,-5-4-23,4 4 1,-1 0-152,1 4 0,3-2 35,-3-2 0,4 3-177,4-3 1,0-1-312,7 1 1,-1-4 271,10 4 1,-5-9-4,4 2 1,1-5 77,7 1 0,2-3 303,5-5 0,0 0-46,1 0 1,-1-5-2,0-3 1,-1-2 16,-2-1 0,-2-4 199,-2-1 0,-7 0 44,3 1 0,-8-3-120,0-5 0,-3 0-177,-5 0 1,-2-3 42,-5-1 1,-5-5-209,-2 2 1,-10 2 5,-6 1 0,-5 3-30,-6 1 0,-4 7-248,0 4 0,-5 6-454,1 6 1,-1 1-519,1 3 1,4 4 168,7 7 1049,3-2 1,0 8 0,-1-3-1</inkml:trace>
  <inkml:trace contextRef="#ctx0" brushRef="#br1" timeOffset="129">5859 16172 7737,'0'-11'242,"0"-1"1,0 1 1023,0-1-259,0 6 160,0-4 3,0 3-798,0 1 1,-1 1-113,-3 5 0,3 1-60,-3 3 1,-1 7-1,1 9 1,-4 1 24,4 2 0,-3 4-25,3-1 1,-4 6-1,5-2 1,-5 2 24,4-1 0,-5 2-25,2-3 1,-3 2-1537,-2-2 1,2 6 1058,2-6 0,-2 1 277,3-8 0,0-4 0,0 0 0,4-5 248,-1 1 0,2-3-319,-2 0-35,3-6 185,-4 4-206,5-8 222,0 3-115,0-5 154,5 0-158,-4 0-97,9 0 0,-4 0 65,6 0 0,1 0-7,2 0 0,-3 0-72,4 0 0,0 0-179,-1 0 1,4 0-324,-3 0 0,0 0 230,-1 0 0,-6 0-356,3 0 1,-3 0 257,2 0 0,-3-2-175,-1-1 1,-3 1 679,4-1 0,-6-4 0,3 1 0</inkml:trace>
  <inkml:trace contextRef="#ctx0" brushRef="#br1" timeOffset="130">5985 16595 7737,'0'-7'0,"0"-3"217,0 2 0,0 3 1489,0-5-1190,0 9 1,-2-4 1061,-2 5-1114,3 0 1,-4 5 15,5 3 0,0 3-196,0 4 1,0 2-142,0 2 1,0 2 28,0-2 0,4 3-82,0 1 1,0 0-193,-4-1 0,1-3 98,3 0 1,-3-1-424,3 1 0,-2-2 76,2-6 0,-3 1-39,3-1 0,-3-3 65,-1-1 0,0-3-380,0 4-580,0-6 408,0 3 634,0-5 0,0-5 0,0-1 0</inkml:trace>
  <inkml:trace contextRef="#ctx0" brushRef="#br1" timeOffset="131">6533 16343 7984,'-7'-5'1813,"2"4"-947,5-4-11,0 5-481,5 0 1,-2 0 128,5 0 0,0 0-165,8 0 1,0 0 27,3 0 1,7 0-119,-4 0 0,4 0-58,-3 0 1,3 0-181,1 0 0,0-1 103,-5-3 1,0 2-353,-3-1 1,1 1-192,-4 2-230,-1-5-395,-4 4-1020,-4-4-1321,-2 5 3396,-16 0 0,4 5 0,-10 1 0</inkml:trace>
  <inkml:trace contextRef="#ctx0" brushRef="#br1" timeOffset="132">6590 16526 7770,'-12'6'0,"5"3"531,-1-5-230,6 0 0,-2-4 22,8 0 0,2 0 78,5 0 0,6 0 13,2 0 0,0-4 117,4 0 1,-4-3 63,4 3 1,1-4-189,-1 4 1,-3-1-382,7 1 1,-7 3-326,3-3 0,-2 3-317,-5 1 0,3-4 546,-4 1 70,5-1 0,-7 4 0,3 0 0</inkml:trace>
  <inkml:trace contextRef="#ctx0" brushRef="#br1" timeOffset="133">8246 15989 7729,'-6'0'680,"0"0"1,5 0 173,-3 0-360,3 0 1,-5 0 660,2 0-759,3 0 1,-6 0-64,4 0 0,0 4-30,-5 0 0,6 6 49,-2 1 0,3 2-130,1 6 0,0 1 12,0 7 1,0-2-41,0 6 1,0-4-13,0 3 0,0-1-136,0 2 0,0 0 110,0-4 1,0 0-153,0-4 1,1-2-70,3-2 0,-2 1-119,6-4 1,-4-1 40,3-4 1,-4-3-6,1 0 1,-2-6-45,2 2 96,-3-3 350,4-1-174,-5 0-79,0-5 1,0-1 13,0-6-35,0 1 0,0-1-132,0 1 0,6 3 27,1 1 0,-1 4-63,2-1 1,0 2 48,3-2 1,1 3 50,-1-3 0,0 3 39,1 1 0,3 0 4,0 0 0,4 1 16,-3 3 0,0-2 17,-1 6 0,-1-4 108,5 3 1,-4 0-25,5 0 0,-7 4-42,3-4 1,-4 3-71,0 2 0,-1-1 44,1 1 0,-5 3-184,1 0 1,-6 0 3,2-3 0,-3 0-13,-1 4 1,-1-4 87,-3 4 1,-1-4-28,-2 0 0,-7-1-78,2 0 1,-3-3 86,0 0 1,-2-2 183,-2 2 0,-2 1-101,2-6 1,-2 2 167,2-1 1,-2-3-8,2 3 0,1-2-103,-1-2 0,1 0-69,-1 0 1,-1 0-43,5 0 0,-1-2-132,5-2 0,0 3-70,-1-3 0,5-1-1467,-1 2 1230,5-6 1,-2 2 527,5-4 0,-5-1 0,-1 1 0</inkml:trace>
  <inkml:trace contextRef="#ctx0" brushRef="#br1" timeOffset="134">8223 16058 7689,'-6'-12'374,"-3"1"625,5-1-657,0 1 0,5 1-101,3 2 1,-1-1 60,4 6 1,1-2 163,3 1 0,2 2-27,2-1 1,1 1-135,6 2 0,-1 0 38,5 0 1,4 0-67,0 0 0,-2 0-8,-1 0 1,1 0-109,-2 0 1,3 0 161,-6 0-644,8 0 0,-17 0 240,5 0-1025,-10 0 0,-4-1 540,-5-3 1,-5 2-1062,-3-6 1627,3 6 0,-10-14 0,2 4 0</inkml:trace>
  <inkml:trace contextRef="#ctx0" brushRef="#br1" timeOffset="135">8908 16023 7744,'0'-7'407,"0"-1"1,4 4 302,0-3 125,5 4-484,-3-7 1,4 8-45,-2-6 1,2 5 24,-2 0 0,-1 1 133,5 2 1,-7-1-23,6-3 0,-2 3-104,2-3 1,1 3-25,-1 1 1,5 0-99,-1 0 0,4 1-14,-4 3 1,-1-1-47,-6 4 1,2 6-89,-3 6 1,-2 0 97,-1 4 0,-2-3-25,-2 7 1,-2 2-236,-2 1 0,-2 3 90,-5 2 1,-5 3-418,1 0 1,-5 0 205,1-4 0,1-1-352,-1-2 0,5-4 250,-1-4 1,2-1 103,2-3 1,1-3 103,2-4 1,-1-1 188,5 1 0,1-5-118,3 1 223,0-6 178,0 4 1,0-5 33,0 3-9,0-3 1,1 4-118,3-5 0,-2 0 270,6 0-395,-1 0 1,5 0-12,-1 0 0,1 0-116,-1 0 0,4 0 76,1 0 0,0 4-7,-1 0 0,-1-1-7,5-3 0,-1 0 4,1 0 0,1-1-68,-4-3 1,-1 3-119,-4-3 0,1 2-264,-1-2-99,0 3 1,-3-8-805,0 5 0,-6-1-108,2 1-620,-3 3 1112,-1-9 883,0 8 0,-5-8 0,-1 4 0</inkml:trace>
  <inkml:trace contextRef="#ctx0" brushRef="#br1" timeOffset="136">9639 16378 7686,'-6'-11'2451,"1"4"-1588,5-5 1,1 3 684,3 6 122,-3-1-487,4 4-1635,-5 0 1,5 0 0,2 0-1</inkml:trace>
  <inkml:trace contextRef="#ctx0" brushRef="#br1" timeOffset="137">9982 15875 7777,'5'-6'766,"-3"1"-604,6 5 777,0 0-557,3-5 1,-3 3 660,-1-2-663,1 3 0,5 1-11,2 0 1,-1 0-33,5 0 0,-4 0-14,4 0 0,-1 0-119,1 0 1,2 0 31,-1 0 0,1 4-6,2 0 0,-4 0-157,0-4 1,0 1-9,4 3 1,-2-3-71,-2 3 0,-2-3-30,-6-1 0,1 1-204,-1 3 179,-4-3 128,-2 4-179,-5-5 1,0 2 127,0 1 0,-2-1 104,-1 2 1,0 2-77,-5 2 0,2 2 6,-2 1 1,-2 6 37,3 2 0,-3 6 7,-2 2 1,1 4 31,-1 0 1,1 7-62,-1 4 0,1-2-111,0 2 0,-1-5-6,1 1 0,-1-2-200,1-2 1,3-5 104,1-2 0,4-4-111,-1-4 1,3 1 127,1-5 1,4 0 19,0-3 0,1-5 201,-1 1 1,-3-4-136,3 3 41,-3-4-377,4 2-378,-4-5 209,4 0 1,-5-1-553,0-3 0,0 1-1137,0-4 2236,0 4 0,5-12 0,2 2 0</inkml:trace>
  <inkml:trace contextRef="#ctx0" brushRef="#br1" timeOffset="138">10530 16058 7691,'0'-17'552,"0"-1"71,0-4 1,1 3-447,3 0 1,4 8-139,7 0 0,-2 2 495,2-2 0,-4-1-175,-3 1 0,2 4 111,-2 4 0,2-2-141,1 1 0,1 0-258,-1 4 1,1 0 76,-1 0 0,0 5-2,1 3 0,-1-2 17,1 2 0,-1-1-81,0 5 0,1-1-98,-1 1 0,-3-1 22,0 0 1,-5 1-71,5-1 1,-4 4-40,3 1 0,-4 0-7,1-1 0,-4-2 122,-4 2 0,1-2-27,-4-2 1,-1 1-23,-3-1 0,-2-1 11,-2-2 0,2 1 209,-2-5 1,2 1-66,2-1 0,3-3 369,1 3-243,-1 2 1,-2-3 40,2 4-113,3-4-255,5 2 160,0 0 0,5 0-77,3 3 0,3 2-100,4-3 0,2 0 92,2 0 1,3 1 52,-3 3 1,2 1-40,2-1 0,-4 1 108,0-1 1,-4 0-141,4 1 1,-5 3 1,1 0 0,-3 1 18,-4-5 0,0 4-91,-4 0 1,0 4-91,-4-3 0,-1-1 35,-3-4 1,-2 5 24,-6-1 0,-1 0 48,-2-4 1,-6-3-5,-6 0 0,-5-5 33,2 5 0,-1-4 89,-3 3 1,6-4-37,-6 1 0,9-3 125,2-1 0,4 0-165,3 0 0,8-1 30,-4-3 0,8 1-1070,1-4 1,3 1 103,3-2 973,4-2 0,14-2 0,3-5 0</inkml:trace>
  <inkml:trace contextRef="#ctx0" brushRef="#br1" timeOffset="139">11581 16172 7678,'-12'0'0,"1"0"0,-1 0 928,6 0-213,-4 0 91,9 0-117,-4 0 843,5 0-1171,5 0 0,-3-1 119,6-3-259,-1 3 1,5-6 39,-1 3 0,5 3-104,-1-3 0,5 3 24,-1 1 1,-1-1-19,1-3 0,4 3-53,3-3 1,1 3 43,-4 1 0,4 0-138,-1 0 1,2 0 20,-1 0 0,-4 0 62,-1 0 0,1 0-110,-4 0 0,-2 0-131,-2 0 0,-6 0-645,-1 0-215,-6 0-777,3 0 1779,-15 0 0,-3 0 0,-10 0 0</inkml:trace>
  <inkml:trace contextRef="#ctx0" brushRef="#br1" timeOffset="140">12483 15886 7764,'-6'0'-223,"-3"-1"148,5-3 251,0 3 350,4-9 638,0 9-384,0-9-352,0 8 1,1-3-172,3 5 1,-1 0 24,4 0 0,1-4-1,3 1 0,-2-1-26,3 4 1,-3 0-95,6 0 1,-2 0 25,-2 0 0,2 4-67,2-1 1,-2 2-124,2-1 0,-1-2-96,1 1 0,-1-1 64,5-2 0,-1 0 25,1 0 0,2 0 59,-2 0 0,-1 0-112,1 0 1,-5 0 120,1 0 10,-2 0-30,-2 0 0,-3 0 49,0 0 8,-6 0 0,3 1-67,-5 3 0,-5-2 2,-2 6 0,0-4 19,0 3 1,3-3 36,-4 4 1,6-1-10,-2 5 1,-1-1 6,1 1 1,-4 4 5,5 3 0,-2 3 9,1 0 1,1 3 17,-4 1 0,-1 2-44,-3 3 1,3 2-107,0-3 1,1 3 69,-5 1 1,5-3-17,-1-1 1,4-3-3,-3 3 0,4-6-89,-1-1 0,3-1 16,1-7 21,0 5 1,4-7-4,0 2 1,-1-6 32,-3-1 0,2-6-598,1 2-382,-1-3-443,3-1 346,-5 0-420,-5 0 283,3-5 1217,-8-1 0,9-5 0,-4-1 0</inkml:trace>
  <inkml:trace contextRef="#ctx0" brushRef="#br1" timeOffset="141">13340 15932 7767,'0'-11'1637,"0"4"-1529,5 2 504,-4 5 926,4 0-1203,-20 5 0,5 2-47,-13 4 0,8 2-85,-1 2 1,2-2 143,-1 2 0,1 3-109,-5 1 0,4 4 69,-4 3 1,0 0-29,-4 4 1,4-3-27,0 3 1,5-1-30,-1 2 0,2-2 4,2-2 1,3-3-193,0 2 0,6-1 111,-2-3 1,8 0-273,3-3 1,1 1-56,4-4 1,-2-1-160,9-4 0,-4 1 149,4-1 0,0-5 0,4-2 1,0-3 76,0-1 1,-1 0 57,1 0 0,0-5-6,0-2 0,-4-2-4,0 1 0,-5-2-24,1 2 0,-3-2 31,-5-1 0,2-2 1,-5-2 1,0 2-93,-4-2 1,-7-1-171,-4 0 1,-6-3 129,-5 4 0,-6 0-93,-3 3 1,2 5 1,-1-1 0,-3 6 106,-2-2 0,4 6-155,8 2 0,4 5-434,0-1 230,10 2 0,-1 1-43,10 1 576,0-1 0,5 1 0,1-1 0</inkml:trace>
  <inkml:trace contextRef="#ctx0" brushRef="#br1" timeOffset="142">13796 16252 7720,'-6'0'1826,"1"0"3244,5 0-5644,5 0 159,-4 0-94,4 0 147,-5 0 0,0 0 0</inkml:trace>
  <inkml:trace contextRef="#ctx0" brushRef="#br1" timeOffset="143">14345 15738 7745,'-7'-5'3035,"2"4"-2444,5-4 90,0 5 0,1 5-277,3 2 0,-2 5-125,1 3 1,0-2 49,1 2 1,-3 3-56,3 1 0,-3 1-73,-1-1 0,0 1-55,0-5 1,0 4 11,0-3 1,-4 3-128,0-4 1,1 0 13,3-3 1,0-1-128,0 0 1,0-3 1,0 0 0,0-4-229,0 3 62,0-4 80,0 2 665,0-5-326,0-5-143,0-2 1,5-3 7,2 3 1,0-2-95,0 5 0,1 0 61,3 4 0,5-4-53,-1 0 0,4 1 35,-4 3 0,5 5-92,-1 2 1,2 0 61,-2 0 1,1 2-13,-5 6 1,2-2-8,-2 2 0,-2 2-3,2-2 1,-4 5-128,-3-1 1,1-1 94,-5 1 1,-1 0-15,-3 4 1,0-4 26,0 0 1,-8-4 0,-4 4 1,-6-5 34,3 2 1,-9-4-16,1 0 0,-2-2 20,2-3 1,-1 2 91,-3-5 1,4 0-182,0-4 1,2 4 86,6 0 1,-1-1-522,5-3 347,0-5 1,3-1-148,0-5 0,6-1-271,-2 1 0,3-1-389,1 1 1,4-4 1026,-1-1 0,6-9 0,-2 1 0</inkml:trace>
  <inkml:trace contextRef="#ctx0" brushRef="#br1" timeOffset="144">14345 15761 7747,'0'-12'167,"0"5"252,0-1-549,0 1 1,3-1-69,1 0 1482,0 6-873,1-8 0,1 8 163,6-1 0,-1 0-194,1-1 1,3 3-71,0-3 0,2 3-81,-2 1 1,-2-1 12,2-3 1,1 3-75,0-3 1,4 2 32,-1 2 1,-1-3-255,1-1 0,-2 0 122,2 4 0,2 0-341,-6 0 0,5 0-71,-1 0 0,2 0-219,-2 0 1,1 0 186,-5 0 0,4 0-775,-4 0-1043,1 0 2193,-5 0 0,1 0 0,-1 0 0</inkml:trace>
  <inkml:trace contextRef="#ctx0" brushRef="#br1" timeOffset="145">15041 15784 7708,'-6'1'1022,"2"3"-762,3-3-190,1 9 1,-1-5 9,-3 3 0,1 2-10,-4-2 1,0 6 0,0 1 0,-3 5 8,2-1 1,-4 3-9,-3 1 0,3 1-1,-4 2 1,4-2-209,0 3 1,1 1-262,-1-1 0,6-1 399,2-3 0,3 0 0,1 0 0,1-4 3865,3 0-2251,2-5-1038,6 2 1,0-4-355,4-1 1,-2-1-409,5-2 0,0-2 36,4-2 0,1-3-19,2 3 1,-2-6 57,3-2 0,-3-5 75,-1 1 0,0-2 93,0-1 1,-2-1-56,-2 1 0,2-6 260,-6-2 1,4-2 26,-4-2 1,0-1 2,-3-3 0,-2-2-172,-2-5 1,-3-1-54,-5 1 0,-2 0-253,-1 0 0,-5-1 93,-7 1 0,-7 5-179,-4 2 0,-2 4 99,1 4 0,-1 3-71,-2 5 0,-2 4-205,5 3 1,-1 3-231,2 1 0,5 6-63,-2 6 1,4 1 741,0 6 0,3 0 0,4 3 0</inkml:trace>
  <inkml:trace contextRef="#ctx0" brushRef="#br1" timeOffset="146">15555 16480 7679,'0'-11'254,"0"-1"0,0 1 1109,0 0-821,0 4 1,0 1 716,0 2-135,0 3-378,0-4 1008,0 5-1546,0 5 1,0-3-275,0 6-524,0-5 590,0 7 0,5-9 0,2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5:07:40.4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1850 5630 7988,'0'-7'-59,"0"-1"1,0 4-60,0-3 427,0-1 101,0-3 262,0-1-202,0 1-275,0 0 242,0-1 91,0 6-217,0-4-13,0 8-23,0-3-466,0 5 194,5 5 0,-3 3 2,1 7 1,2 4-73,-1 8 1,1 2-62,-1 5 1,-3 6-14,3 2 1,1 3-119,-1 5 0,1 2-188,-1 5 0,-3 1 215,3 3 0,-1-2 76,0 1 1,-1-6 45,1-5 0,3-3 44,-3-4 0,5-8 5,-4-7 1,5-8 150,-2-4 1,-2-2-280,-1-2 9,2-5 57,-4-1 1,3-6 95,-5-3 0,0 2-634,0-6 0,-5-1 661,-3-6 0,-17-33 0,10 17 0,-1 1 0</inkml:trace>
  <inkml:trace contextRef="#ctx0" brushRef="#br0" timeOffset="1">1839 5619 7964,'-2'-8'185,"-1"1"0,1 3 364,-1-4 0,1 5-100,2-5-441,0 5 406,0-7 0,5 5-65,3-2 1,2-2-235,2 5 1,0-4 72,4 5 0,1-5-84,6 4 1,0 0-17,0 4 0,5 0-111,2 0 1,3 0 36,1 0 0,-1 2-155,-2 1 0,2 4-25,-3 4 1,-2 2-78,-1 2 0,-7-1-98,-1 5 1,-7 0 86,3 4 0,-10 0-18,3 0 0,-6 3 9,-2 1 1,-9 1 96,-2-2 1,-8-1 54,0 1 0,-8 2 5,-3-1 1,-5-1 159,-3-3 0,-1-1-83,-3-3 1,-1 1 110,5-5 1,0-1-64,4-6 1,4-3 136,4-5-514,7 0-492,7 0 513,7-5 0,6 4 337,3-3 0,53-8 0,-19 6 0,-1 0 0</inkml:trace>
  <inkml:trace contextRef="#ctx0" brushRef="#br0" timeOffset="2">2398 6179 7978,'-6'-8'1746,"2"0"-1532,3 6 456,1-3 306,0 0-551,0 4-330,0-5 1,1 15 85,3 3 0,-1 5-206,4-1 0,0 4-14,0-1 1,2 1-98,-5-1 1,1 3 51,-1-3 1,-3 1-248,3-1 0,-3 2 133,-1-6 1,0 1-26,0 0 0,0-4 89,0 4 0,-1-8 39,-3 0 0,1-5 244,-4 0-134,4-1 292,-7-2-196,9-5 1,-4-6 39,5-4 1,5-5-34,2 1 1,9-3 67,3-1 1,2-3-159,2-1 0,5-5-8,3 2 0,2 1-101,1-2 0,0 6 71,0-2 1,-1 7-91,-2 1 0,-3 9 52,-5-2 0,-6 9-98,-1-1 1,-4 2 40,0 2 1,-1 0 28,0 0 0,-3 2-37,0 2 0,-6-2-15,2 6 1,-1-4 71,0 3 1,-1-3-22,1 4 1,-1-5 181,-2 5 1,0-4-98,0 3 1,0 1 118,0 3 1,-2 1-59,-1-1 1,1 1-31,-1-1 0,1 4-14,2 1 0,-3-1 7,-1-4 1,0 6-96,4 2 0,1-3 69,3-1 1,-1-1-65,4 2 0,1-4 41,3 4 1,2-5-19,2-3 1,-1 0 0,5-4 0,-4 0-4,4-4 0,0 0 7,4 0 1,0-5 8,0-3 1,0-2-32,0-1 1,-2-1-12,-2 1 1,1-4 28,-4 0 1,-1-6 37,-4 2 1,-4 1 92,-3-1 0,-3 0-52,-1-3 1,-1-1 12,-3 0 0,-9 0-60,-10 0 0,-5 5 4,-6 3 1,-5 4-146,-3 3 0,2 3 100,2 5 1,4 3-333,4 4 1,3 2-213,8 10 1,4 0 587,7 4 0,49 10 0,-13-15 0,1 0 0</inkml:trace>
  <inkml:trace contextRef="#ctx0" brushRef="#br0" timeOffset="3">3495 6099 7931,'-8'0'340,"1"0"0,3 0-179,-4 0 1,4 0 67,-3 0 0,0 1 184,0 3 1,-3-2-124,2 6 0,-1 0-57,1 3 0,-2 2-25,3 2 1,0 3 0,0 5 0,3 1-45,-4 2 0,6-2-1,-2 3 1,3 1-239,1-1 0,9-1 37,2-3 1,7-1-57,-3-3 1,7-3 40,0-4 1,1-6-9,4-2 1,-3-3 42,-1-1 0,1-5 18,3-3 0,-7-3 11,3-4 0,-4-2 17,0-2 0,-3-2-4,-4 2 0,-2-3 14,-2-1 1,-3 4-190,-5 0 1,-2 0 48,-1-4 1,-5 0-334,-7 1 0,-4-1-41,-8 0 1,-2 4-212,-5 0 1,-1 6 248,1 2 1,1 4-64,3 7 1,0 0-196,4 0 696,7 0 0,28 10 0,17 3 0</inkml:trace>
  <inkml:trace contextRef="#ctx0" brushRef="#br0" timeOffset="4">4020 5573 7958,'0'-11'5,"-5"0"-2,-3-1-193,3 6 0,-1-3 483,2 5 244,3 0 0,-5 4-126,2 0 0,3 2 101,-3 1 0,2 0-229,2 5 1,0 3-51,0 4 0,0 9 11,0-1 0,0 8-11,0-1 0,0 4-154,0 4 1,0 3-55,0 5 1,2 4-410,2 4 0,1 2 228,2 1 0,3 4-125,-2-1 1,6 1 1,1-4 0,0-6 57,-3-5 1,-5-5 86,1-7 1,-5-5 61,0-2 1,-1-8-136,-2-4 0,-5-6 17,-3-2 1,-2-4-78,-2 1 0,0-3 120,-4-1 0,3 0 225,-7 0 0,1 0-77,-3 0 0,-27-36 0,22 14 0,0 0 0</inkml:trace>
  <inkml:trace contextRef="#ctx0" brushRef="#br0" timeOffset="5">3906 6167 7969,'5'-11'0,"-2"3"521,4 1 0,1 4-24,3-1 1,1 3 100,-1 1 0,0 0-193,1 0 1,3 0-122,0 0 1,4 0-302,-3 0 1,0 4 100,-1 0 0,-2 1-969,2-1 0,2-3 229,-2 3 656,0-3 0,12-6 0,3-2 0</inkml:trace>
  <inkml:trace contextRef="#ctx0" brushRef="#br0" timeOffset="6">4534 6179 7960,'0'-7'39,"5"2"148,-4 5-698,5 0-511,-6 0 1022,-6 0 0,-41 15 0,16-5 0,0 0 0</inkml:trace>
  <inkml:trace contextRef="#ctx0" brushRef="#br0" timeOffset="7">1873 6887 8104,'0'-7'509,"5"2"1,3 5 41,7 0 1,4 0-37,8 0 1,4 0-159,11 0 0,6 0 58,13 0 0,3-1-581,-30-1 0,0 0 0,3 2 0,0-1 289,1-1 1,0 0-1,4 0 1,0-1-8,1 1 0,1 0 1,1 0-1,-1-1-34,0 1 0,0 0 1,-1 2-1,0-1-62,-1-1 1,0 0-1,1 0 1,1-1 41,4 2 0,0-2 0,-6 0 0,-1-1-62,1 2 1,0 0-1,-3-2 1,-1-1 8,1 1 1,-1 1 0,-1-1 0,0 1-105,0-1 1,-1 1 0,25 0-43,0-1 1,-11-1 132,0 1 1,-8 1-121,-4 3 1,-4 0 54,-3 0 1,-4-4 55,-4 0 0,-4 0 66,0 4 1,-5 0 578,2 0 0,-8 0-437,0 0 269,-5 0 0,3 0-1576,-2 0 578,-3 0-921,4 0 1455,-15 0 0,-13-5 0,-12-1 0</inkml:trace>
  <inkml:trace contextRef="#ctx0" brushRef="#br1" timeOffset="8">6399 7732 7986,'0'-11'0,"0"-1"0,0 1 0,0 3 320,0 1 1,-4-1-38,0-3 0,1 3 147,3 0 1,0 5 121,0-5-341,-6 0 0,4-3 111,-6 0-273,1 4 1,-5-2 1,1 6 1,-1-3 65,1 3 1,-4 1-291,0-1 1,-2 3 22,2 3 1,1 4-42,-5 4 1,4 2 91,-4 2 1,1 3-9,-1 5 0,-3 5 29,3 2 1,3-1-140,0 2 1,4-1 63,0 4 0,2-3 50,3-1 1,1-4-176,6 0 1,9-5 26,3-2 1,3-7 79,0 0 1,2-2 80,2-6 0,2 0 174,-2-4 0,2-4-105,-2 0 0,1-5 159,-5 1 0,2-2 56,-2-1 1,-4-2-67,1-2 1,-2 2-46,-6-2 1,3 2-26,-3 2 1,0 0-61,-4-1 1,4 4 63,0 1 1,-1 3 51,-3-4-151,0 6-25,0-3 23,0 15 0,2-2 48,1 7 1,-1 3-32,2 1 1,1 3 26,-2 5 1,3 4-17,-3 7 0,2 4-21,3 7 1,1 4-264,-5 8 0,5-2 277,-2 2 0,0 1 3,0-1 0,-3-29 0,0 0 17,7 29 1,-1-5-15,-2-6 1,2-9 146,-2-2 0,-2-8-83,2 0 0,-6-10-17,2 2 0,-3-6-21,-1 2 0,-5-4 5,-2 4 1,-4-9-17,0 1 1,0-3 267,-1 0 1,0-3-158,-4-5 0,2 0-99,-5 0 1,4-5 85,-4-3 1,0-3-67,-4-5 1,2 4-329,2-3 0,-3-3-19,3-1 0,1 1-3,-1-1 1,5 1-53,-1-1 1,4 1 366,3 3 0,8-13 0,6-7 0</inkml:trace>
  <inkml:trace contextRef="#ctx0" brushRef="#br1" timeOffset="9">7061 7835 7986,'0'-11'0,"-1"-1"-211,-3 1 0,3-1 140,-3 1 1,3-1 724,1 1 1,0 3 262,0 1 34,-5-1-688,-1-3 1,-6 1-139,1 2 0,-2-1-7,-2 5 0,2 1-189,-2 3 0,-3 0-21,-1 0 0,1 0 149,-1 0 0,5 0 46,-1 0 1,-1 1-136,0 3 0,1-2-49,4 6 0,-3 3-63,2 4 1,-2 2-50,7-2 0,-3 3 88,-2 5 1,5 0-69,-1-1 1,4 3-65,-3 1 0,3-2 110,-4 3 0,6-4 5,-2-4 0,2 2 30,2-2 1,2-2 63,2-2 0,6-3 27,5-5 1,6 2 199,2-5 1,1 0-99,7-4 1,-4-2 122,3-1 0,0 0-279,5-5 1,-2 2 115,-3-2 1,2-2-827,-5 3 0,-5-2 71,-3 1 694,-5-2 0,-28-1 0,-12-7 0</inkml:trace>
  <inkml:trace contextRef="#ctx0" brushRef="#br1" timeOffset="10">7621 7881 7986,'0'-12'0,"0"1"194,0-1 0,0 1-80,0 0 1,-4-1 522,0 1 0,-3-1-187,3 1 1,-5-1-215,1 1 1,-2 0-106,-1-1 0,-4 5-170,-1-1 1,0 5 79,1 0 0,1 1-133,-5 2 1,0 0 35,-4 0 1,4 7 53,0 4 1,1 2-128,-1 6 0,-3 1 3,3 7 1,3-2-98,1 6 1,3-5-101,5 5 0,2-5-69,5 5 1,0-2 28,0 2 1,6-7-98,5-5 1,3-5 84,9 1 0,-3-8 98,7-3 1,2-4 276,2-4 0,2-3 0,1-8 0,-5-3 0,-2-5 0,-10-8 0,0-7 0,1-1 0,0-1 0</inkml:trace>
  <inkml:trace contextRef="#ctx0" brushRef="#br1" timeOffset="11">7644 7287 7986,'0'-15'-14,"0"-1"0,0 1 30,0 4 744,0-1 1,0 1 324,0-1-115,0 6-448,0 1 135,0 5-732,0 5 0,0 3-135,0 7 0,0-1 135,0 5 0,0 5-133,0 6 0,0 3 10,0 2 0,-4 3-7,0 0 0,-1 6 16,1 2 0,3 2-314,-3 9 0,3-6 395,1 6 1,1-7 26,3-1 0,-1-2 164,4-1 0,-3-11-104,4-4 1,-6-6 166,2-2 1,1-5-27,-1-3-507,0-7 70,-4 2-173,0-9-934,0 4 1424,0-15 0,10-38 0,-4 14 0,1 0 0</inkml:trace>
  <inkml:trace contextRef="#ctx0" brushRef="#br1" timeOffset="12">8226 7047 8049,'0'-6'1097,"0"-5"-904,0 10 139,-5-4 33,4 5 0,-8 5-68,5 3 1,-3 6-41,3 1 1,-5 7-46,1 0 0,-3 8-2,-4 8 0,2-2 29,-2 6 1,-2 5-309,2 7 0,-5 4 129,10-26 0,1 1 0,0-2 0,1 1 30,0 2 1,1 1 0,1-1 0,1-1-72,-3 28 0,-1 0 101,5-4 1,0-6-253,4-6 1,2-9 65,2-10 1,2-1-13,5-3 1,1 1-2,-1 0 0,1-5 39,-1-3 0,2-1 38,2 1 0,-2-3 343,2-1 0,-3-1-365,0-6 0,-1 4 59,1-4 1,-5-1-136,1-3 1,-4 4-185,3 0 0,-3 0-888,4-4 776,-6 0 396,3 0 0,-20-10 0,-4-3 0</inkml:trace>
  <inkml:trace contextRef="#ctx0" brushRef="#br1" timeOffset="13">8820 7766 8036,'0'-11'0,"0"3"70,0 1 1,0-1 368,0-3-388,0-1 0,0 1 315,0 0 126,0-1-376,-5 1 1,-1 1-135,-6 2 1,-3 3-54,0 5 1,-4 0 150,4 0 0,-10 1-68,3 3 1,-5 2 80,0 6 0,3 4-34,-2 3 0,-2 3-9,1 1 1,2-1-56,6 1 1,-2 1-7,6 3 0,0-3-149,3 3 0,6-3 57,2-1 0,4 0-129,4-1 1,2-4-18,6-3 1,4-3 108,3-4 1,3 0 43,1-4 1,0 0-27,-1-4 0,1-1 225,0-3 1,0-1 5,0-3 0,-4-3 134,0-1 0,-1 1-97,1-4 0,-4 2 45,-7 2 1,0-1-27,-4 1 0,0-1-60,-4 1 0,0 0-99,0-1 0,0 4 144,0 1-119,0-1 1,-1 1 7,-3-1-13,3 6-60,-4-4-251,5 6 338,0 6 0,0 0-45,0 5 1,0 4-36,0 1 1,3 3 25,1-4 1,1 4-119,-1-4 1,-3 4 31,3-3 0,1 4-51,-1-1 1,4-3-25,-4 0 1,3-4-215,-3 0 1,1-1-127,-1 1 0,-2-2-234,6-3 56,0 3 680,3-8 0,11-12 0,2-9 0</inkml:trace>
  <inkml:trace contextRef="#ctx0" brushRef="#br1" timeOffset="14">9117 8086 8036,'0'-11'0,"0"-1"-11,0 6 0,0 0 566,0 2 163,0 3 1,1-3-294,3 8 1,-3 2-150,3 5 0,-1 2-163,1 2 1,-3 3 126,3 5 0,-3 4-307,-1-1 0,0 6 100,0-2 1,0 2-494,0-1 0,0 0-141,0-4 0,-5 3-406,-3-3 1,2 0 265,-2-4 741,1-11 0,-20-27 0,-3-17 0</inkml:trace>
  <inkml:trace contextRef="#ctx0" brushRef="#br1" timeOffset="15">9414 7310 8032,'-1'-8'323,"-3"0"591,3 6-665,-4-3 0,5 10-140,0 2 0,0 6 277,0 6 1,0 2-85,0 9 1,1 0-374,3 5 0,-2 4 108,6 3 0,-4 2-155,3 2 1,0 3-61,0 1 1,2-1 275,-5-3 0,4-5-66,-5-3 1,1-4-201,-4-3 1,0-4 128,0-4 1,0-5 427,0-3-427,0-2 0,0-5 185,0-1-237,-5-4 0,3 2 237,-6-5 0,4 0-159,-3 0 0,3-5 18,-4-3 0,4 2-9,-3-2 1,3-1 49,-4-6 1,6 2-32,-2-2 1,3-1-59,1 0 0,1 0 5,3 1 0,2 1-119,5-5 1,1 5 116,-1-1 1,1 2-19,-1 1 1,4 2 26,1 3 0,3-2-12,-4 5 0,6-4-2,2 5 0,0-1 10,4 4 1,-2 0-69,2 0 0,-3 0 30,3 0 0,-3 5-123,-1 2 1,-6 7 122,-1 2 0,-3 0-12,3-1 1,-9-1 132,1 5 0,-2-3-122,-2 3 0,0-4 112,-4 4 0,-5-4-86,-3 4 1,-6-4 214,-1 4 1,-5-5-82,1 2 0,-4-4 44,-4 0 0,3-1-157,-3 1 1,0-5-17,0 1 0,-4-6-175,5 2 0,-1-3-358,4-1 1,2-1-829,2-3 1403,2-7 0,31-48 0,-4 23 0,0-1 0</inkml:trace>
  <inkml:trace contextRef="#ctx0" brushRef="#br1" timeOffset="16">9917 7104 8067,'0'-11'4,"0"3"377,0 0 0,0 5 351,0-5-155,0 5-83,0-2-167,0 5-123,0 5 1,1-2 48,3 5 1,2-1-1,5 5 1,1 4-155,-1 3 0,6-1 89,2 1 0,-1 0-214,1 4 0,1 5 75,7 2 0,-3-1-305,2 2 1,-2 1 74,-1 6 1,-4-2-52,0 6 0,-5-4-32,2 4 1,-9 0-97,-3 4 0,-3 0 85,-1-1 0,0 0 122,0-3 0,-6 1 136,-6-5 0,0 0-52,-7-4 1,3-3 31,-3-1 0,4-6-112,-4-1 1,4 0-5,-4-4 1,5-4-7,-1-4 1,2 0-449,2-8 340,-1 6 267,6-7 0,11-18 0,8-9 0</inkml:trace>
  <inkml:trace contextRef="#ctx0" brushRef="#br1" timeOffset="17">11104 7652 7989,'-5'-6'-668,"3"0"266,-6 2 1106,6 3 100,-3-5 98,5 6 477,0 0-1194,5 0 0,1 0 165,5 0 1,2 0-76,2 0 1,3-3-120,5-1 0,0 0 21,0 4 0,3-4-112,1 0 1,3-3-24,-3 3 0,3-1-239,-3 1 1,4 2-524,-5-6 0,1 5 358,-4 0 0,-6-2-2079,-1 1 2441,-4 0 0,-56 19 0,-14 4 0</inkml:trace>
  <inkml:trace contextRef="#ctx0" brushRef="#br1" timeOffset="18">11116 7835 8088,'11'0'0,"-3"0"107,-1 0 1,-3 0 275,4 0 0,-1 0 169,5 0 1,1 0-67,2 0 0,3 0-185,4 0 0,3-1-245,1-3 0,3 1-237,6-4 1,3 3-1902,0-4 2082,0 6 0,-7-9 0,3-4 0,2 3 0,0-1 0</inkml:trace>
  <inkml:trace contextRef="#ctx0" brushRef="#br1" timeOffset="19">6091 10096 8057,'-4'-11'14,"0"-1"1,-4 5 181,5-1 0,-3 2-17,3-2 1,1-2-131,-1 3 1,1-4 202,2 0 0,0 0-28,0-1 1,0 1-144,0-1 1,4 1 81,0-1 0,5 0-79,-2-3 0,5 2 42,3-2 1,-1-2-149,5 2 1,-4-4 122,4 4 1,-1-1-144,1 5 1,3 0 16,-3-1 0,-3 2 111,-1 2 0,-2 3-9,-1 5 1,-1 0-5,0 0 1,0 7-202,-4 4 1,-2 2-41,-5 6 1,0 1-166,0 7 0,0-2 68,0 6 0,-5-5-56,-2 5 0,0-1 2,0 4 1,4-4 52,-1-4 1,3 2 84,1-1 1,0-4 11,0-4 0,1-3 198,3-1 1,4-1 99,7-10 1,-1 4 115,5-4 1,0-2-116,4-6 1,3-2 64,1-5 0,4-5 36,-5 1 0,5-5-13,-5 1 0,1-3-21,-4-1 0,1 3-72,3-3 1,-8 3-138,0-7 1,-2 3 50,-1 1 1,-5 0-91,-3 1 0,-6-1 61,2 0 1,-3 4-17,-1 0 0,0 4-153,0-4 0,-5 6 88,-2 1 1,-5 1-137,-3 3 1,1 2 91,-5-2 0,1 6-56,-1-2 0,-2 3 147,2 1 1,1 1 17,-1 3 0,5-2 9,-1 6 1,6-2 25,1 2 0,5 2-22,0-2 1,1 2-14,2 1 0,5 1 110,3-1 1,4 2-51,3 2 1,-1-6 150,5 2 0,0-2 2,4 3 0,-1-5-2,1 1 0,0-5-125,0 0 0,0-1 1,0-2 1,-4 0-602,0 0 1,-5 0-3,1 0-462,-2 0 984,-7 0 0,-21-5 0,-11-2 0</inkml:trace>
  <inkml:trace contextRef="#ctx0" brushRef="#br1" timeOffset="20">7370 9856 8032,'-4'-7'0,"0"-1"-245,0 6 159,4-8 935,0 8 0,2-3-294,1 5 1,4 0-141,4 0 1,1 0-99,-1 0 0,4 0-21,0 0 1,6 0-264,-2 0 1,2 4 99,2 0 1,0 0-229,0-4 1,1 0 46,3 0 1,-5 0-502,1 0 0,0 0-51,-4 0 1,-1 0-1209,1 0 693,-5 0 1115,-3 0 0,-51 0 0,-17 0 0</inkml:trace>
  <inkml:trace contextRef="#ctx0" brushRef="#br1" timeOffset="21">7404 10039 8032,'8'0'596,"-1"0"0,1 0 97,3 0 0,1 0-247,-1 0 1,6-4-246,2 1 0,2-1-122,2 4 0,4-4-201,-1 0 1,6-3-274,-1 3 0,-4-1-1380,0 1 1775,-3 3 0,-6-4 0,-2 5 0</inkml:trace>
  <inkml:trace contextRef="#ctx0" brushRef="#br1" timeOffset="22">8672 9297 7975,'0'-6'486,"0"0"-60,0 6 0,0 7-105,0 4 0,0 11 103,0 8 1,0 3-203,0 2 0,0 5 17,0 6 1,0 5-544,0 6 0,0 0 342,0 0 1,0-4-248,0 0 1,-2-4 68,-1 0 0,1-7-65,-1-4 1,1-4 0,2-3 1,-4-3-52,1-5 0,-1-6-372,4-1 144,0-4-1040,-5-5 1229,4-2 294,-5-10 0,17-37 0,1-14 0</inkml:trace>
  <inkml:trace contextRef="#ctx0" brushRef="#br1" timeOffset="23">8934 9868 8031,'12'-12'1533,"-6"6"-939,4 1 131,-8 5-435,3 0 0,-9 5-41,0 3 0,-9 2-96,2 1 1,-8 5-129,0-1 1,-3 5-165,-1-1 1,1 3 156,-1 1 1,-4-3-250,0 3 1,-3-7 104,3 7 0,6-6-5,6 2 0,2-5 18,1 1 1,6-6 69,2-2 0,3-3 73,1 4 0,9-6 149,2 2 0,8 1-33,0-1 0,4 0-52,4-4 0,2 0-273,5 0 1,-3 0-9,-1 0 1,-3 0-159,3 0 1,-4 0 52,0 0 1,-3 0-530,-4 0-379,-2 0-249,-11 0 1449,-1 0 0,-35 5 0,-8 1 0</inkml:trace>
  <inkml:trace contextRef="#ctx0" brushRef="#br1" timeOffset="24">9391 9959 7958,'0'-11'0,"0"-1"0,0 1 0,0 3 1285,0 1-353,0 4-22,0-2-1324,0 5 1,5 5 0,2 2 0</inkml:trace>
  <inkml:trace contextRef="#ctx0" brushRef="#br1" timeOffset="25">10076 9914 7954,'0'-12'22,"0"1"1,2-1 160,2 1 1,-2-1-103,6 1 1,-2 0 130,2-1 1,2 1 55,-3-1 0,-2 1-47,-1 0 0,-2-1-1,-2 1 1,0 3-63,0 0 0,-2 2-138,-2-1 0,-6-2-112,-5 5 0,-5 0 80,1 4 1,-3 0-66,-1 0 0,-5 5 12,-2 3 0,-2 6 44,2 1 0,-3 6-2,2 2 0,3 0-7,2 4 0,7-2 2,4 2 0,6-2-136,1 6 0,7-7-106,1-1 0,10-2 65,9-6 0,8 1 62,3-5 0,3-5 124,1-2 0,1-3 126,-1-1 1,0-5-107,0-2 0,-4-3 166,-4-2 0,-7 1-64,-4-1 0,-2 1 121,-1 0 1,-6-1-23,-2 1 0,-3 3-10,-1 0-35,0 6 1,-1-3-58,-3 5 0,3 1-240,-3 3 0,3 2 8,1 6 0,0 5 115,0 6 0,1 1 1,3 7 0,2 3-112,5 4 1,5 5 46,-1-1 0,0 3-76,-3 0 1,-1-2 115,0 3 0,0-8 48,-4 4 1,2-5-12,-5-3 0,1 0 25,-1 1 1,-3-6 11,3-2 0,-3-7 31,-1-1 0,-5-4 19,-3 4 0,-2-6 65,-1-2 1,-2 1 241,-2-5-358,2-2 233,-8 6 2,3-10-201,0 4 0,-4-5 124,3 0 0,-2 0-220,-2 0 1,1-5-261,3-3 0,2-2-98,1-1 1,4-2-486,-3-2 0,6 2-649,1-2 1522,5-3 0,9-10 0,6-7 0</inkml:trace>
  <inkml:trace contextRef="#ctx0" brushRef="#br1" timeOffset="26">10750 9822 7939,'0'-11'6,"0"3"-2,0 1 1,0-1 322,0-3 0,-4 3 196,1 0-46,-1 1 0,0-5-87,0 1 1,-3 3-165,3 1 0,-5 3-23,1-4 0,-2 4-79,-1-3 0,-2 4 49,-2-1 1,-3 4-1,-5 4 0,4 3-151,0 4 0,0 6 4,-4 2 0,0 2-122,1 2 1,4 1-19,3 3 1,6-3-33,1 2 0,6 2 47,-2-1 1,4 4-151,4-5 0,6 1 131,5-4 0,7-4-104,0 0 0,5-9-52,3 1 0,3-7 33,-2 0 1,2-3-248,1-1 0,-1-5 123,-2-3 1,0-2-440,-4-1 1,-4-1 803,-4 1 0,-5-36 0,2-9 0</inkml:trace>
  <inkml:trace contextRef="#ctx0" brushRef="#br1" timeOffset="27">11390 9788 7926,'0'-11'94,"0"-1"1,-1 1 244,-3-1 1,1 1-92,-4-1 0,4 1 5,-1 0 0,-2 0 29,-2 4 1,-2-2 93,-1 5 0,2-3-223,-3 3 0,4 0 88,-8 4 0,-1 5-181,-2 3 0,-3 3 119,-1 4 0,0 3-131,0 5 1,-1 5-84,-2 2 0,3 3-192,0 1 0,5-3-7,7-1 1,1 0-226,2 0 0,3-2-108,5-5 0,6-2 210,6-2 0,4-6-74,7-5 0,1-6 14,3 2 1,1-9-12,2-6 1,3-2 240,-2-6 0,-3 0 187,-2-4 0,-3 0 0,-4 0 0,-7-10 0,-2-7 0,-1-3 0,-1-1 0</inkml:trace>
  <inkml:trace contextRef="#ctx0" brushRef="#br1" timeOffset="28">11436 9183 7979,'-13'-22'-188,"-2"3"1,3 3 74,1 4 1,-1 2 1931,5 2-684,2-2-518,-5 9 0,8 1-164,-2 8 0,-1 3-284,2 4 1,-3 3 40,3 5 1,1 5-83,-1 2 1,1 7 19,2 1 0,0 5-147,0-1 1,0 5-484,0 6 1,0 1 371,0 7 1,4-3-30,0-1 1,4 0 34,-5 0 0,1-6-104,-4-5 1,4-6-3,0-5 0,0-5-46,-4 0 1,1-8 78,3 1 0,-3-8 105,3 0 1,-3-6-243,-1-1 0,-1-4-211,-3 3-304,3-4 829,-9 2 0,3-10 0,-4-2 0</inkml:trace>
  <inkml:trace contextRef="#ctx0" brushRef="#br1" timeOffset="29">6205 11764 8005,'-4'-8'-74,"0"1"221,0 4 361,-1-7 0,3 5 318,-6-3-624,6-2 1,-3 4-9,5-6 0,0 1-89,0-1 0,0 4 28,0-4 1,0 6-144,0-9 1,5 4-76,2-4 0,0 2 70,0 2 0,1-2-57,3-2 0,1 5 17,-1-5 1,0 8-42,1-4 1,-1 3 47,1 1 0,-1-2-56,1 5 0,-1 0 74,0 4 1,1 0-13,-1 0 1,1 2-106,-1 1 0,1 0 118,-1 4 0,0 2-114,1 7 1,-1-2 56,1 5 0,-5-4-14,1 4 1,-4 0-4,3 4 1,-3-3-1,4 3 1,-2-7 4,2 7 0,-2-2-6,-2 1 1,1 1-18,3 0 0,2-1 28,-3-3 1,2 1 92,-1-5 0,3 0-84,1-3 1,-1-2 136,4-2 0,2-3 14,-2-5 0,5 0 90,-1 0 0,3 0-57,1 0 1,-4-5 86,0-3 0,0-3-105,4-5 1,-4 4 13,0-4 0,-1 0-35,1 1 0,1-6 14,-5 2 1,4-1-48,-4 1 1,2-3-21,-2 3 1,-2-3-12,2-5 0,-6 3-6,-2-3 1,-4 3-8,1 1 1,-3 0-25,-1 1 0,-1 2-7,-3 1 0,-2 5-23,-6-1 0,-3 6 56,0 2 0,-6 4-140,2-1 0,-2 3 31,-2 1 1,0 0 38,0 0 0,1 5 71,-1 3 0,5-2 13,3 2 0,2-1 61,2 5 1,4-1-89,3 1 0,3-1 43,1 1 1,5 3-25,3 0 0,7 0 167,4-3 0,4-1-9,4 0 1,-2-3 95,5 0 0,0-4-108,0 3 0,-1-4 68,-2 0 0,-3-1-166,3-2 0,-4 0 198,-4 0-1382,-3 0 574,-5 0 570,-4 0 0,-27 0 0,-12 0 0</inkml:trace>
  <inkml:trace contextRef="#ctx0" brushRef="#br1" timeOffset="30">7632 11604 7867,'-5'-6'-457,"4"-5"918,-4 10 14,5-4 20,0 5 1,5 1-133,3 3 1,2-3 30,1 3 1,1 1-151,-1-1 1,1 1-23,-1-1 0,4-3-107,0 3 0,6-1-66,-2 0 0,2-1-167,2 1 0,0-1-86,0-2 1,0 0-321,0 0 1,1 0 73,2 0 1,-5-4 143,1 0 0,-5-1-574,2 1 0,-5 3 880,1-3 0,-58-2 0,-15-1 0</inkml:trace>
  <inkml:trace contextRef="#ctx0" brushRef="#br1" timeOffset="31">7667 11798 7902,'11'0'0,"-3"0"0,-1 0 0,1 0 501,3 0 1,1 0-128,-1 0 0,4 0 73,1 0 0,4 0-188,-1 0 1,0 0-239,4 0 0,-3 0-218,7 0 1,-2 0-500,2 0 1,-2 0 695,6 0 0,-1-5 0,4-1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5:07:40.5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6019 6224 8001,'-5'-11'-296,"3"5"1404,-8-5-385,9 10-218,-4-4-6,5 5 614,0 0-1199,5 0 32,-4 0 7,9 0 1,-3 0 106,4 0 0,1 0 8,-1 0 1,0 0 18,1 0 1,3 0-16,0 0 0,7 0 32,1 0 1,1 0-28,6 0 0,1 0-52,3 0 1,0 0 15,1 0 1,0 0-105,3 0 0,3 0 37,4 0 0,1 0-20,0 0 1,1 0-133,2 0 1,-2 0 122,3 0 0,-2 0-102,1 0 0,0 0 75,4 0 0,-4-1 19,5-3 1,-6 3 33,1-3 0,-5-1-4,-3 1 0,-5 0 12,-2 4 0,-5-4 5,-6 1 1,1-1 39,3 4 0,-7-4 19,3 0 0,-2 0 78,1 4 0,1-1-112,0-3 1,-1 3 146,-3-3 1,-3 3-146,-4 1 0,3 0 21,0 0-29,0 0-16,-3 0-6,-1 0 1,-3 0-40,-1 0 251,-4 0-188,7 0 1,-7 0 195,4 0-200,-4 0 1,3 0 11,-2 0-105,-3 0-305,4 0 410,-5 0-13,-5 0 0,-35-4 0,-18-2 0,-4 0 0,-1-1 0</inkml:trace>
  <inkml:trace contextRef="#ctx0" brushRef="#br0" timeOffset="1">6133 5973 8027,'0'-6'-589,"1"-3"638,3 5 214,-3 0 46,4-1-154,1 4 0,-5-5 189,3 2 52,2 3-194,-5-5 0,6 5 197,-4-3 50,-1 3-168,3-4-16,-5 5-207,0 0 0,-2 5-140,-1 3 0,-4-2-10,-4 2 0,-4-1 57,-1 5 0,-4 3 16,1 0 1,-3 2 8,0-2 1,-1-2 1,0 2 0,0 1 2,0 0 0,2-1-19,2-4 1,-2 4 29,6 1 1,0-5-18,3-3 1,5-2-2,-1 2 5,6 2 35,-3-9 3,5 9 62,0-9 15,0 5 177,0-6-207,5 0 52,-4 0 0,5 0-31,-2 0 0,-1 3 13,4 1 1,-3 4 20,4-4 0,-4 3 8,3-3 0,1 5-10,3-2 1,1 4 7,-1 0 0,0-2-84,1 2 0,3-4 45,0 8 0,4-6-54,-3 2 0,0 1 43,-1-5 0,-1 3-8,5 2 1,-5-5 20,1 1 1,-2-5 0,-1 0 1,-5-1 159,1-2-73,-1 0-273,0 0 103,3 0-275,-9 0-211,4 0 1,-5-2-1447,0-1 1913,-5 1 0,-27-3 0,-11 5 0</inkml:trace>
  <inkml:trace contextRef="#ctx0" brushRef="#br1" timeOffset="2">6102 14009 8444,'-8'0'-214,"1"0"1,3 0-644,-4 0 724,6 0 358,-8 0 97,8 0-105,-8 0-1,9 0-3,-4 0 549,5 0-626,5 0 0,-2 0-18,4 0 0,-3-3-22,4-1 0,-1 0-20,5 4 1,-1 0-9,0 0 0,2 0-100,2 0 1,3-4 75,5 0 0,1 1-153,3 3 1,2 0 92,5 0 0,2 0-150,2 0 0,2 0 80,6 0 0,1 0-189,2 0 0,4 0 191,4 0 0,6 0-155,-29 0 1,1 0 0,-1 0 0,0 0 208,2 0 1,0 0 0,-1-1 0,0 0-1,-1-1 1,1 1 0,1 0 0,1 0 7,1-1 1,1 0 0,-3 2 0,1-1 4,-1 1 1,0 0-1,-1 0 1,-1 0-276,31 0 0,-2-4 247,-2 1 0,-6-1 13,2 4 1,-8 0 8,1 0 0,-3 0-11,-2 0 1,-5 0 42,-6 0 1,-5 0 176,-6 0 0,0-4-168,0 0 0,-9 0 802,-3 4-788,-7 0 242,1 0 1,-18-1-368,-2-3 1,-3 3-140,7-3 1,-1 2-25,1-2 148,0 3 1,0-6-70,4 3 70,-3 3 0,5-5 101,-3 2 1,2 1-182,2-4 257,3 4 1,-6-7-28,3 3 0,3 0 77,-3 0 0,2 3-88,-2-4 0,1 4 99,-4-3 1,4 3-4,-1-4 36,-2 1 11,0-5 0,-4 5-56,2-1 95,-2 6 1,7-7 135,-4 5-84,4 0-156,-2 4-26,5 0 32,0 5 0,9 1-3,2 6 0,5-3-7,-1 2 0,3-2-26,4 6 1,3-2-99,1-2 0,-2 0 13,3-4 0,-3 3-2,-1-2 0,-2 2 35,-1 2 0,0-2-22,-5-3 1,-4 2 59,-3-5 0,-5 5 16,0-2 1,-3 0 124,-3 0 1,-9 1-147,-7 3 1,-7 1 109,-5-1 1,-2 1-58,-1-1 1,0 1-3,-1-1 0,6 0 6,2 1 1,5-2-4,3-2 0,2 0-1112,6-4 997,4 5 0,38-8 0,13 5 0</inkml:trace>
  <inkml:trace contextRef="#ctx0" brushRef="#br1" timeOffset="3">6547 15426 7711,'5'-12'-49,"-3"1"0,3-1-124,-5 1 295,0 5 26,0-5 47,0 5-94,0 0 0,-1-3 27,-3 5 1,1-4-99,-4 5 0,0-2 53,0 1 0,-4 3-28,4-3 1,-3 1 35,-2-1 0,1 3-8,-1-3 0,0 3-75,-3 1 0,2 0 76,-2 0 1,-2 5-69,2 3 0,-5 2 11,1 1 0,-3 5-115,-1-1 0,0 5 96,0-1 0,4-1-97,0 1 1,5 0 57,-1 4 0,8-2-103,3-2 0,3 3-176,1-3 0,5-3 80,2 0 0,8-4-70,4 0 0,3-5 20,1 1 1,4-5 13,-1 0 1,5-1 265,-5-2 0,1-4 0,-4 0 0,0-5 0,-1 2 0,-4-4 0,-3 0 0,-2-2-40,-1-2 1,-1 2 39,0-2 0,-4 2 206,-3 2 0,-3 3 381,-1 1 106,0-1-196,-5 2-201,-2-4 0,0 8-124,-1-1 1,6 6 20,-2 5 1,3 2-76,1 2 1,0 4-146,0 3 0,0 3-64,0 1 0,1 4-29,3 4-59,-3 2 109,9 6 1,-4 2 5,6 5 1,-1-1-248,1 1 0,-5 3 258,1 1 0,0-2-13,3-6 1,-3-3-68,-1-4 0,-4-6 96,1-3 1,-3-7 41,-1-3 0,-1-7-18,-3-2 0,-4-4 84,-7 1 0,1 1-14,-5-2 0,0 1 280,-4-4 1,-1-1-258,-3-3 0,2 2-26,-6-6 0,5 0-257,-5-3 1,2 0 86,-1-1 0,2-3-529,5 0 645,5-6 0,27-22 0,11-11 0</inkml:trace>
  <inkml:trace contextRef="#ctx0" brushRef="#br1" timeOffset="4">7153 15403 7751,'0'-12'0,"-5"1"0,3 3 142,-1 1 1,1 3 278,2-4 0,-5 6-14,-2-2 0,0 3-146,0 1 1,-1 0-209,-3 0 0,-2 0 52,-2 0 1,-3 5-34,-5 2 0,0 4 54,0 0 0,1 4-125,-1 0 0,2 6 49,-1-2 1,5-1-152,-6 1 1,9-2-183,3 2 0,1 3 152,6-3 0,0-1-301,4 1 0,1-1 115,3 1 0,4 1-36,7-5 0,-1 0 62,5-3 0,1-5 59,7 1 0,-3-5 23,3 0 0,1-1 11,-2-2 1,1 0 197,-4 0 0,0-5 0,30-12 0,-23 5 0,1 0 0</inkml:trace>
  <inkml:trace contextRef="#ctx0" brushRef="#br1" timeOffset="5">7655 15471 7751,'-1'-11'-1025,"-3"0"879,3-1 790,-9 1 0,7 3-238,-4 0 0,3 5-196,-4-5 0,1 4 7,-5-3 0,1 4-1,-1-1 1,1 3-181,-1 1 1,0 0 56,-3 0 1,1 5-55,-5 3 1,5 2 82,-2 1 0,4 2-249,0 2 0,1 3-19,-1 5 1,1-4-21,0 0 1,4 0-107,3 4 1,3 0-201,1-1 1,1 0 65,3-3 1,4-4-211,7-7 1,3 1 615,5-5 0,-4-1 0,0-3 0,0-5 0,4-2 0,-1-7 0,1-2 0,-1-4 0,-3 1 0,1-2 0,-5-2 0,1-1 0,-5-3 0,-1 3-86,-2-3 0,-3-2 108,-5-1 1,0 0 212,0 0 0,-1-1-46,-3-3 1,-1 1 109,-3 3 1,2-3 108,2 2 108,3 3-265,-4 6 0,5 1 17,0 6 0,0-1-18,0 0 1,0 7 75,0-2 0,1 7-109,3 0 1,-2 3 115,6 1 87,-6 0-393,9 0 1,-6 5 9,2 3 1,-2 3-114,-5 4 0,4 4 115,0 8 1,0 0-97,-4 7 0,0-2-166,0 6 0,-4 2 60,0 2 0,-3 3-250,3 0 0,-4 1 173,4 0 1,-3-2-230,3-2 0,-4 1 48,4-5 0,-3-1-75,3-6 1,0-9-80,4-6 575,-5-4 0,14-16 0,-1-3 0</inkml:trace>
  <inkml:trace contextRef="#ctx0" brushRef="#br1" timeOffset="6">8398 14946 7623,'-5'-6'386,"3"1"-279,-8 5 1,4 0 87,-6 0 0,1 6-35,-1 5 1,0 2 30,-3 6 0,-3 4-130,-5 4 0,-4 6 118,1 1 1,-5 5-301,5 7 1,3 0 272,4-1 1,5 2-173,-2 3 1,5-7 51,3 2 0,3-6-60,5-1 0,5-7 43,3 0 1,2-7-134,2-1 0,3-2-115,0-5 0,0-1 81,-3-4 1,0 1-342,4-1 0,-4-3 154,4-1 0,-4-4 339,0 1 0,4 7 0,2 2 0</inkml:trace>
  <inkml:trace contextRef="#ctx0" brushRef="#br1" timeOffset="7">8672 15369 7767,'-4'-18'-173,"0"3"268,-5 2-152,3 1 222,-6 6 0,1 1 232,0 5 1,-1 0-287,1 0 1,-4 6-59,-1 6 0,0 0 10,1 8 1,2-5-101,-2 4 0,2 0-64,2 4 0,3 0 56,0-1 0,2-3-91,-2 0 1,3-1-147,5 1 0,0-1-224,0-3 1,5-3 185,3-1 1,3-5 319,5-6 0,-2 0 0,5 0 0,-5 0 0,1 0 0,1-5 0,0-2 0,-1-3 0,-4-2 0,1 1-253,-1-1 1,0 1 276,1-1 0,-5 1 270,1 0 63,-5-1 1,6 5 83,-6-1 3,1 5 133,-4-2-411,0 5-18,5 5 0,-4-2-232,3 5 98,-2-1-79,-2 10 1,3-5-34,1 4 1,4 0-135,-4-1 1,1 4-727,-2-3 958,-1 4 0,13 23 0,-2 12 0</inkml:trace>
  <inkml:trace contextRef="#ctx0" brushRef="#br1" timeOffset="8">8934 15620 7767,'-6'5'1426,"0"1"-1122,2 6 0,3 0-104,-3 4 1,3 1-121,1 6 0,0 1-185,0 3 1,0-2-331,0 6 0,0-6-9,0 2 0,0-2 444,0 2 0,15-8 0,4 2 0</inkml:trace>
  <inkml:trace contextRef="#ctx0" brushRef="#br1" timeOffset="9">9186 15072 7767,'0'-12'-424,"0"5"170,0-1 1484,0 5-316,0-2-515,0 5 1,0 5-145,0 3 1,0 3-1,0 5 1,0 3-98,0 7 0,0 0-109,0 4 1,0 1-125,0 3 0,-4 0 75,0 0 0,0 1-373,4-1 0,0 0 122,0 1 0,0-2-19,0-3 1,0-2-9,0-5 0,0-6-39,0-1 1,0-7-170,0-2 162,0-4 297,0 2 1,0-6-97,0-3 0,0 1 185,0-4 0,0-1-46,0-3 0,0-1 74,0 1 0,4-1-54,0 1 1,5-1 154,-2 1 1,3 3-85,2 1 0,-1 0-14,1 0 1,0-2-94,4 5 1,-4-1 40,4 1 1,1 3-190,2-3 0,-1 3-41,1 1 1,-1 0-56,1 0 0,1 5 105,-4 3 1,0 2-77,-1 1 0,-6 1 62,3-1 1,-5 0-22,1 1 1,1-1 199,-6 1 0,1-1-87,-4 1 0,-4-1 179,1 0 1,-6-3 85,1 0 0,-7-2 81,-4 2 1,1 0-40,-1-4 0,-4 0 73,-3-4 1,-5 1-164,4 3 0,-3-3-129,3 3 0,2-2-426,6-2 1,-1-4 83,4 0 315,1-5 0,29-18 0,6-9 0</inkml:trace>
  <inkml:trace contextRef="#ctx0" brushRef="#br1" timeOffset="10">9665 14946 7738,'10'-1'633,"-2"-3"-371,2 3 0,-7-4-10,4 5 0,-3 1-6,4 3 0,-4-2 74,3 6 1,1-1-104,3 5 0,2 3-1,2 0 0,-2 6-112,2-2 0,2 3 69,-2 5 1,1-2-221,0 6 0,-4-1 55,3 5 0,-3-5-275,-5 1 1,4 0 40,-4 7 0,-2-2-63,-1 2 1,-3-2 91,-1-2 0,-5 0 69,-2 0 0,-3-3-141,-2-1 0,1-4 51,-1 0 1,-3 0-252,0 0 1,-4-5 132,4 1 1,-4-6 335,3-1 0,-14-2 0,-1-2 0</inkml:trace>
  <inkml:trace contextRef="#ctx0" brushRef="#br1" timeOffset="11">10442 14877 7698,'-11'-5'468,"4"4"1,2-3-301,5 8 0,0 4 112,0 7 0,1 3 16,3 5 1,-3 4 23,3 4 0,1 2-187,-1 1 0,4 6-152,-4 1 0,3 8-118,-3 0 1,0 1-89,-4-5 1,0 1-4,0 0 0,0-4 47,0-1 0,0-8 70,0 2 1,0-10 31,0-2 0,0-2-6,0-5 1,0-1-56,0-4 0,0-3-381,0 0 27,0-6-115,0 3 407,0-5 1,0-10 0,0-3 0</inkml:trace>
  <inkml:trace contextRef="#ctx0" brushRef="#br1" timeOffset="12">11253 15277 7698,'-12'-6'0,"1"-4"69,0 2 0,3 3 153,0 1 0,1-1-40,-5 1 0,5 1 22,-1 3 1,0 0-18,-3 0 47,-5 0-91,3 0 0,-7 1-45,4 3 1,0 2 7,1 5 0,2 1 22,-2-1 1,2 4-117,2 1 1,0 3-70,4-4 1,0 5 6,4-1 0,1-1-135,-1 1 1,6-4-45,5 4 0,3-5 96,5 2 1,-2-5-297,5-3 0,0-3-42,3-5 166,6 0 47,-3 0 0,2 0 23,-4 0 1,-4-5 250,0-3 1,-3-2-133,3-2 258,-5 1 1,1 0 157,-8-1 0,-2 1-4,-5-1 123,0 6-204,0-4 0,-1 8 399,-3-1-425,3 1 1,-8 4-59,5 1 0,-3 4-26,3 4 0,0 1-114,4-1 0,0 4-101,0 1 1,0 4 37,0-1 0,0 2-457,0 2 0,0-4 132,0 0 0,4-3-27,0 3 1,3-5 423,-3 1 0,10-8 0,-1-1 0</inkml:trace>
  <inkml:trace contextRef="#ctx0" brushRef="#br1" timeOffset="13">11527 15631 7740,'0'8'403,"0"-1"1,-4-3-47,0 4 0,0 0-354,4 3 0,0 4 82,0 0 0,0 6-42,0-2 0,0 2-268,0 2 1,0 0-380,0 0 0,0-4 604,0 0 0,0 0 0,0 4 0</inkml:trace>
  <inkml:trace contextRef="#ctx0" brushRef="#br1" timeOffset="14">11824 15026 7740,'0'-11'1221,"0"-1"-796,0 1-263,0 4 1,0 7 230,0 8 0,0 7-74,0 4 0,0 4-283,0 4 0,4-2 162,-1 6-418,1-1 202,-4 4 1,0 1-40,0-1 0,2 4-249,1 0 0,-1 4-196,1-4 1,-1 0 223,-2-4 1,0-1-59,0-2 0,0-9 18,0-6 0,0-4-272,0 0 224,0-6 80,0-1 228,0-5 1,0-5-43,0-2 1,0-4 191,0 0 1,0-2 216,0-2 1,0 1-187,0-5 0,4 4 209,-1-4 0,5 4-116,-4-4 1,5 3 23,-2-3 1,3 5-85,2-1 0,-2 6 16,-2 2 0,3 0-108,0 0 1,1 2-154,3 5 1,3 0-91,1 0 0,2 1 52,2 3 0,0 1-77,0 2 1,-4 3 23,0-2 1,-4 4 18,4 3 1,-5-3 81,1 4 0,-6-4 3,-1 0 0,-5 0 53,0 4 0,-3-4 142,-3 4 1,-5 0 136,-7-1 0,-3 2-61,-5-2 0,0-2 62,0 2 0,-5-2-102,-2-2 1,1 1-114,-2-1 0,1-3-74,-4-1 1,4-4 31,4 0 0,7-22 0,2-6 0</inkml:trace>
  <inkml:trace contextRef="#ctx0" brushRef="#br1" timeOffset="15">13069 15152 7707,'0'7'-23,"0"1"1,0-1-15,0 5 0,0-1 195,0 1 0,0 4 86,0 3 1,0 3-156,0 1 1,0 1-9,0 2 1,0-2-171,0 3 1,0-3 69,0-1 1,0-1-178,0-3 1,1-2-15,3-1 0,-3-7-244,3 2 454,-3-2 0,-1-13 0,0-4 0</inkml:trace>
  <inkml:trace contextRef="#ctx0" brushRef="#br1" timeOffset="16">12955 15174 7738,'5'-11'0,"2"0"0,3-1 379,2 1 0,-1-1 6,1 1 0,4 3-133,3 1 0,3 0-16,1 0 1,-2-2-1,-2 5 1,3 0-159,-3 4 1,2 1 86,2 3 1,-5 3-282,-3 4 0,-2 0-74,-2 1 1,-1 3-129,-2 0 1,-3 4 78,-5-3 0,0 0-184,0-1 0,-1-1 66,-3 5 46,-2-5 97,-1 3 0,-7-6-58,3 1 1,-4-1 89,0 0 1,1 1 209,-5-1 0,5-3 59,-2 0 1,4-5 285,0 5-147,1-6 164,-1 4-243,6-6 0,6 0 27,8 0 1,6 0-32,1 0 1,5 0-57,-1 0 0,7-4-134,0 0 0,1 0 109,-4 4 0,1 1-133,2 3 0,-3-1 16,0 4 0,-5 1-40,-7 3 0,1 1 36,-1-1 0,-4 2-273,-4 2 319,-1-2-168,-7 3 1,-7 0 74,-7-1 1,0 4-44,-4-4 0,2 2 33,-10-2 0,-1-1 29,-6 5 0,3-5 12,-3 1 0,6-2 17,2-2 1,5-3-68,3-1 125,4-4 0,52-23 0,12-12 0</inkml:trace>
  <inkml:trace contextRef="#ctx0" brushRef="#br1" timeOffset="17">13583 15300 7786,'0'-6'1989,"0"1"-1790,0 5 1,0 5-190,0 2 0,0 7-98,0 1 0,1 6-123,3-2 0,2-1 96,6 1 1,-1-2-77,0 2 1,5 3-265,-1-3 0,5-2 178,-1-2 0,3-6 22,1-2 1,1-4 69,2 1 0,-2-3 129,3-1 0,-3-5-15,-1-3 0,-4-2 143,0-1 0,-5-5 9,1 1 1,-7-4 159,-4 4 0,1-5-38,-1 1 1,-1-3-59,-3-1 0,-3 0 89,-1 0 0,-5-1-72,1-2 0,2 5-74,-2-1 0,1 6-182,-5 1 0,5 4-746,-1 3 634,6 3 206,-4 5 0,12 10 0,0 3 0</inkml:trace>
  <inkml:trace contextRef="#ctx0" brushRef="#br1" timeOffset="18">14234 15186 7788,'-7'-7'567,"2"2"1,5 7-473,0 1 1,-4 5-19,1 7 1,-1 3 90,4 5 0,0 1-132,0 3 0,0-3-114,0 2 1,0 2-151,0-1 1,0 3 28,0-3 0,4-4-274,-1-4 0,3-4 147,-3 4 326,-1-10 0,-7-4 0,-8-11 0</inkml:trace>
  <inkml:trace contextRef="#ctx0" brushRef="#br1" timeOffset="19">14005 15220 7788,'8'-9'0,"-1"-2"0,5 1 242,3 2 0,5 0 395,-1-3 1,9 0-190,7-1 1,-1 1-2,4-1 0,-3 2-433,0 3 1,-1-4 51,0 4 0,-5 2-1054,-2 1 1,-8 3 987,-4 1 0,-7 5 0,-3 1 0</inkml:trace>
  <inkml:trace contextRef="#ctx0" brushRef="#br1" timeOffset="20">15661 15163 7695,'0'-11'-160,"-4"-1"-40,1 1 0,-5 3 369,4 0 1,-1 6-47,1-2 1,-2-1 63,-5 1 0,-2 0-20,-2 4 0,-4 6-22,-8 1 1,2 3-2,-6 2 1,6 4 74,-2 3 0,-1-1-127,2 1 1,4 0 0,7 4 1,6-1-235,1-3 0,6 2 90,-2-2 0,9-2-74,6-2 1,6-4-110,6-3 1,0 1-73,-1-5 0,5-1 110,0-3 1,-2 0-44,-6 0 0,3-1 206,-3-3 1,-3-1 333,-1-2-59,-2-4 0,-5 5-78,-1-5 1,-4 3 437,1 0-327,-3 6 1,-2-3 32,-3 5-243,3 0 0,-4 1-131,5 3 1,3 2 0,1 6 1,5 4 82,-1 3 0,2 4-88,1 4 1,1 2 47,-1 5 0,4 4 47,1 0 0,-1 4-16,-4-4 0,4 4 7,1-4 1,-5 0 23,-3-3 1,-4-2-1,3-3 0,-4 2-15,0-6 1,-3 0 5,-3-7 0,-4-3-234,-4-4 0,-4-5-18,-1 1 0,-5-6-32,-2 2 1,-1-2 47,-7-2 1,4 0-116,-8 0 1,7-6 5,-6-1 1,4-7 313,-1-1 0,13-15 0,3-6 0,1-2 0,-1 1 0</inkml:trace>
  <inkml:trace contextRef="#ctx0" brushRef="#br1" timeOffset="21">16084 15129 7806,'0'-8'291,"0"0"155,-5 6 0,2-7-435,-4 5 1,3 0 12,-4 4 1,1 0 306,-5 0 1,-1 0-56,-2 0 1,1 6-100,-5 1 1,1 3-57,-1 2 1,-1 3-130,5 0 0,0 5 83,3 0 0,1 1-163,-1 2 1,6 0-254,2 0 0,3-1 107,1 1 1,9 0-40,2 0 0,8-1-107,0-3 0,3 1-321,1-5 0,1-3 297,3-5 0,-3-4 404,2 1 0,14-13 0,2-4 0</inkml:trace>
  <inkml:trace contextRef="#ctx0" brushRef="#br1" timeOffset="22">16495 15243 7806,'-4'-13'0,"0"-2"0,-3 6 388,3-2 143,-5 2 1,3-3-174,-6 1 1,1 5-32,-1 2 1,1 3-255,0 1 0,-5 0 95,1 0 0,-1 5-224,0 2 1,4 3-90,-3 2 1,2 4-134,1 3 0,1-1 80,0 1 0,4 0-15,3 4 1,3 0-125,1 0 1,0-2-177,0-2 1,5 2-86,3-6 0,3 0 309,4-3 1,-1-6 288,5-2 0,1-3 0,2-1 0,1-5 0,0-3 0,0-6 0,0-1 0,-4-5 0,0 1 0,-5-4 73,1-4 0,-2 2 124,-2-6 1,-5 5 232,-2-5 1,-2 0-165,-2-8 0,0 3 64,0-6 0,-2 4-14,-2-4 1,3 4-102,-3-4 0,-1 5-67,1-1 0,1 4-127,3 3 0,0 5 265,0 7-24,0 2 6,0 11 1,0 2-133,0 8 1,0 3-182,0 9 0,0 1-5,0 6 0,-4 6 95,0 6 1,0 4-83,4 7 1,0-2-198,0-2 0,0 4-59,0-1 0,0-3-502,0 4-27,0-8 472,0 1 1,0-4 52,0-1 0,-1-1-844,-3-3 1141,3-7 0,-9-6 0,3-6 0</inkml:trace>
  <inkml:trace contextRef="#ctx0" brushRef="#br1" timeOffset="23">16963 14740 7787,'5'-11'-882,"-3"0"1524,3-1 1,-2 5 267,1-1-187,0 5-477,-4 3 1,-1 11-34,-3 4 1,-2 6-37,-6 2 0,1 1-74,-1 7 0,-3 3 30,0 4 0,-4 1-148,4-1 0,-4 3-207,3 5 0,-3 1 7,4 2 0,0-2-371,4 3-525,4-8 861,2 2 1,5-7-188,0 5 1,5-11 133,3 0 0,2-7 20,1-5 0,5 1-49,-1-5 1,1-1-259,0-6 664,-4 2 0,20-9 0,-2 5 0</inkml:trace>
  <inkml:trace contextRef="#ctx0" brushRef="#br1" timeOffset="24">17374 15220 7787,'-5'-16'0,"3"3"42,-6-2 0,4 1-42,-3-2 0,4 8 285,-1-4 1,-2 5 511,-2-1 1,2 2-284,-2 2 0,1 3-288,-5-3 0,-3 2-157,0 2 0,-2 6-13,2 1 1,3 5 100,-4 3 1,4-1-157,0 5 1,2 0 68,2 4 0,0-4-493,4 0 1,0 0-23,4 4 0,0-4-152,0 0 0,4-5 229,0 1 0,6-2-69,1-2 1,1-3 156,3-1 0,1-4 52,0 1 0,-1-4 173,-4-4 0,4 1-93,1-4 1,-1 0 363,-4 0 0,1-4 16,-1 4 0,-3-3 121,-1-2 0,0 1-119,0-1 0,2 5 407,-5-1-436,0 1 1,-4-1 102,0 0-145,0 6 0,0 9-173,0 9 1,-4 3-90,0-4 1,0 3-245,4 5 0,-1-1 7,-3 1 1,3 0-710,-3 0 1045,3 0 0,6 20 0,1 5 0</inkml:trace>
  <inkml:trace contextRef="#ctx0" brushRef="#br1" timeOffset="25">17511 15471 7572,'-1'7'-658,"-3"-3"650,3 2 1,-4 0 169,5 6 1,0 3 257,0 0 1,0 5-205,0-1 0,0 3-103,0 1 1,0 0-304,0 0 0,0-1-112,0 1 0,0 0-464,0 0 766,0 0 0,5 0 0,1-1 0</inkml:trace>
  <inkml:trace contextRef="#ctx0" brushRef="#br1" timeOffset="26">17900 14843 7754,'-12'0'714,"1"0"-557,-1 0 0,5 4 53,-1 0 1,6 9 14,-2-2 1,3 4-59,1 0 0,3 7-88,1 5 1,4 4 71,-4 0 0,3 3-120,-3 4 0,1-1 235,-1 5-604,-3-5 308,4 2 1,-5-5-199,0 0 176,0-4 13,0 3 0,0-13 13,0 3 0,0-8-150,0 0-5,0-2 1,-1-3-88,-3-2 12,3-3 1,-8-6 99,5-3 0,-3 1 46,3-4 1,-1 0 114,1 0 0,1-5-69,-4 1 0,4-1 232,-1-3 1,3 1-20,1-1 1,1 1-110,3-5 0,-1 5 31,4-1 0,1-2 157,3 2 0,1 0-174,-1 3 1,2 1-6,2 0 1,-1 3-109,5 0 0,0 6 98,4-2 1,1 3-161,3 1 0,-4 5-22,0 2 1,-2 5 69,-6 3 0,-1 2-12,-6 2 0,1 2-139,-5-2 0,-1 3 117,-3 1 0,-1-4-101,-3 0 0,-3-4 126,-8 4 0,-3-4-17,-5 4 0,0-4 126,0 4 1,-3-5-167,-1 2 1,-5-4-122,2 0 0,1-5 131,-2 1 129,6-6 0,-13-12 0,2-9 0</inkml:trace>
  <inkml:trace contextRef="#ctx0" brushRef="#br1" timeOffset="27">18151 14706 7754,'5'-11'0,"1"4"545,6 4 0,-1 3-65,1 3 0,-1 5 18,1 7 0,3 3-268,0 5 1,4 5-133,-4 2 1,6 4-29,-2 5 1,-2 0-175,2 3 0,-5 2-2,2-2 0,-4-1 8,0 1 1,-6-6-368,-2 2 0,-2-2 150,2-2 1,-3 0 109,3 1 1,-4-6 58,-4-2 1,-1 0 85,-2 0 1,-5 1-125,1-1 1,0-7-386,-5 3 569,4-3 0,-30 8 0,-8 1 0</inkml:trace>
  <inkml:trace contextRef="#ctx0" brushRef="#br1" timeOffset="28">18905 14638 7799,'0'-7'0,"0"1"572,0 2-242,0 3 1,0-3 107,0 8 1,0 2-147,0 6 1,0 4-46,0 3 1,1 8-76,3 3 0,-3 3-87,3 2 1,1 0 10,-1 3 1,3 3 146,-3 4-716,5 1 364,-8 0 1,4 3 101,-5 1 0,4-1-189,0-3 0,0-5 56,-4-3 0,0-3-240,0-1 183,0 1 48,0-1 0,4-9-168,0-2 0,-1-8 19,-3 1 1,4-4-150,0 0 225,5-1-651,-3-5 178,1 0 695,-2-6 0,-5-11 0,0-1 0</inkml:trace>
  <inkml:trace contextRef="#ctx0" brushRef="#br1" timeOffset="29">19133 14992 7799,'1'-10'0,"3"2"373,-2-2 654,3 8-527,-5-3 1,-2 7-135,-1 1 1,-5 9-120,-7 7 1,-3 3-96,-5 0 1,-5 6 0,-2 3 0,-5 2 169,-3 1-1455,3 0 1122,-4 1 1,3-5-237,-2 0 1,7-4-391,1 0 0,11-3-623,8-4 1,4-6 1259,7-5 0,51-31 0,-19 9 0,-1 1 0</inkml:trace>
  <inkml:trace contextRef="#ctx0" brushRef="#br1" timeOffset="30">19476 15072 7762,'-7'-12'325,"4"1"0,-2 3 297,1 1-728,0 4 1,5-6 363,3 5 258,-3-5 0,9 8-236,-2-3 1,-2 2 79,2-2-343,0 3 0,3-4 116,1 5 0,-5 1-166,1 3 1,-1-2 58,5 6 0,-5 0-167,1 3 1,0 0 35,3 1 1,-3 3-44,-1 0 1,1 4-24,3-4 1,-3 6-123,0-2 1,-2-1-11,1 1 0,4-4 71,-4 4 1,0-1-12,0 1 1,1 1 100,3-5 0,1 0 46,-1-3 0,1-2 28,-1-2 1,2 1 119,2-6 1,-1 1-94,5-4 0,-1-1-11,1-3 0,2-2 122,-2-6 0,-1 1-113,1-1 0,-1-4 144,1-3 1,1 1-117,-5-1 1,1 0 101,-5-4 0,0-1-60,1-3 1,-6 3 97,-2-2 1,-3 5-81,-1 2 1,0 0 89,0-3 0,-5 4-45,-2 3 0,-4 2 116,0 1 1,0 1-2,-1 0 0,1 0-64,-1 4 0,1 0 14,0 4 1,3 1-85,0-1 1,1 1-92,-5 2 0,5 0 61,-1 0 1,4 4-124,-3 0 1,4 5 18,-1-2 0,3 4 51,1 0 0,0 0-148,0 1 0,0-1 27,0 1 0,5-1-50,3 1 0,2-1 124,1 0 0,1-3 38,-1 0 0,1-6-95,-1 2 1,0 1-120,1-1 1,0 0-450,4-4 684,-4 0 0,15-16 0,-3-3 0</inkml:trace>
  <inkml:trace contextRef="#ctx0" brushRef="#br1" timeOffset="31">20618 15163 7798,'6'0'410,"4"-5"-258,-3 4 0,4-4 65,1 5 1,0 0 2,4 0 1,1-4-75,6 0 0,6 0-143,6 4 0,5-4 82,10 1 0,2-5-443,5 4 1,1-4 273,3 5 1,-1-5 100,-28 6 0,0 0 1,22-5-158,-5 3 1,-7-4-8,-8 4 0,-4-3-48,-4 3 1,-7 0-118,-4 4-135,-2 0 40,-1 0-228,-6 0 408,-1 0 227,-15 0 0,6-4 0,-7 1 0,2-1 0,2 4 0,2 0 0</inkml:trace>
  <inkml:trace contextRef="#ctx0" brushRef="#br1" timeOffset="32">21452 15003 7798,'-12'-11'-1091,"2"3"1368,2 0 1103,-2 6-500,4-3-114,0 5-608,1 0 0,6 0 57,3 0 0,3 4-162,8-1 1,3 3 50,5-3 0,1 2-83,3 3 1,-2 1 24,6-5 0,-6 3-199,2-3 0,-2 4-37,2-4 0,-7 3-48,3-3-152,-8 5 84,2-3 198,-11 6 1,-11-2 39,-10-3 1,-7 4-13,-5-4 1,-2-1-38,-5 2 1,1-4-134,3 4 0,-2-5-887,5 5 1137,0-6 0,30 9 0,6-5 0</inkml:trace>
  <inkml:trace contextRef="#ctx0" brushRef="#br1" timeOffset="33">22388 14900 7827,'0'-11'141,"-1"3"327,-3 1-63,3 4-1,-4-2-121,5 5 1,0 3 130,0 4 0,0 2-182,0 10 0,0 0-76,0 4 0,0 1 0,0 3 0,0 2-39,0 5 1,0-2-182,0 2 0,0-3-14,0 3 1,0 0-176,0-3 1,0 0-14,0 0 1,0-3-229,0-5 0,0-4-399,0 0 0,0-9 56,0 1 837,0-7 0,-5-14 0,-2-9 0</inkml:trace>
  <inkml:trace contextRef="#ctx0" brushRef="#br1" timeOffset="34">22365 14923 7827,'5'-10'0,"3"2"0,0 0 482,3 4 0,-1 0-18,9 4 0,-2 0-82,6 0 1,-3 1-144,7 3 0,-3 4 0,-2 7 1,1-3-87,0 4 0,0 1-130,0 3 1,-2-3-166,-2 2 1,-1 2 157,-3 5 0,-3-2-382,-1 3 0,-4-3 67,-7-1 1,-3 0-72,-5 0 0,0-2 73,-11-2 0,-4 2-49,-4-6 0,-5 4 132,2-4 1,-2 4 48,2-4 1,-2 1-107,5-5 0,-3-3 65,3-1 0,1 0-75,3 0 1,5-2 280,3-5 0,2 0 0,17-5 0,3-1 0</inkml:trace>
  <inkml:trace contextRef="#ctx0" brushRef="#br1" timeOffset="35">22982 14923 7827,'0'-11'0,"0"-1"0,4 1 125,0-1 1,1 5 651,-1-1 167,-3 6-243,9-3-404,-9 5 0,4 5-81,-5 2 1,0 9-1,0 3 0,0 2-84,0 2 1,0 4-129,0-1 0,0 6 50,0-2 1,-1 3-150,-3 2 1,3-1-201,-3 0 0,-1 2 162,1 2 1,0-6-131,4 2 0,0-6 33,0 2 0,0-4 19,0 0 1,0-7-263,0-3-11,0-4 0,0-4-900,0-1 1384,6-4 0,-10-18 0,2-11 0</inkml:trace>
  <inkml:trace contextRef="#ctx0" brushRef="#br1" timeOffset="36">23302 14980 7827,'0'-11'0,"0"-1"0,0 1 965,5 5-430,-4 1 1,6 5 4,-4 0 0,-1 8-264,1 4 1,-1 3-65,-2 0 0,0 3-41,0 5 0,-4 0-1,0 0 1,-4 1-146,5 2 0,-2-2 77,1 3 0,-1-3-269,-3-1 1,2 0-61,2 0 1,1 0-114,-4-1 0,3 0 142,-4-3 1,6-2-71,-2-6 0,1 0 26,0 1 127,1-6 106,-3-1 0,7-5-69,1 0 0,4 0 194,4 0 1,4-4 46,1 1 0,4-5 17,-1 4 0,4-3-105,3 3 1,0-4-51,4 4 1,-3-3-52,3 3 1,-3-1-146,3 1 1,-4 3-36,0-3 0,-3 3 107,-4 1 1,-2-4-302,-6 0 1,-3 0-641,0 4-270,-6 0 1310,-2-5 0,-57-1 0,20 0 0,-1 0 0</inkml:trace>
  <inkml:trace contextRef="#ctx0" brushRef="#br1" timeOffset="37">23199 15232 7827,'6'-7'33,"5"2"0,-5 5 723,5 0 1,1-1-360,-1-3 1,6 3-180,2-3 0,2 3-305,2 1 1,1 0 103,3 0 0,-3-2-466,3-1 1,-5 1 123,-3-1 1,-2 1-76,-6 2 1,0-1 399,-4-3 0,-22-2 0,-10-6 0</inkml:trace>
  <inkml:trace contextRef="#ctx0" brushRef="#br1" timeOffset="38">23222 14980 7827,'5'-6'0,"1"-3"258,6 5 1,4 0 417,3 4 1,4 0-218,4 0 1,2-3-22,5-1 1,6 0-226,1 4 0,3 0-142,-3 0 0,-1 0-638,-6 0 1,-5 0 219,-2 0 347,-8 0 0,-38-5 0,-14-1 0</inkml:trace>
  <inkml:trace contextRef="#ctx0" brushRef="#br1" timeOffset="39">8885 5688 8414,'8'6'491,"0"5"0,-6 3-346,2 9 0,1 0-5,-1 11 1,0-1-7,-4 9 1,4 0-99,-1 4 0,1-1 80,-4 1 1,0-2-125,0-2 0,0-4-99,0-7 0,0-2 38,0-2 1,0-8-44,0 0 1,0-5 11,0-3 0,0-3-182,0-1 44,0-4-309,0 2-806,0-5 917,0-5 1,-4 2 435,1-4 0,-1-6 0,4-5 0</inkml:trace>
  <inkml:trace contextRef="#ctx0" brushRef="#br1" timeOffset="40">9217 5779 7698,'0'-6'557,"0"1"-192,0 15 1,0 4-105,0 12 1,0 3-117,0 6 0,0 5-23,0 6 0,0 1-333,0 6 0,0-4 269,0 0 1,0-3-184,0-4 1,0-8-440,0-8 0,1-1-420,3-3-277,-3-9 792,4-3 469,-5-10 0,-5-25 0,-1-7 0</inkml:trace>
  <inkml:trace contextRef="#ctx0" brushRef="#br1" timeOffset="41">9182 5847 7958,'0'-11'154,"0"0"1,2-1 791,1 1-167,-1 4 231,8 2-447,-4 5-331,6 0 0,-1 9-103,0 3 0,1 3-10,-1 0 0,1-1-169,-1 5 1,1-4 48,-1 4 0,0-5-240,1 2 1,-1-1-193,1-4 1,-1 3 174,1-6 0,-1 2-19,0 1 1,1-4 81,-1-3 1,1-3-14,-1-1 1,0-1 125,1-3 1,1-3 18,2-4 0,-2 0-1,2-1 1,-1-4 124,1-3 1,-1-3-15,5-1 0,-5 0-45,1 0 0,2 1 89,-2-1 1,4 1-64,-4 3 0,-1-1 73,-6 5 0,1-1-80,-6 5 379,6 5 13,-7 1-226,3 5 1,-5 5-48,0 2 1,0 7-2,0 1 0,0 6-59,0-2 1,0 4-17,0 3 1,0 0-92,0 4 0,0 1 102,0 3 1,0 0-48,0 0 1,0 2 38,0 2 1,0-2-1,0 2 1,0-4-52,0-4 0,0-6 5,0-5 0,0-5-187,0 2-438,0-4-1217,0-5 824,0-2 997,0-5 0,-21-21 0,-4-4 0</inkml:trace>
  <inkml:trace contextRef="#ctx0" brushRef="#br1" timeOffset="42">9982 5756 8021,'0'-6'342,"0"1"0,0 6-21,0 3 1,4 3-155,-1 9 0,1 3-1,-4 7 1,2 1-36,1 7 0,-1-2-176,1 6 1,0 3 88,1 0 0,-3 3-180,3-2 0,1-3 61,-1-5 0,0-1 71,-4-2 1,1-5-435,3-7 149,-3-2-819,4-11 106,-5-1 1002,0-20 0,0-14 0,0-18 0</inkml:trace>
  <inkml:trace contextRef="#ctx0" brushRef="#br1" timeOffset="43">10005 5722 8021,'5'-6'-268,"1"-5"1,6 9 519,-1-6 1,-3 6 504,-1-2 1,1 3-311,3 1 0,4 0-174,1 0 0,3 1-225,-4 3 0,5-2 119,-1 6 1,2-2-297,-2 2 1,1 2 53,-5-2 1,2 2 33,-2 1 1,-4 1-24,1-1 0,-5-3-246,-3-1 1,-3 2 75,3 6 0,-8-2-5,-3 2 1,-8-2-48,-4-2 0,-8 2 134,-4 2 1,-2-2-155,-1 2 1,0 2-39,0-2 1,-1-4-55,1-3 1,5-2 43,2 2 354,8-3 0,53-25 0,19-6 0</inkml:trace>
  <inkml:trace contextRef="#ctx0" brushRef="#br1" timeOffset="44">10633 5847 8021,'-8'0'345,"1"0"1,3 0-156,-4 0 1,4 0-96,-3 0 1,-1 0 323,-3 0 0,-1 6-72,1 1 0,-2 7-254,-2 1 0,4 6-15,-1-2 1,1 6-121,3 2 1,3 3 62,1-3 0,3 3-255,1-3 0,5 1 85,3-1 0,3-8-22,4 0 0,3-5 35,5-3 0,5-5 100,2-2 1,-1-3 11,2-1 1,-1-5 15,5-2 0,-1-9 2,0-3 1,-3 2 56,-1-2 1,-6 0 7,-1-4 1,-1 0 23,-7 0 1,0 0 125,-4 0 0,-4 1 30,-3-1 0,-4-1-107,-4-3 1,-8 2-88,-7-6 0,-4 7 21,-3 1 1,-5 2-122,-7 5 1,-2 6-118,-6 6 1,0 3-398,1 1 1,-1 5 5,0 3 1,8 7 562,8 4 0,17 18 0,14 5 0</inkml:trace>
  <inkml:trace contextRef="#ctx0" brushRef="#br1" timeOffset="45">11113 5745 7945,'0'-7'1189,"0"1"-1043,0 2 502,0 3 0,1 9-455,3 7 0,-3 8-76,3-4 0,1 7-6,-1 5 0,-1 0-191,-3 0 1,0 2 14,0-3 0,2 3 90,1 2 0,-1-2-466,1-3 1,-1-2 10,-2-5 1,0-2-102,0-2 1,4-2-464,-1-6-206,1-4 1200,-4-2 0,-5-41 0,-1-8 0</inkml:trace>
  <inkml:trace contextRef="#ctx0" brushRef="#br1" timeOffset="46">11135 5688 7960,'12'-5'-56,"-1"-3"0,2-2-113,2-2 1,-1 5 434,5-1 1,-4 4 432,4-3 1,-1 4-287,1-1 0,3 3-179,-3 1 1,-1 4-227,1 0 1,-5 8 17,1 0 0,1 3 11,-1 0 1,-3 3-11,-4 5 1,-6 0-220,2 0 0,-3 1 6,-1 2 1,-5-2-108,-3 3 1,-3-3 69,-4-1 0,-2 0 50,-2 0 1,-2 0-20,2-1 1,1-4 126,-1-3 0,4 2 6,-4-2 0,5-1 31,-2-6 1,5 2 13,3-3 0,-1 0 23,6 0 120,-6-4 0,9 6 40,0-5 0,5 1-34,6-1 0,2-2 89,2 6 1,3-6-60,5 2 1,0 1-98,-1-1 1,1 3-46,0-3 0,0 1-129,0-1 0,0-3-632,0 3 1,-2-2 71,-2-2 666,-2 0 0,-6-6 0,0 0 0</inkml:trace>
  <inkml:trace contextRef="#ctx0" brushRef="#br1" timeOffset="47">11969 5802 7932,'0'-12'-93,"0"1"-196,0 0 525,0-1 431,0 1 18,0 4 493,0 2-883,5 15 1,-4-1-66,3 10 1,-1 2-23,1 5 1,-3 0-89,3 4 1,1 1-177,-1 3 1,1-4 65,-2 1 0,-1-6-193,1 2 1,3-2-95,-3 2 1,1-3-278,-4 3 0,4-8-311,0-4 0,0-2 342,-4-2 1,-2-5-392,-1-2 914,1-3 0,-43-36 0,19 13 0,1-1 0</inkml:trace>
  <inkml:trace contextRef="#ctx0" brushRef="#br1" timeOffset="48">11672 5768 7945,'17'-6'0,"-3"0"0,5-5 0,0 3 668,3 0 1,8 5-191,4-5 0,4 4 258,4-3 0,1 3-363,-5-4 0,4 4-180,-4-3 0,-1 3-44,-7-4 1,-2 6-148,-5-2 1,-5-1 254,-3 1-257,-2 0 0,-27-6 0,-7-3 0</inkml:trace>
  <inkml:trace contextRef="#ctx0" brushRef="#br1" timeOffset="49">12597 5642 7929,'0'-6'75,"-5"-5"0,4 11 310,-3 0 1,-2 7-69,-2 8 0,2 4-152,-2 8 0,-3 3-25,-5 8 1,0-1-128,1 5 0,2 0 9,-2 3 1,2 0-232,2-3 0,-1-3-29,1-5 0,5-6-217,2-5 1,2-5-1010,2-7 613,0-4 851,0-2 0,21-56 0,-9 19 0,1 0 0</inkml:trace>
  <inkml:trace contextRef="#ctx0" brushRef="#br1" timeOffset="50">12563 5562 7999,'6'-5'-310,"4"4"258,-2-3 1,-2 3 776,2 1 1,-2 5-174,2 2 0,3 10-76,1 6 1,-1 4-255,4 8 0,-2-1-173,-1 0 0,3 6 129,0 1 1,2 0-116,-2 1 1,-1-5 172,5 1 0,-4-3-290,4 0 1,-5-6-862,1-3 563,-2-6 1,-3-4 0,-1-5-953,-1 1 1,-6-5 133,2 1 1170,-3-5 0,-21-3 0,-6-7 0</inkml:trace>
  <inkml:trace contextRef="#ctx0" brushRef="#br1" timeOffset="51">12460 6007 7967,'1'-7'404,"3"-1"0,-1 6-210,4-2 0,1 3-78,3 1 0,2 0-24,2 0 0,3 0-224,5 0 0,1 0-540,3 0 0,3 0 368,8 0 0,-2 0 304,2 0 0,13-11 0,2-1 0</inkml:trace>
  <inkml:trace contextRef="#ctx0" brushRef="#br1" timeOffset="52">13123 5665 7967,'0'-12'0,"0"1"0,0 3-64,0 1 171,0 4 1,-2-2 146,-2 5 0,3 5-22,-3 3 1,3 3 172,1 4 1,-4 4-307,1 8 0,-1-2-219,4 6 1,-4-2-289,0 2 1,0 2 65,4-3 1,0 2-163,0-2 1,0-1 117,0-2 0,0-3-277,0 3 663,0-8 0,-5-28 0,-1-11 0</inkml:trace>
  <inkml:trace contextRef="#ctx0" brushRef="#br1" timeOffset="53">13043 5653 7972,'5'-11'-5,"1"5"1,5 0 524,1 6 1,-3 2-214,2 2 0,-2 3-97,6 8 0,3 3-75,1 5 0,3 4-149,1-1 0,-1 5-1,1-5 0,0 6 107,0-1 1,0-2-459,0 1 0,-1-4 63,1 0 1,-1-5-91,-3-2 0,1-5 96,-5 1 1,1-6-114,-5-2 0,-3-4 70,-1 1 1,-3-3 339,4-1 0,-21-10 0,-1-3 0</inkml:trace>
  <inkml:trace contextRef="#ctx0" brushRef="#br1" timeOffset="54">13499 5630 7941,'2'-17'-164,"2"1"1,-3 4 234,3 0 0,-3 5 597,-1-1-88,5 6 356,-4-3-743,4 5 0,-5 6-48,0 5 1,2 3-140,1 9 0,-1-1 114,1 8 1,-1-3-379,-2 3 0,-2 1-11,-1 3 1,1 0-200,-1 0 0,0-1 197,-1-2 1,3 2-92,-3-3 0,2-2 51,-2-1 1,3-3 310,-3-1 0,-3-26 0,1-6 0</inkml:trace>
  <inkml:trace contextRef="#ctx0" brushRef="#br1" timeOffset="55">13922 5562 7907,'0'-11'1013,"0"-1"-908,0 6 0,0 2-727,0 8 0,0 3 641,0 9 1,0 1 595,0 6 0,1 4-384,3 0 0,-3 4-164,3 0 1,-3 3-83,-1 4 0,4-2 120,0 2 0,0-3-314,-4-1 0,0-3-63,0-1 0,1-8-238,3 1 1,-3-8-394,3 0 903,-3-7 0,-1-18 0,0-9 0</inkml:trace>
  <inkml:trace contextRef="#ctx0" brushRef="#br1" timeOffset="56">13694 5665 7933,'5'-7'0,"-3"-3"0,6 3 0,-1 0 317,5 0 1,1 0 429,2 0 0,3-2 261,4 5 0,6-5-445,3 2 1,7 0-685,4 0 1,-2 0 151,2 0 1,-5-2-2390,1 5 2358,3-5 0,15-13 0,-24 7 0,0 0 0</inkml:trace>
  <inkml:trace contextRef="#ctx0" brushRef="#br1" timeOffset="57">15155 5665 7925,'0'-12'5,"0"1"0,0 3-3,0 1 1,0 3 844,0-4-25,0 6-296,0-3-342,0 5 1,0 6-101,0 5 0,0 6 91,0 6 0,0 1 55,0 3 0,0 2-426,0 5 1,0 0 16,0 0 1,0 1-132,0-1 0,0-4-9,0 1 0,0-6-282,0 2 1,0-7 107,0-1 1,0-5 492,0 1 0,-35-42 0,-9-13 0</inkml:trace>
  <inkml:trace contextRef="#ctx0" brushRef="#br1" timeOffset="58">14847 5642 7964,'5'-12'0,"0"5"87,3-1 0,3 6 226,1-2 1,4 3 152,7 1 0,2 0-143,6 0 0,-1 0-251,8 0 0,2 3 104,-2 1 1,5 1-113,-1-1 0,-3-3-17,-1 3 0,2-4-259,-2-4 1,0-1 77,-4-2 0,-1-3-158,-3 2 0,-3 2 75,-8-2 0,1 4 43,-4-3 0,-5 4 372,-3-1-36,-6 3-55,3 1 22,-5 0 77,-5 5 0,4-2-150,-3 4 0,3 5 0,1 3 0,0 5-93,0-1 1,0 4 81,0 4 0,0-2-191,0 6 0,0-5 35,0 5 1,0-1-101,0 4 0,0-4 76,0-4 1,0-2-183,0-1 1,0-4 165,0 0 1,0-5-119,0 1 269,0-2 0,-10-32 0,-3-8 0</inkml:trace>
  <inkml:trace contextRef="#ctx0" brushRef="#br1" timeOffset="59">15932 5539 7947,'6'-7'20,"-2"-1"0,1 4-20,-1-4 688,5 6-203,-8-3 0,4 7 170,-5 6 1,4 1-344,0 10 0,0 1-269,-4 7 0,1 3 40,3 8 0,-3-2-242,3 2 1,-3 1-283,-1-1 0,0 6 270,0-3 0,0-2-202,0-5 1,0-1-105,0-7 1,0 1-877,0-4 1353,0 0 0,-5-16 0,-1-3 0</inkml:trace>
  <inkml:trace contextRef="#ctx0" brushRef="#br1" timeOffset="60">15521 5939 7923,'11'0'130,"1"0"1,-1 0 119,1 0 0,0 0 741,4 0 0,-2 0-428,5 0 0,1 0-281,7 0 1,3 0-177,8 0 0,-1 0-1097,5 0 0,1-4 192,6 0 799,-2-5 0,-14-7 0,0-4 0,0-5 0,-1 0 0</inkml:trace>
  <inkml:trace contextRef="#ctx0" brushRef="#br1" timeOffset="61">16298 5642 7945,'0'-8'348,"0"1"1,0 3 89,0-4-219,0 6 0,0-5 262,0 4-251,0 1 1,0-2 27,0 8 0,0 3-28,0 4 1,1 4-102,3 1 1,-3 8 100,3-2 1,-3 5-318,-1 0 0,0-2-83,0 6 1,0-5-90,0 5 0,0-6 68,0 2 0,-4 1-158,0-2 1,1-3 38,3-4 0,-4-4 136,0 4 1,0-8-36,4 0 245,-5-7 484,4 1-299,-4-5 0,5-1 450,0-3-308,0 3-220,0-10 0,5 6-184,2-2 1,4 2 96,0 5 1,5-4-165,4 0 1,2-4-6,5 5 1,0-1-15,7 4 0,-2-4-69,6 0 0,-4-3-234,-4 3 0,3-1-47,-2 1 1,-3 1 476,-2-4 0,-12-16 0,-3-8 0</inkml:trace>
  <inkml:trace contextRef="#ctx0" brushRef="#br1" timeOffset="62">16275 5859 7945,'5'-6'0,"1"-1"0,6 3 0,-1 3 69,0-3 0,2 2 18,2-2 1,3 3 685,5-3 0,0 3-429,0 1 1,1-4-417,2 0 1,0-1-192,4 1 0,-3 2-1158,3-6 1421,-4 5 0,-3-37 0,-7-5 0</inkml:trace>
  <inkml:trace contextRef="#ctx0" brushRef="#br1" timeOffset="63">16275 5585 7945,'17'-5'42,"4"0"77,-6-3 1,9 2 61,-1 2 0,7 3 0,1-3 0,2-1-80,1 1 1,2 0 86,2 4 1,-3 0-189,3 0 0,3 0 0,0 0 0</inkml:trace>
  <inkml:trace contextRef="#ctx0" brushRef="#br1" timeOffset="64">17051 5608 7947,'-1'-7'0,"-3"3"0,3 2-123,-3-2 303,-2 3 1,-2-3 309,-7 8 1,2 0-91,-2 7 0,1-1 172,-1 9 1,2 2-409,-2 5 1,2 0-262,2 4 0,1 1-249,2 3 0,3 0 258,5 0 1,6-1-297,6-2 0,6-1 163,8-7 0,5 1-47,7-9 0,-3-4 185,3-8 0,2-1 115,-2-2 0,4-5-88,-4-3 1,-2-6 36,-5-1 0,-3-4 258,-5 3 0,-6-4-50,-1 1 1,-5 1 61,-3-1 1,-3 0-103,-5-4 0,-5 1-112,-3-1 0,-3 0 3,-5 0 0,-5-4 15,-6 1 1,-8-1-131,0 4 1,-3 2-271,0 2 1,4 2-1012,0 6 1356,0 4 0,-1 23 0,-5 9 0</inkml:trace>
  <inkml:trace contextRef="#ctx0" brushRef="#br1" timeOffset="65">17394 5562 7951,'0'-11'-730,"1"0"1731,3 4-354,-3 2-367,4 5 0,-3 0-16,1 0 1,-1 5 11,2 2 1,1 9 6,-2 3 1,5 3-42,-4 5 0,3 2-279,-3 6 0,4 0-71,-4 3 0,1-2-86,-1 2 0,-3-3 57,3 0 0,-3-2-114,-1-3 1,4-2-693,0-5 1,-1-2 384,-3-2 1,0-6 557,0-5 0,-15-21 0,-4-1 0</inkml:trace>
  <inkml:trace contextRef="#ctx0" brushRef="#br1" timeOffset="66">17440 5505 8022,'11'-5'-284,"2"-2"236,2-4 1,-1 3 547,5 1 1,0 3-85,4-4 0,0 6 29,0-2 0,-1 3-123,1 1 1,-4 1-218,0 3 1,-1 2 15,1 6 0,-1 3-190,-3 0 0,-6 5 23,2-1 0,-7 3-216,0 1 1,-4 3 62,-4 1 1,-3 0-215,-9-4 0,-3 1 90,-7 2 1,0-4 78,-4 5 0,1-10-56,-2 6 0,-1-6 117,6 2 1,3-5 194,4 1 1,5-2-73,-1-2 0,7 0 139,4 1 1,4-1 5,4 1 1,8-5 138,7 1 1,6-2-65,2 2 0,6-2-72,1-2 1,-4-3-85,5 3 1,-4 1-158,4-1 0,-5 0-656,1-4 809,-11 0 0,6-10 0,-8-3 0</inkml:trace>
  <inkml:trace contextRef="#ctx0" brushRef="#br1" timeOffset="67">17999 5619 8005,'0'-15'0,"0"0"0,0-1 119,0 5 56,0 0-99,0 4 0,0 2 487,0 15 0,0-1-46,0 10 1,0-2 104,0 6 1,0-3-325,0 6 0,0 0-264,0 1 0,-4-3 56,1 2 0,-2 2-204,1-1 1,3-1-197,-3-3 1,2 1 166,2 3 1,0-4-199,0 0 0,6-2 132,1-5 1,5-1-1,3-4 0,3-1 127,4-2 0,6-3-5,3-5 1,-1 0-43,4 0 0,-6-5-100,7-3 1,-9-1-188,1 2 0,-3-3-148,-1 2 564,-5-2 0,-17-17 0,-9-3 0</inkml:trace>
  <inkml:trace contextRef="#ctx0" brushRef="#br1" timeOffset="68">17965 5813 8005,'5'-6'0,"1"-3"168,6 5 0,4 0-156,3 4 0,4 0 437,4 0 1,-3-1-162,3-3 1,2 3-45,1-3 1,-2 2-329,-1-2 1,1 3-278,-2-3 1,1-1 159,-4 1 201,-5 0 0,-17-11 0,-9-4 0</inkml:trace>
  <inkml:trace contextRef="#ctx0" brushRef="#br1" timeOffset="69">17976 5516 8005,'18'-11'0,"-3"-1"0,4 5-93,4-1 1,0 6-171,4-2 0,1 3 637,-2 1 0,6-4-130,-1 0 1,2 0-358,1 4 0,0 0-20,0 0 1,1-4-101,-1 1 0,-4-1 233,1 4 0,4-10 0,6-3 0</inkml:trace>
  <inkml:trace contextRef="#ctx0" brushRef="#br1" timeOffset="70">18662 5402 8005,'0'-11'296,"0"4"1,0 3-126,0 8 1,0 4 47,0 7 1,-2 4-282,-1 8 0,1 2 86,-1 5 1,-3 2-146,3 2 0,-2-1 92,1 5 0,1-2-337,-4 2 0,3 1 17,-4-5 0,6-3-52,-2-5 1,3-6 107,1-1 1,0-5 292,0-7 0,0 1 0</inkml:trace>
  <inkml:trace contextRef="#ctx0" brushRef="#br1" timeOffset="71">18616 5562 8005,'0'-19'0,"0"0"0,0 9 393,0-2 767,0 9-899,0-3 0,4 8-69,0 2 0,3 2-38,-3 5 1,5 2 82,-1 2 0,2-1-304,1 5 0,-3-4-151,-1 4 0,2-3-195,6 3 1,-2-5 22,2 1 0,-2-4-125,-2-3 1,5 1 147,-1-5 1,1-1 76,0-3 0,-4 0 251,4 0 0,0-1-90,-1-3 1,2-2 133,-2-5 0,-2-5 95,2 1 0,1-1 154,0 0 1,3 2 102,-4-5 0,0 4-141,-3-4 1,0 4 125,3-4 0,-3 1-71,-1-1 0,1 3 46,-5 4 0,0 1 265,0-1-68,-4 6-385,2 1 1,-5 6-113,0 3 0,0 6 76,0 5 1,0 9-166,0-1 1,-1 8-76,-3-1 0,3-1 73,-3 2 1,-1-1-75,1 5 0,-1-1-40,1 0 1,3-1-47,-3-2 0,3 0 107,1-4 0,0 0 21,0-5 0,0 0-18,0-3 0,0 1-123,0-4 1,0-1-1009,0-4 1255,0-4 0,5-13 0,1-6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5:07:40.5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17828 11341 8066,'0'-12'-554,"0"1"2066,0 0-983,0-1 1,-4 5-120,0-1 0,-1 5-206,1 0 1,2 1-149,-6 2 0,1 0 41,-5 0 1,0 2-144,-4 1 1,2 4 73,-5 4 0,-3 7 92,-5 5 0,0 0-151,4 3 0,1 4 22,-1 0 0,0 4-74,0 4 0,7-2 7,4 2 1,2-3-96,6 0 0,2-1 46,5 0 0,5-5-132,7-2 0,3-7 85,5-1 0,5-5 72,2 2 1,-2-9 114,-1-3 1,1-3-105,-2-1 0,2 0 157,-1 0 0,-3-5 3,3-2 1,-4 0-22,-4 0 1,2-1-68,-2-3 0,-2-1-18,-2 1 0,-2-1 21,-2 1 1,-3-1-3,-1 1 1,0 0-10,0-1 1,2 5 12,-5-1 0,1 2 3,-1-2 1,-3 2 147,3 2 322,-3 3-312,-1-4 1,-1 5 101,-3 0-153,3 5 0,-4 1 0,5 5 0,0-3-158,0 0 0,0-1 79,0 5 1,5-2-99,2-3 1,7 2-2,2-5 1,3 4-107,-4-4 1,5-1 107,-1-3 1,4 0 33,4 0 1,-2-1-6,6-3 1,-5-2 5,5-6 1,-5-3 110,5 0 0,-7-1-88,-1 0 0,-2-1 91,-6-6 0,-4 4-32,-8 0 0,-1 0 98,-2-4 0,-12 0-119,-7 0 1,-7 5 9,-9 3 1,-5 4-176,-6 3 0,-1 3-49,-6 5 1,5 4-68,-2 0 0,4 8 53,5 0 1,6 5-569,9-1 1,8 3 777,6-4 0,6 1 0,6 0 0,0 1 0</inkml:trace>
  <inkml:trace contextRef="#ctx0" brushRef="#br0" timeOffset="1">18650 11307 8058,'-1'-7'468,"-3"4"-447,3 1 85,-4 2 0,5 5 258,0 3 0,1 3-96,3 5 0,-3 1-53,3 6 0,1 5-69,-1 3 0,0-2-129,-4 1 0,1 2-104,3 6 0,-3-2 78,3 2 0,-3-3-156,-1-1 1,0-4 27,0-4 0,4-2-342,0-1 21,0-5-30,-4-2-26,0-9-410,0-2 0,-2-14 924,-2-2 0,-2-34 0,-5-4 0</inkml:trace>
  <inkml:trace contextRef="#ctx0" brushRef="#br0" timeOffset="2">18696 11444 8058,'0'-8'615,"0"0"-85,0 6 272,0-8-557,5 9 0,1-3-161,6 8 0,-1-2 12,1 6 1,0 3-230,4 4 0,-4 1 118,3-5 1,-1 4-151,2 0 1,-4 4-125,4-3 0,0-1 146,-1-4 1,1 1-88,-5-1 1,0-3 66,1-1 1,-1-4 105,1 1 0,-1-3 24,0-1 1,-3-4 130,0 0 0,-2-4-83,2 0 1,1-2 160,-6-2 0,5-3-29,-4 0 0,3-4-55,-3 4 1,5-2 50,-1 2 0,1 1-78,-2-5 1,3 4 7,-2-4 0,-2 8 36,2 0 0,-4 3 84,3 1 0,-3 2-128,4 5 1,-6 1 10,2 3 1,-1 3-108,0 9 0,-1-1 110,2 8 1,-3-2-138,-1 10 1,0-5-24,0 5 0,0-1-127,0 5 0,0-1 115,0 0 1,0-1-78,0-2 1,0 0 26,0-4 1,0-4-178,0-4 1,0-5-335,0 1-405,0-2 137,0-7 922,0-1 0,5-51 0,1-11 0</inkml:trace>
  <inkml:trace contextRef="#ctx0" brushRef="#br0" timeOffset="3">19381 11318 7988,'0'-8'210,"0"1"-85,0 4 0,1-2 232,3 5 1,-2 10 15,1 6 1,-1 5 256,-2 6 1,0 2-366,0 5 0,1 2-30,3 2 0,-3-3-253,3 3 0,-3 2-92,-1-2 1,1 0-118,3-4 1,-3-5-37,3-2 0,-3-7-860,-1-1 114,0-10-532,0 1 354,0-10 1187,-5-15 0,-6-34 0,2 13 0,0-1 0</inkml:trace>
  <inkml:trace contextRef="#ctx0" brushRef="#br0" timeOffset="4">19244 11387 7988,'0'-12'0,"0"1"0,0-1 190,0 1 0,1 3 373,3 1 0,-1 0-164,4 0 0,1-2 83,3 5 0,2-4-152,2 5 0,4-1-95,8 4 0,-2 0-183,6 0 1,-1 0 63,5 0 1,-2 1-54,-3 3 1,2-2-2,-6 6 1,1 0-282,-4 3 1,-5 0 40,-3 1 1,-2-1-170,-2 1 0,-5-1 103,-2 1 0,-3-1-59,-1 0 0,0 1 56,0-1 1,-5 2 141,-2 2 0,-3-3 25,-2-1 1,-3 0-18,0-3 0,-2 2 41,2 2 1,1-5 12,-5 1 0,4-2 98,-4 2 1,5 1-9,-1-5 0,2 1 411,1-2-191,1-1 0,3 4 97,1-2 115,4-3-318,3 4 1,7-1-120,4 0 0,2 1 12,2-1 0,-1-3-15,5 3 0,-4 1-48,4-1 0,0 3-180,4-3 1,-4 4-104,0-5 1,-4 5 98,4-4 1,-5 5-18,2-2 0,-4 0 67,0 0 1,-6 1-237,-2 3 293,-3 1 0,-3-1-1,-6 1 1,-5 0 43,-10 4 1,-1-4 22,-2 3 1,0-2 138,-4-1 1,-2-1-102,-6 0 0,2 1 26,-2-1 0,3-1-56,1-2 0,6-2-211,5-2 0,5-3-241,7 3 1,4-4 463,4-4 0,52-17 0,-17 6 0,-1-1 0</inkml:trace>
  <inkml:trace contextRef="#ctx0" brushRef="#br0" timeOffset="5">19941 11821 9462,'-7'-5'1858,"2"3"-1545,0-3 1,3 5-1844,-6 0 914,6 0 616,-9 0 0,10-10 0,-4-3 0</inkml:trace>
  <inkml:trace contextRef="#ctx0" brushRef="#br0" timeOffset="6">20615 11318 7854,'-4'-8'111,"0"1"0,-4 3 109,5-4 1,-2 6-129,1-2 0,-3-1 85,-4 1 1,-2 2 25,-2 5 0,-1 4-1,-3 4 0,-7 6 0,3 2 1,-2 4-32,2 3 1,0 0-4,0 4 1,2-3-266,2 3 0,2 1 92,6 3 0,5-1-178,2-3 1,4 0 109,4-4 0,7-5-118,8 1 0,4-6 68,3-1 1,0-4-28,4-3 0,2-3 147,6-5 1,-4-5 107,1-3 1,-1-3-72,-4-4 0,0 1-25,0-5 1,-5 0 27,2-4 0,-9 0-4,-7 0 0,-1 0-194,-6 0 1,0-3-28,-4-1 1,-9 0-146,-2 5 0,-8-1 15,0 0 1,-7 1-96,0 3 0,-1-1 76,4 5 0,0 3 149,0 5 1,6 4 187,1-1 0,4 3 0,16 21 0,3 6 0</inkml:trace>
  <inkml:trace contextRef="#ctx0" brushRef="#br0" timeOffset="7">20969 11295 8007,'-2'-10'0,"-1"2"-382,1 3 380,-3 5 1,5 7 292,0 4 1,0 6 44,0 5 1,4 1 312,0 0 1,1 4-384,-1-1 1,-2 5-144,6-4 1,-6 4-343,2 0 0,1-2 152,-1 1 0,4-3-97,-4 4 0,-1-7-219,-3-2 1,0-4-952,0-6 322,0-1 66,0-5 946,0-1 0,-20-50 0,-5-12 0</inkml:trace>
  <inkml:trace contextRef="#ctx0" brushRef="#br0" timeOffset="8">20912 11546 8007,'6'-6'427,"4"1"1,-4 5-80,6 0 0,4 0 161,3 0 1,4 0-442,4 0 1,2-1 23,5-3 0,-3 3-781,-1-3 1,-4 1 406,0 0 0,-3 0-1385,-4-5 1667,-2 6 0,-26-23 0,-5-1 0</inkml:trace>
  <inkml:trace contextRef="#ctx0" brushRef="#br0" timeOffset="9">20900 11307 8007,'13'-8'0,"2"0"0,3 6-108,5-2 0,5-1 180,2 1 1,3-1 208,1 1 0,1 3-332,-1-3 0,0 3-563,0 1 614,-4 0 0,3-10 0,-4-3 0</inkml:trace>
  <inkml:trace contextRef="#ctx0" brushRef="#br0" timeOffset="10">22271 11352 7968,'6'-7'0,"-2"-1"0,1 4 178,-1-3 0,0 3 176,-4-4-288,0 6 0,0-5 434,0 4 0,0 1-458,-6-3 0,-4 5 112,-5 0 1,-1 0-145,0 0 0,-3 2 79,-7 1 0,0 0-81,-4 4 1,3 5 90,-3 3 1,4 2-119,0-2 0,2 3 55,1 4 0,1 0-138,3-3 0,8 3-221,7-3 1,3-2 133,1 2 0,10-5-189,5 2 0,10-5 82,6-3 1,3-3 153,4-5 1,-6 0 74,2 0 1,-3-4 163,-1 0 0,-1-5-132,-2 2 1,-8-5 165,0-3 1,-9 2 110,-2-2 0,-6 2-80,2 2 0,-3 0 50,-1-1 1,-1 5-127,-3-1 1,-2 4 110,-5-4 1,3 6-86,0-2 0,4 3 13,-3 1-89,-1 0 1,-2 1-91,3 3 0,-4 2 32,4 6 1,0 0 71,0 4 0,4-4-201,-1 4 0,-1 0 21,2-1 0,-1 6-179,4-2 0,1-2 11,3 2 0,2-3-97,6 3 1,4-5 203,3 1 0,3-6 62,1-2 1,-1-4-213,1 1 0,0-3 90,0-1 0,-2 0 251,-1 0 0,-4-5 0,-30-22 0,-6-10 0</inkml:trace>
  <inkml:trace contextRef="#ctx0" brushRef="#br0" timeOffset="11">23093 11147 8047,'1'-10'-442,"3"2"690,-3-2 1105,4 9-559,-5-4-537,0 5 0,0 6-243,0 5 0,-1 6 125,-3 6 1,-1 3-196,-2 1 1,-4 5 82,4-2 0,-3 3-55,-2 1 0,1 2-58,-1 2 1,1-3-164,0 4 0,-1-4 10,1-1 1,-1-4-73,1-4 0,3-6-939,1 0 502,4-7 360,-2 4 0,5-12 388,0-5 0,10-25 0,3-12 0</inkml:trace>
  <inkml:trace contextRef="#ctx0" brushRef="#br0" timeOffset="12">23082 11158 8047,'0'-11'0,"0"3"910,0 1-99,5 4-417,1-2 0,4 11-102,-2 6 0,2 4-147,-2 7 0,2 4-26,1-1 1,4 6-192,1-1 1,-1 3 124,-4 4 0,4-3-116,1 3 0,0-3-525,-1-5 0,-2 2 286,2-5 0,-2-1-422,-2-3 1,-4-5 266,-3-3 0,1-2-152,-2-2 0,0-5 609,-7-2 0,-7-13 0,-7-3 0</inkml:trace>
  <inkml:trace contextRef="#ctx0" brushRef="#br0" timeOffset="13">23002 11512 8027,'-7'-6'1416,"7"1"-2033,8 5 0,2 0 287,1 0 0,2 0 133,2 0 1,3 0 78,5 0 0,0 0-193,0 0 0,0-1 116,-1-3 0,1 2 195,0-1 0,-1-2 0,-3 1 0,1-5 0,-5 1 0,2-2 0,-2-1 0,-6-1 0,2 1 0,-3-4 0,-1-1 0,2-3 0,-5 4 0,0-4 0,-4 4 0,0 0 368,0 3 0,0 1 245,0-1 354,0 1-227,0 0-16,0 4-70,0 2 1,0 18-505,0 2 0,0 7-160,0-7 1,0 5-258,0-1 1,0 3 191,0 1 0,0-1-341,0 1 0,0 0 211,0 0 0,0-4-115,0 0 1,0-1-50,0 1 0,0-3 3,0-4 0,1-2-72,3-2 407,-3-3 259,4-5 1,-5-5-124,0-3 0,0-2 255,0-2 1,0-3-54,0 0 1,0-5 101,0 1 0,0 2-125,0 2 1,0-2-15,0 2 1,2-1 83,1 0-14,-1 4-549,3-5 98,0 6 0,1 6-19,6 5 0,-1 5 24,0 6 1,1 6-147,-1 2 1,5 2 38,-1 2 1,1 0-82,-1 0 0,-2-4 116,2 0 0,-2-4 27,-1 4 1,1-5 153,-1 1 0,2-7-126,-7-4 1,4-3 437,0-1 1,-1-1-134,-2-3 1,-2-2 307,-2-6 1,-3-3-119,3 0 1,-3-6 30,-1 2 1,-1-2-184,-3-2 0,2 0-19,-6 0 1,4 0-182,-3 1 1,3-1 87,-4 0 0,6 4-731,-2 0 1,-1 1 300,1-1 1,0-1-519,4 5 0,0-1 92,0 5 0,4 3-40,0 1 1,5 4 787,-2-1 0,19 13 0,4 4 0</inkml:trace>
  <inkml:trace contextRef="#ctx0" brushRef="#br0" timeOffset="14">23904 11227 8027,'-6'-7'-940,"0"2"0,5 10 1177,-3 3 1,3 6 458,-3 1 1,2 7-298,-2 1 0,3 1-149,-3 6 0,3-3-241,1 3 1,0 1 71,0 3 1,-4-4-85,0 1 1,0-6-28,4 2 1,0-3-208,0-1 1,0-5-360,0-3-395,0-2 405,0-7 1,0-2 585,0-8 0,0-2 0,0-52 0,0 24 0,0 0 0</inkml:trace>
  <inkml:trace contextRef="#ctx0" brushRef="#br0" timeOffset="15">23790 11238 8027,'5'-11'0,"-3"1"0,6 2 0,0-1 555,3 5 1,4-3-129,0 3 0,6 0 230,-2 4 0,2 1-316,2 3 0,0 1-252,0 3 1,0 6-3,-1-3 1,1 4-189,0 1 0,-4-2 11,0 5 0,-5-2-237,1 2 1,-6 3-6,-1-3 0,-6 3 138,2 0 1,-4 1-235,-4 0 0,-2 0 116,-5 0 0,-6-2-5,-2-2 1,-4 3 56,-3-3 0,-4-1-94,-4 1 1,4-1 46,-1 1 1,5-3 306,-5-4 0,11-11 0,-2-2 0</inkml:trace>
  <inkml:trace contextRef="#ctx0" brushRef="#br0" timeOffset="16">24384 10941 7909,'0'-7'361,"0"-1"-166,0 5 172,0-2 742,0 5-947,0 5 0,0 2-11,0 4 1,0 2-139,0 2 1,1 3 23,3 5 1,-3 3-221,3 1 0,-2 6-29,2 1 1,-3 1-139,3 3 1,-3 1 148,-1-1 1,0 4-26,0-4 0,4 0 190,0-4 0,0-5-12,-4-2 0,0-3 44,0-1 1,0-5-72,0-3 1,-1-6 309,-3-1 91,2-6 99,-3 3-313,5-5 1,-3-5 59,-1-3 1,0 2-47,4-1 1,-1 3 101,-3-4 1,3 0-14,-3-3-104,3 0 0,2-1-148,3 1 0,2-1 80,5 1 0,1 1-148,-1 2 1,4-1 39,1 6 0,5-5-56,2 4 0,0-1-19,4 1 1,-3 3-71,-1-3 0,1 4 128,2 4 0,-5-2 2,1 6 0,-6 0-34,-1 3 0,-4 1 46,-3-1 0,1 0-78,-5 1 1,-1-1 61,-3 1 0,-5-1 104,-2 0 1,-5 1-18,-3-1 0,-1-3 9,-3 0 1,-7-2-67,3 2 0,-2 0 10,2-4 1,-1 4-335,-3-4 0,3 1 113,-2-1 1,7-3-486,3 3 750,4-3 0,51-32 0,13-7 0</inkml:trace>
  <inkml:trace contextRef="#ctx0" brushRef="#br0" timeOffset="17">24372 11798 7909,'0'-7'254,"0"2"0,1 5 1185,3 0-948,-3 0 0,10 0-255,-4 0 1,5 0-33,3 0 0,3 0 0,4 0 0,3 0-110,1 0 0,3 0 88,6 0 1,3 0-403,0 0 1,0 0-180,-4 0 0,-1 0-411,-2 0 0,-9 0-570,-6 0 1380,-4 0 0,-39-6 0,-20-3 0,-2 0 0,1-1 0</inkml:trace>
  <inkml:trace contextRef="#ctx0" brushRef="#br0" timeOffset="18">21917 11923 7913,'0'-6'-814,"0"0"2139,0 2-801,0 3 0,1-4-47,3 5 1,3 0 88,9 0 1,1 0-167,6 0 1,5 0-8,3 0 1,5 0-140,2 0 0,6 0-55,-3 0 0,3 1-76,-3 3 1,-1-3-157,-6 3 1,-6-3 0,-5-1-481,-5 0-1937,-12 0 2450,-6 5 0,-30-5 0,-17-4 0,-4 4 0,1-1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5:07:40.6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12746 7492 7834,'1'-11'0,"3"-1"331,-3 1 0,4-1-57,-5 1 1,0 3 44,0 1 0,0 3 271,0-4-67,0 6-159,0-8-182,-5 8 0,-1-3-38,-6 5 0,1 0-113,-1 0 0,1 0-50,0 0 0,-2 2 101,-2 1 1,-2 4-150,-2 4 0,-2 2-55,2 2 0,-3-1 28,-1 5 1,2-4 47,2 4 1,-3-1-47,3 1 1,1 1 67,-1-4 0,6-1-1,2-4 1,1 1 1,6-1 0,0 1 16,4-1 0,7-1 57,4-2 0,7 1-47,8-6 0,5 6 117,7-1 1,-1-2-75,5 2 1,-6-2-35,2 2 0,-1 2-86,1-2 0,-6 2 96,2 1 1,-7 2-175,0 2 0,-7-1 88,-1 5 1,-10-4-75,-2 4 1,-4-5 31,-3 2 0,-5 0-121,-3-1 0,-7 1 73,-4-5 0,-3 2 58,0 2 0,-6-6 62,-3 2 0,2-2 153,-1 2 1,-1-3 80,-3 0 0,-4-6-70,0 2 1,0-3-116,3-1 0,6-1 25,3-3 1,7-2-197,3-6 1,9 1-361,3 0 0,13-1 516,6 1 0,19-2 0,8-1 0,4-1 0,1 0 0</inkml:trace>
  <inkml:trace contextRef="#ctx0" brushRef="#br0" timeOffset="1">13694 7583 7859,'0'-11'-1116,"0"0"1132,0-1 0,0 5 400,0-1 1,0 4 1,0-3 1,0 3 94,0-4 81,0 6-376,-5-9 1,-1 9-128,-1-6 1,-3 6 62,2-2 1,-3-1-112,-5 1 1,1 0 77,-8 4 0,3 2-143,-7 1 1,-2 1 32,-1 8 1,-3-2 89,-1 9 1,-5-3-8,1 7 1,4-3-7,4 7 0,3-2-134,-3 2 0,9-3-22,2 3 0,7-1-120,4-3 0,3 3 81,5-7 1,5-3-115,3-1 0,7-7 43,4-4 0,7 1 103,5-1 0,-1-2-13,5-6 0,-4-2 0,7-5 1,-1-1 159,1 1 1,-6-2 11,2-2 0,-7 2 92,0-2 1,-3-1-40,-1 0 1,-7-3-32,-5 4 1,0 0-109,-8 3 1,1 1 60,-4 0 1,-5 4-13,-2 3 1,-5 3-10,-3 1 0,1 0-59,-5 0 0,5 5 78,-1 3 1,2 6 6,2 1 0,-1 5-71,1-1 1,4 3-71,4 1 1,-3-4-62,3 0 1,0 1 79,7 7 0,0-7-170,7 3 0,-1-7 46,9 3 1,2-8 50,5 0 1,-2-7 23,3 0 0,-3-3-7,-1-1 1,-4-5-104,0-3 1,-5 2-588,1-2 133,-7 1 1,-4-3 670,-8 2 0,-26 3 0,-12 5 0,-5 0 0,0 0 0</inkml:trace>
  <inkml:trace contextRef="#ctx0" brushRef="#br0" timeOffset="2">13134 8143 7903,'0'-6'1219,"5"-4"1,-2 8-660,4-1 0,1 1-3,3 2 0,2 0-193,2 0 1,3 0 42,5 0 0,5 0-155,2 0 1,8 0-37,4 0 1,3 0-106,0 0 1,1 0 75,0 0 1,-6-1-296,-2-3 0,-3 3 108,-5-3 0,-6 3-1978,-5 1 864,-10 0 0,1 1 1114,-10 3 0,-46 7 0,-11 7 0</inkml:trace>
  <inkml:trace contextRef="#ctx0" brushRef="#br0" timeOffset="3">14504 7469 7830,'-5'-11'649,"4"3"-346,-3 1-461,3 4 1040,1-2 1,0 19-516,0 5 0,0 3-114,0 0 1,0 0-166,0 8 0,-1 1 130,-3 3 1,3-2-382,-3 2 1,-1-3-106,1 3 0,-1 0-311,1-3 1,3-4 268,-3 0 0,3-8-710,1-4-922,0-7 1193,0-3 749,0-5 0,-15-41 0,-4-9 0</inkml:trace>
  <inkml:trace contextRef="#ctx0" brushRef="#br0" timeOffset="4">14253 7743 7916,'12'-6'407,"-1"2"1,1 2 13,-1-2 1,5 3-125,3-3 1,3 3-65,1 1 0,5 0-6,2 0 1,3 0-519,1 0 0,1-4-165,-1 0 1,-1-1-1184,-3 1 1639,-2 3 0,5-20 0,3 2 0</inkml:trace>
  <inkml:trace contextRef="#ctx0" brushRef="#br0" timeOffset="5">15224 7104 7915,'0'-12'1659,"0"6"-1061,0 1 0,0 7-181,0 6 0,0 5-50,0 10 0,0 5-181,0 2 0,0 8-83,0 4 1,-4 2-9,0 2 0,-4 1-340,0 2 1,2-2-147,-2 3 0,4-3 229,-3-1 1,0-10-242,0-1 0,-2-9 155,5 1 1,0-3-64,4-1 0,-4-5-227,0-3 231,1-2-63,3-2 284,5-5-362,1-1 0,5-5 80,1 0 1,-1-3 52,1-1 1,-1-5 314,1 1 0,-2-2 0,-3-1 0,-2-11 0,-5-2 0</inkml:trace>
  <inkml:trace contextRef="#ctx0" brushRef="#br0" timeOffset="6">14961 7721 7688,'0'-8'127,"0"0"1,5 6 258,3-2 1,3-1 140,5 1 1,3 0-76,7 4 1,4-1-186,4-3 0,1 2-180,3-6 1,4 4-176,8-3 1,-7 3-232,3-4 0,-8 2-1172,0-2 1491,-3-2 0,-6-6 0,-1-9 0</inkml:trace>
  <inkml:trace contextRef="#ctx0" brushRef="#br0" timeOffset="7">15955 7172 7894,'0'-14'0,"0"3"71,0 2 0,0 1 396,0 1 241,0 4 43,0-2 1,0 6-417,0 3 0,0 6-176,0 6 1,0 5-13,0 2 0,0 5 78,0 6 0,-4 1-254,0-1 0,-1 4 68,1 0 0,2 1-66,-6-1 0,4-1-128,-3 5 1,3-9-53,-4 1 0,6-6 94,-2 3 1,-1-10 27,1 2 0,0-12-112,4 1 1,0-7 59,0 3 288,0-6 0,-1 2 82,-3-8-101,3 3 1,-8-9-40,5 2 0,-1 2-20,2-2 0,1 1-23,-2-5 0,3 1-3,1-1 0,0 1-107,0-1 1,1 1 94,3 0 1,3-1-192,4 1 0,5 3 97,4 0 1,-1 2-36,3-1 0,0-2 51,8 5 0,-3 0-13,4 4 0,3 0-31,4 0 0,-4 5-106,-3 3 1,-6 2 48,2 1 0,-7 2 74,-1 2 1,-5-2-31,1 2 0,-7-1 15,-4 1 0,-3-2 23,-1 2 1,-1 2 45,-3-2 1,-8 0 14,-7-3 1,-4-1-28,-3 0 0,-3-3 0,-6 0 1,1-2 69,0 2 1,-2-2-158,-2-2 0,-1-3-150,-3 3 0,0-3-187,8-1 0,-2-1-1141,10-3 1593,4-2 0,51-21 0,17-3 0</inkml:trace>
  <inkml:trace contextRef="#ctx0" brushRef="#br0" timeOffset="8">15749 8040 7923,'0'-6'323,"0"-4"1,5 9 699,3-3 0,2 2-422,2 2 0,5 0-201,6 0 1,6 0-97,9 0 0,8 0 30,7 0 1,3-1-335,1-3 0,-1 3 219,-2-3 0,-4-1-992,-4 1 0,-7 1 414,-4 3 1,-7 0-2324,-9 0 2682,-8 0 0,-72 0 0,20 0 0,0 0 0</inkml:trace>
  <inkml:trace contextRef="#ctx0" brushRef="#br0" timeOffset="9">8874 11067 7155,'0'-8'408,"0"1"475,0 4-436,0-2-20,0 5 1,0 5-258,0 3 1,0 11 113,0 4 1,0 8-110,0 4 1,0 9-165,0 9 1,0 4-329,0 4 0,-1 1 235,-1-29 0,0-1 0,0 2 0,-1-1 54,-1 0 1,0-1-1,-5 25-118,6-3 0,-5-11-209,4-5 0,0-8 116,4-3 0,0-8-467,0-4 119,0-2-77,0-2-143,0-4 1426,0-2-619,0-5 0,10-21 0,3-4 0</inkml:trace>
  <inkml:trace contextRef="#ctx0" brushRef="#br0" timeOffset="10">9160 11672 7937,'6'-11'521,"4"4"110,-9 2 1,4 7-174,-5 1 0,-5 5-308,-2 7 0,-5-1-6,-3 5 0,1-4-172,-5 4 0,0 0 108,-4 4 0,0-4-127,0 0 1,-3-1-4,-1 1 0,1 2 51,3-6 0,5 1-123,3-1 0,1-2 115,-1 2 0,7-6-91,0-1 0,2-4 127,2 3 1,0-3-67,4 4 0,5-6 33,3 2 1,2 1-7,2-1 0,0 4 50,4-5 0,1 5 13,6-4 0,-4 5-139,0-2 0,-1 0 102,1 0 1,1-3-261,-4 4 0,0-6 71,-1 2 0,-2 1 121,2-1 1,-6 0-120,-1-4 1,-5 0-550,5 0 720,-5 0 0,-3-10 0,-7-3 0</inkml:trace>
  <inkml:trace contextRef="#ctx0" brushRef="#br0" timeOffset="11">9719 11615 7952,'-11'-11'-712,"-1"-1"790,1 6 0,-1-3 754,1 5 0,-2 0-477,-2 4 0,2 2 3,-2 1 0,-1-1-183,0 1 1,-3 3 5,4-3 1,-1 6-129,1-1 0,2 1 78,-2-2 0,1 5-155,-2-1 0,4 1 25,-4 3 0,8-2-75,0-2 1,2 0 96,-2 1 0,3-1-75,5 1 1,2-1 10,6 0 1,2 1 71,13-1 0,-1-3-76,8 0 0,1-6 68,3 2 0,4-2-91,0 2 0,-1-2 36,-7 1 0,2 0-3,-5 1 1,1-2-22,-2 6 0,-7-4 0,0 3 1,-10-3-161,-5 4 0,-3-1 51,-1 5 0,-5-5-8,-2 1 1,-9 0 38,-3 3 1,-4 0-100,-3 1 0,0-1 2,-4 1 0,3-1-28,-3 0 0,3 1 14,-3-1 1,1-4-108,-2-4 1,3 3 5,5-3 0,6 1 346,1-4 0,24-20 0,6-6 0</inkml:trace>
  <inkml:trace contextRef="#ctx0" brushRef="#br0" timeOffset="12">9890 11078 7952,'-3'-7'0,"-1"-1"0,0 0 98,4-3 0,0 0 237,0-1 0,0 5 964,0-1-402,0 5-540,0-2 0,1 5-126,3 0 0,2 2 82,6 1 1,-1 4-137,1 4 1,0 2-1,4 2 1,-2 4-9,5 8 1,0-2 0,4 6 0,-4-1-268,0 4 0,0 2 62,3 2 0,1 1-375,0 3 0,-5 3 125,-3-4 0,2 4-243,-2 0 1,-4 1 140,-3 0 0,-6-4 98,2 0 1,-2-4 101,-2 4 1,-6-6 168,-1 2 0,-5-2-287,-3-2 0,-3 0 123,-4 1 0,-6-6-1353,-3-2 1536,3-3 0,-7-5 0,2 0 0,0-1 0,0-5 0,2-2 0</inkml:trace>
  <inkml:trace contextRef="#ctx0" brushRef="#br0" timeOffset="13">8874 10975 7879,'-5'-6'-18,"0"0"75,-3 2 275,-2 3-234,4-4 196,-6 0 0,5 3-77,-1-2 0,2 8-81,-2 4 1,-2 2 117,2 1 1,-2 10 3,-1 2 1,-6 12-16,-2 3 0,-2 7 16,-2 4 0,0 3-435,0 5 1,10-26 0,0 0 260,-1 2 0,1-1 1,-1 1-1,1 0-136,1 0 0,1-1 1,-5 29-145,4-8 0,2 2 62,7-6 0,0-4 5,7-7 0,6-3 9,5-1 1,5-3 78,-1-1 1,3-4-133,1 0 1,0-2 472,0-1 0,-1-4-320,1 0 1,-1-5 243,-3 2 1,1-4-369,-5 0 0,2-1-181,-2 0 1,-2-4-680,2-3-601,-2 2 1604,-2-5 0,-4-6 0,-2-8 0</inkml:trace>
  <inkml:trace contextRef="#ctx0" brushRef="#br0" timeOffset="14">10770 11729 7868,'5'-11'0,"0"3"-83,3 1 0,-2 0 228,-2 0-9,-3-4 0,5 5 359,-2-5-1,-3 4-295,5-3 1,-8 5-1,-2-2 1,-2 1-169,-5 6 0,-1 0 65,1 0 1,-4 0-71,-1 0 0,-4 6 70,1 1 0,-6 3-55,-2 2 0,0 0 28,5 4 0,0-2-17,3 5 0,-1-4-155,4 4 0,2 0 124,7 4 0,2-4-280,5 0 1,0-4 76,0 4 1,10-5-26,5 1 0,7-7 16,4-4 0,4-3 170,4-1 0,0-1-32,0-3 0,-1-6 8,-2-5 0,1-2 63,-6 2 1,0 2 176,-7-2 0,-3 2 47,-4 2 0,-6-1 98,-2 1-155,-3 5 0,-2-3-103,-3 5 0,-2 0-58,-6 4 1,-1 1 42,-2 3 0,2 2-9,-2 6 1,3 1-39,0 2 1,2 1-23,2 3 0,-1 3-157,6-3 0,-1 3 101,4 0 0,1 1-112,3 0 1,2-4 30,6 0 0,3-1-179,0 1 1,5-3 29,0-4 0,-3-5-47,2 1 0,0-5-10,4 0 0,-5-3-123,-3-3 0,-2-4 468,-2-4 0,-4 5 0,-23-15 0,-9 2 0</inkml:trace>
  <inkml:trace contextRef="#ctx0" brushRef="#br0" timeOffset="15">10450 12255 7984,'12'0'-618,"-1"0"1,0-2 1361,1-1 1,-1 1-128,1-2 1,-1 3-36,0 1 0,6 0-149,2 0 1,3 0 123,0 0 1,3 0-206,1 0 0,2-4 41,3 1 0,2-1-308,-3 4 0,2 0 99,-2 0 1,-2 0-736,-5 0 1,-2 4-857,-1-1 92,1 1 0,-8 0 518,2 0 797,-2 0 0,-22-15 0,-5-1 0</inkml:trace>
  <inkml:trace contextRef="#ctx0" brushRef="#br0" timeOffset="16">11695 11501 7825,'-6'-5'404,"-1"3"-488,3-1 162,3 1 0,-5 2 548,2 0 0,3 5-198,-3 3 1,3 3-52,1 5 0,-2 1-224,-1 6 1,1 4-1,-1 0 1,0 6-59,-1 1 1,3 0-189,-3 4 0,-1-2-50,1-2 0,-3-4 100,3 1 0,-1-7-606,1-1 0,3-5-743,-3-7-596,3-5 1988,1-1 0,-5-25 0,-2-5 0</inkml:trace>
  <inkml:trace contextRef="#ctx0" brushRef="#br0" timeOffset="17">11421 11809 8017,'11'-6'400,"1"2"0,-3 3-407,2 1 0,-1-4 126,9 0 0,0 0 133,4 4 0,1-1-345,3-3 1,-2 3-412,6-3 1,-2-2-881,1-2 1384,3-2 0,17-12 0,9-2 0</inkml:trace>
  <inkml:trace contextRef="#ctx0" brushRef="#br0" timeOffset="18">12689 11067 7928,'6'-8'-217,"-2"1"0,-2 4-44,2-1 1660,-3-2-376,4 5-207,-5-4-547,0 5 0,-1 5-36,-3 2 1,-2 7-44,-5 1 0,-6 7-78,-2 1 0,0 1-106,-4 6 0,7 0 60,-7 0 0,3 8-86,-3 0 1,-4 5-268,0 3 1,2 4 85,6-1 0,2 4 79,6-3 0,1 4-48,2 0 0,3-4 16,5 0 1,5-8 43,3-4 0,2-3 37,1 0 0,2-6 15,2-3 1,-1-5 26,5-2 0,-3-5-30,3 1 0,-5-4 6,1-3 0,-2 1 85,-2-5 1,0 0-400,1-4 1,-1 0-31,1 0 0,-5 0-289,1 0 1,-6-6 687,2-1 0,-8-13 0,-2-5 0</inkml:trace>
  <inkml:trace contextRef="#ctx0" brushRef="#br0" timeOffset="19">12826 11238 7880,'0'-11'0,"0"-1"-58,0 1-123,0-1 73,5 6 0,-3 1 393,6 5 1,-6 5 530,2 3 0,-3 11-373,-1 4 1,0 7-142,0 1 1,0 5-342,0 2 0,0 6-101,0-3 0,0 4-118,0 0 0,-3 1 118,-1 0 1,0-4-113,4 0 1,-4-7-183,0-1 1,1-2-259,3-9 1,1 1-459,3-9 1150,-3-5 0,14-20 0,-2-9 0</inkml:trace>
  <inkml:trace contextRef="#ctx0" brushRef="#br0" timeOffset="20">13065 11661 7880,'7'-8'338,"-3"0"240,-3 6 794,-1-3-405,0 5-619,-5 5 1,-2 3-18,-4 7 1,0-1-150,-1 5 1,-3 0-152,0 4 0,-6-2 43,2-2 0,-1 4-127,1 0 0,-1-4-1,5 4 0,1-7-206,6 3 0,3-5-284,5 2 383,0-4 1,9-2 31,2-2 1,8-3 70,0-5 1,-1 0-115,1 0 0,0 0 113,4 0 1,-4 0-352,0 0 0,-5 0-48,1 0 0,-1 0-193,1 0 0,-4-1-36,4-3 1,-9 3 686,6-3 0,-4-2 0,-6-11 0,-4-7 0</inkml:trace>
  <inkml:trace contextRef="#ctx0" brushRef="#br0" timeOffset="21">13374 11215 7854,'0'-11'527,"0"-1"-211,0 1-1493,0 0 1487,0 4 869,0 2 0,4 10-701,-1 3 0,1 8-71,-4 7 1,0 5-312,0 6 1,0 2 82,0 2 1,0 1-257,0 3 1,-1 3 114,-3-3 1,3 2-363,-3 2 1,3-1 87,1 1 0,0-5-5,0-3 0,0-3-57,0-1 1,5-8-123,3-3 1,2-9 23,1-3 1,1-1 63,-1-6 1,4 0-8,0-4 1,1 0 133,-5 0 1,2-1-123,2-3 0,-2 1 327,2-4 0,-8-1 0,-7-24 0,-6-5 0</inkml:trace>
  <inkml:trace contextRef="#ctx0" brushRef="#br0" timeOffset="22">13282 11706 7854,'8'-7'202,"0"-1"1,-1 6-81,5-2 0,4-1-628,3 1 0,-1-1 249,1 1 0,1 3 292,7-3 0,-3-1-360,3 1 1,-2-4 66,2 5 1,-3-6 257,3 1 0,-3-32 0,-1-10 0</inkml:trace>
  <inkml:trace contextRef="#ctx0" brushRef="#br0" timeOffset="23">13774 11021 7938,'0'-16'238,"0"3"357,0-2-583,0 2-86,0 7 1,3 6 449,1 7 0,5 5 614,-1 3 0,3 8-387,4 7 0,3 8-200,5 4 0,0 8-454,0 3 1,-1 4 106,-10-27 1,-1 1-1,12 27-121,-11-27 1,-1-1 0,7 29 61,-3-2 0,-7 0-87,-5 0 0,-1-10-237,-2-5 1,-2-5-330,-1-3 1,-2-1-223,-3-3 1,-4-2 332,1-5 1,0-1-1150,-5-3 1694,-1 2 0,-6-8 0,-6 3 0</inkml:trace>
  <inkml:trace contextRef="#ctx0" brushRef="#br0" timeOffset="24">14447 11147 7869,'0'-8'0,"0"1"0,0 3 144,0-4 1,-1 2 300,-3-2-261,3-2 1,-4 7 260,5-4 287,0 4-501,0-2 1,0 8-49,0 4 1,0 2 16,0 10 0,0 2 0,0 5 0,0 3-201,0 6 0,0 0 66,0 3 0,0 3-183,0 5 0,0-1 33,0 1 0,0 0-145,0-1 0,0 1 99,0 0 1,0-7-107,0-5 1,0-1-111,0-6 193,0 0 299,-5-10-132,4-5 97,-4-7 0,1-6-57,0-3 1,-1-1 169,1-3 0,3-2-124,-3 2 0,3-2 10,1-1 1,0-2-80,0-2 0,0 2-5,0-2 0,5-2-58,2 2 1,9-1 70,3 0 1,2 4-94,2-3 0,4 2 69,-1 1 1,6 5-61,-1-1 1,2 6 42,1-2 0,0 4-2,0 4 1,1-2-10,-1 6 0,-9-1-4,-2 5 0,-8-1-186,1 1 0,-9 0 113,-3 4 0,-3-4-186,-1 4 0,-6-4 52,-6 0 0,-4-1-42,-7 0 1,-5 1-13,-2-1 0,-3 1-34,-2-1 1,-4 1 87,-3-1 1,2 0-115,-2 1 0,5-5 90,-1 1 0,2-5 249,2 0 0,20-17 0,5-5 0</inkml:trace>
  <inkml:trace contextRef="#ctx0" brushRef="#br0" timeOffset="25">14322 12118 7856,'-7'0'1880,"2"0"-990,5 0-509,5 0 0,3 0-160,7 0 0,3 0 196,5 0 1,5 0-64,2 0 0,8 0-119,4 0 1,4-2-58,3-2 0,0 2-241,4-6 0,-5 5 75,2-5 0,-7 4 79,-1-4 0,-11 6-196,0-2 1,-15 3-22,-4 1-2438,-8 0 2564,-20 0 0,-17 0 0,-10 0 0,-11 0 0,-1 0 0</inkml:trace>
  <inkml:trace contextRef="#ctx0" brushRef="#br0" timeOffset="26">17544 9466 7965,'0'-7'10,"0"-1"0,0 4 359,0-3-252,0 4 57,0-2 1,-1 6 103,-3 3 1,3 4-89,-3 7 0,3 3-88,1 4 1,0 3 31,0 1 1,0 5-132,0 7 1,0-3 13,0 3 1,0-1-195,0 1 0,0-2 28,0 2 1,0-4 76,0-4 1,4-2-466,-1-5 0,1-4 2,-4 0 0,0-9 535,0 2 0,0-29 0,0-3 0</inkml:trace>
  <inkml:trace contextRef="#ctx0" brushRef="#br0" timeOffset="27">17487 9797 7589,'11'-6'392,"-3"0"293,0 2 0,1 3-239,6-3 0,-1 3-150,5 1 0,0 0-196,4 0 1,1 0-206,2 0 0,0 0-643,4 0 0,-3 0 468,3 0 0,-6 0-1287,-1 0 1567,0 0 0,-20-11 0,1-1 0</inkml:trace>
  <inkml:trace contextRef="#ctx0" brushRef="#br0" timeOffset="28">17544 9558 7965,'5'-7'49,"2"-3"0,4 7 208,0-4 1,5 3 192,-1-4 0,5 6-216,-1-2 1,4-1-129,4 1 1,2-3-208,5 3 1,0-1-468,1 1 0,-5 3 568,1-3 0,-1-8 0,4 0 0</inkml:trace>
  <inkml:trace contextRef="#ctx0" brushRef="#br0" timeOffset="29">18264 9523 7965,'-8'-1'-116,"0"-3"1,1 3 209,-5-3 59,1 3 0,0 2 490,-1 3 1,-1 2-197,-2 6 1,3 3-37,-4 0 1,4 5-134,0-1 0,5 4-224,-1 4 0,5-2-88,0 6 0,1-2-114,2 1 0,7 2 124,4-5 1,3-1-51,9-3 1,-2-6-247,10-6 1,-3-1 42,6-6 1,-6 0 146,6-4 1,-3-5 54,-1-3 0,3-3 119,-2-4 0,-3 1-13,-2-5 0,-3 1 17,-4-1 1,-2-3 2,-6 3 0,-5-2 2,-2-2 1,-8 4-141,-3 0 1,-5-2 92,-3-5 1,-3 2-279,-4-3 1,-6 7 71,-3 1 1,-2 3-202,-1-3 0,1 9 19,2-1 0,2 7-98,3 0 0,5 4-67,-2 4 547,13 2 0,15 21 0,14 4 0</inkml:trace>
  <inkml:trace contextRef="#ctx0" brushRef="#br0" timeOffset="30">18800 9455 7910,'-7'-12'113,"-1"1"0,2 3-37,-2 1-40,3 4 0,5 3-27,0 8 0,0 3 477,0 4 1,0 3-153,0 5 1,0 5-139,0 2 1,1 1-167,3 3 0,-2-6-194,1 6 0,2-2-344,-1 2 1,4 1 271,-4-1 0,3-5-429,-3-2 1,1-8-158,-1-4 280,-3-2 542,4-7 0,-15-47 0,-3-16 0</inkml:trace>
  <inkml:trace contextRef="#ctx0" brushRef="#br0" timeOffset="31">18789 9443 7910,'17'-11'0,"-4"-4"345,7-1 1,0 2-14,6 7 0,-1-2-26,1 5 1,-2 0-81,-1 4 1,0 0 89,0 0 0,-4 3-134,0 5 0,-5 0-90,1 11 1,-3-3 78,-5 3 1,-2 1-111,-5 7 0,0-3-289,0 2 1,-5 2 151,-2-1 1,-9 3-364,-3-3 1,-4 1 197,-3-1 1,0-3-86,-4 2 1,5-3 148,-2-4 1,7 2 92,1-6 1,5 0 35,-2-4 1,9 1 237,3-1-144,3 1 1,2-2-50,3-3 1,6 2 87,5-5 0,5 0-73,-1-4 1,1 4-351,2 0 1,-1-1 20,5-3 317,-2 0 0,30 0 0,7 0 0</inkml:trace>
  <inkml:trace contextRef="#ctx0" brushRef="#br0" timeOffset="32">19771 9455 7847,'0'-12'0,"0"5"-31,0-1 0,4 4 120,0-3 0,0 3 254,-4-4 1,0 4 8,0-3 0,0 3 189,0-4-440,0 6 1,-5-7 69,-3 5 0,-2 0-98,-2 4 0,-4-3 75,-3-1 0,-3 0-139,-1 4 1,-3 1 87,-1 3 1,-5 1-15,2 3 0,3 2-2,4-3 1,2 7-69,6 2 0,5 4 64,6-1 1,2-1-84,2 1 1,11 0-63,4 4 0,6-2 81,6-2 1,3 2-73,9-6 1,-4 4 81,3-4 0,-1 2-35,1-2 0,-8-2-44,1 2 0,-7-3-105,-5 0 1,-6-1 65,-6 1 0,-4-1-89,1 1 0,-12-1-42,-3 0 1,-10 2 79,-1 2 0,-3-5-114,-5 6 0,0-10-23,-5 5 0,1-2 112,0 3 1,-1-1-33,1 1 0,5-6-86,2-2 0,5-2-726,3 2 1015,2-3 0,13-1 0,8-7 0,2-3 0,31-8 0,14-1 0,-1-3 0,0 1 0</inkml:trace>
  <inkml:trace contextRef="#ctx0" brushRef="#br0" timeOffset="33">20000 9649 7847,'0'-8'-231,"0"1"1,0 3 789,0-4 892,0 6-181,0-3-871,0 5 0,-4 6-258,0 5 0,-4 2-67,5 6 1,-1-1-182,4 1 0,0 2 100,0-1 1,5 1-79,2 2 1,5-1-110,3-3 0,3-3-263,5-5 0,5 0 156,2-4 1,3-2 48,1-5 0,1-1 235,-1-3 1,0-2-1,0-6 1,-6-4 158,-5-3 0,-5 1-93,-7-1 1,-4 0-10,-3-4 0,-4 0-15,-4 1 0,-8-1 3,-7 0 1,-4 0-154,-3 0 1,-3 2 80,-6 2 0,-3 2-291,0 6 0,-4-1 67,4 1 0,1 4-200,7 4 0,3 6 149,8 5 1,3 6 318,4 1 0,21 21 0,5 1 0</inkml:trace>
  <inkml:trace contextRef="#ctx0" brushRef="#br0" timeOffset="34">20582 9854 7847,'0'-11'161,"0"-4"39,0 0 0,0-2-18,0 2 1,0 2 225,0-2 0,-4-3-73,0-1 1,1 1 189,3-1 1,0 4-297,0-4 1,-2 4-10,-1-4 1,1 1-144,-1-1 0,0 3 95,-1 4 1,3-3-147,-3 0 1,2-1-18,-2 5 1,2 3-191,-1 1 29,-4-1 43,6-3 0,-4 3-206,5 1 220,0 4-535,0-2 329,5 5 1,1 0-94,6 0 1,-1 0 135,1 0 1,-1 0 62,1 0 1,-1 4 72,0 0 1,1-1 167,-1-3 0,1 0 26,-1 0 0,-3 0-11,-1 0-29,1 0 1,2-1-8,-2-3 1,1 2 137,-6-6 1,5 4-31,-4-3 1,1 4 160,-1-1-109,-3 3-89,4 1 1,-5 1 57,0 3 1,0 2-48,0 6 1,0 4-96,0 3 1,4 3-60,0 1 0,1 3-218,-2 1 1,0 1 39,5-1 0,-1-3-218,5 2 1,-1-1 18,1-3 0,-2-4-180,-3-3 0,2-2 604,-5-1 0,-26-37 0,-9-8 0</inkml:trace>
  <inkml:trace contextRef="#ctx0" brushRef="#br0" timeOffset="35">21062 9500 7969,'5'-11'53,"-4"0"136,3-1 0,-2 5-37,2-1 1,-2 4 112,1-3 843,-1 4-245,-2-2-389,0 5 1,-2 6-276,-1 6 1,-3 0-4,-1 7 1,-3 0-73,2 4 0,2 4-176,-2 0 0,6 4 79,-2 0 0,3-3-98,1-2 1,1 2 38,3-1 1,7 3-212,8-3 1,4 0 68,4-5 0,2-5-4,5-6 0,2 0-40,2-8 0,-4 1-106,0-4 0,-1-5-596,-6-3 1,-6-2 400,-5-1 0,-9 3 519,-3 1 0,-23-11 0,-6-6 0</inkml:trace>
  <inkml:trace contextRef="#ctx0" brushRef="#br0" timeOffset="36">21028 9672 7935,'1'-7'-207,"3"4"0,2-2 679,5 1 1,1 0-95,-1 4 0,6-4 147,2 0 0,4-1-110,3 1 1,3 2-617,6-6 0,-2 4-11,-3-3 0,2 3-188,-6-4 1,-4 5 233,-7-5 166,-2 5 0,-37-22 0,-9 0 0</inkml:trace>
  <inkml:trace contextRef="#ctx0" brushRef="#br0" timeOffset="37">21062 9489 7935,'11'0'0,"-2"-4"203,3 0 0,1-3-75,10 3 0,5-1 144,3 1 1,7 3-148,4-3 0,-2-1-187,2 1 0,0 0 20,4 4 1,-3 4 41,-5 0 0,-5 0 0,-10-4 0</inkml:trace>
  <inkml:trace contextRef="#ctx0" brushRef="#br0" timeOffset="38">22375 9055 7986,'-6'-8'0,"2"1"0,1 4 582,0-1-100,1 3-396,-3 1 0,5 3 218,0 4 1,0 3 219,0 13 1,-3 3-175,-1 8 0,0 5-59,4 3 1,-1 8-328,-3 3 1,3 0-82,-3 4 1,2-7-537,2 3 0,0-6 372,0-5 1,0-3-345,0-4 0,0-11-9,0-5 634,0-5 0,-5-18 0,-1-4 0</inkml:trace>
  <inkml:trace contextRef="#ctx0" brushRef="#br0" timeOffset="39">22604 9637 7950,'0'-7'0,"0"-1"0,0 4 968,0-3-515,0 4 1,-2-6-117,-1 6 0,-4 0-62,-4 7 0,-6 2 87,-2 6 0,-7 0-170,-5 4 0,2-2-1,-2 5 1,2-2-158,-1 2 0,2 3-53,5-3 1,0-1-116,0 1 1,6-5-37,1 1 0,9 1-141,3 0 1,4-1 148,4-4 1,8-1 68,11-2 1,3 2 240,8-2 1,-1-3-133,9-1 0,0 1-40,3-1 1,-3-1 46,0-3 1,-5 0-1274,1 0 1250,-8 0 0,-22-5 0,-10-1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5:07:40.6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9536 13671 8075,'0'-12'-561,"0"1"1,0 3 944,0 1 0,0 3-90,0-4 0,0 4 132,0-3 0,-3 3-80,-1-4 0,0 5-103,4-5 1,-1 4-68,-3-3 1,3 3 311,-3-4-446,-2 6 0,-1-3-60,-4 5 1,-2 0-112,-2 0 0,1 1 158,-5 3 1,-4 6-115,-4 5 0,-3 9 78,3-1 0,-3 4-147,3-1 0,0 3 5,5 6 0,0-1 136,3 0 1,8 1-219,7-1 0,3-4 10,1 1 1,5-1-18,2 4 0,8-6 170,4-5 0,4-1-21,4-7 0,-2 4 117,6-4 1,-2-5-81,1-6 0,3-3 162,-2-1 0,1 0-27,-2 0 0,2-5-173,-6-2 0,1 0-228,-4 0 0,0-1-980,0-3 1298,-6-1 0,-10-9 0,-9-3 0</inkml:trace>
  <inkml:trace contextRef="#ctx0" brushRef="#br0" timeOffset="1">10039 13682 8169,'-5'-6'154,"4"-4"55,-10 3 0,9 0-90,-6-1 1,4 6 113,-3-2 1,3 3-1,-4 1 1,5 3-58,-5 1 0,0 6-164,-3 2 1,-4 0 5,0 7 1,-1 0 114,5 4 0,-1 4-111,1 0 1,1 3 39,2-3 1,-1 4-143,6 0 0,-1-2 38,4 2 1,9-6-107,2 2 0,9-7 25,3-1 0,4-6 134,3-2 1,2-1-18,-5-6 1,3-2 1,-3-5 1,3-1 31,-3-8 1,0 2 4,-5-9 1,1 4 10,0-4 0,-4 0-40,0-4 1,-9 0-2,2 0 1,-5 4-21,1 0 0,-3 0-92,-5-3 1,-5-1-209,-3 0 1,-3 4 77,-4 0 0,-4 1-233,-8-1 0,0 0 63,-7 7 0,2 0-56,-6 8 0,-2 0 465,-2 4 0,-3 0 0,-5 31 0,-2 7 0</inkml:trace>
  <inkml:trace contextRef="#ctx0" brushRef="#br0" timeOffset="2">10496 13671 8083,'0'-8'0,"0"1"0,0 3-15,0-4 368,0 6 87,0-9 0,0 10 61,0-4-256,0 15 0,0-1-252,0 10 1,0-4-58,0 4 1,0 0-94,0 4 0,1 4-46,3 0 0,-3-1-157,3-3 0,-3 0-237,-1 0 0,0 0 221,0-1 1,0-3-303,0 1 678,0-7 0,-10-11 0,-3-10 0</inkml:trace>
  <inkml:trace contextRef="#ctx0" brushRef="#br0" timeOffset="3">10541 13659 8083,'0'-11'0,"0"3"0,0 1 0,2 4 599,2-1 0,-2 3-135,6 1 1,-2 1-167,2 3 1,6 3-146,-3 4 0,8 5-143,0 3 1,-1 3 22,1 1 1,4 0-211,3 0 1,1 3-151,-4 1 0,4 0 195,-1-5 1,1 0-100,-4-3 1,0-3 50,-1-4 0,0-1 135,-3 1 1,-3-2 65,-4-3 22,-1-1 26,-4-6 325,3 0 58,-9 0-324,4 0 1,-5-2 140,0-2 0,0 2-19,0-6-176,0 1 0,0-5-9,0 1 0,4-1-5,0 1 0,0 0-18,-4-1 0,0 1-143,0-1 1,0-3 5,0 0 1,0-2 58,0 2 0,0-3-95,0-4 1,-4 3 38,0-1 1,-4 0 39,5-6 0,-5 1 10,4-1 0,-4 3-1,5 4 0,-5-1-56,4 4 1,-3 1-10,3 4 0,0 3-842,4 0 318,0 6-772,0-3 1404,5 5 0,17 20 0,8 6 0</inkml:trace>
  <inkml:trace contextRef="#ctx0" brushRef="#br0" timeOffset="4">11467 13682 8018,'0'-6'409,"0"-4"-163,0 8 53,0-3 0,3 10 0,1 3 0,0 3-278,-4 5 0,0 1 132,0 6 0,4 1-273,0 3 0,-1-2-29,-3 6 1,2-4-29,1 3 0,-1-5 82,2 2 1,-2-3-104,2-1 1,-3-5 29,3-3 0,-3-6-562,-1-2 62,0-4 0,0 1 668,0-8 0,-15-23 0,-4-9 0</inkml:trace>
  <inkml:trace contextRef="#ctx0" brushRef="#br0" timeOffset="5">11272 13625 8354,'8'-8'424,"0"1"1,-1 4-79,5 0 1,0-3 64,4 3 0,-2-1-172,5 4 0,3-4-207,5 0 1,5 0-34,-2 4 0,-1 0-388,2 0 0,-4 0 3,3 0 1,-1 0-331,2 0 0,-7 0-452,-5 0 1168,0 0 0,4 0 0,-1 0 0</inkml:trace>
  <inkml:trace contextRef="#ctx0" brushRef="#br0" timeOffset="6">11855 13659 8123,'0'-6'-116,"0"1"333,5 5 0,-4 1 48,3 3 1,-3 4 186,-1 7 0,0 3-298,0 4 1,0 3-241,0 1 1,0 0-116,0 4 1,4 1 157,0 3 0,1 0-186,-1 0 1,-3-3 6,3-1 0,1-8-13,-1 1 1,1-8 99,-1 0 0,-3-6-425,3-1 317,-3-6 1,-1 2-501,0-8 743,-5-2 0,-7-31 0,-5-6 0</inkml:trace>
  <inkml:trace contextRef="#ctx0" brushRef="#br0" timeOffset="7">11798 13659 8123,'11'-17'0,"1"0"91,-1 6 0,6-1 227,2 1 0,2 3-21,2 1 1,0 0 195,0 0 0,-1 2-319,1 5 0,4 0 74,0 0 1,-1 0-315,-3 0 1,-1 5-36,-3 2 1,-3 5-57,-4 3 1,-1-1 57,0 5 0,-4-4-150,-3 4 0,-3-1 2,-1 1 1,0 3 70,0-3 1,-1-2-169,-3 2 0,-6-1 99,-6 1 1,-3 1 127,4-4 1,-5-1 41,1-4 0,-1 1 160,1-1 1,-3 4-64,3 1 0,1-5 195,-1-3 0,6-1-97,2 5 0,0-2 68,3-3 0,3 4-100,1-4 1,4 2 43,4-1 1,3 2 113,9-2 1,0 2-184,3 1 1,3-3-4,-3-1 0,2 0-178,2 0 0,1 2-293,3-5 1,-3 0-93,3-4 0,-3 0 503,-1 0 0,5-5 0,1-2 0</inkml:trace>
  <inkml:trace contextRef="#ctx0" brushRef="#br0" timeOffset="8">12506 13614 8044,'0'-8'-204,"0"0"241,5 6 1,-4-4 953,3 2-162,-3 2-353,-1-3-270,0 16 0,-1-3-3,-3 11 0,-2 2-97,-6 5 1,-3 4-184,0 4 0,-4 0-250,4 0 0,-4 2 190,3 2 0,-3 1-433,4 3 0,1-4 44,7-7 1,-2-3-818,5-5 746,0-1 597,4-9 0,31-33 0,7-18 0</inkml:trace>
  <inkml:trace contextRef="#ctx0" brushRef="#br0" timeOffset="9">12517 13557 8250,'0'-8'252,"0"0"190,5 6 0,-2-7-94,4 5 1,-3 0 128,4 4 0,0 5-38,3 3 0,0 7-177,1 4 0,0 4-82,4 4 0,-2 2 82,5 5 0,-2 0-294,3 1 0,1 3-120,-2 0 1,1 0-198,-1-4 1,2-3-235,-6-1 0,4-2 253,-4-1 0,0-2-133,-3-10 0,-4 1 84,-1-5 1,-1 0-384,2 1 239,-3-6 0,-6-1-451,-3-5 974,-2 0 0,-31-30 0,-6-8 0</inkml:trace>
  <inkml:trace contextRef="#ctx0" brushRef="#br0" timeOffset="10">12266 13933 8090,'18'0'41,"-3"0"0,-1 0 135,1 0 0,3 0 47,5 0 1,5 0 12,2 0 1,4 0-1,5 0 1,1 0-378,6 0 0,2 0 141,-2 0 0,3-8 0,6-4 0,0-1 0,0 1 0</inkml:trace>
  <inkml:trace contextRef="#ctx0" brushRef="#br0" timeOffset="11">13123 13602 7970,'0'-6'-2,"0"1"706,0 20 0,0-4-297,0 16 0,0-4-183,0 7 0,0 1-185,0 3 0,0 0-36,0 1 1,0-1-178,0 0 1,0 0 12,0 1 0,0-6-310,0-2 1,0-8 55,0-4 1,0-2-1014,0-2 1428,0-5 0,0-21 0,0-10 0</inkml:trace>
  <inkml:trace contextRef="#ctx0" brushRef="#br0" timeOffset="12">13043 13591 8560,'11'-12'0,"4"5"384,1-1 1,0 6-40,-1-2 1,3-1 138,5 1 0,3-4-171,1 5 0,0-1-152,-4 4 0,3 0 78,1 0 1,0 1-112,-5 3 0,-3-2-36,0 6 1,-5 3-278,2 5 0,-9 0-326,-3-1 0,-3-1 274,-1 5 0,-6 0-448,-5 4 1,-6-1 58,-6-3 1,-5 2-32,-2-2 0,-7 3 230,-1 1 1,-4-4 426,4 0 0,0-6 0,4-2 0,-1-15 0,1-8 0</inkml:trace>
  <inkml:trace contextRef="#ctx0" brushRef="#br0" timeOffset="13">13591 13728 8191,'-8'-6'0,"1"2"598,-1 2-415,-3 2 0,0 6-77,4 1 0,-3 3 119,2 2 0,2 4 20,-2 3 1,6 3-262,-2 1 1,2 0 69,2-1 0,6 1-229,1 0 1,8 0 113,4 0 1,3 0-70,1-1 0,0-5 5,0-6 1,1-1-84,2-6 1,2 0 67,3-4 1,0-1 110,-4-3 1,3-4 11,-3-7 0,4 1 40,-5-5 1,-3 5 173,-4-1 0,-5-3-43,1-1 1,-7 1 49,-4-1 0,-3 2-147,-1-2 1,-1-3 11,-3 3 0,-8-3-69,-7 0 0,-3-1-163,-5 0 1,-6 4 56,-5 0 0,-5 6-245,1 2 1,-3 1-559,0 6 1,-1 5 908,0 7 0,6 37 0,20-17 0,0 0 0</inkml:trace>
  <inkml:trace contextRef="#ctx0" brushRef="#br0" timeOffset="14">14459 13568 8042,'0'-11'-562,"0"-1"0,0 5 572,0-1 0,0 4 788,0-4-555,0 6 0,-5-3 76,-3 5 0,2 0-249,-2 0 1,-3 0 89,-4 0 1,-6 5-22,2 3 1,1-1-27,-1 5 1,2-4-5,-2 8 0,-3-4-21,3 0 0,2 1-135,2 2 1,6-3 76,2 4 0,3-4-128,-4 0 1,6-1 69,-2 1 0,7 3 58,0 0 0,10 0-125,-2-3 1,10-1 63,2 1 0,-1-1 9,5 0 1,1 1 5,-1-1 1,-1 1 0,-3-1 0,0-1-18,0-2 0,-2 2-48,-2-2-129,-2 2 0,-11 1 110,-2 1 1,-4-1-61,-4 0 1,-6 1 40,-5-1 0,-10 1-137,-2-1 1,-4 1 120,1-1 0,-3 0-13,2 1 0,-1-2-22,-3-2 1,1 2 5,0-3 0,5 0-95,2 0 1,8-4 111,4 1 1,3-4 146,5-4 0,25-16 0,14-7 0,3-4 0,0 0 0</inkml:trace>
  <inkml:trace contextRef="#ctx0" brushRef="#br0" timeOffset="15">14744 13637 8127,'0'-12'-58,"0"1"1,0 3-276,0 0 723,0 6 610,0-3-163,0 5-208,0 5 0,0 3-301,0 7 0,0-1-79,0 5 0,0 4-235,0 3 0,0 5-103,0-5 1,2 5-148,1-5 0,-1 6-26,1-1 0,-1-2-346,-2 1 0,0-4 54,0 0 1,1-2 157,3-1 1,-3-5-981,3-3 1376,-3-2 0,19-37 0,6-9 0</inkml:trace>
  <inkml:trace contextRef="#ctx0" brushRef="#br0" timeOffset="16">15201 13659 8048,'0'-11'-471,"0"0"1,1 3 1260,3 0-516,-2 6 1,3-2-34,-5 8 1,0 2 63,0 6 1,0 4 211,0 3 0,0 4-376,0 4 1,0-2 47,0 5 1,1 0-316,3 0 1,-3 2-48,3-6 0,-3 1-52,-1-4 1,0 2 80,0-2 1,0 1-81,0-9 0,0 1-543,0-5-393,0 1 71,0-6 1089,0-1 0,-15-46 0,-4-9 0</inkml:trace>
  <inkml:trace contextRef="#ctx0" brushRef="#br0" timeOffset="17">14961 13637 8333,'12'-2'0,"-1"-2"0,2 2 367,2-6 0,-1 6-42,5-2 1,4 3-58,4 1 1,0 0-94,0 0 1,1-4-152,3 0 0,5 0-179,-1 4 0,1-4-461,-1 1 1,-1-2 67,0 1 1,0 1 547,1-4 0,-11-1 0,-3-3 0</inkml:trace>
  <inkml:trace contextRef="#ctx0" brushRef="#br0" timeOffset="18">15704 13579 8169,'0'-7'-785,"0"-1"936,0 6 92,0-3 1,0 6 326,0 3 1,0 6-238,0 5 1,0 7-110,0 0 1,0 3-92,0 5 1,0 0-151,0 5 0,0-1-84,0 0 1,0 1 88,0-1 0,0 3-299,0-3 0,0 1 52,0-8 1,0 0-65,0-4 1,0-6-488,0-2-388,0-2 1198,0-6 0,-5-28 0,-2-10 0</inkml:trace>
  <inkml:trace contextRef="#ctx0" brushRef="#br0" timeOffset="19">15886 13682 7985,'2'-15'0,"1"0"0,-1 0 384,2 3 185,2 1 0,-4 4-809,6 4 226,-5 1 1,5 7 355,-4 3 1,4 2-212,-4 2 0,5 4 0,-2 3 1,3 3-265,2 0 0,-1 5 99,1 0 0,-1 1 33,0-2 0,1 2-173,-1 3 1,1-3-409,-1-6 1,-3-3 233,-1 1 1,1-3-364,3 2 1,-3-3 710,0-9 0,-11-17 0,2-9 0</inkml:trace>
  <inkml:trace contextRef="#ctx0" brushRef="#br0" timeOffset="20">16320 13614 7932,'0'-12'0,"0"5"0,0-1 0,0 4-635,0-3 367,0 4 0,-3-1 916,-1 8 1,-1 2-270,1 6 0,-1 3-316,-3 0 1,-3 6-36,-1-2 1,1 6-5,-4 2 0,2 4-64,2 0 1,-5 1-159,1-2 1,0 3-375,4-3 1,-1-2 255,1-1 0,1-3 316,2-1 0,3-10 0,5-3 0</inkml:trace>
  <inkml:trace contextRef="#ctx0" brushRef="#br0" timeOffset="21">16492 13579 7943,'0'-11'472,"0"0"149,0-1 364,0 6-305,0-4-392,0 8 1,0-1-38,0 6 1,0 8 0,0 4 0,0 6-186,0 2 1,0 4 108,0 3 1,0 3-246,0-2 1,-4 2-14,0 1 0,-3-1-138,3-3 1,-4 6 44,4-6 1,-3 2-132,3-5 1,-4-3 96,4 3 0,-1-5-96,2-3 0,1-6 93,-2-5-12,3-6 375,1 3-94,0-5 76,5 0 1,2-3-72,4-1 0,-2-1 96,2 1 1,-2 3-55,6-3 1,2-1-48,-2 1 1,5-1-56,0 1 0,1 3 37,2-3 0,4 3-196,-1 1 0,1-4 28,-4 0 0,0 0-70,-1 4 1,4 0-1,-3 0 0,2 0-126,-6 0 1,-2-4-307,-2 1-295,3-1 333,-6 4 1,0-1 593,-9-3 0,-42-8 0,-12-5 0</inkml:trace>
  <inkml:trace contextRef="#ctx0" brushRef="#br0" timeOffset="22">16423 13854 7936,'-5'-7'0,"4"-3"0,-3 2-51,3 3 1,2 0-15,3 5 1,6 0 395,5 0 1,7 0-122,1 0 0,1 0-122,6 0 0,4 0-72,5 0 1,2-1 5,-3-3 1,4 2 7,-4-6 1,1 5-13,-5 0 1,-6-2-335,-5 1 1,-6-1 67,-5 1 248,-6 3 0,-36-30 0,-15-1 0</inkml:trace>
  <inkml:trace contextRef="#ctx0" brushRef="#br0" timeOffset="23">16469 13557 7936,'16'-6'0,"3"-1"0,8-3 0,4-2 0,5 1 507,2-1 0,4 6-48,-4 2 1,3-1 126,-7 1 1,6 1-1033,-10 3 0,0 0 229,-7 0 0,-1 0 217,-3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09.6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10656 2277 8173,'-1'-12'-723,"-3"1"1,3 4 1563,-3-1 0,3 4-149,1-3 1,0 3-96,0-4 0,1 2 20,3-2 0,-3-2-167,3 3 0,2-2-97,2 1 1,2-2-95,1 2 1,1 0-6,-1 0 1,1-2-11,-1 2 0,0 2-124,1-2 0,-1 6 29,1-2 0,-1 3-97,0 1 0,-3 0-413,-1 0 0,1 1 176,3 3 1,1-2-397,-1 6 1,-3 3 253,-1 4 1,-3 4-300,4-3 1,-4 4 195,3-1 1,-4 2-65,0 2 0,-1 0 169,-2 0 1,4-1 119,-1 1 0,2 0 85,-1 0 0,-1-4-93,4 0 0,-3-5 468,4 1 1,-5-6-194,5-2-1,0-3 567,3 4 1,-3-6-327,-1 2 0,6-3 547,6-1 0,-1-5-236,1-2 0,-1-4-48,5 0 0,-4-2-247,0-2 1,-1 1-60,1-5 1,-1 0-234,-3-3 0,-3-1 176,4 0 0,-5-1-331,-3-3 1,0 3 119,-4-2 1,1 6-407,-1 1 1,-3 3 64,3-3 0,-3 6-74,-1-3 0,-5 0 29,-2 1 0,0 0 104,0 3 1,-1 1 229,-3-1 0,3 1-128,1 0 0,-1 3 187,-3 0 1,-1 6-144,1-2 1,0-1 105,-1 1-244,1 1 8,-1 3-460,1 0 536,0 5 1,4 1 31,4 5 0,3 1-28,3-1 0,4 4 425,4 0 0,2 1-171,2-5 1,-1 0 608,5 1 0,-4-5-35,4 1 1,-1-6 247,1 2 1,2-2 65,-2-2 0,-1 0-399,1 0 1,-5-2-154,1-2 1,-4 2 152,-3-6-515,2 6 0,-8-7 202,6 5-2027,-5 0 1792,-3-1 0,-12 4 0,-6-4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59:10.79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7092 14893 8018,'-11'0'0,"3"0"37,1 0 115,4 0 167,-7-5 0,9 2-29,-3-4 1,3 3-63,1-4 1,0 1 28,0-5 0,0 5 23,0-1 1,1 0 62,3-3-76,2 5-67,0-5 0,5 6 143,-4-2-367,3-3 195,2 8 1,-1-7 31,1 6 1,-1-1-148,0 4 0,5-4 64,-1 0 0,0 0-124,-3 4 1,3 2 47,0 1 0,2 4 10,-2 4 0,-4 1-127,1-1 1,-1 2-60,-3 2 0,-3 3-66,-1 5 0,-3-1 82,-1 1 0,-1 0-139,-3 0 0,-3 1 133,-4 3 1,0-2 18,-1 6 0,-1-5 42,-2 5 0,-3-6-32,-4 2 1,-1 1 135,0-2 1,0 1-23,0-4 0,4-4 59,0 0 0,9-5-49,-1 1 1,7-6 131,0-2 1,3-3-4,1 4-66,0-6 0,5 3 259,2-5-152,4 6-80,0-5 1,4 4-16,0-5 0,6 0 19,-2 0 96,2 0-147,2 0 0,0 0 71,0 0 1,1 0-6,3 0 0,-3 0-14,2 0 1,-5-4-4,-2 0 1,-5-1-369,1 1 1,-2 3-11,-2-3-269,0-2-52,1 5 1,-1-8-1390,1 5 1303,-1 0-957,1 4 694,-1 0 925,5 0 0,-3-5 0,4-1 0</inkml:trace>
  <inkml:trace contextRef="#ctx0" brushRef="#br0" timeOffset="1">7903 14664 8041,'-11'-22'644,"4"4"1,2 1 321,5 6-179,0-6-186,0 5 29,0-5-435,0 11 0,2 6-116,1 7 1,-1 9 143,2 3 1,-3 6-1,-1 2 1,4 8-214,-1 0 1,1 5 30,-4-2 0,0 5-193,0-1 0,0 8-1101,0 3 753,-5-2 353,4 5 0,-5-12 24,2 6 1,2-10 80,-1 6 1,-2-12 55,1 0 0,0-7 103,4 0 0,0-8 26,0-4 0,0 1 1,0 0-976,0-1 936,5-4 0,-2-3-1724,4-1 936,-4-4 1,6 1-1136,-6-8 1819,1 3 0,1-14 0,2 2 0</inkml:trace>
  <inkml:trace contextRef="#ctx0" brushRef="#br0" timeOffset="2">8463 14870 8066,'-10'-22'535,"2"3"-284,3 3-189,5 4 690,0 1-8,0 5-478,0 1 1,0 6-86,0 3 1,0 3-5,0 9 1,4 1 29,0 6 1,-1 0-16,-3 0 1,0 3-228,0 1 1,0 5 98,0-2 0,0-1-78,0 2 1,0-2-13,0 2 1,-1-4-86,-3-4 0,3-1 196,-3-3 0,2-3 113,-2-4 1,1-1-178,-4 1 0,4-5 6,-1 1 561,3-6-46,1 9-528,0-10 76,0 9-190,0-9 0,5 4 120,3-5 1,2 0-9,1 0 1,5 0 109,-1 0 0,5 0-91,-1 0 1,3 0-136,1 0 1,-1-3 106,1-1 1,0 0-484,0 4 1,0 0 70,0 0 1,-2-4-106,-2 0 1,-1 1-181,-3 3 1,-6 0 693,3 0 0,-4 0 0,4 0 0</inkml:trace>
  <inkml:trace contextRef="#ctx0" brushRef="#br0" timeOffset="3">9000 14904 8032,'0'-23'131,"0"6"0,0 0 696,0 6-645,0-1 0,0 1 474,0-1 223,0 6-481,5 1-373,-4 5 1,4 3 118,-5 4 0,0 6 58,0 10 0,0 3-68,0 1 1,0 9-18,0-2 0,-4 8-254,0 0 0,1-2-65,3 2 0,0-1-33,0 1 1,0-7 79,0-4 0,0-6 106,0 2 1,0-8-11,0-4 0,0-3-132,0 0 0,3-1 20,1 1 1,4-5-546,-4 1-790,5-5 1506,-3 7 0,5-9 0,1 4 0</inkml:trace>
  <inkml:trace contextRef="#ctx0" brushRef="#br0" timeOffset="4">9319 14870 8119,'0'-29'0,"-7"2"804,-1 8 1211,1 3-909,7 4-415,0 6-253,0 1-244,0 15 0,0 4-72,0 13-76,0 7 0,-4 11 89,0 9 1,-1-2-265,1 1 1,3-3-59,-3 3 1,3-7-30,1-5 0,0-2 54,0-13-54,0 1 176,0-4 1,0-6-160,0-1 0,0-4-587,0 0-163,0-1 0,0 1-480,0-1-105,0-5 1534,0-1 0,-5-5 0,-2 0 0</inkml:trace>
  <inkml:trace contextRef="#ctx0" brushRef="#br0" timeOffset="5">9080 15304 8058,'-18'-18'1029,"1"2"0,7 4 179,3 1-850,1 5 0,8-3-165,2 5 0,7-1-170,8 1 1,8 3-123,3-3 0,4 3-451,4 1 1,-1-2-305,5-1 1,-5 1 450,1-2 1,1 3 402,-1 1 0,0-5 0,-3-1 0</inkml:trace>
  <inkml:trace contextRef="#ctx0" brushRef="#br0" timeOffset="6">9879 14950 8188,'-5'-15'215,"-3"-1"1,2 1 377,-2 4 0,6-2-221,-2-2 1,-1 2-117,1-2 1,-5 6-12,2 1 1,0 5 15,0-5 0,-5 6-271,-3-2 0,-5 2 28,1 2 1,-3 4-110,-1 0 1,4 5 70,0-1 0,1 2-106,-1 1 1,3 1 94,5-1 1,-5 4 63,1 0 1,1 1 124,6-5 1,0 4-122,4 1 1,0 3-143,4-4 0,1 1 30,3 0 0,4-3-107,7 7 0,4-7 93,8 3 1,-2 0 14,5-1 1,0 1 76,0-5 1,2-1 104,-6-2 0,1 3-54,-4 1 1,-4-1-81,0 4 1,-6-2 310,-2-2 1,-1 5-73,-6-1 1,-1 0-194,-7-3 1,-4 3 107,-7 0 1,-4 1-4,-8 0 1,-6-4-194,-5 4 1,-5-4-220,1 0 1,3-1-1031,1 1 1,5-5 1316,6 1 0,1-6 0,8 3 0</inkml:trace>
  <inkml:trace contextRef="#ctx0" brushRef="#br0" timeOffset="7">12186 14938 8128,'-5'-22'573,"-1"4"1,-1 1-325,3 6 0,3 0 249,1-1-153,0 1 0,-1 4 513,-3 4-730,3 1 1,-5 7 90,2 3 1,1 8-303,-4 7 0,4 5 129,-1 6 1,3 2-41,1 2 1,0-2-152,0 2 1,0-3-122,0-1 0,4-4 150,0-4 1,3-5-43,-3-2 0,4-5-277,-5 1 0,2-2 188,-1-2 0,-2-3-1836,1-1 2083,-1-4 0,-2 7 0,0-4 0</inkml:trace>
  <inkml:trace contextRef="#ctx0" brushRef="#br0" timeOffset="8">11992 14961 8128,'0'-23'0,"0"2"189,0 2 0,0-3 372,0 3 1,4-1 117,0 1-436,9-3 0,-5 6 0,9-3 195,-1 4 0,-2 2-257,5 1 0,0 2 0,4 3 0,0 2-43,0 5 1,-1 1-136,1 3 0,0 2 57,0 5 0,-1 1-186,-3-1 0,1 5-9,-5-1 83,0 0-6,-8 2 0,-2-5-111,-5 3 1,0-2 19,0-1 1,-4-1 97,0 0 0,-9 3 31,2-2 54,-3 2-45,3-8 0,-5 5 11,1 1 1,0-4 6,4-1 0,-1-1 17,1 2 1,-1 2-25,1-2 1,3-2 8,1 2 0,4-4-17,-1 3-8,3 1 10,1 3 0,6 1-3,6-1 0,1-3 8,6-1 0,5 0-1,6 0 1,3 3-3,1-2 1,-4-2 2,-4 2 0,-2-2 1,-1 2 1,-6 2-25,-6-2 0,-1 2-1,-6 1 1,-3 1-27,-8-1 1,-2 2-105,-10 2 0,-5-2 16,-7 2 0,-2-1-196,-1 1 1,3-6-1,1 2 1,5-3 161,-2 0 0,8 1-391,4-6-262,2 6 248,7-7 0,3 3 578,11-5 0,4-5 0,11-2 0</inkml:trace>
  <inkml:trace contextRef="#ctx0" brushRef="#br0" timeOffset="9">12769 14996 8158,'-6'-23'147,"1"5"73,-2 3 0,-2 2 746,5 2 0,-5-1-347,2 1 1,0 3-112,0 1 1,3 4 43,-4-1-815,6 3 255,-3 11 0,5 3 121,0 10 1,1 3-41,3 1 1,2 8-73,5 0 0,5 0-341,-1-4 1,5-3-143,-1-6 1,3 0 159,1-3 0,3-2 266,1-6 0,3-5 72,-3-2 1,3-3 239,-3-1 0,4-5-76,-5-2 0,1-3 201,-4-2 0,-2-4-162,-2-3 0,2-3 52,-6-1 1,-4-1-181,-3-3 1,-2-2 86,2-5 1,-3 4-760,-5-1 1,-1 6 165,-3-2-1167,3 8 476,-10 3-395,10 4-443,-4 6 1944,5 1 0,5 10 0,2 1 0</inkml:trace>
  <inkml:trace contextRef="#ctx0" brushRef="#br0" timeOffset="10">13591 14870 8150,'-18'-23'0,"3"2"221,7 2 0,3 2 986,5 6-781,0 4 1,-1 2-121,-3 5 0,3 1-138,-3 3 1,1 4-132,0 7 1,1 8 154,-1 7 0,1 5 49,2 3 1,0-1-281,0 4-305,0 1 153,0-1 0,0-3-241,0-8 1,0-2 164,0-5 0,4-5-85,0-3 0,4-2-369,-5-2-287,6-4-681,-8-2 1353,10-5 336,-10-5 0,4-7 0,-5-6 0</inkml:trace>
  <inkml:trace contextRef="#ctx0" brushRef="#br0" timeOffset="11">13305 14847 8150,'-5'-11'1672,"4"-1"-1287,-3 1-385,3-1 0,6 1 339,3 0 1,7-1 510,4 1 0,7-1-489,5 1 1,6 5-303,1 2 0,6 2-1493,2 2-544,5 0 1654,6 0 324,-5 0 0,9 6 0,-3 0 0</inkml:trace>
  <inkml:trace contextRef="#ctx0" brushRef="#br0" timeOffset="12">15372 14756 8097,'0'-18'0,"4"-2"0,0 4 0,9-3 354,-2 4 1,3-4 52,-2 4 0,-1-5 179,0 1 1,1 1-214,-1-1 0,1 6-26,-1 2 0,-3 1-120,-1 6 1,-3-1 29,4 1 0,-4 3-196,3-3 52,1 8 0,3 2-187,1 5 1,-1 5-59,0-1 0,1 5-7,-1-1 0,1 3 53,-1 1 0,-1-1-66,-2 1 1,-3 5 88,-5 3 0,-1-2-7,-3 1 1,-7 1-57,-9 3 0,-1-1 112,-2-3 1,-5 3-184,-2-2 1,0-3 61,0-2 1,5-1 29,-2-3 0,4-4 98,4-3 0,3-3 144,4-5 1,2 4-128,2-4 308,-2-2-277,9 5 1,-3-5-8,8 3 1,2-3 4,6-5 0,4 1 65,3 3 1,4-2 1,4 1 0,-2-1-211,6-2 1,3 0-206,4 0 0,-4-4-215,-3 0 1,-6 0-453,2 4 1,-4-1 976,-4-3 0,2-2 0,-3-6 0</inkml:trace>
  <inkml:trace contextRef="#ctx0" brushRef="#br0" timeOffset="13">16229 14470 8141,'0'-29'129,"0"6"1,0 7-130,0 4 1658,0 1-492,0 5-703,0 0 1,0 8-292,0 2 1,0 12-244,0 11 0,0 6 218,0 5 1,0 6-34,0 6 1,0 8-500,0-1 1,0 3 387,0-3 1,0-1-464,0-3 0,4-4 101,0-7 0,1-6 37,-1-6 0,-2-4 195,6 0 1,-4-7 29,3-3 1,-4-4-139,0 0 1,0-5-419,1 1-436,-3-5 1089,4 2 0,-5-5 0,0 0 0</inkml:trace>
  <inkml:trace contextRef="#ctx0" brushRef="#br0" timeOffset="14">16583 14710 8141,'-11'-23'677,"4"5"-451,2 2 1,4 5 290,-3-1 0,2 6 664,-6 2-583,0 3-353,-3 1 0,-6 5-59,-2 2 0,-8 10-58,-8 6 1,-4 5-138,-7 6 0,1 4-1316,-1 0 110,0 5 888,1-7 1,1 3-29,6-5 0,7-4-263,12-4 1,3-2-1479,9-1 2096,2-5 0,0 3 0,-2-3 0</inkml:trace>
  <inkml:trace contextRef="#ctx0" brushRef="#br0" timeOffset="15">17051 14630 8141,'-5'-23'156,"4"11"1,-4 0-184,5 8-10,0 3 1632,0-4-1049,0 5 0,-1 6-295,-3 6 0,3 4-97,-3 7 0,-3 6-148,0 6 1,0 0 9,0 7 1,3 0-184,-4 4 1,6-6-316,-2-2 0,3 0 305,1-3 0,0-1-64,0-11 1,4 1 23,-1-9 1,6 0-96,-1-3 0,-2-5-326,2 1-213,0-6 851,3 3 0,0 1 0,1 0 0</inkml:trace>
  <inkml:trace contextRef="#ctx0" brushRef="#br0" timeOffset="16">16880 14642 8141,'0'-23'0,"5"1"598,3 3 0,2 3-176,1 4 1,5 5 264,-1-1 0,1 2-304,-1-2 1,3-1-242,5 5 0,0 0 35,0 4 1,0 0-113,-1 0 0,1 6-30,0 1 1,-1 7-324,-3 1 0,-3 6-165,-4-2 1,-2 6 211,-3 2 1,-1 3-191,-6-3 292,0 5 0,-6-7 1,-1 4 199,-3-1 0,-2-1-92,1-4 0,-2-1 124,-2 1 0,2-4-56,-2 0 0,6-5 145,1 1 0,1-2-14,-5-1 1,6-1 83,2 0-118,-2 1-82,5-1-1,-3-1-14,8-2 1,-2 1-30,6-5 0,-1 3-80,5-3 0,3 1-91,0-1 0,6-3 57,-2 3 0,6-1-715,2 0 0,4-1 346,0 2 0,1-3 475,-2-1 0,3 5 0,-4 1 0</inkml:trace>
  <inkml:trace contextRef="#ctx0" brushRef="#br0" timeOffset="17">17554 14607 8092,'-6'-34'0,"0"10"387,6 5 35,0 5 1,4 6-87,0 1 0,1 4 197,-1-1 0,-2 8-351,6 4 1,-4 4-277,4 7 1,-5 6 189,5 9 0,-4 5-13,3 3 1,-4 2-1,1 2 0,1 0-131,-1 0 1,-1-6-217,-3-2 1,0-4 50,0-3 1,0-3-107,0-5 0,0-4-650,0 0 660,5-5 1,2 1-469,4-7 0,-3-3 777,-1-5 0,6 5 0,5 1 0</inkml:trace>
  <inkml:trace contextRef="#ctx0" brushRef="#br0" timeOffset="18">17942 14607 8093,'-11'-23'230,"4"6"353,2 5-226,5 7 1,0 6-49,0 3 0,0 8-100,0 7 0,0 9-47,0 6 0,0 1-5,0 7 0,0 0-67,0 4 0,0 0-121,0-1 1,0 0-349,0-3 1,0-3 211,0-5 1,0-6-268,0-5 1,4 0 171,0-4 0,5-3-527,-2-1 1,2-6 788,-1-1 0,2 0 0,-4 3 0</inkml:trace>
  <inkml:trace contextRef="#ctx0" brushRef="#br0" timeOffset="19">17611 14973 8241,'-18'-12'0,"7"-3"468,7 0 1,3 3 1860,1 5-1914,5-1 1,2 1-235,9-1 0,3 5 70,7 0 0,3 1 31,6 2 0,4 2-32,3 1 1,2 0 0,2 5 0,0-5-383,-1 5 1,-4 0 0,-2 3-1</inkml:trace>
  <inkml:trace contextRef="#ctx0" brushRef="#br0" timeOffset="20">18422 14721 8112,'0'-27'0,"0"4"0,0 0 317,0 0-159,0 5 221,5 1 0,-4-4 429,3 6 1,-3 0 41,-1 3-362,0 1-221,0-1 1,-5 6-30,-2 2 0,-4 3-216,0 1 1,-4 5 113,0 3 0,-6 2-348,2 1 0,-1 5 80,1-1 1,2 4-34,6-4 1,0 5 110,-1-1 1,6-1 101,2 1 0,3-4-45,1 4 1,1-3-91,3 3 1,7 0-19,8 4 0,3-4 122,1 0 1,5 0-291,2 4 0,-1-2 29,2-2 0,-2 3 127,1-3 0,-2 1 80,-5-1 0,0 3-18,0-3 1,-9-2 85,-3 3 0,-7-5 237,0 4 1,-4-5 289,-4 1 1,-9-2-250,-10-2 0,-8 0-146,-15 1 0,-5-3-242,17-3 0,0-1 0,-28 4-111,27-2 0,1 1 1,1 1-1,0 0 1,-1 0-1,-1 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22:25:13.6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4625 6236 8236,'4'-8'-31,"0"1"0,1 3 838,-1-4-514,-3 6 0,9-7-210,-2 5 0,-2-4 94,2 4 0,0-3-5,3 3 1,5-4-55,4 5 0,1-6 71,2 1 0,0 2 3,0-2 1,-1 4-23,1-3 1,-1 4-119,-3-1 0,1 3 107,-5 1 1,4 0-162,-3 0 1,-1 1 20,-4 3 0,-1-1-138,-2 4 1,1 1 82,-5 3 1,0 2 104,-4 2 0,0-2-222,0 2 0,-2 2 35,-1-2 1,-4 5-2,-4-1 0,-4-1 46,-1 1 0,-3-4 67,4 4 1,-4-3 21,4 3 1,-4-5 132,4 1 0,-2 1-30,2 0 1,6-2-66,-3-7 0,7 2 147,-2-5 1,4 1-74,-1-1 0,4-3 88,4 3 1,3-3-65,4-1 0,2 0 82,2 0 0,3 0-108,5 0 1,-1 4-69,1 0 1,4 3-123,0-3 0,0 4 118,0-4 1,-3 4-81,3 0 0,-3 3 102,-1 5 0,-2-4-270,-2 4 0,-2 0 58,-6-1 0,-1 4-98,-2-3 1,-3 4 131,-5-1 1,-5-1 97,-3 1 1,-7 0 156,-4 4 1,-4-4-70,-3 0 1,-3 0-42,-6 4 1,1-2-44,0-2 0,-1 1 89,1-4 1,4-2-31,-1-7 1,7 2-92,1-5 1,2 4-9,6-5-297,-1 1-975,5-4 947,5-5 1,6-1-313,7-6 0,7 1 677,1-1 0,11-4 0,-2-2 0</inkml:trace>
  <inkml:trace contextRef="#ctx0" brushRef="#br0" timeOffset="1">5836 6133 8192,'0'-11'287,"-5"4"164,4-3 0,-9 9-68,2-3 0,2 3 79,-2 1 0,0 0-140,-3 0 1,-6 5-62,-2 2 1,2 4-19,-2 0 1,-2 6 2,-5 2 0,2 2-21,-3 2 0,3 5 36,1 2 0,0 3-160,0 2 0,6-1-150,1 0 1,5 4 96,3 0 0,-1 4-112,6-4 0,-1 0 61,4-3 0,5-5-125,2 0 1,7-4 106,2 0 1,4-5-23,-1-2 1,3-5-37,0 1 1,5-2 14,0-2 1,-1-5-43,-3-2 0,1-2 91,3-2 0,-3-2-18,3-2 1,-7-2 7,-1-5 0,-5-1 78,1 1 1,-3-4-70,-5-1 0,-2 0-24,-5 1 1,-6 1-22,-5-5 0,-7 5-111,-9-2 0,-3 4-274,-8 0 0,-3 6 161,-5 2 0,1 3-459,-1 1 1,7 5-23,4 3 766,6 2 0,6 1 0,0 1 0</inkml:trace>
  <inkml:trace contextRef="#ctx0" brushRef="#br0" timeOffset="2">6727 6407 8038,'-12'0'0,"5"0"0,-1 0 1,4 0 301,-3 0 508,4 0-122,-2 0-461,5 0 1,5 0 28,3 0 0,2 0 0,1 0 0,2 0-16,2 0 1,-1 0-11,5 0 1,0 0-217,4 0 0,0 0 78,0 0 1,0-4-90,0 0 0,-1 1 43,1 3 1,-4-4-729,0 0 0,-5 0-53,2 4 0,-4 0 735,0 0 0,-6 0 0,-1 0 0</inkml:trace>
  <inkml:trace contextRef="#ctx0" brushRef="#br0" timeOffset="3">6670 6636 8039,'11'0'380,"1"0"-18,-1 0 1,2 0 17,2 0 0,-1 0 204,5 0 1,-1 0-187,1 0 0,2 0-131,-2 0 0,2 0-344,-2 0 0,2 0 127,-2 0 0,3-4-932,1 0 0,-4 0 276,0 4 606,0 0 0,9-5 0,1-1 0</inkml:trace>
  <inkml:trace contextRef="#ctx0" brushRef="#br1" timeOffset="4">7481 6407 7800,'-7'5'-9,"2"-4"1,4 5 1167,-3-6-313,3 0 11,-4 0-301,5 0 1,1-6-257,3-1 0,-2 0-17,6 0 0,0-1-77,3-3 1,1-1 31,-1 1 0,4-2-184,0-2 0,9-3 68,-1-5 0,4-1-221,0-2 0,-2-3 57,5-6 0,-3 5-90,4-1 1,-5-3 40,5-4 1,-6 0-156,2 4 0,2-1-2,1 1 0,0 0 144,0 0 0,-1 1-51,2 2 0,0-1 51,-4 6 0,-2-1 20,-6 4 0,2 4 13,-6 0 0,0 5 135,-3-1 0,-5 6-181,1 2 81,-6 4-213,3-2 103,-5 5 1,-1 0-1615,-3 0 1760,3 5 0,-14 6 0,2 7 0</inkml:trace>
  <inkml:trace contextRef="#ctx0" brushRef="#br1" timeOffset="5">7561 6761 8229,'-4'-7'-41,"0"-1"0,-1 5 779,1 0-175,3 1 312,-9-3-197,8 4-108,-3-4-297,5 5 0,2 0-31,1 0 0,0 0-31,5 0 0,-5 0 69,5 0 1,-4 0-177,3 0 0,-3 4 132,4 0 1,-1 1-48,5-2 1,-1 4-8,1 4 1,-1-2-10,1 2 1,-1-2-81,0 7 0,1-2 47,-1 1 1,4-1-95,1 5 0,0 0 94,-1 4 1,-1-1-10,5 1 1,-3 4 12,3 0 1,0 3 69,4-3 0,-1 1-142,1-2 1,0 0-2,0 4 0,0-5-84,0 2 1,-1-3 135,1-1 1,0 0-187,0 0 0,-1-2 74,-3-2 1,1 3-109,-5-3 1,0-1 120,-3 1 1,-1-5 107,1 1 0,-1-2-46,0-2 1,1 1-24,-1-1 1,1-1 42,-1-2 1,-5 2 13,-2-3-24,3-1 1,-6 0 88,3-2-245,2-3 226,-5 4-453,4-5-69,-5 0 11,-5 0 0,3 0-1409,-6 0 0,4 0 140,-3 0 1614,-1 0 0,-3 0 0,-1 0 0</inkml:trace>
  <inkml:trace contextRef="#ctx0" brushRef="#br1" timeOffset="6">8897 5356 8174,'0'-11'-167,"0"0"0,0 3 844,0 0 0,1 5-206,3-5 1,2 2-207,6-2 1,-1-1 8,1 5 1,0-3-12,3 3 1,3-1-62,5 1 1,-4 3 30,0-3 0,0 1-26,4 0 1,0 1 1,0-2 0,0 3-133,-1 1 0,-3 5 9,0 3 1,-5 2-113,2 1 0,-5 2 80,-3 2 1,-2-1-72,-2 5 0,-3 2 3,3 5 0,-8 0-102,-4 4 1,-2-4-9,-1 0 0,-4 2 148,-1-1 0,-3-1 133,4-3 1,-4 0-132,4 0 1,-2 0 157,2 0 0,3-6-123,-4-1 0,0 0-24,1-1 0,3-1-87,5-6 0,3 1 122,-4-5 1,6 1-197,-2-2 1,4-1 97,4 2 0,-2 1 250,6-2 0,3 5-145,4-4 0,6 1 195,-2-1 0,1-3-65,-1 3 0,6-3-27,-2-1 0,1 0-83,-5 0 0,2 0 14,-6 0 1,4 0-233,-4 0 0,-3 0 77,-5 0-857,1 0 355,-2 0-1782,-1 0-1254,-5 0 3581,0 5 0,-5-4 0,-1 4 0</inkml:trace>
  <inkml:trace contextRef="#ctx0" brushRef="#br1" timeOffset="7">9742 5619 8044,'-5'-11'1738,"4"-1"-134,-4 6 138,5 1-423,0 5-1244,-5 0-873,3 0 0,-3 1 573,5 3 1,0-2 224,0 6 0,5 0 0,2 3 0</inkml:trace>
  <inkml:trace contextRef="#ctx0" brushRef="#br1" timeOffset="8">10210 5231 8203,'0'-12'739,"0"6"-58,0-4-187,-5 9 253,4-5-253,-4 6-200,5 0 8,0 11 0,0-2-31,0 10 0,0-3 27,0 7 0,0-3-20,0 7 0,0 2-149,0 1 1,0 5 117,0 3 0,0-3-323,0 3 0,0-6 19,0-1 1,0-6 33,0 2 0,1-3-29,3-1 0,-3-6-77,3-1 0,1-4-159,-1 0 1,0-5-81,-4 1-1794,5-6 1011,-4 9-833,4-10 1984,0 4 0,-4-10 0,5-1 0</inkml:trace>
  <inkml:trace contextRef="#ctx0" brushRef="#br1" timeOffset="9">10736 5174 8078,'0'-12'0,"0"5"517,0-1 176,0 5 336,0-2-747,-5 5 0,2 0-99,-5 0 0,0 3-8,-8 5 1,-1 4 23,-6 11 1,0 0-142,0 0 0,1 3 84,3 1 1,4 4-192,8-5 0,-2 5 69,5-5 1,0 5-173,4-5 0,5 0 27,3-7 0,7 0-39,4-8 0,3 3 76,0-6 1,3-3 70,1-1 0,3-4-32,6-4 1,-2-2 8,-3-6 0,-2-3 228,-5 0 1,-2-4-46,-2 3 1,-2 0 97,-6 1 0,-4-3-332,-4-5 0,-1-1-252,-2-3 0,0 3-25,0-2 0,-7 1 165,-4 3 0,-2 0-242,-6 3 1,4 4 94,-4 7 0,4-1-252,-4 5 0,4 1 159,-5 3 0,5 1 443,-4 3 0,0 7 0,-4 7 0</inkml:trace>
  <inkml:trace contextRef="#ctx0" brushRef="#br1" timeOffset="10">10667 5436 8078,'-11'5'-286,"3"-2"234,0 5 0,2-1 520,-2 5 0,-2 0-57,3 4 0,0-3 96,0 7 0,-1-1-124,-3 3 1,3 1-139,0 0 1,6 0-90,-2 0 1,3 0-118,1-1 0,0 0-8,0-3 1,5-1 119,3-3 1,2-2-54,1 2 1,4-6 54,1-2 1,4-4 43,-1 1 0,-1-3-82,1-1 0,0 0 49,4 0 0,-4-5 48,0-3 0,-5 2 14,1-2 1,-2 1-53,-2-5 1,-5-3 2,-2 0 1,1-5-311,-1 1 1,-1-3 107,-7-1 1,-3 0-256,-4 0 0,-6 1-183,-2-1 1,-3 5-406,-5 3 1,2 7 229,-6 4 0,4 3-976,-3 1 1614,0 5 0,-5 7 0,1 5 0</inkml:trace>
  <inkml:trace contextRef="#ctx0" brushRef="#br1" timeOffset="11">11592 5379 11407,'12'0'490,"-1"0"-116,0 0 1,6 0-115,2 0 1,3 0 26,0 0 1,1-1-126,0-3 1,0 3-148,0-3 1,0 3 6,-1 1 1,1-4-179,0 0 1,-4 0-679,0 4 1,-5-1 450,1-3 1,-2 3-354,-2-3 0,-3 3 25,0 1 711,-6 0 0,3 0 0,-5 0 0</inkml:trace>
  <inkml:trace contextRef="#ctx0" brushRef="#br1" timeOffset="12">11649 5573 7508,'12'0'1740,"-1"0"-1156,1 0 0,-1 0 318,0 0 1,5 0-382,-1 0 0,4 0-54,-4 0 1,4 0-130,-4 0 1,6 0-212,-2 0 0,-2 0-157,3 0 0,-7 0-214,3 0 1,1 0-1222,2 0 1,-1 0 1464,1 0 0,0 0 0,4 0 0</inkml:trace>
  <inkml:trace contextRef="#ctx0" brushRef="#br1" timeOffset="13">12711 5299 8168,'0'-7'0,"0"-1"110,5 0 1,1-3 132,1 0 1,3-1 217,-2 1 1,-2 3-70,2 1 0,-2-1-84,2-4 1,2 5-13,-2-1 1,6 4-1,1-3 1,1 4-125,0-1 1,1 2 85,6-2 1,0 3-52,0-3 1,0 4 35,0 4 0,-2-2-352,-2 6 1,1 0 33,-4 3 1,-1 2-121,-4 2 1,1-1 28,-1 5 0,-5-1 78,-2 1 1,-2 6-37,-2-2 0,-6 7 40,-1 1 1,-7-2 2,-1 2 1,-8-6 35,4 2 0,-5-3 81,5-1 0,-3-2 18,-1-2 0,0 1 13,1-4 1,3 0 85,0-1-72,5-2 0,-3 4 76,6-6-66,4-5-32,2 5 0,5-9-4,0 6 0,5-6 227,3 2 0,2 1 1,1-1 1,6 0 113,2-4 1,3 4-30,0-1 1,3 1-124,1-4 0,-2 0-181,3 0 0,-3 0 134,-1 0 0,-4 0-660,0 0 1,-1 0 283,1 0 1,-3-4-1003,-4 1 1,-5-1-1169,1 4-337,0 0 2685,-2 0 0,4-5 0,-4-2 0</inkml:trace>
  <inkml:trace contextRef="#ctx0" brushRef="#br1" timeOffset="14">13557 5471 8081,'0'-7'2413,"0"2"-1925,0 5-488,0 5 0,0-3 0,0 3 0</inkml:trace>
  <inkml:trace contextRef="#ctx0" brushRef="#br1" timeOffset="15">13911 5254 8137,'0'-8'0,"0"0"38,0 1 1,0-1 338,0 1-137,0 4 0,0-7 333,0 9-268,0-10 0,1 5 199,3-5-348,-3 4 24,9-3 1,-7 5 248,4-3-234,1-2 1,3 8-15,1-6 1,4 2-16,3-2 1,-1-1 3,1 6 0,-4-1-139,4 4 0,-3 0-193,3 0 1,-4 0 140,4 0 1,-4 5-114,4 2 0,-5 4 25,1 0 0,-3 5-18,-5 3 1,2 4 95,-5 4 1,0-3 26,-4 3 0,-5 2-155,-3 1 1,-3 3 88,-5 2 0,-5 3 239,-6 0 1,-1-1-120,2-7 1,5-2 126,-1-5 1,1 0-33,-2-1 0,1-2 106,-1-1 1,5-5 216,3 1-145,2-3-296,2 0 0,4-5 112,3 1 1,8-5 51,4 0 1,3-1-71,5-2 0,1 0 246,6 0 0,1 0-205,3 0 1,2-2-53,5-1 1,1-2-178,-1-3 0,-6 2 134,-5 2 1,-2 3-188,-6-3 1,-1 1-8,-6-1-860,2 3 398,-9-4-1679,5 5-2006,-6 0 4274,-6 0 0,0 0 0,-5 0 0</inkml:trace>
  <inkml:trace contextRef="#ctx0" brushRef="#br1" timeOffset="16">14664 5505 8045,'0'-12'883,"0"6"1,0 0 554,0 2-498,0 3 589,0-4-7562,0 5 4702,5 5 1331,2 1 0,4 5 0,1 1 0</inkml:trace>
  <inkml:trace contextRef="#ctx0" brushRef="#br1" timeOffset="17">15201 5345 7831,'12'-11'-536,"-1"-1"497,0 1 1,1-2 60,-1-2 1,1 2 744,-1-2 0,-1-2-226,-2 2 0,1-1-281,-5 0 0,3 4 203,-3-4-160,0 4 0,-4 0-58,0 1 1,-1 1-261,-3 2 1,-3-2 38,-4 2 0,-2 3-6,-2 2 1,-3 1-223,-5 2 0,1 0 113,-1 0 0,-4 5-87,0 3 1,-4 7 97,0 4 1,7-1 13,1 1 0,4 0 47,0 4 1,7 0-196,4 0 1,5-4 8,0 0 1,3-5 106,3 1 1,4 1 130,4 0 1,6-5-115,2-3 0,1-6 217,-1 2 0,5-3-119,-5-1 1,4 0 146,-8 0 0,4-1-110,-3-3 0,-1 2 210,-4-6 0,1 2 23,-1-2 1,-3-2-71,-1 2 0,-3 2 284,4-2-369,-6 6 1,3-5 309,-5 4-113,0 1-890,0-3 450,0 21 0,0-6 145,0 13 1,0 2 54,0 5 0,0 2-8,0-1 0,0 2-172,0-3 1,2 2 75,1-2 1,-1 2 13,1-5 1,0 3 56,1-3 0,-3-5 205,3-2 0,-3-10 104,-1 1-75,5-2-629,-4-3-637,5-1-1722,-6-5 2698,0 0 0,-11-5 0,-1-1 0</inkml:trace>
  <inkml:trace contextRef="#ctx0" brushRef="#br1" timeOffset="18">15864 5334 8154,'-12'0'912,"6"0"-319,1 0 179,5 0-531,5 0 1,1 0 187,6 0 0,4 0-115,3 0 0,8-2 75,3-2 1,3 2-84,1-6 1,1 6-277,-1-2 0,-4-1-145,1 1 0,-6-1-143,2 1 0,-3 3-117,-1-3 1,-5-1 194,-3 1 1,-2 0-2094,-2 4 958,-5 0 1315,-1 0 0,-15 0 0,-2 0 0</inkml:trace>
  <inkml:trace contextRef="#ctx0" brushRef="#br1" timeOffset="19">15898 5493 8154,'0'8'0,"0"0"322,-5-6 69,3 3 1,-1-5 185,6 0 0,4 0-61,4 0 0,1 0-144,-1 0 0,6 0 89,2 0 1,3 0-73,5 0 0,1 0-386,3 0 1,0-1-346,-4-3 1,0 3-422,-5-3 1,1-1 134,0 1 1,0-3 627,0 3 0,0-10 0,-1 1 0</inkml:trace>
  <inkml:trace contextRef="#ctx0" brushRef="#br1" timeOffset="20">17017 5139 8096,'-5'-6'935,"4"-4"24,-4 9-50,10-10-554,1 10 1,6-8-120,-1 6 1,4-1-176,0 4 1,1-4 145,-5 0 1,6 2-103,2 5 0,-2 0 86,2 5 1,0-1-164,4 5 1,-4 0-231,0 3 1,-3-1 92,3 5 1,-7-1 25,0 1 1,-2 4 78,-6 0 1,-1 1 12,-3 7 1,-2-5 27,-6 5 0,-1-5-84,-10 5 0,4-2 71,-4 1 0,0-2 25,-4-5 1,0 0 167,1 0 1,4-5-112,3-3 1,2-3 80,1 0 1,5-2-28,-1-2-115,6 2 152,-3-9-168,5 4 53,0 0 0,6-2 126,5 4 0,2-4 48,6 1 0,0 1 194,4-1 0,0-1-322,0-3 1,0 0 45,-1 0 1,1 0-456,0 0 1,-4 0 226,0 0 0,-1 0-813,1 0 0,-1 0 432,-3 0 1,-2-1-336,2-3 1,-6 2-167,-2-6 1,1 4 935,3-3 0,1-6 0,-1-5 0</inkml:trace>
  <inkml:trace contextRef="#ctx0" brushRef="#br1" timeOffset="21">17702 5425 8346,'7'0'2623,"-2"0"-306,-5 0-3144,5 0 490,-4 0 1,9 0-1631,-2 0 1967,-3 0 0,5 5 0,-4 1 0</inkml:trace>
  <inkml:trace contextRef="#ctx0" brushRef="#br1" timeOffset="22">18125 5242 8157,'0'-11'0,"0"-1"0,0 1 0,1-1 0,3 1 0,1 3 0,3 1 0,2-1 0,-3-3 0,5 3 0,3 1 0,-2 3 0,2-4 0,2 6 0,-2-2 0,1 3 0,-1 1 0,3 0 1859,5 0 0,-4 1-1464,0 3 1,-5 1-374,1 2 1,-2 3-134,-2-2 0,0 6-160,-4 1 0,2 4 89,-5-3 1,0 4 226,-4-1 0,-5 8-95,-3 3 0,-7-1 298,-4 2 1,0-2-102,-4 1 1,6-1 85,-5-2 0,2-3 70,1 3 1,-1-8-132,5-4 1,0 2 80,3-2 0,5-1-80,-1-7 1,4 4-152,-3-4 133,4-2 1,-2 2-505,5-4 251,0-1 1,1 4 22,3-2 1,4-3 231,7 3 0,4-2 219,8 2 0,-2-2-305,5 1 1,-4-1 1,0-2 0,-1 0-437,-3 0 1,0 0 216,-3 0 1,-2 0-672,-6 0 0,0-4 408,1 0 1,-1-1-1004,1 1 0,-5 2 1413,1-6 0,5 0 0,4-3 0</inkml:trace>
  <inkml:trace contextRef="#ctx0" brushRef="#br1" timeOffset="23">18867 5425 9199,'0'-6'2174,"0"0"-3623,0 6 1449,0 6 0,5-5 0,2 4 0</inkml:trace>
  <inkml:trace contextRef="#ctx0" brushRef="#br1" timeOffset="24">19187 5025 8081,'0'-7'254,"0"-1"49,0 5 1,0-3 31,0 2 1,1 3 113,3-3 1,-1-1-204,4 1 1,1-1 17,3 1 0,1 3-173,-1-3 0,2 2 95,2-2 1,-1 3-100,5-3 1,-4 3-66,4 1 1,-3 3-168,3 1 0,0 5-14,3-1 1,-2-2-4,-1 2 0,-6-1-70,3 5 0,-5-1 81,-3 1 1,1 0 24,-6 4 0,5-4 78,-4 3 0,0-1 95,-4 2 0,-2-4-26,-1 4 1,0-4 8,-5 0 1,2-1 197,-2 0 1,-5 0-66,1-4 0,-2 3 140,3-2 1,-1-2-37,1 2 1,3-5-57,1 0 1,4 0 82,-1 1-377,3-3 154,1 4-75,0 0-103,0 1 0,1 6 17,3-1 0,2 1 79,6-1 1,3 1 7,0-1 0,6 0 133,-2 1 0,-2-1-72,2 1 0,-1-1-45,1 0 1,-2 1-33,-6-1 1,1 1-128,-1-1 1,-5 1 3,-2-1 0,1 0 88,-1 1 0,0-1-20,-4 1 1,-4-1 17,0 1 1,-8-1 355,0 0 0,-7 5-136,0-1 0,-2-4 127,-2-3 1,-4-2-39,0 2 0,1-3-142,3-5 1,4 1-140,0 3 0,5-3 132,-1 3 0,6-3-640,1-1 0,4 0 265,-3 0 1,4-1-912,-1-3 0,4 2 436,4-6 1,9 4 745,10-3 0,5-6 0,6-5 0</inkml:trace>
  <inkml:trace contextRef="#ctx0" brushRef="#br1" timeOffset="25">19952 5334 8097,'-6'0'1271,"1"0"-3482,5 0 2211,0 5 0,10-4 0,3 4 0</inkml:trace>
  <inkml:trace contextRef="#ctx0" brushRef="#br1" timeOffset="26">20215 5094 8040,'4'-12'-130,"0"1"0,3 3 86,-3 1 1,5-1 297,-2-3 1,4-1 124,0 1 1,0 3 188,1 1 0,-5 3-139,1-4 1,0 6 144,3-2-518,1 2 0,-1-1 48,0-1 0,1 0-268,-1 4 0,2 1 154,2 3 0,-2-1-70,2 4 1,-2 1 3,-2 3 0,-1 5-34,-2-1 1,1 1-39,-5 0 1,-1 0 80,-3 3 1,0 1-83,0-4 1,-1-1 129,-3-4 1,-3 2-84,-8 2 1,1-2 76,-5 2 0,5-4 212,-2-3 1,4 2-88,0-2 1,1-3-21,-1-1 250,6 2-149,-4-5 76,9 4-80,-4-5-32,5 0-64,0 6 1,5-5 172,2 3 1,8 2-62,5 2 0,1-2-33,2 2 0,1-2-13,3 1 0,-7 4-13,3-4 1,-4 0-143,0 0 0,2 1 90,-1 3 0,0 2-45,-1 2 0,1-2 64,-5 2 1,-3-2-138,-5-2 0,0 1 107,0-1 1,-2 2 3,-5 2 0,-1-2 133,-3 2 0,-3-2-80,-8-2 1,1 3 372,-5-3 1,-4 3-165,-4-6 0,-5 1 71,2-2 1,-2 2-55,2-5 1,-2 0-643,5-4 0,2 0-367,6 0 0,-1 0-765,4 0 0,1-1 1420,4-3 0,-6 3 0,-1-5 0</inkml:trace>
  <inkml:trace contextRef="#ctx0" brushRef="#br1" timeOffset="27">8920 7229 8332,'0'-7'0,"0"-1"50,0 6 142,0-9 114,0 5 0,1-5-72,3-1 1,2 1 308,6-1 0,-1 1-86,0 0 1,2 0-56,2 4 0,3-3-203,5 2 0,0-1 16,0 2 1,-1-2-63,1 5 1,4-4 65,0 4 0,-1 1-180,-3 3 1,0 0 111,0 0 1,-4 0-162,0 0 1,-4 1 54,4 3 0,-6-2-282,-2 6 107,1 0 0,-7 3-62,2 0 0,-2 1 2,-5-1 0,-5 4 126,-2 1 0,-5 3 175,-3-4 1,1 1-138,-5 0 1,4-4 171,-4 4 1,4 0-89,-4-1 1,5 1 104,-2-5 1,4-3-6,0-1 44,1 1 0,4 3-23,4 1-88,1-6 1,7 3 4,3-5 1,2 1-19,2-1 1,4-3 71,3 3 0,3 1-69,1-2 1,3 3-4,1-3 0,0 2-76,-5 3 0,4 2 10,-3-2 0,1-2-97,-9 2 0,3-1-10,-7 5 0,3-1-53,-6 1 0,-3-1 92,-1 1 1,-3-1-20,-1 0 0,0 1 23,0-1 1,-9 1 251,-2-1 1,-7 4-96,3 0 0,-7 1 54,-1-5 0,-5 2-46,-6 2 0,0-2-32,-1 2 1,1-6 87,0-2 0,1-3-64,2 4 0,4-6-238,4 2 1,5-2 30,3-2-841,2 0 21,7 0 292,1-6 0,7 4-1061,6-6 0,1 2 1691,10-2 0,10-7 0,6 2 0</inkml:trace>
  <inkml:trace contextRef="#ctx0" brushRef="#br1" timeOffset="28">9936 7332 13633,'0'12'-52,"0"-6"0,-10 4 0,-3-4 0</inkml:trace>
  <inkml:trace contextRef="#ctx0" brushRef="#br1" timeOffset="29">10370 7001 8152,'0'-8'660,"0"1"-77,0 4 256,0-2-257,0 0-317,0 4 0,0-3 39,0 8 0,0 2-30,0 6 0,0 4 173,0 3 0,1 3-107,3 1 0,-3 1-112,3 2 0,1 3 14,-1 6 0,0-1-76,-4 0 1,1 2 74,3 2 1,-3-4-166,3 0 0,-3-1 16,-1-6 0,4 0-222,0-4 0,0-6-49,-4-1 0,1-4 40,3 0-989,-3-1 477,4 0-1601,-5-4 994,0-2-1872,0-5 3130,0-5 0,5-7 0,2-5 0</inkml:trace>
  <inkml:trace contextRef="#ctx0" brushRef="#br1" timeOffset="30">10690 7081 8065,'0'-18'638,"0"3"-312,5 2 1,1 3 72,6 2 0,-1-2-55,1 3 1,0 0 94,4 0 0,-4 4-43,3-1 1,-1 3-135,2 1 0,-2 0-21,5 0 0,-4 5-8,4 3 0,-5 2-182,1 1 0,-2 6 111,-2 2 1,-4 0-193,-4 4 1,-1-2-95,-2 10 1,-5-2-76,-3 1 0,-4 3 60,-3-2 0,1 2 61,-5 1 0,4-1-63,-4-2 1,4-3 28,-4-6 1,5 0 207,-1-3 0,2 1 32,1-4 312,1-1-318,0-4 1,3-1 62,0-2-5,6-3-19,-3-5 15,5 0-85,5 0 1,1 0-27,6 0 1,3 0 82,0 0 1,5 0 182,-1 0 1,2 0-95,-2 0 1,2-4-266,-2 0 1,3 1-402,1 3 0,-2-4 225,-2 0 1,3 0-358,-3 4 1,-3-4 249,0 1 1,-4-1-1279,0 4 1,-1-1 1588,1-3 0,-1-3 0,1-4 0</inkml:trace>
  <inkml:trace contextRef="#ctx0" brushRef="#br1" timeOffset="31">11741 7161 8015,'-18'-12'365,"1"6"-149,6 1 1,1 4 67,2-3 1502,3 3-599,0-4-719,4 5 0,-3 0-135,8 0 0,2 0 83,6 0 0,4 0-174,3 0 0,3-2-14,0-1 0,4 1-274,4-2 1,1-1 137,7 2 0,-6-5-400,-2 4 0,-5-3 31,2 3 1,-3 0-124,-1 4 1,-5-1-227,-3-3 0,-2 3-1795,-2-3 1059,-5 3 1,-2 1 1361,-8 0 0,-7 5 0,-7 1 0</inkml:trace>
  <inkml:trace contextRef="#ctx0" brushRef="#br1" timeOffset="32">11661 7344 9271,'16'5'1239,"-3"-4"-492,2 3 1,3-3-160,1-1 0,4 0-174,3 0 0,4 0 190,4 0 0,1-5-166,3-3 1,-3 3-616,-1 1 1,-1-1 234,-6 2 0,-5-1-1418,-2 4 1,-7 0 1359,3 0 0,-4-5 0,0-2 0</inkml:trace>
  <inkml:trace contextRef="#ctx0" brushRef="#br1" timeOffset="33">12734 7001 8046,'0'-8'86,"0"1"1,0 3 375,0-4-216,0 1 0,2-5 66,1 1 1,0-1 113,4 1 0,5 0-121,3-1 0,5 1 118,-1-1 1,8 2-146,4 3 1,2-2 115,1 5 1,0 0-315,0 4 0,1 0 95,-1 0 1,-1 0-95,-3 0 0,2 5 91,-5 3 0,-2 2-242,-6 1 0,-2 2 54,-6 2 0,-1-1-55,-2 5 0,-3-1 51,-5 1 0,-5 1-144,-3-4 0,-2 3 14,-1-4 1,-5 1 165,1 0 1,-5-4-24,1 4 0,-3-4 2,-1 0 0,2-1 169,2 0 0,2 0-50,6-4 0,1 0 221,2-4 49,3-1-291,5 3 1,6-5 117,6 0 1,1 0-52,6 0 1,1 0-110,6 0 1,-1 0 65,1 0 1,2 1-111,-1 3 0,-1-3 30,-3 3 1,0 1-22,0-1 0,-5 5-38,-3-2 0,-2 0 91,-2 0 0,-5 1-184,-2 3 0,-2 1 86,-2-1 1,-7 1-144,-4-1 1,-2 0 93,-6 1 0,-4 3-12,-3 0 0,-6 0 4,1-3 1,-2-1-79,-1 1 1,0-1 94,0 1 1,1-2-15,2-3 1,4 2-116,8-5 0,3 0-54,5-4-1090,-1 0 913,6 0 1,10-5-858,7-3 0,9-2 1286,3-1 0,5-1 0,6 1 0</inkml:trace>
  <inkml:trace contextRef="#ctx0" brushRef="#br1" timeOffset="34">13728 7184 8138,'0'-7'0,"0"-3"0,1 9 409,3-3 144,-3 3 0,6 1 1687,-4 0-1196,-1 0-106,3 0-1746,-5 0 614,-5 0-882,-2 0 723,1 0 353,1 0 0,0 5 0,-2 1 0</inkml:trace>
  <inkml:trace contextRef="#ctx0" brushRef="#br1" timeOffset="35">14150 6932 8065,'-5'-11'0,"4"0"144,-3-1 1,3 5 304,1-1 1,0 4 54,0-3 1,1 0-129,3 0 0,1-4-5,3 4 0,2 0-78,-2 0 1,2 3-11,1-4 0,4 5-50,1-5 0,0 5-51,-1 0 0,-1 1 17,5 2 1,-1 0-146,1 0 0,-2 5 12,-6 3 0,0 2 20,1 2 0,-2 4-50,-2 3 1,-3 7 114,-5 0 1,-2 6-308,-1-2 1,-5 3 86,-7 2 1,-7 1-202,-4-1 0,-5 2 72,4-7 1,-3 2 70,3-2 0,1 2 44,3-5 1,0-1 10,0-3 1,2-4 194,2 0 1,2-6-163,6-2 524,4 1-318,2-6 0,7 0 104,1-2 0,7-3 3,6-1 1,5-1-19,2-3 0,0 3-171,4-3 1,2-1 65,1 1 1,-1-3-373,2 3 0,-4-4 126,3 5 1,-8-1 165,0 4 0,-6-4-1507,-1 0-2163,-2 0 1591,-7 4 2008,-1 0 0,-5 0 0,0 0 0</inkml:trace>
  <inkml:trace contextRef="#ctx0" brushRef="#br1" timeOffset="36">14847 7127 8010,'-11'-5'1267,"-1"3"-1060,6-3 0,0 5-201,2 0 2182,3 0-927,-5 0-949,6 0-463,0 5-708,0-3-238,0 3 65,0 0 0,6-4-391,1 3 1423,3-3 0,2 4 0,-1 1 0</inkml:trace>
  <inkml:trace contextRef="#ctx0" brushRef="#br1" timeOffset="37">15567 6773 8017,'-2'-11'198,"-1"4"171,1 2 0,-8 5-68,3 0 1,-5 0 101,-3 0 1,1 5 1,-5 2 0,0 4-109,-4 0 1,-4 5 57,1 4 0,-1 2-112,4 5 1,-2-2 69,2 6 1,-6-1-147,6 5 1,1-1 14,3 0 0,2-1-248,-2-2 1,3 0 102,9-4 0,2 0-225,5-5 1,0 0 115,0-3 0,5 1-97,2-4 0,3-1 69,2-4 0,4-1 6,3-2 1,4-3 18,4-5 0,-3 0 1,3 0 0,1 0 88,-2 0 0,0-4-38,-7 0 1,1-4 127,-5 0 0,-3-1-64,-5 1 1,-4-2 18,1 3 1,-4-3-46,-4-2 1,-9 1-281,-10-1 0,-5 2 7,-6 2 0,-1 0-4,-4 4 1,3 0-763,-6 4 1,9 1 1025,-1 3 0,7 2 0,-1 6 0</inkml:trace>
  <inkml:trace contextRef="#ctx0" brushRef="#br1" timeOffset="38">16206 7081 8092,'0'-6'388,"0"1"1,1 1 533,3 0-464,-2 0 0,8 4-50,-3 0 0,0 0-114,0 0 0,2-1 13,6-3 1,3 3-72,5-3 0,0 3-133,0 1 0,1 0 98,2 0 1,0 0-146,4 0 0,-4-2-167,0-1 1,-2 1-369,-1-1 0,-4 1-611,0 2 0,-5-4 535,2 1 1,0-1-1495,-1 4 2049,-5 0 0,1-5 0,-5-2 0</inkml:trace>
  <inkml:trace contextRef="#ctx0" brushRef="#br1" timeOffset="39">16263 7218 8733,'0'6'1315,"0"-1"0,5-5-683,3 0 1,3 0 276,5 0 0,1 0-386,6 0 1,4 0-155,0 0 0,4 0-163,0 0 0,-2-1-165,1-3 1,-8 3-837,1-3 1,-7-1 601,3 1 0,-5 1-2842,2 3 3035,-4 0 0,-5-6 0,-2 0 0</inkml:trace>
  <inkml:trace contextRef="#ctx0" brushRef="#br1" timeOffset="40">17211 6898 7703,'-1'-6'937,"-3"2"-468,3-2 1,-4 3 98,5-4-121,0 4-210,0-7 0,4 7 0,-1-4 1,5 3-15,-4-4 1,5 6 13,-2-2 1,7-1 77,2 1 0,4 0 124,-1 4 1,2-4-959,2 1 1,1-1 269,3 4 0,-3 0 155,3 0 0,-3 0 33,-1 0 1,0 1-55,-1 3 0,-4-2 112,-3 6 0,-3 0-154,-5 3 0,-1 1 102,-6-1 1,0 2 8,0 2 0,0-2 13,0 2 1,-4-3-4,0 0 1,-5-1 53,1 1 1,-3-1 9,-4 1 0,2-1 160,-2 0 1,1-3-108,-1 0 0,2-2 150,-2 2 1,2 0 123,2-4-147,-1 0 1,6-3 94,2 3-248,3-3 5,1 5 1,2-6-120,6 0 1,0 3 178,7 1 0,3 4-46,1-4 1,2 4-131,2 0 1,-1-2 65,-3 2 1,-2 0-91,-1 3 0,0 0 114,3 1 1,-2-1 40,-6 1 0,-1 3-51,-2 0 0,1 4-5,-5-4 1,-2 2-56,-6-2 0,-2-1 51,-6 5 0,-4-5 124,-3 1 1,-3 2-105,0-2 0,-5 0 125,0-3 1,-3-1-112,3 1 0,-5-2 72,2-3 0,2 2-85,1-5 0,-1 0 14,2-4 0,4 0-492,7 0 190,2 0-567,2 0 1,6-1 370,5-3 0,6 1-767,9-4 0,4-1-17,8-3 1232,-3 4 0,14-8 0,-2 2 0</inkml:trace>
  <inkml:trace contextRef="#ctx0" brushRef="#br1" timeOffset="41">18011 7161 8089,'-8'-6'638,"0"2"1,6 1 353,-2-1-709,3 3-77,1-4-102,0 5-241,-5 5 216,4-4 0,-5 6-1009,6-3 1,2-3 929,2 3 0,2 2 0,5 0 0</inkml:trace>
  <inkml:trace contextRef="#ctx0" brushRef="#br1" timeOffset="42">18342 6898 8064,'0'-18'0,"0"2"0,0 5 731,0-1-280,5 6 1,-2-3 18,4 5 1,-3 0-26,4 4 0,-5-4-142,5 1 1,0-1 68,3 4 1,0 1-140,1 3 0,3 2 3,0 6 0,4-1 11,-3 1 1,0 0-171,-1 3 0,-3 3 22,-1 5 0,-1 0-118,-6 0 1,0 5-176,-4 2 0,-5-1 128,-3 2 0,-6-1-186,-1 4 0,-9-3 77,1-1 0,-6-3 38,2 3 1,-3-4 84,3 1 1,0-5-18,5-3 0,0 2 68,3-6 0,0 0 221,8-3 125,-3-1-220,12-5 1,2-1 102,8-5 1,7 0-40,4 0 1,8-1-98,3-3 1,3 2 15,2-6 0,3 2-103,0-2 0,0-1 15,-4 6 1,0-5-156,1 4 1,-6-4-593,-3 5 0,-3-5 370,-4 4 0,0-1-793,-7 1 0,-2 3-205,-6-3 1355,-3 3 0,-1-4 0,-6-1 0</inkml:trace>
  <inkml:trace contextRef="#ctx0" brushRef="#br1" timeOffset="43">19164 7161 8040,'-5'-6'3503,"4"0"-2430,-4 6-149,5 0 260,-5 0-338,3 0-859,-3 0 155,5 0-816,0 6 1,2-5-1175,1 3 1848,-1 2 0,8 0 0,-4 6 0</inkml:trace>
  <inkml:trace contextRef="#ctx0" brushRef="#br1" timeOffset="44">19598 7001 8034,'0'-11'-282,"0"-1"0,0 1 483,0-1 0,0 5 316,0-1 0,0 4-76,0-3 1,1 3-85,3-4 1,3 2-53,4-2 0,4-1-75,1 6 0,3-5 3,-4 4 0,5 0-40,-1 4 1,3-3-15,1-1 1,-4 0-110,0 4 0,-4 0 83,4 0 1,-5 5-186,1 3 0,-2 3 62,-2 4 0,-5-1-96,-2 5 0,-2 0 27,-2 4 0,-6 5-66,-1 3 1,-8-2-19,-4 1 0,-7-1 90,0 2 0,-6 1 52,1-6 1,3 1-24,2-4 0,2 0 137,1-1 0,5-4-122,3-3 0,2-2 213,2-2 1,1-3 124,2 0-145,3-6 0,5 5 120,0-4-193,0-1 0,6 3 127,6-5 1,0 0-141,7 0 0,6 0 89,5 0 0,3 0-47,1 0 0,-3 0-214,-1 0 0,-3-4 61,3 0 1,-6 0-589,-1 4 1,-1 0 147,-7 0 0,0-1-47,-3-3 0,-5 3-2118,1-3 1123,-6 3 1475,4 1 0,-1-5 0,1-2 0</inkml:trace>
  <inkml:trace contextRef="#ctx0" brushRef="#br1" timeOffset="45">20363 7172 8036,'-7'-6'849,"-1"2"-318,6 3-213,-3 1 1271,5 0-825,-6 0-151,5 0-505,-4 0-2459,5 0 1483,0 5-304,0-4 1172,5 4 0,2 0 0,4 2 0</inkml:trace>
  <inkml:trace contextRef="#ctx0" brushRef="#br1" timeOffset="46">20717 6864 8049,'-11'-11'0,"1"3"270,2 0 609,3 6-395,0-8 0,4 7 112,-3-5 122,3 6-151,1-8-383,0 8 0,5-6 7,2 4 0,1-1-111,3 1 1,0 3 70,8-3 1,0 3-113,4 1 1,-4 0-108,0 0 0,0 0 53,3 0 0,-2 1-62,-1 3 1,-5-2 38,1 6 0,-3-1-35,0 5 0,-2-1 75,-2 1 0,-3 0-78,-5 4 1,0-2-21,0 5 0,-9-4 95,-3 4 1,-2-5 9,3 1 0,-2-1-14,-2 1 1,2-2 174,-2 2 0,-1-6-34,0-1 266,1-1-175,4 5 37,-1-1-214,6-5 0,1 1 46,5-3-131,0-3 1,1 8 103,3-5 0,4 3 57,7-3 0,-1 5-77,5-2 0,0 0 102,4 0 0,3 0-89,1 0 0,4 4 136,-5-4 0,1 2-40,-4-1 0,-6 2-15,-1-3 0,-4 4-122,0 0 0,-2 0 90,-2 1 0,-3-1-55,-5 1 1,-7 3 36,-4 0 0,-2 0-123,-6-3 1,-4 3 115,-3 0 1,-6 0-150,1-3 0,2-2 78,-1-2 0,3 2 1,-3-3 0,3-2-333,-3-1 1,5-2 138,3-2 0,0 0-1183,7 0 1,3 0 100,5 0 1260,4 0 0,-2-6 0,5 0 0</inkml:trace>
  <inkml:trace contextRef="#ctx0" brushRef="#br2" timeOffset="47">21049 5334 8016,'0'-7'-1202,"0"-3"1202,0 9 0,0-4 0,0 5 0</inkml:trace>
  <inkml:trace contextRef="#ctx0" brushRef="#br2" timeOffset="48">21071 5299 8016,'12'2'427,"-1"1"0,-2-1-262,3 1 1,-3 3-49,6-3 0,-3 5 80,0-4 0,3 5-71,0-2 0,2 3-33,-2 2 1,-1-1 45,5 1 0,-1-1 6,1 0 1,2 5 17,-2-1 1,3 5 22,1-1 0,4-1-53,-1 1 1,2 0 2,-1 4 1,1 0 62,2 0 1,3-1-52,-2 1 1,0 0-97,0 0 0,-1 0 106,-7 0 1,2 1-212,-6 2 0,-2-1-1,-2 1 1,-2 3-9,-2 2 0,1-1-14,-1 5 0,-5-4 70,-2 7 1,-1-2 24,1-2 1,-3 2-26,3 2 0,-3-3-8,-1 3 0,-4 2 8,0-2 0,-1 0 2,1-4 0,-1 0-42,-2 1 1,-3-2 1,2-3 1,2 3 43,-2-2 0,2-4 0,-2 0 0,-2 0 0,2-4 0,2 2 140,-2-6 0,2 1 285,-2-1 0,-2-2-255,3-6 1,-2 4-133,1 1 0,-2-5-79,2-3 1,2-2 133,-2 2-164,1 2 1,-5-5 106,1 3 1,3-2-191,1-2 0,-1-3 94,-3 3 0,3-3-116,0-1 1,1 4-46,-5 0 0,1 1-42,0-1 1,-1-2 85,1 6 1,-4-2-76,-1 2 0,5 1 65,3-6 0,6 2-127,-2-1-566,-2-3 550,4 5 0,-3-5-99,5 3 0,1-3-132,3 3 1,-1-4 560,4-4 0,1-2 0,3-6 0</inkml:trace>
  <inkml:trace contextRef="#ctx0" brushRef="#br2" timeOffset="49">22271 5528 8016,'-4'-8'-147,"0"0"338,-5 6-92,3-8 1,-6 9 31,1-3 0,3-1 47,1 1 0,3 0-101,-4 4 1,5 0 61,-5 0 1,4 0-164,-3 0 0,3 1 67,-4 3 1,6-1-174,-2 4 148,-3 1 1,6 3-81,-3 1 23,3-1 1,1 1 36,0-1 1,0 0 11,0 1 1,5-5 11,3 1 0,2 0 160,1 3 0,5 0-137,-1 1 1,5-1-43,-1 1 0,1-1 49,-1 1 0,2-5-104,-6 1 0,4 1 43,-4 6 1,0-5-120,-3 5 1,-4-8 86,-1 4 1,-4-2-28,0 2 1,-1 1-7,-2-1 43,0 1 0,-5-1 202,-3 0 1,-3 1-127,-5-1 0,2 1 73,-5-1 1,4-3-68,-4-1 1,4-4-29,-4 1 0,9 1-61,-2-1 1,3-1 134,-2-3-849,5 0 535,1 0 1,5-1-575,0-3 0,6 2 791,5-6 0,6-4 0,6-6 0</inkml:trace>
  <inkml:trace contextRef="#ctx0" brushRef="#br2" timeOffset="50">22602 5505 8016,'0'-6'128,"0"0"0,-1 6 29,-3 0 0,3 2 2,-3 2 0,-1 3-63,1 8 0,-1 2-16,1 2 1,1 2 28,-4-2 1,3 7 29,-4 1 1,5-1-1,-5-3 0,4 0-13,-3 0 0,3-2-9,-4-2 0,6 2 122,-2-6-26,-3 0 72,6-4-23,-4 1-173,5-6-496,0-1 1,0-6 406,0-3 0,5-7 0,2-7 0</inkml:trace>
  <inkml:trace contextRef="#ctx0" brushRef="#br2" timeOffset="51">22625 5493 8016,'6'-17'587,"-1"0"-273,-5 11-256,0 1-136,0 5 160,5 5 0,-4 2 128,3 9 0,-1 1-39,1 6 0,-2 1-232,6 3 0,-1-2 81,5 6 1,3-2-3,0 2 0,1-2 50,-5-3 0,3-3 24,-3 0 0,3-1-115,-6-7 1,2 0 109,1-4-710,-4 1 459,3-1 1,-9-3-1061,3 0 399,-3-6 206,-1 3 619,0-5 0,-5-5 0,-1-1 0</inkml:trace>
  <inkml:trace contextRef="#ctx0" brushRef="#br2" timeOffset="52">22499 5802 7390,'8'0'139,"-1"0"1,1 0 113,3 0 0,5 0-235,-1 0 1,6 0 29,2 0 1,1 0-147,7 0 1,-5-4-859,5 0 956,-6 0 0,8-1 0,-4-1 0</inkml:trace>
  <inkml:trace contextRef="#ctx0" brushRef="#br2" timeOffset="53">22967 5493 8016,'0'-6'-489,"0"1"342,0 5 0,-3 5 147,-1 3 0,0 2 286,4 1 1,0 6-81,0 2 1,0 2-30,0 2 1,0 4-146,0 0 0,0-1-17,0-3 1,0 0-75,0 0 0,0-4 93,0 0 0,0-9-88,0 1 1,0-2 111,0 3-849,5-6 292,-4-1-64,4-5 10,-5 0 553,0-5 0,-5-6 0,-1-7 0</inkml:trace>
  <inkml:trace contextRef="#ctx0" brushRef="#br2" timeOffset="54">22910 5539 8016,'0'-11'611,"0"4"-457,0 2 223,0 5-368,5 0 0,-2 2 49,4 1 1,1 4-95,4 4 1,-5 1-9,1-1 0,-1 0-46,5 1 0,-1-1 34,1 1 0,-5-5 46,1 1 0,-1-4-61,5 3 1,-1-4 92,1 1 0,-5-3-30,1-1 0,0 0 3,3 0 0,-3 0-8,-1 0 0,-3 0 131,4 0-52,-1-5 0,5 0 66,-1-3 0,-3-2-103,-1 2 1,-3-2 113,4-1 1,-4-1-90,3 1 1,0 0 67,0-1 1,-1 5 12,-2-1-93,-2 5-107,3-2-144,-5 5 1,3 2 41,1 1 1,0 9 144,-4 7 0,4 2 272,0 2 1,-1 4-106,-3 0 1,0-2-241,0-6 0,0 5 111,0-5 1,0 4-122,0-8 0,0 0-78,0-3-165,0-1 0,0-3-1145,0-1 759,0-4 734,0 2 0,6-10 0,0-1 0</inkml:trace>
  <inkml:trace contextRef="#ctx0" brushRef="#br2" timeOffset="55">23458 5493 8016,'0'-12'0,"0"2"336,0 10 121,0 0-170,0 5 0,-1 1-31,-3 5 1,2 6-70,-6 2 0,4 3 41,-3 0 1,4 1-179,-1 0 1,3 1 28,1 3 1,0-3-96,0 3 0,0-5 298,0-3 0,0 2-116,0-6 0,0 0-252,0-3 0,1-2 66,3-3 1,-2 0-26,1-3 1,0-3 75,1 3 1,-2-3-86,6-1 0,-4 0 65,3 0 0,1 0-127,3 0 1,1 0-20,-1 0 0,2-1 30,2-3 0,-2 1-350,2-4 0,1 3 172,0-4 0,-5 4-413,-3-3 0,-2 3 240,2-4 0,1 5 456,-6-5 0,1 0 0,-4-3 0</inkml:trace>
  <inkml:trace contextRef="#ctx0" brushRef="#br2" timeOffset="56">23413 5676 8016,'0'-6'-1185,"-5"1"1593,3 5 0,-1 0-159,6 0 1,0 0 194,5 0 0,-1 0-135,5 0 0,4 0-221,3 0 1,-1 0-103,1 0 0,0 0-245,4 0 1,-4 0-408,0 0 0,-5 0 179,1 0 487,-2-5 0,-2-2 0,1-4 0</inkml:trace>
  <inkml:trace contextRef="#ctx0" brushRef="#br2" timeOffset="57">23379 5436 8016,'0'-6'0,"6"1"-214,5 5 0,1-4 342,3 0 1,3 0 455,1 4 1,7-3-721,5-1 1,2 0-100,1 4 235,-5 0 0,4-5 0,-4-1 0</inkml:trace>
  <inkml:trace contextRef="#ctx0" brushRef="#br2" timeOffset="58">22191 6236 8016,'-7'0'504,"2"0"-179,5 0-97,0 10 1,0-1 24,0 10 1,0 0-45,0 4 1,0 1-226,0 2 0,0-1 160,0 1 0,0 2-2,0-1 0,0-1-261,0-3 0,4-4 128,0 0 0,0-5-75,-4 2 0,0-4 81,0 0 1,0-5-883,0 1 403,0-6-917,0 4 1207,0-6 1,-5-6 0,-2 0 0</inkml:trace>
  <inkml:trace contextRef="#ctx0" brushRef="#br2" timeOffset="59">22088 6259 8016,'6'-5'-1189,"-1"-2"2306,0 1-690,2-4 0,4 7-55,1-4 0,-1 4-122,0-1 0,6 3-15,2 1 1,3 0-141,0 0 0,1 0 98,0 0 0,0 0-234,0 0 1,-2 4 102,-2 0 1,-2 3-298,-6-3 1,-1 1 32,-2-1 23,2 2 1,-8 6-17,1-1 1,-4 0-33,-7 1 0,1 3 230,-8 0 1,-3 4-93,-1-3 1,1 3 166,-1-4 1,1 4-129,-1-4 0,1 0 220,3-3 0,2 3-7,-2 0-108,3 0 0,5-3-19,3-1 1,3-3-18,1 0 26,0-1 1,5 3-16,3-2 0,2-2 135,1-2 0,5-3-122,-1 3 1,4-3-280,-4-1 0,2 0-33,-2 0 0,-2 0-307,2 0 1,1 0 176,0 0 0,-5 0 399,-3 0 0,-1-5 0,5-1 0</inkml:trace>
  <inkml:trace contextRef="#ctx0" brushRef="#br2" timeOffset="60">22522 6270 8016,'0'-8'28,"0"1"-90,0 4 216,0-2 0,0 14 188,0 3 0,1 5-83,3-1 1,-3 4-27,3-1 1,-3 1-120,-1-1 1,4 3-24,0-3 1,0-1-54,-4 1 0,0-2-128,0 2 0,0-2 162,0-6-155,0 1 1,0-1-104,0 1 128,0-6 0,0 0-119,0-2 145,0-3 0,1 4-103,3-5 196,-3 0-31,9 0 1,-3 0-56,4 0 1,0 0-5,1 0 1,-1 0-118,1 0 1,3 0 74,0 0 1,2-1-327,-2-3 1,-2 3 151,2-3 0,-2-1 245,-2 1 0,0-4 0,1 1 0</inkml:trace>
  <inkml:trace contextRef="#ctx0" brushRef="#br2" timeOffset="61">22522 6453 8016,'0'-7'-754,"0"2"103,0 5 1340,5 0 0,1-1-177,6-3 1,0 3 20,4-3 1,1 2-350,6-2 0,0 3-212,0-3 0,0 1-427,0-1 0,0 2 253,-1-6 1,-3 6-553,0-2 0,-5-1 754,2 1 0,-4-10 0,0 1 0</inkml:trace>
  <inkml:trace contextRef="#ctx0" brushRef="#br2" timeOffset="62">22545 6213 8016,'11'-6'-1266,"1"1"1686,-1 5 0,2-4-141,2 0 1,1 0-282,3 4 0,3-4 39,-3 0 1,-1 1-281,1 3 1,0 0-59,4 0 301,0-5 0,-1-2 0,1-4 0</inkml:trace>
  <inkml:trace contextRef="#ctx0" brushRef="#br2" timeOffset="63">23093 6167 8016,'6'-5'-157,"-1"4"1,-6-4 275,-3 5 1,-2 0 32,-5 0 1,-2 0 93,-2 0 0,1 0-87,-5 0 0,3 1 30,-3 3 1,2-2-55,-2 6 0,-2-4-114,6 3 1,4-3 108,3 4 1,4-4-211,-3 3 0,4-3 45,-1 4 1,3-4-56,1 3 1,0 1 92,0 3 0,5 1 17,3-1 1,2 0-31,1 1 0,4-1 19,1 1 0,0 0 46,-1 4 1,-1-4-33,5 4 0,-5-5 117,2-3 0,-4 2-97,0-3 0,-2 4-35,-3 0 1,0-1-73,-3-2 1,-3 2 98,3-3 0,-4 4-126,-4 0 0,-2-1 104,-6-2 0,-1 2-134,-2-2 0,3 2 85,-4 1 0,0-1-193,1-2 1,-1 1-464,5-5-318,0 4-173,-1-6 1183,6 3 0,6-5 0,6 0 0</inkml:trace>
  <inkml:trace contextRef="#ctx0" brushRef="#br2" timeOffset="64">23299 6247 8016,'-7'-5'829,"2"4"1,1-3-796,1 8 1,-5 2 179,4 6 1,-1 0 13,1 4 0,3 0-152,-3 3 1,3 3 111,1-3 0,0 2-203,0 2 0,0 0 24,0 0 1,4-4-91,-1 0 0,5-5 113,-4 1 1,5-6-106,-2-1 205,4-6 0,0 7-65,0-5 0,1 0-3,-1-4 0,1 0 7,-1 0 0,-3-4 137,-1 0 1,0-5-141,0 1 0,2-3 13,-5-4 0,4 2-177,-5-2 1,1-3 113,-4-1 0,4-2-547,0-2 0,0 0 272,-4 0 0,0 1-456,0 3 1,-2-1 255,-1 5 1,0 1-168,-5 6 1,6 2 623,-2 2 0,-2 3 0,-1-4 0</inkml:trace>
  <inkml:trace contextRef="#ctx0" brushRef="#br2" timeOffset="65">23596 6213 8042,'0'-11'-712,"0"4"835,0 2 229,0 5 0,-2 5-46,-2 3 0,3 6-179,-3 1 0,-1 5-37,1-1 1,1 3-7,3 1 0,0 0 41,0-1 1,0 3-29,0 1 1,0-2 26,0 3 0,0-7-45,0-1 15,0-5 1,0 3-46,0-6 95,0-4-80,0-2 402,0-5-176,5 0-212,-4 0 0,5 0-111,-2 0 1,3 0 130,4 0 0,-3-4-289,-1 0 1,1-1 75,3 1 1,1 3-351,-1-3 0,4-1 179,0 1 1,1 0-414,-5 4 0,1 0-62,-1 0 761,0-5 0,1 4 0,-1-4 0</inkml:trace>
  <inkml:trace contextRef="#ctx0" brushRef="#br2" timeOffset="66">23961 6202 8016,'0'-18'272,"0"6"0,0 9 21,0 6 1,-4 4 28,0 4 1,-3 2-194,3 2 1,-4 3 98,5 5 1,-1 1 54,4 2 0,0 0-121,0 4 1,0-4-133,0 0 0,0-2 108,0-1 1,0-1-231,0-3 0,4-3-101,-1-4 0,2-2 79,-1-2-309,-3 2 65,5-9-417,-6 4 1,0-6 107,0-3 1,0 1 666,0-4 0,-6-6 0,0-5 0</inkml:trace>
  <inkml:trace contextRef="#ctx0" brushRef="#br2" timeOffset="67">23755 6190 8016,'7'-6'192,"3"1"1,-4 3-100,6-1 0,-1 1 278,1-1 0,4 1-21,3 2 1,3 0-3,0 0 1,1 0-230,0 0 0,-1 0-172,-3 0 1,1 0-1252,-5 0 1072,6 0 1,-6-1-1181,0-3 1412,0 3 0,-3-4 0,5 5 0</inkml:trace>
  <inkml:trace contextRef="#ctx0" brushRef="#br2" timeOffset="68">24281 6076 7589,'0'15'547,"0"0"0,0 4-428,0-3 1,0 8-36,0-1 0,4 6 118,-1-3 0,2 6-71,-1-1 0,-1-3-698,4-2 1,-3-3 308,4-4 0,-4 1 258,3-4 0,1-1 0,3-4 0</inkml:trace>
  <inkml:trace contextRef="#ctx0" brushRef="#br2" timeOffset="69">24326 6601 8016,'-6'0'230,"1"5"0,4-3 1013,-3 1-194,3-1-686,-4-2 0,5 1 22,0 3 128,5-3-1620,-4 4 1107,9-5 0,-9 5 0,4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9:58:29.7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7663 12757 6131,'0'-8'1979,"0"1"-1410,0 4-372,0-7 0,0 8 252,0-6-55,0 5 81,0-7-248,0 9 138,0-9-298,5 4 1,2-6 122,4 1 1,1 3-168,-1 1 0,1 3 5,-1-4 0,2 2 47,2-2 1,-2-1-24,2 5 0,1-3-8,-1 3 0,1 0 44,-5 4 1,1 0-6,-1 0 1,0 0-54,1 0 0,-5 1 60,1 3 0,-4 3-122,3 4 1,-4 0 12,1 1 1,-3 1-86,-1 2 1,0 3 39,0 4 0,0 1 43,0 0 0,0 1-129,0 3 0,-5 2 16,-3 5 0,2-3 5,-2-1 1,1 1 25,-5 3 1,0-4-4,-4 1 1,4-6 83,-3 2 0,-2 1-4,2-2 1,-4 0 89,4-7 1,-6 1-68,2-5 0,1 4 41,-1-3 1,5-1-59,-1-4 1,3-1 122,0-2 1,5 1-4,-1-5 166,5 0-94,-2-4 292,5 0-400,5 0 0,2 0 104,4 0 1,2-4-96,2 0 0,-2-4 66,2 5 0,1-1-51,0 4 1,4-4 131,-1 0 0,-1 0-107,1 4 0,-1 0 8,1 0 0,1 0-40,-5 0 1,5 4 11,0 0 0,-4 0 27,-1-4 0,2 4-18,-2-1 0,0 1 115,-3-4 0,-1 0 0,0 0-66,1 0-97,-1 0-268,1 0-756,-6 5 494,-1-4-1510,-5 5-1836,0-6 2231,-5 0 1591,-1 0 0,-1 0 0,2 0 0</inkml:trace>
  <inkml:trace contextRef="#ctx0" brushRef="#br0" timeOffset="1">8371 13043 6155,'0'-7'3961,"6"2"-3560,-5 0 0,4 3-19,-5-6 0,1 5 113,3 0-168,-3 1 1,6 1 212,-4-3-335,-1 3 0,4-4-246,-2 5 238,-3 0-1646,4 0 151,-5 0 0,0-5 1,0-1-1</inkml:trace>
  <inkml:trace contextRef="#ctx0" brushRef="#br0" timeOffset="2">8783 12769 7853,'0'-12'-1300,"0"1"1163,0-1 666,0 1 0,0-1-173,0 1 0,0 3-112,0 1 0,3-1 38,1-3 0,5 3-57,-1 1 0,-2 0 49,2 0 0,1-4-49,6 4 0,-1-2 99,5 1 0,0-2-120,4 3 1,0 0 12,-1 0 1,2 3-29,3-4 0,-3 6-13,3-2 1,-7 3-115,-1 1 0,-1 1 92,1 3 1,-2 2-222,-6 5 1,0 0 55,1-4 0,-6 7-30,-2-2 0,1 5-63,-1-1 0,-2 4-81,-5-1 0,-5 2-17,-7 2 1,1 0-18,-5 0 0,-2 0 157,-5 0 1,2-4-11,-3 0 1,2-4 269,-2 4 1,4-5-90,0 1 0,3-2 64,9-2 0,-3-4 159,6-4 121,3 4-368,0-6 0,6 4-23,3-5 0,2 0 158,6 0 0,3 0-117,0 0 0,5 0-41,-1 0 0,2 0 31,-2 0 0,2 1-50,-2 3 0,3-3 36,1 3 0,-2 3 20,-2 0 0,2 0-36,-6 0 0,0 1-105,-3 3 1,-1 1-147,0-1 0,-4 0 58,-3 1 1,1 3-128,-1 0 0,-2 6 55,-6-2 1,0-2 3,-7 2 1,2-3 81,-6 3 1,-3-1 127,-1 1 0,-4 1-83,-3-5 1,-4 4 96,-4-4 1,-1 4 133,-3-3 0,6-2-34,-2-7 1,3 2 60,1-5 0,6 3 211,5-3-529,5 0-135,-3-4-363,11 0 112,1 0 0,6-4-442,3 0 0,2-3-31,5 3 1,6-5 125,2 2 864,8-4 0,2-5 0,5-2 0</inkml:trace>
  <inkml:trace contextRef="#ctx0" brushRef="#br0" timeOffset="3">9696 13020 7853,'0'-7'-512,"-1"-1"719,-3 4 490,3 0 1,-5 4 123,2 0-460,3 0 1,-6 0 325,3 0-263,3 0 189,-4 0-1649,5 0-278,5 0 1,-2 0 71,4 0 1242,1 0 0,3 0 0,1 0 0</inkml:trace>
  <inkml:trace contextRef="#ctx0" brushRef="#br0" timeOffset="4">10073 12597 7853,'-5'-6'208,"4"1"208,-4 0-79,5 3 0,4-4-112,-1 2 0,6 3-65,-1-3 0,6-1 53,1 1 1,5-1-1,-1 1 1,3 3-5,1-3 0,0 3 22,0 1 0,-1-4-102,1 0 0,0 1 72,0 3 0,4 0-68,-1 0 0,5 0 58,-5 0 1,5 0-246,-5 0 1,1 0 11,-4 0 0,0 0-31,0 0 0,-2 0 31,-2 0 0,-2 0 117,-6 0 1,1 0-21,-1 0 48,-5 0-243,-1 0 341,-5 0-115,0 5 1,-1-3-10,-3 6 1,3-4-42,-3 3 1,-2-3 9,-2 4 0,2-1-26,-2 5 0,1 0 29,-5 4 1,-4 1-64,-3 6 0,1 5 57,-1 3 1,0 3-63,-4 4 1,0-2 23,0 2 1,1 1-8,-1-1 1,4 4-25,0-4 0,5 1-4,-2-1 0,4-6 173,0 2 0,5-7-86,-1 0 0,4-3 275,-3-1 1,3-2-94,-4-2 0,6-1-51,-2-3 1,3-6-73,1 3 1,0-4-179,0 4 1,0-5 143,0 1-307,0-5-1991,0 2 1928,0-5 0,5-5 1,1-2-1</inkml:trace>
  <inkml:trace contextRef="#ctx0" brushRef="#br0" timeOffset="5">12072 12894 7853,'-6'0'24,"-5"0"155,10 0 538,-4 0-293,5 0-111,5 0 0,-2-1-75,4-3 1,-3 3 128,4-3 1,-1 3-105,5 1 1,-1 0 20,1 0 1,4-2-33,3-1 1,3 1-1,0-1 1,3 1-73,1 2 0,1 0-10,7 0 1,-1 0-102,9 0 0,-5 0 104,1 0 0,1 0-163,-1 0 1,-3 0 32,-5 0 1,-1 0-82,2 0 0,-2 0-20,-3 0 0,-3 0 29,0 0 0,-1 0-207,-7 0 1,0 0 105,-3 0 0,-5 0-928,1 0 420,-6 0-1215,3 0 332,-5 0 0,-5 0 1521,-2 0 0,-8 0 0,-3 0 0</inkml:trace>
  <inkml:trace contextRef="#ctx0" brushRef="#br0" timeOffset="6">12129 13157 8319,'11'0'1206,"-3"0"-404,0 0-364,-1 0 1,5 0-156,-1 0 1,2 0 198,2 0 1,-2 0-96,2 0 1,1 0 29,0 0 0,4 0-109,-1 0 1,3 0 15,0 0 1,10 0-134,2 0 0,3 0 20,-3 0 1,1 0-114,-1 0 1,0 0 126,0 0 0,-3-1-116,-1-3 0,-4 2 19,0-1 1,-3 0-192,-4-1 0,-2 3-154,-6-3-29,1 3 0,-5 1-508,1 0-637,-6 0-1668,3 0 2255,-15 0 1,7 0-1347,-9 0 2150,3 0 0,-2 0 0,-1 0 0</inkml:trace>
  <inkml:trace contextRef="#ctx0" brushRef="#br0" timeOffset="7">12369 12232 7853,'6'-12'0,"3"1"-31,-5-1 0,5 1 99,-2 0 0,0-1 140,0 1 1,1 3 196,3 1 1,1 3-117,-1-4 1,1 4-17,-1-3 0,2 3-61,2-4 0,1 6 59,3-2 1,3 3-104,-3 1 1,-1-4-15,1 0 1,-1 0 21,1 4 1,-2 0-98,-1 0 0,-7 2-157,2 1 0,-3 0 66,-1 5 1,-2-1-109,-5 5 0,0-1 49,0 0 0,-5 1-21,-2-1 1,-1 1 38,-3-1 0,2 0-107,-7 1 0,2 1 61,-1 2 0,1-2 26,-5 2 0,4 1-26,-4-1 1,5 4 52,-1-3 0,2-1-234,2-4 1,3 1 80,0-1 0,6 1-229,-2-1 1,3-3-88,1-1 0,0-3-240,0 4 0,0-4 755,0 3 0,0-3 0,0 4 0,0-6 0,0 3 0</inkml:trace>
  <inkml:trace contextRef="#ctx0" brushRef="#br0" timeOffset="8">12540 12609 7853,'0'6'1822,"0"-1"1383,0-5-4151,0-5 0,1 4-2094,3-3 3040,3 3 0,9-4 0,2-2 0</inkml:trace>
  <inkml:trace contextRef="#ctx0" brushRef="#br0" timeOffset="9">14242 12563 7853,'0'-6'59,"0"-5"1,1 10 271,3-3-66,-3-2 294,4 5-270,-5-9 0,2 7 323,1-5-141,-1 1-259,8-5 185,-4 6-185,6-4 0,-1 9-60,0-9 113,1 8-124,-1-8 0,4 8 0,2-5 87,1 2 0,2 1-12,7 4-134,-3 0 0,7 0 34,-4 0 1,0 0 0,-4 2 12,-1 1 1,-4 0 0,-1 3-229,-1-1 16,-8 4-441,7-2 303,-14 4 140,9 0 1,-8 2 62,2 2-234,-3-2 0,-6 7-9,-3-4-107,-7 4 128,-3-7-1,-5 3 162,0 1 0,1-5-26,-1 3 1,0-2 80,0-1 1,4-2 0,1-1 167,2-2-66,1-4 20,3 7-135,1-9-31,4 4 370,2-5 198,5 0-410,0 5 1,5-3 13,3 1 118,2-1 0,7-2-44,2 0 0,2 1-72,2 3-8,0-3-3,5 9 0,-4-5 101,3 3-97,-3 2 39,-1-4-33,-1 6 35,-4 4-187,4-3 0,-10 3 111,4-4 32,-4 4-15,0-3-196,-1 9 0,-3-8-26,-1 5-287,-4 0 212,2-2 114,-10 5 1,2-5 0,-4 3-93,-2-1 185,-1-5 1,-5 6-23,-1-5-91,-4 1 356,2-5 1,-8 0 19,-1 1-278,-5-1 0,4-4 376,-2-4-163,-3 4-74,9-6 0,-3 4 0,8-5-6,4 0 1,2 0 51,2 0-536,-1 0 218,1-5-793,5 4 1,0-6-976,6 4 1460,0-4 1,7-3-119,4 2-1077,6-2 1660,11 9 0,1-14 0,5 2 0</inkml:trace>
  <inkml:trace contextRef="#ctx0" brushRef="#br0" timeOffset="10">15258 12803 8284,'-5'-7'1150,"4"2"-175,-4 5 2914,5 0-3677,5 0-529,-4 0 238,4 0-1318,-5 0 1206,0 5 1,4-2-1975,0 5 908,0-1-439,-4 0 1696,0-2 0,0 0 0,0 1 0</inkml:trace>
  <inkml:trace contextRef="#ctx0" brushRef="#br0" timeOffset="11">15658 12563 7853,'0'-6'-979,"5"-5"816,-4 5 0,10-5 1097,-10-1-549,9 1 0,-4 1 257,6 2-77,4-2-176,-3 4 0,8-6 55,-3 6-232,10-4 259,-4 3-312,9 1 0,-4-3 53,6 5 0,3 0 17,0 4 1,0-3-62,-4-1 1,-5 0 0,-2 4 229,-3 0-186,-1 5-226,-5 1 86,-2 1 1,-4 3-182,-1-4 1,-5 6-5,-2-1 0,1 2-114,-1 2 1,-4-2-1,-5 3 85,-1 1 0,-6-3-371,-3 5 262,0-5 69,-2 2 1,5-4-1,-5-1 1,1 0 0,3 1 124,-2-1 0,-1-3 139,5 0 0,-3-6-157,6 2 1,2-3 456,-1-1-135,4 0 306,-2 0-208,5 0 1,5 1-1,3 2 153,2 1-263,1 0-64,1 1-55,-1-4 16,5 4 2,-3 0 71,9 1-330,-10 1 227,5 3 1,-6-4 32,1 6 1,3-1-137,0 1-98,0-1-123,-3 0 156,-6 6-29,4-4-352,-8 3 279,3 1 0,-7-1 39,-1 3 143,-4 3-198,-9-10 65,3 10 1,-8-8 63,2 5 0,-4-5 0,-3 1 261,0-2-137,-6-2 1,1 1-79,-7-1 341,3 0-212,-10-4 1,14 2 14,-4-5 42,9-1-56,3-3 1,6 0-373,6 0 250,0 0-315,4 0 179,2 0 0,5 0-1390,0-5 733,0 4 474,5-4 1,3 1 42,7 0 0,4-3-1524,8 3 863,-3 0 310,9-1 628,-9-1 0,14-6 0,-2 1 0</inkml:trace>
  <inkml:trace contextRef="#ctx0" brushRef="#br0" timeOffset="12">16674 12769 7853,'6'-12'954,"-5"6"1,5 1-14,-2 5-336,-3 0-104,4-5 325,-5 3-101,0-3-1278,0 5 0,-4 2-420,1 1-1000,-1-1 1973,4 3 0,-5 0 0,-2 1 0</inkml:trace>
  <inkml:trace contextRef="#ctx0" brushRef="#br0" timeOffset="13">17166 12460 7853,'0'-6'-68,"0"-4"117,0 8 163,-6-3 233,5 5-52,-4 0-181,5 0 235,-5-5 0,4 4-235,-4-4 231,5 5 371,0 0-288,0 5-314,0 1 0,0 6 0,0-1-105,0 6 105,0-5-207,0 10 23,0-4 1,0 5 102,0-1 1,0 5-141,0 0 51,5-1 64,-4-3-363,4 0 165,-5 0 0,0 0 126,0 0-127,0-6 12,0 5 1,0-9-206,0 2 311,0-3-52,0-5-25,0 3 36,0-9-22,0 4 191,0-5-14,-5 0-145,4 0 294,-4 0-156,5 0 0,-2-3-22,-1-1 1,1-5-153,-1 1 1,3-2 111,3-1 1,-1 3-320,1 0 151,4 6 1,-1-4-116,6 2 128,-1 2 0,5-3 42,4 5 0,2 0 1,5 0-20,3 0 1,2 0 97,-1 0 0,0 4-99,-4 0 197,0 5-163,-4-3 16,-6 6 26,0-1 1,-6 2-17,1 2 1,-5-1-63,1 5 0,-6-4 60,2 4 0,1-1-129,-1 1 1,0 3 113,-4-3 0,-5 1-48,-3-1 1,-2 1 205,-1-4-70,-6 4 0,-1-8-11,-4 4 1,-3-4 0,-1 0 97,-5-1 0,0-3-129,0-1 0,-1-3 17,6 4 0,-5-6-141,5 2 1,-1-2-100,4-2 0,5 0-257,3 0 1,2 0-1146,2 0 1066,5-6 0,-1 4 138,4-6 0,1 4-881,-2-3 1276,3-1 0,6-8 0,2-2 0</inkml:trace>
  <inkml:trace contextRef="#ctx0" brushRef="#br0" timeOffset="14">17051 12414 7853,'0'-6'571,"0"-4"1,5 7 0,3-3-33,2 1 1,2 1-194,-1 4 0,0-4 227,1 1 1,-1-5-154,1 4 1,-1-3 173,1 3-135,4 0-203,2 4 0,8 0-44,1 0 0,6-1 304,1-3-232,1 3 1,8-4-25,-5 5-125,-5 0 1,0-4 0,-4 0 0,1 1 33,1 2 0,-7 1 37,-1 0-1077,-5 0 524,-7 0-241,0 0-415,-4 0 842,-2 0 1,-6 1-134,-3 3 294,-8-3 0,5 5 0,-3-6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9:58:29.80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15053 16709 7853,'-5'-12'83,"3"5"117,-1-1 1,1 0 117,2-3 6,0 0-139,0-1 0,2 5 74,1-1 0,0 0 94,5-3 1,-1 0 265,5-1-337,-1 1 1,2-1-59,2 1 1,-2 3 13,2 1 0,1 3 24,0-4 0,0 6-14,-1-2 1,-1-1-40,5 1 0,-5 0 16,1 4 0,3 0-119,1 0 0,-1 4 44,1 0 0,-5 5-73,1-2 1,-2 3-27,-2 2 1,-1 1-181,-2 2 0,-2-1-119,-2 5 0,-2 0 143,1 4 1,-6 3-203,-5 1 0,-4 5 30,-3-2 0,-1 2-82,-3-2 1,-3 3 60,3-2 0,-2 2 17,-2 1 0,0 0 104,0 1 0,4-6 3,0-3 0,4-2 259,-4-1 0,3 0-95,-3 0 1,5-5 299,-1-3 1,3-2 23,0-2 452,6 1-199,-4-1 27,8-5-147,-3-1-14,5-5-107,0 0-180,5 0 1,-1 0-44,8 0 0,-4 0-27,8 0 1,-2-3-9,1-1 0,-1 0 96,5 4 0,0 0-17,4 0 0,0 0-37,-1 0 1,-3 0 15,1 0 1,-5 1 18,4 3 1,-4-3-19,4 3 0,-9 1-105,2-1 0,-4 1 232,4-1-839,-6-3-393,4 9-869,-8-8 267,3 3 294,-5-5 1,-5 0-172,-3 0 1,2-2 1456,-2-1 0,0-4 0,-3-4 0</inkml:trace>
  <inkml:trace contextRef="#ctx0" brushRef="#br0" timeOffset="1">15989 16606 8307,'0'-6'2988,"0"1"-1273,0 5-1671,0 5 0,0-3 80,0 6 1,0 1-5,0 6 1,0-1 56,0 5 0,0 0-121,0 4 0,0 0-64,0-1 1,0 5 75,0 0 0,0 1-58,0-2 1,0 0 118,0 4 1,-4-3-115,1 3 0,-2-3 83,1 3 1,2-3-199,-1 3 0,-2-4 64,1 0 1,-4-3-108,4-4 0,1 2 70,3-6 1,-4 0 28,0-3 1,0-1 14,4 0-12,0 1-182,0-1 189,0-4-357,0-2-2568,0-5 1,-4-5 2958,0-3 0,-4-2 0,1-2 0</inkml:trace>
  <inkml:trace contextRef="#ctx0" brushRef="#br0" timeOffset="2">16183 16697 8823,'7'0'1919,"-2"-5"-1606,-5 4 0,0-3 485,0 8-547,0 2 0,-5 6-13,-3-1 1,0 1-198,-3-1 0,1 0 68,-9 1 0,0 1-156,-4 2 1,-2 3-111,-6 4 0,1 2-63,-8 3 1,-3-2 134,-1 6 0,3-6-30,1 2 0,2 1 20,2-1 0,6-1 65,5-3 0,5-5-3,7-3-111,0 3-41,4-6 1,2 1-120,5-5-61,0-6 0,1 3-1111,3-5 714,-2-5 434,8 4 1,-9-9-747,3 2 1074,-3-2 0,4-6 0,1-2 0</inkml:trace>
  <inkml:trace contextRef="#ctx0" brushRef="#br0" timeOffset="3">16492 16629 8495,'-5'-12'193,"3"1"0,-1 0 4,1-1 1,4 2 31,1 2 980,-1-2-350,3 4-591,0-6 1,-3 6-142,6 2 0,-4-1-153,3 1 0,1 1 123,3 3 1,1 0 47,-1 0 0,4 0 15,1 0 1,4 0-150,-1 0 1,-2 0-37,-2 0 1,-3 5 54,0 2 0,-1 0-77,1 0 1,-2 1 27,-3 3 0,-1 1 29,-6-1 1,0 2-10,0 2 0,0-2-17,0 2 1,-7-1 36,-4 1 0,-1-1-6,-3 5 0,-3-5 68,-1 1 1,2-1-52,-2 1 0,5-2-68,-2 2 1,4-3 33,0-5 0,1 4-6,-1-4 0,5 2 11,-1-1-8,6 2 1,-3-8 99,5 6-80,0-5 118,0 7-118,5-4 1,1 2 51,5-1 0,-3-3-70,0 4 0,-1-5-3,5 5 1,-1-4-12,1 4 0,0-2-96,3 1 0,-2 4 5,2-4 0,2 3 53,-2 2 1,0-1-224,-3 1 210,-1 4-178,-5-3-26,0 3 216,-6 1-11,0-4 1,-2 7-148,-2-5 0,-3 4 160,-8-4 0,-3 4 99,-5-3 1,0-1 164,0-4 0,-3 1 0,-2-1-96,-1 1 0,3-6 474,0-2-282,1 2-116,8-5-81,-5 4-32,4-5 1,1-3 296,1-1-1678,4 0 672,5-1-1392,-3 4 917,9-10 233,-4 10 293,5-9-451,5 4 1032,1-1 0,11-8 0,1 2 0</inkml:trace>
  <inkml:trace contextRef="#ctx0" brushRef="#br0" timeOffset="4">17474 16652 7853,'-6'-5'1146,"1"3"27,5-3-677,0 5 1,-2 5-60,-2 3-172,3 2-53,-9 1-179,4 6 0,-2 1 137,0 5 1,1 4-52,-5 4 0,4-2 1,-1 2 116,0 0-24,-4 2-22,7-4 6,-6 4-703,1-3 513,5-1-120,-5-1 0,9-5-169,-6-1 146,6 1 187,-3-5 0,3-1-1472,-1-6 679,1-5-546,-3 4-150,5-8 845,0 3-123,0-5 717,-5 0 0,-1-5 0,-1-2 0,-3-9 0,4-2 0</inkml:trace>
  <inkml:trace contextRef="#ctx0" brushRef="#br0" timeOffset="5">17371 16732 7853,'-6'0'0,"-1"-4"736,4 0-540,1-5 1,-1 4 437,6-3 1,0-1-165,5 6 1,-5-1-1,5 4 1,-2 1-182,2 3 1,2 2-79,-2 6 0,2 0-123,1 4 1,1-2 108,-1 5 0,1 0-39,-1 4 0,0-4-15,1 0 0,-1 0-136,1 3 1,-5 1 74,1 0 1,-1 0-138,5 0 0,-1 0 91,1 0 1,-5-4-108,1 0 1,0-2 62,3 2 0,0-2 63,1-6 0,-5-1-206,1-2-86,0 2-302,-2-3 270,-1-1 104,0-1-1117,-4-5 554,4 0-734,-5 0 1,-5 0 578,-2 0 0,-3-4 883,-2 0 0,1-5 0,-6-2 0,0-7 0</inkml:trace>
  <inkml:trace contextRef="#ctx0" brushRef="#br0" timeOffset="6">17314 17074 9322,'0'-6'1790,"5"-4"-1702,1 8 370,6-8-180,-1 9 1,2-8-41,2 5 1,-2 1-196,2 3 1,3 0-1,1-2-143,3-2 0,-3 3 165,0-3 0,-4 3 1,4 1-176,1 0 1,-3 0-881,-2 0 0,1 0 531,0 0 0,-1 0-977,-4 0 1,-1-5 1435,-2-3 0,2-2 0,-4-1 0</inkml:trace>
  <inkml:trace contextRef="#ctx0" brushRef="#br0" timeOffset="7">17885 16743 12911,'0'11'937,"1"1"-758,3-1-106,-3 1 192,4 4-53,-5-3-312,0 8 1,4-7 106,0 5-278,0 0 281,-4 4 1,4 0 26,0 0-247,-1 0 163,-3 0 12,0 0 0,0-4-516,0 0 368,5-5 0,-3 2-368,1-5 267,4 1-16,-6-1 155,4-4-291,0-2-677,-3 0-600,3-4 823,-5 4 366,0-5 248,5 0 0,-4-1 276,3-3 0,-8-2 0,-2-6 0</inkml:trace>
  <inkml:trace contextRef="#ctx0" brushRef="#br0" timeOffset="8">17851 16823 7853,'-7'-5'1330,"2"-1"-586,10-1-93,-3 2-185,8 0 0,-8 4-95,6-3 0,-4 3 50,3 1 0,1 1-123,3 3 1,1 2-99,-1 6 0,2-1-44,2 0 0,-2 5-111,2-1 0,-1 5 35,1-1 0,-1-1 79,5 1 0,0 0-270,4 4 0,0-4 58,0 0 1,0-5-59,0 1 0,-1-2 0,1-2 1,4 1 135,0-1 1,-5-1 7,-3-2 0,-1 1-28,1-6 0,2 5-101,-6-4 0,-4 1 58,-3-1-1327,-1-3 594,0 4-999,-2-5-84,-5 0 0,-5-4 1854,-3 1 0,3-6 0,-5 2 0,4-4 0</inkml:trace>
  <inkml:trace contextRef="#ctx0" brushRef="#br0" timeOffset="9">18388 16720 7853,'0'-6'1259,"0"1"2262,0 5-3002,0 5-360,0 1 0,0 11 11,0 2-77,0-3 0,0 7 1,0-1-1,0 3-13,0 0 1,0 1-1,0-1 226,0 2-280,0 4 1,0-6-48,0 1 0,0-5-395,0-2 243,0 0 109,0-2 0,0 0-473,0-6 295,0 1 107,0-6 1,1 3-1354,3-5 619,-3 0-845,4-4 578,-5 0 436,5 0 1,-2-6 699,4-1 0,1-3 0,3-2 0</inkml:trace>
  <inkml:trace contextRef="#ctx0" brushRef="#br0" timeOffset="10">18605 16732 7853,'0'-12'1198,"0"6"-264,0 1-82,0 5-316,5 0-182,-4 0 0,4 1-95,-5 3 1,4 7-91,0 8 1,-1 0 1,-3 4 1,0-3-113,0 7 0,0 2 48,0 2 0,0 0-154,0 0 0,0 1-60,0-6 1,0 5-3,0-5 0,0-3-69,0-4 0,0-5 38,0 1 1,2-3-387,2-5 241,-3 4-783,4-10 448,-5 4 97,5-5-606,-4 0 0,8-1 120,-5-3 1009,0-2 0,-14-11 0,-3-1 0</inkml:trace>
  <inkml:trace contextRef="#ctx0" brushRef="#br0" timeOffset="11">18490 16766 9130,'2'-12'906,"1"2"-671,5 3 0,6-2-78,1 5 0,0-4 172,-3 5 1,3-1 413,0 4 0,6 0-368,-2 0 0,6 1-150,2 3 0,1 2-233,-2 6 1,-2-1 75,3 0 1,1 1-69,-1-1 1,-5 4 16,-3 1 1,-5 4-48,2-1 0,-5 3-33,-3 0 0,1 1-16,-6 0 0,1 0-66,-4 0 1,-5 1 109,-2 3 0,-9-3-308,-3 2 0,-7-2 132,-5-1 1,-2 0-205,-1 0 1,-3-5-70,3-3 1,-2-2 171,10-2 1,0-3-252,7-1 1,3-4 163,4 1 1,6-4-1015,2-4 1413,3-8 0,1-5 0,0-6 0</inkml:trace>
  <inkml:trace contextRef="#ctx0" brushRef="#br0" timeOffset="12">19518 16640 7853,'-4'-11'112,"1"-1"1,0 1-348,7 0 1,1 2 526,3-3 1,2 7-99,-3-6 0,7 2 211,2-3 1,-1 2-130,-4 3 1,4-2-7,1 5 0,0-4-61,-1 5 0,-2-1 331,2 4-372,-2 0 0,-2 0 42,1 0 0,-6 6-136,-2 5 0,1 2 44,-1 6 1,0 0-98,-4 4 1,1 0 79,3 0 0,-3 0-161,3-1 0,-3 5-35,-1 0 1,0 3-22,0-3 1,-5 5 16,-3-2 0,-3 2 76,-4-2 1,1 3-62,-5-2 0,4-2 27,-4 1 1,-1-4-35,-2 0 0,0-2 48,3-1 0,-1-4-43,4 0 0,1-5 108,4 2 1,-1-4 9,1 0 1,3-5 263,1 1-242,4-6 0,-2 5 129,5-3-153,0-3 1,5 4 200,3-5 0,3 0-40,4 0 1,3 0 44,5 0 1,4 0-129,-1 0 0,6 0 2,-1 0 0,2-1-121,1-3 1,0 3 119,0-3 0,1 3-145,-1 1 0,-4 0 66,1 0 0,-7 0-59,-1 0 0,-2-4 107,-5 0-802,-1 0-244,-9 4 170,4 0 1,-10 0-1422,0 0 1122,-5-5 648,-6 4 1,-1-9 448,1 2 0,-6-2 0,0-2 0</inkml:trace>
  <inkml:trace contextRef="#ctx0" brushRef="#br0" timeOffset="13">20215 16400 8860,'0'-7'1125,"0"-1"-407,0 6-233,0-3 0,1 6-166,3 3 1,-3 2-22,3 5 1,1 6-218,-1 2 1,0 6 129,-4 2 1,0 5-1,0-2 1,0 3 2,0 1 0,0 1-118,0-1 1,0 1-7,0 3 1,0-2-142,0 2 0,0 1 60,0-1 1,-4 2-118,0-2 1,-1-3-41,1 4 0,3-1 89,-3-4 1,3-1-92,1-7 1,1-3 32,3 0 0,-1-1-4,4-7 0,-4 0-58,1-3-232,2-1 218,0 0 0,1-3-582,-4 0-688,-1-6 1018,-2 3 0,0-6-493,0-3 0,0-2 427,0-6 0,-5 0 511,-3-3 0,-2-3 0,-2-5 0</inkml:trace>
  <inkml:trace contextRef="#ctx0" brushRef="#br0" timeOffset="14">20409 16766 7853,'4'-12'560,"0"1"0,1 3 264,-1 1-524,-3 4 156,4-2-122,-5 5 1,0 1-158,0 3 1,-6 4 47,-6 7 0,-1-1-169,-6 5 0,-3 1 117,-5 7 0,-5-2-146,2 6 0,-3-5 8,-1 5 1,3-4-185,1 3 1,4-6-191,0-1 0,3-1-211,4-7 1,2 0-597,6-4 465,-1 1-307,6-6 0,6-2 988,8-8 0,7-7 0,3-7 0</inkml:trace>
  <inkml:trace contextRef="#ctx0" brushRef="#br0" timeOffset="15">20569 16595 7853,'6'-12'-1700,"1"1"1307,-4-1 1709,-1 1 0,8 1-584,-2 2 1,2-2-613,1 2 0,-1 2 46,-2-2 0,2 6 106,-2-2 0,2 1-218,1 0 1,1 1 95,-1-1 1,0 1-108,1 2 1,-5 0 321,1 0-222,0 0 0,-1 0-93,1 0 69,-6 0 0,4 2-108,-6 1 0,0 0-101,0 5 0,0-5 54,0 5 1,0 0 509,0 3-221,-6 0 0,0 1-871,-5-1 1,3 1 541,0-1 0,1 4 165,-5 1 1,2-1 392,3-4-436,-3 1 1,4-1 82,-1 0-194,2 1 152,5-1-202,0 1 0,4-1 61,-1 1 0,8-5-60,0 1 1,0-1 45,5 5 0,-4-1-71,0 1 0,3 0 84,0 4 1,0-4 50,-3 4 1,-1 0 14,1-1 0,-1 4-43,0-4 0,0 6 38,-4-2 0,0-1-24,-4 1 0,-1 0 23,1 4 1,-6-1-13,-5 1 0,-3 0 102,-5 0 0,-3-4-44,-7 0 0,0-1 8,-4 1 1,3-7-160,-3-4 1,4-4 108,0 3 0,2-4-269,1 1 0,5-3-78,3-1-567,2-5 0,7-1 132,2-6 0,4-3 773,4 0 0,2-6 0,6 4 0</inkml:trace>
  <inkml:trace contextRef="#ctx0" brushRef="#br0" timeOffset="16">21448 16732 7853,'-5'-12'136,"4"1"0,-4-1 296,5 1 1,0 3 180,0 1-189,0-1 510,5-3-193,-4 4-360,4 2-156,-5 5 0,0 9-49,0 3 1,0 7-31,0 0 1,-1 3 12,-3 5 1,-2 2 36,-5 6 1,-1-1-20,1 0 1,-1 2-200,1 2 1,-1-5 9,1 5 0,1-7-313,2 4 0,-1-6 198,6-6 1,-5-2-452,4-2 0,0-2-631,4-6-617,0-4 1043,0 3 0,0-10 333,0 0 0,0-5 450,0-7 0,5-4 0,2-2 0</inkml:trace>
  <inkml:trace contextRef="#ctx0" brushRef="#br0" timeOffset="17">21414 16697 7853,'0'-11'1326,"1"1"-1060,3 2-297,3-2 1,4 9 651,0-3 1,-3 3-204,0 1 1,-1 1 47,5 3 0,-2 3-141,-3 9 1,7-3-239,-2 7 1,2 0 116,-3 6 1,1 0-95,-1 4 0,0-3 11,1 3 1,-1 1-125,1 3 0,-1-2-57,1 2 1,-2-6-257,-3 6 1,3-7-102,-2 0 0,-2-3 208,2-1 0,-4-2-128,3-2 1,0-2 53,0-6 0,2-3-358,-5-1-192,5-4-706,-8 2 870,4-5 1,-6-6 668,-3-6 0,-2-4 0,-6-7 0</inkml:trace>
  <inkml:trace contextRef="#ctx0" brushRef="#br0" timeOffset="18">21448 17063 7853,'-6'-5'1616,"1"-2"-1073,5-4 0,5 3-492,3 1 1,2 3 49,1-4 1,1 2 134,-1-2 0,4-1-52,1 6 0,4-5 41,-1 4 0,1-3-366,-1 3 0,2-4 170,-6 4 0,4-1-213,-4 1 1,4 3-40,-4-3 1,0 3 10,-3 1 0,-1-4 106,1 1 1,-1-3 57,1 3 1,-1 0 23,0-5 0,-3 5 98,0-5 1,-5 4 170,5-3 0,-5 3-74,0-4 0,2 4 372,-1-3 0,0 4-210,-4-2-379,0 5 0,0 5 187,0 3 0,0 3-69,0 5 0,0 1-54,0 6 0,0 0 29,0 0 0,0-4-50,0 0 0,0 0-12,0 4 0,0-2-134,0-2 0,1 2 65,3-6 1,-3 0-188,3-3 0,1-1-67,-1 0 190,0-4 660,-4-2-372,5-5 0,-4-1-102,3-3 0,-3-3-24,-1-4 0,0 0 41,0-1 1,-1-3-6,-3 0 0,3-4 8,-3 3 0,3-4-33,1 1 1,1 1 13,3-1 0,-3 4-199,3-4 0,1 5-82,-1-1 194,5 2-60,-8 7 41,9 1 1,-5 6 79,3 3 0,2 2-32,-2 6 1,2 0-7,1 3 0,1-2-2,-1 2 1,1-1-103,-1 2 0,3-4 68,-3 4 0,7-1-51,-6-4 0,2 3 130,-3-6-6,0 2 1,1-4 230,-1-2 172,1-3 1,-1-2-61,0-3 1,-4-2-24,-3-6 1,-2 1-294,2 0 0,-3-6 90,3-2 0,-8-1-384,-3 1 1,0-3-67,0 3 0,0-2-246,0-2 0,2 1 267,5 3 0,0-2-64,0 2 0,0 2-400,0 2 0,0 2 244,0 2 0,3-1-8,1 1 1,5 1 160,-1 2 1,2 3 366,1 5 0,1-5 0,-1-1 0</inkml:trace>
  <inkml:trace contextRef="#ctx0" brushRef="#br0" timeOffset="19">22351 16777 7853,'0'-6'1113,"1"1"-1293,3 5 132,-3 0 1,5 0 309,-2 0 0,-3 1 521,3 3 1,-3 4-260,-1 7 0,-1 3-154,-3 4 0,2 6-277,-6 3 0,6 2 92,-2 1 0,3-1-30,1-3 1,0 3-94,0-2 1,0-2-352,0 2 360,0-6-623,5 3 1,-3-10 308,6-3 0,-4-2-872,3-2 495,1-5 135,-2-1-596,4-5 0,-5-1 458,3-3 0,-3-3 623,-5-9 0,0-1 0,0-6 0</inkml:trace>
  <inkml:trace contextRef="#ctx0" brushRef="#br0" timeOffset="20">22179 16823 7853,'12'-4'1657,"-1"0"0,4-1-1072,1 1 1,0 3-163,-1-3 0,3 3-135,5 1 0,1 0-219,3 0 0,-2 4-165,6 0 0,-5 5 135,5-2 0,-6 7-24,2 1 0,-3 2-344,-1-2 0,-4 2 147,0 2 1,-7 2-115,0-2 1,-2 3 79,-6 1 1,0-2-20,-4-2 1,-2 5 79,-2-5 1,-7 6-100,-8-6 1,-4-2 57,-3 2 1,-4-5-159,-4 2 1,0 0 59,0-1 0,4-1 101,4-6 0,3 2-264,4-2 1,2-3-355,6-2 172,5-1 639,1-2 0,10-10 0,1-3 0</inkml:trace>
  <inkml:trace contextRef="#ctx0" brushRef="#br0" timeOffset="21">23036 16674 7853,'0'-15'191,"0"0"1,1 0-128,3 3 0,1 3 313,3-2 1,6 2-73,-3-6 1,3 2 139,-3 2 0,2-1-69,2 1 0,-1 3-125,5 1 1,0 0-96,4 0 0,0-2-112,0 5 0,0-1-4,0 1 0,-1 3 105,1-3 0,-4 3-196,0 1 1,-3 4 49,3 0 0,-5 6-8,1 1 1,-4 2 15,-3 6 0,1 0 60,-6 4 0,1 5-42,-4 2 0,-4 2-2,1-2 1,-10 3-108,2-2 1,-7 3 62,3 4 0,-6-2-170,2 2 1,-2-3 55,-2-1 1,1 1-21,3-1 0,-1-1 79,5-3 1,-1 2 132,5-5 1,0-2-31,-1-6 1,5-1 368,-1-3-185,5-2 1,-2 3-140,5-4 1,2-6 102,1-2 0,0 1-67,5-1 0,-1 0-41,5-4 1,3 0-19,0 0 1,4 0-16,-4 0 1,6 0-11,-2 0 0,1 0-104,-1 0 0,3 0-34,-3 0 1,1-4 78,-1 0 0,1-1-344,-5 1 0,5 3-111,-5-3-178,0-2 0,-7 4-647,-1-1 482,-4-4 0,-3 5 245,-8-6 588,-7 1 0,2-5 0,-3 1 0</inkml:trace>
  <inkml:trace contextRef="#ctx0" brushRef="#br0" timeOffset="22">23755 16480 7853,'0'-11'905,"0"-1"0,5 2-112,3 3-349,-3 2-248,5 5 0,-5 1 26,3 3 0,-3 3 59,-5 9 1,0 3-71,0 7 1,0 3-141,0 6 0,0-4 63,0 4 1,4-2-78,0 9 1,0-6 7,-4 2 0,3 2-120,1-2 1,4 4-51,-4-4 0,1 0 54,-2-4 1,-1 2-276,1 2 0,-1-4 160,-2 0 1,0-1-88,0-6 1,4 0 7,-1-5 1,1-3-20,-4 0 1,0-5 94,0 2 0,1-8 11,3 0 0,-2-4-369,1 4 236,-1-6-208,-2 3 1,0-6 121,0-3 0,0-2-607,0-6 984,0-4 0,0-2 0,0-5 0</inkml:trace>
  <inkml:trace contextRef="#ctx0" brushRef="#br0" timeOffset="23">24041 16732 7853,'11'-7'330,"-4"-3"0,2 8 218,-6-6-443,1 5 0,-4 0 183,0 6 0,-1 4 112,-3 4 1,-4 2-55,-7 2 1,-1 3-82,-3 5 1,-7 0-233,4-1 1,-5 2 84,0 3 1,2-2-114,-6 6 1,5-4 24,-5 3 0,6-5-251,-2 2 1,3-7 53,1-1 0,6-5-278,1 2-149,4-4-452,0 0 311,6-6 0,2-1 267,8-5 0,0-4-352,7 1 820,-2-6 0,13-3 0,-5-6 0</inkml:trace>
  <inkml:trace contextRef="#ctx0" brushRef="#br0" timeOffset="24">24304 16560 7853,'-8'0'332,"0"0"163,6 0 0,-5 0-154,4 0 1,-2 5-57,-3 3 1,2 6 0,2 1 0,1 4-61,-4-4 1,4 6-174,-1-2 1,-1 2 55,1 2 0,1-1-46,3-3 1,0 1 7,0-5 1,0 4-94,0-3 0,0-1 255,0-4-282,0 1 24,0-1 1,3-3 141,1-1-63,0-4 206,-4 2-83,0-5 0,1-4-123,3 0 1,-1-3-53,4 3 1,1-4-142,3 4 0,1-3-54,-1 3 1,2 0 85,2 4 0,-2 0 104,2 0 0,-2 0-29,-2 0 0,4 0-16,1 0 1,-1 5 39,-4 3 0,1 1 32,-1-2 0,0 7-53,1-2 1,-1 3 0,1 0 1,-6-1 32,-2 5 1,-3-1-13,-1 1 1,-1 3 131,-3-3 1,-2 6-137,-6 2 0,-3-1 24,0-3 0,-5 0-49,1 0 1,-3 0-83,-1 0 1,0-2 52,0-2 0,1-2-130,-1-6 0,1-1-159,3-2 0,3 1 88,4-6 0,1 1-341,-1-4 1,5-5-51,-1-2 0,1-4-12,-5 0 0,5-5 670,-1-4 0,-5-6 0,-5-3 0</inkml:trace>
  <inkml:trace contextRef="#ctx0" brushRef="#br0" timeOffset="25">24155 16526 7853,'-5'-11'508,"4"4"0,-3-2-400,8 6 0,7-3-433,8 3 0,-1 1 282,1-1 1,1 1 164,7 2 1,-2 0 759,6 0 0,-1 0-414,5 0 1,-1 0-212,0 0 0,2 0-94,2 0 0,-7 0 99,4 0 0,-10 0-330,-2 0 1,-2 0-643,-5 0 30,-6 0 0,-8 0 680,-9 0 0,-16 0 0,-13 0 0</inkml:trace>
  <inkml:trace contextRef="#ctx0" brushRef="#br0" timeOffset="26">12357 17006 7853,'0'-8'416,"0"0"-19,0 6 343,0-3 492,0 0-461,0 3-35,0-3-129,0 5 0,5 0-360,3 0 1,2 0 97,2 0 1,0 0-216,4 0 1,3 0-109,7 0 1,3 0-105,6 0 0,9-3 73,6-1 1,9-5-225,-27 5 1,1 0-1,2 1 1,1 0 192,0-1 0,0 0 0,5 1 0,0-1-250,-2-2 0,2 0 1,0 1-1,1 0 318,0 1 1,0 1 0,-1-2-1,-1 1 39,2 2 1,0 0 0,0-2-1,1 0-36,-1 2 1,0 0 0,1-1 0,0-1 53,-3 2 0,0 0 0,1-2 0,-1 0-254,-3 3 0,-1-1 0,0-2 0,0 0 221,-2 2 1,0 0 0,29-2-185,-6 4 1,-7-1 161,-8-3 1,-7 3 521,-9-3-754,-7 3 392,-7 1 1,-14 0-1418,-9 0 1,-11 1 921,-8 3 1,-7-3-1254,-1 3 0,-1-3 1558,1-1 0,1 0 0,-5 0 0,0 0 0</inkml:trace>
  <inkml:trace contextRef="#ctx0" brushRef="#br0" timeOffset="27">12357 16834 7853,'11'-1'-1312,"-4"-3"1296,-2 3 1346,-5-9-447,5 9-13,-3-4 12,3 5 877,-5 0-1129,5 0-348,-4 0 1,8 1-27,-5 3 0,-1-2 98,-3 6-220,0-1 0,-6 5-91,-5-1 0,-1 1 61,-3-1 0,-3 4-199,-1 0 1,1 1 59,-1-5 0,0 1-7,-3-1 1,0 0 11,3 1 0,-1-5 34,4 1 0,2-4 144,7 3 1,-3-3-57,2 4 22,3-6 17,0 9 15,5-5 0,1 5-27,3 1 1,2-5 76,6 1 0,0 0-38,4 3 1,-2-1-3,5-2 1,0 1 134,4-6 1,-3 5-82,3-4 1,-6 4-50,10-5 1,-9 2 14,5-1 1,-8-3-858,0 3 1,-3-1-1167,-5 1-1298,3-3 2104,-8 4 1041,3-5 0,-10 0 0,-2 0 0</inkml:trace>
  <inkml:trace contextRef="#ctx0" brushRef="#br0" timeOffset="28">5939 16903 7853,'0'-6'28,"0"-5"1,0 9 74,0-6 1,-4 4 106,0-3 1,0 3-21,4-4 0,0 5-16,0-5 0,0 4 22,0-3 0,2 0-60,2 0 0,-2-4-7,6 4 1,-1-3 32,5-2 0,4 1 27,3-1 0,3 1 109,1 0 0,1-1-122,2 1 0,4 1 58,4 2 1,0 2-40,0 2 1,-3 3 6,-1-3 1,-3 2-38,3 2 0,-8 6-102,1 1 0,-4 5-116,0 3 1,-4 1 53,-7 3 0,-2 7-272,-2-3 0,-3 6 137,3-3 1,-9 10-428,-7-2 0,0 3 95,-7-3 0,0 4-84,-4 0 1,-1-1 215,-3-6 1,3 2-50,-3-3 1,-1-2 139,2-1 1,-5-3 171,5-1 1,0-4 259,7 0 1,-1-7 302,5 0 527,-1-1-405,5-4 235,5-1-504,1-1 1,6-5 154,3 0 1,2 4-108,5 0 1,1 1-128,-1-2 0,2 0-226,2 5 1,2-6 73,2 2 1,2 1-96,-2-1 1,3 3 99,1-3 1,0 4-167,-1-4 1,5 1-155,0-1 1,-4-3-168,-4 3 0,-2-3-660,2-1 1,3 4 498,-3 0 1,-2-1-1177,-2-3 1705,-3 0 0,-5-5 0,-2-1 0</inkml:trace>
  <inkml:trace contextRef="#ctx0" brushRef="#br0" timeOffset="29">7149 16560 7853,'-6'-5'617,"1"3"-153,5-6-153,0 5 279,0-2 791,0 5-868,0 5 0,0 3-151,0 7 0,4 3-133,0 5 0,3 5-17,-3 2 0,1 3-134,-1 2 1,-3 3 47,3 0 1,-3 5-83,-1-1 0,0 2-55,0 2 0,0 0 14,0-1 1,0 0-140,0-4 1,0 4-170,0-3 0,0-4 111,0-4 0,5-5 65,3-6 1,-2 0 239,2 0 1,-4-5-96,3-3 1,-3-4-13,4-3 1,-6-2-70,2-2 0,-1-3 238,0 3-1405,-1-3 879,3-1 1,-5-1-754,0-3 0,-4 2 278,0-6 0,-3 1-363,3-5 1191,0-4 0,-1-2 0,-1-5 0</inkml:trace>
  <inkml:trace contextRef="#ctx0" brushRef="#br0" timeOffset="30">7389 16880 7853,'7'0'337,"3"-5"56,-9-1 0,5-1 349,-2 3 415,-3 3-98,5 1-270,-6 0-590,5 0-29,-4 0 0,4 1-25,-5 3 1,-1 3 39,-3 4 1,-2 0-14,-6 1 0,-1 3-13,-2 0 0,-3 6-157,-4-2 1,-5 4 0,0 3 0,-4 0 86,0 4 0,-2-3-102,-1 3 1,3-5 76,1 2 0,8-7-117,0-1 1,3-5 24,-1 2 0,4-4 34,5 0 1,3-2 4,0-2-190,6-3-635,-3-5-1687,5 0 1935,5-5 0,0-2-1738,2-4 2304,4-1 0,-10-4 0,4-2 0</inkml:trace>
  <inkml:trace contextRef="#ctx0" brushRef="#br0" timeOffset="31">8075 16663 7853,'-12'-6'298,"1"-4"0,1 7-142,2-5 160,3 6-2,0-8 0,4 7-42,-3-4 0,2 3 70,2-4 1,0 4-49,0-3 0,6 3-17,1-4 0,3 4 1,2-3 1,0 4 99,4 0 1,-2 1-50,5 2 1,0 0-118,3 0 0,5 0-126,0 0 1,-1 2 110,-3 1 0,-4 1-180,0 8 0,-1-4-35,1 8 1,-2-2-51,-6 1 0,-3-1 68,-1 5 1,-4-1-60,1 1 0,-3 2-117,-1-2 0,-5 3 37,-3 1 1,-3-2-68,-4-2 1,-3 3 36,-5-3 0,4 1 55,0-1 1,0-2 72,-4-6 1,5-1 8,3-2 1,2 1-3,2-5 0,3 3-17,1-3 81,4 0 237,-2-4-120,5 0 1,5 4 99,3-1 0,2 3-57,1-3 0,5 0-197,-1 4 0,4 1 8,-4 4 1,4-5-149,-4 1 1,4-1 155,-3 5 1,3 3-84,-4 0 0,0 0-63,-4-3 0,1 3 41,-1 0 1,-4 6-89,-4-2 1,-1-2 52,-2 2 0,-5 1-139,-3 2 1,-6-3 251,-1 0 0,-5-3-8,1 3 1,-4-5 22,-4 1 1,-1-2 143,-2-2 0,-2 0 29,5 1 0,1-5-78,3 1 0,0-5 144,0 0 0,5-1-43,3-2-359,2 0 1,6 0-112,-1 0 1,6-2-396,-2-1 0,3 0 17,1-5 1,5 5-495,2-5 0,5 0-109,3-3 1258,-2 0 0,8-6 0,-3-1 0</inkml:trace>
  <inkml:trace contextRef="#ctx0" brushRef="#br0" timeOffset="32">8794 17063 7853,'0'-7'3915,"0"-3"-3461,0 9 133,0-4 1002,0 5-1042,5 0-177,-4 0-683,4 0-1147,-5 0 1,-5 0-1,-1 0 1</inkml:trace>
  <inkml:trace contextRef="#ctx0" brushRef="#br0" timeOffset="33">9160 16743 7853,'-11'-11'1021,"4"-1"0,2 1-691,5-1 1,0 1-149,0-1 1,1 1 101,3 0 0,-2-1-72,6 1 0,0 1 27,3 2 0,0-2-68,1 2 0,0 2-81,4-2 0,-2 6 97,5-2 1,0 1-164,4 0 0,1 1 59,2-1 0,0 3-126,4 3 1,-4 0-87,0 4 1,-5 2 87,-2 7 0,-5-4-66,1 4 1,-6 0 88,-2-1 1,-4 4-48,1-4 0,-3 5 6,-1-5 1,-5 4-79,-3-4 1,-7 4 101,-4-4 1,-3 2-6,-1-2 1,1-2 66,-1 2 1,0-2-56,0-2 1,2 0 199,2 1 0,2-2 62,6-2 67,-1 2-28,1-9-166,4 9 1,2-7 19,5 4 1,2-4-1,1 1 0,5 2-87,7 2 0,-1-2-10,5 2 0,-4-2-221,4 2 0,1 2 66,2-3 0,1 7-42,0 2 0,-4 0-24,0-1 1,-1-1-11,1 5 1,-3-1 46,-4 1 1,2 1-28,-3-4 1,2 4 20,-9-1 1,3-3 9,-3 0 0,0 0 214,-4-1 0,-5-3-106,-3-5 1,-6 0 301,-1 0 1,-5 2-38,1-5 1,-8 1 77,-3-1 0,-2-3-24,1 3 1,-2-3 34,3-1 1,2 0-179,1 0 0,5 0-12,3 0 0,2 0-503,6 0 0,-1 0 59,1 0-1854,4 0 293,2 0 789,5-5 0,2 3 384,1-6 710,4 0 0,9-3 0,2 0 0</inkml:trace>
  <inkml:trace contextRef="#ctx0" brushRef="#br0" timeOffset="34">9902 17017 7853,'0'-6'0,"0"-4"0,5 8 0,-4-3 0,4 0 0,-5 4 0,0-4 0,0 5 0,0 5 0,0-3-298,0 6 298,0-5 0,5 2 0,2-5 0</inkml:trace>
  <inkml:trace contextRef="#ctx0" brushRef="#br0" timeOffset="35">10439 16652 7853,'0'-12'1093,"0"1"-283,0-1-315,0 1 0,1 1 362,3 2 262,-3 3-397,4 5-477,-5 0 0,0 5-176,0 3 1,0 6 107,0 1 1,0 5-6,0-1 0,0 3-16,0 1 0,0 0-120,0-1 0,0 0 48,0-3 1,0 3-199,0-3 0,0-2-43,0 2 0,0-5 123,0 2 0,0-4-25,0 0 1,0-1 57,0 1 0,-1-5-197,-3 1 70,3-6-275,-4 8 352,5-8-8,0 3 468,0-5-458,5 0 1,1-4 47,6 0 0,-1-1-49,0 1 0,6 3 40,2-3 1,2 3-2,2 1 0,-4 0 3,0 0 1,0 0-8,4 0 0,0 0-194,0 0 0,-1 5 45,-3 3 1,1-2-20,-5 2 1,4-1 68,-4 5 1,1-1 9,-5 1 1,-1 0 22,-2 3 0,1-2-14,-6 2 1,1 2 16,-4-2 1,-1 2 29,-3-2 1,-2-3 97,-6 4 1,0 0-59,-4-1 1,-1 1 245,-6-5 0,-5-3 20,-2-1 0,-3 1 16,-2 3 0,0 1-155,-3-1 1,2-3-33,-2-1 1,5 0-30,6 0 0,1 2-112,7-5 0,6 4-1203,2-5 646,2 1-576,-3-4 0,6-1 451,2-3 0,3-2-651,1-6 1387,0-4 0,-5-2 0,-2-5 0</inkml:trace>
  <inkml:trace contextRef="#ctx0" brushRef="#br0" timeOffset="36">10370 16549 8432,'12'0'997,"-1"0"1,0-1-1155,1-3 0,-5 2 335,1-1 1,3 1 59,5 2 1,0 0-37,-1 0 0,-1 0-46,5 0 0,0-1 26,4-3 0,0 3 102,0-3 1,1 3 92,3 1 0,1 0 20,2 0 0,3-1-58,-2-3 0,2 3-214,1-3 0,0-1 67,0 1 0,-1-4-74,-2 5 1,-3-3 72,-5 3 1,-6 1 0,-1-1 0,-4 1 24,0 2-403,-6 0-639,-1 0-153,-20 0 0,0 5 979,-16 3 0,-9-3 0,-7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22:25:13.9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2455 4968 8244,'0'0'0</inkml:trace>
  <inkml:trace contextRef="#ctx0" brushRef="#br0" timeOffset="1">2444 4523 8190,'0'-8'169,"0"0"505,-5 6-384,4-8 1,-4 7 517,5-4-317,0 4 174,0-2-421,0 5 1,-5 10 0,-2 3-1</inkml:trace>
  <inkml:trace contextRef="#ctx0" brushRef="#br0" timeOffset="2">2421 4500 8190,'0'23'0,"0"0"0,0-1 0,0-9 0,0-3 0</inkml:trace>
  <inkml:trace contextRef="#ctx0" brushRef="#br0" timeOffset="3">2433 5048 8077,'0'-6'-250,"-5"-4"0,-2 3 1</inkml:trace>
  <inkml:trace contextRef="#ctx0" brushRef="#br0" timeOffset="4">2433 4842 8115,'0'-6'2513,"-5"1"-2317,3 5 220,-3 0-2169,5 0 1753,5 0 0,-3 5 0,3 1 0</inkml:trace>
  <inkml:trace contextRef="#ctx0" brushRef="#br0" timeOffset="5">2421 4466 14574,'7'11'498,"-2"0"-276,-5 1 1,0-1 15,0 1 0,1 3 20,3 0 0,-3 5-27,3-1 1,-3-1-13,-1 1 1,4 0-135,0 4 1,1-4 74,-1 0 0,-3-4-155,3 4 1,-3-1 55,-1 1 0,4 2 32,0-6 1,-1 4-127,-3-4 1,0 4 83,0-4 0,0 2 43,0-2 1,4-1-14,0 5 0,0-5 214,-4 1-108,0 3 35,0 0 0,0 0 7,0-3 41,0-8-132,0 4-13,0-10-325,0 4-2258,0-5 0,0-5 1,0-2-1</inkml:trace>
  <inkml:trace contextRef="#ctx0" brushRef="#br0" timeOffset="6">2444 4831 8812,'0'-6'2662,"0"1"-2405,5 5 1,1-4 39,6 0 0,-1 0-55,1 4 1,-1 0 64,1 0 0,0 0-49,4 0 0,-3 0-111,7 0 0,-1 0 82,3 0 1,1-4-121,0 1 1,-1-1-43,-3 4 0,2 0 100,-2 0 1,2-2-124,-2-1 0,-3 1 103,-4-1 1,-1 1-552,0 2 179,1-5-1005,-1 4-84,-4-4-607,-2 5 572,-5 0 0,-4-1 1349,0-3 0,-10 3 0,1-4 0</inkml:trace>
  <inkml:trace contextRef="#ctx0" brushRef="#br0" timeOffset="7">2490 4534 8144,'6'-6'344,"4"-4"0,-7 8-18,4-1 0,1-3 247,3 3 1,5-2-133,-1 1 0,1 2 124,0-1 0,1-2-148,6 1 1,0-1-53,0 1 0,0 3-74,0-3 0,-1 3-71,1 1 0,-4-4-107,0 0 1,-3 0 114,3 4 1,-5 0-207,1 0 0,-4-1 313,-3-3-1559,2 3 654,-4-4-112,1 5 0,-1 0-1479,-2 0 2161,-3 0 0,4 5 0,-5 1 0</inkml:trace>
  <inkml:trace contextRef="#ctx0" brushRef="#br0" timeOffset="8">3232 4477 8094,'0'-6'1153,"0"1"-863,0 5 1,0 5 116,0 2 0,0 8-116,0 5 0,0 1 172,0 2 1,0 1-155,0 3 1,-5 1-207,-3 2 0,0 2-19,0-6 0,-2 2-154,2-1 0,2-4 78,-2 0 1,4-2 88,-3-6 0,4 1-253,-1-5 1,-1 1 35,2-1 1,-1-3-878,4-1 481,0-4-820,0 7 142,0-9-280,0 4 1234,0-5 1,0-5 0,0-1 0</inkml:trace>
  <inkml:trace contextRef="#ctx0" brushRef="#br0" timeOffset="9">3266 4466 8094,'0'-12'0,"0"5"0,0-1 1272,0 5-196,0-7 49,0 9-871,0-4-26,0 5 96,5 5 0,2 5-59,4 5 1,1 6 157,-1-2 1,0 2-126,1 2 1,-1 4-247,1-1 1,-1 2-76,1-1 0,-1-3-93,0 3 1,1-2 31,-1 2 0,2-7 162,2 3 0,-3-3 155,-1 3 1,0-1-131,-3-3 0,2-3-137,2-4 0,-5-1 90,1 0 0,-4 1-135,3-1 1,-4-3-247,1-1 1,-2-3 6,2 4-207,-3-6-798,4 3-208,-5-5 960,0 0 1,-6 0-1126,-5 0 1696,-1 0 0,-15-5 0,3-1 0</inkml:trace>
  <inkml:trace contextRef="#ctx0" brushRef="#br0" timeOffset="10">3095 4865 9528,'11'0'731,"1"0"1,4 0-529,3 0 1,3 0 47,1 0 0,3 0-308,1 0 0,5-1-11,-2-3 0,3-2 16,2-6 1,-2 5-631,-3-1 1,3 1 371,-3-5 1,3 1-1451,2-1 1760,-6 1 0,4 0 0,-4-1 0</inkml:trace>
  <inkml:trace contextRef="#ctx0" brushRef="#br0" timeOffset="11">3837 4477 8119,'-6'-5'110,"1"4"1045,5-4-195,0-1 180,0 5-352,0-4-355,0 5 0,0 5-482,0 3 1,0 7 129,0 4 0,0 3-33,0 1 1,4 1-84,0 2 0,-1 2-102,-3 3 1,2 0 27,1-4 0,-1 3 153,2-3 0,-3 0 130,-1-4 1,0-4-108,0 0 0,0-2 210,0 2 1,0-2-34,0-6 1,0-3 45,0 0-194,0-1 0,0 1-27,0-1-252,0-4 230,0 2-346,0-5 1,4 1 58,-1 3 1,6-3 220,-1 3 0,2-3-10,2-1 0,-1 0 132,0 0 1,5 4-140,-1 0 0,4 0 71,-4-4 1,4 0-53,-4 0 1,4 0-126,-3 0 0,3 0 148,-4 0 1,1 0-505,0 0 1,-4-1-588,4-3 1,-4 3-133,0-3-486,-1 2 1703,0-3 0,1-1 0,-1-5 0</inkml:trace>
  <inkml:trace contextRef="#ctx0" brushRef="#br0" timeOffset="12">4694 4431 8176,'0'-6'0,"0"-4"559,0 9 1,-1-8-84,-3 5 0,3-1-21,-3 1 1,-3 3-160,0-3 1,-3-1-38,-2 1 1,1 0-215,-1 4 1,0 0 147,-3 0 0,1 0-248,-5 0 1,0 4 110,-4 0 0,1 5-252,3-2 1,-1 7 117,5 1 1,-1 1-43,5-5 1,-1 1 63,1-1 0,0 2 23,-1 2 0,6-2 23,2 2 0,2-6 22,-2-2 0,2 1-28,-1 3 1,3-3 29,3 0 0,0-1 60,5 5 0,-1-5-2,5 1 0,3-1 125,0 5 1,5-1-97,-1 1 1,3-5-45,1 1 0,0 0-92,0 3 1,-1-3 104,1-1 0,-1 0-139,-3 0 0,1 3 124,-5-2 1,1-2-138,-5 2 0,0-4 64,1 3 0,-5 0-33,1 0 44,-5 3 0,2-3-5,-5 4 307,0 1 1,-5 3-80,-3 0 0,-3 0 143,-5-3 1,-1 3-75,-6 0 1,0 0-97,0-3 1,0-5-107,0 1 1,2-4-166,2 3 0,2-4-248,6 1 0,-1-2 178,1 2 1,3-3-598,1 3 516,4-3 0,-3-1-2401,2 0 1854,3-5 0,-3-1 780,8-5 0,7-6 0,7-1 0</inkml:trace>
  <inkml:trace contextRef="#ctx0" brushRef="#br0" timeOffset="13">4934 4454 8188,'0'-11'2433,"0"4"-2072,0 2 2385,0 5-2597,0 5 1,0 3-222,0 7 0,0 7 56,0 4 1,4 6 166,-1-1 0,1 2-163,-4 1 0,0-4 53,0 1 1,2-5-120,1 5 0,-1-10 40,1 2 1,-1-6 232,-2 2-75,0-5 0,0 2 59,0-4-204,0-6 183,0 4-266,0-9 145,0 5-1794,0-6 1530,5 0 1,1 3 258,5 1 0,2 0-98,2-4 1,-1 0 58,5 0 0,-3 0-35,3 0 1,-2 0 66,2 0 1,2 0-99,-6 0 1,4 0-91,-4 0 0,0 0-437,-3 0 1,-1 0-189,1 0-103,-1-5 1,-1 2-24,-2-4 914,-3 4 0,-5-7 0,0 4 0</inkml:trace>
  <inkml:trace contextRef="#ctx0" brushRef="#br0" timeOffset="14">4945 4728 8120,'0'-6'1374,"0"1"-375,0 5-858,0-5 0,2 3 112,1-1 1,0 1 148,4 2 1,5 0-179,3 0 0,4 0-35,-4 0 1,6-3-124,-2-1 1,2 0 109,2 4 1,0-1-341,0-3 0,-2 3 94,-2-3 0,2-1-559,-6 1 1,1-4-23,0 5 428,-4-6 1,5 2-120,-6-4 342,-4 5 0,-2-10 0,-5 4 0</inkml:trace>
  <inkml:trace contextRef="#ctx0" brushRef="#br0" timeOffset="15">4888 4397 8120,'12'-4'1025,"-1"0"1,4-1-39,0 2 0,6 1-373,-2-2 0,2-2-169,2-1 0,1 1-365,3 3 1,-2-2-184,6 1 0,-5-4-206,5 4 1,-4-3-489,3 3 1,-3 0-729,3 4 1525,-5-5 0,3 4 0,-5-4 0</inkml:trace>
  <inkml:trace contextRef="#ctx0" brushRef="#br0" timeOffset="16">6213 4420 8149,'-5'-12'1577,"4"6"-747,-4 1 6,5 0-236,0 4-379,0-4-121,0 5 1,0 5-27,0 2 1,0 9 22,0 3 1,1 3 12,3 5 0,-3-2 7,3 6 0,1-2-263,-1 2 1,-1 0 71,-3-4 0,2 0-44,1-5 1,-1-3 111,2 0 0,1-5-40,-2 2 1,1-4 64,-4 0 0,0-1-227,0 1 1,4-5-60,0 1 0,0-4-246,-4 3-867,0-4 515,0 2-550,0 0 1415,0-4 0,0 9 0,0-3 0</inkml:trace>
  <inkml:trace contextRef="#ctx0" brushRef="#br0" timeOffset="17">6533 4351 8318,'0'-7'0,"0"-1"774,0 6-144,0-3 584,0 5-724,5 5 1,-4 2 18,3 8 1,-3 4 24,-1 8 1,0 4-191,0 7 1,0 2-163,0 6 1,0-2 92,0-2 0,0-6-525,0-6 0,0-1 228,0 2 0,0-5-70,0-6 0,0 0 89,0-5 0,4 2-129,0-2 0,0-3-50,-4 4 0,1-5-64,3-3 0,-3-2-1039,3-2 602,-3-3-317,-1 4-1304,0-5 2304,0-5 0,-10-1 0,-3-6 0</inkml:trace>
  <inkml:trace contextRef="#ctx0" brushRef="#br0" timeOffset="18">6453 4694 8253,'7'0'-499,"1"0"1226,-5-5 0,7 4-175,-3-3 1,1 3-32,3 1 0,0 0-141,8 0 1,1 0 262,6 0 1,0 0-176,4 0 1,-6-4-363,-1 0 0,-1 0 0,-7 4 0,4 0-254,-4 0 1,1 0-476,-5 0 0,0-4 424,1 1 0,3-5-2125,0 4 1680,1-5 1,-9 3-806,1-6 1449,-6 6 0,-2-4 0,-6 4 0</inkml:trace>
  <inkml:trace contextRef="#ctx0" brushRef="#br0" timeOffset="19">6430 4397 8247,'11'0'0,"2"-4"627,2 0 0,3-3-125,5 3 0,1-4 360,3 5 1,2-5-328,5 4 0,0-3-366,1 3 1,-1-4 24,0 4 1,5-3-143,3 3 1,-4-4-251,-3 4 1,-2 1-492,-7 3 1,1 0-2249,-4 0 2937,-5 0 0,3 0 0,-3 0 0</inkml:trace>
  <inkml:trace contextRef="#ctx0" brushRef="#br0" timeOffset="20">7778 4648 8073,'0'-11'593,"0"5"-382,0 0 767,0 6 1,0 6-867,0 1 0,0 5 111,0 3 0,0 3-93,0 4 0,3 6 15,1 3 1,0 2-21,-4 1 0,0 0-50,0 1 0,0 1 42,0-1 1,0 1-81,0-5 0,0-2 118,0 2 0,0-10-135,0 2 0,1-4 73,3 0 1,-3-3-194,3-4 1,-1-2-266,1-2-39,-3 2 0,4-8-445,-5 6 381,0-5-1108,0 2 474,0-5 1102,0-5 0,-5-7 0,-2-6 0</inkml:trace>
  <inkml:trace contextRef="#ctx0" brushRef="#br0" timeOffset="21">7732 4648 8085,'0'-6'383,"1"0"184,3 2 0,-1 3 137,4-3 0,6 1-238,6-1 0,2-1-24,2-2 1,0 0-152,0 4 0,0 1-301,0-2 1,0 3-37,-1 1 1,1 0-10,0 0 1,-1 1-222,-3 3 1,-3-1 183,-4 4 0,-1 0-282,0 0 0,-4 4 167,-3-4 1,-3 3 6,-1 2 0,0-1 95,0 1 0,-9 0 373,-2 3 1,-9-1 6,1 5 0,-6-5 9,-2 2 1,1-4-265,3 0 0,1-5 54,3 1 1,3-4-1275,4 3 581,1-4-1703,5 2 2322,1-5 0,5 0 0</inkml:trace>
  <inkml:trace contextRef="#ctx0" brushRef="#br0" timeOffset="22">9205 4351 8180,'0'-7'675,"0"-1"-62,0 6 96,0-3-189,0 5 575,0-6-206,0 5-602,0-4 0,-1 5-273,-3 0 0,-2 1 83,-6 3 1,0 3-268,-4 4 1,-1 5 153,-6 3 0,0 7-183,0 0 0,2 5 80,2-4 1,-2 1-82,6-2 0,4-2 16,3 3 0,5-3-45,0-1 1,1-2 17,2-2 1,2 3 128,1-3 0,4-1-145,4 1 0,1-5 113,-1 1 1,4-4 67,1-3 0,0 1-93,-1-5 1,3 3 255,5-3 0,-4 0 35,0-4 0,-1 0 50,1 0 0,1-1 3,-5-3 1,4-1-107,-3-3 1,-1-2 138,-4 2 0,-1-2-88,-2-1 0,2 0 205,-2-1-95,-3 1 50,0-1-176,0 6 24,-4-4-628,4 8 215,-5-3-72,0 5 1,0 5 120,0 3 0,2-2-49,1 2 1,0 0 70,4 3 0,1 1-12,4-1 0,0 3 282,3-3 0,-1 3-137,5-6 0,0-3 372,4-1 1,4-3-140,0-1 0,3 0 15,-3 0 1,3 0-32,-3 0 1,1-5 91,-2-3 0,-5-2 48,2-1 0,-7-2 50,3-2 0,-5 1-165,1-5 1,-3 0-21,-5-4 1,-2 0-238,-5 0 0,0-1 69,0-2 1,-1 5 11,-3-2 0,-7 7 49,-8-3 1,-4 6-176,-4 2 1,-6 1 28,-5 6 0,-4 1-455,4 7 1,-4 4 4,4 7 0,2-1-198,5 5 0,3 1-403,5 7 0,6 1 509,1 2 1,5 3 623,3-2 0,-2-3 0,4 0 0</inkml:trace>
  <inkml:trace contextRef="#ctx0" brushRef="#br0" timeOffset="23">9845 4397 8268,'0'-11'2007,"0"4"-1601,0 2 323,0 5 0,0 5-996,0 3 1,4 3 121,-1 5 0,2 6 338,-1 9 0,-2 4-106,1 0 0,-1 5-232,-2-6 1,3-1 40,1-2 1,0-6-35,-4 2 0,4-4 65,0-4 80,-1 2 1,-3-8-411,0 2 0,0-6-120,0-1-995,0-6 340,0 3 938,0-5 1,0-5 0,0-1-1</inkml:trace>
  <inkml:trace contextRef="#ctx0" brushRef="#br0" timeOffset="24">9856 4408 8232,'0'-6'2507,"0"1"-2491,0 5 28,5 5 1,-2 3 143,4 7 1,2 1-198,7 3 1,-2 2 101,5-6 0,-4 4-163,4-4 0,-4-1 67,4-6 0,-5 1-78,1-5 0,2-1 95,-2-3 0,0 0-130,-3 0 0,-1 0 37,0 0 1,-3 0 15,0 0 1,-1-5 75,5-2 1,0-3 124,4-2 0,-4-1-58,4-2 0,-4 1-55,0-5 1,-1 4 228,1-4 0,-1 0-114,0-4 0,1 4-137,-1 0 0,1 5 62,-1-1 1,-3 6 54,-1 1-180,-4 6-160,7-3 1,-9 10 345,3 2 0,1 9-65,-1 3 1,0 5-67,-4 6 0,1 1 7,3 7 1,-3-3 18,3 0 1,-3-4-76,-1 3 0,0-6-158,0 7 0,1-9 413,3 1 0,-3-7-75,3-1 0,-2-5 248,-2 1-222,0-2-399,0-1 250,0-6-1207,0-1 1036,0-5 1,0 0 0</inkml:trace>
  <inkml:trace contextRef="#ctx0" brushRef="#br0" timeOffset="25">10679 4386 8199,'-7'0'705,"2"-2"-80,5-1 155,0 1-161,0-3-562,0 5 1,0 5 182,0 3 0,0 7 313,0 4 0,0 3-222,0 1 0,0 4-85,0 4 1,0 1-111,0-2 0,1 3 126,3-2 0,-3-2-385,3 1 0,-1-4 171,1 0 0,-3-2-9,3-1 1,1-4 180,-1 0-228,-1-5 0,-3 3-434,0-6 233,5-5-1432,-3 0 837,3-6-698,-5 0 0,-4-2-13,0-2 1515,-5-7 0,-2-7 0,-7-5 0</inkml:trace>
  <inkml:trace contextRef="#ctx0" brushRef="#br0" timeOffset="26">10496 4408 8199,'5'-11'-89,"1"1"89,6 2 0,-1-2 701,0 3 0,6 0-216,2 0 1,3 3-75,0-4 0,-3 4-95,0-3 0,4 4-215,4-1 1,0 3-19,-5 1 1,3 0-110,1 0 0,-2 1-85,3 3 1,-4 3 124,-4 4 0,1 0-96,-5 1 0,-4-1 6,-8 1 1,-1 4 66,-2 3 1,-5-1 29,-3 1 1,-7 0-103,-4 4 1,-3-4 28,-1 0 0,0-5-142,1 1 1,-1 2-208,0-2 0,0 0 116,0-4 0,5-3-1005,3 0 425,3-6-112,5 3 977,2-5 0,15 0 0,3 0 0</inkml:trace>
  <inkml:trace contextRef="#ctx0" brushRef="#br0" timeOffset="27">11181 4431 8580,'-11'0'1856,"-1"2"-1289,1 1 0,-1 4-382,1 4 0,-4 2 8,-1 2 1,1 3-153,4 5 0,3 3 53,1 1 0,4 3-263,-1-3 0,3 4-53,1-5 0,0 5 153,0-5 1,5-3-89,3-4 0,2-5 75,1 1 1,1-2 235,-1-2 0,2 0-158,2-4 0,-1 2 14,5-5 0,0 0 10,4-4 0,0 0 20,0 0 1,-1-5 44,1-3 0,4-2 89,0-2 0,2-4 31,-6-3 0,6-3 57,-6 0 1,-2-5 0,-2 0 1,-5-5-921,1 2 1,-6-4 518,-1-4 1,-6 2 756,2-2 0,-4 6-937,-4 2 1,-7 2-173,-8 1 0,-4 2 201,-4 10 1,-2 3-110,-5 5 1,0 4 61,-1-1 0,5 8-471,0 4 1,4 7-61,0 4 867,1 8 0,3-3 0,-1 4 0</inkml:trace>
  <inkml:trace contextRef="#ctx0" brushRef="#br0" timeOffset="28">11958 4329 8120,'0'-12'786,"0"1"0,0 3 414,0 0-274,0 6-353,0-8-335,-5 8 1,2-4-158,-5 2 0,1 3 45,-5-3 0,0 3-251,-4 1 0,3 4-12,-7 0 0,1 4-96,-3 0 1,3 2 33,0 2 0,5 2 59,-2-3 1,0 7 120,1-7 1,1 3-27,6-2 1,-1-1-25,5 0 1,-1 1 51,1-1 0,3 1-159,-3-1 0,8 2 185,4 2 1,2-2 195,1 2 1,6 1-244,2 0 1,2-1 24,2-4 0,1 5 21,3-1 1,-3 0-3,3-4 1,-4 0-210,-4-4 0,1 3 143,-5-2 1,0 2-48,-3 2 0,-1-5 43,1 1 0,-6-4-122,-2 3 312,-3 1 1,-1 3-58,0 1 0,-5-1 309,-3 1 1,-8-1-152,-7 0 0,-2 2 24,-10 2 1,0-2-80,-7 2 1,4-3-16,8-5 1,-1 2-91,8-5 0,-1 1-149,9-1 0,0-3-1585,3 3 893,6-3-606,1-1 0,7-5 1380,6-3 0,10-7 0,11-3 0</inkml:trace>
  <inkml:trace contextRef="#ctx0" brushRef="#br0" timeOffset="29">12289 4363 8102,'0'-12'2868,"0"6"-1401,0 1-533,0 5-1038,-5 0 1,4 5 141,-3 3 0,2 3 58,2 4 1,0 4 48,0 8 0,0-2-176,0 6 1,2-2-284,2 1 1,-2 2 172,6-5 1,-5 3 34,5-3 1,-4 0 98,3-5 0,-4-4 155,1-3 0,1 2-121,-1-2 1,0-3-264,-4-5 196,0 1 0,0-1-249,0 1-959,0-5 481,0 2 379,0-5 0,-11 0 0,-1 0 0</inkml:trace>
  <inkml:trace contextRef="#ctx0" brushRef="#br0" timeOffset="30">12860 4351 8281,'0'-6'2177,"0"1"-1188,0 0-162,0 4-317,0-4-646,0 5 0,0 6 106,0 5 0,0 6 214,0 6 0,0 1 60,0 2 1,0 4-194,0 4 0,0 0-144,0 0 1,0-3-80,0-1 1,0-1 161,0 2 1,4-4-78,0-8 0,-1 1 94,-3-5 0,0-3-358,0-5 110,0 1-1235,0-2 169,0-1 876,0-5 0,-5 0 0,-1 0 0</inkml:trace>
  <inkml:trace contextRef="#ctx0" brushRef="#br0" timeOffset="31">12540 4386 8255,'12'-7'0,"0"2"-43,3 5 1,3 0 386,5 0 1,5-4 454,2 1 0,8-1-476,4 4 0,7-4-56,0 0 1,1-1-135,-5 1 1,0 2 70,-3-6 1,-3 4-150,-5-3 1,-5 3 116,-2-4 0,-3 4-158,-1-3 0,-5 3 160,-3-4 49,-2 6 317,-7-3-246,-1 0 103,-5 3-70,0-3-786,0 5 0,0 5 205,0 3 0,0 7 203,0 4 0,0 3 359,0 1 1,0 1-173,0 3 1,0 0-253,0 4 0,0 2 110,0-3 1,0 3-177,0 2 0,0-1 146,0 0 0,0-5 207,0-2 0,0-4-35,0-4-1,0 1-88,0-5 0,0 1-24,0-5 1,0-3-3,0-1 0,0-3 278,0 4-185,0-6 121,0 3 399,0-5 1,5 0-578,3 0 0,3 0-197,4 0 1,3-4 74,5 1 1,0-5-219,0 4 1,2-1 111,-2 1 1,5 3-228,-9-3 1,4 2 125,-8-2 0,4 3-229,-4-3 0,0 1-627,-3 0 306,-1 1 0,-1-4 106,-2 2 0,1 2 716,-5-6 0,0 0 0,-4-3 0</inkml:trace>
  <inkml:trace contextRef="#ctx0" brushRef="#br0" timeOffset="32">13203 4637 8086,'0'-6'328,"0"-1"728,0 3 27,0 3-696,5-4 1,2 5 73,8 0 0,-1 0-108,5 0 1,0-4-192,4 0 0,0 1 102,0 3 1,0 0-244,0 0 1,1-2-364,2-1 0,-3 1 267,0-2 1,-1 2-835,-7-2 0,0 3 452,-3-3 0,-5 1-206,1 0 0,-6 0-15,2-4 678,-3-1 0,-1-3 0,0-1 0</inkml:trace>
  <inkml:trace contextRef="#ctx0" brushRef="#br0" timeOffset="33">13168 4340 8103,'5'-6'323,"3"2"1,-2 1-9,2-1 0,0 3 295,3-3 1,5 3-187,3 1 0,4 0-23,4 0 0,-3-4-224,3 0 1,-2 1-106,2 3 0,-3 0-28,3 0 1,0 0-275,0 0 1,1-4-854,-1 0 0,-5 0 81,1 4 1002,0 0 0,-5-5 0,5-1 0</inkml:trace>
  <inkml:trace contextRef="#ctx0" brushRef="#br0" timeOffset="34">14093 4294 13009,'2'12'-2189,"1"-1"0,-1 1 499,1-1 1690,4 5 0,-1-3 0,6 4 0</inkml:trace>
  <inkml:trace contextRef="#ctx0" brushRef="#br0" timeOffset="35">14128 4717 8058,'0'6'1061,"0"1"-156,0-4-284,0-1 1,0 4 290,0-2 667,0-3-596,0 4-313,5-5-834,-4 5-788,4-4-474,-5 5 1,0-5 310,0 3 1115,0-3 0,5 9 0,1-4 0</inkml:trace>
  <inkml:trace contextRef="#ctx0" brushRef="#br0" timeOffset="36">15647 4329 8250,'0'-12'368,"0"1"381,0 4 0,0 1 86,0 2-425,0 3-356,0-4 1,0 6 146,0 3 1,-4 2-175,0 6 1,-1 4 108,1 3 0,-4 8 264,-7 3 0,1 3-146,-5 2 1,1-1-437,-1 0 0,-1-1-2,5-2 1,-4-4-88,4-4 0,-1 0 202,5 0 0,0-1 89,-1-3 1,2-3 6,2-4 0,3-5-111,5 1 111,0-6 1,2 3-60,1-5 0,5 0 268,7 0 1,3 0-98,5 0 0,1-1-240,3-3 0,-2 3-14,5-3 1,0-1-223,0 1 0,3-3 6,-2 3 1,-4-4 121,0 4 0,-4-3-1249,-4 3 965,-3-5 1,-5 7-818,-4-6 1310,-2 5 0,-10-7 0,-1 4 0</inkml:trace>
  <inkml:trace contextRef="#ctx0" brushRef="#br0" timeOffset="37">15738 4557 8250,'6'-6'21,"1"-3"116,-4 5 1147,-1 0-821,3 4 0,-5 5 15,0 3 1,4 2-176,-1 1 0,1 6 144,-4 2 0,4 4-99,0 3 1,0 4 253,-4 4 0,0-4-229,0 1 0,3-1-313,1 4 1,0-3-82,-4-1 0,0-3 196,0 3 1,0-5-214,0-3 0,4 0-6,0-7-955,-1 0 474,-3-3-1284,0-6 303,0-1-212,0-5 568,0-5 0,0-1 1150,0-6 0,0-4 0,0-2 0</inkml:trace>
  <inkml:trace contextRef="#ctx0" brushRef="#br0" timeOffset="38">16206 4214 8166,'7'-11'883,"-2"5"-1,-5 0-391,0 6 0,1 6-39,3 1 0,-3 8-57,3 4 0,-3 7-261,-1 0 1,0 6 123,0-1 1,1 3-214,3 4 0,-3-3 95,3 4 0,-3 1-176,-1 2 0,0 1 32,0-1 0,0 1 44,0-5 0,0-1-18,0-6 1,4 0-30,0-4 0,0-4 20,-4-4 1,0-5-53,0 1 0,4-2-144,0-2 0,-1-3-29,-3-1-381,0 1 1,0 0-146,0-1-1222,0-4 728,0 2 943,0-5 0,5-5 1,2-2-1</inkml:trace>
  <inkml:trace contextRef="#ctx0" brushRef="#br0" timeOffset="39">16560 4500 8087,'0'-12'200,"0"5"49,0-1 1,2 4-240,1-3 0,-1 3-23,1-4 0,0 5 965,1-5 0,-2 5-368,6 0 1,-4-3-166,3 3 0,-3-2-145,4 1 0,-1 3-180,5-3 0,4-1 107,3 1 1,3 0 17,1 4 1,0 0-148,-1 0 1,1 1 81,0 3 1,-5 2-332,-3 6 0,-3 1 121,-5 2 1,-1 3-346,-2 4-1,-2 1 122,1 0 0,-1 1 20,-2 3 0,-5-2 253,-3 6 1,-2-5-77,-2 5 0,1-6 126,0 2 1,-2-4-67,-2-4 0,2 2 181,-2-2 1,2-2-82,2-2 1,-1-2 338,1-2-100,-1 1-81,1-1 0,5-3-123,2-1-178,2-4-39,2 2 117,0-5 16,6 0 1,0 0 144,5 0 1,1 0-108,-1 0 1,2 0-8,2 0 1,-2 0-100,2 0 1,-2 0-318,-2 0-1017,1 0 1031,-1 0 1,-1-1-2200,-2-3 1812,2 2 0,-4-6 730,6 4 0,-1-5 0,0 3 0</inkml:trace>
  <inkml:trace contextRef="#ctx0" brushRef="#br0" timeOffset="40">17200 4740 8078,'0'-7'1154,"0"2"-1404,0 5 1,5 5 0,1 2-1</inkml:trace>
  <inkml:trace contextRef="#ctx0" brushRef="#br0" timeOffset="41">17463 4431 8203,'0'-11'0,"0"3"0,0 1 0,0 3 0,0-4 0,0 4 565,0-3 0,0 3 340,0-4 0,1 6-345,3-2 1,-2 2-349,6-2 0,-4 2 35,3-1 0,2 1-331,6 2 0,-1 0 51,5 0 1,-5 2 32,1 1 0,2 0-191,-2 5 1,-1-1 92,-6 5 0,1 4-210,-6 3 1,5 4 121,-4 4 1,0 1 264,-4 2 1,-2 3-187,-1-3 0,-4 2 3,-4-1 1,-2 0 104,-2-4 1,-2 3 5,-2-3 1,-2 0 60,2-4 0,1-1-70,-1 1 1,5-1 136,-1-3 0,2-3-58,2-4 268,-1-1-53,6 1 179,1-6-197,5-1 562,0-5-664,10 0 1,-1 0 273,10 0 1,1 0-59,7 0 0,-3 0-342,3 0 0,-3 0 25,-1 0 0,-1 0-382,1 0 0,-5 0-151,-3 0 0,-2 0-1380,-2 0 181,1 0 0,-6-1 1661,-2-3 0,-3 3 0,-1-4 0</inkml:trace>
  <inkml:trace contextRef="#ctx0" brushRef="#br0" timeOffset="42">18399 4500 8073,'-1'-10'0,"-3"2"637,3 3-74,-4 0 403,5 4-188,0-4-636,0 5 0,0 5-56,0 2 1,0 8 139,0 5 1,3 1 21,1 2 1,4 4-383,-4-1 0,-1 2 116,-3-1 0,4-3-285,0 3 0,0-3 168,-4-1 0,1-4-62,3 0 1,-3-5-66,3 1 1,-3-3-100,-1 0 1,0-5-466,0 1 208,0-5-656,0 2 1107,0-5 0,-5 0 0,-1 0 0</inkml:trace>
  <inkml:trace contextRef="#ctx0" brushRef="#br0" timeOffset="43">18262 4488 8074,'0'-11'226,"5"0"13,-4-1 0,9 2 164,-2 2 1,-2 2-29,2 2 1,3 3-97,5-3 1,0-1-46,-1 1 0,3 0-57,5 4 0,1-3 57,3-1 0,1 0-127,2 4 1,3 0 45,-2 0 0,-3 0-241,-2 0 1,-7 0-422,-4 0 1,-2 0 330,-1 0 0,-6 1-269,-2 3 252,-3 2 0,-1 6 36,0-1 1,-4 1 32,0-1 0,-8 4 249,0 1 1,-3-1-41,0-4 1,-3 4 115,-5 1 0,2-2 86,2-7 1,2 2-82,6-5 1,4 1-229,3-1 189,-2-3-150,5 4-12,-4-5-214,5 5 0,5-2 119,2 4 1,4 0 79,0 0 0,4 4 32,1-4 1,3-1 77,-4 2 0,4-2-25,-4 2 0,2 2-59,-2-2 1,-3-2-52,4 2 1,-7-4 144,-2 3-351,-4 1 0,2 3 18,-5 1 1,0-5 15,0 1 1,-5 0 229,-3 3 0,-3 0-107,-5 1 0,-3 0-189,-7 4 1,-2-7 64,-3 2 1,0-3-303,4-1 0,0 2 180,5-5 0,4 0-631,3-4 963,2 0 0,7-5 0,0-2 0</inkml:trace>
  <inkml:trace contextRef="#ctx0" brushRef="#br0" timeOffset="44">18833 4534 8074,'5'-6'194,"-4"-4"-29,4 8 1125,-5-3 209,0 5-1250,0 5 0,0 2-15,0 4 0,0 4 14,0 1 1,0 3-1,0-4 1,0 5-15,0-1 0,0-1 14,0 1 1,2-4 0,2 4 0,-2-4-1825,6 4 0,-1-5 1249,5 2 0,-1-4 327,1 0 0,3-5 130,0 1 0,4-5 219,-4 0 1,4-1-119,-3-2 0,3 0 195,-4 0 1,0-2-107,-4-1 0,1 0 68,-1-5 1,1 1-100,-1-5 1,-1-3-319,-2 0 1,1-5-124,-5 1 1,3-3-198,-3-1 1,4-4-73,-5 1 1,1-6 198,-4 2 1,0 2-631,0 1 1,0 4 324,0 4 1,-4 3-295,1 4 0,-6 5 28,1-1 793,-2 6 0,-1-4 0,-1 6 0</inkml:trace>
  <inkml:trace contextRef="#ctx0" brushRef="#br0" timeOffset="45">19507 4454 8139,'0'-6'-100,"0"1"2173,0 5-1878,0 5 0,-4 6 64,0 8 0,-5 3-44,2 1 0,0 5-67,0 2 0,4 3 88,-1 1 0,3-1-236,1-2 0,0-3 67,0-5 0,0-2-351,0-2 0,0-2 42,0-6 0,1-1-337,3-2-756,-3 2 611,5-9-123,-6 4 30,0-5 817,0-5 0,0-6 0,0-7 0</inkml:trace>
  <inkml:trace contextRef="#ctx0" brushRef="#br0" timeOffset="46">19244 4420 8139,'12'0'307,"0"-1"168,3-3 0,3 3 140,5-3 1,0-1-197,0 1 1,1 0-232,3 4 0,2-4 67,5 0 1,0-1-112,1 2 1,-1 0 110,0-5 1,0 6-765,1-2 0,-6-1 509,-3 1 0,4-5 0,-1 3 0</inkml:trace>
  <inkml:trace contextRef="#ctx0" brushRef="#br0" timeOffset="47">20535 4134 8119,'0'-6'339,"0"1"168,0 5-341,0 5 0,0 5 243,0 5 1,0 6-132,0-2 1,-2 2-131,-1 2 1,-4 1 78,-4 3 0,-1-2-146,1 6 1,0-6 15,-1 2 0,-1 1-151,-2-2 0,4 1 0,-1-4 1,2-2 121,6-2 1,-3-2-197,3-6 1,0-3-95,4 0-35,0-1 190,0 0 0,2 1 27,1-4 63,4 0 0,8 0 14,0 0 0,0-1-234,-3-3 0,0 0 123,4 0 0,-4 0-502,4 0 1,-2-3 232,1-1 0,-3-5-1015,4 1 1358,-4-2 0,0-1 0,-1-1 0</inkml:trace>
  <inkml:trace contextRef="#ctx0" brushRef="#br0" timeOffset="48">20626 4443 8119,'6'-2'532,"-2"-1"-102,3 1 60,-6-3-319,4 5 1,-5 2 66,0 1 1,0 4 164,0 4 0,0 6-165,0 2 1,0 6-66,0 2 0,0 3 95,0-3 1,0 3-221,0-3 1,0 3-87,0-3 1,1 3-55,3-3 1,-3 0-14,3-4 1,1-6 74,-1-1 0,0-4-406,-4 0 276,5-1 0,-4-3-212,3-1-169,-3-4-429,-1 2 523,0-5 1,-5-10 0,-1-3 0</inkml:trace>
  <inkml:trace contextRef="#ctx0" brushRef="#br0" timeOffset="49">21037 3940 7940,'0'15'808,"0"1"0,0 4-229,0-1 0,0 9-34,0 6 1,0 2-148,0 6 0,0-1-193,0 5 1,4 2-144,0-2 0,1 2-21,-1-6 1,-2-1 84,6 1 0,-4-4-38,3 4 0,-3-3 256,4-1 1,-6-1-59,2-11 1,1 1-249,-1-4 0,1 0 63,-1 0 1,-2-4-110,6 0 1,-4-5 89,3 1 1,-4-2-460,1-2 1,-2-3-280,2-1-975,-3-4 707,4 2-202,-5-5 465,0 0 1,0-5 211,0-3 1,-5-2 448,-2-1 0,-3-6 0,-2-1 0</inkml:trace>
  <inkml:trace contextRef="#ctx0" brushRef="#br0" timeOffset="50">21277 4408 8105,'11'-17'0,"-4"0"134,-3 6 0,1 3 654,-1 1 324,-1 4-253,-3-2-239,0 5-570,-5 0 0,-6 6 125,-8 6 0,-7 4-58,0 7 0,-6 1-83,2 3 0,-2-3-167,1 3 0,0 0-420,4 0 0,0 0 300,5-4 1,0-6-216,3-1 0,6-4-113,6 0-1177,4-6 857,-2 4 901,5-9 0,5 5 0,1-6 0</inkml:trace>
  <inkml:trace contextRef="#ctx0" brushRef="#br0" timeOffset="51">21414 4214 8062,'0'-11'906,"0"3"-134,0 1-536,5 4 0,-2-3 367,4 2 99,-4 3-477,7-4 218,-4 5-435,6 0 0,-1 0 104,1 0 1,-1 1 26,0 3 0,1 3 22,-1 9 1,-4 1-100,-4 6 1,-1 0-42,-2 0 0,-5 5-185,-3 2 1,-3 3-65,-5 1 1,0 1 135,-3-1 0,-1 0-59,4 1 1,1-6 37,4-3 0,-1-2-65,1-1 0,1-1 190,2-3 0,-1 1 61,5-5 1,1 1 245,3-5 1,0-3-135,0-1 0,0-3 137,0 4 0,5-6-67,2 2 0,5-3-9,3-1 1,3 0-65,5 0 1,-1 0-345,1 0 0,0-1-17,0-3 0,0 3-46,0-3 0,-4-1-739,0 1 1,-5-1 456,1 1 0,-2 3-1977,-2-3 2484,-5 3 0,4-4 0,-3-1 0</inkml:trace>
  <inkml:trace contextRef="#ctx0" brushRef="#br0" timeOffset="52">21860 4774 8162,'0'11'-180,"3"1"1501,1-1 0,0 4-551,-4 1 1,0 4-344,0-1 1,0-1-374,0 1 1,0 0 118,0 4 1,0-2-430,0-2 0,0 3 201,0-3 0,0-1-638,0 1 1,0-5 395,0 1 0,-5-4 297,-3-3 0,-2 2 0,-1-4 0</inkml:trace>
  <inkml:trace contextRef="#ctx0" brushRef="#br0" timeOffset="53">22545 4066 7353,'6'-7'1576,"-1"2"-989,-5 5 1,0 5-95,0 3 1,0 4-202,0 3 1,-4 3-234,1 4 0,-6 1 50,1 0 0,-2 1-1,-1 3 1,-5 1 130,1 2 0,-1 2-234,0-5 0,4 0-29,-4 0 1,4-3-34,0 3 0,5-8-102,-1-4 230,6 3 1,-5-5-119,3 2 191,3-8-192,-4-1 1,5-5 75,0 3-53,0-3 0,1 4 57,3-5 0,4 0 39,7 0 0,-1 0-222,5 0 1,-4 0 55,4 0 1,-5 0-1043,1 0 798,3 0 0,-5 0-377,2 0 0,-6-4 214,-1 0 1,-5-1 40,5 1 1,-5 2 51,0-6 1,-1 4 408,-2-3 0,5-1 0,1-3 0</inkml:trace>
  <inkml:trace contextRef="#ctx0" brushRef="#br0" timeOffset="54">22602 4408 7987,'0'-6'810,"0"1"1398,0 5-1981,0 10 1,0-1 59,0 10 1,-4 0-47,0 4 0,0 5 103,4 2 1,0 3 3,0 2 1,0 3-40,0 0 1,0 2-62,0-5 1,2-1-8,2-11 0,-3 2-643,3-6 1,-3-6 162,-1-2-834,5-2 610,-4 3-1124,4-6 271,-5-1 779,0-5 1,0-10-1,0-3 1</inkml:trace>
  <inkml:trace contextRef="#ctx0" brushRef="#br0" timeOffset="55">23116 3952 7296,'0'12'343,"0"4"1,0-3 161,0 7 1,-1 4 234,-3 6 0,2 4-253,-1 4 0,1-1-122,2 5 0,0 1-38,0 7 0,0-7-73,0 3 0,4-5-206,0 1 0,1 1 175,-1-4 0,-3-1 43,3-4 1,-3-5-159,-1-2 1,2-4-244,1-4 0,-1 1 1,1-5 0,-1 4 132,-2-4 1,0 1-170,0-5 131,0 0 0,1 1-399,3-1-469,-3-4-571,4-2 367,-5-5-560,0 0 1,-1-9 1671,-3-3 0,-2-7 0,-6 2 0</inkml:trace>
  <inkml:trace contextRef="#ctx0" brushRef="#br0" timeOffset="56">23276 4477 8047,'5'-11'-522,"-4"-1"485,9 1 683,-3-1 1432,-1 1-860,-1 5-757,-5 0 31,0 6-567,-5 6 1,-3 4 119,-7 5 1,-4 5-113,-8-1 1,-1 7 94,-2 0 1,-6 5-177,6-5 1,-4 1-196,7-4 0,0-4-253,5 0 1,4-5 143,3 1 0,2-3-790,2-5-320,4 3 1562,2-3 0,10-1 0,2-1 0</inkml:trace>
  <inkml:trace contextRef="#ctx0" brushRef="#br0" timeOffset="57">23481 4306 8078,'0'-12'0,"4"5"23,0-1 1,0 4-344,-4-3 1334,5 4 1,-3-6-336,6 5 0,-4-1-150,3 1 1,-3 3-6,4-3-290,-1-2 1,5 5-254,-1-3 1,1 3 113,-1 1 1,2 0-205,2 0 0,-2 0 125,2 0 0,-2 5-312,-2 2 1,-3 5 101,-1 3 0,-4 3 11,1 5 1,-3 0 157,-1-1 1,-1 6-16,-3 3 0,-8-2 24,-7 1 0,-2 5-19,-2 3 0,0-4 49,0-4 1,0-4-28,1 0 0,4-1-100,3-3 0,-1-4 171,5-3 0,-3-2 137,6-1 1,2-2-26,-2-3 0,6 0-16,-2-4 366,3-1-49,1 3-84,0-5-318,5 0 1,1 1-3,6 3 1,4-3-22,3 3 1,4-3-553,4-1 1,-3 0 236,2 0 1,-1 0-313,-3 0 1,1-4 262,0 1 0,-4-5-988,0 4 0,-6-1 1306,-2 1 0,1 3 0,-6-4 0</inkml:trace>
  <inkml:trace contextRef="#ctx0" brushRef="#br0" timeOffset="58">24007 4854 16812,'0'6'555,"0"4"-743,0-8-992,0 8 1180,0-9 0,-10 9 0,-3-3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22:25:14.01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11912 1085 8311,'0'0'0</inkml:trace>
  <inkml:trace contextRef="#ctx0" brushRef="#br0" timeOffset="1">11832 1165 8278,'0'-6'-439,"-1"1"492,-3 5-53,3 0 0,-9-6 0,3 0 0</inkml:trace>
  <inkml:trace contextRef="#ctx0" brushRef="#br0" timeOffset="2">11901 1085 8548,'0'-6'2121,"0"1"-852,0 5 1,0 5-1002,0 2 0,-4 3-33,0 2 1,0-1-1,4 1 0,0 3-88,0 0 1,0 4 83,0-4 1,0 6-115,0-2 0,0-2 114,0 3 0,0-1-65,0 3 1,0 1 27,0 0 1,0 0-107,0 0 0,0 0 110,0-1 1,0 1 2,0 0 1,4 0 242,0 0 0,3-4-164,-3 0 1,4-1-106,-4 1 0,1 1 77,-2-5 1,0-3-351,5-5 187,-6 1-42,3 3 1,-4-4-24,3-4-318,-2-1 51,3-2-880,-5 0-58,-5 0 1,2-4-139,-5 0 109,1-5 1,-5 4 109,1-2 1100,0-4 0,-6 5 0,-1-5 0</inkml:trace>
  <inkml:trace contextRef="#ctx0" brushRef="#br0" timeOffset="3">11786 1108 8354,'4'-8'-401,"0"1"1,1 4 1116,-1-1 0,-2-1-187,6 1 1,-4-1-146,3 1 0,1 3-106,3-3 1,1 2-56,-1-2 1,6 3 137,2-3 1,2 3-84,2 1 1,-4 0-201,0 0 1,0 0 116,4 0 1,-4 0-80,0 0 1,0 1 52,4 3 1,0-2-188,0 6 1,-4-4 70,0 3 0,-4-3-132,4 4 0,-4-1 153,4 5 1,-5-5 190,2 1 0,-8 0-215,0 3 0,-5 1 81,0-1 0,-1 0-136,-2 1 0,0-1 122,0 1 0,-5-1 114,-3 0 0,-2 1-103,-2-1 1,-4 1-127,-3-1 1,-4 4 46,-4 1 1,3-1-18,-2-4 1,-2 1 125,1-1 1,-1-1-67,2-2 1,3 1-39,0-5 0,1-1 32,7-3 1,-4 0-175,4 0 233,0 0-508,3 0-685,6 0 75,1 0 0,11-3-842,5-1 1,6 0 1814,6 4 0,0-5 0,-1-1 0</inkml:trace>
  <inkml:trace contextRef="#ctx0" brushRef="#br0" timeOffset="4">17131 1131 8262,'2'-8'-164,"1"0"1,-1 1-205,1-5 0,-1 5 1190,-2-1-49,0 6 218,5-3-591,-4 5 1,3 2-200,-8 6 0,2 4 68,-6 11 0,0 1 65,-3 3 0,-1 2-113,1 5 0,3-1-1,1-2 1,-1 6-121,-3-3 0,1 3 139,2-3 1,-1 3-136,5-3 0,-3 2 101,3-10 0,-4 5-392,4-5 0,1-3 133,3-4 1,-2-5 65,-1 1 1,1-2-59,-1-1-139,1-1 0,2-3-405,0-1 261,0-4-393,0 2 0,0-6 278,0-3 0,0-3-1673,0-4 2117,0-6 0,0 0 0,0-6 0</inkml:trace>
  <inkml:trace contextRef="#ctx0" brushRef="#br0" timeOffset="5">17177 1039 8404,'0'-11'0,"0"3"385,0 1 1,-1 4 305,-3-1 223,3 3-589,-4 1 0,5 5-66,0 3 0,1 3 25,3 4 0,-2-1 139,6 5 0,-4 2-88,3 5 1,1-2-34,3 3 1,2 1-260,2-1 0,-2 3 123,2-3 0,-1 1-153,1-2 1,-2-2 97,2 3 1,-2 1-104,-2-1 0,1-1 41,-1-3 0,1-4-222,-1 0 0,-1-4 31,-2 4 1,1-5-217,-6 2 65,6-4 0,-7 0 97,1-1 1,0-3-981,1-1 427,-3-4-471,4 7 824,-5-9 0,-5 4-460,-3-5 0,-3 0 856,-4 0 0,-3 0 0,-5 0 0</inkml:trace>
  <inkml:trace contextRef="#ctx0" brushRef="#br0" timeOffset="6">16891 1553 8282,'-7'0'412,"-1"0"-344,6 0 1,-3-1 574,5-3 0,1 3-194,3-3 1,7 3 71,8 1 0,5 0-200,7 0 0,0 0-90,11 0 1,0-4-374,4 0 0,1-1 164,2 1 0,0 3-1128,4-3 0,-5 2 422,2-2 432,-3 3 0,-2-10 1,1 5-1</inkml:trace>
  <inkml:trace contextRef="#ctx0" brushRef="#br0" timeOffset="7">20055 1062 8170,'0'-6'665,"0"1"-87,0 5-335,5 0 1,-4 1-97,3 3 1,1 6 115,-1 5 0,1 4-1,-1-4 1,-3 7-28,3 1 0,-3 1 8,-1 6 1,0-3-158,0 4 0,0-1 109,0 4 0,0 1 180,0-1 1,0-1-151,0-3 1,0-2-220,0-5 1,0 0-162,0 0 1,0-2 127,0-2 1,0-1-201,0-3 0,0-6 81,0 3 1,0-7-1401,0 2 724,0-4-464,0 2 1113,0-5 0,-5-10 0,-1-3 1</inkml:trace>
  <inkml:trace contextRef="#ctx0" brushRef="#br0" timeOffset="8">19952 1085 8115,'0'-11'597,"5"-1"-300,-3 6-59,8-4 186,-4 8-246,6-3 1,-1 4 53,0-3 0,5 3 0,-1-3 0,6 3 145,2 1-199,0 0 1,9 0-76,-6 0 1,1 0 79,-4 0 0,2 4-337,-2-1 1,1 6 159,-9-1 0,1 2-319,-5 2 0,-1-1 124,-2 0 0,-3 2-9,-5 2 0,-1-1 120,-3 5 0,-6-1 36,-5 1 0,-6 1 46,2-4 0,-2 0-55,-2-1 1,4-2 156,0 2 1,1-6-117,-1-1 0,2-2 168,6 2 1,0 1 26,-1-6 115,1 6-181,-1-7-64,6 8 1,2-8-46,8 6 0,2-4 49,6 3 1,0-3 143,4 4 1,1-2-137,6 2 0,1 2-77,3-3 0,-2 0 38,6 0 0,-6 1-5,2 3 1,1-3 37,-2 0 0,-3-1-3,-4 5 0,-5-2 80,1-3 1,-3 4-91,-4-4 0,0 3 106,-4 2-93,0-1 1,-9 1 237,-3-1 1,-7 1 52,-4-1 1,-4 3 51,-3-3 1,0 3-96,-4-6 0,-1 1-102,-3-2 1,0 2-129,0-5 0,3 0 149,1-4 1,8 0-812,-1 0 1,8 0 352,0 0 0,2 0-2840,2 0 3070,4 0 0,-3 0 0,4 0 0</inkml:trace>
  <inkml:trace contextRef="#ctx0" brushRef="#br0" timeOffset="9">2490 6441 8106,'0'-11'-295,"0"0"343,0-1 225,0 1 0,-2 4-7,-1 4 1,1 0 371,-1-1-425,1 3 1,2-3 29,0 8 1,0 2 104,0 6 0,0 3-111,0 0 0,4 7-16,0 1 0,1-1 16,-1 5 0,1 2-86,3 2 0,-3 2 116,-5 1 0,3-4-290,1 1 0,0-6-112,-4 2 1,4-3-102,0-1 1,1 0 66,-1 0 1,-3-4 67,3 0 1,-3-5 24,-1 1 0,1-6 78,3-2-397,-3-4 217,4 7-270,-5-9-31,0 4 31,0-5 1,-1-4-1423,-3 1 1870,-2-6 0,-6-3 0,1-5 0</inkml:trace>
  <inkml:trace contextRef="#ctx0" brushRef="#br0" timeOffset="10">2467 6350 8235,'5'-18'0,"0"2"365,3 4 1,2 5-57,-3-1 1,7 4 209,2-3 0,4 3-126,-1-4 0,4 4-85,3-3 1,0 4-28,4-1 1,-4 3-177,0 1 1,-2 0 46,-1 0 0,-4 1-84,0 3 0,-5 3-298,2 4 1,0 0 171,-1 1 0,-1 3-78,-6 0 0,1 6 27,-5-2 0,-2 2 159,-6 2 0,-2 0-51,-6 0 1,-4 1 1,-3 3 1,-8-3-13,-3 2 0,1-3 9,-2-4 1,1 1 5,-5-4 0,6-5 38,3-3 1,3-4-165,4 3 0,-2-4 113,6 1 0,-4-3-558,4-1 1,4 0-123,3 0-755,5 0 89,-2 0 53,21-5 1302,-8 3 0,19-8 0,-9 4 0</inkml:trace>
  <inkml:trace contextRef="#ctx0" brushRef="#br0" timeOffset="11">2992 6430 8172,'0'-18'66,"0"3"0,0 6 327,0 1-258,0 6 1020,0-3-749,0 5 0,0 5-26,0 3 0,0 3-191,0 4 0,4 3-18,0 5 0,5 5 78,-2 2 1,-2 3-10,-1 1 1,-1 4-247,1 1 1,-3-3 94,3-5 0,-3 1-331,-1-6 0,1 1 144,3-4 1,-3-6 19,3-1 0,-3-4-211,-1 0-390,0-6-672,5-1 965,-3-5 0,3-5-489,-5-2 1,0-4 304,0 0 1,0-6-95,0-2 664,-5-2 0,-2-2 0,-4 0 0</inkml:trace>
  <inkml:trace contextRef="#ctx0" brushRef="#br0" timeOffset="12">2958 6384 8172,'6'-11'0,"5"-1"-110,-4 1 0,3 1 153,2 2 0,-1-1 590,1 6 0,4-5-116,3 4 1,3-1-203,0 1 1,1 3-245,0-3 0,1 3 137,3 1 1,-6 0-261,6 0 0,-9 1 90,5 3 1,-7 1-125,3 3 0,-5 6-5,1-3 0,-6 4 98,-1 0 1,-5-1 75,0 5 0,-4 1 114,-7 2 0,1 1-258,-8 0 0,-3 0 91,-1 0 0,-3 0-111,-1-1 0,1 1 139,-1 0 0,-4-4-130,0 0 0,5-4 101,3 4 0,5-5-71,-2 2 0,5-4-71,3 0 0,3-5-98,5 1 0,0-4-74,0 3 1,5-3 85,3 4 0,7-6 219,4 2 1,3-3-121,1-1 1,3 0 161,1 0 0,0 0-95,-5 0 0,4-3 79,-3-1 1,-2-1-54,-6 1 1,-6 3 51,3-3 218,-3 3-146,-3 1 346,4 0-127,-9 0-53,4 0 1,-3 0 192,1 0-142,-1 5 1,4 1-27,-2 5 0,-2 1-60,6-1 0,-4 1-50,3-1 0,1 4 11,4 1 0,3-1-237,0-4 0,5 2 77,-1 2 1,3-6-152,1 2 0,5-3-40,2 0 0,3-3-14,1-5 0,1 0 81,-1 0 0,0-5-93,0-3 0,1-6 62,-1-1 1,0-5 56,0 1 1,-1-2 77,-2 2 0,-3-2-73,-5 2 1,-6-7 180,-1 0 0,-5-6-91,-3 1 0,-3-2-7,-5-1 0,-7 0-109,-4 0 0,-7 3-140,-8 1 1,-5 8 146,-7-1 1,1 13 30,-5 2 1,-5 7-348,-6 5 1,-1 4-40,0 7 0,5-1 173,7 5 1,4 0-119,7 4 0,5 3-324,7 1 0,7 1-316,8-1 1,3 1 1002,1 2 0,4 2 0,0-6 0,-2 0 0,0-2 0</inkml:trace>
  <inkml:trace contextRef="#ctx0" brushRef="#br0" timeOffset="13">4511 6407 8174,'0'-11'796,"0"-1"-873,0 6 52,0-4 625,-5 8 0,3-3-196,-6 5 0,0 2-49,-3 1 1,-4 8-118,0 4 0,-6 9 10,2-1 1,-2 7 170,-2 1 0,1 2-136,3 1 1,3 0-287,4 1 1,2-2 193,2-3 1,3 2-206,5-6 0,5 1-29,3-4 0,6-2-177,1-2 1,2-2 58,-2-6 1,3-4-11,5-3 0,-1-3 65,1-1 0,0-1 64,0-3 1,5-3 6,2-4 0,-2-4 20,-1-1 0,-3-4 7,-1 1 0,-2-2 24,-2-2 1,-2-1-10,-6-3 1,-4 0-50,-3-7 1,-3 2-8,-1-6 0,-7 3-423,-4 0 1,-7 5 186,-8 0 0,-4 9-123,-4 2 1,1 7 77,3 4 1,-2 3 43,5 5 0,2 0-67,6 0 0,2 5-398,6 3 751,0 2 0,4 1 0,2 1 0</inkml:trace>
  <inkml:trace contextRef="#ctx0" brushRef="#br0" timeOffset="14">4945 6259 8222,'0'-12'0,"-5"6"853,4 1 1,-4 11-408,5 6 0,0 0 121,0 7 0,0-2-148,0 6 1,4 1 30,-1 6 0,3 4-177,-3 1 1,0-1-193,4 4 0,-4 1-177,1-1 1,-2-1 129,2-6 1,-3-1-25,3-7 0,-1 1 11,1-9 0,-3 1-239,3-5 109,-3 0 0,-1-3-911,0 0-89,0-6 295,0 3 1,0-6-392,0-3 370,-5-2 1,0-6 834,-3 1 0,-7 0 0,2-1 0</inkml:trace>
  <inkml:trace contextRef="#ctx0" brushRef="#br0" timeOffset="15">4945 6636 8191,'0'-7'517,"0"-3"1,4 7 385,0-4-445,5 4 1,-3-2-75,5 5 0,2 0-128,2 0 0,-1 0-224,5 0 1,2 0 157,5 0 0,2 0-236,3 0 1,0-4 106,-4 1 1,4-1-79,-5 4 0,0-4-30,-7 0 0,1 0-578,-5 4 1,0-3-34,-3-1 1,-5 0-1176,1 4 299,-5-5 1534,-3 4 0,-7-9 0,-4 3 0</inkml:trace>
  <inkml:trace contextRef="#ctx0" brushRef="#br0" timeOffset="16">4888 6327 8284,'5'-11'706,"3"3"-494,7 1 1,2 3-62,2-4 0,2 4 267,-2-3 0,8 3 547,3-4 1,3 4-783,2-3 1,-2 4 96,-3-1 0,3-1-880,-3 2 0,-2-1 354,-1 4 0,-3 0-2009,-1 0 2255,0 0 0,0 0 0,-1 0 0</inkml:trace>
  <inkml:trace contextRef="#ctx0" brushRef="#br0" timeOffset="17">6636 6350 8331,'0'-8'0,"0"1"-558,0-1 421,-6-3 1,5-1 869,-3 1 0,2 1-210,-2 2 0,1-1-128,-4 5 1,-1-3-135,-3 3 1,-1 0 14,1 4 0,-2 0-104,-2 0 0,-3 0 104,-5 0 0,1 5-237,-1 3 1,0 2 44,0 1 0,0 5-138,0-1 1,1 5-5,-1-1 1,-4 3-56,0 1 0,5 0 104,3-1 0,5 0 82,-2-3 0,9 1-103,3-4 0,3-1 83,1-4 0,6 1-99,5-1 1,7-3 83,9-1 1,2-3 86,5 4 0,1-5-82,-1 5 0,0-4 98,0 3 1,-1-3-164,-2 4 1,-3-4 73,-5 3 0,-6 0-218,-1 0 1,-8 3 130,0-2 0,-5-2-6,0 2 1,-6 0 35,-5 3 1,-2-3-54,-2-1 0,-4 1 54,-3 3 0,-3 1 1,-1-1 1,-3-3-112,-1-1 0,1 0 98,3 0 0,1 0-390,3-4 0,3-1 121,4 2 1,1-3-565,-1-1 486,6 0 1,2-1-1713,8-3 2075,2 2 0,11-13 0,1 3 0</inkml:trace>
  <inkml:trace contextRef="#ctx0" brushRef="#br0" timeOffset="18">7058 6281 8310,'-11'-11'-876,"-1"5"1362,1 1 0,1 10 484,2 2 1,2 7-398,2 2 0,3 4-95,-3-1 1,3 7-179,1 5 0,3 2-187,1 1 1,4 0 125,-4 1 1,4-2-237,0-3 1,-2-2 109,2-5 0,-4-1-113,3-3 1,-3-3-122,4-5 46,-6 1-1043,9-1 485,-10-4-1305,4-2 829,-5-5 76,-5 0 0,-1-5 1033,-6-3 0,-4-2 0,-2-2 0</inkml:trace>
  <inkml:trace contextRef="#ctx0" brushRef="#br0" timeOffset="19">6830 6339 8196,'0'-12'279,"5"6"0,1-3-33,6 5 1,-1-3-28,0 3 0,5-4 42,-1 4 1,6-3-107,2 3 1,4-4 105,3 4 1,3-4-173,-2 0 1,1 2 43,-2-2 1,2 4-206,-6-3 0,1 4-120,-4-1 0,-4-1 88,0 1 1,-5 1-1378,1 3 756,-2 0-775,-2 0 1500,-4 0 0,3 5 0,-4 1 0</inkml:trace>
  <inkml:trace contextRef="#ctx0" brushRef="#br0" timeOffset="20">7526 6156 8201,'0'-6'-170,"0"0"195,-5 17 0,4-3 726,-3 11 1,3 1-232,1 2 1,-1 6-62,-3 3 1,3 3-323,-3 4 0,3-1 101,1 5 0,0-4-262,0 4 0,3-7 102,1-1 0,5-1-27,-1-6 1,-2-4 140,2-4 1,-5-5-83,5 1 1,-4-3-184,3-5-458,-4 3-1114,2-8 858,-5 3-217,0-5 0,0-5 415,0-3 1,-5-2 588,-3-2 0,-2 1 0,-1 0 0</inkml:trace>
  <inkml:trace contextRef="#ctx0" brushRef="#br0" timeOffset="21">7401 6316 8192,'17'-15'59,"-1"-1"1,3 1 214,4 4 1,1-2-13,6-2 1,-3 6-19,3-3 1,-4 5 114,0-1 0,2 3-114,-1 5 1,0-4-140,-5 0 1,1 1 123,0 3 1,-4 5-126,0 2 1,-5 4 17,1 0 1,-3 0-185,-5 1 0,-2 0-109,-5 4 0,0 0 125,0 3 0,-6 4-83,-5 0 0,-3 0 90,-9 3 0,1-1 7,-8-3 0,4 1 53,0 0 1,-2 0 36,1 0 0,1-4-43,3 0 1,5-5 12,3 1 1,-1-2 125,5-2 1,2-3-114,9-1 0,0-3 115,0 4 0,7-4-100,4 3 0,2-3 142,6 4 0,1-6-108,7 2 1,-3 1-253,2-1 1,2 0-143,-1-4 0,3 1 173,-3 3 0,0-3-825,-4 3 0,-1-2 25,1 2 930,0-3 0,-5 4 0,-2-5 0</inkml:trace>
  <inkml:trace contextRef="#ctx0" brushRef="#br0" timeOffset="22">8280 6190 8231,'-6'0'271,"1"0"1,3 1 44,-1 3 0,1 3-51,-1 4 1,1 2 186,2 2 0,0 3 11,0 4 1,0 3-215,0 1 1,0 2-196,0 3 0,-4 5 161,1-1 1,-5 1-199,4-1 0,-5-1 86,2 0 1,-2-3-55,1-1 0,-1-8-135,6 1 0,-5-8-69,4 0 1,-1-2-105,1-2 0,3-3-752,-3-1-777,3-4 1283,1 2 1,4-6-303,0-3 0,3 1 807,-3-4 0,5-6 0,-3-5 0</inkml:trace>
  <inkml:trace contextRef="#ctx0" brushRef="#br0" timeOffset="23">8234 6167 8171,'0'-11'463,"0"-1"-339,0 6 0,6 1 537,1 5 1,-1 5-193,2 3 1,0 2 14,3 1 0,4 6-185,1 2 0,3 6-111,-4 2 1,4 5-4,-4-2 1,5 3-165,-1 1 0,-1-1-86,1-2 1,-1 0 142,1-4 1,1 0-197,-4-4 0,-1-1 60,-4 1 1,1-5 18,-1-3 1,-1-2-93,-2-2 0,1 1-202,-5-1 1,3-3-209,-3-1-206,0 1-1111,-4 3 695,0-4-9,0-2 1172,0-5 0,-10 5 0,-3 1 0</inkml:trace>
  <inkml:trace contextRef="#ctx0" brushRef="#br0" timeOffset="24">8177 6601 8200,'0'-7'62,"0"-1"0,5 5 185,3 0 0,2 1 241,2 2 0,0 0-151,4 0 1,1 0-147,6 0 1,4-3 70,-1-1 0,6-1-251,-1 1 0,2 1-254,1-4 0,0 4-302,0-1 0,-3-1-262,-1 2 0,-4-3 807,0 3 0,-2-4 0,-1-4 0</inkml:trace>
  <inkml:trace contextRef="#ctx0" brushRef="#br0" timeOffset="25">8943 6236 8295,'0'-12'-22,"0"6"1,0 0-107,0 2 563,0 3 1,0-3-107,0 8 1,0-2 44,0 6 1,0 1-58,0 6 1,0-1 144,0 5 1,0 1-193,0 7 1,0-2-134,0 6 0,0-2-37,0 1 0,1 2-197,3-5 0,-3-1 27,3-3 1,-2-1 111,2-3 0,-3-3-164,3-4 0,-1-1 57,0 1 0,-1-5-429,2 1-570,-3-6-736,-1 3 1338,0-5 0,-10-10 0,-3-2 0</inkml:trace>
  <inkml:trace contextRef="#ctx0" brushRef="#br0" timeOffset="26">8657 6236 8206,'1'-8'-205,"3"1"0,4 4 205,7-1 0,3 3 688,5 1 1,-1-4-4,1 0 1,5 1-351,3 3 1,3-4-89,4 0 0,-3-1-411,4 1 1,-5 1 171,-4-4 1,2 4-650,-5 0 1,-1-3 198,-3 3 0,-1-2-469,-3 1 911,2 3 0,-8-10 0,3 5 0</inkml:trace>
  <inkml:trace contextRef="#ctx0" brushRef="#br0" timeOffset="27">9468 6167 7585,'-4'12'1084,"0"-1"0,-1 6-622,1 2 0,2 2-7,-6 2 0,6 0-163,-2 0 1,3 7-73,1 1 1,0 4-196,0-4 0,0 2-280,0 1 1,1-5 168,3-2 0,-3-3 95,3-1 0,-3-6 269,-1-1 1,1-4 17,3 0-63,-3-1 0,4 1-221,-5-6 201,0-1 61,0-5 1,6 0-304,1 0 1,1-1 92,3-3 1,-2 3-216,6-3 1,2-1 132,-2 1 1,5-4-164,-1 5 0,3-1 32,1 4 0,-4 0 96,0 0 1,0-4-141,4 0 0,-2 0 77,-2 4-167,3 0 1,-7-1-136,0-3-1248,1 3 631,-15-4 131,4 5 1,-6-4 903,-3 0 0,-2-5 0,-6 3 0</inkml:trace>
  <inkml:trace contextRef="#ctx0" brushRef="#br0" timeOffset="28">9331 6464 8047,'5'-6'583,"3"1"-313,7 5 1,-3 0 197,4 0 0,1 0-168,2 0 1,6-1 52,5-3 0,-1 2-129,5-1 0,1 0-186,-5-1 0,3 3-254,1-3 0,-4-1 263,-4 1 0,-5 1-725,-2 3 1,-5-4 27,1 0-1113,-2 0 1005,-7-1 758,-1 4 0,-10-14 0,-1 2 0</inkml:trace>
  <inkml:trace contextRef="#ctx0" brushRef="#br0" timeOffset="29">9399 6202 8047,'5'-7'61,"2"1"-73,4 2 0,2 1 476,2-4 1,3 3-160,5-4 0,3 5-79,1-5 1,5 4-194,-2-3 0,-1 4-183,2-1 0,-1-1 87,5 1 0,-1-1-169,0 2 1,-1 1-513,-2-2 0,2 2 94,-3-2 650,-2 3 0,5-9 0,-4 3 0</inkml:trace>
  <inkml:trace contextRef="#ctx0" brushRef="#br0" timeOffset="30">10450 6110 8089,'0'-11'-227,"0"4"109,0-3 0,-1 9 1051,-3-3 0,1 3-352,-4 1 1,-1 0-161,-3 0 1,-2 0-187,-2 0 1,-3 5-183,-5 3 1,0 6 82,1 1 1,-2 9 36,-3-1 1,3 6-19,-3-2 0,3 6-2,1 1 0,2 0-263,2 4 1,2 1 75,6 0 1,0 1-117,4-6 0,3 2 140,8-9 0,2-1 5,6-3 1,4-4-20,3 0 0,3-5-12,1 1 0,4-6-80,4-1 0,-2-6 132,2 2 1,-1-3-74,4-1 1,1 0 58,-1 0 0,0-5-148,0-2 0,-4-3 108,-4-2 1,-2 1-44,-1-1 0,-6 0 50,-6-4 1,-1 2 0,-6-5 0,0 4 60,-4-4 1,-1 5-65,-3-1 0,-4 2 77,-7 2 1,-3 3-64,-5 1 1,0 4 135,1-1 1,-1 3-63,0 1 0,4 0-176,0 0 1,1 0-105,-1 0 0,3 1-865,4 3-1105,1-3 1171,4 10 1025,2-10 0,0 4 0,-1-5 0</inkml:trace>
  <inkml:trace contextRef="#ctx0" brushRef="#br0" timeOffset="31">10827 6213 8149,'-6'-11'1302,"-5"-1"-1156,10 6 1,-4-1 219,5 4 22,0 1-117,0-3 1,0 7-147,0 1 1,5 0 115,3 4 1,-2 2 35,2 7 0,1-2-125,6 5 0,-2-4-153,2 4 0,-1-4-271,1 4 1,-2-5 185,2 1 0,1-2-318,0-2 1,-1 1 213,-4-1 1,1-3-1098,-1-1 880,6-4 0,-5 2-1332,4-5 869,-4 0 870,0 0 0,-1-5 0,1-1 0</inkml:trace>
  <inkml:trace contextRef="#ctx0" brushRef="#br0" timeOffset="32">11261 6167 8149,'5'-11'-10,"-4"3"10,3 1 700,-3 4 1,-1-3 361,0 2-650,0 3 0,-5 1-116,-2 7 0,-5 5-113,-3 3 1,-3 3-4,-5 5 1,1-1-108,-1 1 1,0 4-28,0 0 0,0 3 115,0-3 0,2 3-488,2-3 0,-3 3 157,3-3 0,3-2-28,0-6 1,4-1-57,0-3 300,6-2 0,0 3-85,2-4 0,3-5 17,-3 1 0,3-4-44,1 3 1,3-3 69,1 4 0,0-4-63,-4 3 0,4-3 63,0 4 0,3-4-27,-3 3 0,4-3 62,-5 4 0,2-1 153,-1 5 1,-1-2-135,4-3 1,0 4 363,0-4-392,4 3 1,-6 2 27,2-1 1,2-3-243,-5-1 212,5-4-824,-3 2 276,0-5-1517,5 0 2037,-10 0 0,9-5 0,-4-1 0</inkml:trace>
  <inkml:trace contextRef="#ctx0" brushRef="#br0" timeOffset="33">11615 6213 8065,'-11'-10'3179,"-1"2"-3658,6 3 1,-1 5-476,4 0 1860,1 5 0,-6-2 198,4 4-273,0-4-1219,4 7 271,0-4 1,4 6-833,0-1 1,3-3 492,-3-1 1,5 0-860,-2 0 1315,4 4 0,0-5 0,0 5 0</inkml:trace>
  <inkml:trace contextRef="#ctx0" brushRef="#br0" timeOffset="34">11672 6590 8049,'0'7'0,"0"1"0,0 0 0,0 3 0,0-3 0,0-1 1151,-5-4 3821,4 7-3930,-4-4 0,5 2-968,0 0-1969,0-6 1405,0 3-278,0-5 0,5 0 0,1 0 0</inkml:trace>
  <inkml:trace contextRef="#ctx0" brushRef="#br0" timeOffset="35">13876 5927 8077,'0'-11'-594,"0"5"976,0-4 35,0 8 0,0-4 311,0 2 142,0 3-261,0-4-110,0 5-314,0 5 1,0-3 48,0 6 1,0 3-87,0 5 0,0 0 48,0-1 0,2 3-175,1 5 1,-1 1 106,2 3 0,-3-2-20,-1 6 1,0-6-37,0 2 1,1 0-133,3 0 1,-3-4-7,3-4 0,1 0 110,-1 4 0,3-5 117,-3-3 0,4-2-81,-4-2 0,1-3-345,-1-1 251,-3 1-362,4-2-434,-5-1-954,0-5 1,-1-4 1124,-3 1 0,1-6 639,-4 1 0,-1-7 0,-3-3 0</inkml:trace>
  <inkml:trace contextRef="#ctx0" brushRef="#br0" timeOffset="36">13751 5870 7982,'0'-6'1601,"0"1"-1144,0 0-243,5 4 0,2-8 32,9 5 1,-2 0-30,5 4 1,5-1 93,6-3 0,3 3-51,1-3 0,1 3-178,-1 1 1,4 0 134,0 0 1,3 0-130,-7 0 1,-1 0 62,-6 0 0,-7 1-296,3 3 1,-8-2-60,0 6 240,-2-1 0,-3 5-158,-2-1 0,-5 1 32,-6-1 0,-4 2 185,-4 2 0,-6-1-83,-2 5 1,-2-1-24,-2 1 1,-4-1 35,1-3 1,-10-1-49,2 5 0,-4-5 5,0 1 0,7-4 35,1-3 1,4 1-227,4-5 1,4 0 128,3-4 0,6 0-1151,1 0 828,6 0 1,-2-2-752,8-1 0,6 0 1154,5-5 0,10 1 0,-1-5 0</inkml:trace>
  <inkml:trace contextRef="#ctx0" brushRef="#br0" timeOffset="37">15007 5985 8060,'0'-8'-80,"0"0"-11,0 6 1,0-5 983,0 4-95,0 1-436,0-3 1,0 4 191,0-3-500,0 3 0,-1-3 91,-3 8 0,3 4 66,-3 7 1,-1-1-218,1 5 0,-1 0 53,1 4 0,2-1-2,-6 1 1,2 1 29,-2 3 1,2-5-156,2 4 1,3-8 34,-3 5 1,-1-4 55,1 0 1,0-3-17,4-4 1,0-1-26,0 1 1,0-5-733,0 1 343,0-5-1007,0 7 990,0-9 1,1 3-191,3-8 0,-3 1 161,3-4 1,1-2 464,-1-6 0,0 2 0,-4-14 0,0 3 0</inkml:trace>
  <inkml:trace contextRef="#ctx0" brushRef="#br0" timeOffset="38">15030 5870 8060,'0'-11'462,"0"5"-480,0 0 0,1 6 464,3 0 0,-2 2-71,6 2 0,0 2 176,3 5 0,1 6-105,-1 2 0,0 2-324,1 2 0,-1 1 113,1 3 1,0-2 144,4 6 1,-2-2-171,5 2 0,-4-4 22,4-4 1,-4 0-180,4 0 0,-5-5 77,1-3 1,-2-2-151,-2-2 1,0 0 48,-4 1 0,2-4-439,-5-1-241,0-4-604,-4 7 241,0-9 0,-2 4-82,-1-5 451,-4 0 0,-4-1 207,-1-3 1,1 2-128,0-6 0,-6 4 565,-2-3 0,-3-1 0,0-4 0</inkml:trace>
  <inkml:trace contextRef="#ctx0" brushRef="#br0" timeOffset="39">14996 6202 8060,'-8'-7'0,"0"3"-230,6 3 288,-3-4 0,6 4 270,3-3 1,-2 3-12,6 1 1,0 0-79,3 0 1,0 0-195,1 0 1,3 0 103,0 0 1,6 0-140,-2 0 0,2 0 116,2 0 1,0 0-614,0 0 1,-2-4-11,-2 0 0,-1 0-768,-3 4 1265,-2 0 0,4-5 0,-6-1 0</inkml:trace>
  <inkml:trace contextRef="#ctx0" brushRef="#br0" timeOffset="40">15475 5973 8055,'0'-6'-405,"0"2"1134,0 8 1,0 2-290,0 6 1,0 0-53,0 3 0,0 3-106,0 5 1,0 4-51,0-1 1,0 5-116,0-5 0,-4 5 105,1-4 1,-1-1-168,4-3 1,0-1-26,0-3 0,0 1-169,0-5 1,0-3-403,0-5 1,0-3-27,0 4-1209,0-6 1288,0 3 0,0-6-206,0-3 0,0-2 694,0-6 0,0 1 0,0 0 0,-5-6 0,-2-1 0</inkml:trace>
  <inkml:trace contextRef="#ctx0" brushRef="#br0" timeOffset="41">15418 6053 8055,'7'-13'22,"-2"-2"0,-4 9 130,3-6 0,-2 6 112,6 2 0,-4 3-32,3 1 1,-3 0 169,4 0 1,-1 0-124,5 0 0,-1 5 112,1 3 1,4 3-78,3 4 1,3-1-46,0 5 1,1-1-101,0 1 1,4 1-96,-1-4 0,1 4 41,-4-1 1,1-3 116,3 0 0,-4-4-194,-1 0 0,0-5-8,-7 1 1,0-4-106,-3 3 1,-1-4-13,1 1-817,-6-3-120,4-1-463,-9 0 0,-4 0 970,-9 0 0,2-4-183,2 0 0,5-4 700,-5 0 0,5 3 0,-7-10 0,4 2 0</inkml:trace>
  <inkml:trace contextRef="#ctx0" brushRef="#br0" timeOffset="42">15909 5939 8055,'0'-6'-945,"0"-5"1358,0 10 1,2-8 311,1 5 168,-1 1-533,3 3 1,-5 1 50,0 3 1,0 6-133,0 5 1,0 5-70,0-1 0,0 3-15,0 1 1,3 1-104,1 3 0,0-3-132,-4 2 1,0 0 86,0 0 1,0-5 38,0 1 1,0-2 9,0-1 1,0-3-197,0-5 0,4 1-160,0-1 1,0-3-625,-4 0-734,0-6 750,0 3-813,0-5 826,5 0 855,-4-5 0,9-1 0,-4-6 0</inkml:trace>
  <inkml:trace contextRef="#ctx0" brushRef="#br0" timeOffset="43">16081 5927 8067,'0'-6'-421,"0"1"1756,0 5-833,0 5 0,0 1-73,0 6 0,0 1-147,0 2 1,0 3-88,0 4 1,0 2 37,0 3 1,3-3-159,1 3 1,0 1 51,-4-2 1,4 1-112,0-4 0,1-4-95,-2 0 1,-1-5 66,2 1 0,-3-6-609,-1-1 280,5-6-1244,-4 3 770,4-5-272,-5 0 503,0-5 1,0-1 583,0-6 0,-5 1 0,-1 0 0</inkml:trace>
  <inkml:trace contextRef="#ctx0" brushRef="#br0" timeOffset="44">16001 5962 8067,'3'-8'11,"1"0"0,5 5 167,-1-5 1,2 6 133,1-2 1,1-1-38,-1 1 0,2 0 84,2 4 1,-1 0-127,5 0 0,0 1-29,4 3 0,-4-1-185,0 4 1,0 1 171,4 3 0,-2 4-165,-2 1 1,2 0 83,-6-1 1,-1-1-263,-6 5 0,0 0 69,-4 4 1,0-1 69,-4-3 0,-5 3 136,-3-3 1,-8 2 1,-7 2 1,-1 0 21,-6 0 0,0-2-54,0-2 1,-3 2-57,2-6 1,3 0 78,2-4 1,2-3-213,1 0 1,5-6 97,3 2 0,2-3-986,2-1 335,4 0 0,2-1-427,5-3 1,5 2 1075,3-6 0,7-5 0,3-4 0</inkml:trace>
  <inkml:trace contextRef="#ctx0" brushRef="#br0" timeOffset="45">17120 5619 8112,'6'-6'-42,"-1"-1"384,-5 4-153,0 1 37,0-3 0,0 6 194,0 3 0,-1 3-55,-3 4 0,2 2-127,-6 2 0,0-1-114,-3 5 1,-2 1 105,-2 7 0,2-2 22,-2 6 0,-1-5-108,0 5 0,1-1-124,4 5 0,3-1 112,1 0 1,0 4 28,0 0 0,-2 0-108,5-3 1,0-1 37,4 0 1,0 0 102,0 1 1,1-6-36,3-3 0,4-3-112,7-4 1,-2 2 33,2-6 1,1-1-79,0-7 0,-1 2 81,-4-5 0,5 0-102,-1-4 0,0 4-391,-4 0 1,-3-1-57,0-3-479,-6 0 0,7-1-124,-5-3-122,0 3 0,-6-8 1190,-1 5 0,-4-10 0,-4 2 0</inkml:trace>
  <inkml:trace contextRef="#ctx0" brushRef="#br0" timeOffset="46">17223 6019 8214,'6'-12'332,"-1"6"1,-5 0 174,0 2-135,5 3 0,-4-3-23,3 8 0,-1 2-41,1 5 1,-3 2-170,3 2 0,-3 2 109,-1 2 0,0 2-130,0-2 1,0 3 96,0 1 1,0-2-353,0-2 0,-1 2 116,-3-6 1,3 0-576,-3-3 1,1-2-315,-1-3 0,3 0 26,-3-3-615,3-3 530,1 4 969,-5-10 0,4-2 0,-3-4 0,-2 0 0,-1-1 0</inkml:trace>
  <inkml:trace contextRef="#ctx0" brushRef="#br0" timeOffset="47">17188 6053 8214,'4'-13'-151,"0"-2"1,1 6 157,-1-2 421,-3 2 0,8 1 11,-5 1 1,1 4 59,-1-1 1,-2 3-144,6 1 0,0 5 67,3 3 0,0 2-200,1 1 1,-1 2 24,1 2 0,3-1-124,0 5 1,2-3 71,-2 3 1,-1 0-103,5 3 0,0-3 41,4 0 0,-4-1-127,0 1 1,-4-2 11,4-6 1,-5 1 110,1-1 0,-2-3-33,-2-1 0,1-4 28,-1 1 0,-3-3-118,-1-1 0,-3 0 150,4 0-69,-6 0-6,3 0 1,-5-5-26,0-3 0,0-2-117,0-1 0,0-2 128,0-2 1,-5-1-314,-2-6 1,0 1 88,0-5 1,0 0-154,0 0 0,-2 2 75,5-3 0,-4 4-54,5 4 0,-1-1 1,4 4 0,0-3-25,0 4 0,0 0-490,0 4 0,0-1-347,0 1-592,5 4 1212,1-3 1,6 9 527,-1-3 0,1 3 0,-1 1 0</inkml:trace>
  <inkml:trace contextRef="#ctx0" brushRef="#br0" timeOffset="48">17908 5893 8152,'0'-6'134,"0"1"274,-5 5 148,4 0-72,-10 0-200,5 0 0,-5 5-71,-1 2 0,-3 7-103,0 2 0,0 4 60,3-1 1,1-1 86,-1 1 0,5 4-143,-1 3 0,2 2 37,-2-1 1,3-3 48,5 3 0,1-8-22,3-4 1,2-2-219,6-2 0,3-1 76,0-2 0,6-3-28,-2-5 0,2 0-93,2 0 0,0 0 129,0 0 0,0-5-26,-1-3 1,-4-2 16,-3-1 1,-2-1-132,-1 1 0,-2-5 137,-3 1 0,-2-5-260,-5 1 1,0 1-12,0-1 0,-5 0-188,-2-4 0,-1 0-34,-3 1 1,2 4 8,-6 3 0,1 2-19,-2 1 0,0 2 23,-3 3 1,1 2-705,3 5 1143,2 5 0,-3 1 0,4 5 0</inkml:trace>
  <inkml:trace contextRef="#ctx0" brushRef="#br0" timeOffset="49">18216 5962 8099,'7'-5'-179,"-2"3"678,-5-3 789,0 5-850,-5 0 0,3 5-119,-1 3 1,-3 3-129,3 5 0,-1 0 75,4 3 0,0 3-224,0-3 0,0 2 117,0 2 0,0-1-53,0-3 1,4-3-63,-1-4 0,5-1-118,-4 1 1,4-5-816,-5 1 477,6-6-1484,-8 3 861,5-5-694,-6 0 931,0-5 798,0-1 0,-11-5 0,-1-1 0</inkml:trace>
  <inkml:trace contextRef="#ctx0" brushRef="#br0" timeOffset="50">18045 5905 8099,'11'-4'336,"1"0"0,-1 0-100,1 4 1,3 0 185,0 0 1,9 0-46,-1 0 1,4 0-267,-1 0 1,0-1 82,4-3 1,1 3-460,3-3 0,-1 1 7,-3 0 1,-2 1-541,-5-1 798,0 1 0,0-3 0,0-1 0</inkml:trace>
  <inkml:trace contextRef="#ctx0" brushRef="#br0" timeOffset="51">19004 5722 8098,'0'-6'584,"0"0"742,0 6-1055,0 6 1,0 0 15,0 5 0,-3 6-178,-1 2 1,-1 2 79,1 2 0,1 5-79,-4 3 1,3 0 33,-4 0 0,4 6-179,-3-3 1,0 6 141,0-1 1,-2-3 125,5-5 1,-3-5-182,3-7 1,0 2-231,4-6-636,0 0 467,0-3-429,0-6 571,5-1 0,0-6-572,3-3 1,-2-2 239,-2-6 0,-3 0-693,3-4 1230,-3 4 0,-1-10 0,0 4 0</inkml:trace>
  <inkml:trace contextRef="#ctx0" brushRef="#br0" timeOffset="52">18947 5768 8098,'0'-12'123,"0"6"273,0 1 543,0 5-557,5 0 0,2 9-102,4 2 0,0 4-29,1 0 1,-1 3 82,1 5 0,0 1-168,4 3 1,-4 2-126,4 5 0,-2-3 84,1-1 1,1-1 54,3 2 0,2-3 52,-6-5 1,1-2-51,0-2 0,-4 1-230,3-4 1,-6-5 110,-1-3-241,0-1-573,-2 5-833,-1-6 366,-5-1-648,0-5 286,-5 0 1580,-1-5 0,-11-1 0,-1-6 0</inkml:trace>
  <inkml:trace contextRef="#ctx0" brushRef="#br0" timeOffset="53">18913 6042 8062,'0'-7'-276,"5"2"-24,3 5 0,3 0 1103,4 0 0,3 0-269,5 0 1,0 0-429,0 0 1,3 0 11,1 0 0,1 0-478,-2 0 1,-1 0 225,1 0 1,-2 0 175,-1 0-42,-5-5 0,3-1 0,-3-6 0</inkml:trace>
  <inkml:trace contextRef="#ctx0" brushRef="#br0" timeOffset="54">19324 5528 8054,'0'-7'515,"0"2"0,1 5-75,3 0 0,-1 5-69,4 3 1,1 2 27,3 2 0,2 0-116,2 3 0,-1 3 91,5 5 0,-3 4-109,3-1 1,0 1-15,3-4 0,-3 4-173,0-1 0,-5 5 112,2-5 1,-4 2-94,0-1 0,-2 1 81,-2 2 0,0 3-120,-4-2 1,0-2 87,-4 1 1,-1-3-182,-3 3 1,1-4 36,-4 0 0,-1-1-273,-3-3 1,-1 1 150,1 0 1,-4-5 106,-1-3 0,3-2-1070,5-2 1,-1-3-160,5-1-805,0-4 2047,4 2 0,0-5 0,0 0 0</inkml:trace>
  <inkml:trace contextRef="#ctx0" brushRef="#br0" timeOffset="55">20146 5950 8022,'-7'0'-810,"-1"0"1886,6 0-137,-3 0-169,-1 0-312,5 0-28,6 0 0,3 0-144,7 0 0,3 0-31,1 0 1,0 0-59,4 0 1,-2 0-29,10 0 0,-1 0-156,5 0 0,-1 0 114,0 0 1,-3-1-399,-1-3 1,-3 3 162,3-3 1,-5-1-481,2 1 1,-3-1 287,-1 1 0,0 2-320,0-6 0,-2 4 119,-2-3 0,-2 4 4,-6-1 0,1-1-695,-1 2 1192,-5-1 0,0-1 0,-6-2 0,0-4 0</inkml:trace>
  <inkml:trace contextRef="#ctx0" brushRef="#br0" timeOffset="56">20649 5802 8023,'0'-7'1163,"0"2"-627,0 5 0,5 0-293,3 0 0,2 4 32,1 0 1,2 5-33,2-2 1,-1 2-180,5-1 1,-1 2 103,1-2 0,1-2-144,-5 2 0,2-4-114,-2 3 0,-2-3 105,2 4 1,-2-6-96,-2 2 132,1 2-206,-1-4 1,-5 4-45,-2-2 82,-3-3 1,-2 4 52,-3-5 1,-2 4 40,-5 0 1,-1 1-192,1-1 0,-2-2 119,-2 6 1,1-6-903,-5 2 683,5 2 0,-3-3-214,6 4 0,5-3 171,2 4 1,3-4 355,1 3 0,5-4 0,1 2 0</inkml:trace>
  <inkml:trace contextRef="#ctx0" brushRef="#br0" timeOffset="57">21448 5630 8041,'0'-17'211,"-5"5"405,4 7-104,-4 5 304,5 0-465,0 5 0,0 5 5,0 6 0,0 4-96,0-1 0,0 8-65,0 3 0,4-1 59,0 2 1,3-1-122,-3 4 0,1 2-241,-1 2 1,-3-6 118,3 2 0,1-7-93,-1-1 0,0-3 30,-4-4 0,0-2-294,0-6 88,5 1-1339,-4-1 464,4-5 76,-5-1 593,0-5 1,0-5-103,0-2 1,-4-3 565,0-2 0,-10-4 0,2-2 0</inkml:trace>
  <inkml:trace contextRef="#ctx0" brushRef="#br0" timeOffset="58">21243 5653 8041,'7'-11'0,"1"-1"0,0 6 207,3 2 0,2 2 23,2-2 1,-1 3 281,5-3 0,1 3-106,7 1 0,-2 0-152,6 0 1,-1 0-68,4 0 1,-2 0 43,2 0 0,-6 1-224,7 3 1,-10-2 117,-2 6 1,0-4-257,-4 3 0,-3-4 20,-1 1 1,-6 1-337,-1-1 347,-5 4 1,2-1-28,-5 4 0,-5-3-14,-3-1 1,-4 0 101,-3 0 1,-6 4 50,-6-4 1,-3 2-46,3-1 0,-5 2 141,2-3 1,2 0-121,1 0 0,4-4 220,4 1 0,3 1 271,4-1-416,6 4 0,1-5 52,5 5 1,1-5-39,3 5 1,2-4 104,6 3 0,3-3-78,0 4 1,6-2-105,-2 2 0,6 2 29,2-2 0,1 2-17,-2 1 0,-2 1 2,3-1 0,-4 0-106,-4 1 0,1-1 67,-5 1 1,1-1 35,-5 1 1,0-1-36,1 0 0,-6 1 24,-2-1 1,-3-3 91,-1-1 1,0 1-49,0 3 0,-5-3 8,-2 0 1,-9-4-135,-3 3 1,-4-1 108,-3 2 1,2-3-232,-3-5 1,-1 1 64,2 3 1,-2-2-875,1 1 0,5-1 1013,-4-2 0,4-5 0,-6-2 0</inkml:trace>
  <inkml:trace contextRef="#ctx0" brushRef="#br0" timeOffset="59">13591 6693 10241,'7'0'234,"1"0"1,0 0-132,3 0 0,1 0-51,-1 0 0,4 0 101,0 0 1,4 0-167,-3 0 1,4 0 71,-1 0 1,4 0-68,3 0 1,-1 0 84,1 0 0,2 0-119,-1 0 0,5 0 35,-2 0 1,-1 0 28,2 0 1,-1 0 0,4 0 0,1 0 21,-1 0 1,0 0 33,0 0 0,6 0-39,2 0 0,-3 0-41,-1 0 1,-1-2 44,1-1 0,-4 1-8,0-2 1,1 3-17,-5 1 1,-2 0-10,-1 0 1,1 0-1,-2 0 0,1 0 18,-4 0 1,5 0 28,2 0 0,-1 0-31,2 0 1,3 0 0,4 0 0,1 0 4,0 0 0,-4 0-71,3 0 1,-2 0 45,-2 0 0,4 0-6,0 0 0,0-1 81,-4-3 1,3 3-64,-3-3 1,3 3-30,-6 1 1,2 0 27,1 0 0,0 0 23,0 0 0,2 0-14,2 0 0,3 0 62,4 0 1,1-4-125,0 0 1,-1 0-138,1 4 0,0-3 138,-1-1 0,0 0 44,-3 4 1,2 0 43,-2 0 1,2-4-49,2 0 0,-4 1 66,0 3 1,1 0-72,7 0 0,-4 0 79,4 0 0,-2 0-70,2 0 1,2 0 10,5 0 1,0 0-28,0 0 1,0 0 33,0 0 0,-1 0-63,-3 0 0,2-4 47,-6 0 0,5 0 71,-5 4 0,1-4-74,-5 0 0,1-1 7,0 2 0,-2 1 30,-2-1 0,4-3 2,-1 3 1,5-2-17,3 1 0,1 1 0,-1-4 1,-4 4-352,8-1 1,-2-1 345,2 1 0,1-3-104,3 3 1,3-1 77,-30 3 0,0 0 1,0 1-1,0 1-6,-2-2 0,0 0 0,2 1 1,0 1 3,30 0 1,-30-2-1,0 0 1,0 0 1,0 0 0,0 0 0,1 0 53,-1 2 0,0 0 0,0 0 1,1 0-52,-1 0 1,0 0 0,2 0-1,0 0 57,1 0 0,-1 0 1,2 0-1,1 0-210,-1 0 0,0 0 1,0 0-1,1 0 135,1 0 0,-1 0 1,-2 0-1,-1 0 32,2 0 0,0 0 0,-1 0 0,1 0-61,-2 0 1,0 0 0,-1 0 0,-1 0-10,30 0 1,-4 0 25,1 0 1,-4-3-43,-4-1 1,-1-1-139,-2 1 0,1 1 283,2-4 1,1 4-100,-4-1 0,1-1 57,-2 1 1,3-1-36,5 2 0,0 1-29,1-2 0,-1 3 12,0 1 0,-1 0-3,-3 0 1,3 0 22,-3 0 1,3 0-16,1 0 1,4 0 124,0 0 0,-2 0-78,-5 0 0,-4 0-64,-4 0 1,0 0 40,0 0 1,-1 0-26,1 0 1,0 0-11,-1 0 1,1 0-96,0 0 1,-6-4 132,-2 1 0,-2-2-43,-2 1 1,-5 2 261,-2-1 1,-4 1-283,-4 2 1,-3-3 498,-4-1 0,-1 0-493,1 4 445,-6 0-619,4 0-336,-9 0-134,4 0-1427,-5 0 2115,-10 0 0,-7 5 0,-13 1 0</inkml:trace>
  <inkml:trace contextRef="#ctx0" brushRef="#br0" timeOffset="60">14128 7184 8103,'-5'-7'317,"3"2"0,-3 4 208,5-3 500,0 3-210,0-4-529,0 5 1,0 5-50,0 3 0,0 3 116,0 4 0,0 3-48,0 5 1,0 0 77,0 0 0,0 3-156,0 1 0,0 5 30,0-2 0,0 3-228,0 1 0,4 1 138,0-1 1,0-4-134,-4 1 0,3-6 7,1 2 0,4-3-55,-4-1 1,3-2 78,-3-2 0,1-2-248,-1-6-232,-3 1-413,9-6-168,-8 4 430,3-9-1534,-5 4 826,0-10 473,0-1 0,0-5 26,0-1 775,0 1 0,-10-1 0,-3 1 0</inkml:trace>
  <inkml:trace contextRef="#ctx0" brushRef="#br0" timeOffset="61">14059 7298 8026,'0'-11'152,"5"-1"0,2 2 91,4 2 1,-3-2 52,-1 3 0,5 0 57,3 0 1,5-1-111,-1-3 1,4-1 84,4 1 0,2 3-85,5 0 1,0 5 13,1-5 0,-2 6-28,-3-2 0,2 2-107,-6 2 1,1 2 120,-4 2 1,-5 2-226,-3 5 1,-7 1-197,-5-1 1,-1 1 128,-2-1 1,-5 4-65,-3 0 0,-7 6 51,-4-2 0,-8-1-72,-3 1 1,-3-4 32,-2 4 1,-3-5-11,0 1 0,0-2 77,4-2 0,5-3-234,2-1 1,8-4-550,4 1-329,2-3-726,7-1 1872,1-5 0,15-1 0,2-6 0</inkml:trace>
  <inkml:trace contextRef="#ctx0" brushRef="#br0" timeOffset="62">15589 7481 8041,'-7'0'53,"-1"0"1,6-2 448,-2-1 399,3 1-80,-4-3-565,3 5 1,-2 0 92,8 0 0,3 0-90,4 0 1,6 0 166,2 0 1,7 0-117,5 0 1,3 0-139,4 0 1,3-4 14,4 1 0,5-2-195,-1 1 1,1 2 63,-5-1 1,1-2-291,0 1 1,0-1 184,-1 1 0,1 1 26,0-4 1,-2 3-167,-2-4 1,1 5 53,-5-5 1,-4 5-130,-3 0 1,-6 1 27,2 2 0,-8-1-203,-4-3 170,-2 3 1,-6-4-67,1 5-60,-5 0-253,2 0 207,-16 0 203,9 0 0,-8-1 52,10-3 0,-1 3-114,-3-3 147,2 2 0,-6 1 111,4-3 0,-1 3 75,1-3-114,-2 3 1,-6 0 87,1-3 1,-1 3-64,1-3 0,1 1 174,2 0 1,-2 1-60,2-2 0,2-1 172,-2 2 0,6-2 254,-2 1 140,3 2 62,1-3-502,5 5 1,1 0 51,6 0 1,3 0-76,0 0 1,2 0-18,-2 0 1,-1 4-55,5 0 0,-4 1-11,4-1 0,-4-3 7,4 3 0,0 1-24,4-1 0,-4 3-67,0-3 1,-5 0 122,1-4-213,-2 5 169,-7-4 0,-2 8-35,-8-5 0,-3 1-47,-8-1 0,-3-2-9,-5 6 0,0-4-88,0 4 1,0-5-213,1 5 1,-1-4-384,0 3 0,1-4-101,3 1-830,3 2 1630,9 0 0,2 6 0,5-1 0</inkml:trace>
  <inkml:trace contextRef="#ctx0" brushRef="#br0" timeOffset="63">17828 7035 8028,'0'-6'87,"0"1"0,-1 5 466,-3 0 0,1 9-55,-4 2 0,3 7-151,-4-3 1,2 5 96,-2-1 1,-2 7-199,3 0 0,0 2-17,0-1 1,0 2-47,0 6 0,-2-2 61,5-3 0,-4 2-263,5-6 0,-3 5-100,3-5 1,1-3-161,-1-4 1,1-5-343,2 2 0,0-4 37,0 0-1263,0-6 776,0-1-120,0-5 744,0-5 0,0-1 447,0-6 0,5-4 0,2-2 0</inkml:trace>
  <inkml:trace contextRef="#ctx0" brushRef="#br0" timeOffset="64">17782 7058 8028,'0'-11'0,"2"-1"289,1 1 1,-1 3 198,1 1 57,4 4 1,-5-2-136,6 5 1,-4 5 64,3 3 1,-3 2-50,4 1 1,-1 6-154,5 2 0,1 2-55,2 2 0,-3 4 4,4-1 0,1 6-217,2-1 0,-2-2 118,-2 1 1,-1-4-149,1 0 1,-2-2 33,2-1 0,-2-1-94,-2-3 1,-3-1-142,0-3 37,-6-2 1,7 3-434,-5-4 13,0-6 0,-4 0-1050,0-2 54,0-3 730,-5 4 1,-2-6 874,-4-3 0,-1-2 0,1-5 0</inkml:trace>
  <inkml:trace contextRef="#ctx0" brushRef="#br0" timeOffset="65">17634 7378 8014,'11'-4'-138,"1"0"1,4 0 887,3 4 0,4 0-204,4 0 0,-1-1-163,9-3 0,0 3-155,7-3 0,2-1-378,-2 1 1,1-3 171,-1 3 1,-2-4-1083,-6 5 0,-4-5 244,1 4 816,-6-5 0,8 3 0,-4-5 0</inkml:trace>
  <inkml:trace contextRef="#ctx0" brushRef="#br0" timeOffset="66">18936 7138 8094,'-1'-8'-404,"-3"1"102,2 4 650,-3-2 1,0 5-98,-2 0 0,0 0 422,0 0 1,-2 0-216,-6 0 1,1 5 21,-5 3 0,3 2-230,-3 1 1,4 2-78,-4 2 1,1-1-46,-1 5 1,3-1 122,4 1 1,2 3-136,3-3 0,2 2 49,5 2 1,0-1-271,0-3 1,6 1 57,5-5 0,2 1-56,6-5 1,1-1 10,7-2 0,-3-3-17,3-5 0,2 0 22,1 0 1,-2-1 98,-1-3 0,-3-3-47,-1-4 1,-5 0 39,-3-1 0,-4-1-105,-3-2 0,1-3 96,-5-4 1,-2 3-354,-6 0 1,-3 0-70,-8-4 0,1 0-60,-5 0 1,-1 1-130,-2 3 0,-5 3 170,0 4 0,1 2 18,3 3 1,5 2-160,3 5-20,2 0 606,2 5 0,4 1 0,2 5 0</inkml:trace>
  <inkml:trace contextRef="#ctx0" brushRef="#br0" timeOffset="67">19244 7149 8081,'0'-11'0,"0"5"0,0 2 563,0 8 0,0-2 40,0 6 0,0 1-231,0 6 0,0-1-112,0 5 0,0 0-25,0 4 0,0 0 0,0 0 0,0-1-229,0 1 0,4 0 114,0 0 0,3-2-261,-3-2 1,4-2 88,-4-6-112,4 1 0,-5-6-591,5-2-786,-6 2-472,3-4 1419,-5-2 1,0-7-114,0-4 707,0-1 0,-5-4 0,-1-2 0</inkml:trace>
  <inkml:trace contextRef="#ctx0" brushRef="#br0" timeOffset="68">19233 7149 8081,'11'-11'0,"2"1"-185,2 2 1,-1-1 73,5 6 1,-4-5 952,4 4 0,-3-1-286,3 1 0,-5 3-122,1-3 0,-3 3 31,0 1 0,-1 0-164,1 0 1,3 1-203,0 3 1,0-1 119,-3 4 0,-2 1-274,-2 3 0,0 1 49,-4-1 1,0-2-163,-4 2 0,-1-2-23,-3 6 0,-2-2-147,-6-1 0,0 0 118,-4 3 1,-1-2 30,-6 2 0,0-1 152,0 2 0,0-4-67,0 4 1,4-8 232,0 0 0,9 0 7,-1 3 151,7 0-167,-1 1 1,6-2 90,3-2 1,4-2-118,7-2 0,-1-3-21,5 3 1,0 1-203,4-1 1,-1 0 60,1-4 1,4 0-394,0 0 0,-2 0 173,-6 0 0,1 0-1344,-4 0 1632,4 0 0,-7-6 0,3 0 0</inkml:trace>
  <inkml:trace contextRef="#ctx0" brushRef="#br0" timeOffset="69">20261 7012 8046,'0'-11'181,"0"3"377,0 1 40,0 4-367,0-2 1,-4 6 205,0 3 1,0 3-77,4 4 0,0 2 14,0 2 0,0 3-117,0 5 0,0-1 0,0 1 1,0 4-195,0-1 0,4 5 126,0-4 0,1-1-234,-1-3 0,-3 0 76,3 0 1,2-2-175,2-2 0,-2 2 75,2-6 1,-5-4-524,5-3 0,-5-4-391,0 3-237,-1-4-437,-2 2 1,0-15 1654,0-5 0,-5-6 0,-2-2 0</inkml:trace>
  <inkml:trace contextRef="#ctx0" brushRef="#br0" timeOffset="70">20112 7012 8099,'5'-11'-111,"2"0"1,8 4 429,0 3 0,5 3 406,-1 1 0,-1-4-312,1 1 0,1-1-106,7 4 0,-2-4 51,6 0 1,-6 0-82,2 4 1,-3 0-233,-1 0 0,-2 0 118,-1 0-1,0 0-214,-5 0 1,0 4-35,-3 0 1,-1 5-107,1-2 1,-5 0-169,1 0 273,-6 1 0,2 3-217,-8 1 1,-6-1 110,-5 1 1,-4-5-115,4 1 1,-6-2 134,2 2 0,-2 2 205,-2-2 1,0-2-58,0 2 0,4-2 181,0 2 0,5-2 32,-1-2 0,7-2-1,5 6 47,1-6-186,2 9 0,7-6 191,4 2 1,6 3-30,5-2 1,1-2-104,0 2 1,5 0 8,2 3 0,0 2-21,0 2 0,-1-2-56,2 2 0,-3-1 59,-5 1 1,-1-2-40,1 2 0,-6 1 23,-6 0 0,-1-1 63,-6-4 0,4 5-65,-5-1 0,0 0 169,-7-4 1,-7-3-140,-8 0 1,-3-2-51,-1 2 1,-5 2-135,-2-3 0,-7-2 112,-1-1 0,-1 1-226,1-1 1,2 0 65,-2-4 0,8 0-1195,3 0 0,3 0 1316,1 0 0,5 0 0,2 0 0</inkml:trace>
  <inkml:trace contextRef="#ctx0" brushRef="#br0" timeOffset="71">2455 9000 9939,'2'12'761,"2"4"1,1 1-436,2 6 1,2 0-143,-5 0 1,4 5 14,-5 2 1,2 3-38,-1 1 1,-2 1-160,1-1 1,-1 0-154,-2 1 1,0-2 115,0-3 1,0 2 18,0-6 0,0 1 101,0-4 0,0-2 18,0-2 1,0-2-96,0-6 31,0 1-637,0-1 262,0-4-1117,0-2-2376,0-5 3828,0-5 0,0-7 0,0-6 0</inkml:trace>
  <inkml:trace contextRef="#ctx0" brushRef="#br0" timeOffset="72">2398 9137 8290,'2'-12'0,"1"1"0,0-1 231,5 1 1,0-2 55,8-2 1,-1 1 143,8-5 1,-5 4-118,8-4 0,0 5-27,4-1 1,3 2-33,-3 2 1,3 0-1,2 4 1,-1-2 31,0 5 1,-3-1-33,-1 1 1,-4 3 0,0-3 0,-2 7 31,-1 0 1,-5 6-33,-3-1 1,-3 3-1997,-5 5 0,-2-2 1379,-5 5 1,-1 0 361,-3 3 0,-2 0 506,-6-3 1,-4 3-142,-3-3 0,-3-2-243,-1 2 1,-3-3-122,-1 3 0,-1-5-5,2 1 0,2-2-168,-3-2 0,3-3-69,1-1 1,5-4-415,3 1 0,2-2-528,2 2 0,3-3-196,1 3 1379,4-3 0,3-1 0,6 0 0</inkml:trace>
  <inkml:trace contextRef="#ctx0" brushRef="#br0" timeOffset="73">3038 9239 8291,'0'-6'2857,"0"1"-2414,0 5 0,1 5-197,3 3 1,-3 3 24,3 4 1,1 4 44,-1 8 1,5-2-89,-2 6 0,0-2-16,0 2 0,-4 2-215,1-3 1,1-2 110,-1-1 0,-1-5-108,-3-3 0,0 2 23,0-6-17,0 0 212,-5-3-463,-1-6 127,-5-1 1,0-6-5,4-3 1,-2-2-103,5-6 1,0 1 74,4-1 1,0-3-98,0 0 0,0-5 112,0 1 0,2-3-89,1-1 0,8 0 118,4 0 0,6-3-86,2-1 1,1-3 82,7 3 1,-2 2-7,1 6 0,0 2 204,-4 6 0,-2 1-124,3 2 1,-3 3 162,-1 5 1,-4 0-111,0 0 1,-5 0 154,1 0 1,-6 5-93,-1 3 1,-6-1-3,2 5 1,-3-3-40,-1 6 0,-1-3-17,-3 0 0,3-1 87,-3 1 1,-1-1-65,1 1 1,-3-1 118,3 0 1,0 2-83,4 2 1,0-2 62,0 2 0,0-1-78,0 1 0,0-2 5,0 2 0,5-2-26,3-2 1,-2 0-16,2-4 1,3 3-142,4-2 0,4-3 106,-3-1 1,4-3-176,-1-1 1,3 0 103,0 0 1,1-1-22,0-3 0,0-2 57,0-6 0,-4 0 68,0-4 1,-5 4 6,1-4 0,-2 0 20,-2 1 1,-5-6 1,-2 2 0,-4 2-43,-4-2 0,-3 0-40,-8-4 0,-1 4 52,-6 0 0,0 5-208,-8-2 0,2 4 111,-7 0 0,7 6-212,-6 2 1,4 3-155,-1 1 0,3 5-132,6 3 1,5 2-78,6 1 0,0 1-95,8-1 738,4 0 0,5 1 0,6-1 0</inkml:trace>
  <inkml:trace contextRef="#ctx0" brushRef="#br0" timeOffset="74">4066 9297 8120,'-12'-18'0,"1"5"0,0 6 0,3 4 562,0-1 0,5 3 55,-5 1 193,0 0 0,-3 0-289,-1 0 0,5 6-261,-1 6 0,2 0-78,-2 7 1,-1-1-21,6 1 1,-1 3-86,4-3 1,0 1 110,0-1 1,5 1-156,2-4 0,5 3 8,3-4 1,2 0-187,2-3 0,2-5 69,-2 1 1,3-6-59,1 2 0,-2-3 52,-2-1 1,3-5 29,-3-2 1,1-3 57,-1-2 1,-2 1-9,-6-1 1,-1 1 122,-2-1 1,-3-3-63,-5 0 1,0-1 67,0 0 1,-3 2-76,-4-5 1,-1 4-293,-7-4 1,-3 5-124,-1-1 1,-7 2-152,-5 2 1,-1 4-527,2 4 0,-2 1 432,6 2 1,0 5-890,7 3 1497,3 2 0,4 2 0,1-1 0</inkml:trace>
  <inkml:trace contextRef="#ctx0" brushRef="#br0" timeOffset="75">4728 9000 8086,'-10'-19'0,"1"0"-499,2-2 1,4 1 240,-1 1 1,2 2 1584,-2 6-795,3 5 0,-6 1-68,3 5 0,3 1-171,-3 3 1,2 6 111,-2 5 0,3 7-104,-3 0 1,3 1 132,1 4 0,0 1-35,0-1 0,0 6-152,0 1 0,4 1-158,-1 7 1,5-4 126,-4 4 1,1 0-221,-1 4 1,-2-4-55,6-1 1,-6-4-111,2 1 1,-3-7 141,-1-5 0,0-5-48,0-2 1,0-5-320,0 1 1,-1-6 145,-3-2 1,2-4-1841,-6 1 884,6-3 167,-9-1 0,9-1 1036,-6-3 0,-4-7 0,-6-7 0</inkml:trace>
  <inkml:trace contextRef="#ctx0" brushRef="#br0" timeOffset="76">4454 9399 8086,'6'-5'0,"5"4"0,-4-3 0,3-1 0,2 1 0,3 1 0,0 3 0,6 0 0,-2 0 0,6 0 0,2 0 0,3 0 0,-3 0 0,4-4 0,0 0 0,-3 0 0,-2 4 0,-3 0 0,-4 0 0,2 0 3406,-6 0-3406,-5 0 0,0-5 0,-3-1 0</inkml:trace>
  <inkml:trace contextRef="#ctx0" brushRef="#br0" timeOffset="77">5002 9377 8086,'7'0'2108,"-2"0"-942,-5 0-1099,-5 5 1,2-3-426,-4 6 1,3-6-516,-4 2 1,4 1 872,-3-1 0,-6 5 0,-5-3 0</inkml:trace>
  <inkml:trace contextRef="#ctx0" brushRef="#br0" timeOffset="78">2387 9982 8094,'0'-7'353,"5"2"0,1 5 237,6 0 0,-1 0-93,1 0 0,4 0 51,3 0 0,3 0-15,1 0 0,6 0-153,5 0 1,3 0-22,9 0 0,-2 0-123,9 0 1,1-1-382,3-3 1,-25 3 0,2 0 247,0-3 0,0 0 0,2 2 1,0 0-16,1-1 1,-1-1-1,1 2 1,1 0-72,1-2 0,2 0 0,-1 1 0,0 0 71,-1-1 0,2 0 0,0-1 0,1 0-90,0 1 0,0 1 0,2-2 1,0 1-189,-2 0 0,-1 0 1,0-1-1,-2 0 203,0 1 0,-2 0 0,-1 1 1,-1 0 39,2-1 0,-1 0 0,-3 1 0,-1 0-263,28-5 1,-2 2 208,-5 2 1,-6 3-98,-5-3 1,-7 3 99,-1 1 0,-1-4 365,-6 0 0,-2 1-384,-5 3 0,-3 0 498,-1 0 1,-8 0-837,4 0 510,-8 0-2167,6 0 743,-9-6 1,-2 5 1268,-11-3 0,-4 3 0,-7 1 0</inkml:trace>
  <inkml:trace contextRef="#ctx0" brushRef="#br0" timeOffset="79">6590 8965 8101,'-8'0'-130,"1"0"282,-1 0 728,2 0-558,-4 0 0,8 5 42,-2 3 1,3 3-91,1 5 1,-4 0 200,1 3 0,-1 7-41,4-4 1,-4 9-51,0-1 0,-3 0-147,3 0 0,-5 0 0,1 5 1,-1 2-247,2-3 0,-3 1 113,2-8 0,3 0-299,1-5 1,-1-2 162,1-1 1,0-9-204,4 1 0,0-6-338,0 3-1354,0-6 282,0 3 579,0-5 0,0-5-268,0-2 1334,0-3 0,-5-7 0,-1-1 0</inkml:trace>
  <inkml:trace contextRef="#ctx0" brushRef="#br0" timeOffset="80">6498 9034 8101,'0'-12'435,"6"1"-167,0 0 358,5 4 1,1 2-65,-1 5 0,1 0-2,-1 0 1,0 7 15,1 4 0,1 2-145,2 6 0,-1 1-219,5 7 1,-4 1 23,4 2 1,-4 3-165,4-3 1,-1 3 55,1 2 1,1-5-25,-4 1 1,3-5 29,-4 5 0,1-10-269,0 2 0,-8-8-221,4 1 0,-3-4 12,2 0-1146,-4-1 717,3 1-424,-9-6 1,3-1 250,-8-5 0,1 0 43,-4 0 0,-1 0 903,-3 0 0,-6-5 0,0-1 0</inkml:trace>
  <inkml:trace contextRef="#ctx0" brushRef="#br0" timeOffset="81">6430 9422 8101,'11'-10'299,"1"2"1,-2 2-83,-2 2 0,3 3 433,0-3 1,6-1-271,6 1 0,1-3-162,2 3 1,4-4-239,4 4 0,-4-4-418,1 0 0,-1 2-161,5-2 1,-6 4 369,-3-3 1,-5 4-1400,-2-1 1628,0-2 0,4 0 0,-1-6 0</inkml:trace>
  <inkml:trace contextRef="#ctx0" brushRef="#br0" timeOffset="82">7424 9011 8116,'6'-18'732,"-1"2"-338,-5 9 486,0-3-624,-5 9 0,-1-4-47,-6 5 0,-1 0 4,-2 0 0,1 0-94,-5 0 1,1 4-37,-1 0 0,-2 4 66,2 0 1,-7 2-85,0 2 1,-1 0 88,4 4 0,4-4-142,0 3 0,5 2 46,-1-2 0,4 0-46,3-3 0,3-1 21,5 1 1,2-2 60,6-3 1,2 2 133,13-5 1,-1 5-79,8-1 0,1-2-67,3 2 0,0-5 36,0 5 1,-3-4-30,-1 3 1,-3-3-35,3 4 1,-4-2-123,0 2 0,-3 2 12,-4-2 0,-3 2-80,-9 1 0,-2-3-19,-5-1 0,0 1 89,0 3 1,-9 1-112,-2-1 0,-9 4 135,-3 1 0,0 0-83,-4-1 1,-2-1 21,-1 5 1,-3-5-108,-2 2 1,5-4 61,-1 0 0,5-1-143,-5 1 0,10-6-255,-2-2 0,12-3-192,-1-1-277,8 0 1,2-1-4,9-3 1016,6-2 0,10-11 0,0-1 0</inkml:trace>
  <inkml:trace contextRef="#ctx0" brushRef="#br0" timeOffset="83">8052 8988 8088,'0'-18'419,"0"2"0,-2 10-9,-1 2 0,-4-1-205,-4 1 1,-2 0 29,-2 4 1,1 0-122,-5 0 1,0 4-28,-4 0 0,0 3 148,0-3 1,1 5-9,-1-1 1,1 1-6,3-2 1,-1 3-167,5-2 1,3 3 150,5 5 1,0-4-243,0 3 0,2-2 19,5-1 1,0-5-30,0 1 1,2-1 110,6 5 1,1-2 24,10-2 0,1 2-34,7-3 1,-2 2-7,5-1 1,0 2-50,0-2 1,2-2 67,-6 2 1,5-2-151,-5 2 1,-3 2 72,-4-3 0,-5 3-10,2 2 1,-5 1 22,-3 2 1,-3-2-20,-5 2 0,-2 1-33,-1-1 1,-9 1 40,-7-5 1,-2 4-36,-2 1 1,-4-1 37,0-4 1,-8 1-1,1-1 1,-3 0-152,3 1 1,3-4-203,1-1 0,6-4-747,1 0 1,5-1-130,7-2 1231,4 0 0,2-5 0,5-2 0</inkml:trace>
  <inkml:trace contextRef="#ctx0" brushRef="#br0" timeOffset="84">8474 9057 8182,'-7'-2'-1166,"-1"-1"2520,6 1-371,-4-3-124,6 5-614,0 0 0,0 5 134,0 3 1,0-2-38,0 2 0,0 1-31,0 6 0,0-2-104,0 2 1,0-1 67,0 1 1,2-1-160,2 5 1,-2-1 85,6 1 1,-1 3-110,5-3 0,4 1 53,3-1 0,3 3-80,1-3 1,3-3 28,1-1 1,1-3 10,-1-5 1,-3-2-78,2-5 0,-2 0 74,-1 0 1,0 0-78,0 0 0,-4-5 83,0-2 1,-5-3-124,1-2 0,-2-3 61,-2 0 1,1-4-271,-1 3 1,-5-4-11,-2 1 1,-2-3 0,-2 0 1,0-1-445,0 0 0,-6 0 244,-1 0 0,-3 0-463,-2 1 1,5 4-295,-1 3-450,0 2 898,2 1 741,1 6 0,5 1 0,0 5 0</inkml:trace>
  <inkml:trace contextRef="#ctx0" brushRef="#br0" timeOffset="85">9217 8920 8038,'-5'-12'0,"3"6"0,-4 1 397,2 5 1,2 1 119,-6 3 0,4 6 43,-3 5 0,3 7-112,-4 1 1,2 1-149,-2 6 1,3 1 69,5 3 0,0-1-125,0-3 0,0 2-194,0-5 1,0 3 114,0-3 0,4 3-207,0-3 1,3-5-118,-3-7 1,1-2-552,-1-2-227,-3-5 1,6 3-14,-4-5-350,-1 0 837,8-9 1,-9-2-912,3-4 1373,-3 0 0,4-1 0,2 1 0</inkml:trace>
  <inkml:trace contextRef="#ctx0" brushRef="#br0" timeOffset="86">9182 9000 8038,'0'-12'697,"0"5"-120,0-1-173,5 5 0,-2-2-107,5 5 1,-5 2 29,5 1 1,-4 4-84,3 4 1,1 4 49,3 1 1,1 0-113,-1-1 0,1-2-83,-1 2 1,4 2 27,1-2 1,3-1-173,-4-6 1,1 0-184,0-4 1,-2 0 181,5-4 1,-2 0-179,2 0 0,-1-1 79,-3-3 1,-1 1-35,5-4 1,-5-1 90,2-3 0,-4 3 27,0 1 1,-1-1 74,1-3 1,-5-5 11,1 1 0,-1-1 68,5 0 0,-1 2-112,1-5 1,-1 5 196,0-1 1,-3 6-33,0 2 0,-4 4 521,3-1-403,-4 3 1,2 7-21,-5 6 0,0 1-67,0 6 1,0 3 1,0 5 0,0 4-29,0-5 1,-2 6 21,-1-2 0,1 2-274,-1-1 1,1 0 84,2-4 0,4-3-542,0-1 1,1-8 249,-1 4 0,-2-5-1915,6-2 1402,-5-6 1,7 3 29,-3-5 0,0-2 25,0-6 1,0 2 765,0-6 0,3 1 0,-3-5 0</inkml:trace>
  <inkml:trace contextRef="#ctx0" brushRef="#br0" timeOffset="87">9890 9057 8038,'6'-12'256,"-5"1"1,8 3 150,-5 1 382,-1 4 1,-3 3-276,0 8 0,0 7-113,0 4 1,0 3 39,0 0 1,0 1-151,0 0 0,0 0-139,0 0 0,0 3 107,0 1 0,2 0-170,1-4 1,0-2 2,5-2 0,-1 1-66,5-4 0,0-1-13,3-4 0,2-3-84,2 0 1,3-6 15,-3 2 0,2-3 68,2-1 1,4 0-465,-1 0 1,1-1 192,-4-3 1,-4-1-616,0-3-1,-5 0 342,1 4 0,-7-5-587,-4 1 0,1-2 377,-2-1 1,0 1-206,-7 2 947,-2-7 0,-6 7 0,1-8 0</inkml:trace>
  <inkml:trace contextRef="#ctx0" brushRef="#br0" timeOffset="88">9879 9182 9012,'13'0'910,"2"0"0,-1 0-456,5 0 1,1 0-204,7 0 1,-2-1-167,6-3 0,-5 3-233,5-3 0,-2 2-562,1-2 1,-3 1 425,-8-4 1,1 4-835,-4-1 670,-1-2 448,-4 0 0,-4-6 0,-2 1 0</inkml:trace>
  <inkml:trace contextRef="#ctx0" brushRef="#br0" timeOffset="89">9845 8897 8023,'0'-17'1111,"1"8"-834,3-2 1,7 3 306,8 1 0,3 2-184,1 5 0,1-4-733,2 0 1,2 0 177,3 4 1,2-3-214,-3-1 0,3 0-36,2 4 404,-6 0 0,4 5 0,-4 1 0</inkml:trace>
  <inkml:trace contextRef="#ctx0" brushRef="#br0" timeOffset="90">11558 9045 8142,'0'-17'0,"0"4"176,0 5-63,0 6 1407,0-3-1012,0 15 1,0 2-82,0 11 0,0 0-52,0 0 0,0 5 45,0 2 0,1 7-76,3 1 1,-1 5-74,4-1 0,-1 3-107,2 0 0,2 1-62,-2 0 0,1-1-78,-2 1 1,2 0 67,-5-1 1,0-3-243,-4 0 1,4-6 26,-1-2 1,1-1-112,-4-6 0,0-4-555,0-4 352,0-6-428,0 4 214,0-11-300,0-1 1,0-6 286,0-3 0,0-2-869,0-5 1533,0-1 0,-5-4 0,-1-2 0</inkml:trace>
  <inkml:trace contextRef="#ctx0" brushRef="#br0" timeOffset="91">11432 9217 8206,'5'-23'331,"3"0"-207,2 5 0,7 2-41,2 4 221,2 1-271,2-1 1,0 1 1293,0 0-810,5-1 1,-3 2-60,6 2 1,-5 2-199,5 2 0,-2 3-225,1-3 0,2 3 156,-5 1 0,2 4-257,-6 0 1,1 4 95,-9 0 0,-1 6-29,-6 1 1,-3 4-142,-5-4 1,-11 6-154,-4-2 0,-10 2 37,-6 2 0,-3 4-88,-4 0 1,3-1-106,-4-3 1,1-1 111,4-3 0,2-3-201,10-4 0,4-5-280,3 1-69,7-6 887,3 3 0,15-10 0,3-1 0</inkml:trace>
  <inkml:trace contextRef="#ctx0" brushRef="#br0" timeOffset="92">12335 8634 8061,'0'-23'441,"0"6"1098,0 5-1078,0 7 0,0 6 1,0 3 0,0 2-88,0 6 0,0 4 30,0 3 0,0 8-115,0 4 1,1 2-111,3 1 0,-2 4-9,6 0 1,-6 5-1,2-1 1,1 2-97,-1 2 1,4-4 15,-5 0 1,1-4-205,-4 4 0,4-9 98,0 1 0,0-6-138,-4 2 1,0-8 68,0 1 0,0-8-421,0 0 1,1-2-907,3-2-908,-3 1 372,4-6 1948,0-1 0,7-5 0,5 0 0</inkml:trace>
  <inkml:trace contextRef="#ctx0" brushRef="#br0" timeOffset="93">13123 9080 8009,'-6'-18'0,"1"-2"601,-2 4 0,0 5-151,4 3 0,0 1-375,-4-5 1,-1 5 101,-4-1 0,0 0-147,-3-3 1,1 5 66,-5 2 1,-2-1 116,-5 1 1,1 1 128,-1 7 0,2 0-148,1 7 1,0-2-43,0 7 0,5 0 51,3-1 1,3 4-237,0-3 0,2 4 78,2-1 1,3-3-151,5 0 0,2 0-88,1-1 0,5 1-63,7-5 1,3-1 14,5-2 1,1 1 62,3-6 1,2 1 165,5-4 0,-5-5-51,-2-2 0,1-2 89,-2 1 1,-4-2-86,-7 2 1,-2-2 214,-2-1 0,-3 1-59,0 2 1,-6-2 25,2 2 7,-3-2 6,-1-1-94,0 4 30,0 2 73,0 15 0,0-2-108,0 7 0,0-2 144,0-2 0,0 2-86,0 2 1,0-2-28,0 2 0,4 2-157,0-2 1,5 0-234,-2-4 1,3 0-422,2-4 1,-1 2 330,1-5 1,0 0-578,4-4 0,-4 0 3,4 0 985,-4-5 0,0-2 0,-1-4 0</inkml:trace>
  <inkml:trace contextRef="#ctx0" brushRef="#br0" timeOffset="94">13488 8634 8052,'0'-18'0,"0"2"1234,0 10-752,0 0 0,0 8-54,0 2 1,0 6-121,0 5 0,0 5-23,0-1 1,1 3 32,3 1 0,-3 5 128,3 2 1,-1 7 8,1 1 1,-3 5-174,3-1 0,1 2-242,-2 2 0,1-5 157,-4-3 0,0-3-208,0 0 0,0-5 26,0 0 1,0-5 10,0-3 0,0 0-164,0-7 0,0 0 80,0-3 0,0-5-187,0 1 160,0-5-107,0 2-501,0-5 546,0-5 1,0-2-95,0-4 0,0-1 14,0 1 1,0 0 66,0-1 1,0-3-82,0 0 0,0-2 46,0 2 0,0 2 98,0-2 1,0 2-260,0 2 527,0 0 0,4 3 26,0 0 1,5 6-118,-2-2 0,5-1-47,3 1 1,2 0-37,2 4 1,6 0 37,-2 0 1,2 0-8,-2 0 0,4 0-24,-1 0 0,1 0 3,-4 0 0,0 4-8,0 0 0,-6 5 85,-1-2 0,-4 0-80,0 0 1,-6 1 147,-2 3 1,-3-3-80,-1 0 1,-5-1 106,-3 5 0,-7-1-121,-4 0 0,-6 1 61,-2-1 1,-3 1-33,3-1 1,-5-1-16,2-2 1,1 2-113,-2-2 0,2-3-208,-2-1 0,5-3-827,7-1 0,2 0-14,6 0 1088,5 0 0,6-5 0,6-2 0</inkml:trace>
  <inkml:trace contextRef="#ctx0" brushRef="#br0" timeOffset="95">15167 8726 9381,'0'11'1349,"4"5"-874,0 3 0,-1 4 17,-3 4 0,0 0-142,0 7 0,0-4 33,0 5 1,0 1-129,0-5 1,0 4-91,0-4 0,0-3-20,0-2 0,0-1-142,0-3 1,4 0-100,0-3 0,5-3 105,-2-4 0,2-1-393,-1 1 0,-2-6 15,-2-2-1232,-3-3 751,10-1 100,-10 0 0,4-5-61,-5-3 0,-5-2-902,-3-1 1713,-2-1 0,-1-4 0,-1-2 0</inkml:trace>
  <inkml:trace contextRef="#ctx0" brushRef="#br0" timeOffset="96">15030 8863 8223,'5'-12'40,"3"1"1,2-1 250,1 1 1,6-1 30,2 1 1,0 3-22,4 1 0,-3-1 103,6-3 1,-1 1 21,-3 2 0,5-1-129,0 5 1,3-1-68,-3 1 1,3 3 49,-3-3 0,0 3-184,-5 1 1,0 1 101,-3 3 0,-2-1-233,-6 4 0,-5 5-115,-2 3 1,-4 1-52,-4 0 0,-2 0 121,-5 3 0,-5 3 132,1-3 1,-5-1-89,1 1 0,-3-5-90,-1 1 0,0-2-28,1-2 0,-1 0-23,0 1 1,0-2-28,0-2 1,4 0-112,0-4 1,5 4 246,-1-4 1,6-1 1025,2-3-912,4 0 0,-1 4 248,8 0 0,4 0-80,7-4 1,3 0 97,4 0 0,6 1-53,3 3 0,2-1-217,1 4 0,0-3 14,1 4 0,-6-5-142,-3 5 1,-1-2-26,-3 2 0,-4 2 109,-3-2 0,-7 2-108,-4 1 1,-3 1 100,-1-1 1,-5 1-225,-3-1 0,-3 0 117,-4 1 0,-3-1-168,-5 1 1,-1-1-130,-3 0 1,2 1 111,-5-1 0,4 1-217,-1-1 1,3-4 104,2-4 1,4-1-564,3-2 538,2 0 0,7-2-583,2-1 1021,8-4 0,2-9 0,5-2 0</inkml:trace>
  <inkml:trace contextRef="#ctx0" brushRef="#br0" timeOffset="97">15761 8863 8133,'0'-12'115,"0"6"0,0-1 950,0 4-622,0 1 1,-1-1-37,-3 6 1,2 4-7,-1 4 0,-2 2 74,1 2 0,0 2-327,4 2 0,0 2 107,0-2 0,1 3-222,3 1 0,2-1 133,6 1 0,0 0-255,4 0 1,-2-4 98,5 0 1,-4-6-199,4-2 1,-4-1 116,4-6 0,-4 0-22,4-4 0,-5 0 69,2 0 1,0-1 21,-1-3 1,1-1 94,-5-3 1,-1-6-73,-2 3 1,2-4-113,-2-1 1,-2 2 78,2-5 1,-6 0-223,2-4 0,-3-1-4,-1-2 1,0 2 7,0-3 1,0 3-336,0 1 0,0 1-214,0 3-734,-5-2 502,-1 8 390,-6 2 1,5 7 620,-1 8 0,6 2 0,-4 5 0</inkml:trace>
  <inkml:trace contextRef="#ctx0" brushRef="#br0" timeOffset="98">16412 8817 8100,'0'-12'0,"0"1"116,0 5 0,-1 1 115,-3 5 596,2 0 0,-8 1-167,3 3 1,-2 3-59,1 9 0,-1 1-251,5 6 1,-3 0-86,3 0 0,0 5-204,4 2 0,0-1 116,0 2 1,2-6-180,1 2 0,0-3 77,4-1 0,0-2-290,0-2 1,4-2-132,-4-6 0,0-3-944,0 0-470,-4-6 124,7 3 943,-9-5 0,4-5-196,-5-2 256,0-4 632,0-5 0,-10 3 0,-3-3 0</inkml:trace>
  <inkml:trace contextRef="#ctx0" brushRef="#br0" timeOffset="99">16138 8805 8100,'0'-11'286,"0"0"1,6 4 477,5 3 0,3-1-76,9 2 0,3-1-248,8 4 1,9 0-303,3 0 1,3 0 67,1 0 1,-3-4-286,2 0 1,-3-1 117,-4 1 0,-3 3-1791,-5-3 1681,1 3 0,-1-4 1,0-1-1</inkml:trace>
  <inkml:trace contextRef="#ctx0" brushRef="#br0" timeOffset="100">18410 8737 9188,'0'11'988,"0"1"0,-3 4-479,-1 3 1,0 4-90,4 4 1,0-2-72,0 6 0,1-1 53,3 4 0,-1 1-165,4-1 0,-3 4-115,4 0 1,-1 1 143,5-1 1,-1-1-247,1 5 0,-5-5 20,1 1 1,-4-4-128,3-3 0,-4 0 7,1-4 1,-2-2-377,2-5 132,-3 1 1,4-8-19,-5 2-1372,0-7 701,0-3-806,0-5 690,-5 0 464,4-5 1,-4-2-90,5-4 754,-5-1 0,-2-4 0,-4-2 0</inkml:trace>
  <inkml:trace contextRef="#ctx0" brushRef="#br0" timeOffset="101">18342 8885 8014,'5'-12'0,"3"-3"0,3 2-168,4-2 1,-1 3 884,5 5 0,0-4-156,4 4 1,4 2-88,-1 1 1,5 1-175,-4 0 0,4 1-61,0-2 0,2 7-109,1 1 1,-4 3 111,1-3 1,-6 5-281,2-1 0,-8 2 121,-4 1 0,-3 5-335,-5-1 1,-3 0-8,-8-4 0,-5 2-85,-10 2 0,-5-1 6,-10 5 0,-2-5 98,-2 2 0,-1-3 22,-3 3 1,0-5 89,8 1 0,-2-1-391,10-3 1,0-3-246,7-2 764,8-1 0,6 3 0,5 1 0</inkml:trace>
  <inkml:trace contextRef="#ctx0" brushRef="#br0" timeOffset="102">19518 8383 8071,'-5'-24'0,"4"2"387,-4 16 173,5 1 0,0 6-9,0 3 0,0 0-160,0 7 1,0-1 59,0 9 1,0 0-73,0 4 0,0 5-26,0 3 0,4 2-122,-1 1 0,5 0 29,-4 0 1,1 2-181,-1 2 1,-3-1 102,3 5 0,-3-6-111,-1 2 0,0-2 81,0-2 1,4 1-264,0-1 1,0-5 101,-4-2 0,0-5 40,0-2 0,1 0-22,3-5 1,-3 0-94,3-3 0,-2-5-735,2 1 366,-3 0-412,4-2 1,-3-1-88,1-5-893,-1 0 1244,3 0 0,-5-5-221,0-3 0,-1-2 821,-3-1 0,-3-1 0,-4 1 0</inkml:trace>
  <inkml:trace contextRef="#ctx0" brushRef="#br0" timeOffset="103">19667 8646 8037,'5'-12'0,"1"1"0,6-1 0,-1 5 363,0-1-98,1 0 1,-1 1 873,1-1-219,-6 6-348,-1-3-203,-5 5 0,0 1-102,0 3 0,-5 3 97,-3 9 0,-6-4-105,-1 3 0,-6 3-140,-2 1 0,-1 7 15,-7 0 1,1 2-115,-4-1 1,-5-2-46,1 6 1,5-6 104,7 2 0,-2-7-360,1-1 0,6-4 137,5 4 1,4-6-781,0-2 1,2 1-102,2-5-185,3-1 1,10-1 1208,3-5 0,12 5 0,5 1 0</inkml:trace>
  <inkml:trace contextRef="#ctx0" brushRef="#br0" timeOffset="104">20443 8817 8030,'0'-18'161,"0"2"0,0 4 83,0 1 0,0 3-5,0 1 0,0-1-10,0-3 1,0 3 138,0 0-87,-5 1 1,-1-1-15,-5 0 1,-5 6-22,1-2 1,-5 3-1,1 1 1,-7 1-168,0 3 0,-6 2 106,2 6 0,-3 3-136,-2 0 1,2 4 24,3-4 1,3 4-120,8-3 1,4 3 30,7-4 0,3 4-88,5-4 0,5 4-30,3-4 1,12-1-121,7-6 1,5 1 68,2-5 1,4 0 140,0-4 0,4 0-49,-4 0 1,-1-2 29,-7-2 1,-2 2 169,-5-6 0,-5 1-89,-3-5 0,-2 1 44,-2-1 1,-1 1-23,-2 0 0,-3-1 33,-5 1 360,0-1-204,0 1-42,0 5 0,-1 0-117,-3 6 0,-1 2 107,-3 2 0,-1 2-58,5 5 0,-3 5 7,3-1 0,-4 1 8,5 0 0,-5-3-13,4 7 0,0-7 10,4 3 0,2 0-17,1-1 0,4 1-95,4-5 0,2 0 91,2 1 0,-1-4-272,5-1 1,-4-4 70,4 0 1,-3-1-599,3-2 0,-2 0 107,2 0 0,-2 0-790,-6 0-757,1 0 2127,-1 0 0,-4-5 0,-2-2 0</inkml:trace>
  <inkml:trace contextRef="#ctx0" brushRef="#br0" timeOffset="105">21060 9068 8035,'0'-11'1745,"0"4"-1353,0 2 1,-4 7 600,0 1 1,-1-1 140,2 1 401,1 4-1139,-8-6 0,9 5-23,-3-2-1191,-2-2 1,4 4 582,-1-2 0,0-3 235,-1 3 0,3 2 0,-4 0 0</inkml:trace>
  <inkml:trace contextRef="#ctx0" brushRef="#br0" timeOffset="106">19507 9742 8087,'-1'-11'0,"-3"-1"0,2 1 0,-3-1 0,0 1 1437,4-1-424,-4 6-171,5-4-342,0 9-365,0-4 0,0 6 121,0 3 0,0 2-1,0 5 1,0 2-61,0 2 0,0 3-73,0 5 0,0-4-57,0 0 1,0 4 71,0 4 1,0-1-42,0-3 0,0 4 81,0-1 1,0 6-113,0-1 1,0 2 49,0 1 1,0-4-97,0 1 0,0-1 29,0 4 1,1 1-155,3-1 1,-3-4 112,3 1 1,1-6 61,-1 2 1,1-7-85,-1-1 0,1-5 66,3 1 1,-2-3-77,-2-5 0,-2 4-136,6-4-400,-6-2-115,9 0-687,-10-5-824,4 0 739,-5 0 1,-4-1 924,0-3 1,-3 2 522,3-6 0,-5 1 0,3-5 0</inkml:trace>
  <inkml:trace contextRef="#ctx0" brushRef="#br0" timeOffset="107">19381 10267 8087,'-11'-10'-389,"-1"3"780,6 2 0,0 5 246,2 0-282,3 0 0,-4 5-161,5 2 1,0 3 203,0 2 0,1-1-60,3 1 1,2 0-83,5 4 1,1-3-46,-1 7 1,1-7 29,-1 3 0,0 0-158,1-1 0,1 1 90,2-5 1,-3 1-145,4-1 1,-4-3 82,0-1 0,-2-3-155,-2 4 0,2-6 110,-3 2 0,0-3-212,0-1-49,-4 0 217,7 0-208,-9 0 132,4 0-49,0-5 1,-2 0 52,5-3 0,-5-2 19,5 3 1,-4-5 26,3-3 0,-3 1 8,4-5 0,-2 1-10,2-1 0,1-2 2,-5 2 1,4-3 18,0-1 0,-2 0-15,2 1 0,-4-1-17,3 0 1,-4 4 17,1 0 1,-3 5-166,-1-1 1,4 2-128,0 1 0,-1 5-769,-3-1 338,0 6 0,0-2 721,0 8 0,5 2 0,2 5 0</inkml:trace>
  <inkml:trace contextRef="#ctx0" brushRef="#br0" timeOffset="108">18445 11227 8077,'0'-12'-462,"0"1"1,1 3 857,3 1 0,-3-1 53,3-3 0,-3 3-125,-1 0 1,0 1-133,0-5 0,0 5 42,0-1 0,-5 4-102,-3-3 0,-2 4-16,-1-1 1,-2 3-82,-2 1 1,-3 0 251,-5 0 0,3 0 103,-3 0 0,3 5-449,-7 3 0,2 2 89,-2 1 0,3 5-129,-3-1 0,7 5 67,1-1 0,5-1-10,-1 1 1,2 0 4,2 4 0,4 0-60,4-1 1,1 0 47,2-3 0,5-1-121,3-3 1,2-2 60,2 2 1,4-4 85,3-3 0,-1-3-70,1-5 0,0 0 58,4 0 0,-2 0 63,-2 0 0,2-5-21,-6-3 1,0 0 112,-3 0 1,-1-2-76,0 2 1,-3-2 25,0-1 1,-6-1 15,2 1 1,1-1-43,-1 1 1,0-1 5,-4 1 0,1 1 65,3 2 5,-3-2-30,4 9-67,0-4 0,-3 11 7,1 6 1,2 0 64,-1 7 1,1 2-70,-1 5 0,-1 0-345,4 4 1,1 1 317,3 3 0,1 0 697,-1 0 1,1 1-280,-1-1 0,0 0-201,1 0 1,-1-3-215,1-1 0,-5-3-263,1 3 1,-6-5 132,2-3 1,-3 0 118,-1-7 1,-5 0 20,-2-3 0,-3-1-58,-2 1 1,0-5 2,-4 1 0,4-6-6,-4 2 0,0-3-37,1-1 1,-4 0-107,3 0 1,-3-1-1,4-3 0,-4 2-235,4-6 0,0 1-475,3-5 0,1 5 376,-1-1 1,5 0-108,-1-3 1,6 0 631,-2-1 0,-3-4 0,1-2 0</inkml:trace>
  <inkml:trace contextRef="#ctx0" brushRef="#br0" timeOffset="109">18936 11192 8063,'0'-11'0,"0"0"343,0-1 690,0 1-524,0-1 1,-1 2-214,-3 3 1,-3 2-98,-4 5 0,0-4 63,-1 0 0,-3 0-135,0 4 1,-6 1 77,2 3 0,2 3 29,-2 4 1,1 2-84,-1 2 1,-3-1-147,3 5 0,3 0-60,0 4 1,4 0 60,0-1 1,1 5-78,-1 0 1,6-1 45,2-3 0,3-4-95,1 0 0,0-4-11,0 5 1,6-7 5,6 3 1,0-5-8,7-3 0,-3-3-184,3-5 1,0 0-276,4 0 1,-4 0 226,0 0 1,0 0-409,4 0 0,-1 0 213,1 0 0,-2-1 559,1-3 0,-1-3 0,7-4 0</inkml:trace>
  <inkml:trace contextRef="#ctx0" brushRef="#br0" timeOffset="110">19233 11364 8063,'0'-12'0,"4"1"0,-1-1 0,1-3 367,-4 0 1,0 0-42,0 3 1,0 1 46,0 0 0,0-1-182,0 1 0,-4-1-55,1 1 1,-6 5 38,1 2 1,-3 2-1,-5 2 1,2 0 14,-5 0 1,4 6-17,-4 1 0,1 5-237,-1 3 0,-1 3 99,5 4 1,-4 1-160,4 0 0,-1 0-12,5 0 1,1 2-48,2-2 1,3 2 74,5-6 0,0-1-132,0 1 1,9-6 61,2-2 0,5-1 101,-1-6 1,3 0 43,4-4 0,1-4-46,0 0 0,0-8 69,0 0 0,-2-2-17,-2 3 0,2-6 12,-6-2 1,0-2-10,-3-2 0,-2 4 6,-3 0 0,2-1-86,-5-7 0,0 2 67,-4-6 1,4 2-34,-1-1 0,1-3 21,-4 2 1,0-1 28,0 2 1,0-3 43,0 2 0,-4 2 152,1-1 0,-1 1 4,4-2 0,0 7 769,0 5-305,0 5-143,0-2-403,0 9 1,0 3 318,0 8-430,0 3 1,1 4 32,3 0 0,-3 2-120,3 2 0,2-1 129,2 5 0,-2-3-175,2 3 1,-4 1 110,3 7 0,-4-3 54,1 2 0,-3 3-2,-1 2 1,0 1 5,0-2 1,0 3 3,0-2 0,0-4-4,0 0 0,0 0 4,0-4 1,0 2-149,0-6 1,0-1 88,0 1 1,0-5-543,0 1 0,0-2 232,0-2 1,0-3-1499,0-1 1839,5-4 0,1 7 0,6-4 0</inkml:trace>
  <inkml:trace contextRef="#ctx0" brushRef="#br0" timeOffset="111">19861 10838 8027,'5'-11'-149,"-4"0"28,3-1 0,1 1 420,-1-1 0,0 1 3,-4-1 0,1 5-27,3-1 1,-3 1 183,3-5 322,-3 6-322,4-4-132,-4 8 1,3-1-88,-8 6 0,2 4-14,-6 4 0,1 2 17,-5 2 0,0 4 0,-4 8 0,2 1-100,-5 2 0,4 3 100,-4-2 1,4 5-158,-4 2 0,1 1 53,-1-5 1,3 4-88,4 0 1,2 4 70,2-4 1,3 0-148,5-4 0,0-1-35,0-2 0,9 0 110,3-4 0,5-2 31,-1-6 1,4 2 4,-1-6 0,-1 0-139,1-3 1,-5-5 61,1 1 0,1-2-173,0 2 0,-1-2-193,-4-2 1,-3-3-241,0 3 0,-5-3-2041,5-1 1898,-6 0 0,5 0-1190,-3 0 1929,-3 0 0,9-5 0,-4-1 0</inkml:trace>
  <inkml:trace contextRef="#ctx0" brushRef="#br0" timeOffset="112">20055 11158 8038,'0'-11'907,"0"-1"-80,0 6-380,0 1 1,0 6-150,0 3 0,0 6 67,0 5 0,0 6-39,0-2 1,-4 6 29,0 2 0,1 4-43,3 0 1,0 2-69,0 1 0,1 0-214,3 1 0,-2-1 162,6 0 0,-4-3-263,3-1 1,-3-3 84,4 3 0,-6-4-94,2 0 1,-3-2-70,-1-1 1,0-4-365,0 0-904,-5-5 647,4 3-1310,-4-6 762,5-4-127,0-2 743,0-16 701,-5 4 0,4-15 0,-5 4 0</inkml:trace>
  <inkml:trace contextRef="#ctx0" brushRef="#br0" timeOffset="113">19998 11192 8002,'0'-19'0,"0"0"0,0 5 148,0-1 1,5 6 106,3 2 0,3 0 218,4 0 1,-2-2-27,2 5 0,3-1-11,1 1 1,3 3-110,0-3 1,6 3-102,3 1 1,-2 1-95,1 3 0,-4 1 94,0 3 1,-3 2-250,-4-3 1,-3 4 127,-9 0 1,-2 4-316,-5 0 1,-1 4 136,-3-3 1,-3 3-243,-9-4 0,-3 5-63,-7-1 0,2-1-201,-3 1 0,-1-1 91,1 1 0,4-3 157,4-4 1,5-1-418,-1 1 1,6-6-58,2-2 805,4 2 0,-2-5 0,5 4 0</inkml:trace>
  <inkml:trace contextRef="#ctx0" brushRef="#br0" timeOffset="114">20455 11364 8065,'0'-7'719,"5"2"-460,1 5 1,4 2 499,-2 1 1,-3 5-237,-5 7 1,4-1-250,0 5 0,-1-4-62,-3 5 0,0-5 14,0 4 1,0-1-199,0 1 0,0 1-75,0-5 0,-3 4-702,-1-4 0,-1 1 132,1-5-550,3 0 616,-9 1 551,8-1 0,-3-4 0,5-2 0</inkml:trace>
  <inkml:trace contextRef="#ctx0" brushRef="#br0" timeOffset="115">20969 11124 8017,'0'-18'0,"-2"-1"51,-1 8 0,1-3 96,-1 6 1,1 2 1294,2-2-941,-5 6 1,-1-3-357,-6 5 0,-4 0 8,-3 0 0,-3 0-78,-1 0 0,-3 5 74,-1 2 0,-3 5 10,3 3 0,-2 3-27,6 5 1,-2-4-75,6 0 0,3 0-137,5 3 0,1 1 45,6 0 0,2-1-260,5-3 1,4-3 133,4-4 0,6-2-97,2-3 0,3-2 68,5-5 0,-3 0 166,3 0 0,-3-3-31,-1-1 0,-2-5-7,-2 1 1,-1-2 226,-3-1 1,-6-1 48,3 1-59,-3 0 1,-3-1 46,-2 1 94,2-1-2,-5 1-82,4 5-99,-5 0 0,0 8 13,0 2 0,0 3 74,0 8 1,-3-2-64,-1 2 0,-1 2-6,1-2 1,3 4-14,-3-4 1,3 4-188,1-3 1,0 3 32,0-4 1,1 0-363,3-4 0,-2 1-17,6-1 1,-1-4-289,5-4 1,-1 0-99,1 1 0,-1-3 800,1 3 0,-1-3 0,0-1 0</inkml:trace>
  <inkml:trace contextRef="#ctx0" brushRef="#br0" timeOffset="116">21129 10770 8009,'0'-18'-291,"-2"3"242,-1 7 1,1-2 684,-2 3 1,3 0-177,1 0 1,0 3 393,0-4-277,0 6 158,0-3-175,0 5-280,5 0 1,2 6 63,4 5 1,0 2-65,1 6 1,-1 0-62,1 4 0,0 1 8,4 3 1,1-2-54,6 5 0,0-3 54,0 4 0,-2-1-25,-1 4 0,0-1-33,-5-2 1,0 3-187,-3 0 0,-2 1-57,-3 3 1,-1-3 96,-6-1 0,-2 1-101,-2-1 0,-1-1 38,-2-3 0,-7-2-358,2-5 0,-2 0 165,3 0 1,-4-2-233,0-2 0,3-3-791,5-9 1,0 3-168,0-2-533,-4-3 1003,10 0 952,-4-5 0,15-5 0,3-1 0</inkml:trace>
  <inkml:trace contextRef="#ctx0" brushRef="#br0" timeOffset="117">21814 11147 8044,'-6'-7'2040,"0"2"-1019,6 5-547,6 0 1,0 0-106,5 0 0,2 0-96,2 0 0,-1 0-13,5 0 0,0 0-21,4 0 1,0-3-9,0-1 0,0 0-315,-1 4 0,0-4-256,-3 0 1,1 1-979,-4 3 701,-1 0 0,-8 0-1763,1 0 1981,-5 0 1,-14 0 0,-8 0 0</inkml:trace>
  <inkml:trace contextRef="#ctx0" brushRef="#br0" timeOffset="118">21768 11341 8044,'-6'0'669,"2"0"61,8 0 0,-2 0-184,6 0 0,1 0-23,6 0 0,2 0-88,2 0 1,2 0-147,-2 0 0,8 0-172,3 0 1,0-4 127,0 0 1,-3-3-403,3 3 0,-5-4-262,2 4 0,-4-1-536,-4 2 1,1 1-1637,-4-1 2591,-6 1 0,5-3 0,-2-1 0</inkml:trace>
  <inkml:trace contextRef="#ctx0" brushRef="#br0" timeOffset="119">22682 10884 8036,'0'-18'0,"0"6"281,0 4 0,1 5-159,3 0 0,-3 3 713,3 3 0,-3 5-243,-1 7 0,0-1-109,0 5 0,-1 0-81,-3 4 0,3 5 37,-3 3 0,-1-2 7,1 1 1,0 1-87,4 3 0,0-1-314,0-3 0,0 2 113,0-5 0,0 3-513,0-3 0,0-4 321,0-4 0,0-4-1006,0 4 1,2-5 225,1 1-1,-1-2-841,2-2 1655,-3-4 0,-1 3 0,0-4 0</inkml:trace>
  <inkml:trace contextRef="#ctx0" brushRef="#br0" timeOffset="120">15944 11375 8052,'-12'0'-114,"1"0"1,3 0 803,0 0 34,6 0-130,-3 0-135,5-5 146,0 4-112,0-4 548,0 5-747,5 0 1,3 0-26,7 0 0,-1 0 14,5 0 1,1 0-104,7 0 0,6 0 51,5 0 1,9-2-81,-2-1 1,6 1-286,2-1 0,5-2 199,-26 3 0,0 0 0,30-6 20,-4 4 0,-1-3-233,0 3 0,0-5-183,0 1 0,-1 2 204,-3-2 0,-1 2-385,-2-2 0,-5 0 295,1 4 0,-2-1-6,-6 1 0,-3 3 64,-5-3 0,-4 3 30,0 1 1,-5-4-143,-2 0 37,-5 0 346,2 4-272,-10 0 0,-2 0-140,-8 0 1,-2 0-48,-5 0 1,-1 0-602,1 0 0,-6 0 948,-2 0 0,-2 5 0,-2 2 0</inkml:trace>
  <inkml:trace contextRef="#ctx0" brushRef="#br0" timeOffset="121">16069 11238 8078,'0'-6'214,"0"-4"-29,5 8 1,-2-3 666,4 5-149,-4-5 163,7 4-72,-9-4-100,4 5-34,-5 0-156,0 5-321,-5 1 1,-1 6 65,-5-1 0,-1 1-162,1-1 1,-2 0-2,-2 1 0,-2-1-106,-2 1 1,-2-1-125,2 0 0,-7 1 98,0-1 1,-2 1 9,1-1 1,3 1 59,-3-1 1,3 0-66,1 1 0,1-1 80,-1 1 0,5-2-58,3-3 0,2 2 61,2-5-127,-1 5 107,6-8-16,1 9 0,10-8 320,2 2 1,5-3 89,3-1-416,3 5 0,15-4 0,2 4 0</inkml:trace>
  <inkml:trace contextRef="#ctx0" brushRef="#br0" timeOffset="122">16081 11535 8088,'6'0'2955,"-2"0"-2454,-8 0 0,-4 0-501,-7 0 0,-3 5 0,-5 1 0</inkml:trace>
  <inkml:trace contextRef="#ctx0" brushRef="#br0" timeOffset="123">6681 11295 8120,'0'-11'304,"0"3"189,0 1-59,0 4 1,0-3 233,0 2 59,0 3-167,0-4-19,0 5-238,0 5 0,0-2 128,0 9 0,0-2-128,0 9 0,1 0-30,3 4 1,-2 4-10,1-1 1,0 6 3,1-2 1,-3 3-241,3 2 0,-3 0 140,-1 3 1,0-1 99,0 5 1,0-1-146,0 0 0,4 0-254,0-3 0,-1-6 139,-3 2 0,0-7-1,0-1 1,2-3-191,2-4 1,-3-2-60,3-6 630,-3 1-151,-1-1-292,0-5-154,0-1-5201,0-5 4819,0-5 1,1 0 590,3-2 0,-3-3 0,4 3 0</inkml:trace>
  <inkml:trace contextRef="#ctx0" brushRef="#br0" timeOffset="124">7469 11489 8184,'-18'0'-1156,"3"0"2215,3 0-89,0 0-529,1 0 0,3 0 210,0 0 101,6 0-65,-3 0 196,5 0-412,5-5 1,1 4-157,6-3 0,-1 3 6,1 1 0,3 0-61,0 0 0,5 0-152,-1 0 0,3 0 107,1 0 0,0 0-85,-1 0 1,1-4-73,0 0 0,4-1-156,-1 1 0,-3 2-118,-4-6 1,-1 6-304,1-2 0,-2-1-1913,-6 1 1146,-5 0-1582,-1 4 1591,-5 0 1277,-5 5 0,-6 2 0,-7 4 0</inkml:trace>
  <inkml:trace contextRef="#ctx0" brushRef="#br0" timeOffset="125">7355 11775 8184,'11'0'772,"1"0"1,-1 0 44,1 0 0,4-4-335,3 0 1,3-3 370,1 3 0,2-1-297,6 1 0,-5-1 286,8-3 0,-6-1-299,3 6 1,-2-6-63,1 1 0,0 2-307,-4-2 1,-5 6 70,1-2 1,-6 1-1599,-1-1 987,-2 3-1890,-2-4 1,-5 6 2255,-2 3 0,-3 3 0,-1 4 0</inkml:trace>
  <inkml:trace contextRef="#ctx0" brushRef="#br0" timeOffset="126">8931 11432 8176,'0'-11'-21,"0"-1"216,0 1 0,0 0 264,0-1 1,0 5-96,0-1 1,0 4 289,0-3-348,0 4 1,-5-6 78,-3 5 0,-2 0-135,-1 4 1,-2 0 0,-2 0 0,1 4-126,-5 0 0,4 5 95,-4-1 0,0 2-167,-4 1 1,1 1 38,3-1 0,-1 0-42,5 1 1,-1 1 21,5 2 1,0-3-159,-1 4 175,6-4 0,1 0-9,5-1 0,5-1 134,2-2 1,5 2-105,3-2 1,3-2 166,5 2 1,1-2-146,2 2 1,-1 1 80,1-6 0,-2 6-84,-1-1 1,0-2-4,0 2 1,-2-1-36,-2 5 1,0-5-160,-7 1 0,1 1-17,-10 6 0,1-2 111,-4 2 0,-1-1-148,-3 1 1,-7-2 92,-8 2 1,-7 2-113,0-2 0,-5 4 120,5-4 1,-6 4 9,1-4 1,0 1-1,0-5 1,3-3-3,5-1 0,1-4-215,-1 1 0,4-3 126,0-1 1,9 0-747,-2 0 1,8-1 369,0-3 1,4 1-1146,4-4 1,4-1 1622,7-3 0,8-1 0,6 1 0</inkml:trace>
  <inkml:trace contextRef="#ctx0" brushRef="#br0" timeOffset="127">9342 11432 8276,'-6'-6'0,"0"0"-25,2 2 1,3 1 206,-3-4 1,2 3 290,2-4 1,0 1 351,0-5 160,0 1-263,0-1-158,0 6 258,0 1-484,6 20 1,-5-1 59,3 13 1,-2 2-97,2 1 1,-3 3-74,3 2 0,-3-1-36,-1 0 1,2 6 0,1 1 0,-1 0 46,1 1 0,-1 0-53,-2 3 1,3-3-232,1 0 1,4-5 68,-4 1 0,0-4-85,-4-3 1,3 1 34,1-6 1,0-3-20,-4-4 0,4-4 40,0 4 0,-1-9-320,-3 2-566,5-3 383,-3-3-531,3-1 404,-5-5-1702,0 0 1650,0-5 0,-1 0-257,-3-3 1,1-2 263,-4 3 1,-1-5 678,-3-3 0,-1-3 0,1-5 0</inkml:trace>
  <inkml:trace contextRef="#ctx0" brushRef="#br0" timeOffset="128">9354 11478 8306,'5'-11'0,"-3"-1"165,6 1 0,1-1 82,6 1 0,-2-1 16,2 1 1,3 0 140,1-1 1,4 2-104,3 2 0,0 0 20,4 4 1,-1-1-54,2 1 1,0 3-93,-4-3 1,4 2 85,-5 2 1,0 6-226,-7 1 1,-3 3-33,-4 2 0,-2 0-52,-3 4 0,-2-2-47,-5 5 1,-6 0 147,-5 4 0,-3-1-181,-9 1 1,1 0 110,-8 0 1,-1 0-61,-3 0 1,-4-2 80,0-2 0,0 2-6,4-6 0,1 0-18,2-4 1,1-3-24,7 0-883,-3-6 389,14 3-559,0-5 0,10-1 39,9-3 1056,6-2 0,15-6 0,1 1 0</inkml:trace>
  <inkml:trace contextRef="#ctx0" brushRef="#br0" timeOffset="129">10302 11181 8129,'0'-8'510,"0"1"119,0 4-469,0-2 59,5 5 253,-4 0 1,4 1-94,-5 3 0,0 4 32,0 7 1,0 3-125,0 5 0,0 1-60,0 2 0,0 0 42,0 4 0,0-3-82,0 3 1,0-3 11,0 4 0,0-6-50,0 2 0,0-3-260,0-2 1,0-2 111,0-1 0,0-5-510,0 1 1,0-6 282,0-2 0,0-3-2013,0 4 867,0-6-741,0 3 2113,0-5 0,-5-5 0,-1-1 0</inkml:trace>
  <inkml:trace contextRef="#ctx0" brushRef="#br0" timeOffset="130">10165 11478 8077,'5'-6'356,"2"2"1,2 1 510,-1-1 0,6 3-258,-3-3 1,4 3-136,1 1 1,-2-4-304,5 1 0,0-3-209,3 3 0,-1 1-917,2-1 0,-3 0 603,7-1 0,-3 3 352,-1-3 0,4 3 0,3 1 0</inkml:trace>
  <inkml:trace contextRef="#ctx0" brushRef="#br0" timeOffset="131">10998 10907 8125,'0'-11'540,"0"-1"-32,0 1-344,0 4 391,0-3-112,0 9 0,2-3 16,1 8 1,0 4-145,5 7 0,-5 3 127,5 4 1,-4 1-141,3 0 0,-4 4 64,1-1 1,1 7-128,-1 2 0,-1-1 9,-3 4 0,4 1-49,0-1 0,0 4-171,-4-4 0,0 2-53,0-2 1,0-7 64,0 4 0,1-7-113,3 2 1,-3-5 22,3 2 0,-3-4-24,-1-4 1,4 1-85,0-5 1,0 1-448,-4-5 181,5 1 37,1-1 0,6-5-721,-1-2 1,0-3 445,1-1 1,-1-1-348,1-3 1,-2 2 1008,-3-6 0,4-5 0,-5-4 0</inkml:trace>
  <inkml:trace contextRef="#ctx0" brushRef="#br0" timeOffset="132">10941 11467 8166,'0'-7'173,"0"2"0,1 5-95,3 0 0,3 0 974,4 0 1,2-1-402,2-3 0,4 3-207,8-3 1,-2 3-267,5 1 0,0-4-174,0 0 0,2-4-115,-6 5 0,2-5 187,-1 4 0,-3-3-1236,3 3 0,-4-1 1160,-4 1 0,2 3 0,-3-4 0</inkml:trace>
  <inkml:trace contextRef="#ctx0" brushRef="#br0" timeOffset="133">12072 11444 8035,'0'-18'349,"-5"1"0,4 6-129,-3 0 1,2 3 316,2 0-70,0 1 0,0-5-207,0 1 1,-3-1-53,-1 1 1,-5 0 20,1-1 0,-2 5-10,-1-1 0,-2 4-132,-2-3 1,-2 4 123,-2-1 1,-2 3-142,2 1 1,-3 5 13,-1 3 0,0 2 38,1 1 0,-1 2-130,0 2 0,4 2 74,0 2 1,5 4-24,-1-1 0,6-1-124,1 5 1,6-4-74,-2 5 1,4-7 136,4-1 0,3-5-134,8 1 1,-1-2 61,5-2 1,0-4 44,4-4 0,4-1 16,0-2-1,3 0 11,-3 0 0,1-5 40,-2-3 1,-2-2-44,3-2 1,-4 2 85,-4 3 0,-3-4-69,-4 4 0,-2-3 129,-2-2 1,1 5-16,-6-1 0,1 4 47,-4-3 34,0 4-83,0-2 0,-1 5 175,-3 0 0,2 5-62,-6 3 1,4 2 14,-4 1 1,6 4-42,-2 1 1,3 3-74,1-4 0,0 4-7,0-4 1,0 6-85,0-2 1,6-2 69,6 2 0,0-5-20,7 2 1,-3-8 95,3 0 0,-4-5-92,4 0 1,0-1-125,4-2 0,-2-4 147,-2 0 0,2-4-1034,-6 5 0,0-5-1432,-3 4 2358,-6-5 0,-1-2 0,-5-7 0</inkml:trace>
  <inkml:trace contextRef="#ctx0" brushRef="#br0" timeOffset="134">15761 11569 8408,'-7'0'1114,"-3"0"-691,9 0 96,-9 0-133,9 0-3,-4 0-208,5-5 1,1 4 202,3-3-95,-3 3 0,9 1-87,-2 0 1,-2 0 2,2 0 0,-2-1 22,2-3 1,2 3-107,-3-3 0,3 2 22,2 2 1,-4 0-7,-1 0 0,1 2 10,3 2 0,2-3-88,2 3 1,-1-2-13,5 2 1,-4-3 88,4 3 1,0-3-43,4-1 1,-1 0 30,-3 0 1,2 0-122,-2 0 0,-1 0 75,1 0 1,-5 0-10,1 0 0,-6 0 25,-1 0-191,-6 0-453,4 0-601,-6 0 1,-6 0 90,-1 0-566,-3 0 1631,-2 0 0,1 5 0,-1 2 0</inkml:trace>
  <inkml:trace contextRef="#ctx0" brushRef="#br1" timeOffset="135">8623 12586 7993,'0'-8'225,"0"1"508,-5 4 21,3-7-159,-3 9 222,5-4-244,0 5-301,5 0 1,-3 5-35,1 2 1,-1 3-15,-2 2 0,0 4-15,0 3 1,0 0-29,0 4 0,4-2-151,-1 5 1,1-2 119,-4-1 1,1 4-252,3-1 0,-1 1 62,4-4 0,-4-2-8,1-2 0,1 2 1,-1-6 0,1 0 36,-1-3 1,-3-5-149,3 1-334,-3-6-872,-1 4 571,0-6-1399,-5 0 1130,4 0 1062,-10 0 0,5-11 0,-5-1 0</inkml:trace>
  <inkml:trace contextRef="#ctx0" brushRef="#br1" timeOffset="136">8623 12837 8017,'0'-6'1383,"0"1"-971,5 5 1,1 0-74,6 0 0,-1 0 36,0 0 0,2 0-147,2 0 0,-1 0-88,5 0 0,-1-2 32,1-1 1,1 1-156,-4-2 1,3 3-22,-4 1 0,4-4 102,-4 1 0,0-1-1392,-3 4 705,-1-5-486,1 3 1,-6-4 50,-2 2 1024,-3 3 0,-6-4 0,-1 5 0</inkml:trace>
  <inkml:trace contextRef="#ctx0" brushRef="#br1" timeOffset="137">8600 12586 8064,'6'-5'0,"4"3"0,-2-1 0,3-2 707,5 1 0,-2-4-133,5 4 0,1-3 114,7 3 0,-3-4-320,2 4 0,2-1-336,-1 2 1,0 1-332,-5-1 0,1 0 273,0-1 0,-5 3-295,-3-3 0,-2 3 137,-2 1 184,1 0 0,-1 0 0,0 0 0</inkml:trace>
  <inkml:trace contextRef="#ctx0" brushRef="#br1" timeOffset="138">9262 12586 8073,'-11'0'344,"-1"0"0,1 1 245,0 3 1,-1-2-204,1 6 0,-1 3-145,1 5 1,0 4 17,-1-1 1,1 3-19,-1 0 1,1 6 59,-1 3 1,6-2-88,2 1 0,3-4 14,1 0 0,0-3-20,0-4 1,5-1-124,3-3 1,6-6-60,1 3 0,1-5 40,0 1 1,1-3-157,6-5 0,0 0 69,0 0 1,0-1-201,0-3 1,-4-2 82,0-6 0,0 1-31,4-1 1,-1-3 75,1 0 1,-5-4-98,-3 4 0,-2-6 140,-2 2 1,-4-2-17,-4-2 0,-1-4-177,-2 0 0,-2 0 99,-1 0 0,-5 3-293,-7-3 0,-3 4 25,-5 4 0,-5 3-117,-2 4 1,-1 6 48,-3 2 1,7 3 479,-3 1 0,0 5 0,0 1 0</inkml:trace>
  <inkml:trace contextRef="#ctx0" brushRef="#br1" timeOffset="139">9662 12563 8104,'0'-6'0,"0"-1"826,0 3-175,0 3 215,0-4-213,5 5-392,-4 0 1,8 1-28,-5 3 1,0 3 14,-4 4 1,1 5-111,3 3 1,-3 3 59,3 1 1,-3 1-49,-1 3 1,0 2 81,0 5 0,0-3-311,0-1 1,0-3-27,0 3 1,0-8-14,0 1 0,0-7 71,0 3 1,0-9-126,0 2 0,0-7-578,0 2 1,2-4 11,1 1 139,-1-3 0,3-2-202,-5-3-165,0-2 1,0-6 964,0 1 0,0-6 0,0-1 0</inkml:trace>
  <inkml:trace contextRef="#ctx0" brushRef="#br1" timeOffset="140">9628 12654 8104,'5'-11'218,"2"-1"1,0 1 18,0 0 0,5-1 129,3 1 0,2-1-76,-2 1 0,1 1-1,3 2 0,-1 2-33,-3 2 0,-1 3-1,5-3 1,-5 3-66,2 1 1,-4 0-63,0 0 0,-1 0-41,0 0-23,1 5 1,-4 1-71,-1 6 1,-4-1-13,0 0 1,-6 2-63,-5 2 1,-2-2-18,-2 2 0,1 3 87,0 1 0,-5-1-14,1 1 0,-4 0-105,4 4 0,0 0 87,3-1 1,1-3 37,-1 0 1,5-3 167,-1 3 0,6-5-105,-2 1 0,3-2 187,1-2 0,5-3-31,2-1 1,5-4 64,3 1 0,1-2-55,3 2 1,3-3-56,-3 3 0,-1-3-548,1-1 0,-4 0 235,4 0 1,-5 0-1219,1 0 1,-2 0 1360,-2 0 0,-4 0 0,-2 0 0</inkml:trace>
  <inkml:trace contextRef="#ctx0" brushRef="#br1" timeOffset="141">10793 12517 8148,'0'-6'1441,"0"-4"-1013,0 9 0,-2-8 297,-1 5-287,1 0-267,-3-1 0,0 4 48,-2-3 0,0 3-196,0 1 1,-1 0 67,-3 0 1,-1 1-15,1 3 1,-4-3-24,-1 3 1,-3 1-93,4-1 1,-5 3-44,1-3 0,1 4 88,-1-5 0,5 5 39,-1-4 1,2 5 12,2-2 0,-1 0-87,1 0 0,3 0 203,1 0-95,4 3 0,-2-3 16,5 4 0,5-3 16,3-1 1,2-3 118,1 4 0,2-4-89,2 3 0,2-4-25,2 1 0,2 1-9,-2-1 0,3 3-17,1-3 1,-2 4 1,-2-5 0,2 6-101,-6-1 1,0-2 54,-4 2 1,1-1 30,-1 5-167,1-1 1,-6 4 78,-2 1 1,-3-1-120,-1-4 1,-5 2 79,-3 2 1,-3-1-96,-4 5 1,1-1 26,-5 1 0,4-1-27,-4-3 1,5-2 83,-2 2 0,0-4-6,1-3 1,-1 1-65,5-5 66,0 5 0,-1-8-191,1 3 1,3-3-11,0-1-1121,6 0-200,-3 0 537,5-5 0,1 0 1049,3-3 0,2-7 0,6 2 0</inkml:trace>
  <inkml:trace contextRef="#ctx0" brushRef="#br1" timeOffset="142">10987 12609 7954,'-5'-7'1025,"4"2"1,-6 5-729,3 0 1,2 1-69,-6 3 1,4 3 6,-3 4 0,0 4-10,0 1 0,-2 4-4,5-1 0,0-1-109,4 1 0,0-2 45,0 2 0,2 3-67,1-3 1,4-2 20,4-2 1,1-3-154,-1 0 0,4-2 114,0-2 0,1 1 47,-5-6 1,4 1-13,1-4 1,-1 0-21,-4 0 0,4-1-37,1-3 0,0-1-53,-1-3 0,-2-4-107,2 4 1,-1-8 28,2 4 1,-8-2-74,4 3 1,-5-4-184,1-1 0,-3 0 336,-5 1 0,0-2-450,0-2 173,0-2 107,-5 8 0,-3-7-60,-7 4 1,1 2-46,-5 7 1,-4 2-132,-3 5 0,-6 1-68,2 3 0,-2 2-156,1 5 0,0 2 630,4 2 0,0 3 0,5 5 0</inkml:trace>
  <inkml:trace contextRef="#ctx0" brushRef="#br1" timeOffset="143">11467 12483 7987,'-8'-4'308,"0"0"628,6 1-113,-3 3-307,5 0 0,0 5-291,0 2 1,0 7 70,0 1 0,0 6-111,0-2 0,4 7 0,-1 5 0,1-2 33,-4 2 0,1-5-106,3 5 0,-3-6-240,3 2 1,-1-3 115,1-1 1,-3-6-215,3-1 1,-3-4 97,-1 0 1,4-5-798,0 1-24,-1-5-380,-3 2-429,0-5 1229,0-6 0,-1 4-97,-3-6 626,3 1 0,-9-5 0,4 1 0</inkml:trace>
  <inkml:trace contextRef="#ctx0" brushRef="#br1" timeOffset="144">11432 12574 7987,'0'-11'0,"0"3"339,0 1 636,0 4-179,0-7 300,0 9-913,5-4 0,0 6 42,3 3 1,1-2-175,-5 6 1,5 0 125,-2 3 0,3 0-90,2 1 1,-1-5-46,1 1 0,-1-2-180,0 2 1,1 1 27,-1-5 1,-3-1-252,0-3 222,-1 0 1,5 0-41,-1 0 1,-3-1 0,-1-3 0,1 2 96,3-6 0,-3 4 32,0-3 1,-1-1-15,5-3 1,-1-1 81,0 1 0,-3-2-23,0-2 0,-1-1 8,5-3 0,-5 1 29,1 3 1,-4 2 5,3-2 0,-4 6 149,1 1 0,-2 6 86,2-2-40,-3 2 0,4 4-103,-5 2 1,0 6 55,0 5 0,0 5-21,0-1 0,0 4 102,0 4 0,-1-2-236,-3 6 1,3-5 101,-3 5 1,3-5-224,1 5 1,0-7 119,0-1 1,0-2-131,0-5 1,0-1 83,0-4-33,0 1 0,0-5-257,0 1-373,0-6-783,0 3-2206,0-5 3668,0-5 0,0-1 0,0-5 0</inkml:trace>
  <inkml:trace contextRef="#ctx0" brushRef="#br1" timeOffset="145">11923 12472 8049,'0'-12'-415,"0"5"290,0-1 1,2 5 1853,1 0-603,-1 1-587,3 2 1,-4 2-135,3 1 1,-3 8-49,3 4 1,-3 5-53,-1-1 1,0 3-14,0 1 1,0 3-193,0 1 0,-1 1 131,-3-2 1,3-1-226,-3 1 0,3-6 73,1-1 0,0-1-213,0 1 0,0-2 116,0-6 1,4 1-121,-1-1 0,6-3 25,-1-1 0,-2-4 121,2 1 0,-1-3 19,5-1 1,3 0 11,0 0 0,1 0-62,-5 0 0,2 0 57,2 0 0,-2 0-214,2 0 1,-1-4 120,1 0 1,-2 0-364,2 4 0,-2-3-82,-2-1 1,-3 0-1055,-1 4 426,-4-5 1,2 2 524,-5-4 1,0 3-209,0-4 815,0 6 0,-5-8 0,-2 3 0</inkml:trace>
  <inkml:trace contextRef="#ctx0" brushRef="#br1" timeOffset="146">11866 12689 7982,'3'-7'710,"4"3"1,-1 2-190,9-2 0,-4 3 299,8-3 0,0 1-484,4 0 1,0 1-112,0-1 0,3-2-98,1 1 1,0-4 74,-4 4 0,-4-3-501,0 3 0,-5-4-149,1 4 1,-4-1-449,-3 2 0,-2 1-1423,-2-2 1638,-3-2 0,3 4 681,-8-6 0,-2 0 0,-6-3 0</inkml:trace>
  <inkml:trace contextRef="#ctx0" brushRef="#br1" timeOffset="147">11901 12437 7982,'0'-11'0,"2"-1"0,6 1 0,1 0 0,10-1 0,0 5 0,3-1 0,6 0 1421,3-3 1,-2 3-1015,2 1 0,-5 0-168,5 0 0,-6-2-1061,2 5 1,-3-4 177,-1 5 644,-6-1 0,5 4 0,-4 0 0</inkml:trace>
  <inkml:trace contextRef="#ctx0" brushRef="#br1" timeOffset="148">13123 12369 8007,'-6'-7'-144,"5"-3"772,-9 9 1,5-5-104,-3 2 1,-2 3-322,3-3 0,-5 3 23,-3 1 1,1 1-89,-5 3 1,4-2 73,-4 6 1,0-1-138,-4 5 0,5-2 36,3-2 1,-2 2-119,2-3 1,4 3 64,3 2 1,4-2 74,-3-2 1,4 2-117,-1-3 1,3 0 57,1 0 1,5 0 51,3 0 1,2 2-63,1-5 0,2 4 0,2-5 1,2 5 17,2-4 0,1 3-12,-5-3 0,4 4-12,-3-4 0,3 5 39,-4-2 1,0 0-111,-4 0 0,1 1 80,-1 3 0,-4 1-145,-4-1 0,0 0 36,1 1 1,-3-1-131,3 1 1,-8-1 85,-4 1 0,-2-1-70,-1 0 0,-6 1-19,-2-1 1,2 1 117,-2-1 0,0-1-176,-4-2 0,1 2 88,3-2 0,-1-3-406,5-1 1,1-2-59,6 2 0,2-3-1100,2 3 1399,3-3 0,6-6 1,7-1-1</inkml:trace>
  <inkml:trace contextRef="#ctx0" brushRef="#br1" timeOffset="149">13248 12734 7272,'7'-6'1462,"3"1"1,-9 6-704,3 3 1,-3 2-232,-1 6 1,0-1-15,0 1 1,0 3-344,0 0 0,-1 5 70,-3-1 1,3-1-522,-3 1 0,-1-4 268,1 4 0,-5-3-247,2 3 0,0-5-206,0 1 0,4-2-1606,-1-2 517,3-5-242,1 4 1796,0-8 0,0 3 0,0-5 0</inkml:trace>
  <inkml:trace contextRef="#ctx0" brushRef="#br1" timeOffset="150">13659 12095 8018,'0'-12'427,"0"5"-285,0-1 901,0 6-214,0-4-516,5 12 0,-3 1-37,2 8 0,-2-1 2,2 5 1,-3 2 115,3 5 0,-3 0-120,-1 4 0,0-3-60,0 3 0,0-1 43,0 2 0,0 2-204,0-3 1,0-2-19,0-1 1,-4 1-145,1-2 1,-5 5 82,4-4 0,0-1-140,4-3 0,0-5-202,0-3 1,0-2-84,0-2 26,0 1 1,2-2-158,1-3-545,4-2 734,4-5 0,1-1-256,-1-3 1,-3 2 22,-1-6 1,-4 4 625,1-3 0,2-6 0,0-5 0</inkml:trace>
  <inkml:trace contextRef="#ctx0" brushRef="#br1" timeOffset="151">13477 12494 8761,'5'-6'1143,"2"2"1,5 3-532,3 1 1,4 0-156,8 0 1,2-4-224,5 0 1,-2-3-4,2 3 0,-2-1-419,6 1 0,-6 3 217,-2-3 0,-6-1-2085,-1 1 2056,0 0 0,-10-1 0,3-1 0</inkml:trace>
  <inkml:trace contextRef="#ctx0" brushRef="#br0" timeOffset="152">6773 14219 8008,'0'-6'-34,"0"-5"900,0 10 4,0-9-323,0 9-153,0-4 352,0 5-479,0 5 1,0 2-12,0 9 0,0-2-40,0 5 1,0 0 3,0 4 1,0-1-112,0 1 1,0 4-17,0-1 1,0 6 39,0-1 1,0 3-6,0 4 1,0-5 50,0 5 0,0-5-192,0 5 0,0-6 112,0-2 0,0-1-96,0 2 0,0 1 59,0-6 0,0 0-81,0-7 1,1-2 47,3-1 1,-3-4-117,3 4 1,-3-4 59,-1 0 0,4-5-150,0 1 1,-1-4 7,-3 3 1,2-4 39,1 1-252,-1-3 132,3-1 76,-5 0-21,-5 0-344,3 0 248,-8-5 75,9-1 1,-8-6 97,5 1 0,1-1-125,3 1 0,0-1 91,0 1 0,1-2 127,3-2 0,2 1-7,5-5 1,1 5 115,-1-1 1,1-2-6,-1 2 1,4 0-22,1 4 1,3-1 32,-4 1 1,5 1-52,-1 2 0,3-2 233,1 2 1,1 3-72,2 1 0,-2-1 71,3 1 0,1 1-31,-1 3 1,-2 1-86,-6 3 0,-1-2-61,-3 6 1,-6-1-93,2 5 0,-6 3-83,3 0 0,-5 2 104,0-2 0,-6 2-86,-5 2 0,-3 2 92,-5-2 0,2-1-129,-5 1 0,0-4 138,-4 4 1,-3-5 4,-1 1 1,-1-2-9,2-1 1,0-1 6,-4 0 1,4-3-158,0 0 1,2-6 89,1 2 0,1-3-195,3-1 0,3-1 66,4-3 0,6 2-837,2-6 1,3 0 987,1-3 0,5-5 0,1-2 0</inkml:trace>
  <inkml:trace contextRef="#ctx0" brushRef="#br0" timeOffset="153">7789 14447 8097,'-6'0'973,"1"0"1,6 0-436,3 0-78,2 0 1,9 0-160,0 0 0,6 0 86,-2 0 1,6-3-72,2-1 0,5 0-183,-2 4 0,-1-1 36,2-3 1,-6 3-105,2-3 1,-3 3 110,-1 1 0,-6-4-154,-1 0 0,-4 0-576,0 4 0,-5 0 49,1 0-1856,-5 0 1197,2 0 1164,-5 0 0,-5 0 0,-2 0 0</inkml:trace>
  <inkml:trace contextRef="#ctx0" brushRef="#br0" timeOffset="154">7835 14607 8097,'7'0'-49,"1"0"1,-4 0 48,3 0 0,1 0 1171,3 0 1,5 0-459,-1 0 0,5 0 69,-1 0 0,-1 0-260,1 0 1,0 0-37,4 0 0,-2-1-315,-2-3 1,3 3-208,-3-3 1,-2 3-195,-2 1 1,-3 0 245,0 0 0,-1 0-2807,1 0 2791,-6 0 0,4 0 0,-3 0 0</inkml:trace>
  <inkml:trace contextRef="#ctx0" brushRef="#br0" timeOffset="155">9137 14299 8114,'-5'-6'542,"3"-5"-124,-3 5-61,0 0 185,4-4-256,-9 8 0,3-7-65,-4 6-159,0-1 1,3 4 111,0 0 1,1 0-100,-5 0 0,-3 0 7,0 0 0,0 4 49,3-1 0,1 5-148,-1-4 0,0 5 17,-4-2 1,4 4-24,-3 0 1,6 0 0,1 1 0,0-1 34,-3 1 34,5-1 1,1 0-2,5 1 0,0-5 50,0 1 0,1-4-44,3 4 1,6-6 213,5 2 1,5-2-123,-1 2 1,3-3 28,1 3 1,1 1-41,3-1 0,-3 4 5,2-4 1,-3 4-70,-4 0 1,-1-2-10,-3 2 1,-2 0-126,2 3 1,-2 0 97,-2 1 0,-3-1-67,-1 1 0,-4 0 78,1 4 1,-3-4-139,-1 4 1,-1-4 94,-3 0 0,-4-1 28,-7 1 0,1-1 4,-5 0 0,0 1-16,-4-1 0,-3 1 88,-1-1 1,-3 0-73,3 1 1,0-6-24,4-2 1,-2-3 34,2-1 1,-1 0-349,9 0-27,-5 0 0,7 0-237,-2 0 0,6 0-1731,1 0 1640,6-5 1,-2 0 658,8-2 0,2-4 0,5 5 0</inkml:trace>
  <inkml:trace contextRef="#ctx0" brushRef="#br0" timeOffset="156">9548 13956 8024,'0'-11'347,"0"-1"-24,0 1 0,0 3 542,0 1-207,0 4-57,0-2-142,0 5-327,0 5 0,0 3 119,0 7 0,0-1 0,0 5 0,0 0-78,0 4 0,4 1 47,-1 3 0,5-2-156,-4 6 1,3-2 152,-3 1 0,4 3-287,-4-2 1,3 2 81,-3 1 0,1 0-54,-1 0 0,-3-1-43,3-2 1,-3-2 90,-1-2 1,0-7 52,0 3 1,0-8-7,0 0 1,0-2-26,0-2 0,0-3 99,0 0-216,0-6 208,0 3-208,0-5 77,-5 0 0,4-1-109,-3-3 1,3 2 95,1-6 0,-4 4-12,0-3 1,1-1-105,3-3 1,0-1 73,0 1 1,0-1 11,0 1 1,0-1 8,0 1 1,3 0-1,1-1 0,5 1-20,-1-1 0,2 1-2,1 0 0,1 3 81,-1 0 1,0 6-59,1-2 1,3-1 101,0 1 1,4 0-89,-3 4 0,4 0 92,-1 0 1,3 0-79,0 0 0,-3 2 160,0 1 1,-3 0-126,3 5 0,-5-1 11,1 5 1,-4-1-41,-3 0 1,-3 1 29,-5-1 0,0 4-41,0 1 0,-5 3 32,-3-4 0,-6 0 94,-1-3 0,-5 3-97,1 0 0,-4 0 32,-4-3 0,-1-1 35,-2 1 0,1-1 11,2 0 1,2 0-72,-6-4 1,5 2-5,-5-5 1,10 0-381,-2-4 0,7 0-31,1 0-1488,8 0 1350,2 0 0,10-5 539,2-3 0,14-2 0,3-2 0</inkml:trace>
  <inkml:trace contextRef="#ctx0" brushRef="#br0" timeOffset="157">11261 14002 8104,'0'-6'877,"0"-5"-90,0 10-357,0-4-68,0 5 1,0 5-126,0 3 0,0 3 128,0 4 0,0 3-128,0 5 0,0 5 71,0 2 1,0 3-42,0 2 0,0-1-149,0 0 1,0 1-11,0-1 1,0-1-74,0-3 0,0-2 55,0-5 0,0-1-84,0-3 1,0-3-760,0-5 380,0-4-1859,0 3 1017,0-9 699,0 4 1,0-15 0,0-3-1</inkml:trace>
  <inkml:trace contextRef="#ctx0" brushRef="#br0" timeOffset="158">11033 14333 8104,'1'-6'659,"3"2"1,-2 3-153,6 1 1,-1 0 136,5 0 1,3-4-176,0 0 1,6 0-186,-2 4 0,6-3-130,2-1 0,3-4-110,-3 4 0,3-5-643,-3 2 0,3 0 453,-3 0 0,0 4-1075,-5 0 1221,1-4 0,0 1 0,0-6 0</inkml:trace>
  <inkml:trace contextRef="#ctx0" brushRef="#br0" timeOffset="159">12038 13682 8049,'0'-6'627,"0"-4"986,0 8-1081,0-3 1,3 7-89,1 1 0,1 9-148,-1 7 0,-3 2 1,3 2 1,-3 4 102,-1 0 0,-1 8-199,-3-1 1,2 8 44,-6 0 0,1 3-179,-5 0 0,-2 1-43,3 0 1,-3 2 3,6-2 1,2 2-24,-2-6 0,6-3-106,-2-1 1,3-4 116,1-3 1,5-3-70,2-6 0,3-2-109,2-1 0,1-9 50,2 1 1,-1-7-9,5 0 0,0-3 55,4-1 0,-4 0-35,0 0 1,-1 0-347,1 0 0,-3-4-220,-5 0 0,0-1 200,-4 2 1,-2 0-135,-5-5 1,0 5 4,0-5 595,0 5 0,-10-12 0,-3 2 0</inkml:trace>
  <inkml:trace contextRef="#ctx0" brushRef="#br0" timeOffset="160">11843 14299 8044,'0'-11'558,"2"0"170,2 4 1,2 2-271,5 5 1,1-2-14,-1-1 0,1 1-74,-1-1 0,4 1-140,0 2 0,6-4-154,-2 1 0,2-2 92,2 1 1,0 2-796,0-1 0,-4 1-150,0 2 0,-1-1-1596,1-3 2372,2 3 0,-3-4 0,5 5 0</inkml:trace>
  <inkml:trace contextRef="#ctx0" brushRef="#br1" timeOffset="161">10359 15110 7764,'0'-23'0,"0"-5"0,0-1 0</inkml:trace>
  <inkml:trace contextRef="#ctx0" brushRef="#br1" timeOffset="162">10302 14288 8165,'11'0'0</inkml:trace>
  <inkml:trace contextRef="#ctx0" brushRef="#br1" timeOffset="163">10370 14345 8159,'0'16'0,"0"3"0,0 8 0,0 2 5624,0 5-3760,0 0 0,0-3-822,0-1 0,0 1-505,0 3 0,0-1-438,0-2 1,0 2 106,0-3 1,0 3-306,0 1 0,0 1 111,0-1 0,-4-4-85,1 1 1,-1-5-21,4 5 1,-4-6 115,0 2 0,0-4-37,4-4 1,0 1 17,0-5 0,0 0-89,0-3 0,0-4 158,0-1-385,0 1 216,0-2-324,5 4-80,-3-8-64,3 3-1068,-5-5-2280,0 0 3912,-5 0 0,3-5 0,-3-2 0</inkml:trace>
  <inkml:trace contextRef="#ctx0" brushRef="#br1" timeOffset="164">10347 14447 7562,'2'-6'2766,"1"2"-2221,-1-2 0,7 3-162,-6-4 1,6 3 78,-1-4 1,-2 5-192,2-5 0,-1 4-49,5-4 0,-1 5-51,1-5 1,3 4 67,0-3 0,2 4-3,-2-1 1,-1-1 16,5 1 1,-5 1-109,1 3 1,2 0 75,-2 0 0,0 0-240,-4 0 0,1 0-31,-1 0 0,1 5-108,-1 2 44,1 3 1,-2 3 137,-3 2 0,-2-2-75,-5 2 0,4 3 56,0 1 0,0 1 2,-4-1 0,-1 3 40,-3-3 0,1 3 6,-4 0 1,0 0 37,0-3 0,-4 1 128,4-4 0,-3-1-8,-2-4 0,-3 1-98,0-1 0,-6 0-165,2 1 0,2-4 100,-2-1 0,0-4-134,-4 0 0,1 3 103,3-3 1,-1 1-259,5-4 0,-1-1-466,5-3 247,0 3 0,3-4-1013,0 5-677,6-5 2150,2 3 0,6-8 0,6 4 0</inkml:trace>
  <inkml:trace contextRef="#ctx0" brushRef="#br1" timeOffset="165">12883 14208 8023,'0'-7'1259,"0"-3"-685,0 9 25,0-9-49,-5 3-241,3-4 1,-6 3-14,4 1 0,-1 4 297,1-1-496,-3 3 1,-4 1 101,0 0 1,-1 1-123,1 3 1,-4 2 74,-1 6 1,0 1-153,1 2 0,2-3-15,-2 4 0,1 0 86,-1-1 0,2 6-26,-2-2 1,6-3 7,1-1 0,4 2-102,-3-2 1,4 0 134,-1-3 1,3-1-203,1 1 1,1-2 56,3-3 1,2 2-122,6-5 1,1 0 7,2-4 1,-1 0 117,5 0 1,0-4 19,4 0 0,-4-5 12,0 2 1,-1-3 91,1-2 0,1-3-110,-5 0 1,4 0 75,-4 3 1,1 1-34,-5-1 0,-1 1 24,-2 0 0,1-1 100,-6 1-4,1-1-35,-4 1 163,0 4 49,0 2-201,-5 16 1,0-3 96,-3 11 1,0-3-57,4 3 0,-4 0-15,4 4 0,-3-3 34,3 3 0,0-4-15,4 4 1,0-1-79,0-2 1,5-3-121,3 2 1,6-5-15,1 1 1,2-6 107,-2-1 0,-1-5 128,5 0 0,-5-1-118,1-2 0,1 0-129,0 0 0,-1-4-235,-4 0 1,5-4-374,-1 5 0,-1-6-47,-7 1 1,2 2-1594,-5-2 2327,0 6 0,1-9 0,1 5 0</inkml:trace>
  <inkml:trace contextRef="#ctx0" brushRef="#br1" timeOffset="166">13317 13682 8101,'0'-11'835,"0"-1"-187,0 1 262,0 0 36,0 4-621,0 2 1,0 6-71,0 3 0,0 3 37,0 4 0,0 5 81,0 3 0,0 4-102,0 4 0,-4 2 14,0 5 1,0 4-78,4 1 1,-3 5 11,-1 2 0,0 1-175,4 6 1,0-5 137,0 2 0,0-3-175,0-2 1,0-4 51,0-3 1,4-8 75,0-3 1,1-3-30,-2-1 0,-1-5-3,1-3 1,0-2 20,1-2-276,-3-5-179,4-1 171,-5-5-41,0 0 168,0-5 0,0-1-74,0-5 0,0-1-16,0 1 0,0-2-163,0-2 0,0 2 65,0-2 0,0-2-59,0 2 0,0 0 233,0 4 1,1 0-89,3 4 1,-1-3 226,4 2 1,-3 2-139,4-2 1,3 4 112,4-3 1,6 0 22,-2 0 0,-1-2 55,1 5 1,-2 0-33,2 4 1,2 0-53,-6 0 1,4 0 97,-4 0 1,4 0-116,-4 0 0,1 5 130,-5 3 0,1-2-113,-1 2 0,-3 0 17,-1 3 1,-4 0-27,1 1 0,-3-1 14,-1 1 1,-5 3-30,-3 0 1,-3 2-105,-5-2 1,2-1-19,-5 5 0,-3-5 107,-5 1 1,-1 1 112,1 0 1,3-1-116,-2-4 1,-2-3 231,1 0 0,2-6-148,6 2 0,-2 1-48,6-1 0,0 0-212,3-4 1,2-2-368,3-1 1,-2 0-1313,5-5 0,5 1 1834,7-5 0,2-4 0,1-2 0</inkml:trace>
  <inkml:trace contextRef="#ctx0" brushRef="#br0" timeOffset="167">6932 16286 12144,'0'12'397,"0"-1"-108,0 0 1,0 1-119,0-1 1,4 6 11,0 2 1,0 4-52,-4 3 1,0 3-10,0 6 1,0 0-72,0 3 0,1-1 82,3 5 1,-3-1-75,3 0 1,-3 3 69,-1-6 0,0 0-201,0-4 0,0-5-22,0-2 0,4-3-72,0-1 1,1-4-164,-1 0 0,-3-9 106,3 1 1,1-2-632,-1 3 185,0-6-84,-4 4 752,0-8 0,0 8 0,0-4 0</inkml:trace>
  <inkml:trace contextRef="#ctx0" brushRef="#br0" timeOffset="168">6990 16252 8306,'5'-6'2399,"-3"0"-1657,6 6 1,-1 0-398,5 0 0,3 0-88,0 0 0,1 0 32,-5 0 1,5 0-33,3 0 1,3 0-1,1 0 0,0 0 32,0 0 1,-1 0-33,1 0 0,-4 2 0,0 2 1,-5-1-205,2 9 0,-5-2-280,-3 9 1,-3-4-576,-5 4 1,0 2 733,0 5 0,-5-2-160,-3 3 0,-3 1-47,-5-1 1,2-1 114,-5-3 1,4-1 40,-4-3 0,0 1-104,-4-5 0,0 0 68,0-3 0,1-2-82,-1-2 1,4-2 113,0-2 0,5-3-628,-1 3 228,2-3 523,6-1 0,-3 0 0,4 0 0</inkml:trace>
  <inkml:trace contextRef="#ctx0" brushRef="#br0" timeOffset="169">7835 15681 12328,'0'11'735,"0"1"0,0 3-408,0 0 1,0 5-61,0-1 0,0 3 16,0 1 0,0 5 18,0 2 0,0 10-16,0 5 0,0 2-278,0 7 0,0-1 266,0 4 0,0 0-167,0 0 0,0-1 7,0-3 0,0-3-227,0-8 1,0-3 50,0-5 0,0-1-105,0-2 1,0-7 149,0-5 0,0-5-190,0 1-160,0-7 120,0 2-572,0-9 1,0-5-355,0-7 1174,0-3 0,5 2 0,1 1 0</inkml:trace>
  <inkml:trace contextRef="#ctx0" brushRef="#br0" timeOffset="170">10793 15966 8128,'0'-11'-993,"0"0"2607,0-1-380,0 1-166,0 4-549,0 2-301,0 5 1,-2 7-73,-1 4 0,0 2 93,-5 6 0,5 4-163,-5 3 0,4 6 118,-3-2 0,-1 5-249,-3 3 0,-1-1-36,1 4 1,1-4-4,2 1 1,-2 2 43,2-2 0,3-4-129,1-4 0,3-8 15,1 1 1,0-8 66,0 0-882,0-7 43,0-3 331,0-5 1,1-5-7,3-3 611,-3 3 0,5-5 0,-6 4 0</inkml:trace>
  <inkml:trace contextRef="#ctx0" brushRef="#br0" timeOffset="171">10793 15944 8130,'-2'-7'0,"-1"3"602,1-2 961,-3 5-984,10-4 0,2 6 35,4 3 1,-3 2-238,-1 6 0,1 0-123,3 3 1,1 3-76,-1 5 0,1 5 60,-1 2 1,1 3-114,-1 2 0,2-1 128,2 0 1,-2 4-204,2 0 0,-3 0-44,0-3 1,-2-5-239,-2 1 0,2-6-184,-3 2 0,0-5 226,0-3 0,-4-2-906,1-6 444,2 1-1041,-5-1 499,4-4 664,-5-2 1,-1-5 528,-3 0 0,3-5 0,-4-2 0</inkml:trace>
  <inkml:trace contextRef="#ctx0" brushRef="#br0" timeOffset="172">10656 16435 8130,'1'-8'1044,"3"0"1,3 1-455,9-5 0,1 5-71,6-1 0,-4 1-240,0-5 1,4 1-130,4-1 1,-1 1-104,-3-1 0,4 5-590,0-1 0,3 1 408,-3-5 1,-1 5-1067,-3-1 0,0 2 9,0-2 1192,0 3 0,-6 0 0,0-2 0</inkml:trace>
  <inkml:trace contextRef="#ctx0" brushRef="#br0" timeOffset="173">11250 15966 8130,'0'-11'0,"0"3"532,0 1 1,1 3 399,3-4-192,-3 6-459,9-3 1,-7 5 14,4 0 1,-4 5-105,1 2 1,1 4-140,-2 0 0,1 5 103,-4 3 0,0 4-148,0 4 0,0 2-52,0 5 1,0 1-24,0-1 0,-1 3-180,-3-3 0,3 2 124,-3-10 0,3 1-228,1-4 1,0-6-4,0-1 0,4-7-362,-1-2-747,1-4 613,-4 2-430,0-5 1280,0-5 0,0-2 0,0-4 0,0 0 0</inkml:trace>
  <inkml:trace contextRef="#ctx0" brushRef="#br0" timeOffset="174">11284 16058 8130,'0'-12'397,"0"1"775,0-1-275,5 6-332,1 1 1,6 5-149,-1 0 0,2 5-109,2 3 0,-1 2-49,5 1 1,0 6-71,4 2 1,0-1 29,0 1 1,-1 0-67,1 4 0,0-1-130,0 1 1,-2 0-126,-1 0 1,0-4 85,-5 0 1,3-1-99,-7 1 0,3-3 31,-6-4-180,2-1 0,-2 1-245,-1-1-240,-4-5-185,2-1-751,0-5-165,-4 0 773,4 0 205,-5-5 871,-5-1 0,4-5 0,-4-1 0</inkml:trace>
  <inkml:trace contextRef="#ctx0" brushRef="#br0" timeOffset="175">11763 15806 8130,'0'-11'1129,"0"5"841,0 1-1353,0 15 0,0-1-277,0 10 1,0-3-154,0 7 1,0-1-1,0 8 1,-3 1-67,-1 3 1,0 1 117,4 3 1,0-1-183,0 5 0,-4-4 89,0 4 0,1-9-231,3 1 1,-2-7-7,-1 0 1,1-5-123,-2-3-239,3-2-894,1-6-157,0-4 1072,0-2 0,4-6-1551,0-3 1982,0-3 0,1-9 0,1-2 0</inkml:trace>
  <inkml:trace contextRef="#ctx0" brushRef="#br0" timeOffset="176">11935 15886 8130,'0'-11'0,"0"5"1713,0 1-502,0 5 1,1 8-952,3 4 0,-3 7-130,3 0 1,-3 4-27,-1 3 1,0 4 84,0 4 0,0 0-154,0 0 1,0-1 116,0-2 1,0 1-161,0-6 1,0 1-132,0-4 1,0-4-123,0 0 0,0-9-348,0 1-384,0-2-120,0-2 0,1-2 478,3-5 1,-2-2-222,1-1 0,-1-4 856,-2-4 0,5-1 0,-4-4 0,4-2 0</inkml:trace>
  <inkml:trace contextRef="#ctx0" brushRef="#br0" timeOffset="177">11946 15864 8130,'0'-12'0,"4"1"671,0-1 0,5 5-186,-2-1 1,0 4 154,0-3 1,2 4-208,6-1 0,-1 3-241,5 1 1,-1 0 43,1 0 0,3 4-30,-3 0 0,2 5-38,2-2 0,-1 5-113,-3 3 0,-1-1 36,-3 5 1,-2-1 17,2 1 1,-4 2-18,-3-2 0,-2 7 21,-2 0 0,-3 2-191,3-1 1,-7-2 47,0 6 1,-6-6-99,1 2 0,-3-3 122,-4-1 0,2-1-51,-2 1 0,-3-4-175,-1 0 1,1-5 39,-1 2 1,-1-4-201,-7 0 1,3-5 118,-3 1 1,7-6-638,1 2 1,5-2 909,-1-2 0,2 0 0,2 0 0</inkml:trace>
  <inkml:trace contextRef="#ctx0" brushRef="#br0" timeOffset="178">14002 15841 8130,'-6'0'-292,"1"0"1,5 1 1056,0 3 1,0 3-251,0 9 1,0-2-174,0 5 1,0 1 73,0 7 1,0 2-119,0 5 1,0 5 59,0 3 1,0-1-163,0 1 0,0 0 0,0 3 1,0 1-15,0 0 0,0-4-162,0-1 1,1-4-244,3 1 0,-3-3 197,3-5 0,-3-2-339,-1-5 1,4-2 170,0-2 1,-1-2-244,-3-6 0,0-3-250,0 0-174,0-6-132,0 3 293,0-5 0,0-5-3,0-3 0,0-2 703,0-1 0,0-6 0,-5 5 0,-1-5 0</inkml:trace>
  <inkml:trace contextRef="#ctx0" brushRef="#br0" timeOffset="179">13979 16058 8130,'5'-18'0,"2"-4"164,4 3 0,0 3 336,1 1 0,3-2-78,0 2 1,6 0-110,-2 3 0,2 1-47,2-1 0,1 5-27,3-1 1,-3 6-85,3-2 0,-7 3-40,-1 1 1,-4 0-90,4 0 0,-6 5 83,-2 2 1,-1 3-209,-6 2 1,0 4 78,-4 3 1,-9 3 96,-2 1 1,-8 1-73,0 3 0,-3-2 68,-1 5 1,-1-4 39,-3 0 0,2-1-91,-5-3 0,4-3-108,0 0 0,2-5-66,1 2 0,5-9-322,3-3 1,2-3-843,2-1 724,4 0 592,2-10 0,20-3 0,4-9 0</inkml:trace>
  <inkml:trace contextRef="#ctx0" brushRef="#br0" timeOffset="180">17976 15806 8174,'-7'-6'187,"-1"2"65,6 3 1,-3 0 20,5-3 285,-5 3 44,3-4-388,-3 5 4,5 0 1,5 0-35,3 0 1,2 0 32,1 0 1,6 0-19,2 0 0,3 0-127,0 0 1,2 0 104,3 0 0,6-2-237,5-1 0,2 0 73,-2-5 0,2 5-88,6-5 0,1 4-170,2-3 1,0 0 269,4 0 0,-5-2-117,2 5 1,2-5 75,1 1 0,1 3-59,0 2 0,0-3 83,-4 3 1,1-6-94,-2 1 1,-2 3 64,3 1 1,-7-1-48,-1 1 1,-6-3 17,2 3 0,-7-1-6,-4 1 1,-8 3-198,-4-3 0,-3 3-101,0 1-160,-6 0 308,-1 0-510,-5 0 463,-5 0 0,-1 0-162,-6 0 0,5 0 96,-1 0 0,1 0 59,-5 0 0,1 0 133,-1 0 0,1 0 126,0 0 0,-1 0 0,1 0 0,-1 0 0,1 0 0,-1 0 0,2-2-33,3-1 95,-3 1 0,7-4 488,-5 2-205,6 3-9,-3-9 0,5 7 178,0-4-190,5 4 0,-3-2-16,6 5 1,0-4-60,3 0 0,2 1 39,2 3 0,-1 0 108,5 0 1,0 0-137,4 0 0,-4-4 30,0 0 1,-1 0-262,1 4 0,-3 0 132,-4 0 0,-1 1-137,0 3 58,-4-2-91,-2 8 0,-6-4-19,-3 5 1,-8-3-69,-7 0 1,-2-1-223,-2 5 1,-1 3 163,-3 0 1,2 0-213,-6-3 1,5-1 145,-5 1 0,7-1-489,1 1 0,5-5-205,7 1-559,5-1 1473,1 0 0,5 3 0,0-4 0</inkml:trace>
  <inkml:trace contextRef="#ctx0" brushRef="#br0" timeOffset="181">20638 15658 8174,'0'-8'423,"0"1"820,0 4-404,0-2-369,0 15 0,0-1-136,0 10 0,-2 0-75,-2 4 1,3 4 70,-3-1 1,3 10-115,1-2 1,0 4 14,0 0 1,0 5-22,0 3 1,0 6-268,0-6 0,1 2 127,3-2 1,1-6 77,3-2 1,1 1-21,-5-5 0,3 1 33,-3-8 0,4 2-161,-5-6 1,1 1-89,-4-9 1,0 1-471,0-5-71,0 0-215,0-4-112,0-2 0,0-6 404,0-3 0,0-3-441,0-4 0,0 0 383,0-1 1,0-1 40,0-2 1,-4-1 568,1-3 0,-6-8 0,2 3 0</inkml:trace>
  <inkml:trace contextRef="#ctx0" brushRef="#br0" timeOffset="182">20580 15864 8174,'4'-22'144,"0"3"1,5 1 114,-1 3 1,2 2 117,1-2 1,2-1-43,2 0 0,1 5-24,4 3 0,1 2-84,-2-2 1,3-1-17,1 6 1,-1-1 15,1 4 1,0 0-127,0 0 1,-4 0-82,0 0 1,-5 5 105,1 3 0,-6 2-135,-1 1 1,-6 1-38,2-1 0,-3 5 118,-1 3 1,-5 2-133,-2-2 0,-9 4 78,-3 0 0,-4-1-144,-3 5 0,0-3 46,-4-1 0,5-4-88,-2 0 0,3-5 93,1 1 0,1-3-133,3-5 1,3 2-486,5-5-257,-1 0 326,1-4 0,4-5-20,4-3 644,6-2 0,4-7 0,4 0 0</inkml:trace>
  <inkml:trace contextRef="#ctx0" brushRef="#br0" timeOffset="183">21494 15007 8174,'0'8'823,"0"-1"1,1 1-373,3 3 0,-3 2 150,3 2 1,-3 3-173,-1 5 1,0 0-186,0-1 0,0 6 24,0 3 1,0 3-10,0 4 0,0-1-14,0 5 1,0 4-85,0 3 0,0 4 103,0-3 1,0 3-39,0-3 1,0-1 15,0-3 0,0-2-106,0-2 1,-1-4 95,-3-7 1,3 0-168,-3-4 1,-1 0 96,1-5 1,1-4-383,3-3 1,0-2-122,0-1 1,0-5-981,0 1 267,0-6-544,0 3 707,0-5 1,1-5-171,3-2 132,-3-3 0,8-2 363,-5 1 1,-1-1 565,-3 1 0,0-1 0,0 1 0</inkml:trace>
  <inkml:trace contextRef="#ctx0" brushRef="#br0" timeOffset="184">21757 15430 8174,'0'-18'87,"0"1"44,0 6 0,1 1 192,3 2 1,-3 2 1406,3 2-1165,-3 3 1,3 1-168,0 7 0,0 3-326,-4 2 1,0 1 50,0 2 0,0 6 73,0 6 0,0 5 30,0-2 0,-2 4-31,-1 5 1,1-3-93,-2 6 0,3-4-108,1 4 0,0-9-84,0 1 1,-4-2 69,1 2 1,-1-4-13,4-4 1,-4-3 59,0-4 1,0-2-306,4-6 119,0-5-87,0 5 159,0-10 0,0 3-14,0-8 1,4-3 194,0-4 0,5-2-122,-2-2 0,4 1 48,0-5 0,2 0-40,2-4 1,-2 4-138,2 0 0,1 4 100,0-4 0,0 6-112,-1 2 1,-1 1 59,5 6 0,-5-4 14,1 4 0,2 1 9,-2 3 1,4 0-2,-4 0 0,2 1 58,-2 3 0,-2 1-47,2 2 0,-2 4 132,-2-4 0,-4 3-43,-4 2 0,-1-1 11,-2 1 1,0 0-12,0 3 0,-7-1-32,-4 5 0,-2-5 63,-6 2 0,0 0-49,-4-1 0,0 1 8,1-5 1,1 0 6,-2 1 0,3-1-1,-7 1 1,3-6-17,2-2 0,4 1-5,3-1-151,-3 0 0,9-4-622,-3 0 132,9 0 1,-1-2 275,8-1 1,6 0 374,5-5 0,10 1 0,0-5 0</inkml:trace>
  <inkml:trace contextRef="#ctx0" brushRef="#br0" timeOffset="185">22294 16012 8174,'-6'-6'3591,"5"1"-2705,-4 5 254,5 0-213,-5 0-225,4 0 99,-4 0-379,5 0 0,-4 1-526,0 3 58,0-3 1,4 5-661,0-2-260,0-3 1,2 8-1257,1-5 0,4 4 2222,4-4 0,1 4 0,-1-1 0</inkml:trace>
  <inkml:trace contextRef="#ctx0" brushRef="#br0" timeOffset="186">23675 15544 8174,'7'-7'499,"-2"2"170,-5 5 0,0 2-19,0 1 30,0 4-357,0-1 1,-4 9 243,0 1-384,0 4 0,4 3 182,0 0 1,0 5 105,0 2 1,-3 3-183,-1 1 1,0 0-16,4 1 1,0-1-31,0 0 0,0-3 0,0-1 0,0-6 30,0-1 1,4-1-31,0-7 0,-1 0 244,-3-3 61,0-6-3910,0 4 2665,0-9 696,0 4-4381,-5-10 2068,-1-1 1047,0-5 1266,-4-1 0,3 1 0,-4-1 0</inkml:trace>
  <inkml:trace contextRef="#ctx0" brushRef="#br0" timeOffset="187">23664 15578 8174,'5'-23'0,"4"5"411,2 3 0,8 0 0,-3 4 0,4-3 56,3 6 1,0-1-90,0 2 0,-4 1-152,0 6 0,0-1-40,3-3 0,0 3-102,-3-3 1,5 3 109,-5 1 1,5 0-145,-5 0 0,-1 1 42,1 3 0,-9-3 38,2 3 1,-5-1-199,1 1 174,2-3 1,-5 9-4,3-2 1,-3 2 0,-5 5 4,0 0 0,-4 5 66,0-1 1,-1 3-4,1 1 0,3 1 96,-3 3 0,3 1-125,1 2 0,0 3-24,0-3 0,0 0 7,0 0 0,0-3 4,0 3 1,0-1-20,0 2 1,0 1-87,0-6 0,0 1 36,0-4 1,4-2-30,0-2 0,3-2-69,-3-6 0,4 1 111,-5-1-137,1-5 171,-4 0 68,0-6 0,-5-4-189,-2 0 1,-4-1-125,0 1 0,-5 1-8,-4-4 0,-1 3 96,-2-4 0,-6 6-218,-5-2 0,-2 3 57,-6 1 1,0 0-34,-3 0 0,2 0-4,4 0 0,3 1 53,9 3 1,2-2-754,6 6 91,7-5 0,8 5 857,8-4 0,8 0 0,5-4 0</inkml:trace>
  <inkml:trace contextRef="#ctx0" brushRef="#br0" timeOffset="188">14687 15293 8174,'0'-12'0</inkml:trace>
  <inkml:trace contextRef="#ctx0" brushRef="#br0" timeOffset="189">14676 15247 8174,'0'0'0</inkml:trace>
  <inkml:trace contextRef="#ctx0" brushRef="#br0" timeOffset="190">14687 15247 8174,'0'11'0</inkml:trace>
  <inkml:trace contextRef="#ctx0" brushRef="#br0" timeOffset="191">14699 15270 8174,'0'17'0,"0"0"0</inkml:trace>
  <inkml:trace contextRef="#ctx0" brushRef="#br0" timeOffset="192">14710 15315 8174,'0'22'2300,"0"-3"1,4 3-1772,0-3 0,-1 2-173,-3 2 0,4 0-143,0 0 1,0 5-35,-4 2 0,0 4-139,0 4 0,0 3 151,0 5 1,4-4 2,0-1 1,-1 1-60,-3 4 0,0 0 8,0-1 0,0 1-109,0 0 0,0-6 62,0-2 0,2 2-57,1-2 1,0-5 92,5-7 0,-6-1-160,2-3 0,-2 0 25,2-3 1,-2-2 51,1-6 23,-1-5 0,-2 1 76,0-4-10,0-1-3,0 3-292,0-5 185,0-5-2488,-5-2 1353,3-4 1107,-3 0 0,0-6 0,-1-1 0</inkml:trace>
  <inkml:trace contextRef="#ctx0" brushRef="#br1" timeOffset="193">8223 16286 8174,'0'-11'-857,"0"-1"1,1 1 1154,3-1 0,-3 0 44,3-3 0,-1 2-87,1-2 0,-3 2-50,3 2 0,-2-1 122,2 1 0,-3-1 231,3 1-285,-3-1 1,-1 1 42,0 0 0,0 3 607,0 0-299,0 6 300,0-3-356,0 5 0,0 6-351,0 6 0,0 0-32,0 7 0,0 5-164,0 7 0,0-2 127,0 1 0,2 5-201,1 3 1,0 9-159,5-2 1,-5 5 128,5-1 1,-4-2-164,3 3 1,0-3 71,0-2 1,2-4 26,-5-3 0,4-4 70,-5-3 1,5-3 20,-4-5 1,0-2-31,-4-2 1,3-2-84,1-6-635,0 1 224,-4-1-1047,0-5 652,0-1 616,0-5 0,-5-5 1,-1-1-1</inkml:trace>
  <inkml:trace contextRef="#ctx0" brushRef="#br1" timeOffset="194">8303 16218 8174,'-5'-12'0,"4"5"0,-3-1 1422,3 0-871,1-3 0,3 3 171,1 1 1,5 0-246,-1 0 1,3-2-45,4 5 1,-2-4-190,2 5 0,3-2 85,1 1 1,0 2-97,4-1 1,-3 0 0,7-1 0,-3 3-32,-1-3 1,0 3-175,-1 1 0,-2 5-93,-1 3 0,-5 2 108,1 1 1,-3 1-219,0-1 0,-6 6 85,-2 2 1,1 2-44,-1 2 0,-5 1-94,-7 3 1,-3-2-30,-5 6 0,-1-5 120,-6 5 1,2-10 39,-1 2 0,-3-3 86,-5 3 1,1-5-77,2-3 0,3-2 124,-3-2 0,5-4-102,3-3 0,-2-3-421,6-1 0,0 0 198,3 0 1,2-5-1684,3-3 1970,2 3 0,5-10 0,0 2 0</inkml:trace>
  <inkml:trace contextRef="#ctx0" brushRef="#br1" timeOffset="195">15487 15978 7942,'0'-12'0,"1"5"169,3-1 0,-3 1 336,3-5 0,1 4-24,-1 1 0,3-1-184,-3-3 1,4-1 37,-4 1 1,-1 0-63,-3-1 0,0 5-217,0-1 49,0 5 0,-5-5 3,-2 4 0,-3 0-1,-2 4 0,1 0-218,-1 0 0,0 0 12,-4 0 0,-1 5 49,-6 3 0,0 3-66,0 4 1,0-1 51,0 5 1,1-4 49,-1 4 1,1 1-9,3 2 1,-1 1 0,5 0 1,1-4-12,6 0 1,-1 0-111,5 4 1,0-5-73,4-3 0,2 0 47,2-3 0,3 0 7,8-8 1,3 0 64,5-4 0,1-1 132,3-3 1,1-6-12,2-6 0,-2 0 88,-5 1 1,0 2-53,0-2 0,-4 2-75,0 2 1,-5-1 78,1 1 0,-8 3-7,-3 1-27,3 4 1,-6-3 85,3 2 18,-3 3 0,-2-3-65,-3 8 0,3-2 108,-3 6 0,-1-1-33,1 5 1,-4-1-76,4 1 1,1 4 85,3 3 0,0-1-53,0 1 1,0 0-165,0 4 1,0 0 51,0 0 0,5-4-75,2 0 1,4-5 84,0 1 0,4-6-115,0-2 1,1-4 47,-5 1 1,4-3-54,1-1 0,3-1-144,-4-3 0,4-2 69,-4-6 1,0 2-901,-3 2 0,-5 0 1093,1 4 0,-6-5 0,4 2 0</inkml:trace>
  <inkml:trace contextRef="#ctx0" brushRef="#br1" timeOffset="196">15886 15441 7959,'-1'-14'217,"-3"3"0,3-3 983,-3 6-821,3 3 0,1-1 66,0 2 242,0 3-143,0-5-194,5 12 1,-4 0-128,3 5 1,-3 5-1,-1-1 0,2 5-20,1-1 1,-1 3 13,2 1 1,-3 4-162,-1 4 1,0 3 99,0 4 1,0-1-155,0 5 0,0-1 21,0 0 1,0 4-5,0-3 1,0-3-12,0-1 0,4 0-145,-1-4 0,1 2 71,-4-9 0,0-1-37,0-3 1,2-5 118,1-3 6,-1-2-124,3-2 0,-4-4-56,3-4 111,-3-1 1,4-4 8,-5-1 0,0 0-12,0-5 0,0 1 6,0-5 0,0 1-3,0 0 0,0-5-139,0 1 1,0-4 82,0 4 0,1-4-41,3 4 0,-3-4 129,3 3 1,3 1 0,0 4 1,0 3-25,0 0 0,-3 2 80,4-2 1,-1 0 22,5 4 0,0-4 229,4 4 0,-4 1-69,3 3 0,2-4-97,-2 0 0,5 0-203,0 4 1,-3 0 153,2 0 1,-1 0-226,1 0 0,1 0 13,-4 0 1,-1 4 77,-4 0 1,1 5 34,-1-2 0,-1 3 9,-2 2 0,-3-1 131,-5 1 1,0-1-84,0 0 1,-5 5 74,-3-1 1,-3 0-42,-4-3 1,1 3-32,-5 0 1,3 0 25,-3-3 0,4-5-7,-4 1 0,1-6 47,-1 2 1,-1 1 5,5-1 0,0 0-352,3-4 1,1-1 103,-1-3 1,1 1-2183,-1-4 1247,1 4 1071,0-2 0,-1 0 0,1-1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9:58:29.8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1942 10827 7853,'0'-6'0,"0"-5"0,0 5 0,0-5 0,0-1 0,0 1 0,0-1 0,0 1 0,0 3 0,0 1 0,-4 3 0,0-4 0,-5 5 0,1-5 0,1 5 0,-5 0 0,4-2 316,-8 1 0,-1 0 232,-3 4 1,-1 0-437,-2 0 0,0 4-209,0 0 1,1 4 55,-1 0 0,0 2 80,0 2 1,5-1-26,3 0 1,2 2 8,2 2 0,1-2-21,2 2 11,-2-2 1,9-2-127,-3 1 1,3-1 119,1 1 1,5-5-27,2 1 0,7-4 11,2 3 0,0-4 35,-1 1 0,-1-3-45,5-1 1,-1 0 30,1 0 1,3 0 22,-3 0 1,-2 0 12,2 0 0,-5-4-43,2 0 0,-4-1 11,0 1 1,-5 3-39,1-3 45,-5-2 117,2 5 0,-4-4-19,3 5 94,-3 0-251,4 0 26,-5 0 0,-1 5 61,-3 2 0,3 9-9,-3 3 1,3 2-1,1 2 1,-4 1-15,0 3 0,0 2-60,4 5 0,0 1 27,0-1 0,0 4 50,0 0 1,0 1-39,0-1 0,0-3 1,0-1 1,0 3-54,0-7 1,0 4 50,0-7 1,0 0 203,0-5 0,0 0-124,0-3 0,0 1 153,0-4 0,-1-5 135,-3-3-177,3-6 427,-4 3 102,5-5-387,0 0-141,-5 0 0,2 0-578,-4 0 1,3-4 220,-4 1 1,4-6-871,-3 1 1,3 2 503,-4-2 0,4 1-744,-3-5 1,3 1 66,-4-1 1201,6-4 0,-8-2 0,3-5 0</inkml:trace>
  <inkml:trace contextRef="#ctx0" brushRef="#br0" timeOffset="1">2421 10758 7853,'0'-11'0,"0"3"-552,0 1 633,0 4 1,0-3 1216,0 2-816,0 3 1,-1-5-25,-3 2 0,2 2-143,-6-1 1,4 1-78,-3 2 1,-1 0-141,-3 0 0,-1 0 76,1 0 0,-1 2-63,1 1 0,-4 4 58,-1 4 1,-3 1-90,4-1 1,-4 0-112,4 1 0,-5 4-106,1 3 1,1-1-131,-1 1 1,5 0 150,-1 4 1,7-4-167,4 0 0,-1 0 117,1 4 0,2-4-84,6 0 0,3-5 92,8 1 0,-1 2 214,5-2 0,4-4-64,4-3 1,1-5 66,-2 0 1,-1-1-21,1-2 1,-2 0 167,-1 0 1,-1 0-196,-3 0 1,1-4 29,-5 0 1,0-4-836,-3 5 0,-4-5 383,-1 4 1,-3-1-1204,4 1 1612,-6 3 0,3-9 0,-5 4 0</inkml:trace>
  <inkml:trace contextRef="#ctx0" brushRef="#br0" timeOffset="2">2741 10896 7853,'0'-12'0,"1"1"431,3-1 1,-1 1 74,4-1 1,-4 5 19,1-1 1,-3 4 188,-1-3-339,0 4-271,0-7 0,-1 9 84,-3-3 0,-3 4-350,-4 4 1,-5 2 179,-4 6 0,-1 3-271,-2 0 1,0 5 23,0-1 1,6-1-59,1 1 1,5-1 4,3 1 0,-1 1 83,6-5 1,-1 5 22,4-5 0,5-4 90,3-3 1,2-2 50,1 2 0,2-3-50,2-5 0,-1 0 199,5 0 0,-1-5 74,1-3 1,2-6 91,-2-1 0,-1-4 4,1 4 0,-4-6-13,4 2 0,-5-2-95,2-2 0,-4 0-32,0 0 1,-1-1-193,1-3 1,-2 0 102,-3-4 1,2-2-57,-5 3 0,4-5-26,-4-3 0,3 3-118,-3-3 0,0 2-30,-4 2 1,0 1 107,0 2 0,0 4 186,0 4 1,-2 6-160,-1 6 435,1-1-118,-8 11-276,4-4 0,-6 14 30,1 2 1,3 10 9,1 1 1,4 6-208,-1 7 0,3-4 67,1 4 0,0-2-185,0 9 0,0-2 82,0 2 1,4 1-13,0-5 1,5 4 133,-2-4 0,0-4 78,0-3 1,-3-6-61,4 2 0,-6-4 110,2-4 0,1-3-267,-1-4 0,0-1 22,-4 1-601,5-6 0,-3 3 5,6-5 792,-5-1 0,2-8 0,-5-1 0</inkml:trace>
  <inkml:trace contextRef="#ctx0" brushRef="#br0" timeOffset="3">3335 10587 9481,'11'0'540,"-3"0"-147,0 0 0,-1 0-92,5 0 0,3 0 24,0 0 1,5-1-44,-1-3 1,2 3-71,-2-3 0,2 3-49,-2 1 1,3 0 61,1 0 0,-4-4-188,0 0 1,-4 0 129,4 4 0,-5-4-74,1 1-278,-2-1-145,-2 4 0,-4-1-1242,-3-3 766,-3 3-1488,-1-5 1623,0 6 1,-5 2 21,-3 2 1,2-3 648,-2 3 0,-5 2 0,-4 0 0</inkml:trace>
  <inkml:trace contextRef="#ctx0" brushRef="#br0" timeOffset="4">3403 10838 10794,'8'0'995,"0"0"1,-1 0-565,5 0 0,-1 0-113,1 0 1,-1 0-55,0 0 1,5 0 92,-1 0 1,5 0-146,-1 0 0,3 0-28,1 0 0,-2 0 54,-2 0 0,1-1-189,-4-3 0,3 3 3,-4-3 0,0 3-106,-3 1-178,-1 0 98,0 0-1711,-4 0 845,-2 0-3814,-5 0 4814,-5 0 0,4 0 0,-5 0 0</inkml:trace>
  <inkml:trace contextRef="#ctx0" brushRef="#br0" timeOffset="5">4625 10553 7853,'-6'0'46,"1"-5"0,5 2 332,0-4-111,0 4-70,0-7 0,0 7-10,0-4 0,4 3-6,0-4 1,5 5-14,-2-5 1,3 4 66,2-3 1,0 3-7,4-4 1,1 2 26,6-2 1,-1 2 1,-3 2 1,5 3-137,-5-3 0,5 3 95,-5 1 1,-1 5-205,1 2 1,-5 4 101,1 0 1,-3 5-70,-5 3 1,-2 3-20,-5 1 0,0 1-180,0 3 1,-5-2-253,-2 5 1,-5 0 202,-3 0 0,1 3-126,-5-2 0,4-2 115,-4 1 0,3-4 93,-3 0 1,4-2-14,-4-1 1,5 0 189,-1 0 1,2-5-116,2-3 1,-1 1-25,1 0 0,0-5 567,-1-3-343,1-1 1,3 3 346,0-2-147,6 2-203,-3-9 182,5 5 129,0-1-294,0-4 1,1 5 89,3-2 0,2-3-82,6 3 1,3-3 80,0-1 0,7 0 94,1 0 1,1-1-92,6-3 1,-3 3-13,3-3 0,-4-1-28,0 1 1,-2 1-120,-1 3 1,-1-4 18,-3 0 1,-3 0-128,-4 4 1,-1 0-3,1 0 1,-5 0-488,1 0-114,-6 0 315,3 0-4751,-5 0 3207,6 0 198,0 0 1653,5 0 0,6-5 0,1-1 0</inkml:trace>
  <inkml:trace contextRef="#ctx0" brushRef="#br0" timeOffset="6">6259 10747 7853,'-7'0'480,"2"0"2177,5 0-2233,-5 5-196,4-4 1,-5 4 9,2-5 1,2 2-40,-1 2 1,1-3-96,2 4-304,-5-5 129,4 0 71,-4 0-3599,5 0 2371,5 0 1228,1 0 0,11 0 0,1 0 0</inkml:trace>
  <inkml:trace contextRef="#ctx0" brushRef="#br0" timeOffset="7">7618 10541 7853,'0'-6'0,"0"0"106,0 2 1,0 1 158,0-4 1,0 3 231,0-4 1,0 5 321,0-5-154,0 5-413,5-7 0,1 5 54,6-2 1,-1-2-104,0 5 1,5-4-1,-1 4 1,1-3-32,0 3 1,-2 0-28,5 4 1,-2-4-115,2 1 1,3-1 48,-3 4 1,-1 0-156,1 0 1,-5 0 57,1 0 1,-2 1-116,-2 3 0,1 1-15,-1 3 1,-5 2 26,-2-3 0,-3 5-31,-1 3 1,0-2-125,0 2 1,-5-1 30,-2 1 1,-2-2 90,1 2 0,-2-2 103,2-2 1,-2-3-64,-1-1 1,3 0 171,1 0 0,3 2-83,-4-5 0,6 1 166,-2-1 0,1-3 153,-1 3 25,3-3 61,-4-1-40,5 0-214,5 0 0,-1 0-40,7 0 1,-2 4 196,7 0 1,1 3-56,2-3 1,2 5-213,-2-1 1,2-2 57,-2 2 0,-1-1-139,1 5 1,-5-1 35,1 1 1,-2-1 121,-2 0 1,0 2-277,-4 2 1,0-1 42,-4 5 1,-1-3-156,1 3 1,-8-4 91,-6 4 0,-2-5-66,-6 1 0,4 2 157,-4-2 1,-1 0 143,-7-4 1,3 1-93,-3-1 0,-1-3 24,2 0 1,-5-2 292,5 1 0,-2-1-98,1-6 0,4 0 72,0 0 0,0 0 135,4 0-245,3 0-86,-1 0-157,6-6 1,5 4-1213,2-6 990,3 6 1,7-7-1116,5 5 1,2-4 108,6 5 1349,5-6 0,0 2 0,4-4 0</inkml:trace>
  <inkml:trace contextRef="#ctx0" brushRef="#br0" timeOffset="8">8760 10644 7853,'-7'0'194,"2"0"1140,5 0-607,0-5-202,0 4-162,0-4 0,2 5-110,1 0 0,0-4 47,5 0 1,3 0-63,4 4 1,6-3 77,-2-1 0,2 0-113,2 4 1,1-4 25,3 0 1,-2-1-84,6 1 0,-6 2-133,2-6 1,-5 6-143,-2-2 1,0 3 99,-5 1 0,0 0-635,-3 0 0,-5 0 75,1 0-594,-6 0 425,4 0-1672,-6 0 1699,-6 0 1,4 4-53,-6-1 783,1 6 0,-5-8 0,1 5 0</inkml:trace>
  <inkml:trace contextRef="#ctx0" brushRef="#br0" timeOffset="9">8805 10850 7853,'-6'5'0,"-4"-4"527,9 4 356,-4-5 82,5 0-308,5 0 1,1 0-225,5 0 1,1 0-15,-1 0 0,2 0 112,2 0 0,2-4-159,2 1 1,6-2-85,-2 1 0,2 2-63,-2-1 1,0-2-204,0 1 0,0 0 89,0 4 0,-2 0-782,-2 0 1,1 0 67,-4 0 0,0 0-224,-1 0 0,-2 0-901,2 0 1,-2 0 1727,-2 0 0,6-5 0,1-1 0</inkml:trace>
  <inkml:trace contextRef="#ctx0" brushRef="#br0" timeOffset="10">10267 10370 7853,'5'-11'-264,"-3"3"-396,2 0 1057,2 6 0,-5-4 367,3 2-5,-3 3-237,-1-5-112,0 1-172,-5 4 1,-1-5 39,-6 2 1,5 3-30,-1-3 0,-3 3 26,-5 1 1,0 5-50,1 2 1,-4 0-15,-8 0 0,2 6-89,-6 6 1,2 0 49,-1 4 1,-3-2-160,2 10 1,-2-1 121,-1 5 0,3-1-90,1 0 0,6 4-60,1 0 0,1 0-87,7-3 1,1-1-106,7 0 0,2 0 91,5 1 1,1-5-5,3 1 1,2-6 55,5 2 0,6-5-70,2-3 0,1 2 41,-1-6 1,4-1 47,0-6 1,0 0-3,3-4 1,2 0-3,-1-4 0,3 0-93,-3 0 1,0 0 96,-4 0 0,-2-5 41,-2-3 0,2-2-50,-6-1 1,0-1 226,-4 1 0,-4-6-72,-3-2 0,-3-2-151,-1-2 1,-7 0-4,-4 0 0,-5 2-120,-7 2 1,-5 2 14,-3 6 1,-3 3 82,-4 1 1,1 5-617,-5 2 1,9 3 254,-1 8 1,9-2-534,2 6 0,1 2 968,7-2 0,0 5 0,3-2 0</inkml:trace>
  <inkml:trace contextRef="#ctx0" brushRef="#br0" timeOffset="11">12745 6887 7853,'0'-7'69,"0"-3"355,0 9 145,0-4-119,0 0 118,0 4-118,0-4 0,0 5 0,0 5-282,0 2 0,0 7-50,0 1 0,0 6 33,0-2 1,-4 2-88,1 2 0,-1 1 65,4 3 1,0-2-171,0 6 0,0-1 28,0 4 0,0 1-65,0-1 1,0 0-73,0 1 0,-4 3 75,0 0 1,0-2 35,4-5 0,0 1 22,0-6 1,0-3 161,0-4 1,0-5-93,0 1 1,0-2 59,0-2 1,0 1 134,0-1-118,0-4-63,0 3 68,0-9-32,0 4 146,0-5-415,6 0 123,-5 0 1,5-4 57,-2 1 1,-2-1 7,6 4 0,0-2 96,3-1 1,1 1-83,-1-1 0,2-3-18,2 3 0,3-2-3,5 1 0,1 3 21,2-3 0,0 1-47,4-1 1,-1 3 38,2-3 1,0 3-94,-4 1 0,4-4 33,-5 0 0,0 1-78,-7 3 0,2 0 102,-2 0 0,-2 0-31,-2 0-24,-2 0 11,-2 0-384,-5 0 226,0 0-122,-6 0 1,-6 0-279,-1 0 1,-3 0-340,-2 0 0,5-2-71,-1-1 0,-1 1 1019,-6-2 0,2-2 0,-8 0 0,3-6 0</inkml:trace>
  <inkml:trace contextRef="#ctx0" brushRef="#br0" timeOffset="12">12722 7355 7853,'0'-11'1025,"0"-1"-551,0 1 1,2-1-79,2 1 0,2 3-1,5 1 0,1 0-74,-1 0 1,2-2 16,2 5 0,-1-1-93,5 1 0,4 2-53,4-6 1,0 5 3,0 0 1,2-2-110,6 1 0,-2-4-90,-3 4 0,2-1 77,-6 1 1,0 2-241,-7-6 0,1 6 94,-5-2 1,1 1-409,-5 0 0,-3 1-31,-1-1-969,-4 1 328,2 2-47,-5 0 571,-5 0 1,-2-1 627,-4-3 0,-6-2 0,0-6 0</inkml:trace>
  <inkml:trace contextRef="#ctx0" brushRef="#br0" timeOffset="13">12700 6921 7853,'0'-13'474,"0"-2"1,5 10 37,2-3 1,9-2-154,3 3 1,7-3 14,5-2 1,3 2-96,4 2 1,-2-2-9,2 3 0,1 1-59,-1 3 0,0-2-72,-4 1 0,-4 0 28,-4 4 0,-2 0-127,-1 0 0,-5 0-282,-3 0 1,-2 0 197,-2 0 1,-3 0-386,-1 0 1,-3 4 220,4 0 0,-6 4-1196,2 0 0,3 1 1403,0-1 0,3 2 0,2-4 0</inkml:trace>
  <inkml:trace contextRef="#ctx0" brushRef="#br0" timeOffset="14">13899 6521 7853,'0'-11'-31,"0"3"245,0 1 422,0 4-301,0-2 158,0 5 1,-5 6-319,-3 6 1,-2 1 53,-1 6 1,-2 5 66,-2 6 0,-3 1-120,-5 3 1,1-2-54,3 6 1,-2-2-18,2 2 0,-3-1-302,-1 5 0,1 1 188,-1 7 0,4-6 39,0 6 1,5-10-50,-2 6 1,8-3 15,0 3-1,5-4-107,0 0 0,6-7 79,5-1 0,2-1-50,2-6 1,4 0 149,3-4 1,3-1 118,1 1 1,-4-1 11,0-3 0,0-3 96,3-4 0,-4-1-56,-3 1 0,-2-5-48,-1 1 0,-1-4 30,0 3-74,1-4 0,-2 3-253,-2-2-121,2-3-335,-9 4-1211,9-5 846,-9 0-1533,5 0 1786,-6-5 0,0-1 673,0-6 0,-6-4 0,0-2 0</inkml:trace>
  <inkml:trace contextRef="#ctx0" brushRef="#br0" timeOffset="15">14036 6967 7853,'0'-18'-217,"0"5"144,0 6 641,0 4 0,0-3 411,0 2 41,0 3-692,0-4-117,0 15 1,0-1 128,0 10 0,-4 0-115,0 4 0,0 1-160,4 2 0,0 0 111,0 4 0,0 1-139,0 3 1,0 0-25,0 0 0,0 3-47,0-3 0,0 2 61,0-9 0,0 3 74,0-3 0,0-4-125,0-4 1,4-9 171,0 1-417,0-2 104,1-3-1291,-4 5 701,9-10 1,-3 0-351,4-5 0,-1-5 317,-2 2 1,2-3 787,-2-2 0,2-4 0,1-2 0</inkml:trace>
  <inkml:trace contextRef="#ctx0" brushRef="#br0" timeOffset="16">14390 7081 7853,'6'-18'0,"3"0"289,-5 3 1,0 2 34,-4-2 0,4 3 85,-1 0 1,1 5 18,-4-1 1,0 4 213,0-4-427,0 6 1,-1-3 208,-3 5-373,-2 0 0,-9 5 134,-1 3 0,1 3-160,4 4 0,0 2-64,4 2 0,-2 2-94,5-2 0,0 3-80,4 1 0,0-4 80,0 0 1,2-5-74,1 1 0,4 0 78,4-3 1,4 0 27,1-8 1,4 0 42,-1-4 1,-1 0 59,1 0 0,0-1-3,4-3 1,-4-2 128,0-6 1,-4 1 50,4-1 0,-5 1-43,1-1 0,-2-3-81,-2 0 1,-4-4 4,-4 4 1,-1-6-289,-2 2 1,0-2-144,0-2 0,-5 4-199,-3 0 0,-7 5 194,-4-1 0,-3 3-181,-1 5 0,1-2-158,-1 5 1,0 5 713,0 7 0,4 2 0,0 1 0,5 6 0,-3 1 0,6 5 0</inkml:trace>
  <inkml:trace contextRef="#ctx0" brushRef="#br0" timeOffset="17">14299 7252 7853,'0'7'928,"0"3"0,-4-4-191,0 6 1,-4 0-218,5 3 0,-5-2-144,4 2 0,-4 2-241,5-2 1,-1 4 76,4-4 0,0 1-192,0-5 1,4 2 81,-1 2 1,6-2-134,-1 2-1,3-6-30,5-2 0,0-3-90,3 4 0,3-6 17,-3 2 1,2-4 62,2-4 0,4 2 47,-1-6 0,1 1 37,-4-5 0,0 1-47,0-1 0,-6 1 41,-1-1 0,-4 0-109,0-4 0,-5 3-51,1-7 1,-5 3-160,0-2 0,-6-3-204,-5 3 1,-4 1 191,-3-1 0,-3 5-46,-4-1 0,-2 2 65,-3 2 1,-2 5-209,-6 2 1,2 3-14,3 1 0,-2 0 527,6 0 0,-1 5 0,4 1 0</inkml:trace>
  <inkml:trace contextRef="#ctx0" brushRef="#br0" timeOffset="18">14847 7435 7853,'0'-6'664,"0"1"0,1 5-192,3 0 0,-3 1 135,3 3 1,-2 3-198,2 8 1,-2-1-26,1 5 0,-1 1-127,-2 2 0,0 1-97,0 0 1,0 0 50,0 0 0,-5 0-569,-3-1 0,-1 0-189,1-3 1,0 1-1749,4-4-666,-5-1 2960,8-4 0,-5-4 0,6-2 0</inkml:trace>
  <inkml:trace contextRef="#ctx0" brushRef="#br0" timeOffset="19">15246 6864 7853,'0'-6'-134,"0"-5"286,0 10 548,0-4-137,0 5-295,-5 5 0,3 2 70,-6 4 1,6 5-114,-2 3 0,-1 3-17,1 1 1,0 0 16,4 0 0,0 4 22,0 4 1,1 2-36,3 1 0,-2-3-117,1-1 1,2 1 82,-1 3 0,4-4-110,-4 1 0,3-5 140,-3 5 1,1-10-54,-1 2 0,-3-8 287,3 1-259,-3-4 0,1-1-468,1-4 209,-1-2-1316,3-5-1781,-5 0 0,4-5 3173,-1-2 0,6-9 0,-2-1 0</inkml:trace>
  <inkml:trace contextRef="#ctx0" brushRef="#br0" timeOffset="20">15486 7001 7853,'0'-14'0,"0"3"0,0 2 71,0 2 44,0-3 0,4 8 203,0-6 50,0 0-132,1 2 1,-3-4 271,6 2-280,0-2 0,3 3 42,0-1 1,5 2 12,-1-2 1,1-1 19,0 5 0,0-3-92,3 3 1,-1 0-7,-3 4 0,-2 0 20,2 0 1,-2 1-159,-2 3 0,-3 3 68,-1 4 0,-3 2-166,4 2 0,-6-1-60,2 5 1,-3 0-72,-1 4 1,-1 1-223,-3 2 1,-2 0 206,-5 4 1,-2 0-139,-2 0 0,-2 3 73,-2-3 0,-2 0 159,2 0 1,-3-1-61,-1 2 1,2-3 143,1-6 1,0 0 135,5-3 1,4-2-101,3-6 1,2 0 248,-2 1-57,3-6 54,5 4-192,0-8 0,5 3 157,3-5 0,3 0-2,4 0 0,3 0 16,5 0 1,1 0-106,3 0 0,-2-2 57,5-1 1,-4 1-256,0-1 1,-1-3 127,-3 3 1,-3-1-178,0 4 0,-8 0 30,0 0-449,-2-5 1,-1 3-37,-1-1-544,-4 1-1477,2 2 2270,-5 0 1,-5-5-1,-2-1 1</inkml:trace>
  <inkml:trace contextRef="#ctx0" brushRef="#br0" timeOffset="21">15897 6590 7853,'0'-14'-584,"0"2"715,0 4 1137,0-4-414,0 6-5,0 1-222,0 5 1,0 5-416,0 2 0,0 4 187,0 0 0,0 0-2,0 1 1,0 3-139,0 0 0,6 4-34,1-3 0,3 4 13,2-1 1,4 2-228,3 2 1,3 4 80,1 0 0,0 3-318,-1-3 0,-3 1 168,0-2 1,-5-2-96,2 3 1,-4 1-49,0-1 0,-5 1-28,1-2 1,-2 3 384,2 6 1,-3-5-86,-5 1 1,0-6-237,0 2 0,0 2 143,0 1 1,-1 2 129,-3-2 0,-2 0-31,-6-4 0,1 2-75,-1 3 1,1-5-14,-1-7 1,1 2-148,0-6 1,3 0-254,0-4-295,6 1-1382,-3-6 852,5-1 60,0-5 0,4-6 1176,-1-5 0,11-6 0,-1-6 0</inkml:trace>
  <inkml:trace contextRef="#ctx0" brushRef="#br0" timeOffset="22">16503 7115 7853,'0'-6'538,"0"-4"-75,0 8 1,0-4 231,0 2-26,0 3-431,0-4 0,5 1 39,2 0 1,4 1-66,0 3 0,2 0 146,2 0 1,-1-2-148,5-2 1,0 3-81,4-3 1,0 2-111,0-2 1,-1 3 59,1-3 1,-1-1-1051,-3 1 796,2 0 1,-8 3-1961,2-3 577,-7 3 673,-3-4 1,-5 6 464,0 3 1,-1 1 417,-3 3 0,-8 7 0,-5-2 0</inkml:trace>
  <inkml:trace contextRef="#ctx0" brushRef="#br0" timeOffset="23">16537 7287 7853,'0'6'320,"0"-1"1,1-5-29,3 0 0,-1 0 488,4 0 0,1 0-285,3 0 1,6 0 215,2 0 0,2-4-291,2 0 1,0-5-167,0 2 0,0 2-278,0 1 1,-2-1 77,-2 1 1,2 0-1043,-6 4 0,1 0 614,-1 0 0,-1 0-2551,5 0 2925,-5 0 0,8-5 0,-4-1 0</inkml:trace>
  <inkml:trace contextRef="#ctx0" brushRef="#br0" timeOffset="24">17622 6727 7853,'0'-12'299,"0"1"-87,0 5 0,0-1 613,0 4-555,0 1 0,0-2-35,0 8 1,4 3 2,0 4 1,-1 2 74,-3 2 1,0 4-28,0 8 0,0-3-8,0 2 1,0 2-179,0-1 1,-3 5 73,-1-2 1,0-1-212,4 2 0,0-1 56,0 5 0,0-5-31,0 0 0,0-3 21,0 4 0,0-6-178,0 2 1,0-3 16,0-1 0,0-6 125,0-1 1,0-4 58,0 0-31,0-1 46,0-5-12,0 5 174,0-10-130,0 4 419,0-5-605,5 0 0,-1-4 79,7 0 0,-1-1-37,10 1 1,-5 3 41,4-3 1,0-1-2,4 1 0,-1-1 22,1 2 0,0 1-7,0-2 1,-1-1 38,-3 2 1,1-1-29,-5 4 0,0-4-221,-3 0 129,-1 0-522,1 4 160,-6 0-581,-1-5 26,-5 4 385,-5-4 0,0 4-186,-3-3 0,-2 1 86,3-4 722,-4-1 0,0-3 0,0-1 0</inkml:trace>
  <inkml:trace contextRef="#ctx0" brushRef="#br0" timeOffset="25">17611 7104 7853,'1'-7'250,"3"4"1,-2-2 390,6 1 0,-1-1-47,5 1 1,1 3-201,2-3 0,3-1 122,4 1 1,1-1-151,0 1 1,0 3-39,0-3 0,0 1-69,-1 0 1,1 1-167,0-1 0,-5 1-127,-3 2 0,-3-1-504,-5-3-1285,3 3 939,-8-4-628,3 5-1358,-5 0 2067,-5 0 803,-2 0 0,-4 0 0,-1 0 0</inkml:trace>
  <inkml:trace contextRef="#ctx0" brushRef="#br0" timeOffset="26">17633 6773 7853,'0'-12'-261,"0"1"261,0-1 0,6 5 742,1-1 0,3 0-239,2-3 1,4 0 129,3-1 0,3 1-253,1-1 1,5 2-64,2 3 0,-1-2-129,2 5 1,-1-4-127,4 4 0,-3-1-231,-1 2 1,-8 1 263,1-1-981,-8 1 1,1 2 444,-4 0 1,-6 5-2243,-2 3 2683,-3 2 0,-1 2 0,0-1 0</inkml:trace>
  <inkml:trace contextRef="#ctx0" brushRef="#br0" timeOffset="27">18604 6384 7853,'0'-6'-191,"0"0"665,0 2-51,0 2 357,0-3-399,0 5-169,-5 0 0,-1 5 145,-6 3 1,0 7-133,-4 4 0,2 7-55,-5 0 1,2 2 54,-2-1 0,-3 2-188,3 5 1,1 2 96,-1 2 0,0 3-127,-4 4 0,6-3 9,1 0 0,1-4-135,4 4 1,-2-4-62,9 4 0,0-5 61,4 1 0,0-1 276,0 1 1,4-3-101,0 3 0,5-7 174,-1-5 1,2-1-134,1-3 0,1 0-48,-1-3 0,4 1 299,0-5 0,1 5-67,-5-5 0,0 0-261,1-4 0,-1 0 137,1-4 1,-2 0-145,-2-4 0,2-1 107,-3 1 0,0-1-571,0-2 224,-4 0-1230,2 0-405,0 0 860,-4 0-1215,4 0 2216,-5-5 0,-5-7 0,-1-6 0</inkml:trace>
  <inkml:trace contextRef="#ctx0" brushRef="#br0" timeOffset="28">18673 6727 6672,'0'-6'1140,"0"-1"-425,0 3-291,5 3 289,-4-4-262,4 5-254,-5 0 1,4 6 46,0 6 1,0 1-1,-4 6 1,0 0-104,0 3 1,0 1-93,0 0 0,3 5 16,1 2 1,0 0 98,-4 0 0,4-3-177,0 3 0,3-3 36,-3 3 0,1-4-68,-1 0 1,-2-3 43,6-4 0,-5 2 58,0-6 1,2 0-18,-1-4 1,0 1 40,-4-1 1,1-4-181,3-4 0,-3 0 92,3 1-939,-2-3 457,-2 4-983,0-5 1,0-5 605,0-3 0,0-2 866,0-1 0,0-6 0,5 0 0,1-6 0</inkml:trace>
  <inkml:trace contextRef="#ctx0" brushRef="#br0" timeOffset="29">18958 6795 7853,'0'-11'0,"5"0"0,-3 3 347,1 0 0,0 5-46,1-5 0,-3 4 129,3-3 0,-2 3-88,2-4 1,-1 4-131,4-3 1,-3 3-52,4-4 1,-4 6-102,3-2 1,-3 1 290,4 0-202,-1 1 1,5-3-181,-1 5 0,-3 1 55,-1 3 1,1 3-72,3 4 1,-4 2 8,-4 2 1,3 3-54,-3 5 0,1 1 70,-4 2 1,-1 0-220,-3 4 1,2 1 34,-6 3 0,0-4 55,-3 1 1,-1-6-85,1 2 1,0 1 66,-1-2 0,0 1 105,-4-4 1,4-2-53,-4-2 1,4 2 153,0-6 0,1 0-121,-1-3 459,6-1-205,-4-5 1,9 1 66,-3-3-125,3-3 1,2 4-33,3-5 0,2 0 246,5 0 1,6 0-97,2 0 1,3-1 34,0-3 0,-3 3-91,0-3 0,-1 3-247,1 1 0,2 0-10,-6 0 1,0-4-188,-4 0 1,1 0-84,-1 4 0,-3 0-1025,-1 0 620,-4 0 1,6-1-243,-5-3 351,0 3 1,-1-6 645,1 4 0,5-4 0,-3-4 0</inkml:trace>
  <inkml:trace contextRef="#ctx0" brushRef="#br0" timeOffset="30">19335 7218 8528,'6'0'1375,"0"5"1,-3 3-987,1 7 0,0-1-120,-4 5 1,0-4 75,0 4 0,0 0-220,0 4 0,0 0 66,0 0 1,0-4-445,0 0 1,0-1 244,0 1 1,-1-2-1512,-3-1 1182,3-4 0,-4 5-939,5-6-416,0-4-83,0 3 1775,0-9 0,-6 4 0,0-5 0</inkml:trace>
  <inkml:trace contextRef="#ctx0" brushRef="#br0" timeOffset="31">19838 6670 7853,'0'-7'-570,"0"-3"228,0 9 1778,0-9-944,-5 9 0,2-6-19,-5 3 0,5 3-234,-5-3 1,2 4-61,-2 4 1,-2-1-109,2 4 0,-3 2 85,-4 6 0,1-1-100,-5 5 0,3-1 100,-3 1 1,4 4-334,-4 0 0,1 1 116,-1 6 0,-1 1-101,5 3 1,0-3 29,3-1 1,2 1 39,2 3 1,3-5-49,5-2 0,0 1 80,0-2 0,5 1 112,3-4 1,6-6-72,1-1 1,5-1 57,0-4 1,1 3-55,2-6 0,4-3 92,-1-1 1,1-3-58,-4-1 1,-4 0 11,0 0 0,-5-4 112,1 0 0,-4-4-112,-3 0 1,1-2-35,-5-2 0,0 1 36,-4 0 1,-2-2-208,-2-2 1,-3 2 121,-8-2 0,1 2-99,-5 2 1,2 3-77,-6 0 1,3 6-164,-7-2 0,3 3-27,1 1 1,2 0 119,2 0 1,-2 4-196,6-1 1,0 5 114,4-4 1,3 5 375,0-2 0,6 0 0,-2 0 0,3-4 0,1 2 0</inkml:trace>
  <inkml:trace contextRef="#ctx0" brushRef="#br0" timeOffset="32">19940 6361 7853,'0'-7'-1566,"0"-1"2605,0 6-190,0-8-83,0 8-428,0-3 198,0 5-350,0 5 0,0-2-13,0 4 0,2 0-2,2 0 0,-3 3-20,3-2 1,-3-2 3,-1 2 1,4 0-1,-1 3 0,6-3-21,-1-1 1,-2 1-34,2 3 0,1 2 8,6 2 0,-2-1-99,2 5 0,1 0 65,0 4 0,3 0-145,-4 0 1,4 1 39,-4 3 0,4 1-100,-4 2 0,1 3 43,-5-3 1,1 0 34,-1 0 0,0 3 93,1 1 0,-6 3 12,-2-6 1,1-2 27,-1 1 0,0-3-72,-4 3 0,0-4 114,0 0 0,-2-5-80,-1-2 1,0 0 28,-5 4 1,1-2-17,-5-2 1,-3 1 31,0-4 0,-4 3-105,4-4 0,-1 0-118,5-3 1,-4-5-539,0 1 1,-1-2 312,5 2 1,-2 1-915,-2-6 0,2 5 94,-2-4 1180,2 0 0,2-4 0,0 0 0</inkml:trace>
  <inkml:trace contextRef="#ctx0" brushRef="#br0" timeOffset="33">16469 8657 7762,'0'-6'1648,"0"1"-435,0 5-998,5 0 1,-3 0 58,6 0 0,-1 0-26,5 0 0,-1 0-16,1 0 1,-1-4 5,0 0 1,2 0-85,2 4 1,-1-4 56,5 1 1,0-3-69,4 3 1,0 1 68,0-1 0,0-2-188,0 1 1,-1-1 69,1 1 0,-4 3-155,0-3 0,-5 2-70,2 2 0,-4-1-349,0-3-882,-6 3 687,4-4 10,-9 5 0,3 4 232,-8 0 0,2 3-536,-6-3 1,1 4 346,-5-4 0,1 1 622,-1-2 0,2 0 0,3 5 0,-9-6 0,4 3 0</inkml:trace>
  <inkml:trace contextRef="#ctx0" brushRef="#br0" timeOffset="34">16514 8817 8302,'12'0'909,"-5"0"-291,1 0 0,1 0-149,6 0 1,-1-1-38,5-3 0,0 3 75,4-3 1,1-1-119,3 1 1,-3 0-76,2 4 1,2-4-70,-1 0 1,-4 1-238,-4 3 1,-4-2 65,4-1 0,-5 1-793,1-2 0,-6 3-1030,-1 1 1,-4 0 907,3 0 1,-3 0-508,4 0 1348,-6 0 0,3-5 0,-5-1 0</inkml:trace>
  <inkml:trace contextRef="#ctx0" brushRef="#br0" timeOffset="35">17451 8292 7853,'0'-7'89,"0"1"578,0 2-124,0 3 160,0-4-223,0 5 0,1 5-143,3 2 1,-2 4-100,6 0 1,-6 5-141,2 3 0,-2 3 114,-2 1 0,0 4-46,0-1 0,0 6-18,0-2 0,0 0-117,0 0 0,0-1-60,0 2 1,0 0 41,0-4 1,0 4-95,0-5 0,0 5 48,0-5 1,0-3-35,0-4 1,1-1 50,3 1-71,-3-3 1,4-4 107,-5-1-8,0-4 33,0-2 454,0-5-500,5 0 0,1-4-10,6 0 1,-1-1-30,1 1 0,0 2 51,4-6 1,-2 4-110,5-3 1,0 4 87,3-1 1,5-1 9,0 1 0,3-1-18,-3 2 1,3 1 100,-3-2 0,0 2-45,-5-2 0,1 3 10,0-3 0,-4 3 48,0 1 1,-4 0-70,4 0 0,-5 0-23,2 0 0,-4-4 40,0 0 1,-5 0-187,1 4 1,-4 0 57,3 0-702,-4 0-14,2 0-302,-5 0-68,-5 0 1,-1-3 554,-6-1 0,1 0 184,-1 4 0,-4-4 430,-3 0 0,-3-5 0,-1-2 0,1-7 0</inkml:trace>
  <inkml:trace contextRef="#ctx0" brushRef="#br0" timeOffset="36">17439 8646 7853,'0'-7'0,"0"1"316,0 2 0,0 2-52,0-6 0,2 5 233,1 0 1,4 1-110,4 2 1,1-3-44,-1-1 0,5-1-76,3 1 1,3 1-2,1-4 0,4 3-49,-1-4 0,5 6 13,-5-2 0,5-1-107,-5 1 0,1-1 53,-4 1 1,-4 3-472,0-3 271,-5 3-1448,2-4 783,-9 3-1546,-2-3 1417,-5 5 0,-1 0 131,-3 0 0,-3 0 685,-4 0 0,0-5 0,-1-1 0,1-5 0</inkml:trace>
  <inkml:trace contextRef="#ctx0" brushRef="#br0" timeOffset="37">17451 8337 7853,'5'-11'0,"-3"-1"263,6 1 1,0 1-4,3 2 1,4-2 323,0 2 1,6 0 77,-2 0 0,7-2-248,5 2 1,-2 2-49,2-2 0,-1 4-120,4-3 0,0 4-188,1-1 1,-5-1 92,1 2 1,-6-1-742,2 4 0,-7 0 437,-1 0 0,-6 1-1450,-2 3 1,-3-3 1602,-4 3 0,-3 2 0,4 1 0</inkml:trace>
  <inkml:trace contextRef="#ctx0" brushRef="#br0" timeOffset="38">18433 8109 7853,'0'-7'-46,"5"-3"1,-4 8 11,3-6 1,-3 4 251,-1-3 1,2 4 316,1-1-29,-1-2-56,3 5 81,-5-4 942,0 5-1283,-5 5 1,-5 2 18,-6 9 0,0-2-99,1 5 1,-3 0 80,-5 3 0,4 5-73,0 0 0,1 5 50,-1-2 1,-1 3-105,5 1 0,-1-1 10,5-2 1,1 5-102,2-1 1,-1 0 59,5-4 0,1 2-115,3-3 0,0 2 27,0-2 1,3 3 72,1-2 0,9-2 62,-2 1 0,3-4-43,-2 0 1,0 0 85,4 1 1,-4-5-34,4 1 0,-2 0 11,1-4 0,-1-2-18,5-2 0,-5 1 12,1 0 1,1-3-52,0-5 1,3 2 161,-4-2 0,1-3-69,0-1 0,-4-2-47,4 2 1,-4-3-65,0 3 0,-5-3 200,1-1-566,-6 0-198,9 0 140,-10 0 0,4-1-1316,-5-3 0,-4 2 752,0-6 1,-3 4 961,3-3 0,-10-1 0,1-3 0</inkml:trace>
  <inkml:trace contextRef="#ctx0" brushRef="#br0" timeOffset="39">18993 8326 7853,'6'-8'0,"-2"1"-51,-3 4 152,-1-2 1,0 4 595,0-3-273,0 3-78,0-4 131,0 5-365,0-6 1,-1 5 34,-3-3 0,1 3 25,-4 1 1,-1 0-187,-3 0 0,-5 0 55,1 0 0,-5 5-27,1 3 0,1 2 29,-1 1 1,0 1 53,-4-1 1,0 2 3,1 2 0,-1-1 67,0 5 0,4 0-110,0 4 1,4 1-73,-4 3 1,5-3 55,-2 3 0,9 0-8,3 0 0,3 1-113,1-1 1,1-6 72,3 6 0,6-9-90,5 4 1,5-1 50,-1 2 0,3-6 176,1-1 1,0-1-134,0-4 0,-2 2 242,-2-9 0,3 3 33,-3-3 1,-3 0-127,-1-4 0,-2 0-43,-1 0 0,-1-1 22,0-3 1,-3 1-117,0-4 0,-6-1 105,2-3 1,-3-1-209,-1 1 1,0-1-64,0 1 1,-1-4-182,-3 0 1,-3-2-77,-9 2 1,2 2 156,-5-2 1,0 4-138,-4 3 0,1 3 87,-1 5 1,-4 0-53,0 0 1,2 4-143,6-1 0,-1 6-108,5-1 1,-1 2 202,5 2 0,1-5 405,2 1 0,-2-1 0,4 5 0</inkml:trace>
  <inkml:trace contextRef="#ctx0" brushRef="#br0" timeOffset="40">19095 8874 7853,'7'-6'633,"-2"-4"-378,0 8 1,-3-3 202,6 5-26,-6 0 0,5 1-62,-3 3 1,-3 3-133,3 4 1,-3 4-27,-1 0 0,0 6-169,0-2 1,-4 6 103,0 2 0,-5-1-344,2-3 1,1 0-235,-2 0 0,0-4-471,-3 0 1,3-5-40,1 1 0,4-2 941,-1-2 0,-2-4 0,0-2 0</inkml:trace>
  <inkml:trace contextRef="#ctx0" brushRef="#br0" timeOffset="41">19712 8337 7853,'-5'-6'0,"2"-3"18,-4 5 144,4-5 0,-7 8 171,2-3 1,2 3-49,-1 1 0,-2 0-13,-7 0 0,2 1-75,-5 3 1,4 4 25,-4 7 1,1-1-193,-1 5 0,-1 0 133,5 4 1,-4 0-205,4-1 0,1 1 39,6 0 0,-1 0-88,5 0 0,1 0-37,3-1 1,1 1 110,3 0 0,2 0 107,5 0 0,2-4-68,2 0 0,-1-5 163,5 1 0,-4-2-82,5-2 0,-7-1 115,3-2 0,0-3-73,-1-5 0,6 0 100,-2 0 0,1 0-97,-1 0 1,3-5-61,-3-3 1,-2-3-65,3-4 1,-7 2 66,3-2 0,-4-3-221,0-1 1,-6-3 67,-2 0 0,1-3-362,-1-1 1,0 2 164,-4-3 0,-5-1-239,-3 2 0,-3-1 35,-5 4 1,-1 1-105,-6 3 1,0 4 39,0 8 1,0 1 141,0 6 0,2 0-331,2 0 714,2 6 0,6 0 0,-1 5 0</inkml:trace>
  <inkml:trace contextRef="#ctx0" brushRef="#br0" timeOffset="42">19826 8120 7853,'-1'-6'-167,"-3"2"879,3 3-452,-4 1 0,5-1 8,0-3 0,1 2 241,3-1-254,-3 1 0,6 2 49,-4 0 120,-1 0-269,3 5 0,-4 1 83,3 1 1,-3 3 54,3-2 0,2 2-92,2 1 1,-1 1 75,5-1 1,-3 1-96,6-1 1,1 4 14,0 1 0,4 0-5,-1-1 0,-1 2 20,1 2 0,-1 2-149,1-2 1,1 4 103,-5 4 0,0-3-177,-3 3 1,-1 2 39,1 1 0,-1 2-77,0-1 0,-4 2-45,-3-3 1,-3 3 93,-1 1 1,0 1-92,0-1 1,0-4 55,0 1 0,-1-2-118,-3 1 0,-1 2 85,-3-5 1,-2-1-240,2-3 1,2 0-178,-2 0 1,2-4-352,-2 0 1,-2-5-634,3 1 1,2-2-35,1-2 1500,-3-4 0,1 3 0,-5-4 0</inkml:trace>
  <inkml:trace contextRef="#ctx0" brushRef="#br0" timeOffset="43">16526 10085 7853,'-7'0'880,"2"0"724,5 0-963,0-5-109,0 3-295,0-3 0,1 5 37,3 0 1,3-1-50,4-3 0,0 3 102,1-3 0,3 3-115,0 1 0,9-4-35,-1 0 0,4-3 48,0 3 0,2-4-31,5 4 0,0-3-39,1 3 0,-2-4-116,-3 4 0,-3-1-564,-8 2 0,-3 1 147,-4-1-1751,-1 1 1546,-5 2 0,-2 2-700,-8 1 0,-2 0 594,-5 4 1,-5 0-143,1 0 831,-5 4 0,2-5 0,-5 5 0</inkml:trace>
  <inkml:trace contextRef="#ctx0" brushRef="#br0" timeOffset="44">16560 10256 9138,'11'0'1393,"1"0"-932,-1 0 0,2-4 170,2 0 1,3-1-129,5 1 1,1-1 45,2-2 0,0-2-220,4 5 1,-4-4-105,0 5 0,1-5-184,-4 4 1,1 0 109,-9 4 0,0 0-740,-3 0 0,-5 0 380,1 0 1,-4 0-3409,3 0 957,-4 5 2660,2-3 0,0 8 0,1-4 0</inkml:trace>
  <inkml:trace contextRef="#ctx0" brushRef="#br0" timeOffset="45">17828 9936 7853,'0'-11'77,"0"-1"1,-2 5 274,-1-1 42,1 6 1,-8-7-3,2 5 1,2 0-47,-1 4 0,-1 0-30,-4 0 1,1 1-44,0 3 0,-5 2-37,1 6 0,-5 1-24,1 2 0,-4-1-62,-4 5 1,6 1 3,-6 7 1,6-3-116,-6 3 0,4 2-66,4 1 0,-1-1 30,5 2 1,1-5-15,6 5 0,-2-2 32,2 2 1,3-2-159,1-3 1,3-2 78,1 3 1,5-8 6,3-4 0,3 2 126,4-2 1,2 0 140,2-3 1,2-5-118,-2 1 0,3-5 155,1 0 1,0-1-160,0-2 0,-4 0 13,0 0 0,-5 0-153,1 0 1,-2-4 108,-2 0 1,-1-5-343,-2 2 93,-3-4 1,-5 0-42,0 0 0,-1-5-179,-3 1 0,-4 0 37,-7 3 0,-4 1-163,-8 0 1,-2 0 155,-5 4 0,-2 2 9,-2 5 0,6 0 88,-2 0 1,9 5-315,2 2 1,4 4 591,4 0 0,2 0 0,-4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9:58:29.8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1942 4831 7853,'6'-1'-248,"-2"-3"416,-3 3 59,-1-9 1,0 7 384,0-5-374,0 6 0,1-7-74,3 5 0,-3-1 260,3 1-266,-3 3 1,-1-5 265,0 2-288,0 3-42,0-4-183,-5-1 0,-1 5-92,-5-3 1,-2 3 123,-2 1 0,-4 1-41,-8 3 0,2 3 58,-6 4 1,1 4-88,-5 0 1,5 1 43,-1-5 0,6 4 92,-2 0 0,5 1-7,3-5 1,2 1 22,6-1 0,1-3 36,2-1-55,3 1 132,5 3-118,0 1 1,5-2 179,3-3 1,3 4-59,4-4 1,-1 2 100,5-1 1,0 2-87,4-3 0,-1 0-104,-3 0 0,6 0-145,-2 0 1,2 4 73,-2-4 1,0 3-194,0 2 0,-4-1 67,0 1 0,-5-1-128,1 0 0,-2 1 49,-2-1 1,-1 2 14,-2 2 0,-3-2 136,-5 2 0,0-1 5,0 1 1,-1-1 191,-3 5 0,-2-4-86,-6 5 1,-3-7 206,0 3 0,-6-4-69,2 0 0,-6-2 43,-2-2 0,1 2-34,3-3 0,-4-2-138,1-1 1,-5 1 82,4-1 1,-1 1-374,2-1 0,6-3-27,-3 3 0,6-3 124,-2-1 0,9 0-190,-1 0 0,6 0-207,-3 0-921,5 0 1009,-2 0 0,8 0 454,4 0 0,6-10 0,10-3 0</inkml:trace>
  <inkml:trace contextRef="#ctx0" brushRef="#br0" timeOffset="1">2558 4865 7853,'0'-6'111,"0"1"1,0 4 631,0-3-465,0 3 1,0-6-35,0 3 1,-1 3-33,-3-3 0,2 2-34,-6-2 1,0 3 46,-3-3 1,0 3-191,-1 1 1,-4 0-86,-3 0 0,-4 5 93,-4 2 0,2 3-64,-6 2 0,2 3 37,-1 0 1,0 6-95,4-2 1,3 2 88,0 2 1,2 0-81,5 0 0,2 0 60,7-1 1,-2 5-214,5 0 1,-4 3-5,5-3 0,0-1-3,7-3 1,2 0 250,6 0 0,4-4-118,3 0 1,3-5 223,1 1 0,-1-3-68,1-5 0,0 2 388,0-5 0,0 0-171,0-4 0,3 0 16,1 0 1,0-1-1,-5-3 0,5-3-64,0-4 1,-4 3-247,-4 1 1,0-1 104,4-3 0,-6-1-1098,-1 1 567,-4-1-1971,0 1 651,-1 0 1763,-5-1 0,-1 1 0,-5-1 0</inkml:trace>
  <inkml:trace contextRef="#ctx0" brushRef="#br0" timeOffset="2">2924 4751 7853,'0'-11'0,"-5"4"969,3 2-128,-3 5 274,5 0-1203,-5 5 0,4 7 152,-3 7 1,3 2-121,1 2 0,0 5 163,0 3 0,0 2 25,0 1 0,0 1-140,0 3 1,0-1 21,0 5 1,4-6-68,0-2 1,1-1 148,-2-6 1,-1-1 89,1-3 1,-1-1-94,-2-3 0,1-3-4,3-4 1,-3-1-149,3 0 214,-3-4-345,-1 3 213,0-9-348,0 4-1294,0-5 322,5-5 1,-2-6 157,4-8 1139,-4-3 0,12-6 0,-2-1 0</inkml:trace>
  <inkml:trace contextRef="#ctx0" brushRef="#br0" timeOffset="3">3255 4797 7853,'0'-12'902,"0"6"-4,0-4-77,0 9 595,0-10-509,0 10-765,0 11 1,0 4 82,0 13 0,0 2-118,0 2 1,0 3 117,0 4 1,0-1-164,0 5 0,0-2-38,0 2 0,4 0-137,0-8 0,-1 2 26,-3-10 1,0 1 37,0-4 1,2-2-35,1-2 0,-1-6-21,2-5-339,-3-1 274,-1 5 1,0-5-1035,0 1 25,0-5-386,0 2 663,0-5 0,-5-5-3,-3-3 904,-2-2 0,-7-7 0,0 0 0</inkml:trace>
  <inkml:trace contextRef="#ctx0" brushRef="#br0" timeOffset="4">2889 5265 7853,'-6'-5'0,"1"4"0,5-6 1334,0 4-740,0 1 1,5-7 47,3 6 0,3-5-254,4 4 0,3-5-177,5 2 1,1 0-185,3 0 1,-2 3 57,6-4 1,-5 6-89,5-2 0,-6-1 112,2 1 1,1 0-810,-2 4 0,2-4-117,-1 1 1,-2-1-419,6 4 1,-6-4 1234,2 0 0,-3-5 0,-1 3 0</inkml:trace>
  <inkml:trace contextRef="#ctx0" brushRef="#br0" timeOffset="5">3940 4911 7853,'-4'-8'66,"1"1"1,-1 3 384,4-4 167,-5 6-297,3-8 0,-8 8-217,4-3 0,-5 1 85,-1 1 0,-1-1-206,-2 4 1,-1 5 65,-3 3 1,-3 2-70,3 1 1,-6 6 67,-2 2 1,-3 2 14,3 2 0,2 2-30,5-2 0,0 6-83,5-6 0,0 3 19,3-3 0,6 3 64,2 1 1,3-1-170,1-3 1,2 0 27,6 0 1,0-1 37,7-3 0,1 1 34,0-5 0,4-1 169,-1-6 1,3 1 154,0-6 0,2 1-116,3-4 0,-3-1 2,3-3 1,1-2-42,-2-6 1,1 1 44,-4 0 0,-1-2-47,-3-2 1,1-3 146,-5-5 0,0 0-125,-3 0 1,-5-5-190,1-2 1,-6-3-56,2-1 0,-4-1-173,-4 1 0,-2 0-242,-5 0 1,-6 4 260,-2 4 1,-2 3-506,-2 4 1,0 6 296,0 6 1,2 4-104,1-1 1,0 4 138,5 4 0,0 2 417,3 6 0,1-1 0,-1 1 0</inkml:trace>
  <inkml:trace contextRef="#ctx0" brushRef="#br0" timeOffset="6">4637 4820 7853,'-4'-8'-16,"0"0"0,-1 6 199,1-2-33,-2-2 1,-5 4 48,-1-1 1,-1 1-105,-2 2 0,1 0-24,-5 0 1,4 2 143,-4 1 1,0 4-144,-4 4 0,0 2 63,0 2 1,1-1-86,-1 5 0,0 1 66,0 7 0,0 1-125,0 2 0,6 0 63,1-4 0,5-2-129,3 3 1,-1-3-40,6-1 1,-1 0 70,4 0 0,5-4-87,3 0 1,2-2 15,1 3 1,4-4 217,1-5 1,0 0-87,-1-4 1,-1 2 324,5-5 1,-3 0-20,3-4 0,0 0 95,3 0 0,1-5-73,0-3 0,-4-2-45,0-2 1,-1 1-223,1 0 0,1-2 91,-4-2 1,-1 1-108,-4-5 1,3 0 49,-2-4 1,2-4-284,-7 1 1,-2-2-171,-1 1 0,1 2 39,-1-6 1,0 6-347,-4-2 0,-5 4 290,-3 4 1,-3-1-453,-5 5 1,-1 1 296,-6 6 0,0 3-25,0 5 0,-2 0 216,2 0 0,-1 5 321,9 3 0,-1 7 0,5 3 0</inkml:trace>
  <inkml:trace contextRef="#ctx0" brushRef="#br0" timeOffset="7">4888 4763 7853,'0'-12'0,"0"4"0,0 1 1230,-5 4-349,4-2 28,-4 5-610,5 0 0,0 7-196,0 4 1,0 2 34,0 6 0,-4 1 40,0 7 1,0-3-211,4 2 0,2 2 94,1-1 0,-1 5-249,1-2 1,0 3 12,1 1 1,-3-1-58,3-2 1,-3 1 99,-1-6 1,0-3 15,0-4 0,0-1 214,0 1 1,0-6-75,0-6 60,0 1 1,0-1-19,0 1 367,0-5-57,0 2 77,0-5 1,6 0-440,6 0 1,4 0-66,7 0 1,1-4 57,3 0 1,1-4 52,2 5 1,2-5-45,-5 4 1,-1-3 9,-3 3 1,-1-4-41,-3 4 0,-6 1 47,-6 3 0,-3 0-901,4 0 384,-6 0-696,3 0 486,-5 0-1378,-5 0 2071,4 0 0,-9-5 0,3-2 0</inkml:trace>
  <inkml:trace contextRef="#ctx0" brushRef="#br0" timeOffset="8">5482 4785 7853,'0'-6'78,"0"1"1317,0 5-1269,0 5 1,0 1 141,0 6 0,0 4-92,0 3 0,0 4-10,0 4 1,0-2 9,0 6 0,4-5-180,0 5 1,1-5 100,-1 5 1,-3-6-145,3 2 1,-3 0 35,-1-5 0,4 2 114,-1-8 1,1-1-157,-4-4 109,0 1-690,0-1 314,0-4-366,0-2-666,0-5 0,0-7 827,0-4 1,-5-2 524,-2-6 0,-9 0 0,-1-4 0</inkml:trace>
  <inkml:trace contextRef="#ctx0" brushRef="#br0" timeOffset="9">5334 4820 7853,'0'-12'392,"0"1"1,0 3-57,0 1 1,3 3 193,1-4 1,5 4-102,-1-3 1,3 0-133,4 0 0,-1-3-29,5 2 1,0-1-31,4 1 1,4 3-248,-1 5 1,5-3 87,-4-1 1,3 1-176,-3 7 0,-1-1 85,-3 4 0,0 1-422,0 3 1,-4 4 100,0 1 1,-5-1-34,1-4 1,-6 1 134,-1-1 0,-5 1-83,5-1 0,-5-3-292,0-1 256,-1 1 369,-2 3 0,-5-1-113,-3-2 0,-2 1 257,-2-5 0,1 3-42,0-3 0,-5 4 95,1-4 1,0 1-10,3-2 0,0-1-56,-3 2 1,2-2-72,-2 2 0,6-3 38,1 3 273,6-3-247,-4-1-134,6 0-3,0 5 0,2-3 216,2 1 0,2 2-99,5-1 1,6 5 104,2-1 1,1-2-96,-1 2 1,3-1-160,-3 5 1,2-1 94,2 1 1,-1-1-193,-3 0 0,1 1-55,-5-1 1,1 5-66,-5-1 0,0 0-34,1-4 1,-6 1 62,-2-1 1,-3 4 20,-1 1 1,0-1 68,0-4 0,-6 1 111,-5-1 1,-5 4-108,-3 1 1,-1-5 212,5-3 0,-6-2 60,2 2 1,2-2 60,-2-2 1,1-3-44,-1 3 1,-2-3-135,6-1 0,0 0-390,4 0 0,-1 0 168,1 0 1,-1-4-785,1 1 1,1-3-84,2 3 1050,3-4 0,5-9 0,0-2 0</inkml:trace>
  <inkml:trace contextRef="#ctx0" brushRef="#br0" timeOffset="10">6270 4900 7853,'0'-7'-156,"-1"-2"942,-3 6 0,1-1-295,-4 4 1,3-4-27,-4 0-391,1 0 0,-8 6 100,-1 1 1,1 4-312,4 4 0,-1 6 119,1 2 1,-1 2-86,1 2 1,3 0 71,1 0 0,4 1-78,-1 3 1,3-2-13,1 5 1,4-4-32,0 0 0,8-2 143,0-1 0,2-1 6,-3-3 0,4-3 50,1-4 1,4-2-58,-1-2 1,3 1 378,0-6 0,6 1-142,3-4 1,-2-5 63,1-3 0,-4-2-111,1-1 1,2-2-39,1-2 0,-1-3-41,2-5 0,-10 0-27,2 1 1,-4-1 38,0 0 1,-2-5-7,-6-2 1,-4 0-138,-4 0 0,-1 1 106,-2-2 0,-9 3-72,-3 6 1,-8-1-126,-3 0 0,-5 5-284,-6 3 0,-4 3-431,0 5 0,-1 2 393,0 5 1,5 1-265,0 3 0,5 2 214,6 6 1,4-1 25,0 0 1,6 5 466,2-1 0,-1 5 0,6-2 0</inkml:trace>
  <inkml:trace contextRef="#ctx0" brushRef="#br0" timeOffset="11">7081 4785 10042,'-11'0'493,"-1"0"0,4 0-223,1 0 0,-1 0-45,-3 0 1,-1 2-131,1 1 0,0 4 91,-1 4 1,1 1-199,-1-1 0,2 0-134,3 1 0,-4 1-126,4 2 0,2 3 20,1 4 1,-1 1 87,1 0 1,0 0 190,4 0 1,1 3-91,3 1 0,3 0 73,4-4 0,2-1-62,2 1 1,-1-1 140,5-3 0,-4-3-39,4-4 0,0-1 50,4 1 1,0-5 29,0 1 0,0-6 168,-1 2 1,5-3-80,0-1 0,3-5-125,-3-2 0,0-3-18,-5-2 0,1 1 51,0-1 1,-4-3-147,0 0 0,-5-5 25,1 1 0,-2 1-54,-2-1 1,0-4-78,-4-4 0,-2-3 91,-5 3 0,0-1-138,0 2 1,-2 0 52,-6-4 0,-1 6-227,-10 1 1,-1 1 85,-7 7 0,-3 1-47,-8 6 0,-7 3-101,-4 5 1,-1 2-111,5 1 1,1 8-92,6 4 0,2 5 227,9-1 1,2 7 381,6 0 0,7 1 0,2 1 0,4 1 0</inkml:trace>
  <inkml:trace contextRef="#ctx0" brushRef="#br0" timeOffset="12">7583 4694 7853,'0'-18'543,"0"3"102,0 7 1,0 2 226,0 2-369,0 3-291,0-4 0,0 6 26,0 3 1,0 7-28,0 8 1,4 8 0,0 4 0,0 2 26,-4 1 1,0 0-27,0 0 0,4 2-1,-1 2 1,5-1-608,-4 5 0,0-6-913,-4 2 0,4-7 1112,-1-4 1,1-7 31,-4-1 1,0-5 102,0 1 0,0-6-840,0-1 358,5-6-1108,-4 8 865,5-8 787,-1 3 0,1-10 0,5-2 0</inkml:trace>
  <inkml:trace contextRef="#ctx0" brushRef="#br0" timeOffset="13">7926 4808 7853,'6'-7'1253,"-2"-1"-688,-2 5-115,-2-2 1324,0 5-1796,0 5 1,-6 7 133,-1 7 0,-3-1-177,-2 1 1,0 1 44,-4 7 1,-1-2-269,-6 5 0,0-4 75,0 0 1,0 2 62,0-1 1,1 0 189,-1-4 1,5-1-7,3 1 0,-2-5 97,2-3 0,4-2-74,3-2-9,5 1 1,-2-1-16,5 1 0,0-5 184,0 1 1,7-4-93,4 3 1,2-3 240,6 4 0,0-5-72,4 5 0,0-5-159,-1 0 0,1 0 136,0 1 0,0-3-42,0 3 1,0-2-186,-1 2 0,-4-3 100,-3 3 0,2-2-185,-2-2 0,-3 0 36,-5 0-786,1 0 368,-2 0-1793,-1 0-237,-5 0 1416,5 5 1037,-3-4 0,3 4 0,-5-5 0</inkml:trace>
  <inkml:trace contextRef="#ctx0" brushRef="#br0" timeOffset="14">9251 4717 7853,'0'-7'0,"0"1"473,0 2 4,0 3 33,0-9 0,-1 9-119,-3-3 0,1-1-283,-4 1 1,-2 0 31,-6 4 0,-4 1-108,-8 3 1,1 6 41,-4 6 0,0 1 95,-5 2 1,2 0-289,3 8 0,1-2 94,2 2 0,3 2-173,-3 6 1,8-5 96,4 0 1,2 1-86,2 3 1,5-3 66,2-1 0,2-5-70,2 2 1,6-3 94,1-1 1,8 0 54,4 0 1,0-4 231,4 0 1,-2-5-90,5 1 0,2-6 54,-1-1 0,1-6-25,-2 2 1,-1-3 77,1-1 0,2 0 28,-1 0 0,-1-5-18,-3-3 0,-4 2-78,0-2 0,-5 1-3,1-5 1,-2 0-90,-1-3 0,-2 2 68,-3-2 1,2-2-138,-5 2 1,0 0 129,-4 3 0,0 1-155,0-1 1,-1 1-57,-3 0 1,-3 0-150,-4 4 1,0-2-278,-1 5 1,-3-4 243,0 5 0,-4-1-136,3 4 1,1 0 60,4 0 1,-1 0-373,1 0 0,0 1 256,-1 3 0,1-2 472,-1 6 0,-4 0 0,-2 3 0</inkml:trace>
  <inkml:trace contextRef="#ctx0" brushRef="#br0" timeOffset="15">10016 4774 7853,'0'-11'-501,"1"3"1220,3 0 0,-3 4 265,3-3-540,-2 4 1,-2-3-25,0 2-260,0 3 0,-4-5-134,0 2 1,-5 2 57,1-1 1,-2 1-56,-1 2 1,-6 0 101,-2 0 1,-2 2-233,-2 1 1,0 5-20,0 7 0,-3-1 6,-1 5 1,0-3 20,4 3 1,1 0-111,-1 3 1,5 1-51,3 0 1,-2 1 97,2 3 0,1-2 73,6 6 0,0-5-16,4 5 1,0-6 104,4 2 0,1-3-64,3-1 0,2-4 148,6 0 0,-1-5 40,1 1 1,0-2 135,4-2 0,0-1 245,3-2 1,3 1-195,-3-5 0,2-1-10,2-3 1,0 0-96,0 0 0,0 0-110,-1 0 0,1 0 123,0 0 0,0-1-333,0-3 1,0 2-228,0-6 1,-4 4-259,0-3 0,-4 3-722,4-4 0,-4 1 147,4-5 1167,-5 1 0,8-1 0,-5 1 0</inkml:trace>
  <inkml:trace contextRef="#ctx0" brushRef="#br0" timeOffset="16">10393 4763 7853,'0'-7'496,"0"-3"57,0 9-174,0-4 1,0 3 160,0-1 260,0 1-824,0-3 1,0 7 85,0 1 1,1 7 212,3 6 1,-3 4-51,3-1 0,1 6-127,-1 2 0,0 4 27,-4-5 1,1 6 0,3-2 0,-3 3-38,3 2 1,-3-1-90,-1 0 1,0-5 28,0-2 0,0 0 61,0-5 0,0 3-324,0-10 67,5 0-58,-3-4 127,3 1-561,-5-6-286,0-1-2275,0-5 2696,0-5 0,0-1 525,0-6 0,0-4 0,0-2 0</inkml:trace>
  <inkml:trace contextRef="#ctx0" brushRef="#br0" timeOffset="17">10290 4740 7853,'0'-12'0,"0"6"0,1 0 0,3 2 0,-1 2 0,4-1 0,-3 0 0,4-1 0,1 3 0,6-3 0,3 2 0,5-2 0,-1 3 0,1-3 0,0 4 1261,0 4 1,4-2-707,-1 6 0,1-1-276,-4 5 0,0 1-421,-1 2 1,1-3 91,0 4 1,-4 0-96,0-1 0,-5 2 55,1-2 1,-2 2-21,-2 2 0,-3 2 57,0-2 1,-6 3 39,2 1 1,-3-1 51,-1 1 0,0-4 158,0 0 0,-5-3-75,-2 3 0,0-5-45,0 1 0,-6-1 117,-6 1 1,-3-2-68,0 2 0,-5 1-244,0 0 1,-5-1-4,2-4 0,-3 1-157,-1-1 0,1-3 16,2-1 0,0-3-131,4 4 0,-4-4-1745,5 3 2137,-1-4 0,9 2 0,2-5 0</inkml:trace>
  <inkml:trace contextRef="#ctx0" brushRef="#br0" timeOffset="18">13020 4853 7853,'0'-6'-271,"-5"-4"938,4 8 76,-4-8 43,5 9-263,0-4 183,0 5-746,0 5 0,0 3 62,0 7 1,0 3-5,0 4 0,0 1 15,0 0 1,0 0-30,0 0 1,0 3-71,0 1 1,0 0 71,0-4 0,0 3-96,0 1 1,0-1 86,0-3 0,0 4-25,0 0 0,0-5 22,0-2 0,-4-7-43,0 3 0,0-4 43,4 0 4,0-1 0,0-3 104,0-1-100,0-4 331,0 2 452,0-5 0,7 0-794,4 0 0,2-5 114,6-3 1,3 2-147,5-2 1,5 5 84,-2-5 0,3 4-101,2-3 1,3 4 31,0-1 0,-1-1 103,-7 1 0,-2 1-108,-5 3 1,-4 0-122,0 0 1,-9 0-68,1 0 1,-6 0-108,3 0-169,-5 0 80,2 0-2820,-5 0 2208,-5 0 1026,-2 0 0,-4 0 0,-6-6 0,0 0 0</inkml:trace>
  <inkml:trace contextRef="#ctx0" brushRef="#br0" timeOffset="19">12997 5127 7853,'5'-6'0,"-1"0"1023,7 2-611,-2 2 1,13-6 371,-3 4 1,4-4-306,3 4 0,4-3-60,4 3 0,0-4-142,0 5 1,-1-3-137,-2 3 0,1 1 70,-6-1 1,0 0-150,-7-1 1,-3 3-167,-4-3 1,-5 3-869,1 1-958,-6 0 880,3 0-2882,-5 0 3932,-5-5 0,4-2 0,-14-4 0,2 0 0</inkml:trace>
  <inkml:trace contextRef="#ctx0" brushRef="#br0" timeOffset="20">13043 4876 7853,'5'-11'0,"1"-1"440,6 1 0,0 1-46,4 2 0,1-2 115,6 2 1,5-2-128,3-1 1,2-1-119,1 1 1,3 3-116,-3 1 1,3 4-128,-7-1 1,-2-1-103,-1 1 0,-4 1 145,-4 3 0,-3 0-1293,-4 0 893,-1 0 1,0 0-600,1 0 0,-5 1 356,1 3 0,-4-2-399,3 6 977,-4-1 0,7 5 0,-4-1 0</inkml:trace>
  <inkml:trace contextRef="#ctx0" brushRef="#br0" timeOffset="21">13819 4853 8772,'0'-6'817,"0"11"1,0 2-947,0 9 0,0 1-3,0 3 1,0 1 112,0 2 0,0 4-78,0-1 0,0 5 120,0-5 0,2 6-114,2-1 0,2-4 28,5 0 1,5-3 100,-1-1 1,1-1 41,-1-3 1,2 0 124,2-8 1,1 3 196,-4-6 0,4-3-159,-1-1 0,2-3 186,2-1 0,1-1-99,3-3 1,-3 1-10,3-4 1,1-5-85,-2-3 1,1-2-196,-4 2 1,-5 1 12,-3-5 0,1 0 9,0-4 1,-1-5-168,-4-2 1,-3 0 62,-1-5 1,-3 4-373,4-8 0,-6 8 194,2 0 0,-2 6-98,-2-2 1,-4 4 117,0 4 1,-4 3-348,4 4 0,-1 2-1029,2 3 586,1 2-98,-3 5 727,0 0 1,5 0 358,0 0 0,5 5 0,7 1 0</inkml:trace>
  <inkml:trace contextRef="#ctx0" brushRef="#br0" timeOffset="22">14962 4853 7853,'0'-11'303,"0"-1"1,0 1 146,0-1-46,0 1 0,0 0-115,0-1 0,0 5 11,0-1 1,-2 4-311,-2-3 1,2 4 101,-6-1 1,1 3-216,-5 1 0,-4 0 155,-3 0 1,-7 9-136,0 2 0,-2 7 21,1-3 0,3 6 64,-3-2 1,3 6-82,1 2 1,6 1-81,1-2 0,0 0 63,1 4 0,1-3-101,6 3 1,-1-3 62,5 3 0,1-4 100,3 0 1,1-2 93,3-1 0,2-4-129,5 0 0,2-5 451,2 1 1,3-3-102,5-5 1,0 0 77,0-3 0,7-3-22,1 3 1,3-7 99,-7-1 1,3-1-320,-3 1 0,-1-1 122,-3-2 1,-1-3-689,-3 2 0,-3 2 87,-4-2-709,-6 0 0,3-3-572,-5 0 1662,-1-1 0,-8-4 0,-1-2 0</inkml:trace>
  <inkml:trace contextRef="#ctx0" brushRef="#br0" timeOffset="23">15281 4796 7853,'0'-11'-159,"0"-1"1,0 5 105,0-1 0,-1 5 1489,-3 0-482,3 1-217,-4 2-587,5 0 1,0 7-160,0 4 0,0 6 171,0 5 1,0 3 58,0 1 1,-4 1-170,0 7 1,0-6 67,4 6 1,-1-2-88,-3 2 1,3 2 24,-3 2 0,2-6-159,-2 2 1,3-6 92,-3 2 0,3-8-113,1 1 1,0-4 79,0 0 0,0-3 65,0-4 0,0-5 313,0 1-185,5-6 172,-4 3 1,5-5-84,-2 0 1,-1 0 11,4 0 1,5-5-119,3-2 1,4-3-40,-4-2 1,6 1-231,-2-1 0,6 1 107,2 0 0,0 3-158,0 0 0,-1 1 61,4-5 1,-5 5-103,2-1 0,-7 6 27,-1-2 1,-1 1-46,1-1 1,-2 3-152,-6-3 0,0 3-478,1 1-879,-6 0 1207,4 0 1,-8 1-541,1 3 1085,-1-3 0,-7 4 0,-2-5 0</inkml:trace>
  <inkml:trace contextRef="#ctx0" brushRef="#br0" timeOffset="24">15887 4773 7853,'0'-18'-401,"3"6"695,1 4 1095,0 6-471,-4-3-163,0 5-570,5 0 1,-4 8-98,3 4 1,-3 8 77,-1 3 1,0 0-196,0 3 0,2 4-8,2 0 0,-3 2-59,3-2 1,-3 3-46,-1-2 0,4 0 23,0 0 1,1 2 85,-2-3 0,-1-2 44,1-1 0,-1-4 152,-2-4 1,1-3-31,3-4-165,-3-1-85,4 1-323,-5-6-739,0-1-1011,0-5 1354,5 0 835,-3-5 0,8-1 0,-4-6 0</inkml:trace>
  <inkml:trace contextRef="#ctx0" brushRef="#br0" timeOffset="25">16241 4705 7853,'0'-12'1736,"0"6"-1455,0 1 0,1 5-180,3 0 1,-3 10-142,3 5 0,1 7 257,-1 4 0,3 1-79,-3 7 0,4-2-125,-4 6 0,3-2 84,-3-2 0,1 0-147,-1 0 0,-3 5 75,3-1 0,-3-5-87,-1-7 0,0-2 12,0-1 1,0-5 28,0-3 0,0-2 10,0-2 0,1-4 19,3-4-582,-2 4 226,3-6-955,-5 4 58,0-5-30,-5-5 1275,-2 4 0,-4-14 0,-1 2 0</inkml:trace>
  <inkml:trace contextRef="#ctx0" brushRef="#br0" timeOffset="26">16206 4739 7853,'4'-11'0,"0"-1"0,1 6 707,-1 2 0,-2-1-104,6 1 1,0-1-22,3 1 1,4 3-301,1-3 1,8 3-204,-1 1 0,6 1-117,-3 3 0,2 2 92,-1 6 1,-3 3-220,3 0 1,-3 5 166,-1-1 1,-2 3-283,-2 1 0,-1 1 109,-3 3 0,-6-2-188,3 5 1,-5-4 104,1 0 1,-3 2 93,-5-1 0,0 4 189,0-5 0,-1 2-75,-3-1 0,-3-3 137,-4 2 0,0-5-33,-1-2 0,-3-4 61,0 4 0,-4-5-117,3 1 0,-3-2 23,4-2 0,-5-3-69,1 0 0,1-6 1,-1 2 0,5-3-371,-1-1 0,1 0 161,-1 0 0,2 0-687,-2 0 0,2-4 113,2 1 827,4-6 0,-3 2 0,4-4 0</inkml:trace>
  <inkml:trace contextRef="#ctx0" brushRef="#br0" timeOffset="27">17040 4419 7853,'0'-6'430,"0"1"0,-1 6-72,-3 3 1,2 0-118,-6 7 0,4-2-3,-4 6 1,2-1-424,-1 1 1,-4 2-67,4 2 0,-3 2-263,-2-2 1,1 3 175,-1 1 1,0 0 107,-4 0 1,4-1-716,-3 1 945,7-5 0,-2 4 0,3-5 0</inkml:trace>
  <inkml:trace contextRef="#ctx0" brushRef="#br0" timeOffset="28">17394 4728 7853,'0'-7'-39,"1"2"39,3 5 1808,-2-5-767,3 4-543,-5-4-733,0 5 1,-5 0 175,-3 0 0,-6 5-86,-1 2 0,-6 0 84,2 0 1,3 0-52,1 0 1,-2 3 11,2-2 0,0 2 29,3 2 1,5-2-33,-1-3 0,4 4 37,-3-4-19,4 3 1,-2 2 43,5-1 0,0 1 63,0-1 0,5 4-74,3 0 1,6 4 109,1-3 0,4 3-62,-4-4 1,4 4 12,-4-4 0,6 2 88,-2-2 0,1-1-52,-1 5 0,-1-5 22,-3 1 0,-2-1-47,2 1 0,-6-2 258,-1 2-192,-1-2 1,-1-2 104,-2 1 0,-2-1 1,-2 1 1,-2-5 207,-2 1 1,-3-1-30,-8 5 0,-3-2-81,-5-2 0,-4 2 141,1-3 0,-5-2-47,5-1 0,-5 1-724,5-1 0,0 0 288,7-4 1,-2 0-1544,2 0 1,-3 0 1594,-1 0 0,0-5 0,0-1 0</inkml:trace>
  <inkml:trace contextRef="#ctx0" brushRef="#br0" timeOffset="29">1907 7229 7853,'-6'-5'-1900,"-3"3"3319,5-6-894,0 6 1,3-7 124,-3 5-81,3 0 1,-4 4-180,5 0 1,-1 5-114,-3 3 1,3 6-66,-3 1 0,-1 9 21,1-1 0,0 7-8,4 1 0,0-2-129,0 2 0,1-1 18,3 4 0,1-1-193,3-2 1,2 4-80,-2-4 0,1 0 122,-2-4 0,3-3-306,-2 3 1,1-3 130,-2-1 0,2-2 33,-5-2 0,1-1 103,-1-3 1,-3-6 136,3 3 0,-1-3-197,0 2 23,-1-5 305,3 4-121,-5-8-454,0 3-4429,0-5 4811,0-5 0,-5-7 0,-2-5 0</inkml:trace>
  <inkml:trace contextRef="#ctx0" brushRef="#br0" timeOffset="30">2593 7309 7853,'0'-17'0,"0"0"173,0 6 0,-4-1 339,0 1 1,-1-1-70,1 1 0,-1 3-102,-3 1 0,-2 3-210,3-4 1,-7 6 80,-2-2 0,-3 3-99,4 1 1,-5 1 56,1 3 1,-3 2-135,-1 6 1,-1-1-17,-2 0 1,0 6-94,-4 2 0,3 3-68,-3 0 0,4 2 80,0 3 0,3-3-150,4 3 0,7-3 75,9-1 1,1 0-51,2 0 0,7-4-66,4 0 1,7-5-60,8 1 1,4-4 383,4-3 1,4-3-116,0-5 1,5-3 204,-1-4 0,1-2-75,-1-10 1,-3 0 120,-4-4 1,-2 4-50,-3 0 0,-6 0 46,-5-4 0,-5 0-96,1 0 1,-7 0-105,-4 1 1,-3-1-99,-1 0 0,-1 0-92,-3 0 1,-2 2-334,-6 2 0,0 2 221,-4 6 1,2 1-391,-5 2 0,0-1 258,-3 5 1,-1 2 14,0 6 1,0 2 412,0 5 0,5-3 0,3 0 0,-3 4 0,1 6 0</inkml:trace>
  <inkml:trace contextRef="#ctx0" brushRef="#br0" timeOffset="31">2250 7549 7853,'-12'12'0,"2"-5"355,3 1 0,-2-4-65,5 3 1,-5 1 199,2 3 0,0 1-162,0-1 0,3 2-146,-4 2 0,6 2-36,-2 2 0,3 2-132,1-2 1,0 3-7,0 1 1,5-1 150,2 1 0,7-4-314,1 0 0,10-3 93,-3 3 1,5-7-49,0 0 1,-2-2 116,6-6 1,-5 0 230,5-4 0,-2-4-63,1 0 1,2-9 123,-5 2 1,3-7-19,-3 3 1,-1-6-87,-3 2 0,-5-2-50,-3-2 0,-3 0 56,-5 0 1,-2 1-257,-5-1 0,-6 0-188,-5 0 1,-6 1-208,-6 3 1,-3-1 175,-1 5 0,-5 1-173,2 6 1,-3 3-418,-2 5 1,1 0 340,0 0 1,5 5-258,2 3 1,4 2 49,4 1 730,3 1 0,9-1 0,2 1 0</inkml:trace>
  <inkml:trace contextRef="#ctx0" brushRef="#br0" timeOffset="32">3118 7538 7853,'0'-7'726,"0"-3"-4,0 9 404,0-4-259,0 5 16,5 0-460,1 0 0,7 0-155,2 0 1,3 0 77,5 0 1,0 0-99,0 0 0,3 0 78,1 0 0,5-1-88,-2-3 1,2 1-192,-2-4 1,2 3-43,-5-4 1,3 6-123,-3-2 0,-4-1-846,-4 1 1,-6-4 63,3 5-1982,-4-1 1305,-5 4 228,-2 0 914,-15 0 1,-3 4 433,-10-1 0,0 11 0,0-1 0</inkml:trace>
  <inkml:trace contextRef="#ctx0" brushRef="#br0" timeOffset="33">3106 7766 7853,'9'7'22,"3"-4"0,-2-1 1256,9-2 0,0-4-563,4 0 0,1-1 224,3 1 0,2-1-386,5-3 1,0-2-120,1 3 1,-5 0-196,0 0 1,-4 3-53,1-4 0,-5 6-289,-3-2 0,2 3-379,-6 1 1,-4 0-1222,-3 0 1,-2 1-148,2 3 1849,-3-3 0,-5 9 0,0-3 0</inkml:trace>
  <inkml:trace contextRef="#ctx0" brushRef="#br0" timeOffset="34">4340 7321 7853,'0'-12'0,"1"1"-104,3 0 0,-1 0 204,4 4 1,1-5 301,3 1 1,2-1 39,2-3 1,-1 6-176,5 2 1,0-1 113,4-3 0,-4 4-86,0 4 0,0 1-105,4 2 0,-4 0 22,0 0 0,-4 2-131,4 1 1,-5 4 78,1 4 0,-2 4-140,-1 1 0,-2 4 10,-3-1 0,-2 8-23,-5 3 0,0 2-167,0-2 0,-6 7 96,-5-3 0,-2 3-268,-6-3 1,0 1 154,-4-1 0,-4-1-74,1-3 0,-5 3 111,5-2 1,-2 0 142,1 0 1,7-3-65,-3-5 0,6-4 19,-2 0 0,9-5 185,-1 1 0,7-6 44,0-2 189,3-4-215,1 2 0,5-5 248,3 0 1,3 0-137,4 0 0,4-1 217,8-3 1,1 1-138,2-4 1,7 1-24,-3-2 1,3-1-209,-3 5 0,-1-3 105,-2 3 0,1-1-232,-6 1 1,0 3 119,-7-3-314,2 3 43,-3-5-123,0 5 1,-6-4-528,-4 5-606,-5 0 52,2 0 239,-5 0 1,-5 0-665,-3 0 1785,3 0 0,-5 0 0,3 0 0</inkml:trace>
  <inkml:trace contextRef="#ctx0" brushRef="#br0" timeOffset="35">5265 7618 15817,'6'0'-2000,"-1"0"1,-3 0 61,2 0 1,-2 0 1937,6 0 0,-1 5 0,5 1 0</inkml:trace>
  <inkml:trace contextRef="#ctx0" brushRef="#br0" timeOffset="36">5733 7298 7853,'-5'-6'-1315,"4"-5"986,-3 4 1,3 0 1079,1 0 0,0 3-224,0-4 1,4 1-75,-1-5 1,6 2-156,-1 3 1,2-4-87,2 4 1,3-3 98,0-2 0,7 2-86,0 3 0,3-4-16,5 4 0,-3-3 16,3-2 0,1 5-119,3-1 1,-4 5 105,1 0 0,-6 1-225,2 2 0,-4 0-24,-4 0 1,-2 5-33,-1 3 0,-8 6-27,4 1 1,-7 6 64,3-2 1,-6 2-33,2 2 1,-8 0 82,-3 0 0,-5 0-254,-3-1 1,-2 5 67,-2 0 1,-2-2-25,2-6 1,-2 1 90,2-4 0,-1-1 34,5-4 1,3-3 90,5-1 1,0-3-98,0 4 323,2-6-91,5 4 570,0-6-558,5 0 0,-3 0-85,6 0 1,1 0 138,6 0 0,2 0-64,2 0 0,2 0-29,-2 0 0,3 3-122,1 1 1,0 5 64,-1-1 0,-3-2-131,0 2 1,-5-1 78,2 5 1,-4-1-28,0 0 0,-5 1 43,1-1 1,-5 2-145,0 2 0,-3-1 79,-3 5 1,-5-4-100,-7 4 1,-3-3-60,-5 3 1,0-4 99,0 4 1,-3-5 130,-1 1 1,-3-2-87,3-2 1,-3-1 191,3-2 1,0 1-29,4-5 1,1 0-90,-1-4 1,4 0-27,0 0 1,5 0 23,-2 0 1,4 0-802,0 0 365,1 0-1143,-1 0 647,1 0-148,5-6 0,6 5 401,7-3 1,7-2 642,2-2 0,4-2 0,-2-1 0</inkml:trace>
  <inkml:trace contextRef="#ctx0" brushRef="#br0" timeOffset="37">6818 7583 7853,'-6'0'883,"1"0"-1116,5 0 1,5-5 0,1-1-1</inkml:trace>
  <inkml:trace contextRef="#ctx0" brushRef="#br0" timeOffset="38">7401 7184 7853,'0'-12'184,"0"1"1,1 3 40,3 1 0,-3-1 166,3-3 1,-2 3 178,2 0-287,3 1 1,5-3-105,3 2 0,-1 2 13,5 2 1,1 1-6,2-4 0,2 4-13,3-1 1,-2 3-68,6 1 1,-6 0 102,2 0 0,-3 5-206,-1 3 0,-4 3 44,0 4 1,-5-2-120,1 2 0,-6-1-54,-1 2 1,-6 0-22,2 3 1,-3 3 74,-1-3 1,-1 2-97,-3 2 1,-6-4-18,-5 0 1,-5-4 85,0 4 1,-1-5-2,-2 2 1,4-8 20,0 0 0,5-2 107,-1 2 0,2-2 64,2-2 73,-1-3 1,5 6 133,-1-3-158,6-3 70,-4 4 0,12-5-45,1 0 1,3 4 11,2 0 0,4 1-68,3-2 0,-1 0-61,1 5 1,0-5-8,4 5 1,-4 0-123,0 3 0,-1-3 93,1-1 0,2 1-147,-2 3 0,-1 1 104,1-1 0,-4 1 33,4-1 0,-5 0-72,2 1 1,-4 1 60,0 2 0,-6-3-41,-2 4 1,-3-4 75,-1 0 1,-1 1 2,-3 2 1,-2-3 65,-6 4 0,-4 0 157,-3-1 0,-3 1 58,-1-5 1,-3-1-115,-1-2 0,-5 2-117,2-2 1,-3-3 75,-1-2 0,3-1-561,1-2 0,1 0-87,-2 0 0,2 0 491,2 0 0,-7-10 0,-7-3 0</inkml:trace>
  <inkml:trace contextRef="#ctx0" brushRef="#br0" timeOffset="39">1976 8600 7853,'0'-6'565,"0"-5"-49,0 10 289,0-4-160,0 5-433,0 5 0,0 7 204,0 7 0,0 2-40,0 2 1,0 9-54,0 2 0,0 3-47,0-3 1,0 0-52,0 1 0,0 3-58,0 0 0,0 1 13,0-1 0,0-2-153,0 2 1,0 1 65,0-1 0,0 0-173,0-4 0,0-4 60,0-4 0,0-5-27,0-2 1,0-5-108,0 1 0,0-6-575,0-2-234,0-4 403,0 7-438,0-9 1,0 3 390,0-8 1,0 2-342,0-6 1,0 1 100,0-5 847,0-4 0,-5-2 0,-2-5 0</inkml:trace>
  <inkml:trace contextRef="#ctx0" brushRef="#br0" timeOffset="40">2090 8874 7853,'18'-18'-99,"-2"-3"0,1 7 643,2-5 1,6 0-141,2-4 1,5 0 235,-2 0 0,-1 4-247,2 0 1,-5 6 7,5 2 1,-6 1-116,2 6 1,-7 1-78,-1 7 0,-5 4-51,1 7 1,-3 3-79,-5 5 0,0 1-64,-3 2 1,-3 7 62,3 6 0,-8 0-54,-4-1 0,-3-1-44,-4 5 1,1-6-304,-5 2 0,-1-2 67,-2-2 0,3-2-72,0 2 1,0-6 71,-4 6 0,0-6-66,0 3 0,0-10 246,0 2 1,6-8-58,1 1 1,4-5 336,0-3 1,6-2 29,2-2-24,3-3-27,1 4 0,5-6 89,2-3 1,9 2 188,3-6 0,2 2-123,2-2 1,4-2-5,-1 2 1,5 2-102,-4-2 0,3 6-71,-3-2 0,-1-1 35,-3 1 1,-1 0-191,-3 4 0,1 0-25,-5 0 1,1 0-77,-5 0 1,0 0-1374,1 0 767,-1 0-802,1 0 1,-1 0 641,0 0 0,-3 0 859,0 0 0,4 5 0,6 2 0</inkml:trace>
  <inkml:trace contextRef="#ctx0" brushRef="#br0" timeOffset="41">3266 8874 8860,'0'-6'1194,"0"1"0,2 5-719,1 0 1,4 0-124,4 0 1,6 0 76,2 0 1,2 0-74,2 0 0,1 0-60,3 0 1,-3-2-86,3-1 1,-2 1-67,2-2 0,-7-1-81,3 2 0,-4-1-185,0 4 1,-3 0-855,-4 0 1,-5 0 57,1 0-2142,-5 0 2191,2 0 1,-7 0 117,-1 0 0,-5 4 750,-7-1 0,-3 6 0,-5-2 0</inkml:trace>
  <inkml:trace contextRef="#ctx0" brushRef="#br0" timeOffset="42">3244 9102 7853,'-7'6'-360,"2"-5"1224,5 4 0,1-5-347,3 0 0,6 0 468,6 0 0,4 0-414,-1 0 0,8 0 59,3 0 0,-1-4-228,2 0 1,-5-1-295,5 1 0,-2 3-39,1-3 0,-2 2-74,-5-2 1,-1 3-943,-3-3 1,1 3 536,-5 1 1,1 0-2917,-5 0 3326,0 0 0,6 0 0,1 0 0</inkml:trace>
  <inkml:trace contextRef="#ctx0" brushRef="#br0" timeOffset="43">4397 8783 7853,'-5'-12'0,"2"2"278,-4 2 1,4-2 105,-1 3 1,4-2 139,4 1 1,-1-2-108,4 2 0,6-2 26,6-1 0,4-1 45,4 1 0,-2 0-133,5-1 0,5 2 8,3 2 0,-4 3-88,-3 5 1,-6 0-76,2 0 1,-3 5-43,-1 3 0,-6 3-94,-2 5 0,-2-2-86,-1 5 1,-6 5 61,-2 6 1,-3 1-388,-1 3 1,-1-4 159,-3 5 0,-4 1-352,-7-5 0,1 4 157,-5-4 1,5-3-18,-1-2 0,-3-1 154,-1-3 1,1 1 31,-1 0 1,0-1 205,-4-3 1,1-3-76,-1-4 1,4-1 239,0 0 0,5 0-105,-1-4 0,3 0 404,4-4-221,-2-1 239,9 3-63,-4-5-95,5 0-302,0 5 0,10-4 34,5 3 0,7-3 198,5-1 0,3 0-64,8 0 1,-1 0-69,5 0 1,-4-4-34,4 1 1,-7-3 36,0 3 0,-2 1-46,-7-1 0,1-2 35,-4 1 0,-4 0-194,0 4 1,-5-4 22,1 0 1,-6 0-528,-2 4-244,-4 0-590,2 0 821,-5 0 1,-5 0-1309,-3 0-73,3 0 1106,-5 0 878,4 0 0,-6-5 0,1-1 0</inkml:trace>
  <inkml:trace contextRef="#ctx0" brushRef="#br0" timeOffset="44">5391 8931 7853,'-7'-6'1638,"2"1"97,0 5-598,4 0-247,-4 0 347,5 0-1694,0 5 462,0-4 0,1 8 176,3-5 0,-3 1 243,3-1-424,-3-3 0,-1 9 0,0-4 0</inkml:trace>
  <inkml:trace contextRef="#ctx0" brushRef="#br0" timeOffset="45">5916 8703 7853,'0'-8'-239,"0"0"330,0 6 0,-1-7 386,-3 5 160,3-5-115,-4 3-128,5-5 30,0-1-178,5 1 0,1-1 12,5 1 0,1 3-13,-1 1 0,2 0 31,2 0 0,-1-2-51,5 5 0,-4-4-5,4 5 1,-3-2 4,3 1 0,-2 2-51,3-1 1,0 6-30,-5 5 0,2 2-129,-2 2 0,-3 4-3,4 3 1,-7 3 79,-2 1 1,-4 5-151,1 2 0,-4 3 48,-4 1 0,-3 4-443,-4 0 1,0-1 244,-1-6 0,-3 0-85,0-4 0,-4 3-26,3-3 0,-3 4-19,4-5 1,-5 1 120,1-4 1,-3-4 70,-1 0 1,4-4 234,0 4 0,7-9-89,0 2 1,1-5 503,3 1-219,3-3 494,0-5-503,5 0 0,5-4 30,3 0 0,6-5-33,1 2 0,5-2-108,-1 1 1,3-2-131,1 3 0,-1 0 91,1 0 1,0 3-127,0-4 0,0 6 72,0-2 0,0-1-24,-1 1 1,1 0 64,0 4 0,0 0 75,0 0 0,0 0-88,-1 0 0,0 0 5,-3 0 0,-1 0-68,-3 0 1,-6 0 200,2 0-410,-2 0 0,-1 0 16,-1 0-1468,-4 0 675,2 0 1,-6 4-476,-3 0 1,1 0-318,-4-4 1740,-1 0 0,-3-6 0,-1 0 0</inkml:trace>
  <inkml:trace contextRef="#ctx0" brushRef="#br0" timeOffset="46">6967 8885 7853,'0'-6'1051,"0"1"-182,0 5-210,5 0 710,-4 0-822,9 0 0,-7 0-24,4 0 1,-4 1 211,1 3-208,2-3-491,-5 4 182,4 1-1112,-5-5 803,0 9 1,0-8-2835,0 6 394,0-5 272,0 2 2259,0-5 0,11 0 0,1 0 0</inkml:trace>
  <inkml:trace contextRef="#ctx0" brushRef="#br0" timeOffset="47">7526 8657 7853,'7'-5'0,"2"2"88,-6-4 0,6 3 159,-1-4 1,-2 2 324,2-2 1,-4-2-168,3 3 1,-3-4-10,4 0 1,-5 3-140,5 1 0,-5-1-11,0-3 0,3 3-36,-3 1 0,6 3-14,-1-4 1,-2 6-19,2-2 1,1-1-95,6 1 1,1 0-29,3 4 1,3 0 80,-3 0 1,3 0-173,0 0 1,1 0 38,0 0 1,-4 5-6,0 3 0,-5 2 0,1 1 0,1 5-126,-5-1 1,2 5 115,-9-1 1,-1 3-88,-3 1 1,-5-1-139,-2 1 1,-5 1 47,-3 3 1,-3-7-92,-5 3 0,1-4 54,-1 0 0,4 2 222,0-6 1,1 0-73,-1-4 1,-1-3 84,4 0 0,5-6-273,3 2 57,6 2 1147,-3-4-341,5 3-78,5-5 1,1 0-180,6 0 0,-1 4-321,0-1 1,5 2 52,-1-1 1,1-1-152,0 4 1,-3 0-11,7 0 0,-5 3 71,4-2 1,-4 1-12,4-1 1,-5 2 30,1-3 1,-3 3 68,-5 2 1,2-4-59,-5-1 0,0 1 124,-4 3 1,0 1-61,0-1 0,-5 0 57,-3 1 0,-6-5-64,-1 1 1,-5 0-8,1 3 0,-3-1 11,-1-2 1,0 1 4,0-5 0,1 1-206,-1-2 1,0-1 60,0 2 0,4-3-1164,0-1 0,4 0 571,-4 0 1,4 0 655,-5 0 0,1-5 0,-3-2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9:58:29.9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21574 6807 7853,'0'-7'-335,"0"-3"755,0 4-34,0 0 10,0-5-199,0 10 0,0-5 187,0 2 23,0 3-383,0-4 105,0 5-153,0 5 1,0 1 93,0 6 1,0 3-20,0 0 0,0 5-8,0-1 0,0 3-80,0 1 0,0 0 51,0-1 1,0 0-90,0-3 0,0 3 118,0-3 0,1 2-108,3 2 0,-3-4 56,3 0 1,-3-5-14,-1 1 0,4-2 8,0-2 1,0 1 0,-4-1 1,1-3-146,3 0 141,-3-1-234,4-1 206,-5 0-868,0-6 1,-5-11 0,-1-1-1</inkml:trace>
  <inkml:trace contextRef="#ctx0" brushRef="#br0" timeOffset="1">21894 6784 7853,'-7'-6'-175,"-3"1"346,9-1 19,-9 5 0,4-4-45,-6 5 0,4 0 72,1 0 1,3 0-157,-4 0 1,1 5-165,-5 3 0,1 2 109,0 1 1,3 2-102,0 2 0,2-1-57,-2 5 0,2-5 85,2 2 1,3 0-88,-3-1 1,3 2 27,1-2 0,0-2 67,0 2 1,1-2 5,3-2 0,-1-3-100,4-1 1,-3-3 133,4 4 0,-1-6 104,5 2 0,-1-3 153,0-1 0,5 0-80,-1 0 1,0-4 42,-3 1 1,3-6-34,0 1 1,-1-2 12,-6-1 0,2-1-61,-3 1 0,-2-1-44,-1 1 0,-1-4 6,1-1 1,-3-3-182,3 4 0,-4-4-125,-4 4 0,1 0 109,-4 3 0,-1 2-322,-3 2 0,-1 0 176,1 4 0,-2 0-242,-2 4 1,2 1 243,-2 3 1,6-1 258,1 4 0,2-3 0,-1 4 0,1-6 0,1 13 0,-1-2 0</inkml:trace>
  <inkml:trace contextRef="#ctx0" brushRef="#br0" timeOffset="2">21780 7024 7513,'-7'5'586,"3"3"1,3-2-613,1 1 1,0 1-83,0 4 1,0-1 91,0 0 1,0 1-12,0-1 0,0 1 116,0-1 1,0 0-197,0 1 1,0-1-13,0 1 1,4-1 29,0 1 0,3-5 140,-3 1 0,5-6 12,-1 2 1,2-3 85,1-1 0,1 0 65,-1 0 1,4 0 27,1 0 1,-1-1-42,-4-3 0,1 2-8,-1-6 1,-3 2-43,-1-2 0,-4-2 11,1 2 1,-3-3-139,-1-4 1,-1 1-197,-3-5 0,-3 5-215,-4-1 1,0 2 202,-1 2 0,-3 0-291,0 4 0,-4 0 211,4 4 0,-5 1-288,5-1 1,0 1 264,4 2 0,3 4 287,0 0 0,6 0 0,-8 1 0,3 1 0</inkml:trace>
  <inkml:trace contextRef="#ctx0" brushRef="#br0" timeOffset="3">22145 6978 7853,'0'-6'298,"0"1"1,0 3 514,0-1-419,0 1-197,5-3 1,0 4-22,3-3 1,2 3 247,-2-3-362,2 3 0,5-3 126,0 0 0,0 0-164,-3 4 1,-1-1-111,1-3 1,-1 3-64,1-3 1,-5 3-130,1 1 1,-4 0-746,3 0-70,-4 0 415,7 0-646,-9 0 1324,4 5 0,-5 1 0,0 6 0</inkml:trace>
  <inkml:trace contextRef="#ctx0" brushRef="#br0" timeOffset="4">22099 7104 7880,'7'0'1248,"2"-1"-861,-6-3 0,6 2 6,-1-1 0,-2 1-112,2 2 1,-1-3-59,5-1 0,-1 0-60,1 4 1,-1 0-138,1 0 1,-1-4-63,0 0-170,1 1 1,-1 3-829,1 0 1,-1 0 509,1 0 1,-1 1-1037,0 3 1560,1-3 0,4 4 0,2-5 0</inkml:trace>
  <inkml:trace contextRef="#ctx0" brushRef="#br0" timeOffset="5">22693 6738 7853,'0'-6'-10,"0"0"89,0 2 239,0 3 61,0-5 517,0 6-938,0 6 0,0 0 37,0 5 0,0 5 141,0-1 0,0 5-167,0-1 0,0 6-9,0 2 0,0 4-113,0-5 0,0 2 95,0-1 0,2-3-69,1 3 1,-1-5 58,1-3 0,-1 2 46,-2-6 1,3 1 131,1 0 0,0-7-135,-4 2 34,0-2-4,0-3-469,0 4 169,0-8-859,0 3 957,0-5 0,0-5 0,0-2 0</inkml:trace>
  <inkml:trace contextRef="#ctx0" brushRef="#br0" timeOffset="6">22853 6853 7853,'0'-12'413,"0"6"54,0-4 25,0 3-165,5-4 0,0-1 198,3 1-276,2 5 1,-7-3-82,4 5 0,-3-1-60,4 1 1,-1 3-154,5-3 0,-5 3 101,1 1 0,0 1-240,3 3 0,0 2 82,1 6 0,-5-1-198,1 0 1,-2 5 57,2-1 0,1 9-28,-5-1 1,-1 3 159,-3 1 1,-1-2 171,-3 6 1,-2-6-231,-5 2 1,-2-3 86,-2-1 0,1 0 126,-5 0 1,5-6-57,-1-1 1,2-4 141,1 0 0,1-1-56,0 1 0,0-5 157,4 1-171,2-6 249,0 3-377,3-5 174,-3 0-130,5 0 0,5 0 53,3 0 0,-2 0 119,2 0 0,0 0-140,3 0 0,0 0 5,1 0 1,3 0 14,0 0 1,1 0 14,-5 0 1,0 0-125,1 0 0,-1 0 119,1 0 0,-1 0-423,0 0 1,-3 0-72,0 0-1255,-1 0 866,5 0 844,-6-5 0,4-1 0,-3-5 0</inkml:trace>
  <inkml:trace contextRef="#ctx0" brushRef="#br0" timeOffset="7">23379 6830 7853,'0'-7'141,"0"-3"229,0 9-52,0-4 160,0 0 39,0 3-47,0-3-369,0 5 1,0 5 7,0 3 1,-4 4-134,0 3 1,0-1 9,4 5 48,-5 0 1,4 4-92,-3-1 0,3 1 41,1 0 0,0 0-88,0 0 0,0-2 48,0-2 1,0-2-138,0-6 1,0 1-100,0-1 48,5-4-189,-4 3-261,4-9-728,-5 4 1251,0-5 1,0-5-1,0-1 1</inkml:trace>
  <inkml:trace contextRef="#ctx0" brushRef="#br0" timeOffset="8">23219 7047 7853,'0'-7'757,"0"1"47,0 2 488,0 3-887,0-4 1,5 1-140,2 0 0,3-1-148,2 1 1,1 3 92,2-3 1,1 2-467,3-2 1,3 3 259,-3-3 0,3 1-720,0-1 0,1 3 316,0-3 0,0 3-888,0 1 1,-6 0 1286,-1 0 0,1-5 0,1-1 0</inkml:trace>
  <inkml:trace contextRef="#ctx0" brushRef="#br0" timeOffset="9">23995 6784 7853,'0'-8'-31,"0"1"86,0 4 1,-1-6 131,-3 6 0,2-3 24,-6 3 1,4 1-14,-3-1 153,-1 1-350,-3 2 1,-1 2 78,1 1 0,-1 4 52,1 4 0,-1 1-29,1-1 0,-4 5-129,0 4 1,-4 1-30,3 2 1,1 0 82,4 0 0,3-1-237,0 1 0,5 0 73,-5 0 0,5 0-129,0 0 0,1-2 42,2-2 0,0 2 111,0-6 0,2 0-1,1-4 48,4 1 0,4-2 159,1-2 1,-5 1-9,1-6 115,0 1 1,3-4 109,0 0 70,1 0 1,-1-1-14,1-3 0,-2 2 67,-3-6 0,2 0-82,-5-3 0,0-1-61,-4 1 0,0 0-248,0-1 1,0-3 128,0 0 1,-6 3-882,-6 5 0,-6 0 426,-8 0 0,-6 3-1214,-10 8 1,1 3 1495,-4 9 0,-1 1 0,6 6 0</inkml:trace>
  <inkml:trace contextRef="#ctx0" brushRef="#br0" timeOffset="10">21677 8588 7853,'0'-7'-416,"0"-1"503,0 6-110,5-3 87,-4 0 198,4 3-136,-5-8 1,0 8 143,0-6 6,0 5-39,0-2 0,0 4 87,0-3-99,0 3-76,0-4 1,1 5-162,3 0 118,-2 0 1,3 1-80,-5 3 0,1 2 124,3 6 0,-3 4-32,3 3 0,-3 3-107,-1 1 1,0 0 72,0-1 1,0 5-125,0 0 1,0-1 73,0-3 0,0 0-177,0 0 0,4-4 12,0 0 1,-1-5-4,-3 1 1,2-3 35,2-5-53,-3 3-75,4-3 0,-5 0-149,0 1-842,0-6 432,0 4 570,0-6 1,-5-6 0,-2 0 0</inkml:trace>
  <inkml:trace contextRef="#ctx0" brushRef="#br0" timeOffset="11">21802 8600 7853,'6'-12'0,"-4"1"0,6 0 0,-1-5 197,5 1 0,-1 0 94,1 4 0,-1-1 449,0 1-527,1-1 0,-1 5 25,1-1 1,-5 6-193,1-2 0,-1 2 111,5 2 0,-4 6-150,-1 1 0,-1 3 29,2 2 1,2 0-52,-2 4 0,-3 1 28,-1 6 0,-2 0-145,2 0 0,-3 0 65,3 0 0,-4-1-97,-4 1 1,-2 4-123,-5 0 0,-1-1 110,1-3 1,-1-1-10,1-3 0,-1 1 59,1-5 0,0 0 81,-1-3 0,1-1-25,-1 1 1,6-5 268,2 1 60,3-6-73,1 4 231,0-6-242,5 0 0,1 0-7,6 0 0,-1 0-43,1 0 0,0-2-4,4-2 1,-4 3-54,3-3 0,-1 2-10,2-2 0,-4 3-13,4-3 1,-4 1-180,0 0-482,-1 1 267,1-3-950,-6 5 570,-1 0 344,-5 0 0,0-5 0,0-1 0</inkml:trace>
  <inkml:trace contextRef="#ctx0" brushRef="#br0" timeOffset="12">22271 8634 7853,'0'-11'939,"0"4"-398,0-3-58,0 9-7,5-9-197,1 9-103,6-5 0,-1 6-45,0 0 1,1-1 28,-1-3 1,4 3-118,1-3 1,0 2-33,-1-2 1,-1 3 13,5-3 0,-3-1-248,3 1 1,-5-4 150,1 5 0,-2-2-510,-2 1-332,0 2-801,-4-3 936,-2 5 1,-6 2 778,-3 1 0,-3-1 0,-4 8 0,0-4 0</inkml:trace>
  <inkml:trace contextRef="#ctx0" brushRef="#br0" timeOffset="13">22282 8737 8520,'12'-1'864,"-1"-3"1,0 1-628,1-4 1,3 4-45,0-1 1,4-1-207,-3 2 0,3-5 74,-4 4 0,4 0-546,-4 4 1,0 0 331,-3 0 1,-1 0-2014,1 0 2166,-6 0 0,4-5 0,-4-1 0</inkml:trace>
  <inkml:trace contextRef="#ctx0" brushRef="#br0" timeOffset="14">22853 8406 7853,'-6'-8'-927,"2"1"897,3 4 538,1-7 0,0 7 249,0-4-333,0 4 65,5-7-264,1 4 0,6-5-20,-1 4 1,0-2 10,1 5 0,1-3 0,2 3 0,-3 0-46,4 4 1,-7 0 16,-2 0-230,1 0 0,2 5 58,-2 3 0,0 2-87,-4 1 1,1 4 38,-1 1 0,-3 4-115,3-1 1,-6 3-16,-2 0 1,-5 1 4,1 0 0,-2 0 11,-1 0 0,-4 3-167,-1 1 1,-3 0 25,4-4 0,-5-4 114,1 0 0,1-2 162,-1 2 1,5 2-132,-1-6 0,3 0 273,5-3 0,0-5 117,4 1 4,1-6-102,-3 9-6,5-10 0,5 4 159,3-5 0,-2 0-86,2 0 0,3-1 62,5-3 1,0 3-108,-1-3 1,2-1-168,2 1 0,-1-4 38,-3 4 1,-1-1-125,5 2 1,-5 1 94,1-2 0,-2-1-151,-2 2 0,-3-1-32,-1 4 8,-4 0 1,3 0-1045,-2 0 519,-3 0-2068,4 0 2755,-15-5 0,8-2 0,-9-4 0</inkml:trace>
  <inkml:trace contextRef="#ctx0" brushRef="#br0" timeOffset="15">23241 8588 7853,'0'-11'-32,"0"5"0,0-1 685,0 4 1054,0 1-1235,0-3 0,0 4-145,0-3 0,-1 3-186,-3-3 81,3 3-193,-4 1-304,5 5-529,0-4 457,0 9 0,0-7-364,0 4 0,1-4-291,3 1 1,2 1 91,6-1 910,-6-1 0,9-3 0,-2 0 0</inkml:trace>
  <inkml:trace contextRef="#ctx0" brushRef="#br0" timeOffset="16">23607 8383 7853,'6'-5'-1711,"-1"-2"2327,0-4 1,-3 3-117,1 1 1,-1 3 379,-2-4-245,0 6-446,0-3 0,0 4 235,0-3-488,0 2 0,-5-3 66,-3 5 1,-2 5 29,-1 3 0,-2 2-200,-2 2 1,2 4 115,-2 3 0,-2-1-112,2 1 1,0 1 33,3 7 1,-3 1 32,0 2 0,0-1 37,3-2 0,5-3-89,-1 3 0,2-3 72,-2-1 0,3-4 35,5 0 0,0-1 87,0 1 1,0-3-152,0-4 160,5-1 0,1-1-81,6-2 1,-1-3 105,1-5 1,-1 0-11,0 0 1,2 0 65,2 0 0,-1-5 66,5-3 1,-6-2-100,-2-1 1,1-1 27,-4 1 0,-2-1-50,1 1 0,-4 0 57,1-1 1,-3 1-33,-1-1 0,-4 1-118,0-1 0,-4 2-142,0 3 1,-2-2-243,-2 5 0,-3 0-124,0 4 0,-4 0 47,4 0 1,-3 1-190,6 3 0,-1 1 663,5 3 0,3-2 0,1-2 0,-2 2 0,-1 6 0</inkml:trace>
  <inkml:trace contextRef="#ctx0" brushRef="#br0" timeOffset="17">23858 8440 7853,'0'-11'0,"0"3"118,0 0 318,0 6 255,0-3-420,0 5 1,0 5-352,0 2 0,1 5 188,3 3 0,-2-1-162,1 5 0,-1-5-35,-2 1 1,3 2-84,1-2 0,0 0 63,-4-3 0,1-1-87,3 0 0,-3 1 27,3-1-483,-3 1-35,-1-1 218,0 1 0,0-5 469,0 1 0,0-6 0,0 3 0,0-5 0,0 0 0</inkml:trace>
  <inkml:trace contextRef="#ctx0" brushRef="#br0" timeOffset="18">23733 8600 7853,'-7'0'491,"2"0"1,5-1 254,0-3-292,0 3-332,0-5 0,1 6 8,3 0 0,3 0-122,4 0 0,4 0 189,0 0 1,6-3 14,-2-1 0,-1 0-66,1 4 1,-2 0-176,2 0 0,2-1-77,-6-3 1,4 3-71,-4-3 0,4 1 176,-4 0 0,1-4 0,-5-4 0</inkml:trace>
  <inkml:trace contextRef="#ctx0" brushRef="#br0" timeOffset="19">24326 8406 7853,'0'-8'-113,"0"1"222,0 4 621,0-2-479,0 5 0,-5 0-379,-2 0 0,0 0 39,0 0 1,-1 5 140,-3 3 0,-1 2-19,1 1 0,-1 2-127,1 2 1,3-1 27,1 5 0,1-4 87,-2 4 0,-1-1-85,5 1 0,-1 1 63,1-4 0,3 0-58,-3-1 1,3-1 22,1 5 1,0-5-86,0 2 1,1-4 82,3 0 1,-1-5-11,4 1 0,-3-2 83,4 2 1,-1 1-71,5-5 0,-1-1 300,0-3 1,1 0-89,-1 0 0,5 0 62,-1 0 0,0-1 87,-4-3 0,-3 2 46,0-6 1,-1 4-107,5-3 0,-2-1 73,-3-3 0,4-1 82,-4 1 0,0-2-103,0-2 0,-3-3-284,4-5 0,-6 0 127,2 1 0,-3 0-139,-1 3 0,-1-1-213,-3 5 0,-2-2-285,-6 2 0,1 6 10,0-3 0,-6 9-453,-2-1 0,1 3 151,-1 1 0,4 1 289,-4 3 1,5 3-401,-1 9 879,2-4 0,-3 10 0,-2-4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9:58:29.95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1747 12769 6866,'0'-7'704,"0"2"2781,0 5-3254,0 5 0,4 3-19,0 7 1,0 3-47,-4 5 1,1-1 5,3 1 0,-2 4-218,6 0 0,-5 4 125,0 0 0,2-2-35,-1 1 1,1 0-27,-1 0 1,-3 2-106,3-6 1,1 1 47,-1-4 0,1 0-148,-1 0 1,-3-4-10,3 0 1,-3-5 111,-1 1 0,4-6 40,0-2 1,0-3-20,-4 4-287,0-6 245,0 3-844,0-5 455,-5-5 1,3 3-341,-1-6 0,1 4 295,2-3 0,0-1 539,0-3 0,5-6 0,2-1 0</inkml:trace>
  <inkml:trace contextRef="#ctx0" brushRef="#br0" timeOffset="1">1747 12894 7853,'0'-7'0,"0"-1"644,0 5-8,0-7-169,5 4 0,2-4-94,4 2 0,2-2-135,2 2 1,-1-1-74,5 2 1,0-3-14,4 2 0,-4 2-29,0-2 0,0 6 102,4-2 0,-4 3-13,0 1 0,-4 0-3,4 0 0,-5 1-516,1 3 1,-2-2 124,-1 6 1,-1-4 23,0 3 0,1 1 5,-1 3 1,-4 1 126,-4-1 1,-1 2-185,-2 2 0,0-2 61,0 2 0,-5 3-21,-3 1 0,-6-2 57,-1 2 1,-5-5-136,0 2 0,3 0 110,-2-1 0,1 1 30,-1-5 1,-1 0 38,4 1 1,-3-2 136,4-2 0,0 1 167,3-6 0,2 2 65,3-1 242,-3-3-118,8 5 1,-3-6-337,5 0 0,1 3 25,3 1 0,3 0 42,4-4 0,6 4 73,2 0 0,2-1-153,2-3 1,1 4 37,3 0 0,-3 1-165,2-1 0,2-2 108,-1 6 1,0-4-140,-4 3 0,-2 0 55,-2 0 0,1 2-25,-4-5 0,3 4 22,-4-4 0,0 3 17,-3-3 1,-2 1 198,-3-1-175,4-3-439,-5 4 298,0-5 1,1 4-1504,-4 0 730,-1 0 75,3-4 0,-7 0 829,-1 0 0,1-5 0,-3-2 0</inkml:trace>
  <inkml:trace contextRef="#ctx0" brushRef="#br0" timeOffset="2">2501 12826 7853,'0'-7'2012,"0"2"-1230,0 5-361,-5 5 0,4 2-193,-3 4 0,3 0 13,1 1 1,0 3-166,0 0 1,0 6 85,0-2 1,0 2-27,0 2 0,0 1 89,0 3 0,0-3-320,0 3 1,0 1 92,0-2 0,0 0-219,0-7 1,0 1 87,0-5 1,0 0-5,0-3 0,0-1 264,0 1-113,0-6 137,0 4-118,0-9 466,0 4 564,0-5-933,0-5 1,1 4 21,3-3 0,-3 2-93,3-2 0,2 3-145,2-3 0,2-1-82,1 1 1,2-4 91,2 5 1,-1-1-9,5 4 0,0-4 49,4 0 1,-4 0-29,0 4 0,-1 0 53,1 0 1,-1 0 2,-3 0 1,-2 0 104,2 0 0,-2 0-94,-2 0-150,1 0 0,-2-1 55,-3-3-1163,-2 3 180,0-4 441,-3 5 1,2-1-843,-8-3-440,-3 3 1915,-4-10 0,0 5 0,-1-5 0</inkml:trace>
  <inkml:trace contextRef="#ctx0" brushRef="#br0" timeOffset="3">2490 13020 7853,'-7'0'1502,"2"0"-1087,5-5 1,2 3 51,1-1 1,5 0 97,7-1 0,-1 3-169,5-3 0,0 3-158,4 1 0,0 0-26,0 0 0,0 0-259,-1 0 0,1 0-17,0 0 0,-4 0-73,0 0 1,-4 0-53,4 0 0,-5-4-269,2 0 0,-4 1-578,0 3 407,-1-6-1350,-4 0 1403,-2-5 0,-5-1 576,0 1 0,-11-1 0,-1 1 0</inkml:trace>
  <inkml:trace contextRef="#ctx0" brushRef="#br0" timeOffset="4">2501 12757 7853,'7'-5'450,"3"4"1,-4-8-64,5 5 0,2-4 377,2 5 0,-1-1-290,5 4 1,-3-4-17,3 0 0,-2 0-141,2 4 1,2-1-92,-6-3 1,4 3-387,-4-3 1,4 3 211,-4 1 1,2 0-1082,-2 0 1,-2 0 622,2 0 0,2 0 406,-2 0 0,5-5 0,-2-1 0</inkml:trace>
  <inkml:trace contextRef="#ctx0" brushRef="#br0" timeOffset="5">3244 12769 7853,'0'-7'0,"0"-3"0,0 7 626,0-4 151,-6 4 231,5-7-696,-9 9 1,4-8-59,-6 5 0,1 0-137,-1 4 1,0 5 107,-3 3 1,1 4-161,-5 3 0,5-1 93,-2 5 1,0 1-186,1 7 1,1-3-98,6 2 0,-1 0-80,5 0 0,1-1-14,3 1 0,0-2 88,0-1 1,6-1-55,5-3 1,1 1 42,3-5 1,3 1 100,1-5 0,1-3-31,-1-1 0,3-4 180,-3 1 0,-2-4 21,2-4 1,1 1 143,2-4 0,0-5-149,-3-3 1,1-2 87,-4 2 1,3 1-213,-4-5 1,-1 0 100,-7-4 0,2 1-168,-5-1 1,0 0 81,-4 0 1,-1-4-174,-3 1 1,-4-2-128,-7 1 0,1 4-174,-5 0 1,0 2-473,-4 6 0,0 3 389,0 5 0,1 4 77,-1-1 0,0 8 150,0 4 0,5 3 314,3 4 0,-1 3 0,0 5 0,1 0 0,4 0 0</inkml:trace>
  <inkml:trace contextRef="#ctx0" brushRef="#br0" timeOffset="6">3049 13145 7853,'12'0'364,"-6"-5"-119,4 4 0,-5-5 1043,3 2-55,-3 3-817,0-4 1,-2 10-358,4 2 1,-4 3 89,1 2 0,-2-1-269,2 1 1,-1-1 143,4 1 0,-3 3-247,4 0 0,-1-1 172,5-6 0,0 2-90,3-3 1,3 0 441,5 0 0,1-4-82,3 1 1,-3-3 54,3-1 1,-3 0-47,-1 0 1,-1-4-68,1 0 0,0-3-46,0 3 1,-5-4-114,-3 4 0,-2-3-20,-2 3 1,-1-1-582,-2 1-374,-3 3 470,-5-9-2469,0 3 1547,0-4 1425,0 5 0,0-10 0,0 4 0</inkml:trace>
  <inkml:trace contextRef="#ctx0" brushRef="#br0" timeOffset="7">3723 12791 7853,'0'-6'772,"-5"1"31,4 0-262,-4 4 242,5-4 48,0 5-633,-5 10 0,2-1-107,-4 10 1,4 0-5,-1 3 1,3 3-105,1 1 1,0-2 78,0 3 1,1-3-61,3-1 0,2 0-72,6 0 0,3-1 9,0 1 0,4-5 1,-4-3 0,5 2 62,-5-2 0,5-1-45,-1-6 0,-1-2 100,1-2 0,-4-3 5,4 3 0,-4-4 16,4-4 1,-1-2 10,1-6 1,2 1 74,-6-1 0,1 0-58,-1-4 1,-2 3-69,2-6 0,-6-1 57,-1-2 0,-6-1-143,2 0 1,1-4 24,-1 1 0,0-5-155,-4 5 0,0-5-274,0 4 1,0 2-52,0 6-639,-5-3 476,4 10-453,-4-5 672,-1 11 1,5 6 446,-3 8 0,-2 2 0,0 1 0</inkml:trace>
  <inkml:trace contextRef="#ctx0" brushRef="#br0" timeOffset="8">4340 12666 7853,'0'-7'625,"0"-3"-99,0 9 318,0-4-157,0 5-372,0 5-1,0 1-76,0 6 0,0 4 0,0 3 0,0 7-144,0 0 0,0 5 131,0-5 1,0 5-245,0-4 1,0 3 79,0-3 1,0 3-114,0-3 0,0-2 55,0-6 1,0 1-57,0-4 0,4-1-164,0-4-167,-1 1 99,2-1-246,-3-5-1404,3 0 874,-5-6-368,0 0 1429,0-6 0,5-5 0,1-7 0</inkml:trace>
  <inkml:trace contextRef="#ctx0" brushRef="#br0" timeOffset="9">4546 12711 7853,'5'-16'0,"-4"7"-163,3-2 163,2 2 1703,-5 2-426,4-3-759,-5 9 0,0-3-300,0 8 0,0 6-145,0 5 0,0 6-32,0-2 0,-3 4 68,-1 3 0,0 3-163,4 6 0,0-1 39,0 0 1,0 0 7,0 1 1,5-5-66,3 1 0,2-6 61,1 2 0,1-5 49,-1-3 0,0-2 39,1-6-873,-6 1 384,4-1-1383,-8-4 1304,3-2 0,-7-5-1076,-1 0 1162,1 0 0,-7-5 405,6-3 0,-5-3 0,4-5 0,0-1 0,-6-6 0,-2 0 0</inkml:trace>
  <inkml:trace contextRef="#ctx0" brushRef="#br0" timeOffset="10">4557 12769 7853,'5'-18'0,"0"1"272,3 6 0,2-4-22,-3-1 0,4 5 184,0 3 0,0 1-105,1-5 0,1 5 59,2-1 0,-1 6-105,5-2 1,-4 2-133,4 2 1,0 0-68,4 0 0,-2 6 111,-1 1 1,1 0-289,-2 0 1,-2 2 130,-2 6 1,-2-2-391,-2 2 0,-3-1 158,-1 1 1,-4-1-200,1 5 1,-4-5 83,-4 2 1,0 0-39,-7-1 0,2 0 286,-7-3 1,0 3-81,1 0 1,-2-2 117,2-2 0,-2-5-64,-2 5 0,3-2 316,5 2 0,-3-3-98,2-1 0,-2-3 239,7 4 1,0-4-102,0 3 1,3-3 53,-4 4 1,6-4-276,-2 3 0,3-3 81,1 4 0,0-5-91,0 5 1,0-4 71,0 3 0,5-3 45,2 4 1,3-2-81,2 2 0,3 2 217,0-2 1,4-2-99,-3 2 0,8-2-67,-2 1 1,4 2-98,-3-5 1,0 0 85,-1-4 0,-3 4-185,0 0 0,-1-1 61,1-3 0,2 0-113,-6 0 0,4 0 7,-4 0 0,-4 0-1377,-3 0 592,0 0 0,-1 0-1645,1 0 2544,-6 0 0,4 0 0</inkml:trace>
  <inkml:trace contextRef="#ctx0" brushRef="#br0" timeOffset="11">5299 12666 7853,'-5'-12'296,"4"5"604,-3-1-68,3 6-408,1-9 163,0 10 0,-1-4 265,-3 5-635,3 0 1,-8 9-69,5 2 0,-4 5 26,4-1 0,-1 4-57,2 7 1,0-1-141,-5 1 0,6 2 31,-2-1 1,3 1-39,1-2 1,-4-1-262,0 1 1,0-2 172,4-1 0,4 0-90,0 0 1,5-5 64,-2-3 1,0-3 101,0 0 0,1-4 32,3-1 1,1-3 15,-1 4 1,1-6-2,-1 2 0,1-3 20,-1-1 0,0 0 1,1 0 1,3 0-18,0 0 1,4-4-130,-3 1 0,3-3 34,-4 3 0,0 1-362,-4-1 41,1-4-285,-1 6-1019,-4-9 1210,-2 3 1,-5-4-150,0 0 0,-5-1 648,-3 1 0,-2-1 0,-2 1 0</inkml:trace>
  <inkml:trace contextRef="#ctx0" brushRef="#br0" timeOffset="12">5231 12917 7853,'0'-6'598,"2"-3"167,6 5 0,0-4 73,7 5 0,3-3-357,1 3 0,-2 1-169,2-1 1,0 0-88,4-1 0,-1 3-243,-3-3 1,2 3-122,-2 1 0,-2 0-146,-2 0 1,-2 0 90,-2 0 0,-1-1-342,-2-3 0,-2 3-1896,-2-3 1694,-3-3 0,5 1-341,-6-5 1079,-6 4 0,0-8 0,-5 2 0</inkml:trace>
  <inkml:trace contextRef="#ctx0" brushRef="#br0" timeOffset="13">5208 12677 7853,'1'-7'506,"3"-1"0,2 4-219,6-3 0,3 3 126,0-4 1,6 4-181,-2-3 0,6 3-21,2-4 0,0 4-281,0-3 0,-3 4 118,3-1 0,1 2-736,-2-2-1,0 3-6,-7-3 1,1 2-1080,-5-2 1773,1 2 0,0-13 0,2 3 0</inkml:trace>
  <inkml:trace contextRef="#ctx0" brushRef="#br0" timeOffset="14">5893 12552 10427,'-11'0'2006,"-4"1"-1752,-1 3 0,1 1-42,4 2 0,-5 3 0,1-2 0,0-2-336,4 2 0,-5 0 154,1 3 1,1 0-20,7 1 1,-4-1-97,4 1 0,2-1-81,1 1 0,3-1-25,1 0 1,0 5 84,0-1 1,6 0 79,5-3 1,2-1 15,6 0 1,0 2 119,4 2 0,0-2-116,0 2 0,-1-2 39,1-2 1,0 1-28,0-1 0,-4 4 9,0 1 0,-5-1-12,1-4 0,-2 2-96,-2 2 0,1-2-36,-1 2 0,-4-2 109,-4-2 0,-1 2 30,-2 2 0,-2-2-44,-1 2 0,-5-2 239,-7-2 0,-3-1-15,-5-2 0,-1 2 75,-3-2 0,1 2-52,-9 1 1,9-1-64,-5-2 1,6 1-1210,2-5 821,0 0 1,6-4-2360,1 0 1410,9 0 1187,2 0 0,10-6 0,1 0 0</inkml:trace>
  <inkml:trace contextRef="#ctx0" brushRef="#br0" timeOffset="15">6921 12563 7781,'0'-6'755,"0"-5"46,0 10-513,0-4 0,0 4 289,0-3-153,0 3-273,0-4 0,4 10 129,0 2 1,-1 5-14,-3 3 0,4 3-118,0 5 0,0 2 63,-4 5 0,0-3-219,0 7 1,0-2 65,0 2 1,0 2-182,0 2 1,1-6 70,3 2 1,-3-7 6,3-1 1,-3-3-10,-1-4 0,2-2-82,1-6 1,-1 0-698,1 1 346,4-6-507,-6 4 395,9-8-1089,-9 3 1176,5-10 1,-8-3 510,-2-7 0,-7-3 0,-7-5 0</inkml:trace>
  <inkml:trace contextRef="#ctx0" brushRef="#br0" timeOffset="16">6864 12883 7853,'8'-2'336,"-1"-1"0,1 1 8,3-1 1,2 1 321,2 2 1,-1-1-214,5-3 0,4 3-35,4-3 0,1 3-216,-2 1 0,-2 0 0,3 0 0,-3 0-311,-1 0 0,-5-4 147,-3 0 0,-2 0-729,-2 4 1,-3 0 133,-1 0-1796,-4 0 932,2 0 424,-5 0 997,0-5 0,0-1 0,0-5 0</inkml:trace>
  <inkml:trace contextRef="#ctx0" brushRef="#br0" timeOffset="17">6921 12666 7853,'11'-8'-125,"1"1"0,4-1 125,3-4 0,3 5 934,1-1 0,3 1-360,1-5 0,4 5-23,-5-1 1,6 4-216,-2-3 1,-2 4-256,-1-1 1,1 3 89,-1 1 1,-1 0-122,-3 0 1,0-1-95,0-3 0,0 3 108,-1-3 0,0 3-363,-3 1 1,1 0 87,-4 0 1,-1-4-1,-4 0 1,1 0 142,-1 4 1,-3 0 104,-1 0 1,-4-1 339,1-3-112,-3 3 4,-1-4-126,0 5-29,0 5 1,0-3-11,0 6 1,-1 3 89,-3 5 1,1 5-142,-4 2 0,-1 1-103,-3 7 1,3-1-123,0 4 0,2 1 66,-2-1 1,0 0-230,4 0 0,-4-4 132,4-4 0,1 1 87,3-4 1,0 1-11,0-9 0,0 0 124,0-3 1,3-5-276,1 1-351,0-6-186,-4 9 116,0-10 0,0 3-185,0-8 1,0-3 882,0-4 0,0 0 0,0-1 0</inkml:trace>
  <inkml:trace contextRef="#ctx0" brushRef="#br0" timeOffset="18">7526 12597 7853,'5'-16'115,"-3"3"1,7-3 310,-6 4 1,5 1 46,-4-1 1,3 5 265,-3-1-220,5 6 0,-6-4 242,4 6-438,-4 0 1,7 9-30,-2 3 1,-2 7-98,2 0 1,-1 7-30,5 5 1,-4 2-60,4 1 0,-3 2-150,6 2 1,1-3-57,0 3 0,3-2-299,-4-2 1,4-3 172,-4-1 1,4-5-3,-4 2 0,2-4 66,-2-4 1,-2-3 122,2-4 0,-6-2-128,-1-2 0,-5 1-391,5-6-284,-5 1 298,2-4-449,-5 0 1,-5 0 410,-3 0 0,-2-5 579,-2-3 0,-4-2 0,-2-1 0</inkml:trace>
  <inkml:trace contextRef="#ctx0" brushRef="#br0" timeOffset="19">7526 12917 7853,'-6'0'2674,"1"-5"-2284,10 4 0,1-4 47,6 5 0,-1 0-171,1 0 1,-1 0-89,0 0 1,5 0-90,-1 0 0,4 0-214,-4 0 1,5 0-131,0 0 1,-3 0-423,2 0 1,-3 0-501,3 0 1,-5 0-599,1 0 1775,3-6 0,-6 0 0,5-5 0</inkml:trace>
  <inkml:trace contextRef="#ctx0" brushRef="#br0" timeOffset="20">8326 12574 7853,'6'-5'-1003,"-1"-1"1631,-5-5 1,0 3-133,0 0 0,-4 4-64,1-3 1,-6 3-71,1-4 1,-2 6-138,-1-2 0,-1 3 75,1 1 0,-1 0-88,1 0 0,-4 0-115,-1 0 1,0 5 85,1 3 0,1 2-146,-5 1 1,1 6 66,-1 2 1,-3 2-67,3 2 0,2 5-198,-3 2 1,7 2 121,-3-1 1,5 2-221,3-3 0,-1-1 125,6 2 0,-1-2-92,4 1 1,2-2 149,6-5 0,1-1 151,10-3 1,1-3 2,7-4 1,-4-2 237,-1-3 0,5 0-132,-4-3 1,1-3-86,-5 3 1,3-3-201,-3-1 0,-3-4 155,-1 0 0,-2-1-910,-1 1 1,-2 2 436,-3-6 1,0 4 417,-4-3 0,-1-6 0,3-5 0</inkml:trace>
  <inkml:trace contextRef="#ctx0" brushRef="#br0" timeOffset="21">8646 12574 7853,'-7'-5'-86,"2"3"86,5-6 556,0 6 1,0-5 265,0 3 474,0 3-491,0-4-551,0 5 0,0 6 89,0 6 0,-1 4-97,-3 7 1,3 5-35,-3 3 0,1-2 26,0 1 0,1 1-26,-1 3 0,1-1 0,2-3 0,2 2 26,1-5 1,-1-1-28,1-3 1,3-5 13,-3-3 1,5-2 224,-4-2-4783,0 1 341,1-6 2308,-4-1 808,4-5 876,-5-5 0,0-6 0,0-7 0</inkml:trace>
  <inkml:trace contextRef="#ctx0" brushRef="#br0" timeOffset="22">8394 12586 7853,'12'-5'182,"0"0"365,4-3-388,1-2 0,8 5 123,1-3 0,0 2-57,4 2 0,-1 1 26,2-4 0,0 4-26,-4 0 1,0 1-396,-4 2 0,-1 0-40,1 0 0,-1 0-180,-3 0 1,1 0 108,-5 0 1,1 0-605,-5 0-279,0 0 591,1 0 573,-6 0 0,3 2 0,-5 1 0,0-1 0,-4 3 0,5-5-60,-4 0 0,4 1 114,-5 3 0,-1-3 482,-3 3 0,-1 2-229,-3 2 0,-2 2 325,3 1 0,-4 2-213,0 2 1,1-1-26,2 5 0,-2 0-199,2 4 1,3 0-165,2 0 0,1 0-138,2 0 1,2-1 144,1 1 0,4 0-324,4 0 1,4-5 126,1-3 1,4 0-62,-1-3 0,3 0 166,0-8 1,1 4 220,0-5 0,0 1-161,0-4 0,0-4 98,-1 1 1,1-6 55,0 1 1,-5-1-50,-3 2 0,2-5 134,-2 1 1,-4-1-32,-3-3 1,-2-3 13,2-1 0,-3 2-41,-5-2 0,0-2-222,0-5 0,-5 0-2,-3-4 1,-3 4-114,-4 0 1,-4 2 92,-8 1 0,-2 9-104,-6 2 0,2 9-593,3-1 1,-2 3 330,6 1 1,0 5-564,7 2 1,-1 0 985,5 0 0,-1 6 0,5 5 0</inkml:trace>
  <inkml:trace contextRef="#ctx0" brushRef="#br0" timeOffset="23">9354 12529 7853,'6'-12'52,"-1"1"239,-5-1 0,-1 6-28,-3 2 0,3 2 263,-3-2-284,3 3 0,-1-3 13,-1 8 0,1 3 162,-1 9 1,-3 1-142,3 6 0,-1 4-147,4-1 0,4 5 96,-1-4 0,5 4-162,-4 0 1,5-3-39,-2-2 1,2 2-169,-1-1 0,2-1-275,-2-3 1,-2-4 211,2 0 1,-6-5-422,2 2 1,-3-4 266,-1 0 0,0-5-1749,0 1 1596,0-6 1,-5 4 512,-2-6 0,-4 0 0,0 0 0</inkml:trace>
  <inkml:trace contextRef="#ctx0" brushRef="#br0" timeOffset="24">9331 12552 7853,'6'-18'0,"4"0"328,-2 3 0,6 2-15,1-2 1,4 2 199,-4 2 0,2 3-115,-2 1 0,-1 4 35,5-1 1,-4 3-120,4 1 0,-5 0-133,2 0 0,0 5-214,-1 3 1,1 2 110,-5 1 1,0 2-21,1 2 1,-6-1 52,-2 5 1,-3-4-495,-1 4 0,-1 0 145,-3 4 0,-2-4-288,-6 0 1,0-1 144,-4 1 1,2 1 16,-5-4 0,2 3 163,-2-4 0,-3 4 156,3-4 0,3 2 18,0-2 0,4-2-69,0 2 1,5-3 272,-1 0 1,5-4-38,0-1 1,1 1 105,2 3 1,0-3 16,0-1 0,5 1 7,3 3 1,2-3-87,2 0 1,4-1-15,3 5 0,-1-6-183,1-2 1,0 1 74,4-1 0,-4 0-65,0-4 0,-4 1 46,4 3 1,-5-3-468,1 3 1,-6-3-133,-1-1 0,-1 0-365,5 0 0,-4-1 921,-1-3 0,1-2 0,3-6 0</inkml:trace>
  <inkml:trace contextRef="#ctx0" brushRef="#br0" timeOffset="25">9833 12529 7853,'5'-12'600,"3"1"1,-2-1 317,2 1-494,0 5 0,-2-1 112,-2 4-126,-3 1 1,-1-2-96,0 8 1,0 8-190,0 7 1,0 2 17,0 2 0,0 5-167,0 2 0,-4 3 33,0 2 1,1-1 154,3 0 0,0-1-407,0-2 1,0 0 84,0-4 0,1 0-210,3-4 0,1-1 161,2 1 1,2-5-191,-5-3 1,4-2-71,-4-2 1,1-3-906,-2 0 368,-1-6-173,3 3 1176,-5-5 0,-5-10 0,-2-3 0</inkml:trace>
  <inkml:trace contextRef="#ctx0" brushRef="#br0" timeOffset="26">10039 12552 7853,'5'-12'0,"-2"2"331,4 2 617,-4-2 122,7 9-292,-9-4-638,4 5 0,-5 1 72,0 3 0,0 7-55,0 8 0,-4 4-21,1 4 0,-2 2-147,1 5 1,2 1-7,-1-1 0,1-4-243,2 1 0,0-5-131,0 5 1,0-7 211,0-1 0,4-2 6,0-5 1,1-1 53,-1-4 0,-3-3 78,3-1-195,2-4 100,-4 2-16,3-5 1,-5-1 98,0-3 0,-2 1-3,-1-4 1,1-1-17,-2-3 1,3-4 184,1-1 1,0-4-122,0 1 1,0-3 135,0 0 1,0-1 104,0 0 0,0-4 95,0 1 1,0 0-24,0 7 1,0 3 375,0 4-360,0 1 0,1 5-71,3 2 1,-1 2-265,4 2 0,1 7-12,3 4 0,5 2-20,-1 6 0,4 0 45,-4 4 1,4 0-69,-4 0 0,4 3-217,-3 1 1,3-1 126,-4-3 0,5-4-119,-1 0 0,-1-5 54,1 2 1,-5-8 491,1 0 0,-2-5 406,-2 0 252,1-1-188,-1-2-123,-4 0 0,-2-5-207,-5-3 1,0-2-91,0-2 1,0-3-284,0 0 1,0-5 96,0 1 1,-4 1-278,0-1 1,0-4 147,4-4 0,0-1-619,0 2 0,0 0 81,0-4 1,0 3-121,0-3 1,2 6 114,1 1 0,-1 0 168,1 4 0,0 3-161,1 0 0,-3 4-279,3 0-634,-3 1 719,-1-1 727,0 1 0,0 5 0,0 0 0</inkml:trace>
  <inkml:trace contextRef="#ctx0" brushRef="#br0" timeOffset="27">11055 12449 7853,'0'-7'272,"0"-3"1,-1 9 124,-3-3 0,2-1-128,-6 1 1,4 0 57,-3 4 1,-1 0-103,-3 0 0,-2 0 147,-2 0 1,1 2-95,-5 2 1,4 2 72,-4 5 1,0 2-115,-4 2 1,0-1 12,0 5 1,0 0-223,0 4 0,2 4 118,2-1 1,-2 2-195,6-1 0,1-2 97,7 6 0,-2-6-301,5 2 1,0 1 140,4-2 0,0 0-142,0-7 0,5 2 87,3-2 0,6-2 64,1-2 1,1-3 124,0-5 1,0 2-72,3-5 0,3 0 163,-3-4 1,1 0-86,-1 0 0,1-2 82,-4-1 0,3 0-84,-4-5 1,0 1 172,-3-5 1,-5 1-73,1 0 1,-4-1-103,3 1 0,-4-4-243,1-1 1,-3 1-27,-1 4-584,-5-1 1,-2 5 376,-4-1 0,-2 5-567,-2 0 0,1 3 348,-5 3 0,4 4 190,-4 4 1,0 2 477,-4 2 0,0-2 0,0 3 0</inkml:trace>
  <inkml:trace contextRef="#ctx0" brushRef="#br0" timeOffset="28">6853 13442 7853,'6'0'538,"-1"0"0,-5-1-272,0-3 0,1 3 273,3-3-328,-3 3 1,6 1 297,-4 0 19,-1 0-27,8 0-276,-4 0 0,6 0 0,-1 0 1,-3 0-133,-1 0 1,1 0 92,3 0 0,2 0-97,2 0 0,-1 0 54,5 0 0,0-4-14,4 0 0,0 1-1,0 3 0,0-2-27,-1-2 0,5 3 15,0-3 0,3-1-4,-3 1 1,3-3-32,-3 3 1,3-1 6,-3 1 0,4 2-47,-5-6 0,5 5 71,-5 0 1,5-2-54,-5 1 0,1-1 19,-4 1 1,4 3-15,-1-3 1,1 3-41,-4 1 0,3-4-9,1 0 0,0 0-60,-5 4 1,5-4 106,0 1 0,3-1-80,-3 4 1,3-4 57,-3 0 1,1 0-18,-1 4 0,-3 0 4,2 0 0,-2-3-1,-1-1 0,0 0-27,0 4 1,0 0-6,0 0 1,-1-1-55,1-3 1,-4 3 78,0-3 0,-3 2-84,3 2 0,-4 0 63,4 0 0,-4 0-13,4 0 0,-4 0 9,4 0 1,0 0 3,4 0 1,0 0-5,0 0 1,0 0 2,0 0 0,-1-1-28,1-3 0,0 3 27,0-3 0,0 3-40,0 1 0,0 0 32,-1 0 1,1 0-3,0 0 0,1 0-2,3 0 0,-3-1 31,3-3 1,1 3-16,-2-3 1,5 3 5,-5 1 0,2 0-1,-1 0 0,-2-2-6,6-1 0,-6 1 0,2-2 0,-3 3 0,-1 1 0,-1 0-11,1 0 0,0 0 12,0 0 0,0 0-1,0 0 0,3 0 0,1 0 0,-4 0 1,-4 0 1,0 0 0,4 0 0,-2 0-3,-2 0 0,3 0 7,-3 0 0,4-4-4,3 1 0,-1-1-38,1 4 1,-2 0 6,-1 0 1,0-1-6,0-3 1,0 2 27,0-1 1,-1 1-3,1 2 1,0 0-2,0 0 0,0 0-7,0 0 1,-1 0 17,1 0 1,0 0-14,0 0 0,4 0 6,-1 0 0,1-1-46,-4-3 0,0 3-6,-1-3 0,1 3 22,0 1 0,1 0-7,3 0 1,-3 0 8,3 0 0,-3 0 1,-1 0 0,-1-4 52,1 0 0,0 1-50,0 3 0,0 0 4,0 0 0,-1 0 8,1 0 1,0 0 4,0 0 1,-4 0-35,0 0 1,-4 0 27,4 0 1,0 0-23,4 0 0,-4 0 14,0 0 0,0 0-61,4 0 1,0 0 50,0 0 1,0 0 52,0 0 0,-4 0-16,0 0 1,-4-4 3,4 0 1,-5 0 82,1 4 1,-6 0 200,-1 0 0,-5 0 393,5 0-206,-6 0-365,4 0-3534,-6 0 2597,0 5 1,-2-4 827,-2 3 0,-7-2 0,-7-2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09.9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19758 3072 8369,'-23'12'0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9:58:29.98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12152 4488 7853,'0'-6'87,"0"-4"200,0 9 42,0-4-248,0 5-86,0 5 1,0-3-75,0 6 1,0-4 110,0 3 9,0 1-22,0 3 21,0 1 48,0-1 19,0 1 53,0-1-90,0 0-20,0 1 0,0-1-12,0 1 1,0-5-2,0 1 3,0-1 1,0 5-19,0-1 10,0 1 1,0-1-6,0 1 1,0-1-3,0 0 0,0 1 1,0-1 1,0 1 22,0-1 1,0 4-22,0 1 1,0 0 38,0-1 1,0-1-31,0 5 0,0-4-1,0 5 1,0-7-27,0 3 0,0 0-4,0-1 0,4 1-12,-1-5 1,1 0 35,-4 1 1,4-1-59,0 1 1,1-1 40,-1 1 0,-2-1-20,6 0 1,-6 1 12,2-1 0,-1 1-6,1-1 0,-3 1 7,3-1 0,-2 0 33,2 1 1,-3 3-18,3 0 1,-3 4-9,-1-3 1,0 3-30,0-4 1,2 4 25,1-4 1,-1 4-61,1-4 0,-1 4 54,-2-3 1,0 3-36,0-4 1,4 4 19,-1-4 1,1 4-2,-4-4 0,1 6 7,3-2 0,-2-2 1,1 3 1,-1-5 39,-2 4 1,1-1-39,3 1 0,-3 2 111,3-2 0,-3 3-94,-1 1 0,0-1 75,0 1 0,0-4-68,0 0 0,0 0 2,0 4 0,0 0-44,0 0 0,0 0 33,0 0 0,0-1-1,0 1 0,0 0 3,0 0 1,0 0-22,0 0 0,0-1 12,0 1 1,0 0-32,0 0 0,0 1 35,0 3 0,4-3 0,0 3 0,-1-3-21,-3-2 0,0 5 17,0 0 0,0-1-19,0-3 0,2 1 14,2 3 1,-3-3-32,3 3 1,-3 1 28,-1-2 1,0 2-5,0-1 0,0 2 56,0 5 0,0 1 4,0-1 0,0 0-27,0 0 0,0-2-14,0 2 1,0-6-23,0 7 1,0 0 24,0 3 1,0 5 91,0-1 1,-4 1-69,0-1 1,0 1 3,4-5 0,0 4-37,0-4 1,0 0 0,0-3 1,0 3-26,0 0 1,0 1 48,0-1 0,0-1 17,0 5 1,0-5-27,0 1 1,-1 1 21,-3-1 1,3 5-29,-3-1 1,3-1 10,1 1 0,-4-2 14,0 2 0,1 1 2,3-5 1,0 4-39,0-4 0,0 0 28,0-3 1,0 3-76,0 0 0,0 4 61,0-4 1,0 4-62,0-4 0,-2 4 50,-1-4 1,1 1-40,-2-1 0,3-4-26,1 1 0,0 3 52,0-4 0,0 3-40,0-3 0,0 0 31,0 1 1,0 3 9,0 0 0,-4 4-13,1-4 0,-1 3 49,4-2 1,-4 2-47,0-2 0,-1 2 26,1-3 1,3 4-16,-3-4 1,3 4 4,1-4 0,-1 0-2,-3-3 0,3 1 0,-3-1 0,2 5 13,2-5 0,0 3-15,0 0 0,0-3 22,0 3 1,0 2-16,0-2 0,0 0-6,0-4 0,0 0-10,0 1 1,0 3 13,0 0 0,0 1-15,0-1 0,0-2 12,0 2 0,0-1 6,0 1 0,0-3-11,0 3 1,0-6 3,0-2 0,0 1 0,0 3 0,0 0 0,0 1 1,0-2 37,0-3 0,0 7 4,0-3 1,0 3-44,0-3 0,0 1 12,0-1 0,0 4-28,0 0 1,0 0 26,0-4 0,0 3-5,0-3 0,0 7 12,0-7 0,0 3 18,0-3 0,2 0-39,2 1 0,-3-1 0,3 0 0,-3 1 35,-1-1 1,0 0-21,0 0 1,0 4 2,0 0 0,0 1 0,0-5 0,0 0-36,0 0 1,0 4 28,0 0 1,0 1-23,0-5 0,0 0-6,0 0 1,0-3-6,0-1 0,0-3-5,0 3 1,0-4 21,0 0 1,0 0-5,0 0 1,0-1-2,0 1 1,0 0 19,0 0 0,0 0-9,0 4 1,0-3 1,0 3 1,0-4 32,0 0 0,0 2-35,0-1 1,1 1 4,3-2 1,-3-2-1,3 3 1,-3-3-9,-1-1 1,0 0 8,0 0 0,0 0-15,0-1 1,0 5 11,0 0 1,0-1-10,0-3 1,0 4 6,0-1 0,0 1-2,0-4 0,-1 4 5,-3-1 0,3-3-4,-3-4 1,3 0-71,1 4 0,0 0 65,0 0 0,-4 0-21,0-1 1,0 1 17,4 0 1,0 0 6,0 0 1,0 3-31,0 1 0,0 0-1,0-4 1,0 3 28,0 1 1,0-1-12,0-3 0,0-1 35,0-3 0,0 1-29,0-5 0,0 1 35,0-5-33,0 1 0,0-1 1,0 0 1,2 1 23,2-1 1,-3 1 1,3-1 1,-3 4-9,-1 0 1,0 2-11,0-2 0,0-1-1,0 5 1,0-5 3,0 1 0,0 2 63,0-2 1,0 0-2,0-3 1,0-1 6,0 1 1,0-5 231,0 1-140,-5-1 76,4 0-117,-5 3-113,6-9 0,0 6 135,0-4-50,0-1 46,0 3-1238,0-5-397,6 0 0,0-5 1491,5-3 0,1-7 0,-1-3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8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3952 4020 8192,'0'-6'131,"0"-4"364,0 3 0,-4-4-14,0-1 0,0 5-111,4-1 1,-4 4 31,1-3 0,-2 0-151,1 0 1,1-2 9,-4 5 1,-1-3-32,-3 3 0,3-4 16,0 4 0,-1-1-153,-6 1 0,2 3 112,-2-3 1,1 3-295,-1 1 1,-3 1-99,-5 3 1,2-1-78,2 4 1,-3 1 85,3 3 0,-1 2-69,1 2 0,-1-1 70,4 5 0,1-4 118,4 5 1,1-3-41,2 2 0,3 2 17,5-6 0,0 1 51,0 0 0,0-4 24,0 4 1,5-4 21,3 0 1,6-5 7,1 1 0,4-6 125,-4 2 1,5-3 36,-1-1 0,3 0-108,1 0 1,-2-3 38,-2-1 1,2-5-63,-6 1 1,4 2-37,-4-2 1,0 2-34,-3-2-42,-1-2 96,1 4 1,-5-2-328,1 1 113,-6 4 138,4-2 29,-6 5 205,0 0-102,0 5 1,0 2 72,0 4 0,0 2 4,0 2 1,0-2-53,0 2 1,0 1-95,0-1 0,0 2 58,0-2 1,1-2 53,3 2 0,-3-6-51,3-1 1,2-2 315,2 2 0,-2 0 300,2-4-528,-1 5 1,5-8-14,-1 3 1,0-2 250,1-2-926,4 0 0,1-2 308,2-2 0,1 3-2870,-5-3 3075,6 3 0,-9-4 0,5-1 0</inkml:trace>
  <inkml:trace contextRef="#ctx0" brushRef="#br0" timeOffset="1">7321 3849 8293,'0'-7'615,"0"2"457,0 5 1,0 9-657,0 3-160,0 2-64,0 2 0,0-2-44,0 5 0,0-1-187,0 1 0,0 6-216,0-2 162,5 3 1,-4-2 88,3 2 1,-3 0 31,-1 4 1,0-3-91,0 3 0,0-4 102,0 0 0,0-5 0,0-2 1,-4-2 10,1 2 1,-1-2 381,4-6-144,0 1-67,0-1 60,0-4-73,0-2 636,0-5 1,-4-2-461,0-1 0,0 0 61,4-5-425,0 1 1,0-5-39,0 1-178,0 0 1,2-1-195,1 1 1,0 3 50,5 0-46,-1 6 0,5-7 71,-1 5 1,0 0 59,1 4 1,3 0 88,0 0 1,6 0 40,-2 0 0,2 0 47,2 0 0,-1 2 16,-3 1 1,1 0 18,-5 5 1,0-5-158,-3 5 139,-1 0 0,-1 3-31,-2 1 1,-3-5 192,-5 1 1,-1-1-110,-3 5 1,-6-1 86,-5 1 0,-2-1 164,2 0 0,-4 1-102,-8-1 1,3-3 188,-2 0 0,1-5-55,3 5 1,-1-6 72,0 2 0,4-2-99,0-2 1,5 0-203,-1 0 1,6 0 137,1 0 0,4-4-534,-3 0 0,4-1 347,-1 1 0,3-7 0,1-7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84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7572 8097 8305,'0'-7'-174,"0"-1"191,0 6 236,0-9-84,0 10 128,0-9 0,0 9 317,0-9-256,0 8 1,1-3-73,3 5 100,-3 0 26,4 0-207,-5 0-309,-5 0 0,3 2 46,-6 1 0,4 4-23,-3 4 1,-1 1 124,-3-1 0,-1 5-186,1 4 0,3-3 31,1 2 0,-1 2 26,-3 5 1,-1-2 73,1 3 1,1 2-3,2 2 1,-1 2 130,5 1 1,-3 0-76,3 0 0,-4-1 116,5-2 0,-1 1-64,4-6 1,0 5-36,0-5 1,0 5 12,0-5 1,0 1 25,0-4 0,4-1 15,-1-3 1,6 2 23,-1-2 0,5-2-24,-2-2 0,3-1-155,-6 1 0,2-2-89,1 2 0,1-6 454,-1-1-195,0-1 0,0 5-125,-4-1 72,3-5 1,-5 1-147,3-4 0,-2-1 93,-2 2-584,-3-3 164,10-1-901,-10 0-292,4 0 1590,-5 0 0,-5-5 0,-2-2 0</inkml:trace>
  <inkml:trace contextRef="#ctx0" brushRef="#br0" timeOffset="1">7823 8509 8093,'0'-7'17,"0"2"1586,0 5 0,0 5-1340,0 3 0,4 3-74,0 4 1,5-2 11,-2 2 1,4 2 176,0-2-479,0 5 142,1-2 0,-1 0 82,1-3 0,-1 2-102,1-2 0,3 4-22,0-4-22,0 0 0,-3-3 23,-1-1 0,0 1 37,1-1 1,-5-1-28,1-2 1,-2-2 126,2-2-330,2-3 1,-7 4-10,4-5-319,-4 0 49,2 0 0,-5-1-400,0-3 1,-5 2 137,-3-6 1,2 2 733,-2-2 0,1-7 0,-5 2 0</inkml:trace>
  <inkml:trace contextRef="#ctx0" brushRef="#br0" timeOffset="2">8040 8531 8093,'0'-11'0,"0"5"672,0-5-212,0 5 54,0 0 148,-5-4-404,4 8 1,-8-1-15,5 6 0,-5 5-180,2 7 0,-3-1 124,-2 5 1,1 0-173,-1 4 0,0 5 100,-4 2 1,2-2-232,-5-1 1,2 1-53,-2-1 0,1-1-112,3-3 1,2 0-95,-2 0 0,6-5-221,1-3 1,4-4-818,-3-3 1411,4 2 0,-2-4 0,5 6 0</inkml:trace>
  <inkml:trace contextRef="#ctx0" brushRef="#br0" timeOffset="3">8223 8897 9981,'0'13'928,"0"2"-747,-5 3 0,4 1-56,-3 0 0,3 0-182,1 3 1,-4 1-208,0 0 0,-4-4 258,5 0 1,-3-5-628,3 1 0,0-2 279,-4-1 0,4-5-558,-1 1 912,3-6 0,-4 8 0,-2-3 0</inkml:trace>
  <inkml:trace contextRef="#ctx0" brushRef="#br0" timeOffset="4">8474 8577 8134,'0'-11'263,"-4"3"648,1 0-551,-1 6 144,4-8-144,0 8 0,0-3-165,-5 5 0,4 5-375,-3 3 146,-3 2 1,6 7 33,-3 2 1,3-1-148,1 1 0,0-2 38,0 2 0,5 2-15,3-6 1,3 0-23,4-3 0,-2-5 1,2 1 0,3-6 168,1 2 0,-2-3 16,-2-1 1,1-3 10,0-1 1,-1-5-3,-4 1 0,1-2 117,-1-1 1,0-1-27,1 1 0,-5-1-91,1 1 1,-5 0 94,0-1 1,-1 1-4,-2-1 210,0 6-138,0-4-705,0 9 275,0 6 1,0 4 159,0 10 0,0-3 186,0 7 1,0-3-139,0 7 0,0 2 164,0 1 1,0 7-104,0 1 1,0 2 118,0-2-1,1-3-52,3 3 0,1 2-266,2-2 0,2 0 130,-5-4 1,4 0 41,-4 1 1,-1-2 186,-3-3 0,0-2-116,0-5 1,0-5-58,0-3 1,0-2 2,0-2 1,0 0-80,0 1 117,-5-6 1,-1 3-34,-5-5 1,-1 0-13,1-4 0,-1 0-119,1 0 0,-4-2 10,-1-1 1,-3-4-213,4-4 1,0-4-290,3-1 0,2-4 252,3 1 1,2-4-687,5-3 1,1 1-28,3-1 1038,2 2 0,11-4 0,0-1 0</inkml:trace>
  <inkml:trace contextRef="#ctx0" brushRef="#br0" timeOffset="5">9034 8006 7955,'-6'-6'113,"0"1"771,6 5 210,0 0 0,6 5-865,1 2 0,3 7 22,2 1 1,-1 2-59,1-2 1,3-1 29,0 5 1,5-4-82,-1 4 0,-1 2 45,1 5 0,0-1-114,4 1 1,-4 3-75,0 2 1,-4-2-32,4 1 0,-5 1-54,2 3 1,-5 4 70,-3 0 1,-2 0-154,-2-3 0,-3-1 64,3 0 0,-7 0 65,-1 1 0,-8-5 0,-1 1-40,-3 0 0,0 0-72,-3-5 131,5 1 32,-2-14-33,4 8-135,1-13 0,3 7-211,1-7 0,3-2-421,-4 2-601,6-6 1389,-3 3 0,5-5 0,0 0 0</inkml:trace>
  <inkml:trace contextRef="#ctx0" brushRef="#br0" timeOffset="6">10142 8120 8012,'-5'-6'7,"2"1"-2,-4 5 894,4 0-516,-2 0 0,4 0 949,-3 0-500,3 0-254,-5 0 186,6 0-1603,6 0 0,-5 1 59,3 3-496,-3-3 1276,-1 9 0,5 2 0,1 5 0</inkml:trace>
  <inkml:trace contextRef="#ctx0" brushRef="#br0" timeOffset="7">10153 8600 8046,'-6'5'46,"1"-4"1,3 8 306,-1-5 1,1 1 543,-1-1 0,1-2-206,2 6 0,0-4 200,0 3-9,0-4-553,0 7 1,0-7-254,0 4-65,0-4 0,0 3-864,0-2-475,0-3-1082,0 4 2410,5-5 0,-3 5 0,3 2 0</inkml:trace>
  <inkml:trace contextRef="#ctx0" brushRef="#br0" timeOffset="8">11718 8166 8234,'0'-6'-49,"0"0"-58,0 6 664,-5-5-24,-2 4 0,-4-3-312,0 8 1,-1-1-60,1 4 1,-2 2-194,-2 6 1,2-1 295,-2 5-352,-3 0 99,5 4 1,-3 4 210,4 0-308,1 4 71,0-7 1,1 8 20,2-5 0,-1 3-185,5-3-45,0 0 122,4-5 0,2 1 136,1 0-109,4 0 75,4 0 1,2-4-31,2 0 150,-2-5-131,3-3 0,1-1-35,2-2 439,2-3-235,2 0 1,0-6 526,0-3-426,5-2 1,1-7 93,5-2 1,-3 1-118,-1-5 0,-3 0-143,3-4 0,-4-1 95,0-3 1,-3-1-120,-4-2 1,-2-3 54,-6 2 0,-3-5-374,-1-3 1,-4 3 131,1 5 0,-8 3-375,-4 5 1,-7 2-124,-4 2 1,-4 4 250,-3 7 0,-5-1-402,-7 5 1,3 2 295,-4 6 1,5 2-274,4 5 1,2 1 742,5-1 0,5 1 0,2-1 0</inkml:trace>
  <inkml:trace contextRef="#ctx0" brushRef="#br0" timeOffset="9">12780 8120 8313,'0'-6'1739,"0"1"-1039,0 5 0,-5 1-463,-3 3 0,2 1 0,-2 3 1,-1 3-4,-6 0 0,1 1-131,-5 3 0,4-1 35,-4 1 1,0-2-119,-4 2 0,0 2 45,0-2 1,1 4-275,-1-4 45,0 5 149,-5-7 6,9 4 0,-8-2-45,8 0 1,3 0 99,0-3 1,4-5-397,0 1 288,1 0 0,5-1-327,2 1 111,3-6 177,1 9 0,1-9 312,3 6 1,2-5-93,5 5 1,2-4 70,2 4 1,3-5-104,5 5 0,-4-6 185,0 2 0,0 1-15,4-1 0,0 0-138,0-4 1,-2 0-113,-2 0 0,3 1 70,-3 3 0,-3-3-553,-1 3 0,-2-3 219,-1-1 0,-1 0-1516,0 0 804,-4 0-628,3 0 1597,-9 0 0,4 0 0</inkml:trace>
  <inkml:trace contextRef="#ctx0" brushRef="#br0" timeOffset="10">12369 8657 8169,'6'0'1697,"0"0"-1058,-2 0 131,-2 0-391,8 0 1,-8 0 213,6 0-404,-1 5-38,5-4 1,1 6 152,2-3-61,-2-3-145,8 4 1,-8-1-89,2-1 1,-1 1-159,1-4 0,-2 0-431,2 0 1,2 4-23,-2 0 1,4 0-1469,-4-4 2069,5 0 0,-2-5 0,5-2 0</inkml:trace>
  <inkml:trace contextRef="#ctx0" brushRef="#br0" timeOffset="11">13100 8371 8005,'-2'-10'573,"-1"3"37,1-3 313,-3 8-306,5-3 148,0 5 0,4 5-759,0 3 0,5 7 173,-2 4 0,4 3-42,0 1 1,2 1-138,2 2 0,-1 0 79,5 4 0,-5-4 49,1 0 0,2-3-373,-2-4 1,0 1 169,-4-4 0,-3 3 67,0-4 0,-1-1 64,5-7 1,-5 2-274,1-5-468,-6 5-499,9-8 141,-10 4 1,3-5 72,-8 0 970,3 0 0,-10-5 0,5-1 0</inkml:trace>
  <inkml:trace contextRef="#ctx0" brushRef="#br0" timeOffset="12">13397 8371 8049,'0'-11'566,"0"5"0,0-1-161,0 4 96,-5 1-193,-2 2 1,-8 7-64,0 4 1,-6 7 28,2 5 1,-3-3 72,-5 7-494,3-1-564,-4 3 753,0 4-314,4-3 222,-4-1 1,5-1-30,0-5 0,6-2 73,1-2 1,4-1-547,0-3 0,6-6 231,2 2 0,3-5-1682,1 1 2003,0-4 0,10-3 0,3-7 0</inkml:trace>
  <inkml:trace contextRef="#ctx0" brushRef="#br0" timeOffset="13">14128 8177 8373,'0'-6'731,"-5"1"0,2 10-340,-5 3 0,5-2-105,-5 2 0,0 3-82,-3 4 0,0 2 29,-1-2 1,-1-2-144,-2 2 1,1 1 172,-5 0 0,0 0-192,-4-1 0,-1-2-108,-2 2 1,0 2 170,-4-2 0,3 1-122,-3 0 0,5-4 74,3 4 0,0-8-97,7 0 1,0 0 68,3 3 0,5-3-135,-1-1 247,5 1-279,-2 3 0,7 0 90,1-4 1,4 2 34,4-5 1,2 1 92,2-1 1,-1-3-79,5 3 0,4 1 144,4-1 1,3-1-75,-3-3 0,3 0-158,-3 0 0,2 0 139,-6 0 1,1 0-253,-9 0-633,5 0 1,-7 0-55,2 0-1419,-2 0 897,-7 0 1379,0 0 0,-12 6 0,0 0 0</inkml:trace>
  <inkml:trace contextRef="#ctx0" brushRef="#br0" timeOffset="14">13728 8703 8071,'-6'6'990,"0"-1"-256,6-5 613,0 0-923,6 0 0,4 4-129,5 0 0,1 0-184,0-4 0,1 3 122,6 1 1,0 0-462,0-4 1,4 0 237,-1 0 1,3 0-822,-6 0 0,3 0-538,-7 0 1,2 0 687,2 0 1,0 0 660,0 0 0,0-5 0,-1-1 0</inkml:trace>
  <inkml:trace contextRef="#ctx0" brushRef="#br0" timeOffset="15">14607 8566 8080,'4'-16'0,"0"1"0,1 0 557,-1 4-381,-3-1 0,8-3 346,-5 0 1,0-1-101,-4 5 1,0 0 90,0-1-279,0 1 1,-2 1-17,-2 2-57,-2-2 0,-5 9-148,-1-3 0,1 4-113,-1 4 0,0-2 78,-3 6 1,-2 1-58,-2 6 1,-3-1 12,3 5 1,-1 0 22,1 4 0,0-2 83,8-2 1,-3 2-189,6-6 0,3 4-133,1-4 0,3 0-153,1-3 1,5-1 177,3 1 0,3-2 85,4-3 0,2 2 209,2-5 1,2 0-146,-2-4 1,3-1 195,1-3 0,-2-1-52,-2-3 0,2-2 70,-6 2 0,0-2-34,-3-1 1,-1-1-24,0 1 1,-4 3-38,-3 1-3,-3 4 140,-1-7 0,-4 10-134,0 0 1,-6 5 209,-1 6 0,-1 2-113,-3 2 1,2-1 199,2 5 1,3 0-65,1 4 0,0-4-56,0 0 1,2-1-37,5 1 1,0 1-11,0-4 0,5 3-149,2-4 0,5 0 159,3-3 1,-1-2-213,5-3 1,0-2 84,4-5 0,0 0-353,-1 0 1,1-1-300,0-3 1,0 3-1385,0-3 2006,-5-2 0,3 5 0,-3-4 0</inkml:trace>
  <inkml:trace contextRef="#ctx0" brushRef="#br0" timeOffset="16">15327 8805 9032,'0'8'969,"0"0"0,0 1-387,0 6 0,0-1-30,0 5-535,0-5 160,0 7 1,0-3 177,0 5-578,0 0 1,0-2-476,0-2 455,0 3 217,0-9-471,0 8 0,-4-8-1435,0 2 1259,0-2 673,4-7 0,-5 4 0,-1-3 0</inkml:trace>
  <inkml:trace contextRef="#ctx0" brushRef="#br0" timeOffset="17">16332 8189 8234,'0'-18'0,"0"3"395,-5 7-145,3-2 125,-3 9 357,0-9-467,-1 8 0,-5-3 1,-1 5 68,1 0-214,-1 0 0,0 2-2,-4 1 1,-1 7 131,-6 6 0,0 4-154,0-1 1,0 6 112,0 2 1,1 6-165,-1 1 0,0 1 108,0 3 0,0 1-73,0-1 1,6 4 72,1-4 0,5-1-132,3-7 0,3 2 97,5-5 0,10-2-203,6-6 84,4 3 1,7-11-1,1 2 1,1-6 91,2-2-172,2-1 103,7-9 1,-5 1-29,3-7-584,-2 7 605,-2-16 1,0 11-206,1-10 221,-1 0-12,0-4 1,-3-1-244,-1-3-390,-5-2 369,3-10 0,-10 3-185,-3-2 314,-7 3 1,-3 0 0,-5 1-127,0 0 0,-9 1 1,-5 2-1,-6 6-207,-8 5 0,-4 3 0,-3 7 0,-2 2-1,-1 5 0,1 1 1,7 4-1,3 1 450,3 5 0,5 5 0,0-2 0,0-2 0</inkml:trace>
  <inkml:trace contextRef="#ctx0" brushRef="#br0" timeOffset="18">17440 8200 8240,'0'-11'467,"0"4"63,0-3 378,0 9-548,0-4 0,-5 5-69,-3 0 0,-2 0-175,-2 0 1,-4 4 103,-3 0 1,-3 4-119,-1 0 0,-4 6 93,-4 1 0,-2 0-66,-1-3 1,5-1 68,2 1 0,3 3-198,1 0 1,4 0 77,0-3 0,5-1 6,-1 1 0,6-5-192,1 1 239,6-1-183,-3 5 0,6-2 0,3-2 353,3-5-218,4 4-6,0-6 22,5 4 1,2-1 89,5 0-157,0 5 1,0-8 210,0 3 0,-1 1-5,1-1-320,0-1 0,0 1 192,0 0-12,5 0-253,-4-4 1,2 0-1,-7 0-1018,3 0 552,-9 0 182,-2 0-1926,-1 0 1658,-8 0 0,1 0-122,-6 0 829,-4 0 0,-4 0 0,-1 0 0</inkml:trace>
  <inkml:trace contextRef="#ctx0" brushRef="#br0" timeOffset="19">17051 8577 7905,'7'0'3361,"8"0"-2309,-7 0-618,8 0 0,1 1 0,2 3 1,0-3-183,3 3 1,-1 1-155,5-1-35,-1 0 1,-3 0-465,1 0 0,-1-1 1,-2-1-2211,-1 1 1436,-5-1 474,3 8 701,-11-9 0,4 9 0,-4-3 0</inkml:trace>
  <inkml:trace contextRef="#ctx0" brushRef="#br0" timeOffset="20">17874 8383 8023,'-5'-12'-653,"3"1"982,-3 5 0,5-4 1,0 2 327,0-2 0,-1 0 4,-3 2-432,3 3-106,-4 5 0,4 0-72,-3 0 135,2 5 0,-4 1-103,2 6-143,3-1 211,-9 1 1,9 4-223,-3 3 114,3-2-65,1 4 187,0-8-298,5 3 82,1 1 0,7-4 97,2 2 1,-1-2 0,5-3-37,1-3 0,6 2-31,0-5 69,6 0-175,-8-4 150,4 0 0,-5-5 0,0-3-102,-1-2 112,1-1-13,-5-1 1,-3 1-85,-7-1 78,2-4-4,-4 3 1,1-8-88,-3 1 79,-3 4 5,-1-6-128,0 10 120,0-5 0,0 6 0,0-1 75,0 1-80,0 5-36,-5 1 37,4 5 1,-5 5 1,5 1-1,-1 7 133,-2 2 0,0 3-68,4 4 1,0 6 303,0 3-341,0 7 0,0-1 175,0 5-660,0-1 510,0 5-33,0 0 0,4 3 0,1 1 1,0-3-161,0-4 39,-1 1 1,1-3 1,-4-2-237,3-4 334,2-1 1,-4-11-45,1 0 22,-6-1 0,0-9 193,-5 2 541,1-2-744,-5-7 147,1 4 0,-4-8-112,0 2 1,-6-3 0,3-1 153,1 0-138,-5 0-10,-1-5 1,-1-2-52,-2-4 0,1 0 1,4-2-779,2-2 533,-3-3 0,15-2-1313,-1-3 711,5 2 534,9-7 0,5 2 361,8-1 0,8-5 0,2 3 0</inkml:trace>
  <inkml:trace contextRef="#ctx0" brushRef="#br0" timeOffset="21">19107 8109 8154,'0'-7'819,"0"2"-69,0 5-176,-5 0 1,2 0-157,-4 0 0,-1 2-146,-3 1 0,-4 4-30,-1 4 0,-4 1-234,1-1 1,-4 0 74,-3 1 1,0 1-150,-4 2 1,1-2 61,-2 2 1,2-3-19,2 0 0,3-1-117,-3 1 0,7-1-43,1 1 47,5-1 156,-2 0-259,9 1 247,2-1 1,12-1-67,4-2 1,3 1 283,9-5 1,-2 3-143,10-3 0,-1 4-42,5-4 1,-2 3-13,-3-3 0,3 0-40,-3-4 1,-2 0 54,-1 0 1,-3 0-460,-1 0 0,-5 0 204,-3 0 0,-2 0-1777,-2 0 996,-5 0 990,0 0 0,-17 5 0,-1 1 0</inkml:trace>
  <inkml:trace contextRef="#ctx0" brushRef="#br0" timeOffset="22">18753 8531 8154,'8'0'1307,"-1"0"-811,-4 0-76,7 0 0,-7 0 374,4 0 0,1 0-289,3 0 1,2 0 273,2 0-1012,-2 5 237,8-3 61,-3 3 177,0-5-1261,9 0 631,-14 0 314,14 5-116,-9-4 1,5 4-394,0-5 0,-4 1 583,0 3 0,-5-2 0,2 3 0</inkml:trace>
  <inkml:trace contextRef="#ctx0" brushRef="#br0" timeOffset="23">19678 8006 8039,'0'-11'104,"0"-1"-104,-5 6 0,4 1 1223,-4 0-257,5 3-191,0-3-472,0 5 0,0 5 43,0 3-162,0 7 104,0 3-58,0 0-283,0 8 225,0-7 1,0 11-69,0-4 0,1 0 141,3 4 0,1 1-322,2 3 1,2-1 79,-5-3 0,1 3-142,-1-2 1,-1-3 76,4-2 0,-4-2 103,1-1 1,-3-5-39,-1-3 0,4-6-81,-1-1-63,1-6-47,-4 3 87,-5-5 0,-1-3 87,-6-1 1,5-5 13,-1 1 0,2-2 0,-2-1 0,-1-5 0,6 1 0,-1 0 591,4 4 0,0-5-1092,0 1 1,1 0 84,3 3 1,2 2 163,6 3 0,-1-2 137,0 5 1,5 0-37,-1 4 0,5 0 217,-1 0 1,3 0-58,1 0 0,-1 0 43,1 0 0,4 4-34,0 0 1,-1 1-53,-3-1 1,-1-2-8,-3 6 1,1-4 15,-5 3 0,-1 1 35,-6 3 0,1 1-47,-6-1 0,1 1 68,-4-1 1,-1 0-63,-3 1 0,-6-1 207,-5 1 1,-5-1 31,1 1 1,-7-2 6,-1-3 1,-4 3-291,0-2 1,2-3 91,-1-1 1,-1-3-845,-3-1 0,3 0 112,1 0 715,5 0 0,-8-10 0,3-3 0</inkml:trace>
  <inkml:trace contextRef="#ctx0" brushRef="#br0" timeOffset="24">8863 13899 8184,'0'-11'0,"1"3"-4,3 1 0,-3 3 84,3-4 0,-3 4 563,-1-3-322,0-1 1,0 0 234,0 1-311,0 4 122,0-2 887,0 5-1017,-5 5-160,4-3 1,-9 8 0,2-3-157,-2 4 59,-2 5 1,3-2 0,-1 5-3,-2 1-24,-2 2 1,1 6-8,-2 2 1,2 3 0,-3 2 114,-1-1 0,4 1-131,-2 3 109,-3-2 1,6 7-10,-4-5 1,8 1-1,1-2 1,1 1 12,0-1-54,3-1 0,-2-2-76,5 0 99,0-5 1,5 3-1,1-5 53,1-2-53,8-1 0,-7-2 0,7-2 44,-3-1 1,4-1 22,-1 1 1,0-3 74,-3-4-131,4-1 1,-3 1 77,8-1 0,-8-3 1,2-2-50,-2-1-271,-2-1 253,1 1 10,-6-4-228,4 4 1,-7-3-405,4 1 362,-4-1-266,2 3-308,-5-5-1118,0 0 1917,0-5 0,-5-2 0,-1-4 0</inkml:trace>
  <inkml:trace contextRef="#ctx0" brushRef="#br0" timeOffset="25">9137 14345 8127,'-5'-12'0,"3"5"0,-1-1 0,1 4 287,2-3 1,-1 4 101,-3-1 249,3-2 19,-4 5 115,5-4-466,0 5 0,1 5-38,3 2 1,-2 3 29,6 2 1,-4 0-138,3 4-120,1-4 199,4 10-131,-1-9 100,5 8 1,-2-4 149,5 2-432,0 2 63,4-3 1,-4 4 209,0-3-459,-5 2 186,3-8 1,-6 7 43,1-5 0,-5 1-140,1-5 0,-4-3-302,3-1 86,-4-4-107,2 7-197,-5-9-473,0 4 2,-5-5 299,4-5 0,-8 3 861,5-6 0,-5 1 0,3-5 0</inkml:trace>
  <inkml:trace contextRef="#ctx0" brushRef="#br0" timeOffset="26">9388 14333 8169,'0'-11'0,"0"-4"0,0-1 465,0 1-171,0 9 0,1-4 736,3 2-594,-3 3 1,3 0 228,-8 5-422,3 0-115,-9 5 1,4 1-19,-6 6 1,1 0 31,-1 4 0,-3 1-153,0 6 0,-5 4 27,0-1 0,0 2-270,1-1 1,-1-3-107,5 3 0,-4-1 164,3-3 1,2 3-1256,7-7 628,-3-3 357,8 1 466,-3-11 0,5 4 0,0-3 0</inkml:trace>
  <inkml:trace contextRef="#ctx0" brushRef="#br0" timeOffset="27">9696 14596 7370,'0'11'1158,"-1"1"-684,-3-1 0,3 1 36,-3-1 1,2 4-40,-2 0 1,1 6-166,-4-2 1,4 2-291,-1 2 1,-1-4 102,1 0 1,-3-1-443,3 1 1,-4-2-708,5-6-1039,-1 0 1460,4 1 609,0-6 0,5-1 0,1-5 0</inkml:trace>
  <inkml:trace contextRef="#ctx0" brushRef="#br0" timeOffset="28">9970 14322 8099,'0'-17'285,"0"5"604,0-5-540,0 6 0,0 3 608,0 0-398,0 6 0,-5-3-313,4 10-177,-4 1 48,5 6 1,0 3-61,0 0 1,0 5 72,0-1 1,0-1-231,0 1 1,5-4-28,3 5 1,3-7-142,4 3 1,-1-4 41,5 0 0,0-6-21,4-2 1,-4-3 156,0-1 1,-3-1 25,3-3 0,-6-2 233,3-6-75,-4 1 0,-4 0-10,0-1-96,-1 1 0,0-1-7,-4 1 206,4-1-118,-6 6 73,4-4 248,-5 9-473,0-4 124,-5 15 0,4 2 125,-3 11 0,3 0 0,1 0 0,0 5-29,0 2 0,0 3-37,0 2 1,1-1 4,3 0 0,-2 0-31,6 1 0,-4-1 12,3 0 0,-3 0-141,4 1 0,-4-2 93,3-3 1,-4 2-352,1-5 1,-3-5 157,-1-3 1,-1-5 117,-3 2 0,-3-8 47,-4 0 1,-2-5 14,-2 0 0,1 3-49,-5-3 1,0 1 15,-4-4 0,0-1-77,0-3 0,2 2-127,2-6 1,-1-4-354,4-3 1,1-5 216,4 1 0,4-4-668,4-4 0,6 2 289,5-5 1,7-1 726,4-3 0,8 0 0,2-1 0</inkml:trace>
  <inkml:trace contextRef="#ctx0" brushRef="#br0" timeOffset="29">10450 13865 8099,'-6'-5'1318,"-4"4"-705,8-4 0,-3 6-180,5 3 1,2 2 87,1 5 1,4 2-79,4 2 1,2-1-154,2 5 1,-1-4 46,5 5 0,0 0 111,4 6 0,0 4-150,0 4 1,-2 5 152,-2 3 1,-2 0-440,-6 4 1,-5-3-137,-2 6 0,-2-2-465,-2-1 1,0 0 118,0-1 1,-9-3-168,-3 0 0,-7-5 152,0 1-1916,-2-3 1483,-2 0 1,0-6 917,0-2 0,0-2 0,0-3 0,1-5 0,-1 0 0</inkml:trace>
  <inkml:trace contextRef="#ctx0" brushRef="#br0" timeOffset="30">2730 12483 8099,'0'-6'895,"0"1"646,0 5-1419,0 5 1,-4 1 90,0 5-119,0 1 10,-1-1 0,0 2 5,-3 2 0,-2-1 1,3 5 0,-4 0-149,0 4 14,0 0 1,-1 1 101,1 3 1,-1 1-139,1 2 1,0 3-30,-1-3 19,6 3 1,-4-2 50,2-1 1,3 0-8,1 0 1,3 2 7,1-6 1,0 2-1,0-1 0,4-3 10,-1 3 8,6-3 0,-2-6-13,4-3 0,-3 1 1,-1 0 0,1-1 238,3-4 3,1 1-213,-1-1 88,1 0-57,-6 1-86,4-6-226,-9 4 45,4-8-25,-5 3-2475,0-5 2181,-5 0 0,3 0 540,-6 0 0,1-5 0,-5-2 0</inkml:trace>
  <inkml:trace contextRef="#ctx0" brushRef="#br0" timeOffset="31">3027 12757 8224,'0'-11'121,"0"-1"1,-2 2 300,-2 2 1,3 2 215,-3 2 42,3 3-432,-4-4-46,-1 5 1,-2 1-296,0 3 114,1 7 0,-1 3 85,1 5 0,-1 4-47,-3 4 0,-1 1 30,1-1 0,3-2-254,1 5 1,4 0-204,-1 0 251,3-2 1,1-5-126,0 0 0,1-1 169,3 1 1,1-5-105,3-3 149,7 3 1,-7-9 43,7 2 1,-1-7 0,1 0 1,3-3 494,5-1-307,-6 0 0,9-9-14,-3-2 0,2-8 149,-2 0 0,-4 1-208,0-1-36,-5-5 0,2 0 161,-4-3-535,-1 3 234,-5-4 1,0 3-100,-6-6 1,0 5-257,0-5 1,-6 5 117,-1-5 0,-8 6-43,-4-2 1,1 8-728,-1 4 669,-5 2 1,0 3-294,-3 2 160,-2 3 284,10 5-95,-3 5 326,11 2 0,-6 4 0,-1 1 0</inkml:trace>
  <inkml:trace contextRef="#ctx0" brushRef="#br0" timeOffset="32">3392 13088 8296,'6'0'1038,"-1"5"-487,0-3-299,-3 8 38,8-4-102,-9 6 1,4-1 189,-5 0-155,0 6-35,0-4 1,0 8 189,0-2-564,0 3 223,0 1 0,-4-1-72,1 1 0,-6-1-308,1-3 0,-1 1-873,2-5 400,-3 1 402,8-5 414,-8 1 0,9-1 0,-4 0 0</inkml:trace>
  <inkml:trace contextRef="#ctx0" brushRef="#br0" timeOffset="33">3678 12917 8161,'0'-11'0,"-2"0"352,-2 4-141,3-3 460,-4 8 606,5-8-1046,0 9-114,0-4-51,0 5 1,0 5-233,0 3 0,0 3 24,0 4 102,0-2 1,0 7 79,0-5 1,1 2-219,3-2 0,1-1-67,3 5 1,6-5 59,-3 1 1,3-6 122,-2-1 37,-1-6 1,0 3-26,1-5 586,-1 0-333,1 0 0,0-5 292,4-2-335,-9-3 0,8-2 13,-7 1 0,2-1 119,2 1-244,-6 0 0,0-5 58,-2 1 1,-3 0 3,3 3 1,-1 5-163,1-1 97,-3 6-323,4-9-462,-5 10 519,0 1 1,0 7-128,0 4 501,0 5-233,5 2 60,-4 5 1,4 1-36,-5 3 0,2 2 37,1 5 0,0 1 24,5-1 1,-6 0-13,2 0 1,1 1 28,-1-1 0,3-4 2,-3 1 0,1-2 25,-1 1 0,-3-2-56,3-5 0,-3-4-21,-1 0 1,0-5-17,0 1 1,-1-3-64,-3-5 48,-2 4 0,-5-6-110,-1 2 1,1-2 964,-1-5-226,1 0 229,0 0-346,-6-5-181,9 4 0,-7-9 401,8 2-495,-4-2 102,0-1-941,5-1 538,1-4 1,5 3-35,0-2 1,0-2-109,0 2 0,1 0-161,3 4 0,2-1-491,5 1 1,2-2-899,2-2 906,-2 2 908,4-3 0,-1 4 0,2 1 0</inkml:trace>
  <inkml:trace contextRef="#ctx0" brushRef="#br0" timeOffset="34">4169 12403 8142,'0'-6'770,"0"-4"-13,0 8-264,0-3-331,0 5 0,1 5 482,3 3-403,2 2-46,5 7 1,1-1 221,-1 3-176,1 8-69,-1-8 0,4 12 90,1-4 0,-1 5 99,-4-2-297,1 3 117,4 7 0,-7-5-26,2 3 1,-3 2-228,0-2 1,1 0-328,-6-4 0,1 0 267,-4 1 0,-1-1-973,-3 0 554,-2 0 163,-11 1 1,-2-1-303,-7 0 0,0-1 690,-4-2 0,-6 7 0,-4-3 0</inkml:trace>
  <inkml:trace contextRef="#ctx0" brushRef="#br0" timeOffset="35">2764 13637 8120,'0'-7'387,"0"-3"0,0 7 195,0-4 245,0 4-320,0-2-33,0 5-335,0 5-62,0 2 103,0 4 1,-5 6-198,-3 2 69,-2 2-15,-1 7 1,-1 1-42,1 6 1,-1-1 149,1 0-229,-6 5 156,5-3 0,-5 3-47,6-4 1,3-1 3,1 0 0,3 4-101,-4 0 161,6 0-125,-3-9 1,5 4-222,0-2 217,0-3 1,1 4-1,3-7 27,3-3 0,3 0-5,2-3 0,-1-2-3,1-2 1,0-2-39,4-2 343,-4 1-295,0-1 0,-2-5 131,-3-2-112,-1-3 5,4-1 1,-8 4-420,6 0 199,-6 0-452,3-4-476,-5 0 612,6 0 522,-5-5 0,4 4 0,-5-5 0</inkml:trace>
  <inkml:trace contextRef="#ctx0" brushRef="#br0" timeOffset="36">2924 14025 8186,'0'-8'390,"0"1"-22,0 4 118,0-2 11,0 5 1,4 1-275,-1 3 1,2 4-6,-1 7 1,-1-1-33,4 5 0,0-1-7,0 1 54,4 2 58,-5-3-321,10 5 51,-3 0 0,4 0 251,-6-1-522,5-4 220,-3 4 1,4-10 2,-6 4 0,-3-5-135,-1-3 0,-3 1-653,4-6 423,-6 1 56,3-4-460,-5 0 363,5 0 161,-3 0-1042,3 0 792,-5-5 0,0 3 522,0-6 0,0-5 0,0-4 0</inkml:trace>
  <inkml:trace contextRef="#ctx0" brushRef="#br0" timeOffset="37">3175 14036 8186,'0'-11'206,"0"-1"534,0 6 142,-5-4-68,4 9-310,-9-4-320,3 10 0,-4 5 28,-1 5 1,0 5-97,-4-1 0,2 3-1,-5 1 0,5 3-181,-1 1 1,-1 0-43,0-4-275,1 4 1,8-6 58,-1 2-935,0-8 819,2 6 1,1-8-1032,5 2 467,0-7 1004,0 2 0,0-4 0,0 6 0</inkml:trace>
  <inkml:trace contextRef="#ctx0" brushRef="#br0" timeOffset="38">3392 14276 8146,'0'-6'1075,"0"1"486,0 5-1188,0 5 1,0 1-133,0 6 1,0-1-53,0 0 0,0 2-1,0 2 1,0 2 173,0 2-536,0 2 186,0-3 0,0 1-1007,0 0 727,0-5 1,-1 3-20,-3-6 0,3 0-549,-3 1 608,3-6-1506,1 4 1734,0-8 0,-5 8 0,-2-4 0</inkml:trace>
  <inkml:trace contextRef="#ctx0" brushRef="#br0" timeOffset="39">3792 13968 8131,'-7'0'0,"-3"-4"128,3 0 112,2 0-61,-6-1 1,9 4 439,-6-3-379,6 3-17,-8 1 0,3 0 147,-4 0 0,1 5-162,2 3 1,-2 3-31,2 4 1,-2 3 8,-1 5 0,3 0-75,0 0 1,5 3-70,-5 1-24,5-1 1,-2-3 146,5 0-449,0 0 227,0-5 1,5 3-362,3-2 268,2-2 1,3-1 71,2-4 0,-2-1 59,2 1 0,3-6 109,1-2 1,2-3 168,2-1 0,0-5 120,0-3-81,0-2-242,-5-1 1,2-4 81,-5-1 4,0-4-125,-3 7 0,-1-8-60,1 2 0,-6 1 26,-2-1 0,-3-1-250,-1-7 0,-1 3 196,-3-3-590,-2 3 426,-11 1 1,3 2-360,-5 2 332,-5-3 0,0 13-198,-3-2-662,-2 7 633,5-6 1,-4 9-648,5-3 1135,5 2 0,-3 2 0,3 0 0</inkml:trace>
  <inkml:trace contextRef="#ctx0" brushRef="#br0" timeOffset="40">4260 13751 8227,'-10'-12'0,"2"1"462,-2 5-244,9-5 0,-6 10 398,4-3 235,1-2-279,-8 5-323,9-4-62,-4 5 0,5 1 26,0 3-11,0 2 1,0 5-55,0 1 0,1-1 226,3 1-124,2 4-213,1-3 171,8 8 1,-8-7 138,9 5-294,1-5 8,-4 8 0,5-4 259,-3 5-427,-2-1 243,8 6 0,-8-2-181,2 4 57,-7 1 0,1 3 1,-5 1 25,-2 4 1,-1-4 52,-1 3-508,0-7 385,-5-3 1,-1-2 41,-5 1 1,-2-2-129,-2-6 1,1 3 167,-5-3-661,0-3 410,1 1 1,1-6-1170,6 1 644,-6-1 25,10-5-1141,-8-1 770,13-5 1072,-3 0 0,15-10 0,3-2 0</inkml:trace>
  <inkml:trace contextRef="#ctx0" brushRef="#br1" timeOffset="41">5105 14150 8195,'0'-6'-4,"0"1"1,0 4 402,0-3 190,0 3-295,0-4 216,0 5-113,5 0-330,2 0 0,4 0 10,0 0 1,1 0-126,-1 0 0,6 1 129,2 3 0,4-2-128,3 6 1,0-6 85,4 2 0,4 1-108,4-1 1,9 4 40,-1-5 0,9 3-368,2-3 1,6 0 381,-27 1 0,1 0 0,0-3 1,0 1 11,3 2 0,0 0 0,4-2 0,1 0-289,1 1 0,0 1 1,0 0-1,1 0 285,-1 1 1,0 1 0,0 1 0,0-1-2,2 2 1,0-1-1,0 0 1,1-1 4,3 1 0,-1 1 0,-2 0 0,0 1 0,-2-2 0,1 1 0,0 0 0,-1 0-1,-1 0 0,0 0 0,4-2 1,0 0 2,-4 2 0,-1 0 0,3-2 1,1 0-2,-5 0 0,-1 0 0,3 1 1,0 1-1,-3 0 0,1-1 0,0 1 0,-2-1-149,-5-1 0,-1 0 1,-1-1-1,1 1 150,-4 0 0,0 0 1,29 4-141,-7-3 0,-5 4 99,-7-4 1,-9-2 637,-10-1-428,-5-3 926,-12-1-871,-1 0 140,-10-5 1,2 4-337,-4-3 142,4 3-754,-2 1 111,5 0 40,0 5 1,-5-4-1005,-2 3 1437,1-3 0,-9-1 0,3 0 0</inkml:trace>
  <inkml:trace contextRef="#ctx0" brushRef="#br1" timeOffset="42">5151 13956 8195,'0'-6'2379,"0"1"-2160,0 5 0,-5 1 0,-3 3 0,-2-2-31,-1 6 1,-1-4-165,1 4 1,-5-1-246,1 5 1,0-1 249,4 0 1,-1 1-275,1-1 1,-1 1 92,1-1 0,1 1-91,2-1 0,-1 0 133,5 1 1,1-5 6,3 1 71,0 0 155,0 3 0,1-3 63,3-1 1,2-4-103,5 1 0,1 1 117,-1-2 1,2 1-73,2-4 0,-1 4 160,5 0 1,-5 0-184,1-4 0,-2 4-232,-1-1 0,-1 5 116,0-4 0,-3 1-432,0-1-1598,-6-3 2040,8 9 0,-14-4 0,3 6 0</inkml:trace>
  <inkml:trace contextRef="#ctx0" brushRef="#br1" timeOffset="43">5322 13305 7204,'6'-6'256,"5"1"65,-4 5 0,0 0-167,0 0 0,1 0-20,3 0 1,1 4-7,-1 0 0,4 4 54,1 0 0,4-2-17,-1 2 0,6 0 64,2 3 0,5 0-59,-2 1 0,3 1-63,1 2 0,6-3 122,2 4-798,-3-4 581,5 5 0,2-3 63,7 5 1,3-4-15,1 4 0,4 0-69,-31-8 1,1 1-54,2-1 1,0 1 98,25 11 1,-24-12 0,0 1 31,-2-1 1,0 0-566,2 3 0,0 0 515,-2-2 1,-1 0-1,0 3 1,0 0-13,26 11 0,0-2-240,1 3 1,-1 1 221,0-1 1,1-1-1,-27-14 0,-1-1 0,28 12-4,-27-12 0,-1 1 1,1-1-1,1 1-32,-2-1 1,0 0-1,31 11 36,-4-3 1,-3 3-35,-1-3-708,0-3 722,-1 1 1,-1-2-9,-5 0 0,-2 0 274,-2-3 1,-4 0-213,-7 4 1,0-6-40,-4 5 196,0-10 296,1 10 0,-4-8-403,2 4 0,2 4 359,-1 1 1,0-1-500,-5-4 0,-3-3 539,0-1 0,-5 0-462,2 0 0,-7 2-23,-2-5-208,-4 0 64,2-4-4008,-5 0 4164,-5 0 0,-7 0 0,-6 0 0</inkml:trace>
  <inkml:trace contextRef="#ctx0" brushRef="#br1" timeOffset="44">5402 13203 8539,'5'-7'331,"-4"-3"437,4 9-138,1-4-140,-5 5-344,4 0 695,-5 0-855,-5 0 215,4 0 0,-10 1-92,4 3-135,-3 2 218,-7 0 0,3 3-354,-5-5 103,5 5-84,-7-3 1,8 2 4,-2 0 1,-2-5 97,2 5 1,-4-5-106,4 0 1,-1-1 112,5-2-278,0 0-21,-1 0 229,1 0 70,-1 0-72,6 0 391,1 0-125,5 0 1,1 3 78,3 1 0,-1 0-70,4-4 1,1 4-54,3 0 1,2 1 184,2-1 1,3-2-29,5 6 0,0-2 73,-1 2 1,3 2-84,1-3 117,-2 4-217,4 0 1,-6 0-46,-3 1 1,1-1-191,-5 1 1,1-2 117,-5-3 0,-5 4-413,-2-4 157,-3-2 1,-2 0 87,-3-5 1,-2 0-615,-5 0 0,-1 0-186,1 0 1,-4 0 919,-1 0 0,1 0 0,4 0 0</inkml:trace>
  <inkml:trace contextRef="#ctx0" brushRef="#br1" timeOffset="45">6179 12928 8403,'0'-6'189,"0"-4"434,0 9-14,0-10-209,0 10-177,0-9 0,0 8 115,0-6-346,0 5 39,-5-2 1,2 2 214,-5-1-455,6 0 180,-8 4 1,3 0 94,-4 0 0,0 0-124,-1 0 1,1 0-171,-1 0 106,1 0 0,-1 1 18,1 3 1,0-1 44,-1 4 0,1-3-17,-1 4 69,1-6-24,0 8 47,4-8-29,-3 8-52,9-9 2,-4 9 59,5-4-3,0 6 0,3-1-162,1 1 125,5-6 27,-2 4 105,4-9-102,0 10 0,1-6 50,-1 2 1,1 3 10,-1-2 0,0-2-52,1 2 255,-1 0-237,6 3 0,-8-1 178,2-2-149,-7 2-16,1-4 1,-1 2 33,0 0 2,-1-1-24,-8 5-163,-1-6 153,-5 4 0,-2-7 29,-2 4-112,2-4 73,-9 2 0,8-1 15,-5-1 152,5 1-166,-7 1 0,4-3 177,-2 1-167,-2-1-4,8-2 0,-3 0 61,4 0-17,6 0-29,-4 0-241,8 0 22,-8 0-124,9-5-561,-4 3 511,5-3-849,5 0 730,-4 4 1,9-5-588,-2 2 1059,2 2 0,7-8 0,0 4 0</inkml:trace>
  <inkml:trace contextRef="#ctx0" brushRef="#br1" timeOffset="46">6373 12951 9039,'-1'10'527,"-3"-2"0,2 2-277,-1-2 1,-2 3-116,1 4-52,0-2 0,0 9 324,0-3-597,1-3 199,-2 6 0,3-4-81,-2 4 0,2 1 147,-2 0 0,3-1-116,-3-3 1,3-3 84,1-4 1,0-1-55,0 0 0,0-3 115,0 0-213,0-6 212,0 3-485,0-5-529,0-5 575,0-1 1,0-2-166,0 1 0,0-1-176,0-3 1,0-2-59,0-2 734,5 2 0,-4-3 0,9-6 0,-3-2 0</inkml:trace>
  <inkml:trace contextRef="#ctx0" brushRef="#br1" timeOffset="47">6339 12951 7370,'7'-7'620,"1"-1"-40,-1 5-219,5-2 1,-1 5 130,1 0 1,-1 0-117,1 0 73,-1 0-246,5 0 1,-3 2 203,2 1-301,3-1 81,-5 8 1,3-2-178,-4 7 72,-1-3 0,-1 6-16,-2-3 0,1-2-200,-5 2 1,-1 2 227,-3-2 0,-5 0-46,-2-3 1,-3 3-767,-2 0 476,-4 0 1,2-7-68,-5 0 53,0-6 81,-4 8 0,4-8-315,0 1 262,5-1 1,-3-2-64,6 0 1,-1 0-154,1 0 1,3 0-178,1 0 35,4 0 203,-2-5-174,5-2 557,5 1 0,-3-4 0,13 3 0,-3-4 0</inkml:trace>
  <inkml:trace contextRef="#ctx0" brushRef="#br1" timeOffset="48">6738 13043 9442,'-5'6'906,"3"5"-650,-6 1 0,4 1-73,-3 6 0,0-4-107,0 4 0,-3 0 55,2 4 1,2 0-179,-2-1 1,4 0 296,-3-3-356,4 3 54,-7-5 1,7 1-69,-4-3 73,4-2 0,-3-2 26,2 1 106,3-1-155,-4 1 0,5-5 155,0 1-377,0-6 66,0 4-775,0-6 683,0-6 1,0 4-105,0-6 0,0 4 422,0-3 0,5-1 0,1-3 0</inkml:trace>
  <inkml:trace contextRef="#ctx0" brushRef="#br1" timeOffset="49">6864 13134 8132,'6'0'398,"-1"5"-93,-5 3 1,-1-2-1,-3 2 1,2 1-118,-6 6-8,6-3 0,-9 6-9,4-3 1,0-1-115,0 5 1,3-3-52,-4 3 0,2 0 67,-2 4 0,0-6 113,4-1 0,-4 0-72,4-1 1,-3 1-73,3-5 0,0-3-23,4-1 1,0-3 56,0 4-70,0-6 15,0 3-30,0-5-52,5 0 1,-2 0-6,4 0 409,-4 0 1,7 0 213,-2 0-540,2 0 1,1 0 63,1 0 0,-1 0-141,1 0 1,-1 0 96,0 0 0,1 4-91,-1 0 1,1 0-123,-1-4 203,0 5 1,0-3-787,-4 6 334,3-6-860,-8 3 391,3-5-310,-5 0 758,-5 0 0,2 0-184,-5 0 630,6 0 0,-8-5 0,3-1 0</inkml:trace>
  <inkml:trace contextRef="#ctx0" brushRef="#br1" timeOffset="50">7184 13294 8159,'0'-12'1170,"0"6"-806,0 1 288,0 5-339,0 5 0,-5 3 20,-3 7 1,-1-1 80,2 5 0,-4-1-207,4 1-25,-3 7 0,-2-7 27,1 8 0,-1-3-98,1-1 1,0 0-2,-1 0 0,2-2 165,2-2-222,-2 3 1,5-6-209,-3 3 1,0-2 3,4-6 103,0 1-3,-1-6 291,4 4-132,-4-8 1,6 3 359,3-5-274,2 0 0,2-4 79,-1 0 1,2-1-115,6 1 1,-2 3-103,2-3 0,2 3 189,-2 1-254,5 0 1,-7 0-225,2 0 0,2 1-875,-2 3 782,0-3 1,-7 8-1053,-1-5-826,-4 5 2203,2-3 0,-10 5 0,-1 1 0</inkml:trace>
  <inkml:trace contextRef="#ctx0" brushRef="#br1" timeOffset="51">2810 15201 8114,'0'-6'231,"0"1"0,0 3 166,0-1 60,0 1-89,0-3 412,0 5-676,-6 5 0,4-2-51,-6 5 1,6-1 40,-2 5 1,-1-1-85,1 0 0,-4 1 53,5-1 0,-5 1-102,4-1 0,-5 2-28,2 2 1,0-1 79,0 5 0,3 0-44,-4 4 0,5-4 5,-5 0 0,4 0-22,-3 4 0,3 0 31,-4 0 0,4 3-4,-3 1 1,4-1 20,-1-3 0,3-1 0,1-3 1,0 3-3,0-3 1,0-2 2,0 2 0,0-5 0,0 2 1,4 0 26,0-1 1,3 2 2,-3-2 0,1-2-25,-1 2 1,-1-2 1,4-2 1,-4 0 1,0 1 1,3-1 2,-3 1 0,2-1-24,-1 1 1,-1-1 31,4 0-26,-4 1 0,3-2 26,-2-2-14,-3 2 0,8-8 68,-5 6-33,0-6 1,0 5-21,-1-3 0,3-3 36,-3 3-87,-1-3 0,4-1-49,-2 0-850,-3 0 296,9 0 0,-7 0-1424,4 0 2056,-4 0 0,7 5 0,-4 1 0</inkml:trace>
  <inkml:trace contextRef="#ctx0" brushRef="#br1" timeOffset="52">3244 15578 8164,'-11'-8'14,"4"1"1,0 4 192,4-1-16,-4-2 0,-4 5 30,-1-3 0,1-1-99,0 1 1,3 0 115,0 4 1,1 2-212,-5 1 0,2 0-21,3 5 1,-4-1 44,4 5 1,-3-1 89,-2 0 1,5 1-133,-1-1 0,2 2 45,-2 2 0,-1-2-134,5 2 1,-3-2-23,3-2 1,-4 1 99,4-1 1,1 1-85,3-1 1,0 0 56,0 1 0,0-5-160,0 1 1,0-4-60,0 3-92,0-4 278,5 7 1,1-9-10,6 3 0,0-3 100,3-1 1,-1-5-84,5-2 1,-3 0-2,3 0 0,-4-1 24,4-3 1,-4-1 3,4 1 0,-5 0 30,1-1 1,-2-3 11,-1 0 14,-1-1 0,-3 6 271,-1 3 98,-4-3-211,2 8-228,-5-3 0,0 6 19,0 3 1,-4 3-17,0 4 0,0 0 52,4 1 1,0-1-17,0 1 0,0-1-41,0 1 1,0-1 26,0 0 1,2 1 43,1-1-44,-1 1 0,7-1-21,-6 0 0,2-3-17,-1 0 0,-2-4-313,1 3 282,4-4 1,-5 3-351,6-2 317,-6-3 118,9 4 0,-10 0 0,4 2 0</inkml:trace>
  <inkml:trace contextRef="#ctx0" brushRef="#br1" timeOffset="53">3518 15761 9257,'6'5'1015,"0"-3"-620,-2 6 1,-3 0-180,3 3 1,1 0-98,-1 1 0,0 3 5,-4 0 0,0 2-213,0-2 1,0 2-499,0 2 0,-1 1 390,-3-5 1,-1 2-282,-3-2 0,-1-2-99,5 2 0,-4-3-969,0 0 1546,3-1 0,-5 1 0,3-1 0</inkml:trace>
  <inkml:trace contextRef="#ctx0" brushRef="#br1" timeOffset="54">3872 15544 8164,'-7'-12'-598,"-3"6"0,8 1 1456,-6 5-48,5-5-1,-2 4-520,5-4 1,-1 5 178,-3 0-61,3 0-389,-4 5 94,5 1 1,0 5-140,0 1 0,0-1 15,0 1 1,4 3-129,0 0 0,1 0 25,-2-3 1,4 3-158,4 0 0,-3 0 20,-1-3 107,1-1 111,4 1 0,-2-5-105,-3 1 0,3-6 18,-2 2 0,2-2 156,2-2 0,-1 0-67,0 0 1,0-2 112,-4-2 0,3 2 15,-2-6 100,-3 1 0,4-5 42,-5 1 1,0-1-132,-4 1 1,3 0 197,1-1-113,0 1 85,-4-1-239,0 6-311,0 1 284,0 5 0,0 6-148,0 6 0,0 0 112,0 7 1,0 0-26,0 4 0,0 4 96,0 0 1,0-1-78,0-3 1,1 4 228,3-1 0,-3 1-20,3-4 0,1 1-93,-1 3 0,1-3-83,-1 2 0,-3-2-4,3-1 0,-3 0-1,-1 0 1,-1-1-22,-3-3 0,2 1 94,-6-5-54,0 0 88,-3-3 1,0-6-38,-1-2 0,5-3 112,-1-1-124,0 0 0,1-1 85,-1-3-283,6-2 0,-4-6-292,6 1 0,0 0-453,0-1 1,2-3 78,2 0 0,2-6 66,5 2 0,1-2 743,-1-2 0,1 0 0,-1 0 0</inkml:trace>
  <inkml:trace contextRef="#ctx0" brushRef="#br1" timeOffset="55">4317 15167 8164,'0'-6'-776,"0"0"4100,0 6-3072,0 6 1,1 0-10,3 5 1,1 5-89,3-1 1,2 4 46,-2-4 0,2 5-1,1-1 1,2 3 15,2 1 1,-2 0-157,2-1 0,2 5 55,-2 0 1,0 3-135,-4-3 1,0 3 35,-4-3 0,2 5 115,-5-2 0,0-1 28,-4 2 0,0-5-92,0 5 0,-4-4-73,0 3 0,-5-8-59,2 0 0,-4-3-259,0 1 0,0-4-139,-1-5 1,1 0-421,-1-4 0,5 2-740,-1-5 1,0 0 1620,-3-4 0,0 5 0,-1 1 0</inkml:trace>
  <inkml:trace contextRef="#ctx0" brushRef="#br1" timeOffset="56">2912 16400 8164,'0'-6'265,"0"0"191,0 2-99,0 3 1,0-6 356,0 3-105,0 3-41,0-4 0,0 0-219,0 4-241,0-4 1,-5 15 1,3-5 107,-6 10 0,4-3-301,-3 7 0,-1-4-28,-3 4 1,-1 1-46,1 7 1,-1-3 131,1 3 1,0-2-72,-1 2 0,4-2 12,1 5 0,3-4 104,-4 0 0,6 2-160,-2-1 0,3 0 103,1-4 0,0-1-9,0 1 0,5-2-33,3 1 1,-2-5-17,1 6 1,-3-3 48,4 3 1,-4-5-5,3-3 0,-3-1 73,4 1 0,-4-6-48,3 2 0,-3-6 185,4 3-150,-1-5 31,5 7-84,-1-9 0,-3 4-10,-1-5 1,-3 1-253,4 3-526,-6-3 187,3 4 0,-3-5-183,1 0-346,-1 0 1173,3 6 0,-5-5 0,0 4 0</inkml:trace>
  <inkml:trace contextRef="#ctx0" brushRef="#br1" timeOffset="57">3027 16652 8524,'0'-12'391,"0"6"794,0 1-552,0 0-242,0 3-21,5 8 1,-3 1-70,6 8 1,-3 2-293,6-2 1,-2 4 51,6-4 0,-1 4-63,2-3 0,-4 3 40,3-4 0,2 4-161,-2-4 0,0 0 94,-3-3 1,-1-1-184,1 1 1,-1-1 30,1 0 0,-5-3-181,1 0 1,-6-5-299,2 5-262,2-5-358,-4 7 162,3-9 1118,-5 4 0,0-5 0,0 0 0</inkml:trace>
  <inkml:trace contextRef="#ctx0" brushRef="#br1" timeOffset="58">3323 16686 8466,'0'-12'-465,"0"1"1139,0 0 1081,0-1-772,0 6-404,0 1-695,0 5 0,0 5 60,0 2 0,-1 5 5,-3 3 0,2-1 144,-6 5 1,-3 1-76,-4 7 0,-6 1-8,2 2 0,-2 2 30,-2-5 1,5 1 58,3-2 1,-2-2-169,2 3 1,4-8 227,3-4-545,6-2-232,-4-1-230,6-6 200,0-1-2440,0-5 3088,-5 0 0,-1 5 0,-5 1 0</inkml:trace>
  <inkml:trace contextRef="#ctx0" brushRef="#br1" timeOffset="59">3495 16971 10566,'0'12'643,"0"-1"1,1 1-368,3-1 0,-3 4 5,3 1 0,-3 4-289,-1-1 0,0-1 76,0 1 0,0 0-463,0 4 0,-4-2 123,1-2 1,-5 3-95,4-3 1,-3-1-177,3 1 1,-1-5 541,1 1 0,3-3 0,-4 0 0</inkml:trace>
  <inkml:trace contextRef="#ctx0" brushRef="#br1" timeOffset="60">3860 16526 8260,'-11'-11'326,"4"4"93,2 2 1,4 5-126,-3 0 1,3 5-1,-3 3 0,3 3-75,1 4 0,0-1 16,0 5 0,0-1-98,0 1 1,0 5 114,0-5 1,0 6-155,0-6 0,0 2 27,0 2 1,0 2-237,0-2 0,1 3 106,3-7 1,-3-3-123,3-1 0,-3-2 72,-1-2-203,0-4 219,0 3-330,0-9 500,0 4-147,0-5 0,0-5 0,0-2 1,0 0 11,0 0 1,0-1 12,0-3-27,0-6 11,0-1 1,0 1-181,0 1 182,5 4 0,2 2-44,4 2 1,1 2 21,-1 2 1,1 2-26,-1-1 0,0 1 8,1 2 0,0 0-1,4 0 1,-4 0 34,4 0 1,-4 2 1,0 1 0,-2 4 61,-3 4 0,2-3 12,-5-1 1,4 1 5,-4 4 1,-1 3-62,-3 0 1,-1 0-2,-3-3 1,2 3 8,-6 0 1,1 4-16,-5-4 0,-1 2-13,-2-2 0,3-4-11,-4 1 0,4-2-15,0-6 0,1 3 30,-1-3 1,1 0-207,0-4 1,-1 0 119,1 0 1,3 0-1408,0 0 895,1-5 1,0-1 603,4-6 0,1 1 0,2-1 0</inkml:trace>
  <inkml:trace contextRef="#ctx0" brushRef="#br1" timeOffset="61">4226 16366 8371,'-7'-5'1516,"2"4"-1373,5-4 1,0 10 61,0 2 1,0 5 51,0 3 0,2-1 23,1 5 1,0-4-34,5 4 1,-2 0-79,1 4 0,4 1 87,-4 3 1,3-3-159,2 3 0,-5-2 129,1 2 1,-2-3-207,2 2 0,-2 0 30,-2 0 0,-3-1 61,3 1 0,-2 0-42,-2 0 0,-2-2-198,-2 3 1,1 1-45,-9-1 0,3-2-282,-6-6 1,-1 1-267,0-4 0,1-1-59,4-4 105,-1 1 1,1-2-40,-1-3 713,1-2 0,-5 1 0,-2 0 0</inkml:trace>
  <inkml:trace contextRef="#ctx0" brushRef="#br1" timeOffset="62">5345 15738 8290,'-6'0'-191,"1"0"1,3 0 391,-2 0-37,3 0 8,-4 0 125,5 0 187,5 0-179,2 0 1,4 0-109,0 0 0,-3-5 123,0-3 0,-1 2 115,5-2-315,-1 6 27,0-8 0,5 3 20,-1-4 0,9 3 21,-1 1 1,7-1-62,1-3 1,6-1-169,1 1 1,4-4-5,-4-1 0,10 1 20,1 4 0,6-6-264,2-2 0,4-1 264,0 1 0,-26 8 0,1 0-227,0 2 1,0-1 0,0 0 0,1-1 238,-1-1 0,0 1 0,-1 1 0,0 1-3,-1-1 1,0 1 0,3 0 0,0 0 11,1 0 1,0-1 0,-1-1 0,1 0-2,0 2 0,0-1 0,-3 1 0,0 1-6,-1-2 0,0 0 0,0 2 0,0-1 6,26-10 0,-27 8 1,-1 1-136,29-5 0,-1-4 141,-7 4 0,5-2 2,-4 2 1,0 2-1,-4-2 1,-3 3-4,2 0 1,-2-3-1,-1 0 0,-2 2 0,-2 2 0,1 5 0,-5-5 0,-1 3 0,-6 1 0,0-2 224,-4 5 1,0-3-225,-5 3 0,-4 0 604,-3 4-1061,-2 0 571,-1 0 0,-7 0-178,-5 0 1,-5 0 6,-7 0 0,-6 5-193,-4 3 0,1-2 139,-5 2 1,8-1-612,-5 5 0,3-5 0,-3 1 722,0-1 0,0 5 0,0-1 0</inkml:trace>
  <inkml:trace contextRef="#ctx0" brushRef="#br1" timeOffset="63">5471 15589 7052,'-7'0'732,"-3"0"0,5-1 123,-3-3-601,-2 3 0,4-3-1,-6 8 1,1-1-96,0 4 1,-2 1 46,-2 3 0,2 2-209,-2 2 0,-2-2 90,2 2 1,-1-1-100,0 1 1,2-1 57,-5 5 0,5-5 29,-1 2 0,2-4-2,2 0-121,0-1 0,1 0-95,2 1 154,3-6 0,5 1-182,0-4 38,0-1 102,0 3 0,5-5 40,3 0 1,-2 0-6,1 0 1,1 1 19,3 3 0,1-3 4,-1 3 0,2 1 116,2-1 0,-1 0-115,5-4 0,4 0 208,4 0 0,1 0-109,-2 0 0,2-2-55,3-1 0,0 1-353,-4-2 1,2 3-489,-6 1 1,1 0 397,-9 0 371,-4 0 0,-1 5 0,-4 2 0</inkml:trace>
  <inkml:trace contextRef="#ctx0" brushRef="#br1" timeOffset="64">5265 16743 8279,'0'-6'353,"0"-1"237,0 3-322,0 3 0,1-8-57,3 6 1,-1-5-70,4 4 1,1-5 38,3 2 0,1 0-171,-1 0 0,2-1 178,2-3 0,-2 0-206,2 4 0,1-7 15,0 2 1,4-1 154,-1 1 0,-1 1-145,1-1 1,4-3 67,3 0 0,2-4 3,-1 4 0,-2-6-31,6 2 1,-5 1-145,5-1 1,-5 4 190,5-4-326,-6 5-145,8-7 362,-9 8 1,6-7-1,-5 3 6,2-1 0,4-1 32,0-4 1,7 1-22,4-1 1,-2-1 3,2-3 1,-4 3-26,4-3 0,-5 3-5,1 1 1,-2 4-5,-2 0 0,-5 5-13,-2-1 1,1-1 9,-2 0 0,2 0 19,-1 1 0,-3 2-33,3-2 1,2 1 241,1-1 0,-2 2-197,-1-2 1,2-2-7,1 2 0,3-5 4,2 1 1,1-3-10,-1-1-143,7 0 143,-12 6 0,9-4-101,-4 6 88,-1-5 7,-5 12 1,-1-7 19,-5 7 0,-4-2-12,0-1 0,-4 3 1,4 0 1,-4 2 3,4-2 0,-1-2 5,1 3 1,3-3-18,-3-2 0,4 1 5,3-1 0,0-3-14,4 0 1,1-2 14,3 2 1,0 2 7,0-2 0,-1 1-23,-2-1 0,-3 4-3,-5-1 1,-2 1 64,-2 3 1,2-2 5,-6-1 0,0 3-1,-4 0 1,1 1 111,-1-5 0,-1 1-75,-2-1 1,2 1-40,-2 0 1,2-1-50,1 1 1,5-1-18,-1 1 1,4 3-10,-4 1 1,4 0 23,-4 0 1,4-2-18,-3 5 1,-1-4 13,-4 5 1,1-2-10,-1 1 0,-3 2 205,-1-1-117,-4 1-28,7 2-17,-9 0 0,3 0-483,-8 0 0,2 2-263,-6 1 1,-5 0 725,-6 5 0,-7 4 0,-3 6 0</inkml:trace>
  <inkml:trace contextRef="#ctx0" brushRef="#br1" timeOffset="65">5254 16595 8260,'0'-7'-284,"0"1"-424,0 2 2067,0 3-842,0-4 1,1 5-1,3 0-299,-3 0 0,4 1-45,-5 3 0,0 2 6,0 6 1,0-1-89,0 0 0,-1 2 19,-3 2 0,-2 3-181,-6 5 1,1-4 42,-1 0 1,1-4 83,-1 4 1,-3 0-153,0 4 1,0-5 64,3-3 0,1 2 79,0-2 0,-1 0 125,1-4 24,-1 1-120,1-1 1,5-3 119,2 0-163,2-6 1,4 3 43,2-5 0,2 0 6,5 0 0,1 0 1,-1 0 0,4-1-13,1-3 0,4-1 45,-1-3 0,1-1 110,-1 6 0,2-5-189,-6 4 1,0-1-115,-4 1-813,1 3 420,-1-4-725,-4 5 1,-2 1 1193,-5 3 0,-5 2 0,-2 6 0</inkml:trace>
  <inkml:trace contextRef="#ctx0" brushRef="#br1" timeOffset="66">6144 16640 8327,'-5'-6'0,"3"-3"-82,-6 5 1,4-3 175,-3 3 0,3-1 266,-4 1 1,6 1 282,-2-4 249,-2 4-405,4-2-64,-3 5-335,5 0 1,0 5 146,0 3 0,0 2-205,0 1 1,2 1 46,1-1 1,0 4-29,5 1 1,-1 0 21,5-1 0,-1-2-111,0 2 0,1 2 61,-1-2 0,1 0-83,-1-3 0,-1-1-88,-2 1 0,1-5 98,-5 1-658,4-6-142,-1 3-481,-1-5 532,-1 0 353,-5 0 1,-5 0-1,-1 0 1</inkml:trace>
  <inkml:trace contextRef="#ctx0" brushRef="#br1" timeOffset="67">6144 16777 8327,'0'-6'0,"2"-4"0,2 2 0,-3 2 513,3-2 1,2 4 12,2-3 1,-1 3-24,5-4 0,-4 5-270,8-5 0,-4 2-17,0-2 1,3-2 248,0 2-318,0 3 0,-3-4-394,-1 5 0,-3 1 240,0 3-1740,-6 0 235,3 0-1313,-5 0 2825,-5 0 0,-1 0 0,-6 0 0</inkml:trace>
  <inkml:trace contextRef="#ctx0" brushRef="#br1" timeOffset="68">6099 16617 8327,'-5'-6'0,"3"-4"348,-1 2 0,1 2 399,2-2-284,5 1 1,2-3-142,4 2 1,1-2 77,-1 2 0,0-2-169,1-1 1,3 3-88,0 0 0,1 1-350,-5-5 0,-1 5 249,-2-1 0,2 6-685,-3-2-453,-1-3 61,4 6 1,-8-4-281,6 5 1314,-6 0 0,9 5 0,-5 1 0</inkml:trace>
  <inkml:trace contextRef="#ctx0" brushRef="#br2" timeOffset="69">6441 16355 12092,'-6'0'1650,"1"0"-1019,5 0 0,4 5-597,0 2 0,3 4 107,-3 0 0,4 4 44,-5 0 1,6 4-73,-1-3 0,-2 4 87,2-1 1,-2 1-277,2-1 1,1 2-148,-5-6 0,3 4 64,-3-4 0,4 0 105,-5-3 0,5 3 53,-4 0 0,1-1-217,-1-6 123,-3 2 1,5-8-668,-2 6-15,-3-5-559,4 2-289,-5-5 1028,0 0 0,-10-5 0,-2-2 0</inkml:trace>
  <inkml:trace contextRef="#ctx0" brushRef="#br1" timeOffset="70">6636 16298 8527,'0'-12'0,"0"1"0,0 3 0,0 1 1260,0 4-711,0-2 1,3 6-253,1 3 0,4 2-83,-4 6 1,3 0-118,-3 4 0,4 0 81,-5 3 1,5 3-182,-4-3 0,3 2-116,-3 2 0,4-1 77,-4-3 0,3 2-39,-3-2 0,1-2-70,-1-2-311,-3-2 383,9-2 325,-8-4-78,8-2 129,-9-5 0,8-5 11,-5-3 0,5 2-168,-2-2 1,3-3-158,2-5 0,-1 0 103,1 1 0,3 2-142,0-2 0,2 2 1,-2 2 0,-2 3-254,2 0 1,-4 5-165,-3-5 1,2 5-90,-2 0-1003,-3 1 306,0 2 647,-5 0 1,0 0 0</inkml:trace>
  <inkml:trace contextRef="#ctx0" brushRef="#br1" timeOffset="71">7012 16161 8451,'0'-12'211,"0"4"98,0 1 0,0 3 379,0-4 358,0 6-426,0-3-310,0 5 0,0 5-96,0 3 1,4 2 56,0 1 1,1 6-176,-1 2 1,-3-2 68,3 2 0,1-3-180,-1 3 0,0-4 84,-4 4 1,3-4-164,1 4 1,0-4 27,-4 4 1,4-5-197,0 2 257,5-4 0,-7-1 84,6-4 295,-6-2-19,8-5-81,-3 0 0,4-1-98,1-3 0,-3-2 210,2-6 1,-2 1-218,6 0 1,-1-1 17,1 1 1,-2 1-252,2 2 0,-2-2 132,-2 2 0,1 3-159,-1 1 0,-1 2-773,-2-2-833,2 3 758,-4-4 1,1 10 938,-3 2 0,-8 3 0,-3 2 0</inkml:trace>
  <inkml:trace contextRef="#ctx0" brushRef="#br1" timeOffset="72">11261 13956 8610,'0'-6'939,"0"1"-702,0 5-89,0-5 76,0-2-196,5-4-15,1 0 1,2-1 75,0 1 1,-1-1-32,5 1 0,-1 0-23,0-1 1,2-3-5,2 0 1,-1-6 54,5 2-35,0-2 1,3-3-7,-3-3 0,6 2-8,-2-6 1,6 1-89,-2-5 1,4 1 110,-5 0 0,6 0-1276,-2-1 1244,3 1 0,2-3-31,-1 3 1,1-3-223,4 7 1,1-3 173,6-1 24,-1-1 1,1 1 1,0 0 1,0-1 18,-1 1-6,1 0 0,1-4-4,2 0 1,-2 0 14,3 3 0,1 1 1,-2 0 0,1 1-8,-5 2-733,-4 4 829,-2 4 0,-2 0 136,-3 0-204,3 0 1,-9 5 139,2 3 1,3-1 384,-2 0 1,1-3-520,-2 4 1,3 0 257,-3 4 1,3-2-305,2-2 0,-2 2 620,-3-2 1,-1 3-694,-2 5 1,-3-3 127,3 2-179,-3 3 157,-6 0 0,2 1-17,-5 0 0,0 0-8,-3 4 1,-2-1-19,-2-3 32,-3 3 0,-4-4-2,3 5-192,-3 0 185,4 0-1635,-5 0 1160,-5 0 349,-1-5 1,-6 4-212,1-3 0,-1 1 42,1-1-131,0 3 150,-1-4 1,1 4 174,-1-3-61,-4 3 0,-1-4 38,-2 5 0,-1 0 158,5 0 0,-4 0 424,3 0-346,1 0 1,4 0 10,-1 0 1,1 1 124,0 3 203,4-3 318,-3 4-373,9-5-78,-4 0 150,5 0-18,5 0-179,-4 0 0,9 0 68,-2 0 1,3 0-88,4 0 0,-2 0-12,2 0 0,2 0-23,-2 0 1,5 0-44,-1 0 0,3 4 201,1 0-357,0 0 44,0-4 1,-2 0 58,-2 0 1,1 3-131,-4 1 1,-1 0 37,-4-4 0,-3 0 200,0 0-152,-6 0 1,3 1 27,-5 3 1,-6-1-171,-6 4 146,-4 1 1,-11 3-151,1 1 142,-6-1 1,3 6-254,-6 2 0,2-2-395,3 2 0,2-5-1934,5 2 2516,0 1 0,1-4 0,-1 4 0</inkml:trace>
  <inkml:trace contextRef="#ctx0" brushRef="#br1" timeOffset="73">14938 11512 8062,'0'-7'-315,"0"-1"344,0 5 0,0-3 207,0 2 0,2 3-66,2-3 1,-3 2 31,3-2 33,-3 3-40,-1-4 281,0 5-451,-5 0 0,2 0-41,-4 0 169,4 0-179,-7 5 0,4 0 112,-6 2 1,5 3-93,-1-2 57,0 2 1,1 2 63,-1-1-27,1 0-40,-5 1 1,2 1 45,2 2-58,-2-2 15,9 3 0,-8 1 31,5 2-29,-5 2 0,8-2-36,-3 0 1,3-4-20,1 4 1,0-1-92,0 1 1,1-1 79,3-3 1,-1-2-128,4 2 1,1-2 74,3-2 1,5 1 25,-1-1 1,4-5 82,-4-2 1,5-2 8,-1-2 0,-1 0-26,1 0 0,0-6 18,4-1 1,-4-1 97,0-3 0,-1 2-83,1-6 1,-1 1 68,-3-1 1,-2 1-74,2-5 1,-3-1-72,0-2 1,-4-1 35,-1 0 1,-4 0-68,0 0 0,3-3-43,-3-1 0,1 4 99,-4 4 1,-5 4-228,-3-4 0,1 5 114,-5-1 1,2 3-412,-9 5 288,0 2 1,0 1-546,0 0 498,0 0 0,-4 5-178,0 3 0,2 1 451,2 3 0,-3 7 0,4-2 0</inkml:trace>
  <inkml:trace contextRef="#ctx0" brushRef="#br1" timeOffset="74">15384 11901 8178,'5'-7'-175,"-4"2"750,4 5 421,-5 0 0,5 0-541,-3 5 1,4 2-148,-2 4 0,-3 0 59,3 1 0,-3 3-106,-1 0 0,0 2-119,0-2 0,0-1-120,0 5 1,0-4-267,0 4 1,-4-5-212,1 1 1,-6-1 270,1 2 1,2-4 183,-2 4 0,-5-4 0,-4 0 0</inkml:trace>
  <inkml:trace contextRef="#ctx0" brushRef="#br1" timeOffset="75">15921 11558 8104,'0'-6'-1149,"-5"-5"1789,3 10 17,-3-9 303,0 9-354,4-9 128,-4 8-379,5-3-118,0 5-298,0 5 117,0 2 1,0 5 96,0 4 1,1-2-17,3 5 1,2-2-124,6 2-12,-1 3 0,1-4-110,-1 5 1,4-4 151,0 0 1,1-2-46,-5 2 1,0-1 80,1-3 1,-1-2-153,1 2 1,-5-3 115,1-5 0,-4 2-449,3-5 78,-4 5-531,2-8 337,-5 4-793,0 0 501,0-3 534,0 3 1,-5-15 0,-1-3 0</inkml:trace>
  <inkml:trace contextRef="#ctx0" brushRef="#br1" timeOffset="76">16126 11581 8220,'-5'-12'-627,"4"6"1629,-4-4-158,5 9-52,0-5-221,0 6-452,-5 6 67,3 0 1,-8 9-50,3 0 0,-3 6-205,-2-2 0,-3 2-323,0 2 303,-1 0 0,5 0-48,0 0 1,-5-1-308,1 1 0,0-4 58,4 0-501,-1-5 548,6 3 1,-3-2-191,5 0 528,-5-5 0,3 1 0,-6-5 0</inkml:trace>
  <inkml:trace contextRef="#ctx0" brushRef="#br1" timeOffset="77">16457 11501 8253,'0'-7'-927,"0"-3"1742,0 9-105,0-4 54,0 5-602,0 5 1,0 1 10,0 6 1,0 0-43,0 4 1,0 1-82,0 6-20,0 0 0,0 0 100,0 0 0,0 0-122,0 0 1,0-2-48,0-2-214,0 3 55,0-10-710,0 5 634,6-6 1,-5-3-123,3 0-676,-3-6 481,-1 3 591,0-5 0,-5 0 0,-2 0 0</inkml:trace>
  <inkml:trace contextRef="#ctx0" brushRef="#br1" timeOffset="78">16263 11695 8253,'7'0'-683,"-1"0"586,-2 0 1259,2 0-688,0 0 0,8 0 184,-2 0 0,7 0-190,0 0 0,3-4-342,0 0 1,5-3 167,0 3-338,-1-5 0,-4 7-49,-3-6 1,1 4-479,-5-4 405,6 6-643,-9-8 0,5 9-717,-6-3 1526,-4 2 0,3-3 0,-4-1 0</inkml:trace>
  <inkml:trace contextRef="#ctx0" brushRef="#br1" timeOffset="79">16812 11569 7952,'0'-6'1567,"0"1"-1019,0 5-444,0 5 1,0 1-268,0 6 0,0-1 254,0 1-268,0-1 279,0 0 0,0 1-164,0-1-58,5 1 136,1-1 0,2-1-102,-1-2 0,1 1 79,3-5 1,2-1-2,2-3 1,-2 0 77,2 0 1,-1 0-10,1 0 0,-6-3 171,3-1-109,-4-5 1,4 3-34,-1-6 1,-3 1 104,-1-1 1,-4 1 205,1-1-189,-3 1-136,4 0 176,-4-1-372,5 6-26,-6 1-418,0 5 379,0 5 0,0 6 12,0 8 1,0 4 93,0 4 1,0 2 131,0 5 1,3-2-79,1 2 0,0-1 159,-4 9 0,1-5-106,3 1 1,-3-3 23,3 0 1,-1-2 20,0-3 1,-1 2 157,2-5 1,-3-1-186,-1-3 0,0-4-59,0 0 1,-4-9 104,0 2 0,-5-8-53,2-1 0,0-1 321,0-2-313,-1 0 0,-3-5 52,-1-3-212,-4-2 158,3-7 1,-3 3-315,4-5 181,6 0 1,-3-4-335,5 1 0,0-1 201,4 0 0,2 1-1422,1 3 1082,4 3 0,9 4-122,3 1-100,3-1 783,1 6 0,-6-4 0,0 4 0</inkml:trace>
  <inkml:trace contextRef="#ctx0" brushRef="#br1" timeOffset="80">18582 11398 8219,'0'-6'0,"0"-4"0,0 8 0,0-8 0,0 9 0,0-4 0,0 5 0,0 5 0,0 2 0,0 9 0,0-2 0,0 5 0,-2 0 2153,-1 4-1786,1 4 1,-3-2-393,5 1 1,0-2 67,0-1 0,-1 0-171,-3 0 40,3 0 0,-4-2 182,5-2-215,0 3 49,0-9 0,0 7-195,0-5 247,0 0-581,0-3 391,0-1 0,1-4-537,3-4-376,-3-1 565,4-2-147,0 0 705,-3-5 0,3-2 0,-5-4 0</inkml:trace>
  <inkml:trace contextRef="#ctx0" brushRef="#br1" timeOffset="81">18810 11444 8246,'0'-7'402,"0"2"-214,0 5 1,1 4 555,3 0-403,-2 10 1,3-7 158,-5 9-173,0 1-139,5 1 1,-4 5-50,3 0 0,-3 0 128,-1 0 0,0 3-305,0 1 70,0 0 1,0-8-390,0 0 294,0-5 0,0 2-117,0-5 1,0 1-572,0-1-270,0-4 350,0-2-2224,0-5 2895,0-5 0,0-2 0,0-4 0,0-1 0</inkml:trace>
  <inkml:trace contextRef="#ctx0" brushRef="#br1" timeOffset="82">18799 11661 8246,'6'-2'0,"-2"-1"0,-2 1 485,2-1 1,-2 1-172,8 2 234,-9 0-212,9 0 1,-4 0 40,6 0-401,-1 0 243,6 0 1,-3-1 157,5-3-603,0 3 235,4-4 1,-4 5-112,0 0 0,-4 0-1007,4 0 522,-5-5 0,2 4-33,-4-3 0,-6 1 620,-2-1 0,-3-2 0,-1-5 0</inkml:trace>
  <inkml:trace contextRef="#ctx0" brushRef="#br1" timeOffset="83">18867 11409 8163,'0'-6'-431,"0"-4"1274,0 4-453,5-1 1,-2 2 381,4 5-463,6 0 1,1-4-62,5 1 0,1-1-43,7 4 0,-3-4 160,3 0-718,-3 0 314,-1 4 0,-4 0-1560,0 0 842,-5 0 757,2 0 0,-4 0 0,-1 0 0</inkml:trace>
  <inkml:trace contextRef="#ctx0" brushRef="#br1" timeOffset="84">20089 11398 8165,'0'-6'497,"0"1"-99,0 0-33,0 3 412,0-3-316,0 5-157,5 5 189,-3 2-311,8 9 1,-8-2 6,6 5 0,-4-4-78,3 4 1,1-3-226,3 3 118,-4 0 26,3 3 1,-4-2-381,6-1 255,-1-5 1,1 3-215,-1-1 234,0-4 1,-3 5-89,0-6-532,-6 1 142,8-6-269,-8 4-460,8-9 95,-9 9 597,4-8 590,-5 3 0,-5-5 0,-1-5 0,-6-2 0</inkml:trace>
  <inkml:trace contextRef="#ctx0" brushRef="#br1" timeOffset="85">20318 11387 8165,'0'-8'129,"0"0"1,-2 2 494,-1-2-448,1 3 118,-3 5 0,0 5 132,-2 3-267,-4 2 84,5 2-165,-4 4 0,4-2-81,-6 5 0,-3-1 294,0 1-781,0 2 415,-2-3 1,4 4 5,-2-3 1,1 1-170,-1-5 1,3 4-784,1-3 527,0-1 213,4-4 1,0-1-748,-1-2 1028,6 2 0,-9-3 0,5 4 0</inkml:trace>
  <inkml:trace contextRef="#ctx0" brushRef="#br1" timeOffset="86">20638 11341 8130,'0'-12'411,"0"6"0,0 0 47,0 2-71,0 3 1,0-3-91,0 8-57,0 2-1,0 5-225,0 6 67,0 1 1,-2 5 113,-2-1 0,3 1-134,-3 0 1,3 0 298,1 0-858,0 0 371,0-1 1,0-2-1053,0-1 803,0-5 0,0 2 22,0-5-950,0 1 593,0-1 197,0-4 514,-5 3 0,-1-9 0,-6 4 0</inkml:trace>
  <inkml:trace contextRef="#ctx0" brushRef="#br1" timeOffset="87">20432 11501 8669,'8'0'852,"-1"0"-673,6 0 1,1 0-76,5 0 0,1 0 100,7 0 1,-2-1-353,6-3 121,-6 2 1,7-6-2,-6 4 44,1-5 1,-2 6 62,-2-4 0,-1 3-416,-7-4 275,-2 6 0,-1-5-252,-4 4 90,-5 1-15,7-3 222,-9 5 1,4-1-47,-5-3 294,0 3-256,0-4 199,0 5-172,0 5 26,0 1 0,0 2 257,0 0-241,0-1-17,0 5-3,0-1 9,0 0 0,4 1-35,0-1 0,3 1-5,-3-1 0,5-3-7,-1-1 1,0-3-115,0 4 0,2-6 60,-2 2 58,2-3 0,1-1-42,1 0 42,-1 0 0,-1-5-27,-2-2 185,2 2-161,-3-6 0,0 5 75,1-5-19,-1-1 1,4 1 111,-4-1-61,3 1 0,-7 1-133,4 2 78,-4 3 8,2 5-194,0 0 168,-4 0 1,6 6 1,-3 6 0,-3 1-12,3 6 0,1 1 54,-1 7-56,4 2 0,-5 5 223,5 0 1,-2 1-131,2-1 0,2 1 165,-3 3-106,-2-2 1,4-1-223,-5-4 0,4-2 149,-5 2 0,1-4-243,-4-4 212,0-5 1,-4 2-89,1-4 1,-6-1-181,1-4 1,-2-1 45,-1-2 162,-1-3-38,1-5 0,-1 0 148,1 0 1,-1-1-137,1-3 0,0-2-36,-1-6 0,-3-3-12,0 0 1,3-4-158,5 4 0,0-8-827,0 4 681,2-11 0,5 11 380,0-7 0,5-3 0,1-1 0</inkml:trace>
  <inkml:trace contextRef="#ctx0" brushRef="#br1" timeOffset="88">21665 11204 8069,'5'-6'526,"-3"0"-176,3 6 779,-5 0-966,-5 0 0,2 2-1,-4 2 1,-1 2-17,-3 5 29,-1 1 0,-3-1-50,0 1 1,-4 0-156,3 3 1,-3-2-177,4 2 0,0-2 87,3-2 0,1 1-41,0-1 1,-1 1 74,1-1 1,-1 1-4,1-1 87,0-5 0,3 3-12,0-5 0,6 1 5,-2-1-62,3-3 60,1 9-72,0-8 1,1 7 58,3-6 0,2 5-21,6-4 26,-1 0 2,0-4 1,5 3-22,-1 1 0,1 0-264,0-4 0,-2 1 89,5 3 0,-5-3-141,1 3 1,-3-3-241,0-1-360,-1 5 953,1-3 0,-6 3 0,-1-5 0</inkml:trace>
  <inkml:trace contextRef="#ctx0" brushRef="#br1" timeOffset="89">21460 11592 8144,'0'7'1390,"0"3"-1215,5-9 0,-3 4 70,6-5-56,-5 5 1,7-4-266,-3 3 80,3-3 0,3-1 70,2 0 1,-1 0-129,5 0 1,-3 0-145,3 0 1,-5 0-1104,1 0 1301,-2 0 0,-2 6 0,0 0 0</inkml:trace>
  <inkml:trace contextRef="#ctx0" brushRef="#br1" timeOffset="90">22088 11101 8109,'6'-11'-555,"-1"4"555,-5 2 1658,0 5-1080,0 5 0,0 7-80,0 7-320,0 2 0,-1 6 77,-3 0 1,3 4 3,-3 0 1,3 2-42,1 1-40,0 0 0,0-3 178,0-1-284,0-4-13,0 7 1,0-9-136,0 2 54,0-7 54,0 3 0,4-8-88,0 5 32,-1-5-29,-3-3-8,0 0 179,0-10-218,0 4 44,0-5-126,0-5 198,0 4 1,0-10-209,0 4-14,0-3 209,0-7 0,0 4-404,0-2 234,5-3 0,-2 6-294,5-4 251,-1-1 0,5 4 36,-1-2-20,0 7 81,1-2 0,-1 9-185,1-3 352,-1 3-80,6 1 0,-5 0 235,4 0-143,1 0 0,-4 5-116,2 2 359,3-2-180,-5 6 21,8-5 0,-8 4 6,2-2 1,-2 2-81,-2-2 0,-3 0 14,0 0 0,-6 2 111,2-2-123,-3 2 0,-7 1 34,-6 1 1,-2-1-41,-8 1 0,1-2-189,-5-3 84,-4 4 1,6-10 0,-2 4-667,2 0 326,1-4-236,0 4 1,1-5-1515,3 0 2123,-2 0 0,8-10 0,-3-3 0</inkml:trace>
  <inkml:trace contextRef="#ctx0" brushRef="#br1" timeOffset="91">14790 12848 8101,'0'-6'-56,"0"0"92,0 2 232,0 3-15,0-4 162,0 0 151,-5 3 1,4-3-53,-4 0-159,5 4 191,0-4 912,0 5-1280,5 0 1,1 1-269,5 3 0,-3 1-26,0 3 0,-1 6 1,5-3-151,-1 2 236,1 4 1,0 0-63,3 2-30,-7 2 140,12-3 1,-11 1-203,10 0 183,-10 0 1,11 4 0,-11-4 0,9-1-32,-1-1 32,-2 3-27,-4-8 1,1 5 0,-2-6-180,-3 1 1,2-5-1,-4 0 128,2-2-187,-5 4 12,3-8 149,-5 4-315,0-5 208,0-5 0,-3 2 1,-3-4-1,1-2-807,0-1 1,-4-2 1017,2 1 0,-8-6 0,-3 0 0</inkml:trace>
  <inkml:trace contextRef="#ctx0" brushRef="#br1" timeOffset="92">15030 12814 8101,'0'-11'445,"0"4"1,-4-3 357,0 3-355,0 2-34,4 0-32,0 5 0,0 5-308,0 2 1,-3 5 78,-1 3 1,-5 3-55,1 4 0,-2 1 37,-1 0 0,-1 0-268,1 0 0,-3 0-112,3 0 1,-7-1 144,6 1 1,-2-1-330,3-3 0,1 1 200,2-5 0,-1 1-352,6-5 0,-3-1-516,3-2 384,1 2 1,-4-9 711,2 3 0,-2-3 0,-6-1 0</inkml:trace>
  <inkml:trace contextRef="#ctx0" brushRef="#br1" timeOffset="93">15270 12723 8085,'0'-12'0,"0"6"485,0 1 825,0 5-1104,0 5 0,0 5 0,0 5-30,0 6 1,-4-3-74,0 4 0,0 2 98,4 3 0,0-3-71,0 3 1,0-3-269,0-1 93,0 0 29,0 0 1,0-4-365,0 0 185,0 0 159,0-2 1,0 0 0,0-6-2781,0 1 2300,0-6-122,0-1 1,-1-5 637,-3 0 0,-2-5 0,-6-1 0</inkml:trace>
  <inkml:trace contextRef="#ctx0" brushRef="#br1" timeOffset="94">15133 12986 7794,'1'-8'1317,"3"0"-809,-3 6 0,9-7-155,-2 5 1,-2 0-104,2 4 0,3-4-231,4 1 0,2-1-5,-2 4 0,-3-4-20,7 0 0,-8 0 21,8 4 1,-1 0-280,-3 0 1,4 0-355,-4 0 1,0 0 284,-3 0 0,-1 0-321,1 0 0,-1 0 187,1 0 0,-1 0-256,0 0 723,-4 0 0,3 0 0,-4 0 0</inkml:trace>
  <inkml:trace contextRef="#ctx0" brushRef="#br1" timeOffset="95">15521 12894 8085,'0'-6'0,"0"-1"-237,0 4 294,0 1 178,0-3 595,0 5-780,5 0 0,-4 2-137,3 1 1,1 0 131,-1 5 0,4-5-83,-5 5 0,6-4-5,-1 3 1,-2-3 27,2 4 0,-1-6-27,5 2 1,-1 1 71,1-1 1,-1 0-42,1-4 1,-5 0 59,1 0-27,-1 0-149,0 0 141,3 0-273,-4 0 258,6 0 0,-5-4-41,1 0 1,-4-1 11,3 1 185,-4 3-184,7-9 194,-9 9-168,9-4 180,-8 5 1,4 1 7,-2 3 0,-3 2 136,3 5 0,-3 1-117,-1-1 0,0 4 114,0 1 0,1 4-118,3-1 0,-2 3-43,1 0 0,0 1-82,1 0 0,-3 1 107,3 3 0,1-3-153,-1 3 1,-1-2 44,-3 2 1,2-3-156,2 2 1,-3-1 91,3-3 1,-3-3-126,-1 0 0,4-1 36,0 1 17,-1-2 1,-4-2 93,-3 0-230,3 0 203,-9-3 0,7-5-6,-4 1-202,-1 0 195,2-2 0,-4 3-82,2-5 75,-2 0 0,-3-1-60,-2 1 1,2 0-11,-2-4 0,2-1 156,2-3 1,-1-2-108,1-6 1,0-1 14,-1-2 0,5-1-4,-1-3 1,5-4-271,0 0 1,1 0-50,2-3 1,2 5-79,1 2 0,4 4-46,4-4 1,1 5-18,-1-1 484,6 2 0,-5 2 0,5-1 0</inkml:trace>
  <inkml:trace contextRef="#ctx0" brushRef="#br1" timeOffset="96">15966 13008 8038,'0'-6'1394,"0"1"-795,0 5 169,5-5-106,-3 4-132,8-4-328,-4 5 0,2-2-51,-1-2 1,-3 3-118,4-3 0,-1 3 126,5 1 1,1 0-111,2 0 1,-2-1-340,2-3 1,-1 3 168,1-3 0,-2 3-1165,2 1 465,-2-5-390,-2 3-406,0-3 1616,-4 5 0,3-5 0,-4-1 0</inkml:trace>
  <inkml:trace contextRef="#ctx0" brushRef="#br1" timeOffset="97">16309 12586 8094,'0'-17'362,"0"5"-339,0-5 1,0 9 1113,0 1-240,0 4-124,0-2-417,0 5 0,4 5-235,0 3 0,3 7-76,-3 4 1,4 3 34,-5 1 0,3 1-51,-3 2 1,0-1-88,4 1 0,-3 2 35,4-1 1,-4 3-82,3-3 1,-4 1 60,1-2 1,-3-1-71,-1 1 1,0-6-3,0-1 0,0-5-108,0 2 1,0-4-39,0 0 41,0-6 434,0-1 26,0-5-208,0-5 0,0-1 94,0-6 0,0 0-129,0-4 1,0 2 15,0-5 1,0 5-33,0-1 1,5 3-17,3 0 1,-2 5-22,2-1 1,-1 5 52,5 0 0,-1 1-58,0 2 0,5 0 39,-1 0 1,4 0 3,-4 0 0,2 4-1,-2 0 1,-2 4 28,2-5 1,-2 6 10,-2-1 1,-1 2 0,-2 1 0,1 1-12,-6-1 1,1 2 6,-4 2 1,-1-1-59,-3 5 44,-2-5 0,-6 4 6,1-3-226,0-2 213,-6 3 1,3-4-7,-5-1-145,5-5 135,-8 5 1,10-10 96,-3 3-103,2-3 1,0-1-351,-2 0-1632,7 0 1911,-7 0 1,13-5 0,-5-3-1292,2-2 1388,1-1 0,4-1 0,0 1 0</inkml:trace>
  <inkml:trace contextRef="#ctx0" brushRef="#br1" timeOffset="98">16754 13100 8252,'2'7'878,"1"1"0,-1 0-243,2 3 0,-3 0 176,-1 1 1,-4 3-90,0 0-803,0 6 1,1-7-1,-2 3 1,-1 0-1,1-2 134,3 2-138,-5-5 160,1 5 1,-1-6-2127,-1 1 1029,5-1-664,-2-5 1686,0 4 0,-1-8 0,-6 3 0</inkml:trace>
  <inkml:trace contextRef="#ctx0" brushRef="#br1" timeOffset="99">16994 12529 8035,'0'-7'104,"0"2"564,0 5-287,0 5 0,0 2-106,0 4 1,0 2-76,0 2 0,0-1 44,0 5 1,0 0-124,0 4 0,0 4-139,0-1 299,0 6-135,5-8 0,-3 12-71,1-6-17,-1 6 1,-2-9-1,0 5 1,0-1-13,0 0-41,0-3 1,0 0 0,0-5 0,0 0-17,0 0-157,-5-6 250,3 0 0,-3-6-141,5 1-125,0-6 228,0-1 1,-1-5-52,-3 0 21,3 0-8,-4 0 1,5-5 0,0-2-194,0-4-7,0 0 197,0 0 0,0-2 0,0-1-370,0-1 0,0-4 0,0 3 0,1 2 153,3 2 66,-3 0 48,9 1 3,-3 0 1,0-1 165,1 1-148,0 4 1,-1-2-1,1 4 1,2 0 9,4 0 49,-1 1 1,3 1 0,-5-1 0,2 1 173,2 2 1,-2 1-158,2 0 0,2 0 1,-2 0 182,-1 0-184,4 0-4,-6 5 1,6 0 293,-3 3-262,-2 2 1,0-4 0,-7 6 0,-1 0 500,-2 4-405,-2-4 1,-2 6 0,-3-4 230,-4 1-261,-7 6-24,-3-9 1,-1 6 0,0-4 79,-1 1-28,-2 0-27,0-3 0,-1-1 0,0-1-1579,0-2 1433,5 2 0,-2-9 0,5 3-2166,1-2 2075,1-2 0,3-2 0,2-2 0,5-3 146,1-3 0,2-7 0,0-1 0</inkml:trace>
  <inkml:trace contextRef="#ctx0" brushRef="#br1" timeOffset="100">17417 12449 8206,'0'-12'521,"-5"1"42,3 5 0,-3-1 1117,5 3-1109,0 3 1,0-3-36,0 8-272,0 2 0,4 7-17,0 2 0,5-1 137,-1 5-137,2-5-101,1 8 0,1-4 0,-1 5 235,0-1-329,6 1 1,-3 1 186,5 3-266,-5-3 0,6 9 0,-5-4 0,-2 2 278,-4-1 1,1-3-391,-2 3 22,-3-4 1,0 7-1,-5-4 1,0 1 72,0 1-3,0-1 0,-5 1 0,-4-2-817,-5-1 565,1 3 0,-8-6-390,2 1 0,-3 1 0,0-3 0,2-2-17,1-1 0,1-3-1344,-1 1 2050,-2-5 0,3 2 0,-5-4 0</inkml:trace>
  <inkml:trace contextRef="#ctx0" brushRef="#br1" timeOffset="101">14676 12666 8023,'0'-12'-1309,"0"1"1181,0-1 1,-1 1 162,-3 0 1,2-1 172,-1 1 1,0-1 286,-1 1 1,3 0 113,-3-1-53,3 6-12,1-4 182,0 8-435,0-3 986,0 5-1137,5 5 1,-4-2-51,3 4 0,-3 1-66,-1 4 170,0 4-56,-5 2 0,-1 5-137,-5-1-31,-1 1 0,1 5-16,-1 3 0,1 2 144,-1 1-17,1 0-806,0 6 788,-1-5 1,1 6 39,-1-3 1,1-3-44,-1 10 1,1-8-45,0 4 35,4-4 1,2 4 74,5-3-676,0-8 518,0 8 1,9-14-57,3 3 1,3-7 128,0-1 1,-1-5-96,5 2 0,-1-7 66,1-2 1,-1-4 279,-3 1 1,-3-3-309,4-1 1,-4 0 465,0 0-717,-6 0-453,4 0-701,-8 0 1096,3 0 0,-21-5 1,-3-2-1</inkml:trace>
  <inkml:trace contextRef="#ctx0" brushRef="#br1" timeOffset="102">14607 11409 8062,'0'-7'-495,"0"-1"309,0 6 1,0-5 1224,0 4-202,0 1-305,0-3-49,0 5 1,0 5-257,0 3 1,-4 2 28,1 1 0,-6 6-28,1 2 0,-2 6-1,-1 2 1,-1 5 84,1-2 1,-4 4-1872,-1 5 0,0-3 1235,1 6 1,2 0 323,-2 4 0,2-1 1673,2 1 1,3-1-1762,0-4 213,6-1-41,-3-6 0,9-1-69,-1-3 0,6-2-114,-1-5 0,2-1 273,1-3 0,5 1-119,-1-5 0,1-1 27,0-6 0,-4-2-5,3-2 0,-2-3 156,-1 3 0,-5-3-1070,1-1-738,-6 0 1135,3 0 440,-5-5 0,0-1 0,0-5 0</inkml:trace>
  <inkml:trace contextRef="#ctx0" brushRef="#br1" timeOffset="103">17234 11272 8143,'0'-11'0,"0"0"0,0 4 677,0-3 42,0 9 294,0-9-296,0 8-517,0-3 0,4 7 56,0 1 0,5 0-19,-2 5 0,0 3 31,0 4 1,2 2 0,6-2 0,-2 3-58,2 4 1,2 1 30,-2 0 0,4 0-184,-4 0 1,4 0 83,-4 0 1,4 3-213,-3 1 1,3-1 55,-4-3 1,1 5-111,0 3 1,-4 0-3,4 0 1,-5 2 25,-3-3 0,1 3 53,-6 2 0,1-5 51,-4 1 0,0-1-137,0 4 1,-5-5 124,-3-2 1,-2-3-833,-1-1 0,-1-5 79,1-3 761,0-2 0,-1-7 0,1-1 0</inkml:trace>
  <inkml:trace contextRef="#ctx0" brushRef="#br1" timeOffset="104">18627 12609 8178,'0'-12'-71,"0"6"92,0 1 473,0 0 289,0 3 44,0-3 276,0 5-844,0 5 1,0 2-82,0 4 5,0 1 1,0 4 28,0 3 0,0 3-157,0 1 1,0-4 13,0 0 1,0 0-189,0 4 0,2-1-349,2 1 373,-3 0 1,4 0-123,-5 0 1,0-4 81,0 0 1,0-5-96,0 1-68,0-2-134,0-7-407,0 4-99,0-9 612,0 5 0,-5-17 0,-2-1 0</inkml:trace>
  <inkml:trace contextRef="#ctx0" brushRef="#br1" timeOffset="105">18799 12574 8386,'1'-6'550,"3"2"3,-3 3-209,4 6 0,-5-1 261,0 7 0,4-1-297,0 9 1,0-3-53,-4 3 0,3 0-101,1 4 0,0-1-192,-4 1 1,0 0-347,0 0 357,0 0 1,0 0-28,0-1-231,0-4 137,0 4 30,0-9 1,0 3-751,0-5 543,0 1 1,0-5-1141,0 1 442,0-5 381,-5 2-100,4-5 741,-4 0 0,5-5 0,0-2 0</inkml:trace>
  <inkml:trace contextRef="#ctx0" brushRef="#br1" timeOffset="106">18787 12757 8301,'12'0'509,"-1"1"205,1 3-256,-1-3-235,0 10 0,2-10-438,2 3 1,2-3-1,3-1 600,-1 0-693,0 0 1,3 0-1,-2-1 1,-2-2-1,-2-2-55,-2-1 115,-1 3 40,-7-7 208,-1 9 0,0-9 0,2 3 0</inkml:trace>
  <inkml:trace contextRef="#ctx0" brushRef="#br1" timeOffset="107">18867 12540 8386,'12'-4'-477,"-1"0"240,6 1 406,0 3 1,4-2 1108,2-1-919,-3 1 1,8-3-177,-5 5 1,-1-4 90,1 1 0,4-1-254,0 4 0,-2 0-249,-6 0 1,1 0 228,-4 0 0,4-5 0,-2-2 0</inkml:trace>
  <inkml:trace contextRef="#ctx0" brushRef="#br1" timeOffset="108">20044 12540 7320,'0'8'2211,"0"-1"-1840,5 1 1,-4 3-83,3 1 0,-2 3-33,2 0 1,-1 6-122,4-2 1,1 1 108,3-1 0,1 1-215,-1-5 1,1 4 35,-1-3 32,0-1 1,-3-2-27,0 2 1,-1-6-97,5 2 0,-1-3-189,1-1 0,-5 2-603,1-5 271,-6 5-921,8-8 464,-8 4 416,3-5 587,-5 0 0,0 0 0</inkml:trace>
  <inkml:trace contextRef="#ctx0" brushRef="#br1" timeOffset="109">20272 12574 8116,'0'-6'184,"0"-4"209,0 9 1,0-6 113,0 3 259,0 3-450,0-4 1,-1 6-170,-3 3 0,-2 4 91,-6 7 1,5-1 255,-1 5-316,0 0 1,-7 4-231,0 0 77,0 0 0,2-2-70,-2-2 1,2 3 0,-2-4-192,2-1 1,2 4-748,-1-6 692,1 0 0,3 0-644,1 1 0,3-5 102,-4-3 833,6-1 0,-8 0 0,3-2 0</inkml:trace>
  <inkml:trace contextRef="#ctx0" brushRef="#br1" timeOffset="110">20626 12472 8117,'0'-7'0,"0"2"463,0 0-270,0 4 1,0-3 393,0 8-229,0 2 0,0 11-240,0 2-30,-5-3 1,4 6 84,-3-3 0,3 2-131,1 2 1,0 0 146,0 0 0,0 0-195,0 0 1,3-2-736,1-2 516,0 3 0,-4-10-244,0 4 1,4-4-892,0 0 1360,0-6 0,-10 4 0,0-3 0</inkml:trace>
  <inkml:trace contextRef="#ctx0" brushRef="#br1" timeOffset="111">20432 12689 8117,'6'0'380,"4"0"-22,-2 0-177,2 0-2,7 0 0,-3 0 135,5 0 0,0-4 62,4 0 1,-1-4-455,1 5 107,0-6 0,0 6-33,0-4 1,-4 3-246,0-4 0,-4 4-180,4-3 1,-5 4 106,1-1-300,-2 3 179,-2-4 95,1 4 43,-6-4 171,4 5 1,-7 0 149,4 0-27,-4 0 1,3 0 207,-2 0-219,-3 0 406,10 5-114,-10-4 15,4 4-34,-5-5 80,0 5-206,0 1 1,0 6-30,0-1-29,0 1 0,0-1-58,0 1 1,0-1 18,0 0 1,0 1-125,0-1 0,0 1 79,0-1 0,5-5 143,3-2 0,2 1-105,1-1 0,1 0 136,-1-4 0,2-4-22,2 0 1,-2-5-15,2 2 1,-2-3 88,-2-2 1,0 1 53,1-1-173,-1 1-56,1 0 64,-6-1 0,4 1 80,-2-1-276,2 1 259,-4-1-45,4 1-167,-3 0 1,0 4-81,1 3-37,-5 3 194,2 6 1,-4 3 52,3 7-71,-3 3 0,4 10 203,-5 2-112,0-2 1,4 9-92,0-3 0,-1 3 8,-3-3 0,2 4 48,2 0 48,-3 1-75,4 0 0,-5-4-223,0 3 225,5-7 1,-4 2-53,3-3 0,-3-2-16,-1-1 0,0-7-77,0-1 104,0-5 43,0 3 0,-1-7 207,-3-3-249,-2-1 362,-6-6-207,1-6 0,0 4-87,-1-6 1,1-4-3,-1-1 1,-3-7-690,0 4 313,0-4 50,3 2 1,1-4-194,-1-1 1,6-4 125,2 0-1374,3-4 1626,1 7 1,0-9 0,0 3 0</inkml:trace>
  <inkml:trace contextRef="#ctx0" brushRef="#br1" timeOffset="112">21448 12369 8062,'-11'-5'-759,"5"-2"1834,-5 1 61,5-4-471,0 9 64,1-4-51,5 5-118,0 0 0,1 3-152,3 1-358,2 5 124,6-3 1,0 6 174,3-1-396,3 1 110,5-1 0,0 0-136,0 1 1,3-1 56,1 1 0,0-1-257,-4 1 1,-1-1 103,1 0 1,0 1-11,0-1 0,-4 1 68,0-1 1,-5-3-100,1-1 138,-2 1 1,-3 0-8,-2-1 1,-3-3 49,-5 4-29,0-6 20,0 3 1,-5-1 179,-3 0-166,-7 5-27,-3-8 1,-10 8-3,-2-5 0,-3 5-47,-2-2 1,5 0-145,-1 0 1,2-1 160,-1 2-311,2 2 193,5-3 0,4 0-464,0 1 167,5-1 65,-2 0 1,5-1-834,4-2 1266,2-3 0,10 4 0,1-5 0</inkml:trace>
  <inkml:trace contextRef="#ctx0" brushRef="#br1" timeOffset="113">22145 12289 8119,'0'-12'-1012,"0"1"1385,0 0 1031,0-1-362,0 6-268,0 1-53,0 5-304,0 5-178,0 1-91,5 11 31,-4 0 0,4 6 179,-5 0-294,0 5 115,0-4 0,0 8 21,0-5 1,0-1 10,0-3 1,0 2-337,0-2 46,0 3 1,0-9-284,0 6 287,0-5 0,0-2 133,0-4-488,0-1 183,0 1 65,0-6-87,0-1 184,0-5 67,0-5 0,0-1-53,0-6 33,0 6-32,6-9 1,-1 7-72,2-7 118,8 2 1,-7 2-216,7-1 115,3 1 1,0 0 53,5-1-201,-6 6 114,5-4 0,-5 8 18,2-1 342,2 1-284,-3 2 0,1 0 130,0 0-3,-5 5 1,2 2-131,-4 4-5,-6 1 73,4-1 53,-3 5 0,-1 1 55,-2 2 1,-8-4-15,-4-7 0,-2 2-64,-1-2 0,-6 2-13,-2 1 0,-6-3-2,-2-1 0,-4-4 0,0 1 0,2-3 0,-2-1 0,6 0 0,-2 0 0,3 0 0,1 0 0,1 0 0</inkml:trace>
  <inkml:trace contextRef="#ctx0" brushRef="#br1" timeOffset="114">11250 12734 8063,'-6'-11'-383,"4"3"694,-6 1-121,6-1 0,-3 0-51,5 1 631,-5 4 56,3-2-214,-3 5-191,5-5-179,0 4 1,0-3-4,0 8 1,0 0-316,0 7 234,0-2 0,0 9 11,0-3-121,5 3 1,-2 6-46,5 2 0,-5-1 82,5 1 0,0-2-103,3-1 0,-3 0 74,-1 0 1,1 0-114,3 0 0,-1-1 37,-2 1 1,1-4 23,-5 0 1,3-5-32,-3 1-301,5 3-183,-8-5 141,4 3-504,0-9 556,-3-2 0,1-5-824,-6 0 638,1 0 0,-6-5-22,4-3 1,-5-2-230,1-1 755,-2-1 0,-1-4 0,-1-2 0</inkml:trace>
  <inkml:trace contextRef="#ctx0" brushRef="#br1" timeOffset="115">11204 12677 8063,'-5'-18'0,"2"6"99,-4 4 93,4 0 1,-6 1 681,5-1-115,1 6-379,3-3 1,1 5-98,3 0 0,2 1-18,5 3 0,2 2-3,2 5 0,-1 1-70,5-1 1,0 5 40,4-1 0,0 4-109,0-4 0,1 4 28,3-4 1,-3 4-145,2-3 0,-1 3-99,-3-4 1,0 4 91,-3-4 1,1 4-13,-4-4 1,3 1 26,-4-5 1,0 0-143,-4 1 0,-3-2 91,0-2 0,-5 0-378,5-4 119,-5 0-546,2-4 349,-5 0 0,-5 0-221,-3 0 0,0 0-294,-3 0 0,2-1 25,-6-3 981,-3 3 0,0-14 0,-5 2 0</inkml:trace>
  <inkml:trace contextRef="#ctx0" brushRef="#br1" timeOffset="116">11272 12997 8484,'4'-8'601,"0"1"1,5 3-158,-1-4 1,2 1-262,1-5 0,2 0 79,2-4 0,-2 4-387,2-4 1,1 0 141,0 1 0,-1-1-849,-4 5 1,1 3 193,-1 1 638,1-1 0,4-3 0,2-1 0</inkml:trace>
  <inkml:trace contextRef="#ctx0" brushRef="#br1" timeOffset="117">11661 12677 7704,'0'-6'1875,"1"-3"-1747,3 5 1,-2-3 26,6 3 1,-4-5-101,3 1 1,1 2 11,3-2 1,1 1 22,-1-5 1,1 0 26,-1-4 1,4 4 35,1-4 1,3 4-160,-4 0 0,4-3 60,-4 0 1,5 0-75,-1 3 0,-1-1 13,1-2 0,-4 6-85,4-2 1,-5 2-33,2-2 1,-4 0 91,0 4 0,-5-2-337,1 5 102,-5-5 130,7 8 12,-9-4-389,-1 5 100,-6 0-212,-6 0 89,1 0 155,-1 0 348,1 0 0,3 0-181,1 0 316,4 0-152,-7 0 111,4 0 0,-2 0 279,0 0 220,6 0 144,-8 0-189,8 0 120,-3-5-118,5 4-428,0-4 0,2 5 90,1 0 1,4-4-125,4 0 1,1-4 26,-1 4 1,4-3-147,1 3 0,-1-4-8,-4 5 1,1-5 106,-1 4-90,0 0 0,1 3 34,-1-3 64,-4 3-39,-2-4 1,-1 10 0,-1 3 0,0-2-5,-7 2 1,2 1 23,-6 6 0,0-3-4,-3 4 1,-1 0-30,1-1 1,0 1-100,-1-5 1,2 0 52,2 1 0,3-1 56,5 1 0,0-5 0,0 1 0,0-5 0,0 2 0,0-5 0</inkml:trace>
  <inkml:trace contextRef="#ctx0" brushRef="#br1" timeOffset="118">12266 12060 8165,'-6'0'484,"1"0"2204,5 0-2445,0 6 0,1 1-7,3 8 1,1-2 21,2 2 0,6 2-228,-5-2 0,4 4 30,-4-4 0,2 2-139,2-2 1,-1-2 64,0 2 1,1 1-170,-1 0 1,-1-1-96,-2-4 1,2-3-79,-2-1-209,-3 1 146,0-2-222,0 0-217,-4-1 340,4-4 0,-6 0-33,-3-5 551,-2-5 0,-6-2 0,1-7 0</inkml:trace>
  <inkml:trace contextRef="#ctx0" brushRef="#br1" timeOffset="119">12163 12060 8174,'0'-11'672,"0"0"-298,0-1 1,1 2 344,3 2 0,3-2-220,4 3 0,0-4-221,1 0 1,4-4-155,3 0 1,3 1 94,1 6 1,0-1-255,0 5 1,-1-1 102,1 1 0,-1 3-199,-3-3 1,1 3-34,-5 1 0,2 4-416,-2 0 450,-2 5 0,2-3-42,-7 5 0,0 1 104,-4-1 1,0 1 14,-4-1 0,-1 0 16,-3 1 0,1 3 0,-4 0 0,-1 1-35,-3-5 1,-1 0 37,1 1 1,0-1-1,-1 1 1,1-5 35,-1 1 1,5-4 13,-1 3 301,0-4-266,2 2 1,0-5 169,2 0-165,3 0 26,-4 0 1,14 0 72,2 0 1,7 0-37,-3 0 0,5-4 1,-1 0 0,2 1-123,-2 3 1,2 0 71,-2 0 1,-1 0-106,1 0 0,-1 3 96,1 1 1,-1 1-76,-3-1 0,-2 2 117,2 6 0,-4-1-5,-3 1 1,-3 3 16,-5 0 0,0 5 158,0-1 0,-9 4-104,-2 4 0,-8-2-59,-1 6 0,-1-6-175,-2 2 0,0-7 117,0-1 0,1-5-274,-1 1 0,1-2-58,3-2 281,-2-4 0,3-2 0,-5-5 0</inkml:trace>
  <inkml:trace contextRef="#ctx0" brushRef="#br1" timeOffset="120">14150 11329 8031,'0'-7'-1314,"0"-1"2054,0 6-362,0-8 0,-3 7 48,-1-5 1,0 5 33,4-5-329,0 0 1,-5 2 89,-3 2-54,-2-2 0,3 5-159,-1-3 19,0 3 32,2 1 0,-4 3-110,2 1 53,-2 5 1,-1-3-104,-1 6 100,1-1 0,-1 2 0,1 2 0,-2 4 23,-2 3 0,4 1 23,-1-1 0,1 6 17,3 3 1,-1-2-19,2 1 1,-2 1 44,5 3 0,0 0-35,4 1 1,5-6-59,3-2 1,3 0-11,5 0 1,-3 0-8,7-4 0,-5-1-134,4 1 0,-5 0 102,1 0 0,-2-5-105,-2-3 0,-3 1 126,-1 0 0,-4 3 40,1-4 0,1 1-54,-1 0 0,-1 0 42,-3 3 1,-5 3 32,-2-3 0,-2 2 15,1 2 0,-2-1-76,2-3 0,-2 2 12,-1-2 1,3-2-62,1-2 1,3 2 69,-4-2 1,6 0-128,-2-3 1,3-5 65,1 1 29,-6-1 3,5 5 34,-4-1 1,6-4 106,3-4-121,-3 4 1,10-6 60,-4 3 0,0-3-47,0-1 1,-3 1 55,4 3-51,-1-3 1,1 10 19,-1-4 0,-4 0 0,2 0-14,0 2 27,-4 1 1,8 2-25,-5-1 175,0 0-84,-4 6 0,0 1-13,0 5 1,0-3 97,0 3-76,0-3 1,-1 8 17,-3-5 1,1 5-49,-4 2 1,4-1-22,-1 2 1,-2-1 0,-2 4 0,0 1 0,-1-1 3,1 0-10,0 1 0,2-4 0,1 1-82,0 0-73,4 3 135,-4-11 0,5 6 0,0-5-109,0 2 77,0-1 1,0-3 0,0 0 29,0 0-49,0 0 0,1-2 29,3-2 1,-3 1 0,4-4-177,0-2 174,-4 3-3,9-4 0,-4 4-91,1-6 77,3-5 1,-3 5-25,4-4 1,1-2 21,-1-1 1,2-3 0,2-1 0,-2 0 237,2 0-107,-3 0 0,-4 0 12,0 0 47,-1-5-359,0 4 147,-2-4 95,-5 5-737,0 0 1,-5 0 675,-3 0 0,-2 5 0,-2 1 0</inkml:trace>
  <inkml:trace contextRef="#ctx0" brushRef="#br1" timeOffset="121">15121 13808 8054,'0'-7'-430,"0"2"955,0 5-386,0 5-40,0 2 1,0 4-7,0 1 1,1-5-36,3 1 230,-2-6-153,3 9-48,0-5 0,-3 5 18,6 1 1,-4-5-34,3 1 22,-4 0-15,2 3 0,-1 0 13,0 1 0,3-1 54,-3 1-193,0-1 110,-4 1 0,4 0-32,-1 3 1,1-1-10,-4 5 1,0-5 1,0 2 0,0 0-3,0-1 0,0 4-43,0-3 0,0 3 55,0-4 1,0 1-119,0 0 98,0-4 0,4 5-99,0-6 99,0 6 0,-1-1-6,1 3 0,1 2-4,-1-6 0,-3 4-7,3-4 0,1 4-4,-1-4 0,1 2 31,-1-2 1,-2-2-18,6 2 1,-5-2-10,0-2 10,-1 0-46,-2 1 19,5-1 1,-4 1-26,3-1 1,-3-3-9,-1-1 1,0-3 21,0 4 1,0-4-12,0 3 1,0-3 82,0 4 0,0-5-63,0 5 0,0-4 258,0 4-242,0-1 8,0-1 1,0 5 9,0-4 0,0 0 42,0 0-193,0 1 159,0-2-87,0 4 1,0-7-345,0 4 115,0-4 84,0 7 124,0-9-50,0 4 15,5 1 9,-4-5 8,5 4 167,-6-5 0,1 4-32,3 0-3,-3-1 92,4-3 532,-5 0-577,0-5 221,0 4-200,0-4 197,0 5-260,5 0-8,-4 0 1,6 0 47,-4 0 5,-1 0-47,8 0 0,-4-4 6,6 0 1,-1 0 0,0 4 1,2 0-58,2 0 57,-2 0-4,9 0 0,-8 0-79,5 0 0,0-3 56,4-1 1,-4 0-10,0 4 0,-2 0 39,2 0 0,-1 0-3,-3 0 0,-2 0 7,2 0 0,-2 0 10,-2 0 1,1 0-2,-1 0 0,1 1-14,-1 3 0,2-3 39,2 3 0,-2-3-15,2-1-30,-2 0 1,3 0 1,1 0 5,2 0 0,0 0-2,0 0 0,-9 0 4,5 0 0,-5 0-4,2 0 1,-1-3-54,1-1 51,-1 0 1,-3 4-183,-1 0 1,-3 0-64,4 0-162,-6 0 215,3 0-43,-5 0 82,5 0-9,-3 0-225,3 0 208,-5 0-4,5 0 0,-4-1-175,3-3-324,-3 3 386,4-4 261,-4 5 0,4-5 0,-5-2 0</inkml:trace>
  <inkml:trace contextRef="#ctx0" brushRef="#br1" timeOffset="122">16023 13762 7578,'7'0'228,"-2"0"65,-5 0 0,0 5-202,0 3 1,0 2-47,0 1 0,0 1 58,0-1 111,0 1-146,0 4 0,-4-2 62,0 5 67,0 0-116,4-1 0,0 4 74,0-3-93,0 2 26,0 2 0,-3 0-78,-1 0 0,0 0 125,4-1-32,-5 1-38,4 0 1,-8 1 59,5 3 0,-4 2 8,5 5 1,-5-3 0,4-1 1,-3-1 104,3 2 0,-4 1-137,4-6 39,-5 1-88,8-4 1,-4-2-224,5-2 280,0 3 1,0-9-233,0 3 4,0-5 88,0 1-239,0-1 190,0 1 0,1-6-226,3-2-133,-3-3 249,5-1 1,-5 0-128,3 0 0,-3-1-706,3-3-128,-3 3 1150,-1-9 0,5 3 0,1-4 0</inkml:trace>
  <inkml:trace contextRef="#ctx0" brushRef="#br1" timeOffset="123">15293 14162 7491,'0'-6'-439,"0"0"1277,0 6-700,5 0 35,-4 0-226,9 0 120,-9 0 0,9-1 37,-2-3 1,-2 3-2,2-3 0,0 3-7,3 1 1,0 0 24,1 0-90,4-5 44,-3 4 1,9-4-22,-3 5 0,-2-4-6,2 0 0,1-1 36,2 1 1,-3 3-18,0-3 0,-1 3-102,1 1 0,2 0 54,-6 0 0,4 0-107,-4 0 1,4 0 130,-4 0-183,6 0 158,-9-5 1,9 3-30,-6-1 0,5 0-4,-1-1 0,-1 3 22,1-3 0,0 3-4,4 1 1,-5 0 55,-3 0-53,-2 0 1,3 0-14,3 0 14,-8 0-22,5 0 1,-14 0-111,6 0 0,-4 0-18,3 0-297,-4 0 365,2 5-286,0-4 17,-4 4-225,4-5 318,-5 0 0,-5 5 1,-1 2-1</inkml:trace>
  <inkml:trace contextRef="#ctx0" brushRef="#br1" timeOffset="124">15578 14288 6724,'0'-7'1436,"0"2"-1169,5 5 0,-4 1 89,3 3-221,3 3 1,-5 0 84,6 1-102,-6-1 0,5 5 0,-4-1-29,5 1 1,-2-5 0,2 1 268,1 1-437,-4 1 52,5 1-37,-4 1-43,6-1 164,-6 1 1,4-5-182,-2 1-52,-3-6 37,0 8-285,0-8 21,-4 8-296,10-9 164,-10 4-62,4-5-494,-5 0 1091,-5 0 0,-1 0 0,-6 0 0</inkml:trace>
  <inkml:trace contextRef="#ctx0" brushRef="#br1" timeOffset="125">15738 14276 7962,'1'-10'-479,"3"2"0,-3 2 258,3 2 1106,-3 3-137,-1-4 141,0 5-830,-5 5-100,-1 1 124,0 11 0,-5-3 50,4 5 1,-3-4-27,-2 4 0,-3 0-8,0 4 1,0 0-2,3 0 0,1-4-162,-1 0 1,-2-2 23,3 2 1,-3-2 192,6-6-770,3-4 257,0 3 132,5-9-878,0 4 1106,0-5 0,5 0 0,2 0 0</inkml:trace>
  <inkml:trace contextRef="#ctx0" brushRef="#br1" timeOffset="126">16423 14367 6967,'0'-6'457,"0"1"-259,0 5-166,0-5 1,1 4 7,3-3 0,-1 3 34,4 1 0,-3 0-2,4 0 0,-1-2-14,5-1 0,-1 1 4,1-2 0,0 2-6,4-2 1,-2 2 4,5-6 1,-2 5-23,2 0 1,3-2 19,-3 1 0,3-4-107,0 4 93,1 1-28,0-3 0,-1 4 3,-3-6 1,10 4 38,-2-3-164,2 4 127,-6-2 1,-1 1-8,1 1 1,4-5 9,0 4 1,-5-1 82,-3 1-86,1 3-18,2-4 0,-3 5 8,0 0 1,-1-4-4,1 0 0,2 1-1,-6 3 0,0 0 30,-4 0-119,6 0 94,-4 0 0,3 0-32,-4 0 22,4 0 0,-3 0 1,3 0-7,1 0 0,-3 0 3,5 0 0,-5 1 1,1 3 1,-1-3-3,1 3 1,-2-3 0,2-1 0,-6 0 1,-2 0-3,1 0-262,-2 0 153,5 0 82,-10 0-409,4 0 356,-15 0 1,2 0-105,-7 0 59,2 0 68,-3-5 1,3 4 173,-2-3-153,2 3 1,-1-1-1,1 0 209,3-2-91,1 0 1,2 0 38,-1 1-58,6-1 1,-3 2 283,5-1-88,0 1-197,0-3 0,0 4-16,0-3 95,0 3-96,0-4 68,0 5-52,5 0 0,1 0-15,5 0 1,1 0 8,-1 0 0,1 1-15,-1 3 1,2-3 3,2 3 0,-2 1-81,2-1 0,-6 1 81,-2-1 0,-3-3-166,4 3 116,-6 2 0,4-3-8,-6 4 1,0-3 41,0 4 0,-6-6-1,-1 2 1,-3 1-28,-2-1 285,1 5-268,-1-8 1,1 6-57,0-4 0,-1-1 102,1 1-930,4-1 487,2-2-8,5 0 1,16 5 0,3 1 0</inkml:trace>
  <inkml:trace contextRef="#ctx0" brushRef="#br1" timeOffset="127">17794 13854 7967,'0'-7'-1354,"0"-3"1738,0 9-34,0-9-160,0 8 9,0-8-102,0 9 0,-2-4 97,-1 5-79,1-5 97,-3 3 83,5-3 471,0 5-664,5 0-216,-3 0 205,3 0-30,-5 5 136,0 2-162,0 4 1,0-2 103,0 3 0,1-4-27,3 8 0,-3-2 3,3 1 0,-3 1 21,-1 3 77,0 3-139,5-4 0,-4 3 89,3-2-117,3 3 47,-6-4 1,4 5-97,-5-1 98,5-4-33,-4 4 1,6-5-93,-4 6 0,-1-2 64,2 1 0,1-5-7,-2 6 1,1-3 65,-4 3-101,0 0 44,0-5 1,0 2 33,0-5 132,0 5-155,0-7 0,4 7 3,0-4 1,0-1 5,-4-4 1,0 1-119,0-1 0,1-3 140,3-1-272,-3-4 221,4 7 0,-5-7-55,0 4 1,4-3-69,0 4 49,-1-6-21,-3 8 18,6-8 1,-4 6-4,6-4 1,-6 1-59,2-1 79,-3-3-189,-1 4 171,0 1-99,0-5 70,0 9 1,4-8-94,0 6-188,0-5-92,-4 2 175,0 0-34,0-4 185,0 4-2947,0-5 3631,0-5-211,0 4-95,0-4 1,-2 5 272,-1 0-98,1 0-156,-3 0-4,5-5-44,0 3-131,0-3 100,5 5-212,-3 0 135,8 0 61,-4 0-172,6 0 0,0 0 54,4 0 1,-4 0 2,3 0 0,-1 0 0,2 0 1,-4 0-8,4 0 1,-4 0 3,0 0 0,3 0-4,0 0 0,2 0-64,-2 0 0,1 0 72,3 0 1,3 0-21,-3 0 1,3 0-37,0 0 1,1-4-4,0 1 0,-1-1 56,-3 4-180,2 0 142,-8 0 1,3-1-11,-4-3 1,-5 3 12,1-3-47,0 2 32,-2 2-57,4 0 54,-9 0-91,5 0-970,-6 0 0,5-5 1,1-1-1</inkml:trace>
  <inkml:trace contextRef="#ctx0" brushRef="#br1" timeOffset="128">18559 13796 7961,'0'-7'-812,"0"-1"953,0 6 145,0-3 1566,0 5-1591,5 0-148,-4 0 1,4 1-9,-5 3 0,0 2 59,0 5 1,-3 5-2,-1-1 0,-5 5 33,1-1 65,3 8-161,-5-3 1,4 5-32,-6-2 1,5 2 6,-1 5 0,0 1 139,-3-1-264,0 0 50,-1 0 1,2-1 23,2-2 0,-1 0 66,6-4 1,-5 0-87,4-4 0,-1-2 8,1-2 0,3-1-9,-3-3 0,3-2-22,1 2 1,0-6-32,0-1 112,0-1-242,0 0-2,0 3-88,0-9 114,5 4-50,-4 0-108,4-4 1,-3 4-303,2-5-17,-3 0-356,9 0-441,-9 0 1429,4 0 0,0-5 0,2-1 0</inkml:trace>
  <inkml:trace contextRef="#ctx0" brushRef="#br1" timeOffset="129">15727 14996 7979,'0'-8'-52,"0"0"146,0 6-66,0-3 1,-2 1 144,-2 0 0,-2 0-79,-5 4 0,-1 0-6,1 0 0,-2 0-75,-2 0 1,1 4 156,-5 0 0,4 4-14,-4-5 0,3 6 38,-3-1 1,4 2-80,-4 1 0,5-3-175,-1 0 192,2-1-23,7 5 0,0-1-280,2 1 120,3-1 1,-5 0-187,6 1 98,0-1-31,6 1 0,0-2 75,5-3 1,-3-2 18,-1-5 1,1 0-4,4 0 55,-1 0 0,0-1 101,1-3 0,-1 2-109,1-6 1,-1 4 159,0-3-72,1-1-63,-1 2 1,1-3 15,-1 5 0,1-5 1,-1 8-49,-5-9 15,-1 9 1,-5-3 50,0 8-29,0 2-5,0 5 0,0 1 189,0-1 0,0 1-93,0-1 1,0 0-2,0 1-67,0-1 1,2 1 0,2-1 0,-2-3 17,6-1 12,-1-4-203,10 2 0,-1-5 15,3 0 0,-1 0-403,-3 0 1,2-1 89,2-3 450,2 3 0,2-9 0,6 3 0</inkml:trace>
  <inkml:trace contextRef="#ctx0" brushRef="#br1" timeOffset="130">18068 14813 10874,'0'11'364,"0"1"1,0 3-248,0 0 1,0 0-108,0-3 1,0 0 84,0 4 1,0-2-188,0 5 1,0-5-37,0 1 1,0 1 95,0 0 0,0-1-33,0-4 1,0-3 127,0 0-206,0-1 62,0-1 0,1 3 12,3-5-19,-3 0 79,4-4 0,-4 0-7,3 0 34,-2 0-26,3-5 0,-4 0-31,3-3 0,-3-2-21,3 2 1,-2-2-110,2-1 0,-1-1 116,4 1 0,-3 0-17,4-1 0,-4 6 48,3 2 1,-3-1-24,4 1 131,-1 0 1,5 4-128,-1 0 1,2 0 203,2 0 1,-6 0-72,2 0 1,-1 0-37,6 0 0,-4 4-16,4 0 1,-4 4 51,0-5-72,-1 6 0,-3-2-22,-1 4 1,-4-3-3,1-1 0,-4-3-18,-4 4 0,1-2-61,-4 2 1,-2 2 80,-6-3 0,1 0-28,-5 0 1,0-3-23,-4 4 0,4-6-7,0 2 1,3-3-8,-3-1 0,5 0-95,-1 0 1,6-1-187,2-3 0,4 2-181,-1-6-1151,3 1 1679,1-5 0,5 1 0,1-1 0</inkml:trace>
  <inkml:trace contextRef="#ctx0" brushRef="#br1" timeOffset="131">17885 14253 7535,'6'-6'486,"5"1"-359,-4 5 1,0 0 28,0 0 0,2 0 0,6 0 1,-1 0-54,5 0 0,-4 0 25,5 0 0,-1-4-114,3 0 1,5 0 171,0 4-214,4 0 120,-6-5 1,6 4 60,-4-3-187,5-2 98,-8 5 1,7-4-18,-4 5 0,-4-2 0,-4-2 0,-4 3-45,4-3 1,-5 3 66,1 1 1,-6 0-221,-1 0 236,0 0-292,-2 0 54,4 0 68,-9 0 0,4 1-253,-5 3 193,0-3-445,0 5 113,5-6-675,-3 0 503,3 0 649,-5 0 0,-5 5 0,-2 1 0</inkml:trace>
  <inkml:trace contextRef="#ctx0" brushRef="#br1" timeOffset="132">18068 14333 7443,'0'7'92,"0"-1"8,0-2-36,0-3-79,0 9 109,0-9-65,0 10 0,1-10 18,3 3 0,-3-2 4,3 2 0,-2-3 53,2 3-48,-2-3 1,4 1-82,-2 1 69,-3-1-13,4 3 1,-4-5-54,3 0 0,-1 0 82,4 0-40,-4 0 1,3 0-22,-2 0 1,-1 0-19,4 0-7,-4 0 13,7 0 0,-8-4-35,6 0 1,-5-1 51,0 1 0,0 3-123,1-3 106,-3 3-36,4 1 30,-5 0-1,5 0-1,-4 0 73,4 0 0,-3 0 11,2 0 0,-3 1 133,3 3 1,-3-2-103,-1 6 0,4-4 73,-1 4 1,1-1-27,-4 5 0,4-1-50,0 0 1,1 1 53,-1-1-158,-3-4 144,4 3-55,-5-4-16,0 5-30,0 1-126,0-1 1,-1-4-79,-3-4 196,3-1-69,-9-2 0,3 0 39,-4 0-14,5 0 18,-5 0 0,5 0-66,-5 0 1,-1-4-80,1 0 140,-1-5 0,2 3-5,3-6 1,1 1-467,6 0 298,0-1 0,6 2-482,1 2 1,8 0 663,4 4 0,-2-5 0,-1 3 0</inkml:trace>
  <inkml:trace contextRef="#ctx0" brushRef="#br3" timeOffset="133">17988 13865 8073,'0'-6'-250,"0"1"240,0 5 352,0-6 57,0 5-340,0-4 152,0 0-83,0 4 0,1-6 246,3 4-43,-3 1-198,4-8 161,-5 9-77,0-4 66,0 5-369,0 5 0,-4-3 133,1 6-401,-6-5 233,2 7 1,0-4 36,-1 6 0,1-1-64,-5 0 1,1 1 13,-1-1-88,6 1 65,-4-6 1,9 4-117,-3-2 119,2 2 1,-1-3-606,-1 1 267,0-5 329,4 2-485,0 0 318,0-4 330,5 4 0,-4-5 0,4 0 0</inkml:trace>
  <inkml:trace contextRef="#ctx0" brushRef="#br3" timeOffset="134">18182 13831 8209,'0'-7'-519,"-1"2"985,-3 5 1,1 0-295,-4 0 0,3 0 55,-4 0 0,1 5-139,-5 3 0,5 1 25,-1-2 0,0 7-171,-3-2 0,3 2 211,1-3-419,-1 6 212,-3-5 0,1 5-379,2-6 306,-2 1 1,5-1-72,-3 1 1,-2-1-139,2 0 1,3-3-270,2 0 252,-4-6-253,6 3 606,-4-5 0,5 0 0,0 0 0</inkml:trace>
  <inkml:trace contextRef="#ctx0" brushRef="#br3" timeOffset="135">18342 13819 8209,'6'0'834,"-1"0"1,-14 5-627,-2 3 1,-7 3-2,3 5 0,-1-2-265,0 5 244,-1 0 0,-5 2-253,3-2 0,-3 3 108,3-3 1,3-1-375,1 1 0,2-5 120,1 1 0,1-2 28,0-2 0,4-3-380,3-1-348,3-4-552,1 2 1465,0-5 0,5 0 0,2 0 0</inkml:trace>
  <inkml:trace contextRef="#ctx0" brushRef="#br3" timeOffset="136">18468 13876 8209,'-8'2'-570,"0"1"1,5 4 306,-5 4 1330,-5 1-610,1-1 1,-6 6 252,3 2-206,2-3-318,-9 6 0,8-6-280,-5 3 125,5 3 1,-6-8-192,5 5 0,0-5 160,3 1 0,5-6-1223,-1-2 643,5-4 580,-7 2 0,9-5 0,-4 0 0</inkml:trace>
  <inkml:trace contextRef="#ctx0" brushRef="#br3" timeOffset="137">17862 13796 8190,'-6'-5'-420,"1"4"526,5-4 1091,0 5-1126,5 0 205,-4 0 13,4 0 74,0 0-273,2 0 89,4 0 0,0 0-142,1 0 1,-4 0 80,-1 0 1,2 0-193,6 0 0,-1 0-9,5 0 1,0 0-50,4 0 0,0-4 100,0 0 0,3-1-113,1 1 1,0 3 46,-4-3 1,3 3 77,1 1 0,-4 0-19,-4 0 0,-1 0 16,1 0 1,-3 0-25,-5 0-104,1 0 1,-1 4 4,1 0-99,-6 0-205,4-4 20,-8 5-1088,3-4 1518,0 4 0,-4 0 0,4 1 0</inkml:trace>
  <inkml:trace contextRef="#ctx0" brushRef="#br3" timeOffset="138">18764 14025 7584,'-6'0'-972,"0"0"2238,2 0-587,3 0-365,-4 0 686,5 0-679,0-5 59,0 3 45,5-3-293,1 0 1,5 4 5,1-3 1,-1 3-161,1 1 0,-1 0 57,1 0 1,4-1-138,3-3 0,3 3 12,1-3 68,4 3 0,-1 1 11,4 0 1,1-4-127,3 0 0,0 0-3,1 4 0,0-1 70,3-3 1,-2 3-57,2-3 0,-3 1 91,0 0 1,-6 1 28,-3-1 0,-3 1-33,-4 2 19,3 0 1,-10 0-189,4 0 153,-9 0-281,-2 0 0,-6 0 101,-3 0 0,-2 0-1058,-5 0 1293,-1 0 0,-4-5 0,-2-1 0</inkml:trace>
  <inkml:trace contextRef="#ctx0" brushRef="#br3" timeOffset="139">18764 13933 7706,'7'-1'422,"-3"-3"58,-3 3-61,4-4-63,-4 5-329,4 0 367,-5 0-245,5 0-157,-3 0 313,3 0-157,-5 5-115,0 1 0,-2 2-84,-1 0 1,0-5 121,-4 5 0,-1-2-168,-4 2 1,1 2 113,0-2 0,-1-2-103,1 2 1,-1-4 82,1 3 0,-4-3-43,0 4 0,-1-5 88,5 5-33,-1-5 0,2 3 212,3-2-177,-3-3 60,8 4-26,-3 0 85,5-4 0,5 5-44,3-6 80,2 5 1,1-4-23,1 3 1,-1-3-36,1-1 1,3 0-3,0 0 0,0 0 21,-3 0 0,-1 0-407,1 0 179,-1 0-774,0 0 1,0 1 83,-4 3 757,-2-3 0,-10 9 0,-1-3 0</inkml:trace>
  <inkml:trace contextRef="#ctx0" brushRef="#br3" timeOffset="140">19861 13762 8193,'0'-6'3,"0"1"363,0 5 122,0-5-79,0 3-60,0-3-65,0 5-198,5 0 66,-4 5 1,4 2 21,-5 4 0,0 1-114,0-1 1,0 2-3,0 2 0,0-1 95,0 5 0,0-1-122,0 1 0,0 2 46,0-2 1,0-1-170,0 1 1,0-1 58,0 1 1,-1-1-240,-3-3 315,3-2 0,-4 3-260,5-4 249,0-1 1,0-3-64,0-1-2,0-4 1,-1 2-242,-3-5 189,3 0 258,-5 0 1,6-2-49,0-1 16,0 1-124,0-8 0,0 8-21,0-6 0,0 4 37,0-3 1,6 3-93,1-4 1,3 4 79,2-3 1,-1 4-217,1 0 1,-1-3 49,0 3 0,5-1-19,-1 4 0,4-4 142,-4 0 1,4 0-4,-4 4 0,4 0-21,-3 0 1,-1 0 8,-4 0 0,1 4 80,-1 0 0,-3 0-109,-1-4-46,-4 5 95,2 1 0,-6 2 93,-3-1-96,-2 1 1,-10 0 70,1-1 1,-5 0-20,1 0 0,-3 3 169,-1-2-199,1 2 1,-1-2 88,0-1 0,-4-3-67,1 4 0,3-6-3,4 2 0,7-3 44,-3-1-355,10 0-38,-5 0 1,11-1-349,3-3 1,3-1 94,9-2 581,7-3 0,1-2 0,4-6 0</inkml:trace>
  <inkml:trace contextRef="#ctx0" brushRef="#br3" timeOffset="141">20283 13922 7548,'-6'0'-560,"1"0"2236,5 0 1,5 0-1427,3 0 0,2 0 5,1 0 1,2 0-90,2 0 14,-2 0 1,5 0-165,-3 0 0,1 0 36,3 0 0,-2 0-130,-6 0 124,1-5-1427,-1 4 757,-4-4 624,-2 5 0,-5 0 0,0 0 0</inkml:trace>
  <inkml:trace contextRef="#ctx0" brushRef="#br3" timeOffset="142">20592 13888 8120,'0'-7'66,"0"2"1128,0 5-1044,0 5 1,-1 2-185,-3 4 1,2 1-43,-1-1 1,-2 0 177,1 1 1,0-1-162,4 1 169,0-1 0,5 1-155,3-1 1,2-3 56,1-1-11,6-4-44,-5 2 88,5 0 1,-4-4-149,2 3 143,-2-3 1,8-5 37,-2 1-136,-2-6 96,4 7 0,-7-8-43,5 3 29,-5 2 0,3-6-41,-6 4 1,0-2-3,1 1 0,-6-2-26,-2 3 1,-1-2-48,0 1 43,-1-2 46,3 4 19,-10-1-5,3 2-25,-8 5 9,9 0 16,-4 0-11,0 5 29,4 2 1,-5 4 1,6 0 0,0 2 161,0 2-90,0 3 1,0 1-18,0 0 1,2 0 141,2 4 0,-2 1-43,6 3 1,-2-3-100,2 3 1,2-2-86,-3 2 0,0-3 93,0 2 1,-4-3-218,1-4 0,-2 2 118,2-6-95,-3 5 1,3-7-117,-8 2-25,-2-2 1,-5-7 133,-1-2 0,1-3 39,-1-1 0,1 0 126,-1 0 0,0-5-75,-3-3 1,2-3 124,-2-4 0,2-2-71,2-2 0,4-6-2,3 2 0,3-1-241,1 5 1,9-3-361,2 3 1,7 4 90,-3 4 476,6-1 0,2 6 0,6-6 0</inkml:trace>
  <inkml:trace contextRef="#ctx0" brushRef="#br1" timeOffset="143">14699 15829 6208,'6'-5'-353,"-1"4"376,-5-4 214,5 0-69,-4 4 13,4-10-52,-5 10 24,0-9-7,0 9 24,0-9-65,0 8 1,2-7 34,2 6 130,-3-1 18,4-1 0,-5 3-148,0-8 1,1 9 191,3-3-128,-3 3 10,4-4-230,-5 4 135,0-4-146,0 5-146,-5 5 0,4-3 95,-3 6 18,-2-1 0,3 5 62,-4-1 1,0 4-4,0 1 1,-2 0 98,5-1 1,-5-1-95,2 5 0,0 0 100,0 4 0,3 0-34,-4 0 1,4 0-4,-3 0 1,3-1 27,-4 1 0,6 1 15,-2 3 1,3-3-48,1 3 1,0-4-2,0-4 0,0 2-50,0-2 1,0 2 47,0-2 1,1 1-64,3-5 0,1 2 7,2-2 0,2-2-13,-5 2 1,5-2 47,-1-2 0,-2 0-3,2 1 0,-6-5 34,2 1-25,2 0 0,-3 2 152,4-3-123,-4 4-96,2-5 1,-5 2 9,0-1 1,1-4-33,3 0 18,-3-1-200,4-2-1631,-5 0 1560,6 0 0,-4 0-215,6 0 1,-4 0-314,3 0 825,1 0 0,-2 0 0,4 5 0,-3 1 0</inkml:trace>
  <inkml:trace contextRef="#ctx0" brushRef="#br1" timeOffset="144">15030 16058 8262,'-1'-10'-78,"-3"2"103,3-2 143,-5 3 0,5-3 238,-3 3 159,3 2 1,-4 5-323,5 0 0,1 5-306,3 2 1,-1 3 24,4 2 1,-3 3 27,4 0 0,-5 4 68,5-3 0,0 4-32,3-1 0,-1-1-7,-2 1 0,2-1-5,-2 1 0,1-3-31,-2-5 1,3 3 88,-2-2 0,-2 2-83,2-7-15,-6-2-6,9 6 1,-9-10-158,6 3-419,-6-3-95,3-1 1,-5 0 1,0-5-1,0-1 1</inkml:trace>
  <inkml:trace contextRef="#ctx0" brushRef="#br1" timeOffset="145">15201 16012 8262,'0'-11'257,"0"-1"0,0 5 759,0-1-352,0 5-258,0-2-306,0 16 0,-5 0-79,-3 8 0,1 3 46,-5-3 1,4 2-121,-8 2 0,2 0 159,-1 0 0,2 0-204,-2-1 0,3-3-57,0 0 0,1-5 26,-1 2 1,5-5-258,-1-3-425,6 2 168,-4-4 230,6 0 1,0 1-1141,0-3 1553,0-3 0,0 4 0,6-5 0,0 0 0</inkml:trace>
  <inkml:trace contextRef="#ctx0" brushRef="#br1" timeOffset="146">15555 15989 8262,'-5'-18'439,"4"2"0,-5 8 328,2 1-60,2 4-169,-3-2-371,5 5 0,0 1 24,0 3 1,0 3-159,0 4 0,-3 4 107,-1 0 1,0 4-160,4-3 0,0 7 112,0-4 1,0 5-219,0-5 1,0-2-92,0 2 1,0-5-126,0 2 1,0 0-531,0-1 294,5 1 159,-4-5 0,4-3-647,-5-1-313,0-4 1378,0 2 0,0-5 0,0 0 0</inkml:trace>
  <inkml:trace contextRef="#ctx0" brushRef="#br1" timeOffset="147">15338 16172 8262,'5'-6'915,"-2"-3"-407,4 5 0,1-1-5,3 1 0,5 3-247,-1-3 1,5 3 15,-1 1 1,3-2-274,1-1 0,3 1 92,1-1 0,0 1-502,-5 2 0,-2-1 154,-1-3 0,-4 3-493,4-3 0,-5 3-610,1 1-581,-2 0 1941,-2 0 0,-5 5 0,0 1 0</inkml:trace>
  <inkml:trace contextRef="#ctx0" brushRef="#br1" timeOffset="148">15806 16081 8262,'0'-7'145,"0"-3"361,0 9-232,0-4 0,0 14-151,0 2 1,0 3-13,0-3 0,0 1-202,0-1 1,2 1-113,2-1 1,2-1 162,5-2 1,2 1-27,2-5 1,-2-1-52,2-3 0,2 0-38,-2 0 0,1 0 132,0 0 1,-4-3 37,4-1 1,-4-5 44,0 1 1,-1-2 156,0-1 1,0-1 21,-4 1 1,2-1-174,-5 1 1,1 1-17,-1 2 0,-3-2 35,3 2-1,-3 3-118,-1 0-185,5 5 0,-3 5 116,1 3 1,-1 6 45,-2 1 1,0 5 143,0 0 1,0 5-115,0 2 1,0 3 232,0-3 1,0 4 14,0 0 0,0-2-32,0 1 1,0 0-107,0 0 1,0 2 4,0-5 1,0 3-26,0-3 1,0-1-115,0-3 1,0-1-55,0-3 0,0 1-62,0-5 0,-5-1 18,-3-6 1,2 1 113,-2-6 1,0 1 80,-3-4 1,-4 0-39,-1 0 1,-4-1 20,1-3 0,1 2-67,-1-6 1,2 0 6,-3-3 1,5-2-175,8-2 0,2 1 15,5-5 1,1 4-411,3-4 0,7 1 211,8-1 1,3-1-107,1 5 1,-1-1 494,1 5 0,0-1 0,0 1 0,0 0 0,0-1 0,-1 1 0</inkml:trace>
  <inkml:trace contextRef="#ctx0" brushRef="#br1" timeOffset="149">16400 16275 8357,'0'-7'474,"0"2"737,0 5 0,4 5-541,0 3 0,1 3-574,-1 5 1,-3-2 100,3 5 0,1 0-819,-1 4 1,0-1 295,-4 1 326,0 0 0,-11 5 0,-1 1 0</inkml:trace>
  <inkml:trace contextRef="#ctx0" brushRef="#br1" timeOffset="150">16949 15886 6017,'0'-6'589,"0"1"-209,0 5 9,0-5-138,0 4-60,0-9 1,0 7 67,0-5 89,0 6-198,0-8 0,0 7 139,0-4-173,0 4 1,0-3 123,0 2-241,0 3 138,-6-5-146,0 6 1,-5 0 100,-1 0 0,5 0-3,-1 0 0,0 0-7,-3 0-40,0 6 0,-1-1-17,1 2 0,1 3 4,2-2 0,-2 2-103,2 2 1,-1-1 76,2 0 0,-3 1-125,2-1 1,3 4 73,1 1 1,-1 0-34,1-1 0,0-2 51,4 2 1,0 2 5,0-2 0,0 2-17,0-2 1,0-2 1,0 2 1,2 1-11,1-1 1,0 1 1,5-5 1,-1 1-35,5-1 1,-1 0 46,1 1 0,-1-2 19,0-2 0,2 0 15,2-4 0,-2 1 8,2-1 1,2-3 31,-2 3 1,1-3 158,0-1 0,-2-3 86,5-1-53,0-5-201,-2 3 0,5-2 52,-3 0 0,-1 1-4,1-5 0,-5 1-127,1 0 1,-2-2 69,-2-2 1,-3-2-111,-1-2 1,-4-2 69,1 1 1,-3-1-24,-1-2 1,-5 0 4,-3 0 0,-2 4 28,-1 0 1,-6 5-233,-2-1 1,-2 7 78,-2 5 0,-4-2-110,0 1 1,-3 0-180,3 4 0,2 0-216,6 0 0,-1 0 22,4 0 644,6 0 0,0 5 0,4 1 0</inkml:trace>
  <inkml:trace contextRef="#ctx0" brushRef="#br1" timeOffset="151">17268 15681 8157,'0'-12'-168,"0"1"1,-1 3-156,-3 1 826,3 4 1,-4-3 216,5 2 34,0 3-259,0-4 60,0 0-198,0 3 128,0-3-64,0 5-221,5 0 1,-2 0-88,4 0 1,1 5 52,3 3 0,-3-2-34,-1 2 0,1 0-7,3 3 0,1 2-12,-1 2 1,2-1-95,2 5 0,-2-1 92,2 1 0,-2 2-96,-2-2 1,1 3 31,-1 1 0,-1 1-162,-2 2 1,1-1 130,-5 1 0,-1 2-175,-3-1 1,4 3 147,0-3 0,-2 1-108,-5-2 0,0 2-24,-4 3 0,-1-2 120,-3-2 0,-2-3-132,-2 2 1,2 2 114,-2-1 1,-2-2-11,2-6 1,-4 2-9,4-6 0,-1 0-2,5-3 0,3-2-91,1-3-54,4-2-47,-2 1-77,5-5 0,0 3-439,0-8 1,0 1-98,0-4 0,4 3 865,0-4 0,5-4 0,-3-6 0</inkml:trace>
  <inkml:trace contextRef="#ctx0" brushRef="#br1" timeOffset="152">18490 15692 8157,'0'-6'791,"0"-4"-216,0 9 31,0-5-381,5 6 0,-3 6-15,2 1 0,-2 3-154,2 2 1,-3 0 80,3 4 0,-3-2-164,-1 5 0,0-5-3,0 1 0,0 3-59,0 1 0,0-2 49,0 2 0,1-1 46,3 1 0,-2 3 24,1-3 0,-1 1 4,-2-1 1,0 3 1,0-3 0,0-3 19,0-1 1,0-2-172,0-1 1,0-5-63,0 1 0,0-4-509,0 3-2,0-4-414,0 2 582,0-5 1,-5 5 0,-2 1 0</inkml:trace>
  <inkml:trace contextRef="#ctx0" brushRef="#br1" timeOffset="153">18719 15749 8157,'0'-11'-568,"0"0"1834,5-1-228,-4 6-230,4 1-609,0 5 1,-3 5 30,1 2 0,-1 5-60,-2 3 1,0 3-149,0 5 1,0-3 18,0 3 0,0-3 94,0 7 1,0-3-214,0-1 0,0 0-32,0-1 0,3-3-17,1 0 1,0-3 61,-4 3 0,0-5-70,0 1 1,1-2-82,3-2 1,-3-3-630,3-1-663,-3-4 544,-1 7-346,0-9 1310,0 4 0,0-5 0,-10-5 0,-2-1 0</inkml:trace>
  <inkml:trace contextRef="#ctx0" brushRef="#br1" timeOffset="154">18685 15978 8157,'7'-8'106,"1"1"1,-4 3 181,3-4 1,1 4 60,3-3 0,4 4 85,1-1 0,4 2-5,-1-2 1,3 3-108,0-3 1,3-1-248,1 1 0,-2 0 14,3 4 0,-7-1-114,-1-3 0,-3 3-337,3-3-945,-5 3 21,2 1 540,-5 0-865,-4 0 1611,-2 0 0,-5 0 0,0 0 0</inkml:trace>
  <inkml:trace contextRef="#ctx0" brushRef="#br1" timeOffset="155">18776 15681 8157,'6'-13'312,"4"-1"168,-2 10 0,7-3-21,4 3 133,3-5-249,6 8 0,-3-8 202,6 5-363,-6 0 0,8 1-41,-3-1 0,-2 0-174,-1 4 1,0 0-213,-5 0 1,4 0-522,-7 0 1,-3 4 765,0 0 0,-9 4 0,-2-1 0</inkml:trace>
  <inkml:trace contextRef="#ctx0" brushRef="#br1" timeOffset="156">20192 15624 8157,'-1'-7'56,"-3"4"431,3-4-30,-4 6-242,5-4 0,0 6 1,0 3 1,0-1-16,0 4 0,3 1 9,1 3 1,5 4-98,-1 1 1,2 0 61,1-1 0,2 2-112,2 2 0,-2 2-74,2-2 1,-1-1 101,1 1 1,-2 0-139,2 4 0,2-4 42,-2 0 0,0-4-118,-3 4 1,-1-5 139,1 2 0,-5-4-140,1 0 1,-4-1-37,3 1 1,-4-5-585,0 1-341,-1-6-11,-2 3 304,0-5 0,-5 0 791,-3 0 0,3 0 0,-5-10 0,4-2 0</inkml:trace>
  <inkml:trace contextRef="#ctx0" brushRef="#br1" timeOffset="157">20409 15692 8157,'5'-11'0,"-4"-1"73,3 1 0,1 3 169,-1 1 1,4 3 331,-4-4-309,-1 6 1,-1-3-31,1 5 0,-1 1-76,1 3 0,-6 6-98,-5 5 1,-3 7-30,-5 1 1,-1-1 131,-6 5 1,0 1-254,0-1 1,0-1-26,0-3 1,4 0-131,0 0 0,5 0-4,-1 0 0,3-6-125,0-1 0,4-4-337,1 0-289,4-1-4,-2 0 1003,5-4 0,0-2 0,0-5 0,0 0 0</inkml:trace>
  <inkml:trace contextRef="#ctx0" brushRef="#br1" timeOffset="158">20740 15578 8157,'0'-6'438,"0"-4"-60,0 8-175,5-3 0,-3 8 37,1 4 0,-1 2 156,-2 10 0,0 0-360,0 4 1,0 0 107,0 0 0,0 3-175,0 1 0,-2 0 118,-1-4 0,1-1-191,-1 1 0,1-1-22,2-3 1,0-3-25,0-4 0,0-1-131,0 1 1,0-5-780,0 1-696,0-6 879,0 4 877,0-6 0,-5 0 0,-1-6 0,-6 0 0</inkml:trace>
  <inkml:trace contextRef="#ctx0" brushRef="#br1" timeOffset="159">20603 15784 8390,'0'-8'594,"0"0"1,5 6-221,3-2 0,-2 3-111,2 1 0,3 0-6,5 0 1,4 0-247,-1 0 1,6 0-118,2 0 1,1 0-127,-2 0 0,-3 0 63,0 0 0,3-1-170,-7-3 1,3 2 54,-6-1 0,0-2-166,-1 1 0,-2-1 136,2 1 0,-6 1 63,-1-4 1,-4 3 100,3-4-11,-4 6 482,2-8 123,-5 8 205,0-3 439,0 5-851,0 5 0,0 2 48,0 4-235,0 1 0,0-1 13,0 0 0,4 1-146,-1-1 0,6-3 90,-1-1 1,3-4-182,5 1 1,-6 1 156,5-1 0,-7-1-133,7-3 1,-5 0 103,5 0 1,-2-1-13,-2-3 1,-1 2 60,-2-6 1,1 4-31,-5-3 1,0 3 27,-4-4 47,0 1 0,3-5 15,1 1 0,0 3-26,-4 1 18,0 4-42,0-2-6,0 5 1,0 5 45,0 3 1,0 6-39,0 1 0,0 5 83,0-1 0,0 4-37,0 4 0,0-2 7,0 6 0,4-1 54,0 4 0,3 1 10,-3-1 0,0-1-81,-4-3 1,4 3 3,-1-2 0,1-2-129,-4 1 0,0-5 130,0-3 1,0 0-135,0-7 1,-1 0 56,-3-3 0,-2-2-10,-6-2 1,1-3 32,0-5-3,-1 0 0,-1-2 21,-2-1 0,3-4-18,-4-4 0,4-2-482,0-2 0,1 1 104,-1-5 0,2 1-344,3-1 1,1-1 244,6 5 0,0-4 475,0 3 0,0-4 0,0 2 0</inkml:trace>
  <inkml:trace contextRef="#ctx0" brushRef="#br1" timeOffset="160">21871 15487 8240,'0'-7'49,"0"-3"1,1 9 470,3-3 0,-3 3 26,4 1 32,-5 0-357,0 5 0,0-3-16,0 6 1,-5 0-142,-2 3 0,-3 2 134,-2 2 1,-3-2-307,0 2 0,-2-2 82,2-2 1,-2 4-12,-2 1 1,-1-1-17,5-4 1,-5-1-133,1-2 0,-2 2 73,2-2-129,3-3 318,-1 5 13,5-9-79,0 4-2,7-5 0,6 4 2,3 0 1,2 0 22,6-4 0,-1 1 3,1 3 1,3-3-19,0 3 0,9-2-5,-1 2 0,2-3-46,-2 3 1,-5-1-108,-3 1 1,6-3-214,-2 3 1,0-2 102,-8 2 0,1-1 62,-1 4-71,0-4 258,-4 7 0,-2-4 0,-5 6 0</inkml:trace>
  <inkml:trace contextRef="#ctx0" brushRef="#br1" timeOffset="161">21597 15852 8998,'7'0'642,"1"0"0,0 1-489,3 3 1,2-2-115,2 1 0,-2-1-93,2-2 1,3 3-308,1 1 1,0 0-78,4-4 1,-8 4 285,4 0 0,-1 3 152,-3-3 0,5 0 0,-2-4 0</inkml:trace>
  <inkml:trace contextRef="#ctx0" brushRef="#br1" timeOffset="162">22373 15738 8358,'0'-11'226,"4"-1"83,0 1 1,1-1 262,-1 1 66,-3-1-244,4 1-210,-5 0 29,0 4 1,-5 2-212,-2 5 0,-7 0 94,-2 0 1,-4 5-133,1 3 1,-1 2 43,1 1 1,-3 5-37,3-1 1,3 4 22,0-4 1,4 4-134,0-4 1,5 2 19,-1-2 0,4-2-146,-3 2 1,4-2-113,-1-2 0,8-3 140,4-1 1,-2-3-243,2 4 350,4-6 1,6 3 89,5-5 0,-4-1-36,0-3 0,-4 2 149,4-6 1,-2 4-110,-2-3 1,4-1 172,-7-3 1,-2 3-57,-3 1-38,-4 4-11,2-2 1,-6 5 46,-3 0 0,-3 1 135,-4 3 1,-2 4-88,-2 7 0,2-1 117,-2 5 0,0-1-22,4 1 1,-3 2 268,6-2 1,3-1-140,1 1 0,4-1 2,4 1 1,2 1-343,6-5 1,-1 1 185,1-5 1,4 0-335,3 1 1,3-5-181,0 1 1,4-5-181,-3 0 0,5 0 99,-9 1 1,0-3-814,-8 3 1208,1 2 0,-6 1 0,-1 4 0</inkml:trace>
  <inkml:trace contextRef="#ctx0" brushRef="#br1" timeOffset="163">14870 17074 8559,'0'-6'-54,"0"-4"169,0 3 101,0-4 0,0 3 349,0 1-318,0 4 0,0-3 191,0 2-367,0 3 357,0-4-323,0 5 1,0 5-157,0 2 1,-4 4 22,0 0 1,-5 4 72,2 0 0,-3 6 35,-2-2 0,1 6-17,-1 2 1,1 3 93,0-3 0,-1 5-85,1-2 1,3 2 103,1-2 1,0 3-72,0-2 0,-2 0 49,5 0 1,0 1-40,4-6 0,0 5-51,0-5 0,0 1 12,0-4 1,5-4-11,3 0 0,-2-4 2,2 4 1,-1-6-24,5-2 1,3 1 1,0-5 1,2 2 24,-2-1 1,-2-2-81,2-2 1,1-3 66,0 3 0,-1-3-172,-4-1 1,1 0-176,-1 0-306,0 0 208,1 0-221,-1 0-1072,-4 0 1125,-2 0 0,-5 2-1127,0 1 1681,0-1 0,-5 3 0,-2-5 0</inkml:trace>
  <inkml:trace contextRef="#ctx0" brushRef="#br1" timeOffset="164">15475 17405 8544,'0'-11'0,"-1"3"197,-3 1-22,3-1 1,-9-3-77,2-1 1,2 5 84,-2-1 0,1 4-44,-5-3 0,-3 4 7,0-1 0,-4 2 13,3-2 0,-4 3-172,1-3 0,1 4 118,-1 4 0,2-2-117,-2 6 0,1-1 51,3 5 0,2-5 40,-2 1 0,2 1 18,1 6 1,5-2-11,-1 2 0,2-1-69,-2 1 0,3-2 7,5 2 1,0 2-47,0-2 1,0 0 98,0-3 1,5-1-231,3 0 1,2-3 40,1 0 0,2-6-59,2 2 1,-2-3 145,2-1 0,2-4-9,-2 1 0,0-6 5,-3 1 1,3-2 6,0-1 0,0 3-305,-3 0 175,-1 1 27,1-5 0,-5 2 83,1 3 1,-6 0 29,2 3 64,-3 3 23,-1-4 20,0 5 0,0 5 155,0 3 0,4-2-62,0 2 0,0-1 33,-4 5 1,4-1-81,0 1 1,1 3 134,-2 0 1,-1 0-146,1-3 0,3-1-266,-3 1 0,2-1 54,-1 0 0,-1 1-289,4-1 0,-3-3-524,4-1 1,-4 0 425,3 0 1,-3 2-1163,4-5 1628,-1 0 0,5 1 0,-1 1 0</inkml:trace>
  <inkml:trace contextRef="#ctx0" brushRef="#br1" timeOffset="165">15749 17611 8444,'-6'0'902,"-3"1"-466,5 3 1,1-1 62,3 4 0,-4 1-158,0 3 1,0 4-155,4 1 0,-4 3-50,0-4 0,-1 4-251,2-4 1,1 6 150,-1-2 1,0-2-242,-1 2 0,3-5-1763,-3 2 1967,3-4 0,6 0 0,1-1 0</inkml:trace>
  <inkml:trace contextRef="#ctx0" brushRef="#br2" timeOffset="166">16229 17268 10174,'-6'-5'-47,"1"4"0,3-4 531,-1 5 143,1 0-301,-3 0 0,5 5-3,0 3 1,1 2-19,3 1 0,3 2-26,4 2 1,0-1-231,1 5 1,-1-4 159,1 4 0,-1-3-146,1 3 0,-1-5 183,0 1 0,1 1-34,-1 0 1,-1-1-42,-2-4 0,2 1-62,-2-1 1,1-3-93,-2-1 1,3-3 219,-2 4-168,-3-6-500,5 8-806,-8-8 1236,3 3 1,-5-5 0,0 0-1</inkml:trace>
  <inkml:trace contextRef="#ctx0" brushRef="#br1" timeOffset="167">16435 17314 8452,'0'-11'-376,"0"-1"1,0 5 534,0-1 604,0 0 0,-2 2 172,-1 2-502,1 3 1,-4 6-278,2 3 0,-2 3-182,-6 4 0,1 3-86,0 5 1,-1 0 131,1 0 0,-2 1-56,-2 2 1,2-2-55,-2 3 1,-2 1-298,2-1 0,0-2 61,3-6 0,2 1-218,3-4 1,0-5-368,4-3-259,1-1 1170,-3 0 0,5-2 0,0-5 0</inkml:trace>
  <inkml:trace contextRef="#ctx0" brushRef="#br1" timeOffset="168">16663 17268 8392,'0'-11'0,"1"3"170,3 1 432,-3 4-346,4-2-57,1 5 1,-5 5 6,3 3 1,-3 2 32,-1 1 0,0 6-67,0 2 0,0-1-156,0 1 1,0 0-2,0 4 1,-4-1 124,0 1 1,0 0-252,4 0 0,0-4-103,0 0 0,0-5-147,0 1 1,0-2-35,0-2 1,0-3-949,0 0 233,0-6 541,0 3 569,0-5 0,-5 0 0,-1 0 0</inkml:trace>
  <inkml:trace contextRef="#ctx0" brushRef="#br1" timeOffset="169">16583 17405 8392,'-1'-7'0,"-3"-1"660,3 6-123,-4-9-269,5 10 0,1-4-84,3 5 1,2 0-148,6 0 0,3 4 1,0 0 0,1 1 119,0-1 0,0-3-313,3 3 0,2-3-96,-6-1 1,4 0-139,-4 0 1,4 0 68,-4 0 1,1 0-123,-5 0 1,0 0 166,1 0 1,-5 0-78,1 0 1,-4 0 338,3 0-87,-4-5 1,3 2 81,-2-4 0,-3 3 79,3-4 0,1 5 466,-1-5-340,0 5 0,-3-3 366,3 2-203,-3 3 0,6-4 33,-4 5-135,-1 0 0,4 0 21,-2 0-192,-3 0 0,9 4 7,-2-1 1,-2 1-17,2-4 1,-1 4 30,5 0-226,-1 0 1,1-4 66,-1 0 0,-3 0-426,-1 0-40,-4 0 406,7 0 0,-7 0 107,4 0-3,-4-5 1,3 2 238,-2-5-190,-3 1 45,9-5 58,-8 1 207,8 5-233,-9 1 0,4 6-54,-5 3 1,0 6 195,0 5 1,0 5-40,0-1 1,0 4 85,0 4 0,0-2-125,0 6 1,0-5 7,0 5 0,4-2-35,0 1 1,-1 2 50,-3-5 1,0 1-258,0-2 0,0-1 7,0 1 0,0-2-115,0-1 0,-1-4 49,-3 0 0,-1-1-162,-2 1 0,-3-6 72,2-6 1,-2-3 73,-2 4 0,1-6 78,0 2 1,-1-4-20,1-4 0,1-2 34,2-6 0,-1-3-26,5 0 1,-3-1-347,3 0 0,1-1-106,7-6 0,0 0-606,7 0 1126,-2 0 0,13 0 0,-4 0 0</inkml:trace>
  <inkml:trace contextRef="#ctx0" brushRef="#br1" timeOffset="170">17303 17371 9185,'6'0'1039,"4"0"-764,-2 0 1,2 0-1,1 0 1,1 0 17,-1 0 1,1 0-13,-1 0 0,2 0-267,2 0 1,-2 0-20,2 0 0,-5 0-198,1 0 1,-6 0 12,7 0 1,-3 0-286,2 0 0,1 0 43,-1 0 1,0 0-384,1 0 1,-1 0-383,1 0 1197,-1 0 0,1-5 0,-1-1 0</inkml:trace>
  <inkml:trace contextRef="#ctx0" brushRef="#br1" timeOffset="171">17794 17337 8513,'6'-5'-1318,"0"0"660,-2-3 2356,-3-2-402,10 4-566,-10-6-576,4 6 1,-10 1-190,-3 5 1,-2 0-106,-1 0 1,-5 1 140,1 3 1,-5-2-25,1 6 0,2 0 71,2 3 0,-1 0-16,0 1 1,3-1 14,5 1 1,-1 3 17,5 0-62,0 0 1,4-3-83,0-1 0,5-1-97,3-2 1,2 1 124,2-5 1,0 0-103,4-4 0,-2 0 60,5 0 0,-4 0-105,4 0 0,-5-2 111,1-2 1,2 3-5,-2-3 1,-1-2 53,-7-2 0,3 2 10,-2-2 0,-2 5 33,2-5 11,-5 0 1,3-2 269,-2 3-36,-3 2 243,4-1-385,-5 5 0,0-3 136,0 8 0,0 3 13,0 4-103,0 0 1,0 1 76,0-1 1,0 2-96,0 2 1,4-6-83,0 2 0,5-2 61,-2 3 1,3-1-276,2 1 1,-1-5-98,1 1 1,-1-4-300,0 3 1,1-4 158,-1 1 0,1-3-378,-1-1 774,-5 0 0,5 5 0,-5 1 0</inkml:trace>
  <inkml:trace contextRef="#ctx0" brushRef="#br1" timeOffset="172">17976 16697 8370,'0'-11'282,"0"-1"396,0 6-116,0 1 66,0 5-274,6 0 0,-4 1-91,6 3 1,-5-1-23,5 4 0,-4 1 22,4 3 1,-2 5-68,1-1 1,5 4 51,-1-4 1,1 5-38,3-1 1,-2 3 4,-2 1 1,4 5-134,1 2 1,-1 3-50,-4 1 0,-3 1 109,-1-1 1,1 0-27,3 0 0,-3 1 45,0-1 1,-2-4 1,2 1 1,-3-4-77,-5 3 0,4-5-122,-1 2 0,1 1 83,-4-1 1,-5-1-169,-3-3 0,-2 0-332,-1 0 0,-1 0 230,1-1 0,0-3-572,-1 1 1,1-7 153,-1 3 0,2-4-799,3 0 468,-4-6 29,10-1 539,-4-5 1,10-1 401,3-3 0,2-2 0,1-6 0</inkml:trace>
  <inkml:trace contextRef="#ctx0" brushRef="#br1" timeOffset="173">18719 17017 8335,'0'-11'73,"0"4"1,1-2 511,3 6-356,-3-1 0,4 5 0,-5 3 0,0 2 32,0 6 0,0 4 0,0 3 0,4 3-1,0 1 1,0 1-23,-4 2 0,1 0-143,3 4 1,-2-4-49,6 0 1,-6 2 54,2-1 1,1-4-154,-1-4 0,1-2-1,-1 2 1,-3-2-32,3-6 0,-3 1-114,-1-1 0,2-1-331,1-2 0,-1-2-567,1-2-776,-1-3 1871,-2 5 0,0-6 0,0 0 0</inkml:trace>
  <inkml:trace contextRef="#ctx0" brushRef="#br1" timeOffset="174">18959 17086 8196,'-5'-12'-280,"3"1"-419,-2-1 1271,3 1 1307,1 5-959,0 1-627,0 15 0,0 1-162,0 8 0,4 6 64,0-2 1,0 4-107,-4 0 1,0-3 119,0 2 1,1 2-130,3-1 1,-3-2-125,3-6 1,-2 2-31,2-6 1,-1 0-347,4-3 1,-4-1 235,1 0 0,1-3-1280,-1 0 89,4-6-443,-6 3 1818,8-5 0,-9 0 0,4 0 0</inkml:trace>
  <inkml:trace contextRef="#ctx0" brushRef="#br1" timeOffset="175">18959 17314 8196,'-7'0'0,"-2"-1"233,6-3 370,-1 3 199,4-9-481,5 8 0,1-7-51,6 6 0,4-1-97,3 4 1,4-4-130,4 0 1,-3 0 52,2 4 0,2-1-231,-1-3 0,0 3-548,-5-3 0,-2 3 57,-1 1 90,-5 0 0,2 0 8,-5 0 527,-4 0 0,-2 0 0,-5 0 0</inkml:trace>
  <inkml:trace contextRef="#ctx0" brushRef="#br1" timeOffset="176">18970 17040 8193,'4'-11'0,"0"-1"0,5 4 417,-2 1 1,5 3 14,3-4 0,1 5-141,3-5 1,7 2-149,-3-2 0,2 2-124,-2 2 1,0 3-494,-1-3 1,0 3 473,-3 1 0,3 0 0,-5 0 0</inkml:trace>
  <inkml:trace contextRef="#ctx0" brushRef="#br1" timeOffset="177">20066 16983 8296,'0'-12'23,"0"5"-23,0-1 1257,0 6-456,0-3-611,6 5 1,-4 5-3,6 2 1,-2 3-11,2 2 0,2 3-8,-3 0 0,4 6 5,0-2 1,0-2-127,1 2 0,3-1 136,0 1 0,4 3-161,-3-3 0,3-3 31,-4 0 0,1 0-63,0-1 0,-5 1-118,0-5 1,1-3-333,-5-1 0,-2-3-444,-1 4 0,-1-6-89,1 2-38,-3-3 0,3-1 1029,-8 0 0,-2 0 0,-6 0 0</inkml:trace>
  <inkml:trace contextRef="#ctx0" brushRef="#br1" timeOffset="178">20363 16983 8296,'0'-12'-778,"-3"1"1172,-1 0 302,0-1 1,3 2 393,-3 2-699,3 3 1,-8 7-359,5 1 1,-5 8-80,1 4 0,-2 5-165,-1-1 0,-4 6 181,-1 2 1,-3 0-150,4-4 0,-1 3 3,0 1 0,5 0-22,0-5 1,-1 0-328,5-3 0,1 1 202,3-4 1,-2-1-893,1-4 1215,0-4 0,-1 3 0,-1-4 0</inkml:trace>
  <inkml:trace contextRef="#ctx0" brushRef="#br1" timeOffset="179">20717 16937 8395,'0'-18'409,"0"3"202,0 2 0,2 7-366,2 2-17,-3 3 1,4 2 89,-5 3 0,0 4-52,0 7 1,0 3-63,0 5 1,0-1 16,0 1 1,0 1-90,0 3 0,0-2 29,0 6 1,1-6-327,3 2 0,-3-4-83,3-4 0,-3 1-300,-1-5 1,0 4-1739,0-3 1040,0-1 1246,0-4 0,-5 1 0,-1-1 0</inkml:trace>
  <inkml:trace contextRef="#ctx0" brushRef="#br1" timeOffset="180">20546 17188 8395,'0'-6'-347,"0"-4"448,0 4 0,5-5 236,3 4 1,3 0 29,4 4 1,3 0-131,5-5 1,0 6-249,0-2 0,3 2 66,1-2 1,5 3-163,-2-3 1,-2-1 153,-1 1 1,-3-4-142,-1 4 0,-4-3-55,0 3 193,-5-5 0,1 3-161,-7-6 1,1 5-41,-6-1 506,1 6-211,-4-3 1,-1 5 103,-3 0 0,2 0-136,-6 0 1,4 5 132,-4 2 0,6 3-44,-2 2 1,3-1-52,1 1 1,0 0-145,0 4 0,5-4 132,3 3 0,2-3-237,1-5 1,2 2-18,2-5 1,-1 4-156,5-4 1,-4-1 100,4-3 0,-3 0-184,3 0 0,-4-1 145,4-3 1,-5 2 96,1-6 1,-6 1 85,-1-5 1,-5 1-112,5-1 0,-6 5 264,2-1 1,-2 0 40,-2-3 0,0 3 260,0 1-176,0 4-34,0-2 80,0 15 1,-2-1-74,-2 10 1,3 0 114,-3 4 1,-1 4-129,2-1 1,-1 6 10,4-1 1,0 5-79,0 2 1,0 1 26,0-5 0,0 0-53,0 0 1,0 1-156,0-1 0,0-4-44,0 1 0,0-7 98,0-1 0,-2-2-166,-1-5 1,0-1 62,-5-4 0,0-4-46,-8-4 0,4-1 34,-4-2 1,2-4-13,-1 0 1,1-9-21,-5 2 1,5-4 0,-1-1 0,-1 2-463,0-5 0,1 4 219,4-4 0,4 0-312,4-4 0,3 4 191,3 0 0,8 5 499,4-1 0,10 2 0,-1 2 0</inkml:trace>
  <inkml:trace contextRef="#ctx0" brushRef="#br1" timeOffset="181">21528 16971 8276,'0'-16'0,"-3"3"325,-1-2 0,0 2 6,4 2 0,-4 3 132,0 1 133,0-1 236,4-3-457,0 4-307,0 2 1,2 5-16,2 0 1,2 5 128,5 3 0,2 2 26,2 1 0,3 1-43,5-1 1,1 1-19,3-1 1,-2-1-148,5-2 1,-3 2-75,4-2 0,-6 1-47,2-2 1,-5 2 241,-3-5 0,2 3 39,-6-3 0,0 1-421,-3-1 0,-5-3-962,1 3 1223,-6-2 5,3-2 1,-13 1 37,-4 3 1,-7-3 3,0 3 0,-8 1-22,-3-1 0,-3 4 8,-1 0 1,-3-2-69,3 2 1,-2 0-5,10 3 0,-1-1-182,4-2 1,5 2 125,3-2 0,4-2-386,3 2-434,-2-1-524,9 5 823,-5-1 616,12-5 0,0 4 0,5-3 0</inkml:trace>
  <inkml:trace contextRef="#ctx0" brushRef="#br1" timeOffset="182">22305 17074 8272,'6'-11'56,"-2"-1"1,-1 5 361,0-1 174,-1 1-287,3-5 1,-10 2-16,-3 2 0,-2 3-30,-1 5 1,-2 0-1,-2 0 1,2 0-61,-2 0 1,-2 5-76,2 3 1,-4-2-17,4 2 1,-2 3 111,2 5 0,2-1-186,-2-4 1,6 1-96,2-1 0,4 0-63,-1 1 0,3 1 51,1 2 1,0-6-184,0 2 0,5-3 15,3-1 1,2 2-125,1-5 0,1 0 31,-1-4 1,2 0 72,2 0 1,-2 0 105,2 0 1,-2 0 62,-2 0 0,2-4 137,2 0 0,-6-3-187,2 3 433,-7 0-293,1-1 170,-5 4 0,-5 1 42,-3 7 0,-2 3-123,-1 2 0,-1-1 69,1 1 1,1 3-110,2 0 1,3 0 81,5-3 1,1 3-3,3 0 0,6-3 123,6-5 1,5 0-140,2 0 1,5-2 23,6-5 0,0 0-241,1 0 1,-1 0 71,0 0 1,-3 0-755,-1 0 1,-6 0 120,-1 0 666,-5 0 0,-7-5 0,1-1 0</inkml:trace>
  <inkml:trace contextRef="#ctx0" brushRef="#br2" timeOffset="183">14413 15749 11658,'6'-6'-473,"0"-4"1,-5 5 1368,3-3-420,-3-2 0,4 7 50,-5-4 0,0 3-276,0-4-64,0 6-16,0-3 1,-4 4 204,0-3-481,-5 3 1,3-5 20,-5 6 0,-1 0 256,1 0 0,3 0-270,1 0 0,-1 2 313,-3 2-216,-1-3 101,1 9 1,-1-4 53,1 6 1,0 0-1,-1 4 1,1-2-204,-1 5 0,2 0-53,2 3 1,-2 1-83,3 0 0,0 4 32,0-1 1,4 1-63,-1-4 1,3 4 58,1-1 0,0 1-40,0-4 1,5 0 4,3-1 0,2 1 0,1 0 0,2-1-21,2-3 0,-1 2 17,5-2 0,-5-1 67,1 1 1,2-4-14,-2 4 0,-3-5-47,-5 2 1,0 0 41,0-1 0,2 4 53,-5-3 1,0 3 153,-4-4 0,0 1 53,0 0 1,-2-4 44,-1 3 0,0-2-4,-5-1 0,5-1-118,-5 0 0,4 1-83,-3-1 0,3-3 13,-4-1 0,6-3-101,-2 4 29,3-6 0,-1 4-156,-1-6-76,1 0-8,-3 0-132,5 0 446,5 0 0,-3 1-457,1 3 397,4-3 0,-5 8 54,6-5 0,-6 4 28,2 0 1,1 2 126,-1 2 0,4-1 44,-5 0 0,1 6-99,-4 2 1,0 3 92,0 0 1,0 1-61,0 0 0,-1 4 140,-3-1 0,3 6-123,-3-1 0,-1-2-7,1 1 0,0 1-85,4 3 1,0 0-17,0 0 0,-3 5-6,-1-1 1,-4 3-22,4-2 1,-3 4 152,3-1 1,-5 2-29,1 2 1,2-4-9,-1-1 1,4 0 41,-1 1 0,3-7 175,1-4 1,1-6-78,3 2 1,2-3-95,6-1 0,4-5-129,3-3 0,3-4 136,1-3 0,3-2-297,1-2 0,0-3-307,-5 3 0,0-3-375,-3-1 1,1-3 349,-4-1 481,-1 0 0,-4-1 0,1-1 0</inkml:trace>
  <inkml:trace contextRef="#ctx0" brushRef="#br2" timeOffset="184">11272 15441 10384,'12'0'1057,"-6"0"0,3 5-1214,-5 3-1,3-2 113,-3 2 0,5 1 44,-1 6 1,6-1 71,1 5 0,5-4 38,-1 4 0,4 4-151,4 4 0,1 3 65,2-3 0,3 3-1,-2-3 1,5 7-180,2-4 1,2 6 244,-2-6 1,4 7-103,7 1 1,1 2-169,-22-21 0,1 0 0,-2 1 1,0 0 203,4 3 1,-1 0 0,-1-2 0,-1-1 2,-1-1 1,0 0-1,0 0 1,0 1-271,23 18 0,-23-18 0,0-1 194,0 1 1,0-2-1,25 18 34,-26-17 0,1 0 1,22 17-212,5-2 1,-6 0 127,1 0 0,-2-3-96,-1-1 1,0-4 165,-1 0 0,0-2-82,-3-1 1,2-1 74,-2-3 0,-1 1 6,1-5 0,-4 4 6,3-3 1,-2-1-2,2-4 1,-2 1 4,2-1 0,-3 1 12,4-1 1,-5 0 119,1 1 1,-2-1-144,-2 1 1,-1-5 159,-3 1 1,2-2-158,-5 2 1,3 1 420,-3-5 0,-2 3-386,-6-3 1,-2 1 258,-6-1 0,1-3 69,-1 3-234,-5-3 407,0-1-142,-6-5-454,0-1 1,-6-6-35,-1 1 1,-2 3-188,1 1 1,-2 3 69,3-4 0,0 6 113,0-2 0,3 1-92,-4 0 0,4 1-189,-3-1-311,4 1 963,-2 2-68,5 0 435,-5 0 243,4 0-593,-4 0 0,5-1-135,0-3-152,0 3 211,0-4-357,0 5 127,0 5-101,5-4 0,0 9 58,2-2 0,4-2 185,-4 2 1,3 0 89,2 3 1,-1 0 130,1 1 1,-1-1-117,1 1 0,-1-1 6,0 1 1,-3-5-208,0 1 0,-6-4 222,2 3-112,-3-4 1,-2 6-88,-3-6 1,-7 1 192,-8-4 1,-5-1 112,-7-3 1,-3 2-881,-8-6 0,-2 2 182,2-2 173,2-2 1,-4 4 0,3-6 0</inkml:trace>
  <inkml:trace contextRef="#ctx0" brushRef="#br1" timeOffset="185">11455 16309 8533,'0'-6'236,"0"1"813,0 5-819,0 5 1,-4-3-115,1 6 1,-3 1-138,3 6 0,-4-1 97,-4 5 0,-1-4-27,1 4 1,-2 1-8,-2 7 1,2-3-153,-2 3 1,-1-3 143,0-1 0,1 2-204,4-2 1,-1 2 132,1-6 1,3-2-325,1-2-119,4-2 138,-2-2-337,5-4 80,0-2 50,0-5 324,0-5 225,5-2 0,-4-9 0,5-2 0</inkml:trace>
  <inkml:trace contextRef="#ctx0" brushRef="#br1" timeOffset="186">11307 16378 8448,'6'-12'0,"-1"4"51,-5 1 1,5 1 187,3-2 0,-2-2 227,2 2 1,-4 2-71,3-2 1,1 4-48,3-3 0,1 4-91,-1-1 1,4 3-18,0 1 1,5 0-12,-5 0 1,4 0-1,-4 0 1,5 5-203,-1 3 1,-2 2 89,-2 1 0,-1 1-258,1-1 1,-1 4-31,5 1 1,-5-1-97,1-4 1,-3 1 18,-5-1 1,2 1-470,-5-1 330,0 0 147,-4 1 1,-1-4 98,-3-1 1,-2-4-18,-6 0 1,-1-1 202,-2-2 1,1 0-48,-5 0 0,-1 0 95,-7 0 1,3-2-14,-3-1 1,1 1 213,3-1 1,-1 1-90,9 2 0,-1 0 457,5 0-372,5 0-134,1 0 0,6 2-170,3 1 0,2 2 44,5 3 0,1 2-176,-1-2 0,5 2 169,-1 1 0,4 2-131,-4 2 0,1-2 51,0 2 1,-4-1-108,4 1 1,-7-1-20,-2 5 0,-3-3 137,4 3 1,-6-5-239,2 1 1,-4 1 84,-4 0 1,-2-1 111,-6-4 1,-3-3 54,0-1 0,-5 0 139,1 0 0,-3-1-81,-1-6 0,-1 0 248,-3 0 0,2 0-58,-5 0 0,4-6-171,0-1 0,3-2-121,4 1 1,2-2-239,6 3-152,4-4 1,2 0-80,5 0 0,2 4-1024,1 3 1568,4-2 0,4 5 0,1-4 0</inkml:trace>
  <inkml:trace contextRef="#ctx0" brushRef="#br1" timeOffset="187">11718 16697 8448,'1'-6'0,"3"2"0,2 3 81,6 1 0,-1 0 166,0 0 1,1 1 116,-1 3 1,6 2-110,2 6 1,2-1-198,2 1 0,0 3 90,0 0 0,0 4-176,0-4 0,-1 4 156,1-3 1,0 0 1,0-1 0,4-1-67,-1 5 1,-3-5-159,-4 1 1,0-2-9,4-1 0,-5-2 91,-3-3 1,-2 2-139,-2-5 1,-3 0-62,-1-4-101,-4 0 242,2 0 1,-6-1-106,-3-3 0,1-1 29,-4-3 0,3-2 74,-4 2 1,5-2-84,-5-1 0,4 1 59,-3 2 0,4-2 174,-1 2 1,-1 2-67,1-2 1,-1 4 181,1-3 1,3 3-42,-3-4 419,-2 6-260,5-3 162,-4 5-279,5 0-65,0 5 1,1-3-179,3 6 1,2 0 34,5 3 0,1 0-86,-1 1 1,1-1 78,-1 1 0,1-1-164,-1 1 1,-1-1 130,-2 0 0,1 1-117,-6-1 1,1 1 114,-4-1 1,0-3 3,0-1 0,-5-3 89,-2 4 1,-4-6-33,0 2 0,-2-3 119,-2-1 0,-1 0-215,-3 0 1,-2 0-140,6 0 1,-4 0-31,4 0 1,3 0-773,5 0 1031,-1 0 0,2 5 0,1 2 0</inkml:trace>
  <inkml:trace contextRef="#ctx0" brushRef="#br1" timeOffset="188">12769 16994 8251,'0'-7'171,"0"-1"174,0 5 154,0-2-219,0 5 0,-6 2-107,-1 1 0,-3 8 53,-2 4 0,-4 5-116,-3-1 0,-4 3 53,-4 1 0,2 1 131,-6 2 1,5-2-101,-5 3 1,6-1-36,-2 0 0,3-2-14,1 3 1,0-7-108,1-1 1,0-1-128,3 1 0,3-2-113,4-6 0,2-3-240,2-1 0,2-4-16,2 1-1003,3-3 811,6-6 0,4-2-106,10-4 1,-4 0 755,4-1 0,0-4 0,4-2 0</inkml:trace>
  <inkml:trace contextRef="#ctx0" brushRef="#br1" timeOffset="189">12689 16994 8251,'0'-6'0,"1"-4"652,3 2-148,-3 3-222,4 0 1,-4 5-29,3 0 1,-3 6-16,3 6 0,-3 0 81,-1 7 1,0 4-1,0 4 0,0 5-52,0-2 0,-1 2-1,-3-2 1,3 3-133,-3-2 0,3-2 72,1 1 1,-4 0-112,0 0 1,1-2-30,3-5 0,-2 0-188,-1 0 0,1-2 58,-2-2 1,3-2-459,1-6-1033,0 0 767,0 1-86,0-6 1,-1-1-191,-3-5 390,3 0 1,-8-5 672,5-2 0,-5-4 0,3 0 0</inkml:trace>
  <inkml:trace contextRef="#ctx0" brushRef="#br1" timeOffset="190">12357 17303 8251,'-6'0'736,"1"0"0,6 0-472,3 0 0,4 0 3,7 0 1,6 5 113,6 2 0,10 0-130,1 0 1,1 1-151,3 3 0,-1 1-320,1-1 0,-4 4-1159,-8 1 1317,-2-1 1,-10 1 0,-2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13351 8155,'12'-11'0</inkml:trace>
  <inkml:trace contextRef="#ctx0" brushRef="#br0" timeOffset="1">17234 13305 8155,'0'-11'-550,"0"5"508,0 0-867,0 6 452,0 6 457,0-5 0,-5 9 0,-1-4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customXml" Target="../ink/ink32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370.png"/><Relationship Id="rId7" Type="http://schemas.openxmlformats.org/officeDocument/2006/relationships/image" Target="../media/image390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410.png"/><Relationship Id="rId5" Type="http://schemas.openxmlformats.org/officeDocument/2006/relationships/image" Target="../media/image380.png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4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5" Type="http://schemas.openxmlformats.org/officeDocument/2006/relationships/image" Target="../media/image46.png"/><Relationship Id="rId4" Type="http://schemas.openxmlformats.org/officeDocument/2006/relationships/customXml" Target="../ink/ink51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5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customXml" Target="../ink/ink60.xml"/><Relationship Id="rId4" Type="http://schemas.openxmlformats.org/officeDocument/2006/relationships/customXml" Target="../ink/ink57.xml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5.png"/><Relationship Id="rId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4.png"/><Relationship Id="rId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25.xm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4.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5B22D-A8D2-2CAF-3AC7-ED54CA9BE185}"/>
              </a:ext>
            </a:extLst>
          </p:cNvPr>
          <p:cNvSpPr txBox="1"/>
          <p:nvPr/>
        </p:nvSpPr>
        <p:spPr>
          <a:xfrm>
            <a:off x="293914" y="253085"/>
            <a:ext cx="512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Die Hard: the 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3700F3-6CD7-2EFB-215F-282EFF140CBA}"/>
                  </a:ext>
                </a:extLst>
              </p14:cNvPr>
              <p14:cNvContentPartPr/>
              <p14:nvPr/>
            </p14:nvContentPartPr>
            <p14:xfrm>
              <a:off x="542880" y="1241640"/>
              <a:ext cx="7462440" cy="409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3700F3-6CD7-2EFB-215F-282EFF140C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1225440"/>
                <a:ext cx="7494840" cy="41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2D5DEA-5091-4E90-540E-2F5EAD6D40D5}"/>
                  </a:ext>
                </a:extLst>
              </p14:cNvPr>
              <p14:cNvContentPartPr/>
              <p14:nvPr/>
            </p14:nvContentPartPr>
            <p14:xfrm>
              <a:off x="2454480" y="1130760"/>
              <a:ext cx="6246000" cy="247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2D5DEA-5091-4E90-540E-2F5EAD6D4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280" y="1114560"/>
                <a:ext cx="6278400" cy="25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F77607-3582-FB05-CDAD-8A9BE22D2072}"/>
                  </a:ext>
                </a:extLst>
              </p14:cNvPr>
              <p14:cNvContentPartPr/>
              <p14:nvPr/>
            </p14:nvContentPartPr>
            <p14:xfrm>
              <a:off x="838800" y="4506120"/>
              <a:ext cx="7931520" cy="183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F77607-3582-FB05-CDAD-8A9BE22D20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600" y="4489920"/>
                <a:ext cx="7963920" cy="18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527A1A-7138-AAF7-1F49-B4FFC6891F5A}"/>
                  </a:ext>
                </a:extLst>
              </p14:cNvPr>
              <p14:cNvContentPartPr/>
              <p14:nvPr/>
            </p14:nvContentPartPr>
            <p14:xfrm>
              <a:off x="2409480" y="4493880"/>
              <a:ext cx="4901040" cy="134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527A1A-7138-AAF7-1F49-B4FFC6891F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93280" y="4477680"/>
                <a:ext cx="493344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CE7D85-045B-57BE-952F-D28D99A76D13}"/>
                  </a:ext>
                </a:extLst>
              </p14:cNvPr>
              <p14:cNvContentPartPr/>
              <p14:nvPr/>
            </p14:nvContentPartPr>
            <p14:xfrm>
              <a:off x="5793120" y="2154600"/>
              <a:ext cx="839160" cy="152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CE7D85-045B-57BE-952F-D28D99A76D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76920" y="2138400"/>
                <a:ext cx="871560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DD28C7-C274-A211-D335-1AA195CF9F7A}"/>
                  </a:ext>
                </a:extLst>
              </p14:cNvPr>
              <p14:cNvContentPartPr/>
              <p14:nvPr/>
            </p14:nvContentPartPr>
            <p14:xfrm>
              <a:off x="1085400" y="2602440"/>
              <a:ext cx="1747800" cy="138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DD28C7-C274-A211-D335-1AA195CF9F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3440" y="2580480"/>
                <a:ext cx="1785600" cy="14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18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AE5B80-9A17-B1E9-C631-F49F93CA6EAF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559F73-AA13-8A18-914D-3184E27AF7B4}"/>
              </a:ext>
            </a:extLst>
          </p:cNvPr>
          <p:cNvCxnSpPr>
            <a:cxnSpLocks/>
          </p:cNvCxnSpPr>
          <p:nvPr/>
        </p:nvCxnSpPr>
        <p:spPr>
          <a:xfrm>
            <a:off x="1871432" y="2875957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AF4D4-D6BD-733C-D102-1552E23C4563}"/>
              </a:ext>
            </a:extLst>
          </p:cNvPr>
          <p:cNvCxnSpPr>
            <a:cxnSpLocks/>
          </p:cNvCxnSpPr>
          <p:nvPr/>
        </p:nvCxnSpPr>
        <p:spPr>
          <a:xfrm>
            <a:off x="1871432" y="3955820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FDD1E2-56BD-9418-100F-5CAB43F8F9C9}"/>
              </a:ext>
            </a:extLst>
          </p:cNvPr>
          <p:cNvCxnSpPr>
            <a:cxnSpLocks/>
          </p:cNvCxnSpPr>
          <p:nvPr/>
        </p:nvCxnSpPr>
        <p:spPr>
          <a:xfrm>
            <a:off x="1871432" y="5035683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E3521-0BB7-D7F8-9C18-679C46B5470D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51C7E-0AC9-5E7F-ABDB-B426861E9253}"/>
              </a:ext>
            </a:extLst>
          </p:cNvPr>
          <p:cNvCxnSpPr>
            <a:cxnSpLocks/>
          </p:cNvCxnSpPr>
          <p:nvPr/>
        </p:nvCxnSpPr>
        <p:spPr>
          <a:xfrm>
            <a:off x="2951899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CD4326-A56F-AF21-A63C-E41F4B5F6A5B}"/>
              </a:ext>
            </a:extLst>
          </p:cNvPr>
          <p:cNvCxnSpPr>
            <a:cxnSpLocks/>
          </p:cNvCxnSpPr>
          <p:nvPr/>
        </p:nvCxnSpPr>
        <p:spPr>
          <a:xfrm>
            <a:off x="4030753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A6D0E1-D083-EE32-8BC6-9AE061D653A1}"/>
              </a:ext>
            </a:extLst>
          </p:cNvPr>
          <p:cNvCxnSpPr>
            <a:cxnSpLocks/>
          </p:cNvCxnSpPr>
          <p:nvPr/>
        </p:nvCxnSpPr>
        <p:spPr>
          <a:xfrm>
            <a:off x="5109607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3B239-ABC9-74EB-C97D-6D1831F2C276}"/>
              </a:ext>
            </a:extLst>
          </p:cNvPr>
          <p:cNvCxnSpPr>
            <a:cxnSpLocks/>
          </p:cNvCxnSpPr>
          <p:nvPr/>
        </p:nvCxnSpPr>
        <p:spPr>
          <a:xfrm>
            <a:off x="6188461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EDC49-D536-6837-FB1F-9B335E57546A}"/>
              </a:ext>
            </a:extLst>
          </p:cNvPr>
          <p:cNvCxnSpPr>
            <a:cxnSpLocks/>
          </p:cNvCxnSpPr>
          <p:nvPr/>
        </p:nvCxnSpPr>
        <p:spPr>
          <a:xfrm>
            <a:off x="7269064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A7C88E-6ECC-58FB-4726-F801FE7A12F9}"/>
              </a:ext>
            </a:extLst>
          </p:cNvPr>
          <p:cNvSpPr/>
          <p:nvPr/>
        </p:nvSpPr>
        <p:spPr>
          <a:xfrm>
            <a:off x="1827052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2D5DB-7AC8-7549-1BC9-428D9FBD6FCF}"/>
              </a:ext>
            </a:extLst>
          </p:cNvPr>
          <p:cNvSpPr/>
          <p:nvPr/>
        </p:nvSpPr>
        <p:spPr>
          <a:xfrm>
            <a:off x="2905905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B60482-AFEE-2D94-E2F9-0AC4D189BE43}"/>
              </a:ext>
            </a:extLst>
          </p:cNvPr>
          <p:cNvSpPr/>
          <p:nvPr/>
        </p:nvSpPr>
        <p:spPr>
          <a:xfrm>
            <a:off x="3984758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58F-1874-B998-7BC9-BFF455C9417A}"/>
              </a:ext>
            </a:extLst>
          </p:cNvPr>
          <p:cNvSpPr/>
          <p:nvPr/>
        </p:nvSpPr>
        <p:spPr>
          <a:xfrm>
            <a:off x="5070754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74A6-F9E1-2E1B-F6FE-0692E6312024}"/>
              </a:ext>
            </a:extLst>
          </p:cNvPr>
          <p:cNvSpPr/>
          <p:nvPr/>
        </p:nvSpPr>
        <p:spPr>
          <a:xfrm>
            <a:off x="6149607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33278F-930B-3E05-CA24-CC117B6D42BA}"/>
              </a:ext>
            </a:extLst>
          </p:cNvPr>
          <p:cNvSpPr/>
          <p:nvPr/>
        </p:nvSpPr>
        <p:spPr>
          <a:xfrm>
            <a:off x="7228460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B80FA0-534E-7791-D68E-C9148A7CEAAD}"/>
              </a:ext>
            </a:extLst>
          </p:cNvPr>
          <p:cNvSpPr/>
          <p:nvPr/>
        </p:nvSpPr>
        <p:spPr>
          <a:xfrm>
            <a:off x="1828802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612EE-2834-2D0C-2B5D-0D8E99F547B2}"/>
              </a:ext>
            </a:extLst>
          </p:cNvPr>
          <p:cNvSpPr/>
          <p:nvPr/>
        </p:nvSpPr>
        <p:spPr>
          <a:xfrm>
            <a:off x="2907655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DB9217-2C76-F126-73A4-71DD33FA20AA}"/>
              </a:ext>
            </a:extLst>
          </p:cNvPr>
          <p:cNvSpPr/>
          <p:nvPr/>
        </p:nvSpPr>
        <p:spPr>
          <a:xfrm>
            <a:off x="3986508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F2415-DCF0-5803-31CC-58FE31D1D09D}"/>
              </a:ext>
            </a:extLst>
          </p:cNvPr>
          <p:cNvSpPr/>
          <p:nvPr/>
        </p:nvSpPr>
        <p:spPr>
          <a:xfrm>
            <a:off x="5070754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09B9D5-EB73-9416-7342-2AA65FE67F14}"/>
              </a:ext>
            </a:extLst>
          </p:cNvPr>
          <p:cNvSpPr/>
          <p:nvPr/>
        </p:nvSpPr>
        <p:spPr>
          <a:xfrm>
            <a:off x="6149607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BAB14-E580-C8B5-8846-0402F50E858F}"/>
              </a:ext>
            </a:extLst>
          </p:cNvPr>
          <p:cNvSpPr/>
          <p:nvPr/>
        </p:nvSpPr>
        <p:spPr>
          <a:xfrm>
            <a:off x="7228460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5C81F-9B19-0FD5-EA3C-2F336B9C1DB4}"/>
              </a:ext>
            </a:extLst>
          </p:cNvPr>
          <p:cNvSpPr/>
          <p:nvPr/>
        </p:nvSpPr>
        <p:spPr>
          <a:xfrm>
            <a:off x="182705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2F1CFF-01BD-A3EE-2C0E-F87D957FAFF9}"/>
              </a:ext>
            </a:extLst>
          </p:cNvPr>
          <p:cNvSpPr/>
          <p:nvPr/>
        </p:nvSpPr>
        <p:spPr>
          <a:xfrm>
            <a:off x="2905905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8A33B8-5FC3-36E9-C9D7-D6CE54DFCED9}"/>
              </a:ext>
            </a:extLst>
          </p:cNvPr>
          <p:cNvSpPr/>
          <p:nvPr/>
        </p:nvSpPr>
        <p:spPr>
          <a:xfrm>
            <a:off x="3984758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D9A371-61F0-EC80-2322-F964877C01B9}"/>
              </a:ext>
            </a:extLst>
          </p:cNvPr>
          <p:cNvSpPr/>
          <p:nvPr/>
        </p:nvSpPr>
        <p:spPr>
          <a:xfrm>
            <a:off x="5065360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8278A1-D408-DE0C-5FDC-5404C0C4663F}"/>
              </a:ext>
            </a:extLst>
          </p:cNvPr>
          <p:cNvSpPr/>
          <p:nvPr/>
        </p:nvSpPr>
        <p:spPr>
          <a:xfrm>
            <a:off x="613882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606C8-79A9-AF25-E920-B243674572E6}"/>
              </a:ext>
            </a:extLst>
          </p:cNvPr>
          <p:cNvSpPr/>
          <p:nvPr/>
        </p:nvSpPr>
        <p:spPr>
          <a:xfrm>
            <a:off x="7217675" y="3916742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9491E7-52A0-D59D-178A-C98DD76F345A}"/>
              </a:ext>
            </a:extLst>
          </p:cNvPr>
          <p:cNvSpPr/>
          <p:nvPr/>
        </p:nvSpPr>
        <p:spPr>
          <a:xfrm>
            <a:off x="182705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7FFF1-6569-6993-C410-8C0B0852FE97}"/>
              </a:ext>
            </a:extLst>
          </p:cNvPr>
          <p:cNvSpPr/>
          <p:nvPr/>
        </p:nvSpPr>
        <p:spPr>
          <a:xfrm>
            <a:off x="2905905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72735B-B33A-7A6F-1254-06D86C6E9BD6}"/>
              </a:ext>
            </a:extLst>
          </p:cNvPr>
          <p:cNvSpPr/>
          <p:nvPr/>
        </p:nvSpPr>
        <p:spPr>
          <a:xfrm>
            <a:off x="3984758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1121F-1E9C-1492-C3D1-77AA1D64EDD2}"/>
              </a:ext>
            </a:extLst>
          </p:cNvPr>
          <p:cNvSpPr/>
          <p:nvPr/>
        </p:nvSpPr>
        <p:spPr>
          <a:xfrm>
            <a:off x="5065360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6661A8-CE9E-43A0-2623-EF13F67C8760}"/>
              </a:ext>
            </a:extLst>
          </p:cNvPr>
          <p:cNvSpPr/>
          <p:nvPr/>
        </p:nvSpPr>
        <p:spPr>
          <a:xfrm>
            <a:off x="613882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CAD03F-F67E-4244-51DF-603463EF38A1}"/>
              </a:ext>
            </a:extLst>
          </p:cNvPr>
          <p:cNvSpPr/>
          <p:nvPr/>
        </p:nvSpPr>
        <p:spPr>
          <a:xfrm>
            <a:off x="7217675" y="498896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14:cNvPr>
              <p14:cNvContentPartPr/>
              <p14:nvPr/>
            </p14:nvContentPartPr>
            <p14:xfrm>
              <a:off x="6200280" y="4781520"/>
              <a:ext cx="864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4080" y="4765320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6AB102-FD64-2A70-25F4-C4E482A27CE9}"/>
                  </a:ext>
                </a:extLst>
              </p14:cNvPr>
              <p14:cNvContentPartPr/>
              <p14:nvPr/>
            </p14:nvContentPartPr>
            <p14:xfrm>
              <a:off x="1414440" y="1883160"/>
              <a:ext cx="5842800" cy="446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6AB102-FD64-2A70-25F4-C4E482A27C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8240" y="1866960"/>
                <a:ext cx="5875200" cy="44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08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C1B58-8593-6391-BD3B-EA270C0CBF32}"/>
              </a:ext>
            </a:extLst>
          </p:cNvPr>
          <p:cNvSpPr txBox="1"/>
          <p:nvPr/>
        </p:nvSpPr>
        <p:spPr>
          <a:xfrm>
            <a:off x="645868" y="496229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Lemma: </a:t>
            </a:r>
            <a:r>
              <a:rPr lang="en-US" sz="3600"/>
              <a:t>If </a:t>
            </a:r>
            <a:r>
              <a:rPr lang="en-US" sz="3600" i="1">
                <a:latin typeface="Garamond" panose="02020404030301010803" pitchFamily="18" charset="0"/>
              </a:rPr>
              <a:t>v</a:t>
            </a:r>
            <a:r>
              <a:rPr lang="en-US" sz="3600"/>
              <a:t> is a combination of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/>
              <a:t> and </a:t>
            </a:r>
            <a:r>
              <a:rPr lang="en-US" sz="3600" i="1">
                <a:latin typeface="Garamond" panose="02020404030301010803" pitchFamily="18" charset="0"/>
              </a:rPr>
              <a:t>b </a:t>
            </a:r>
            <a:r>
              <a:rPr lang="en-US" sz="3600"/>
              <a:t>then Bruce and Sam survive.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82D1CC-6B7B-27E4-FCEC-2FC2FDE55E41}"/>
                  </a:ext>
                </a:extLst>
              </p14:cNvPr>
              <p14:cNvContentPartPr/>
              <p14:nvPr/>
            </p14:nvContentPartPr>
            <p14:xfrm>
              <a:off x="735840" y="1698120"/>
              <a:ext cx="8137080" cy="490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82D1CC-6B7B-27E4-FCEC-2FC2FDE55E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1681920"/>
                <a:ext cx="8169480" cy="49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57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57EA3-9848-C370-789D-A66196F12E03}"/>
              </a:ext>
            </a:extLst>
          </p:cNvPr>
          <p:cNvSpPr txBox="1"/>
          <p:nvPr/>
        </p:nvSpPr>
        <p:spPr>
          <a:xfrm>
            <a:off x="645868" y="2713090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Important Theorem: 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 b="1" err="1">
                <a:latin typeface="Garamond" panose="02020404030301010803" pitchFamily="18" charset="0"/>
              </a:rPr>
              <a:t>gcd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,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)</a:t>
            </a:r>
            <a:r>
              <a:rPr lang="en-US" sz="3600"/>
              <a:t> is a combination of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/>
              <a:t> and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/>
              <a:t>.</a:t>
            </a:r>
            <a:endParaRPr lang="en-US" sz="3600" i="1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AA0B9-A6CF-25D5-1063-DF5F28E50E39}"/>
              </a:ext>
            </a:extLst>
          </p:cNvPr>
          <p:cNvSpPr txBox="1"/>
          <p:nvPr/>
        </p:nvSpPr>
        <p:spPr>
          <a:xfrm>
            <a:off x="645868" y="615606"/>
            <a:ext cx="35221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Garamond" panose="02020404030301010803" pitchFamily="18" charset="0"/>
              </a:rPr>
              <a:t>73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, </a:t>
            </a:r>
            <a:r>
              <a:rPr lang="en-GB" sz="3200">
                <a:latin typeface="Garamond" panose="02020404030301010803" pitchFamily="18" charset="0"/>
              </a:rPr>
              <a:t>50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 → </a:t>
            </a:r>
            <a:r>
              <a:rPr lang="en-US" sz="3200">
                <a:latin typeface="Garamond" panose="02020404030301010803" pitchFamily="18" charset="0"/>
              </a:rPr>
              <a:t>4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?</a:t>
            </a:r>
          </a:p>
          <a:p>
            <a:r>
              <a:rPr lang="en-US" sz="3200">
                <a:latin typeface="Garamond" panose="02020404030301010803" pitchFamily="18" charset="0"/>
              </a:rPr>
              <a:t>9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, </a:t>
            </a:r>
            <a:r>
              <a:rPr lang="en-US" sz="3200">
                <a:latin typeface="Garamond" panose="02020404030301010803" pitchFamily="18" charset="0"/>
              </a:rPr>
              <a:t>6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→ </a:t>
            </a:r>
            <a:r>
              <a:rPr lang="en-US" sz="3200">
                <a:latin typeface="Garamond" panose="02020404030301010803" pitchFamily="18" charset="0"/>
              </a:rPr>
              <a:t>4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?</a:t>
            </a:r>
          </a:p>
          <a:p>
            <a:r>
              <a:rPr lang="en-US" sz="3200">
                <a:latin typeface="Garamond" panose="02020404030301010803" pitchFamily="18" charset="0"/>
              </a:rPr>
              <a:t>1147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, </a:t>
            </a:r>
            <a:r>
              <a:rPr lang="en-US" sz="3200">
                <a:latin typeface="Garamond" panose="02020404030301010803" pitchFamily="18" charset="0"/>
              </a:rPr>
              <a:t>899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→ </a:t>
            </a:r>
            <a:r>
              <a:rPr lang="en-US" sz="3200">
                <a:latin typeface="Garamond" panose="02020404030301010803" pitchFamily="18" charset="0"/>
              </a:rPr>
              <a:t>999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DD7A0C-A7A4-3EE4-C369-42137909B59A}"/>
                  </a:ext>
                </a:extLst>
              </p14:cNvPr>
              <p14:cNvContentPartPr/>
              <p14:nvPr/>
            </p14:nvContentPartPr>
            <p14:xfrm>
              <a:off x="740160" y="1360800"/>
              <a:ext cx="6559920" cy="4020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DD7A0C-A7A4-3EE4-C369-42137909B5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1344600"/>
                <a:ext cx="6592320" cy="40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03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8B153-C866-EF0A-DC19-060A8B79E0AD}"/>
              </a:ext>
            </a:extLst>
          </p:cNvPr>
          <p:cNvSpPr txBox="1"/>
          <p:nvPr/>
        </p:nvSpPr>
        <p:spPr>
          <a:xfrm>
            <a:off x="293914" y="253085"/>
            <a:ext cx="503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division with remainder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969AA-EE85-2EEB-1CB0-DBCA58F1AFC4}"/>
              </a:ext>
            </a:extLst>
          </p:cNvPr>
          <p:cNvSpPr txBox="1"/>
          <p:nvPr/>
        </p:nvSpPr>
        <p:spPr>
          <a:xfrm>
            <a:off x="645868" y="1131847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Theorem: </a:t>
            </a:r>
            <a:r>
              <a:rPr lang="en-US" sz="3600"/>
              <a:t>For all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, </a:t>
            </a:r>
            <a:r>
              <a:rPr lang="en-US" sz="3600" i="1">
                <a:latin typeface="Garamond" panose="02020404030301010803" pitchFamily="18" charset="0"/>
              </a:rPr>
              <a:t>d</a:t>
            </a:r>
            <a:r>
              <a:rPr lang="en-US" sz="3600">
                <a:latin typeface="Garamond" panose="02020404030301010803" pitchFamily="18" charset="0"/>
              </a:rPr>
              <a:t> &gt; 0</a:t>
            </a:r>
            <a:r>
              <a:rPr lang="en-US" sz="3600"/>
              <a:t> there exist unique </a:t>
            </a:r>
            <a:r>
              <a:rPr lang="en-US" sz="3600" i="1">
                <a:latin typeface="Garamond" panose="02020404030301010803" pitchFamily="18" charset="0"/>
              </a:rPr>
              <a:t>q</a:t>
            </a:r>
            <a:r>
              <a:rPr lang="en-US" sz="3600"/>
              <a:t>, </a:t>
            </a:r>
            <a:r>
              <a:rPr lang="en-US" sz="3600">
                <a:latin typeface="Garamond" panose="02020404030301010803" pitchFamily="18" charset="0"/>
              </a:rPr>
              <a:t>0 ≤ </a:t>
            </a:r>
            <a:r>
              <a:rPr lang="en-US" sz="3600" i="1">
                <a:latin typeface="Garamond" panose="02020404030301010803" pitchFamily="18" charset="0"/>
              </a:rPr>
              <a:t>r</a:t>
            </a:r>
            <a:r>
              <a:rPr lang="en-US" sz="3600">
                <a:latin typeface="Garamond" panose="02020404030301010803" pitchFamily="18" charset="0"/>
              </a:rPr>
              <a:t> &lt; </a:t>
            </a:r>
            <a:r>
              <a:rPr lang="en-US" sz="3600" i="1">
                <a:latin typeface="Garamond" panose="02020404030301010803" pitchFamily="18" charset="0"/>
              </a:rPr>
              <a:t>d</a:t>
            </a:r>
            <a:r>
              <a:rPr lang="en-US" sz="3600"/>
              <a:t> such that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= </a:t>
            </a:r>
            <a:r>
              <a:rPr lang="en-US" sz="3600" i="1" err="1">
                <a:latin typeface="Garamond" panose="02020404030301010803" pitchFamily="18" charset="0"/>
              </a:rPr>
              <a:t>qd</a:t>
            </a:r>
            <a:r>
              <a:rPr lang="en-US" sz="3600">
                <a:latin typeface="Garamond" panose="02020404030301010803" pitchFamily="18" charset="0"/>
              </a:rPr>
              <a:t> + </a:t>
            </a:r>
            <a:r>
              <a:rPr lang="en-US" sz="3600" i="1">
                <a:latin typeface="Garamond" panose="02020404030301010803" pitchFamily="18" charset="0"/>
              </a:rPr>
              <a:t>r</a:t>
            </a:r>
            <a:r>
              <a:rPr lang="en-US" sz="360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16CA84-31EB-F9BA-93E2-96F993DBD7B6}"/>
                  </a:ext>
                </a:extLst>
              </p14:cNvPr>
              <p14:cNvContentPartPr/>
              <p14:nvPr/>
            </p14:nvContentPartPr>
            <p14:xfrm>
              <a:off x="768960" y="2487960"/>
              <a:ext cx="7834680" cy="370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16CA84-31EB-F9BA-93E2-96F993DBD7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2471760"/>
                <a:ext cx="7867080" cy="37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42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D1E92-DB81-4DC3-1244-D61AA2A4F124}"/>
              </a:ext>
            </a:extLst>
          </p:cNvPr>
          <p:cNvSpPr txBox="1"/>
          <p:nvPr/>
        </p:nvSpPr>
        <p:spPr>
          <a:xfrm>
            <a:off x="293914" y="253085"/>
            <a:ext cx="59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>
                <a:solidFill>
                  <a:schemeClr val="accent1"/>
                </a:solidFill>
                <a:latin typeface="Avenir Medium" panose="02000503020000020003" pitchFamily="2" charset="0"/>
              </a:rPr>
              <a:t>gcd</a:t>
            </a:r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 and Euclid’s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7977-F067-0A0C-75B7-7289D57AFAD2}"/>
              </a:ext>
            </a:extLst>
          </p:cNvPr>
          <p:cNvSpPr txBox="1"/>
          <p:nvPr/>
        </p:nvSpPr>
        <p:spPr>
          <a:xfrm>
            <a:off x="393763" y="2542189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>
                <a:latin typeface="Garamond" panose="02020404030301010803" pitchFamily="18" charset="0"/>
              </a:rPr>
              <a:t>E</a:t>
            </a:r>
            <a:r>
              <a:rPr lang="en-US" sz="3600">
                <a:latin typeface="Garamond" panose="02020404030301010803" pitchFamily="18" charset="0"/>
              </a:rPr>
              <a:t>(73, 50)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147D5A-02BB-9EB4-DC35-70CD70DBB88B}"/>
                  </a:ext>
                </a:extLst>
              </p14:cNvPr>
              <p14:cNvContentPartPr/>
              <p14:nvPr/>
            </p14:nvContentPartPr>
            <p14:xfrm>
              <a:off x="715320" y="374040"/>
              <a:ext cx="7849440" cy="149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147D5A-02BB-9EB4-DC35-70CD70DBB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357840"/>
                <a:ext cx="7881840" cy="15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F953D7-E5C5-8D6A-DD3D-A89F26D147A1}"/>
                  </a:ext>
                </a:extLst>
              </p14:cNvPr>
              <p14:cNvContentPartPr/>
              <p14:nvPr/>
            </p14:nvContentPartPr>
            <p14:xfrm>
              <a:off x="2327040" y="2561400"/>
              <a:ext cx="5851080" cy="356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F953D7-E5C5-8D6A-DD3D-A89F26D147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0840" y="2545200"/>
                <a:ext cx="5883480" cy="35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26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B06B2-E4F4-443C-8595-72B483F4B5FC}"/>
              </a:ext>
            </a:extLst>
          </p:cNvPr>
          <p:cNvSpPr txBox="1"/>
          <p:nvPr/>
        </p:nvSpPr>
        <p:spPr>
          <a:xfrm>
            <a:off x="456185" y="503194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>
                <a:latin typeface="Garamond" panose="02020404030301010803" pitchFamily="18" charset="0"/>
              </a:rPr>
              <a:t>E</a:t>
            </a:r>
            <a:r>
              <a:rPr lang="en-US" sz="3600">
                <a:latin typeface="Garamond" panose="02020404030301010803" pitchFamily="18" charset="0"/>
              </a:rPr>
              <a:t>(1147, 899)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22D413-442C-6C58-BDF4-07580C44DB97}"/>
                  </a:ext>
                </a:extLst>
              </p14:cNvPr>
              <p14:cNvContentPartPr/>
              <p14:nvPr/>
            </p14:nvContentPartPr>
            <p14:xfrm>
              <a:off x="3046680" y="542880"/>
              <a:ext cx="5810040" cy="394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22D413-442C-6C58-BDF4-07580C44DB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0480" y="526680"/>
                <a:ext cx="5842440" cy="39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09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EAAA3-DD98-C533-E183-6DAF0BEAFDE8}"/>
              </a:ext>
            </a:extLst>
          </p:cNvPr>
          <p:cNvSpPr txBox="1"/>
          <p:nvPr/>
        </p:nvSpPr>
        <p:spPr>
          <a:xfrm>
            <a:off x="645868" y="529681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Theorem: </a:t>
            </a:r>
            <a:r>
              <a:rPr lang="en-US" sz="3600"/>
              <a:t>Euclid’s algorithm always terminates and outputs the GCD.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681B7A-C6B9-A8D5-30F7-1AC185CFC354}"/>
                  </a:ext>
                </a:extLst>
              </p14:cNvPr>
              <p14:cNvContentPartPr/>
              <p14:nvPr/>
            </p14:nvContentPartPr>
            <p14:xfrm>
              <a:off x="756360" y="1792440"/>
              <a:ext cx="8096040" cy="359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681B7A-C6B9-A8D5-30F7-1AC185CFC3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1776240"/>
                <a:ext cx="8128440" cy="36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661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DEF78-6334-1C4E-31C3-695EFC0DC0CC}"/>
              </a:ext>
            </a:extLst>
          </p:cNvPr>
          <p:cNvSpPr txBox="1"/>
          <p:nvPr/>
        </p:nvSpPr>
        <p:spPr>
          <a:xfrm>
            <a:off x="293914" y="253085"/>
            <a:ext cx="60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extended Euclid’s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1B9FF-F328-2EE9-971E-3EC2F5E91467}"/>
              </a:ext>
            </a:extLst>
          </p:cNvPr>
          <p:cNvSpPr txBox="1"/>
          <p:nvPr/>
        </p:nvSpPr>
        <p:spPr>
          <a:xfrm>
            <a:off x="293914" y="1117423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>
                <a:latin typeface="Garamond" panose="02020404030301010803" pitchFamily="18" charset="0"/>
              </a:rPr>
              <a:t>E</a:t>
            </a:r>
            <a:r>
              <a:rPr lang="en-US" sz="3600">
                <a:latin typeface="Garamond" panose="02020404030301010803" pitchFamily="18" charset="0"/>
              </a:rPr>
              <a:t>(73, 50)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27B31D-FFE0-47F4-C719-5B5466DB8DBD}"/>
                  </a:ext>
                </a:extLst>
              </p14:cNvPr>
              <p14:cNvContentPartPr/>
              <p14:nvPr/>
            </p14:nvContentPartPr>
            <p14:xfrm>
              <a:off x="2119023" y="1117423"/>
              <a:ext cx="5851080" cy="2952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27B31D-FFE0-47F4-C719-5B5466DB8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2823" y="1101223"/>
                <a:ext cx="5883480" cy="29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F8B2EB-0566-DA69-2232-0CC6E9492C19}"/>
                  </a:ext>
                </a:extLst>
              </p14:cNvPr>
              <p14:cNvContentPartPr/>
              <p14:nvPr/>
            </p14:nvContentPartPr>
            <p14:xfrm>
              <a:off x="2458800" y="1056600"/>
              <a:ext cx="6410160" cy="5744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F8B2EB-0566-DA69-2232-0CC6E9492C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2600" y="1040400"/>
                <a:ext cx="6442560" cy="57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54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13CA57-647F-5A90-DCC8-623978EF6106}"/>
              </a:ext>
            </a:extLst>
          </p:cNvPr>
          <p:cNvSpPr txBox="1"/>
          <p:nvPr/>
        </p:nvSpPr>
        <p:spPr>
          <a:xfrm>
            <a:off x="645868" y="551982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Theorem: </a:t>
            </a:r>
            <a:r>
              <a:rPr lang="en-US" sz="3600"/>
              <a:t>Extended Euclid outputs </a:t>
            </a:r>
            <a:r>
              <a:rPr lang="en-US" sz="3600" i="1">
                <a:latin typeface="Garamond" panose="02020404030301010803" pitchFamily="18" charset="0"/>
              </a:rPr>
              <a:t>s</a:t>
            </a:r>
            <a:r>
              <a:rPr lang="en-US" sz="3600"/>
              <a:t> and </a:t>
            </a:r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/>
              <a:t> that satisfy </a:t>
            </a:r>
            <a:r>
              <a:rPr lang="en-US" sz="3600" i="1" err="1">
                <a:latin typeface="Garamond" panose="02020404030301010803" pitchFamily="18" charset="0"/>
              </a:rPr>
              <a:t>sa</a:t>
            </a:r>
            <a:r>
              <a:rPr lang="en-US" sz="3600">
                <a:latin typeface="Garamond" panose="02020404030301010803" pitchFamily="18" charset="0"/>
              </a:rPr>
              <a:t> + </a:t>
            </a:r>
            <a:r>
              <a:rPr lang="en-US" sz="3600" i="1">
                <a:latin typeface="Garamond" panose="02020404030301010803" pitchFamily="18" charset="0"/>
              </a:rPr>
              <a:t>tb</a:t>
            </a:r>
            <a:r>
              <a:rPr lang="en-US" sz="3600">
                <a:latin typeface="Garamond" panose="02020404030301010803" pitchFamily="18" charset="0"/>
              </a:rPr>
              <a:t> = </a:t>
            </a:r>
            <a:r>
              <a:rPr lang="en-US" sz="3600" b="1" err="1">
                <a:latin typeface="Garamond" panose="02020404030301010803" pitchFamily="18" charset="0"/>
              </a:rPr>
              <a:t>gcd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,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2D33E0-A0E1-28B0-E45E-BCD19078F30E}"/>
                  </a:ext>
                </a:extLst>
              </p14:cNvPr>
              <p14:cNvContentPartPr/>
              <p14:nvPr/>
            </p14:nvContentPartPr>
            <p14:xfrm>
              <a:off x="785160" y="2199600"/>
              <a:ext cx="6402240" cy="388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2D33E0-A0E1-28B0-E45E-BCD19078F3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960" y="2183400"/>
                <a:ext cx="6434640" cy="39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57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CCACA45-769D-F719-F696-75595DAF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1044483"/>
            <a:ext cx="982980" cy="9829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C84A67-4E76-5D44-6193-1D110CCA06CF}"/>
              </a:ext>
            </a:extLst>
          </p:cNvPr>
          <p:cNvCxnSpPr>
            <a:cxnSpLocks/>
          </p:cNvCxnSpPr>
          <p:nvPr/>
        </p:nvCxnSpPr>
        <p:spPr>
          <a:xfrm>
            <a:off x="1440180" y="2250440"/>
            <a:ext cx="63093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B6F07932-3BB9-5642-220E-953CB21E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63" y="642091"/>
            <a:ext cx="1476178" cy="1476178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B70580C-2746-CB77-83D6-8AF33FCB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15" y="1014021"/>
            <a:ext cx="1043905" cy="1043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D5DFBB-E0E4-B7EF-5D22-A23AFC76281B}"/>
                  </a:ext>
                </a:extLst>
              </p14:cNvPr>
              <p14:cNvContentPartPr/>
              <p14:nvPr/>
            </p14:nvContentPartPr>
            <p14:xfrm>
              <a:off x="1611720" y="719640"/>
              <a:ext cx="5625000" cy="569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D5DFBB-E0E4-B7EF-5D22-A23AFC7628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520" y="703440"/>
                <a:ext cx="5657400" cy="57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833F73-285A-7100-D832-CB4236AF5803}"/>
              </a:ext>
            </a:extLst>
          </p:cNvPr>
          <p:cNvSpPr txBox="1"/>
          <p:nvPr/>
        </p:nvSpPr>
        <p:spPr>
          <a:xfrm>
            <a:off x="467191" y="364029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Corollary: </a:t>
            </a:r>
            <a:r>
              <a:rPr lang="en-US" sz="3600"/>
              <a:t>Bruce and Sam survive if and only if </a:t>
            </a:r>
            <a:r>
              <a:rPr lang="en-US" sz="3600" i="1">
                <a:latin typeface="Garamond" panose="02020404030301010803" pitchFamily="18" charset="0"/>
              </a:rPr>
              <a:t>v</a:t>
            </a:r>
            <a:r>
              <a:rPr lang="en-US" sz="3600"/>
              <a:t> is a multiple of</a:t>
            </a:r>
            <a:r>
              <a:rPr lang="en-US" sz="3600">
                <a:solidFill>
                  <a:schemeClr val="accent1"/>
                </a:solidFill>
              </a:rPr>
              <a:t> </a:t>
            </a:r>
            <a:r>
              <a:rPr lang="en-US" sz="3600" b="1" err="1">
                <a:latin typeface="Garamond" panose="02020404030301010803" pitchFamily="18" charset="0"/>
              </a:rPr>
              <a:t>gcd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,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)</a:t>
            </a:r>
            <a:r>
              <a:rPr lang="en-US" sz="3600"/>
              <a:t>.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3D18C6-B579-203B-95E2-EA22ADBEA5E6}"/>
                  </a:ext>
                </a:extLst>
              </p14:cNvPr>
              <p14:cNvContentPartPr/>
              <p14:nvPr/>
            </p14:nvContentPartPr>
            <p14:xfrm>
              <a:off x="657720" y="1985760"/>
              <a:ext cx="3521160" cy="230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3D18C6-B579-203B-95E2-EA22ADBEA5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520" y="1969560"/>
                <a:ext cx="3553560" cy="23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2F8420-C027-24BD-B8DA-0867AFAF15A6}"/>
                  </a:ext>
                </a:extLst>
              </p14:cNvPr>
              <p14:cNvContentPartPr/>
              <p14:nvPr/>
            </p14:nvContentPartPr>
            <p14:xfrm>
              <a:off x="2097000" y="1936800"/>
              <a:ext cx="6438240" cy="392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2F8420-C027-24BD-B8DA-0867AFAF15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0800" y="1920600"/>
                <a:ext cx="6470640" cy="39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C77243-8B52-2CB9-5929-7675BC4B60E3}"/>
                  </a:ext>
                </a:extLst>
              </p14:cNvPr>
              <p14:cNvContentPartPr/>
              <p14:nvPr/>
            </p14:nvContentPartPr>
            <p14:xfrm>
              <a:off x="6295320" y="3930480"/>
              <a:ext cx="2647440" cy="36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C77243-8B52-2CB9-5929-7675BC4B60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9120" y="3914280"/>
                <a:ext cx="26798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AD3D8A-5390-F520-D281-9AEDB62F60C6}"/>
                  </a:ext>
                </a:extLst>
              </p14:cNvPr>
              <p14:cNvContentPartPr/>
              <p14:nvPr/>
            </p14:nvContentPartPr>
            <p14:xfrm>
              <a:off x="3055320" y="2549160"/>
              <a:ext cx="5112000" cy="18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AD3D8A-5390-F520-D281-9AEDB62F60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120" y="2532960"/>
                <a:ext cx="5144400" cy="18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E29008-468C-5233-AB5E-B5EC67255121}"/>
                  </a:ext>
                </a:extLst>
              </p14:cNvPr>
              <p14:cNvContentPartPr/>
              <p14:nvPr/>
            </p14:nvContentPartPr>
            <p14:xfrm>
              <a:off x="3297600" y="4851720"/>
              <a:ext cx="2812320" cy="24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E29008-468C-5233-AB5E-B5EC672551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81400" y="4835520"/>
                <a:ext cx="2844720" cy="2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02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634203-6467-6759-3A30-D796F7376A83}"/>
              </a:ext>
            </a:extLst>
          </p:cNvPr>
          <p:cNvSpPr txBox="1"/>
          <p:nvPr/>
        </p:nvSpPr>
        <p:spPr>
          <a:xfrm>
            <a:off x="293914" y="253085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prime factorization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A37A0-D9BC-E27A-B173-F4344A5738D5}"/>
              </a:ext>
            </a:extLst>
          </p:cNvPr>
          <p:cNvSpPr txBox="1"/>
          <p:nvPr/>
        </p:nvSpPr>
        <p:spPr>
          <a:xfrm>
            <a:off x="738768" y="1143220"/>
            <a:ext cx="76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Corbel" panose="020B0503020204020204"/>
              </a:rPr>
              <a:t>Every number is a product of primes.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0E15D-823D-38BA-C15D-52754DED0E48}"/>
              </a:ext>
            </a:extLst>
          </p:cNvPr>
          <p:cNvSpPr txBox="1"/>
          <p:nvPr/>
        </p:nvSpPr>
        <p:spPr>
          <a:xfrm>
            <a:off x="738767" y="3113270"/>
            <a:ext cx="7666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Corbel" panose="020B0503020204020204"/>
              </a:rPr>
              <a:t>Fundamental Theorem of Arithmetic: </a:t>
            </a:r>
            <a:r>
              <a:rPr lang="en-US" sz="3600">
                <a:solidFill>
                  <a:srgbClr val="000000"/>
                </a:solidFill>
                <a:latin typeface="Corbel" panose="020B0503020204020204"/>
              </a:rPr>
              <a:t>The prime factorization is unique. 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3576D-B704-950F-2B7B-8FB40CA3D337}"/>
                  </a:ext>
                </a:extLst>
              </p14:cNvPr>
              <p14:cNvContentPartPr/>
              <p14:nvPr/>
            </p14:nvContentPartPr>
            <p14:xfrm>
              <a:off x="1665000" y="5135839"/>
              <a:ext cx="4164840" cy="40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3576D-B704-950F-2B7B-8FB40CA3D3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8800" y="5119639"/>
                <a:ext cx="41972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5C55D6-403A-E579-20C9-7481F1D8B173}"/>
                  </a:ext>
                </a:extLst>
              </p14:cNvPr>
              <p14:cNvContentPartPr/>
              <p14:nvPr/>
            </p14:nvContentPartPr>
            <p14:xfrm>
              <a:off x="1665000" y="1784520"/>
              <a:ext cx="7101000" cy="995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5C55D6-403A-E579-20C9-7481F1D8B1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8800" y="1768320"/>
                <a:ext cx="7133400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879EE0-DF14-6D6A-11E7-3D00068FD0B8}"/>
                  </a:ext>
                </a:extLst>
              </p14:cNvPr>
              <p14:cNvContentPartPr/>
              <p14:nvPr/>
            </p14:nvContentPartPr>
            <p14:xfrm>
              <a:off x="1866240" y="4313599"/>
              <a:ext cx="3630960" cy="477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879EE0-DF14-6D6A-11E7-3D00068FD0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0040" y="4297399"/>
                <a:ext cx="3663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165C32-D4DD-6459-7FCF-120B43089F51}"/>
                  </a:ext>
                </a:extLst>
              </p14:cNvPr>
              <p14:cNvContentPartPr/>
              <p14:nvPr/>
            </p14:nvContentPartPr>
            <p14:xfrm>
              <a:off x="1261800" y="5859799"/>
              <a:ext cx="6754680" cy="398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165C32-D4DD-6459-7FCF-120B43089F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5600" y="5843599"/>
                <a:ext cx="6787080" cy="4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20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C3AA4-96F5-BA06-1590-0A26624B2A07}"/>
              </a:ext>
            </a:extLst>
          </p:cNvPr>
          <p:cNvSpPr txBox="1"/>
          <p:nvPr/>
        </p:nvSpPr>
        <p:spPr>
          <a:xfrm>
            <a:off x="738768" y="541054"/>
            <a:ext cx="76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Corbel" panose="020B0503020204020204"/>
              </a:rPr>
              <a:t>Lemma: </a:t>
            </a:r>
            <a:r>
              <a:rPr lang="en-US" sz="3600">
                <a:solidFill>
                  <a:srgbClr val="000000"/>
                </a:solidFill>
                <a:latin typeface="Corbel" panose="020B0503020204020204"/>
              </a:rPr>
              <a:t>If prime </a:t>
            </a:r>
            <a:r>
              <a:rPr lang="en-US" sz="3600" i="1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err="1">
                <a:solidFill>
                  <a:srgbClr val="000000"/>
                </a:solidFill>
                <a:latin typeface="Garamond" panose="02020404030301010803" pitchFamily="18" charset="0"/>
              </a:rPr>
              <a:t>ab</a:t>
            </a:r>
            <a:r>
              <a:rPr lang="en-US" sz="3600">
                <a:solidFill>
                  <a:srgbClr val="000000"/>
                </a:solidFill>
                <a:latin typeface="Corbel" panose="020B0503020204020204"/>
              </a:rPr>
              <a:t> then </a:t>
            </a:r>
            <a:r>
              <a:rPr lang="en-US" sz="3600" i="1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err="1">
                <a:solidFill>
                  <a:srgbClr val="000000"/>
                </a:solidFill>
                <a:latin typeface="Garamond" panose="02020404030301010803" pitchFamily="18" charset="0"/>
              </a:rPr>
              <a:t>a</a:t>
            </a:r>
            <a:r>
              <a:rPr lang="en-US" sz="3600">
                <a:solidFill>
                  <a:srgbClr val="000000"/>
                </a:solidFill>
                <a:latin typeface="Corbel" panose="020B0503020204020204"/>
              </a:rPr>
              <a:t> or </a:t>
            </a:r>
            <a:r>
              <a:rPr lang="en-US" sz="3600" i="1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err="1">
                <a:solidFill>
                  <a:srgbClr val="000000"/>
                </a:solidFill>
                <a:latin typeface="Garamond" panose="02020404030301010803" pitchFamily="18" charset="0"/>
              </a:rPr>
              <a:t>b</a:t>
            </a:r>
            <a:r>
              <a:rPr lang="en-US" sz="3600">
                <a:solidFill>
                  <a:srgbClr val="000000"/>
                </a:solidFill>
                <a:latin typeface="Corbel" panose="020B0503020204020204"/>
              </a:rPr>
              <a:t>.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DC6561-EE54-CD20-E884-44CE0B0326DE}"/>
                  </a:ext>
                </a:extLst>
              </p14:cNvPr>
              <p14:cNvContentPartPr/>
              <p14:nvPr/>
            </p14:nvContentPartPr>
            <p14:xfrm>
              <a:off x="871560" y="1418400"/>
              <a:ext cx="7771320" cy="47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DC6561-EE54-CD20-E884-44CE0B032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360" y="1402200"/>
                <a:ext cx="78037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828161-A6F1-72A6-8CFB-55BBCD366CE3}"/>
                  </a:ext>
                </a:extLst>
              </p14:cNvPr>
              <p14:cNvContentPartPr/>
              <p14:nvPr/>
            </p14:nvContentPartPr>
            <p14:xfrm>
              <a:off x="859320" y="361800"/>
              <a:ext cx="7828560" cy="579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828161-A6F1-72A6-8CFB-55BBCD366C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120" y="345600"/>
                <a:ext cx="7860960" cy="58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46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05E2E-79D5-DC40-98CB-42740B5876DE}"/>
              </a:ext>
            </a:extLst>
          </p:cNvPr>
          <p:cNvSpPr txBox="1"/>
          <p:nvPr/>
        </p:nvSpPr>
        <p:spPr>
          <a:xfrm>
            <a:off x="293914" y="253085"/>
            <a:ext cx="461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>
                <a:solidFill>
                  <a:schemeClr val="accent1"/>
                </a:solidFill>
                <a:latin typeface="Avenir Medium" panose="02000503020000020003" pitchFamily="2" charset="0"/>
              </a:rPr>
              <a:t>gcd</a:t>
            </a:r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 and factorization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9AFF43-ACA7-9961-C1B9-D12A169E045F}"/>
                  </a:ext>
                </a:extLst>
              </p14:cNvPr>
              <p14:cNvContentPartPr/>
              <p14:nvPr/>
            </p14:nvContentPartPr>
            <p14:xfrm>
              <a:off x="563400" y="2277720"/>
              <a:ext cx="6734880" cy="191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9AFF43-ACA7-9961-C1B9-D12A169E04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200" y="2261520"/>
                <a:ext cx="676728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0C94D9-8172-4F7B-D528-F1C428FEAC38}"/>
                  </a:ext>
                </a:extLst>
              </p14:cNvPr>
              <p14:cNvContentPartPr/>
              <p14:nvPr/>
            </p14:nvContentPartPr>
            <p14:xfrm>
              <a:off x="530280" y="1586880"/>
              <a:ext cx="5765040" cy="1805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0C94D9-8172-4F7B-D528-F1C428FEAC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080" y="1570680"/>
                <a:ext cx="5797440" cy="18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62F412-28DA-A688-2205-C81AC568A6B4}"/>
                  </a:ext>
                </a:extLst>
              </p14:cNvPr>
              <p14:cNvContentPartPr/>
              <p14:nvPr/>
            </p14:nvContentPartPr>
            <p14:xfrm>
              <a:off x="7766640" y="2417400"/>
              <a:ext cx="1028160" cy="802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62F412-28DA-A688-2205-C81AC568A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0440" y="2401200"/>
                <a:ext cx="10605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AA0057-6FD9-6BB6-4D44-CBAA6378AF1F}"/>
                  </a:ext>
                </a:extLst>
              </p14:cNvPr>
              <p14:cNvContentPartPr/>
              <p14:nvPr/>
            </p14:nvContentPartPr>
            <p14:xfrm>
              <a:off x="628920" y="4469040"/>
              <a:ext cx="3351240" cy="370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AA0057-6FD9-6BB6-4D44-CBAA6378AF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2720" y="4452840"/>
                <a:ext cx="33836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BA64E7-8FF2-9AB3-6D13-78E1CF4BA5A1}"/>
                  </a:ext>
                </a:extLst>
              </p14:cNvPr>
              <p14:cNvContentPartPr/>
              <p14:nvPr/>
            </p14:nvContentPartPr>
            <p14:xfrm>
              <a:off x="4374720" y="1607760"/>
              <a:ext cx="49680" cy="3421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BA64E7-8FF2-9AB3-6D13-78E1CF4BA5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8520" y="1591560"/>
                <a:ext cx="82080" cy="34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31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AE5B80-9A17-B1E9-C631-F49F93CA6EAF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559F73-AA13-8A18-914D-3184E27AF7B4}"/>
              </a:ext>
            </a:extLst>
          </p:cNvPr>
          <p:cNvCxnSpPr>
            <a:cxnSpLocks/>
          </p:cNvCxnSpPr>
          <p:nvPr/>
        </p:nvCxnSpPr>
        <p:spPr>
          <a:xfrm>
            <a:off x="1871432" y="2875957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AF4D4-D6BD-733C-D102-1552E23C4563}"/>
              </a:ext>
            </a:extLst>
          </p:cNvPr>
          <p:cNvCxnSpPr>
            <a:cxnSpLocks/>
          </p:cNvCxnSpPr>
          <p:nvPr/>
        </p:nvCxnSpPr>
        <p:spPr>
          <a:xfrm>
            <a:off x="1871432" y="3955820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FDD1E2-56BD-9418-100F-5CAB43F8F9C9}"/>
              </a:ext>
            </a:extLst>
          </p:cNvPr>
          <p:cNvCxnSpPr>
            <a:cxnSpLocks/>
          </p:cNvCxnSpPr>
          <p:nvPr/>
        </p:nvCxnSpPr>
        <p:spPr>
          <a:xfrm>
            <a:off x="1871432" y="5035683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E3521-0BB7-D7F8-9C18-679C46B5470D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51C7E-0AC9-5E7F-ABDB-B426861E9253}"/>
              </a:ext>
            </a:extLst>
          </p:cNvPr>
          <p:cNvCxnSpPr>
            <a:cxnSpLocks/>
          </p:cNvCxnSpPr>
          <p:nvPr/>
        </p:nvCxnSpPr>
        <p:spPr>
          <a:xfrm>
            <a:off x="2951899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CD4326-A56F-AF21-A63C-E41F4B5F6A5B}"/>
              </a:ext>
            </a:extLst>
          </p:cNvPr>
          <p:cNvCxnSpPr>
            <a:cxnSpLocks/>
          </p:cNvCxnSpPr>
          <p:nvPr/>
        </p:nvCxnSpPr>
        <p:spPr>
          <a:xfrm>
            <a:off x="4030753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A6D0E1-D083-EE32-8BC6-9AE061D653A1}"/>
              </a:ext>
            </a:extLst>
          </p:cNvPr>
          <p:cNvCxnSpPr>
            <a:cxnSpLocks/>
          </p:cNvCxnSpPr>
          <p:nvPr/>
        </p:nvCxnSpPr>
        <p:spPr>
          <a:xfrm>
            <a:off x="5109607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3B239-ABC9-74EB-C97D-6D1831F2C276}"/>
              </a:ext>
            </a:extLst>
          </p:cNvPr>
          <p:cNvCxnSpPr>
            <a:cxnSpLocks/>
          </p:cNvCxnSpPr>
          <p:nvPr/>
        </p:nvCxnSpPr>
        <p:spPr>
          <a:xfrm>
            <a:off x="6188461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EDC49-D536-6837-FB1F-9B335E57546A}"/>
              </a:ext>
            </a:extLst>
          </p:cNvPr>
          <p:cNvCxnSpPr>
            <a:cxnSpLocks/>
          </p:cNvCxnSpPr>
          <p:nvPr/>
        </p:nvCxnSpPr>
        <p:spPr>
          <a:xfrm>
            <a:off x="7269064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A7C88E-6ECC-58FB-4726-F801FE7A12F9}"/>
              </a:ext>
            </a:extLst>
          </p:cNvPr>
          <p:cNvSpPr/>
          <p:nvPr/>
        </p:nvSpPr>
        <p:spPr>
          <a:xfrm>
            <a:off x="1827052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2D5DB-7AC8-7549-1BC9-428D9FBD6FCF}"/>
              </a:ext>
            </a:extLst>
          </p:cNvPr>
          <p:cNvSpPr/>
          <p:nvPr/>
        </p:nvSpPr>
        <p:spPr>
          <a:xfrm>
            <a:off x="2905905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B60482-AFEE-2D94-E2F9-0AC4D189BE43}"/>
              </a:ext>
            </a:extLst>
          </p:cNvPr>
          <p:cNvSpPr/>
          <p:nvPr/>
        </p:nvSpPr>
        <p:spPr>
          <a:xfrm>
            <a:off x="3984758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58F-1874-B998-7BC9-BFF455C9417A}"/>
              </a:ext>
            </a:extLst>
          </p:cNvPr>
          <p:cNvSpPr/>
          <p:nvPr/>
        </p:nvSpPr>
        <p:spPr>
          <a:xfrm>
            <a:off x="5070754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74A6-F9E1-2E1B-F6FE-0692E6312024}"/>
              </a:ext>
            </a:extLst>
          </p:cNvPr>
          <p:cNvSpPr/>
          <p:nvPr/>
        </p:nvSpPr>
        <p:spPr>
          <a:xfrm>
            <a:off x="6149607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33278F-930B-3E05-CA24-CC117B6D42BA}"/>
              </a:ext>
            </a:extLst>
          </p:cNvPr>
          <p:cNvSpPr/>
          <p:nvPr/>
        </p:nvSpPr>
        <p:spPr>
          <a:xfrm>
            <a:off x="7228460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B80FA0-534E-7791-D68E-C9148A7CEAAD}"/>
              </a:ext>
            </a:extLst>
          </p:cNvPr>
          <p:cNvSpPr/>
          <p:nvPr/>
        </p:nvSpPr>
        <p:spPr>
          <a:xfrm>
            <a:off x="1828802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612EE-2834-2D0C-2B5D-0D8E99F547B2}"/>
              </a:ext>
            </a:extLst>
          </p:cNvPr>
          <p:cNvSpPr/>
          <p:nvPr/>
        </p:nvSpPr>
        <p:spPr>
          <a:xfrm>
            <a:off x="2907655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DB9217-2C76-F126-73A4-71DD33FA20AA}"/>
              </a:ext>
            </a:extLst>
          </p:cNvPr>
          <p:cNvSpPr/>
          <p:nvPr/>
        </p:nvSpPr>
        <p:spPr>
          <a:xfrm>
            <a:off x="3986508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F2415-DCF0-5803-31CC-58FE31D1D09D}"/>
              </a:ext>
            </a:extLst>
          </p:cNvPr>
          <p:cNvSpPr/>
          <p:nvPr/>
        </p:nvSpPr>
        <p:spPr>
          <a:xfrm>
            <a:off x="5070754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09B9D5-EB73-9416-7342-2AA65FE67F14}"/>
              </a:ext>
            </a:extLst>
          </p:cNvPr>
          <p:cNvSpPr/>
          <p:nvPr/>
        </p:nvSpPr>
        <p:spPr>
          <a:xfrm>
            <a:off x="6149607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BAB14-E580-C8B5-8846-0402F50E858F}"/>
              </a:ext>
            </a:extLst>
          </p:cNvPr>
          <p:cNvSpPr/>
          <p:nvPr/>
        </p:nvSpPr>
        <p:spPr>
          <a:xfrm>
            <a:off x="7228460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5C81F-9B19-0FD5-EA3C-2F336B9C1DB4}"/>
              </a:ext>
            </a:extLst>
          </p:cNvPr>
          <p:cNvSpPr/>
          <p:nvPr/>
        </p:nvSpPr>
        <p:spPr>
          <a:xfrm>
            <a:off x="182705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2F1CFF-01BD-A3EE-2C0E-F87D957FAFF9}"/>
              </a:ext>
            </a:extLst>
          </p:cNvPr>
          <p:cNvSpPr/>
          <p:nvPr/>
        </p:nvSpPr>
        <p:spPr>
          <a:xfrm>
            <a:off x="2905905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8A33B8-5FC3-36E9-C9D7-D6CE54DFCED9}"/>
              </a:ext>
            </a:extLst>
          </p:cNvPr>
          <p:cNvSpPr/>
          <p:nvPr/>
        </p:nvSpPr>
        <p:spPr>
          <a:xfrm>
            <a:off x="3984758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D9A371-61F0-EC80-2322-F964877C01B9}"/>
              </a:ext>
            </a:extLst>
          </p:cNvPr>
          <p:cNvSpPr/>
          <p:nvPr/>
        </p:nvSpPr>
        <p:spPr>
          <a:xfrm>
            <a:off x="5065360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8278A1-D408-DE0C-5FDC-5404C0C4663F}"/>
              </a:ext>
            </a:extLst>
          </p:cNvPr>
          <p:cNvSpPr/>
          <p:nvPr/>
        </p:nvSpPr>
        <p:spPr>
          <a:xfrm>
            <a:off x="613882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606C8-79A9-AF25-E920-B243674572E6}"/>
              </a:ext>
            </a:extLst>
          </p:cNvPr>
          <p:cNvSpPr/>
          <p:nvPr/>
        </p:nvSpPr>
        <p:spPr>
          <a:xfrm>
            <a:off x="7217675" y="3916742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9491E7-52A0-D59D-178A-C98DD76F345A}"/>
              </a:ext>
            </a:extLst>
          </p:cNvPr>
          <p:cNvSpPr/>
          <p:nvPr/>
        </p:nvSpPr>
        <p:spPr>
          <a:xfrm>
            <a:off x="182705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7FFF1-6569-6993-C410-8C0B0852FE97}"/>
              </a:ext>
            </a:extLst>
          </p:cNvPr>
          <p:cNvSpPr/>
          <p:nvPr/>
        </p:nvSpPr>
        <p:spPr>
          <a:xfrm>
            <a:off x="2905905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72735B-B33A-7A6F-1254-06D86C6E9BD6}"/>
              </a:ext>
            </a:extLst>
          </p:cNvPr>
          <p:cNvSpPr/>
          <p:nvPr/>
        </p:nvSpPr>
        <p:spPr>
          <a:xfrm>
            <a:off x="3984758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1121F-1E9C-1492-C3D1-77AA1D64EDD2}"/>
              </a:ext>
            </a:extLst>
          </p:cNvPr>
          <p:cNvSpPr/>
          <p:nvPr/>
        </p:nvSpPr>
        <p:spPr>
          <a:xfrm>
            <a:off x="5065360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6661A8-CE9E-43A0-2623-EF13F67C8760}"/>
              </a:ext>
            </a:extLst>
          </p:cNvPr>
          <p:cNvSpPr/>
          <p:nvPr/>
        </p:nvSpPr>
        <p:spPr>
          <a:xfrm>
            <a:off x="613882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CAD03F-F67E-4244-51DF-603463EF38A1}"/>
              </a:ext>
            </a:extLst>
          </p:cNvPr>
          <p:cNvSpPr/>
          <p:nvPr/>
        </p:nvSpPr>
        <p:spPr>
          <a:xfrm>
            <a:off x="7217675" y="498896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14:cNvPr>
              <p14:cNvContentPartPr/>
              <p14:nvPr/>
            </p14:nvContentPartPr>
            <p14:xfrm>
              <a:off x="6200280" y="4781520"/>
              <a:ext cx="864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4080" y="4765320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14:cNvPr>
              <p14:cNvContentPartPr/>
              <p14:nvPr/>
            </p14:nvContentPartPr>
            <p14:xfrm>
              <a:off x="974520" y="5057280"/>
              <a:ext cx="6739200" cy="53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8320" y="5041080"/>
                <a:ext cx="67716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C51812-74FC-67C2-DAB1-52F87593AB26}"/>
                  </a:ext>
                </a:extLst>
              </p14:cNvPr>
              <p14:cNvContentPartPr/>
              <p14:nvPr/>
            </p14:nvContentPartPr>
            <p14:xfrm>
              <a:off x="1467720" y="1545840"/>
              <a:ext cx="7162560" cy="3684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C51812-74FC-67C2-DAB1-52F87593AB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1520" y="1529640"/>
                <a:ext cx="7194960" cy="37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50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6944A-1FEE-49C7-D418-68A7F2DFFCA4}"/>
              </a:ext>
            </a:extLst>
          </p:cNvPr>
          <p:cNvSpPr txBox="1"/>
          <p:nvPr/>
        </p:nvSpPr>
        <p:spPr>
          <a:xfrm>
            <a:off x="589209" y="2730190"/>
            <a:ext cx="168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states: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D8708-B304-8D69-7F2F-ED555026E982}"/>
              </a:ext>
            </a:extLst>
          </p:cNvPr>
          <p:cNvSpPr txBox="1"/>
          <p:nvPr/>
        </p:nvSpPr>
        <p:spPr>
          <a:xfrm>
            <a:off x="589210" y="3696629"/>
            <a:ext cx="244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transitions: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A52B1D18-1EAF-FBF2-398E-0F024C81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0" y="633921"/>
            <a:ext cx="1218357" cy="1218357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FF1FEEE1-E722-90C7-E651-A2FFB066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11" y="990696"/>
            <a:ext cx="861582" cy="861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6A645-EDCA-8C0D-4620-9B7678F005E8}"/>
              </a:ext>
            </a:extLst>
          </p:cNvPr>
          <p:cNvSpPr txBox="1"/>
          <p:nvPr/>
        </p:nvSpPr>
        <p:spPr>
          <a:xfrm>
            <a:off x="5148925" y="603233"/>
            <a:ext cx="35221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Garamond" panose="02020404030301010803" pitchFamily="18" charset="0"/>
              </a:rPr>
              <a:t>73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, </a:t>
            </a:r>
            <a:r>
              <a:rPr lang="en-GB" sz="3200">
                <a:latin typeface="Garamond" panose="02020404030301010803" pitchFamily="18" charset="0"/>
              </a:rPr>
              <a:t>50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 → </a:t>
            </a:r>
            <a:r>
              <a:rPr lang="en-US" sz="3200">
                <a:latin typeface="Garamond" panose="02020404030301010803" pitchFamily="18" charset="0"/>
              </a:rPr>
              <a:t>4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?</a:t>
            </a:r>
          </a:p>
          <a:p>
            <a:r>
              <a:rPr lang="en-US" sz="3200">
                <a:latin typeface="Garamond" panose="02020404030301010803" pitchFamily="18" charset="0"/>
              </a:rPr>
              <a:t>9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, </a:t>
            </a:r>
            <a:r>
              <a:rPr lang="en-US" sz="3200">
                <a:latin typeface="Garamond" panose="02020404030301010803" pitchFamily="18" charset="0"/>
              </a:rPr>
              <a:t>6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→ </a:t>
            </a:r>
            <a:r>
              <a:rPr lang="en-US" sz="3200">
                <a:latin typeface="Garamond" panose="02020404030301010803" pitchFamily="18" charset="0"/>
              </a:rPr>
              <a:t>4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?</a:t>
            </a:r>
          </a:p>
          <a:p>
            <a:r>
              <a:rPr lang="en-US" sz="3200">
                <a:latin typeface="Garamond" panose="02020404030301010803" pitchFamily="18" charset="0"/>
              </a:rPr>
              <a:t>1147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, </a:t>
            </a:r>
            <a:r>
              <a:rPr lang="en-US" sz="3200">
                <a:latin typeface="Garamond" panose="02020404030301010803" pitchFamily="18" charset="0"/>
              </a:rPr>
              <a:t>899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→ </a:t>
            </a:r>
            <a:r>
              <a:rPr lang="en-US" sz="3200">
                <a:latin typeface="Garamond" panose="02020404030301010803" pitchFamily="18" charset="0"/>
              </a:rPr>
              <a:t>999</a:t>
            </a:r>
            <a:r>
              <a:rPr lang="en-US" sz="3200" i="1">
                <a:latin typeface="Garamond" panose="02020404030301010803" pitchFamily="18" charset="0"/>
              </a:rPr>
              <a:t>l </a:t>
            </a:r>
            <a:r>
              <a:rPr lang="en-US" sz="3200"/>
              <a:t>?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84D330E5-017F-00E5-D7A9-9480F857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21210" y="990696"/>
            <a:ext cx="861582" cy="8615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B88174-43E7-D5D4-D89F-3A4771F15C33}"/>
                  </a:ext>
                </a:extLst>
              </p14:cNvPr>
              <p14:cNvContentPartPr/>
              <p14:nvPr/>
            </p14:nvContentPartPr>
            <p14:xfrm>
              <a:off x="3832200" y="709200"/>
              <a:ext cx="273240" cy="18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B88174-43E7-D5D4-D89F-3A4771F15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6000" y="693000"/>
                <a:ext cx="305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79317C-EFDA-C3CF-35F7-BC3A11653CAA}"/>
                  </a:ext>
                </a:extLst>
              </p14:cNvPr>
              <p14:cNvContentPartPr/>
              <p14:nvPr/>
            </p14:nvContentPartPr>
            <p14:xfrm>
              <a:off x="7104600" y="1105920"/>
              <a:ext cx="8640" cy="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79317C-EFDA-C3CF-35F7-BC3A11653C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8400" y="1089720"/>
                <a:ext cx="41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238EEB-F42E-BF84-C9A0-964A1AF2B860}"/>
                  </a:ext>
                </a:extLst>
              </p14:cNvPr>
              <p14:cNvContentPartPr/>
              <p14:nvPr/>
            </p14:nvContentPartPr>
            <p14:xfrm>
              <a:off x="1278720" y="1381320"/>
              <a:ext cx="1468080" cy="22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238EEB-F42E-BF84-C9A0-964A1AF2B8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2520" y="1365120"/>
                <a:ext cx="15004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EC75B3-60FE-50C7-DF1E-09622E6ECB16}"/>
                  </a:ext>
                </a:extLst>
              </p14:cNvPr>
              <p14:cNvContentPartPr/>
              <p14:nvPr/>
            </p14:nvContentPartPr>
            <p14:xfrm>
              <a:off x="916920" y="2865600"/>
              <a:ext cx="7228440" cy="3585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EC75B3-60FE-50C7-DF1E-09622E6ECB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0720" y="2849400"/>
                <a:ext cx="7260840" cy="36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3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AE5B80-9A17-B1E9-C631-F49F93CA6EAF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559F73-AA13-8A18-914D-3184E27AF7B4}"/>
              </a:ext>
            </a:extLst>
          </p:cNvPr>
          <p:cNvCxnSpPr>
            <a:cxnSpLocks/>
          </p:cNvCxnSpPr>
          <p:nvPr/>
        </p:nvCxnSpPr>
        <p:spPr>
          <a:xfrm>
            <a:off x="1871432" y="2875957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AF4D4-D6BD-733C-D102-1552E23C4563}"/>
              </a:ext>
            </a:extLst>
          </p:cNvPr>
          <p:cNvCxnSpPr>
            <a:cxnSpLocks/>
          </p:cNvCxnSpPr>
          <p:nvPr/>
        </p:nvCxnSpPr>
        <p:spPr>
          <a:xfrm>
            <a:off x="1871432" y="3955820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FDD1E2-56BD-9418-100F-5CAB43F8F9C9}"/>
              </a:ext>
            </a:extLst>
          </p:cNvPr>
          <p:cNvCxnSpPr>
            <a:cxnSpLocks/>
          </p:cNvCxnSpPr>
          <p:nvPr/>
        </p:nvCxnSpPr>
        <p:spPr>
          <a:xfrm>
            <a:off x="1871432" y="5035683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E3521-0BB7-D7F8-9C18-679C46B5470D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51C7E-0AC9-5E7F-ABDB-B426861E9253}"/>
              </a:ext>
            </a:extLst>
          </p:cNvPr>
          <p:cNvCxnSpPr>
            <a:cxnSpLocks/>
          </p:cNvCxnSpPr>
          <p:nvPr/>
        </p:nvCxnSpPr>
        <p:spPr>
          <a:xfrm>
            <a:off x="2951899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CD4326-A56F-AF21-A63C-E41F4B5F6A5B}"/>
              </a:ext>
            </a:extLst>
          </p:cNvPr>
          <p:cNvCxnSpPr>
            <a:cxnSpLocks/>
          </p:cNvCxnSpPr>
          <p:nvPr/>
        </p:nvCxnSpPr>
        <p:spPr>
          <a:xfrm>
            <a:off x="4030753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A6D0E1-D083-EE32-8BC6-9AE061D653A1}"/>
              </a:ext>
            </a:extLst>
          </p:cNvPr>
          <p:cNvCxnSpPr>
            <a:cxnSpLocks/>
          </p:cNvCxnSpPr>
          <p:nvPr/>
        </p:nvCxnSpPr>
        <p:spPr>
          <a:xfrm>
            <a:off x="5109607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3B239-ABC9-74EB-C97D-6D1831F2C276}"/>
              </a:ext>
            </a:extLst>
          </p:cNvPr>
          <p:cNvCxnSpPr>
            <a:cxnSpLocks/>
          </p:cNvCxnSpPr>
          <p:nvPr/>
        </p:nvCxnSpPr>
        <p:spPr>
          <a:xfrm>
            <a:off x="6188461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EDC49-D536-6837-FB1F-9B335E57546A}"/>
              </a:ext>
            </a:extLst>
          </p:cNvPr>
          <p:cNvCxnSpPr>
            <a:cxnSpLocks/>
          </p:cNvCxnSpPr>
          <p:nvPr/>
        </p:nvCxnSpPr>
        <p:spPr>
          <a:xfrm>
            <a:off x="7269064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A7C88E-6ECC-58FB-4726-F801FE7A12F9}"/>
              </a:ext>
            </a:extLst>
          </p:cNvPr>
          <p:cNvSpPr/>
          <p:nvPr/>
        </p:nvSpPr>
        <p:spPr>
          <a:xfrm>
            <a:off x="1827052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2D5DB-7AC8-7549-1BC9-428D9FBD6FCF}"/>
              </a:ext>
            </a:extLst>
          </p:cNvPr>
          <p:cNvSpPr/>
          <p:nvPr/>
        </p:nvSpPr>
        <p:spPr>
          <a:xfrm>
            <a:off x="2905905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B60482-AFEE-2D94-E2F9-0AC4D189BE43}"/>
              </a:ext>
            </a:extLst>
          </p:cNvPr>
          <p:cNvSpPr/>
          <p:nvPr/>
        </p:nvSpPr>
        <p:spPr>
          <a:xfrm>
            <a:off x="3984758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58F-1874-B998-7BC9-BFF455C9417A}"/>
              </a:ext>
            </a:extLst>
          </p:cNvPr>
          <p:cNvSpPr/>
          <p:nvPr/>
        </p:nvSpPr>
        <p:spPr>
          <a:xfrm>
            <a:off x="5070754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74A6-F9E1-2E1B-F6FE-0692E6312024}"/>
              </a:ext>
            </a:extLst>
          </p:cNvPr>
          <p:cNvSpPr/>
          <p:nvPr/>
        </p:nvSpPr>
        <p:spPr>
          <a:xfrm>
            <a:off x="6149607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33278F-930B-3E05-CA24-CC117B6D42BA}"/>
              </a:ext>
            </a:extLst>
          </p:cNvPr>
          <p:cNvSpPr/>
          <p:nvPr/>
        </p:nvSpPr>
        <p:spPr>
          <a:xfrm>
            <a:off x="7228460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B80FA0-534E-7791-D68E-C9148A7CEAAD}"/>
              </a:ext>
            </a:extLst>
          </p:cNvPr>
          <p:cNvSpPr/>
          <p:nvPr/>
        </p:nvSpPr>
        <p:spPr>
          <a:xfrm>
            <a:off x="1828802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612EE-2834-2D0C-2B5D-0D8E99F547B2}"/>
              </a:ext>
            </a:extLst>
          </p:cNvPr>
          <p:cNvSpPr/>
          <p:nvPr/>
        </p:nvSpPr>
        <p:spPr>
          <a:xfrm>
            <a:off x="2907655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DB9217-2C76-F126-73A4-71DD33FA20AA}"/>
              </a:ext>
            </a:extLst>
          </p:cNvPr>
          <p:cNvSpPr/>
          <p:nvPr/>
        </p:nvSpPr>
        <p:spPr>
          <a:xfrm>
            <a:off x="3986508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F2415-DCF0-5803-31CC-58FE31D1D09D}"/>
              </a:ext>
            </a:extLst>
          </p:cNvPr>
          <p:cNvSpPr/>
          <p:nvPr/>
        </p:nvSpPr>
        <p:spPr>
          <a:xfrm>
            <a:off x="5070754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09B9D5-EB73-9416-7342-2AA65FE67F14}"/>
              </a:ext>
            </a:extLst>
          </p:cNvPr>
          <p:cNvSpPr/>
          <p:nvPr/>
        </p:nvSpPr>
        <p:spPr>
          <a:xfrm>
            <a:off x="6149607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BAB14-E580-C8B5-8846-0402F50E858F}"/>
              </a:ext>
            </a:extLst>
          </p:cNvPr>
          <p:cNvSpPr/>
          <p:nvPr/>
        </p:nvSpPr>
        <p:spPr>
          <a:xfrm>
            <a:off x="7228460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5C81F-9B19-0FD5-EA3C-2F336B9C1DB4}"/>
              </a:ext>
            </a:extLst>
          </p:cNvPr>
          <p:cNvSpPr/>
          <p:nvPr/>
        </p:nvSpPr>
        <p:spPr>
          <a:xfrm>
            <a:off x="182705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2F1CFF-01BD-A3EE-2C0E-F87D957FAFF9}"/>
              </a:ext>
            </a:extLst>
          </p:cNvPr>
          <p:cNvSpPr/>
          <p:nvPr/>
        </p:nvSpPr>
        <p:spPr>
          <a:xfrm>
            <a:off x="2905905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8A33B8-5FC3-36E9-C9D7-D6CE54DFCED9}"/>
              </a:ext>
            </a:extLst>
          </p:cNvPr>
          <p:cNvSpPr/>
          <p:nvPr/>
        </p:nvSpPr>
        <p:spPr>
          <a:xfrm>
            <a:off x="3984758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D9A371-61F0-EC80-2322-F964877C01B9}"/>
              </a:ext>
            </a:extLst>
          </p:cNvPr>
          <p:cNvSpPr/>
          <p:nvPr/>
        </p:nvSpPr>
        <p:spPr>
          <a:xfrm>
            <a:off x="5065360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8278A1-D408-DE0C-5FDC-5404C0C4663F}"/>
              </a:ext>
            </a:extLst>
          </p:cNvPr>
          <p:cNvSpPr/>
          <p:nvPr/>
        </p:nvSpPr>
        <p:spPr>
          <a:xfrm>
            <a:off x="613882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606C8-79A9-AF25-E920-B243674572E6}"/>
              </a:ext>
            </a:extLst>
          </p:cNvPr>
          <p:cNvSpPr/>
          <p:nvPr/>
        </p:nvSpPr>
        <p:spPr>
          <a:xfrm>
            <a:off x="7217675" y="3916742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9491E7-52A0-D59D-178A-C98DD76F345A}"/>
              </a:ext>
            </a:extLst>
          </p:cNvPr>
          <p:cNvSpPr/>
          <p:nvPr/>
        </p:nvSpPr>
        <p:spPr>
          <a:xfrm>
            <a:off x="182705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7FFF1-6569-6993-C410-8C0B0852FE97}"/>
              </a:ext>
            </a:extLst>
          </p:cNvPr>
          <p:cNvSpPr/>
          <p:nvPr/>
        </p:nvSpPr>
        <p:spPr>
          <a:xfrm>
            <a:off x="2905905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72735B-B33A-7A6F-1254-06D86C6E9BD6}"/>
              </a:ext>
            </a:extLst>
          </p:cNvPr>
          <p:cNvSpPr/>
          <p:nvPr/>
        </p:nvSpPr>
        <p:spPr>
          <a:xfrm>
            <a:off x="3984758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1121F-1E9C-1492-C3D1-77AA1D64EDD2}"/>
              </a:ext>
            </a:extLst>
          </p:cNvPr>
          <p:cNvSpPr/>
          <p:nvPr/>
        </p:nvSpPr>
        <p:spPr>
          <a:xfrm>
            <a:off x="5065360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6661A8-CE9E-43A0-2623-EF13F67C8760}"/>
              </a:ext>
            </a:extLst>
          </p:cNvPr>
          <p:cNvSpPr/>
          <p:nvPr/>
        </p:nvSpPr>
        <p:spPr>
          <a:xfrm>
            <a:off x="613882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CAD03F-F67E-4244-51DF-603463EF38A1}"/>
              </a:ext>
            </a:extLst>
          </p:cNvPr>
          <p:cNvSpPr/>
          <p:nvPr/>
        </p:nvSpPr>
        <p:spPr>
          <a:xfrm>
            <a:off x="7217675" y="498896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14:cNvPr>
              <p14:cNvContentPartPr/>
              <p14:nvPr/>
            </p14:nvContentPartPr>
            <p14:xfrm>
              <a:off x="6200280" y="4781520"/>
              <a:ext cx="864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4080" y="4765320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14:cNvPr>
              <p14:cNvContentPartPr/>
              <p14:nvPr/>
            </p14:nvContentPartPr>
            <p14:xfrm>
              <a:off x="974520" y="5057280"/>
              <a:ext cx="6739200" cy="53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8320" y="5041080"/>
                <a:ext cx="67716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A05B6E-5A5D-F140-4FCC-AB48E4E7A54B}"/>
                  </a:ext>
                </a:extLst>
              </p14:cNvPr>
              <p14:cNvContentPartPr/>
              <p14:nvPr/>
            </p14:nvContentPartPr>
            <p14:xfrm>
              <a:off x="1541880" y="1537560"/>
              <a:ext cx="7309800" cy="348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A05B6E-5A5D-F140-4FCC-AB48E4E7A5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5680" y="1521360"/>
                <a:ext cx="7342200" cy="35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64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7E1AF-19DA-2B81-570E-0178426C6A67}"/>
              </a:ext>
            </a:extLst>
          </p:cNvPr>
          <p:cNvSpPr txBox="1"/>
          <p:nvPr/>
        </p:nvSpPr>
        <p:spPr>
          <a:xfrm>
            <a:off x="293914" y="253085"/>
            <a:ext cx="588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integer linear combinations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32F3A-8962-394D-FBCC-3E8DD444F57D}"/>
              </a:ext>
            </a:extLst>
          </p:cNvPr>
          <p:cNvSpPr txBox="1"/>
          <p:nvPr/>
        </p:nvSpPr>
        <p:spPr>
          <a:xfrm>
            <a:off x="510364" y="3948545"/>
            <a:ext cx="220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Invariant: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FEFA86-8DA7-3BCE-0F68-B00C1899F2BC}"/>
                  </a:ext>
                </a:extLst>
              </p14:cNvPr>
              <p14:cNvContentPartPr/>
              <p14:nvPr/>
            </p14:nvContentPartPr>
            <p14:xfrm>
              <a:off x="727560" y="916920"/>
              <a:ext cx="7302600" cy="9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FEFA86-8DA7-3BCE-0F68-B00C1899F2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360" y="900720"/>
                <a:ext cx="733500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5A778E-67A5-C306-4CEA-69199D09A168}"/>
                  </a:ext>
                </a:extLst>
              </p14:cNvPr>
              <p14:cNvContentPartPr/>
              <p14:nvPr/>
            </p14:nvContentPartPr>
            <p14:xfrm>
              <a:off x="888120" y="2133720"/>
              <a:ext cx="4058280" cy="411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5A778E-67A5-C306-4CEA-69199D09A1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920" y="2117520"/>
                <a:ext cx="40906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F865A1-510E-89C1-4FCF-7B18EBD4C058}"/>
                  </a:ext>
                </a:extLst>
              </p14:cNvPr>
              <p14:cNvContentPartPr/>
              <p14:nvPr/>
            </p14:nvContentPartPr>
            <p14:xfrm>
              <a:off x="604440" y="2080440"/>
              <a:ext cx="8268480" cy="411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F865A1-510E-89C1-4FCF-7B18EBD4C0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240" y="2064240"/>
                <a:ext cx="8300880" cy="41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06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B978E6-D1CA-508E-1447-EC5F3CDADDAC}"/>
              </a:ext>
            </a:extLst>
          </p:cNvPr>
          <p:cNvSpPr txBox="1"/>
          <p:nvPr/>
        </p:nvSpPr>
        <p:spPr>
          <a:xfrm>
            <a:off x="645868" y="585439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Lemma: </a:t>
            </a:r>
            <a:r>
              <a:rPr lang="en-US" sz="3600"/>
              <a:t>Combinations of combinations of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/>
              <a:t> and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/>
              <a:t> are combinations of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/>
              <a:t> and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87E2EAA6-8573-D88B-C01A-671ADAC90E83}"/>
                  </a:ext>
                </a:extLst>
              </p14:cNvPr>
              <p14:cNvContentPartPr/>
              <p14:nvPr/>
            </p14:nvContentPartPr>
            <p14:xfrm>
              <a:off x="986503" y="2024237"/>
              <a:ext cx="3137400" cy="90108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87E2EAA6-8573-D88B-C01A-671ADAC90E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303" y="2008037"/>
                <a:ext cx="316980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4F183F-E4E1-0A0C-74EB-D0A4464F5D63}"/>
                  </a:ext>
                </a:extLst>
              </p14:cNvPr>
              <p14:cNvContentPartPr/>
              <p14:nvPr/>
            </p14:nvContentPartPr>
            <p14:xfrm>
              <a:off x="1085400" y="3461760"/>
              <a:ext cx="2960640" cy="35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4F183F-E4E1-0A0C-74EB-D0A4464F5D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200" y="3445560"/>
                <a:ext cx="29930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B903EA-D70E-C61C-3322-E79F7D8375E1}"/>
                  </a:ext>
                </a:extLst>
              </p14:cNvPr>
              <p14:cNvContentPartPr/>
              <p14:nvPr/>
            </p14:nvContentPartPr>
            <p14:xfrm>
              <a:off x="814256" y="1940675"/>
              <a:ext cx="7804080" cy="415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B903EA-D70E-C61C-3322-E79F7D8375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656" y="1919075"/>
                <a:ext cx="7841880" cy="41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2606EE-D9AA-D1B4-EB76-FA6D8AE13802}"/>
                  </a:ext>
                </a:extLst>
              </p14:cNvPr>
              <p14:cNvContentPartPr/>
              <p14:nvPr/>
            </p14:nvContentPartPr>
            <p14:xfrm>
              <a:off x="8714880" y="4839840"/>
              <a:ext cx="158040" cy="184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2606EE-D9AA-D1B4-EB76-FA6D8AE138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8680" y="4823640"/>
                <a:ext cx="190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C94417-C168-D068-DE69-BF6FE640B715}"/>
                  </a:ext>
                </a:extLst>
              </p14:cNvPr>
              <p14:cNvContentPartPr/>
              <p14:nvPr/>
            </p14:nvContentPartPr>
            <p14:xfrm>
              <a:off x="5645520" y="2619000"/>
              <a:ext cx="3124800" cy="335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C94417-C168-D068-DE69-BF6FE640B7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9320" y="2602800"/>
                <a:ext cx="3150360" cy="33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49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0D05C-2D5D-22D8-1F02-2A4592C16C93}"/>
              </a:ext>
            </a:extLst>
          </p:cNvPr>
          <p:cNvSpPr txBox="1"/>
          <p:nvPr/>
        </p:nvSpPr>
        <p:spPr>
          <a:xfrm>
            <a:off x="293914" y="253085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divisibility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DA751-21FF-569B-557E-B1898FAE49FF}"/>
              </a:ext>
            </a:extLst>
          </p:cNvPr>
          <p:cNvSpPr txBox="1"/>
          <p:nvPr/>
        </p:nvSpPr>
        <p:spPr>
          <a:xfrm>
            <a:off x="645868" y="2492296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Lemma: </a:t>
            </a:r>
            <a:r>
              <a:rPr lang="en-US" sz="3600"/>
              <a:t>If </a:t>
            </a:r>
            <a:r>
              <a:rPr lang="en-US" sz="3600" i="1" err="1">
                <a:latin typeface="Garamond" panose="02020404030301010803" pitchFamily="18" charset="0"/>
              </a:rPr>
              <a:t>d</a:t>
            </a:r>
            <a:r>
              <a:rPr lang="en-US" sz="3600" err="1">
                <a:latin typeface="Garamond" panose="02020404030301010803" pitchFamily="18" charset="0"/>
              </a:rPr>
              <a:t>|</a:t>
            </a:r>
            <a:r>
              <a:rPr lang="en-US" sz="3600" i="1" err="1">
                <a:latin typeface="Garamond" panose="02020404030301010803" pitchFamily="18" charset="0"/>
              </a:rPr>
              <a:t>a</a:t>
            </a:r>
            <a:r>
              <a:rPr lang="en-US" sz="3600"/>
              <a:t> and </a:t>
            </a:r>
            <a:r>
              <a:rPr lang="en-US" sz="3600" i="1" err="1">
                <a:latin typeface="Garamond" panose="02020404030301010803" pitchFamily="18" charset="0"/>
              </a:rPr>
              <a:t>d|b</a:t>
            </a:r>
            <a:r>
              <a:rPr lang="en-US" sz="3600"/>
              <a:t> then </a:t>
            </a:r>
            <a:r>
              <a:rPr lang="en-US" sz="3600" i="1">
                <a:latin typeface="Garamond" panose="02020404030301010803" pitchFamily="18" charset="0"/>
              </a:rPr>
              <a:t>d</a:t>
            </a:r>
            <a:r>
              <a:rPr lang="en-US" sz="3600">
                <a:latin typeface="Garamond" panose="02020404030301010803" pitchFamily="18" charset="0"/>
              </a:rPr>
              <a:t> </a:t>
            </a:r>
            <a:r>
              <a:rPr lang="en-US" sz="3600"/>
              <a:t>divides all combinations of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/>
              <a:t> and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/>
              <a:t>.</a:t>
            </a:r>
            <a:endParaRPr lang="en-US" sz="3600" i="1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C5B0-E68E-9B6B-90DD-5862E5B09AD1}"/>
              </a:ext>
            </a:extLst>
          </p:cNvPr>
          <p:cNvSpPr txBox="1"/>
          <p:nvPr/>
        </p:nvSpPr>
        <p:spPr>
          <a:xfrm>
            <a:off x="645868" y="4609280"/>
            <a:ext cx="214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Corollary: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A05BD7-B467-53D6-4EDD-35E9A676BCA3}"/>
                  </a:ext>
                </a:extLst>
              </p14:cNvPr>
              <p14:cNvContentPartPr/>
              <p14:nvPr/>
            </p14:nvContentPartPr>
            <p14:xfrm>
              <a:off x="768960" y="966240"/>
              <a:ext cx="8042400" cy="539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A05BD7-B467-53D6-4EDD-35E9A676BC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950040"/>
                <a:ext cx="8074800" cy="54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93F449-419A-29C9-8B52-19DDC552DF66}"/>
                  </a:ext>
                </a:extLst>
              </p14:cNvPr>
              <p14:cNvContentPartPr/>
              <p14:nvPr/>
            </p14:nvContentPartPr>
            <p14:xfrm>
              <a:off x="982800" y="2187360"/>
              <a:ext cx="7610760" cy="32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93F449-419A-29C9-8B52-19DDC552DF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600" y="2171160"/>
                <a:ext cx="76431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224310-298C-35C4-349A-AF33C55371FD}"/>
                  </a:ext>
                </a:extLst>
              </p14:cNvPr>
              <p14:cNvContentPartPr/>
              <p14:nvPr/>
            </p14:nvContentPartPr>
            <p14:xfrm>
              <a:off x="2910960" y="3671640"/>
              <a:ext cx="5094360" cy="604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224310-298C-35C4-349A-AF33C55371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4760" y="3655440"/>
                <a:ext cx="512676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BADAF9-3A69-592F-E980-FC348D734D62}"/>
                  </a:ext>
                </a:extLst>
              </p14:cNvPr>
              <p14:cNvContentPartPr/>
              <p14:nvPr/>
            </p14:nvContentPartPr>
            <p14:xfrm>
              <a:off x="5628600" y="4781520"/>
              <a:ext cx="360" cy="1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BADAF9-3A69-592F-E980-FC348D734D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2400" y="4765320"/>
                <a:ext cx="32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448940-3303-59F2-0F68-B96A9094917F}"/>
                  </a:ext>
                </a:extLst>
              </p14:cNvPr>
              <p14:cNvContentPartPr/>
              <p14:nvPr/>
            </p14:nvContentPartPr>
            <p14:xfrm>
              <a:off x="6738840" y="1644480"/>
              <a:ext cx="1911960" cy="36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448940-3303-59F2-0F68-B96A90949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640" y="1628280"/>
                <a:ext cx="19443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D2CFC4-5C6E-46B3-A4B5-40B9660F63B4}"/>
                  </a:ext>
                </a:extLst>
              </p14:cNvPr>
              <p14:cNvContentPartPr/>
              <p14:nvPr/>
            </p14:nvContentPartPr>
            <p14:xfrm>
              <a:off x="2738160" y="4678920"/>
              <a:ext cx="6175800" cy="440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D2CFC4-5C6E-46B3-A4B5-40B9660F63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16560" y="4662720"/>
                <a:ext cx="621360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90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1C9F5-9AE5-C5EF-FBE4-4EA560E55465}"/>
              </a:ext>
            </a:extLst>
          </p:cNvPr>
          <p:cNvSpPr txBox="1"/>
          <p:nvPr/>
        </p:nvSpPr>
        <p:spPr>
          <a:xfrm>
            <a:off x="293914" y="253085"/>
            <a:ext cx="326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accent1"/>
                </a:solidFill>
                <a:latin typeface="Avenir Medium" panose="02000503020000020003" pitchFamily="2" charset="0"/>
              </a:rPr>
              <a:t>invariant recap</a:t>
            </a:r>
            <a:endParaRPr lang="en-US" sz="360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2A352-822C-89B3-3898-73A3156D6333}"/>
              </a:ext>
            </a:extLst>
          </p:cNvPr>
          <p:cNvSpPr txBox="1"/>
          <p:nvPr/>
        </p:nvSpPr>
        <p:spPr>
          <a:xfrm>
            <a:off x="293913" y="1142283"/>
            <a:ext cx="85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Water in each jug is </a:t>
            </a:r>
            <a:r>
              <a:rPr lang="en-US" sz="3600">
                <a:solidFill>
                  <a:schemeClr val="accent1"/>
                </a:solidFill>
              </a:rPr>
              <a:t>combination</a:t>
            </a:r>
            <a:r>
              <a:rPr lang="en-US" sz="3600"/>
              <a:t> of </a:t>
            </a:r>
            <a:r>
              <a:rPr lang="en-US" sz="3600" i="1">
                <a:latin typeface="Garamond" panose="02020404030301010803" pitchFamily="18" charset="0"/>
              </a:rPr>
              <a:t>a </a:t>
            </a:r>
            <a:r>
              <a:rPr lang="en-US" sz="3600"/>
              <a:t>and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0CEB8-A157-C0B1-D6CB-A45CC625E75E}"/>
              </a:ext>
            </a:extLst>
          </p:cNvPr>
          <p:cNvSpPr txBox="1"/>
          <p:nvPr/>
        </p:nvSpPr>
        <p:spPr>
          <a:xfrm>
            <a:off x="283780" y="2868129"/>
            <a:ext cx="85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Can use it to show </a:t>
            </a:r>
            <a:r>
              <a:rPr lang="en-US" sz="3600">
                <a:solidFill>
                  <a:schemeClr val="accent1"/>
                </a:solidFill>
              </a:rPr>
              <a:t>impossibility</a:t>
            </a:r>
            <a:endParaRPr lang="en-US" sz="3600" i="1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F2CEC-37C3-AD29-F67A-5B94E9232C91}"/>
              </a:ext>
            </a:extLst>
          </p:cNvPr>
          <p:cNvSpPr txBox="1"/>
          <p:nvPr/>
        </p:nvSpPr>
        <p:spPr>
          <a:xfrm>
            <a:off x="293913" y="4565548"/>
            <a:ext cx="634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Does not tell us what is </a:t>
            </a:r>
            <a:r>
              <a:rPr lang="en-US" sz="3600">
                <a:solidFill>
                  <a:schemeClr val="accent1"/>
                </a:solidFill>
              </a:rPr>
              <a:t>possible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115292-EF8B-1C9D-8931-EB6BCFE94DB3}"/>
                  </a:ext>
                </a:extLst>
              </p14:cNvPr>
              <p14:cNvContentPartPr/>
              <p14:nvPr/>
            </p14:nvContentPartPr>
            <p14:xfrm>
              <a:off x="538560" y="1985760"/>
              <a:ext cx="7734240" cy="3819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115292-EF8B-1C9D-8931-EB6BCFE94D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360" y="1969560"/>
                <a:ext cx="7766640" cy="38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9706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Application>Microsoft Office PowerPoint</Application>
  <PresentationFormat>On-screen Show (4:3)</PresentationFormat>
  <Slides>23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Parcel</vt:lpstr>
      <vt:lpstr>4.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</cp:revision>
  <dcterms:created xsi:type="dcterms:W3CDTF">2021-11-02T23:09:25Z</dcterms:created>
  <dcterms:modified xsi:type="dcterms:W3CDTF">2026-02-04T15:10:44Z</dcterms:modified>
</cp:coreProperties>
</file>