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2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3.xml" ContentType="application/vnd.openxmlformats-officedocument.presentationml.notesSlide+xml"/>
  <Override PartName="/ppt/ink/ink30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notesSlides/notesSlide8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9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notesSlides/notesSlide10.xml" ContentType="application/vnd.openxmlformats-officedocument.presentationml.notesSlide+xml"/>
  <Override PartName="/ppt/ink/ink44.xml" ContentType="application/inkml+xml"/>
  <Override PartName="/ppt/notesSlides/notesSlide11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notesSlides/notesSlide12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notesSlides/notesSlide13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notesSlides/notesSlide14.xml" ContentType="application/vnd.openxmlformats-officedocument.presentationml.notesSlide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notesSlides/notesSlide15.xml" ContentType="application/vnd.openxmlformats-officedocument.presentationml.notesSlide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notesSlides/notesSlide16.xml" ContentType="application/vnd.openxmlformats-officedocument.presentationml.notesSlide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75.xml" ContentType="application/inkml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30"/>
  </p:notesMasterIdLst>
  <p:sldIdLst>
    <p:sldId id="257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283" r:id="rId10"/>
    <p:sldId id="263" r:id="rId11"/>
    <p:sldId id="334" r:id="rId12"/>
    <p:sldId id="261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896fc40a-cbdd-4f42-a373-b4d25dd81a07" providerId="ADAL" clId="{3F9A58EB-95E5-234D-9330-DFAC82E99007}"/>
    <pc:docChg chg="custSel addSld delSld modSld">
      <pc:chgData name="Andrej Bogdanov" userId="896fc40a-cbdd-4f42-a373-b4d25dd81a07" providerId="ADAL" clId="{3F9A58EB-95E5-234D-9330-DFAC82E99007}" dt="2024-01-19T22:02:42.346" v="29" actId="478"/>
      <pc:docMkLst>
        <pc:docMk/>
      </pc:docMkLst>
      <pc:sldChg chg="del">
        <pc:chgData name="Andrej Bogdanov" userId="896fc40a-cbdd-4f42-a373-b4d25dd81a07" providerId="ADAL" clId="{3F9A58EB-95E5-234D-9330-DFAC82E99007}" dt="2024-01-17T18:39:20.550" v="3" actId="2696"/>
        <pc:sldMkLst>
          <pc:docMk/>
          <pc:sldMk cId="3961257699" sldId="259"/>
        </pc:sldMkLst>
      </pc:sldChg>
      <pc:sldChg chg="del">
        <pc:chgData name="Andrej Bogdanov" userId="896fc40a-cbdd-4f42-a373-b4d25dd81a07" providerId="ADAL" clId="{3F9A58EB-95E5-234D-9330-DFAC82E99007}" dt="2024-01-17T18:39:31.612" v="5" actId="2696"/>
        <pc:sldMkLst>
          <pc:docMk/>
          <pc:sldMk cId="4210852026" sldId="260"/>
        </pc:sldMkLst>
      </pc:sldChg>
      <pc:sldChg chg="del">
        <pc:chgData name="Andrej Bogdanov" userId="896fc40a-cbdd-4f42-a373-b4d25dd81a07" providerId="ADAL" clId="{3F9A58EB-95E5-234D-9330-DFAC82E99007}" dt="2024-01-17T18:39:41.975" v="8" actId="2696"/>
        <pc:sldMkLst>
          <pc:docMk/>
          <pc:sldMk cId="1414167123" sldId="262"/>
        </pc:sldMkLst>
      </pc:sldChg>
      <pc:sldChg chg="del">
        <pc:chgData name="Andrej Bogdanov" userId="896fc40a-cbdd-4f42-a373-b4d25dd81a07" providerId="ADAL" clId="{3F9A58EB-95E5-234D-9330-DFAC82E99007}" dt="2024-01-19T22:00:54.454" v="12" actId="2696"/>
        <pc:sldMkLst>
          <pc:docMk/>
          <pc:sldMk cId="3281090300" sldId="265"/>
        </pc:sldMkLst>
      </pc:sldChg>
      <pc:sldChg chg="delSp mod">
        <pc:chgData name="Andrej Bogdanov" userId="896fc40a-cbdd-4f42-a373-b4d25dd81a07" providerId="ADAL" clId="{3F9A58EB-95E5-234D-9330-DFAC82E99007}" dt="2024-01-19T22:00:32.290" v="9" actId="478"/>
        <pc:sldMkLst>
          <pc:docMk/>
          <pc:sldMk cId="2793685821" sldId="266"/>
        </pc:sldMkLst>
      </pc:sldChg>
      <pc:sldChg chg="delSp mod">
        <pc:chgData name="Andrej Bogdanov" userId="896fc40a-cbdd-4f42-a373-b4d25dd81a07" providerId="ADAL" clId="{3F9A58EB-95E5-234D-9330-DFAC82E99007}" dt="2024-01-19T22:00:35.713" v="10" actId="478"/>
        <pc:sldMkLst>
          <pc:docMk/>
          <pc:sldMk cId="1559012950" sldId="267"/>
        </pc:sldMkLst>
      </pc:sldChg>
      <pc:sldChg chg="delSp mod">
        <pc:chgData name="Andrej Bogdanov" userId="896fc40a-cbdd-4f42-a373-b4d25dd81a07" providerId="ADAL" clId="{3F9A58EB-95E5-234D-9330-DFAC82E99007}" dt="2024-01-19T22:00:59.103" v="13" actId="478"/>
        <pc:sldMkLst>
          <pc:docMk/>
          <pc:sldMk cId="2859599396" sldId="268"/>
        </pc:sldMkLst>
      </pc:sldChg>
      <pc:sldChg chg="delSp mod">
        <pc:chgData name="Andrej Bogdanov" userId="896fc40a-cbdd-4f42-a373-b4d25dd81a07" providerId="ADAL" clId="{3F9A58EB-95E5-234D-9330-DFAC82E99007}" dt="2024-01-19T22:02:02.182" v="17" actId="478"/>
        <pc:sldMkLst>
          <pc:docMk/>
          <pc:sldMk cId="2014250980" sldId="269"/>
        </pc:sldMkLst>
      </pc:sldChg>
      <pc:sldChg chg="delSp mod">
        <pc:chgData name="Andrej Bogdanov" userId="896fc40a-cbdd-4f42-a373-b4d25dd81a07" providerId="ADAL" clId="{3F9A58EB-95E5-234D-9330-DFAC82E99007}" dt="2024-01-19T22:01:06.219" v="15" actId="478"/>
        <pc:sldMkLst>
          <pc:docMk/>
          <pc:sldMk cId="370225220" sldId="270"/>
        </pc:sldMkLst>
      </pc:sldChg>
      <pc:sldChg chg="delSp mod">
        <pc:chgData name="Andrej Bogdanov" userId="896fc40a-cbdd-4f42-a373-b4d25dd81a07" providerId="ADAL" clId="{3F9A58EB-95E5-234D-9330-DFAC82E99007}" dt="2024-01-19T22:02:07.374" v="18" actId="478"/>
        <pc:sldMkLst>
          <pc:docMk/>
          <pc:sldMk cId="3424700479" sldId="271"/>
        </pc:sldMkLst>
      </pc:sldChg>
      <pc:sldChg chg="delSp modSp mod">
        <pc:chgData name="Andrej Bogdanov" userId="896fc40a-cbdd-4f42-a373-b4d25dd81a07" providerId="ADAL" clId="{3F9A58EB-95E5-234D-9330-DFAC82E99007}" dt="2024-01-19T22:02:14.833" v="27" actId="20577"/>
        <pc:sldMkLst>
          <pc:docMk/>
          <pc:sldMk cId="1222342427" sldId="272"/>
        </pc:sldMkLst>
      </pc:sldChg>
      <pc:sldChg chg="delSp mod">
        <pc:chgData name="Andrej Bogdanov" userId="896fc40a-cbdd-4f42-a373-b4d25dd81a07" providerId="ADAL" clId="{3F9A58EB-95E5-234D-9330-DFAC82E99007}" dt="2024-01-19T22:01:08.819" v="16" actId="478"/>
        <pc:sldMkLst>
          <pc:docMk/>
          <pc:sldMk cId="2800132942" sldId="273"/>
        </pc:sldMkLst>
      </pc:sldChg>
      <pc:sldChg chg="delSp mod">
        <pc:chgData name="Andrej Bogdanov" userId="896fc40a-cbdd-4f42-a373-b4d25dd81a07" providerId="ADAL" clId="{3F9A58EB-95E5-234D-9330-DFAC82E99007}" dt="2024-01-19T22:02:39.005" v="28" actId="478"/>
        <pc:sldMkLst>
          <pc:docMk/>
          <pc:sldMk cId="3653922702" sldId="274"/>
        </pc:sldMkLst>
      </pc:sldChg>
      <pc:sldChg chg="del">
        <pc:chgData name="Andrej Bogdanov" userId="896fc40a-cbdd-4f42-a373-b4d25dd81a07" providerId="ADAL" clId="{3F9A58EB-95E5-234D-9330-DFAC82E99007}" dt="2024-01-17T18:39:31.625" v="6" actId="2696"/>
        <pc:sldMkLst>
          <pc:docMk/>
          <pc:sldMk cId="2769535959" sldId="279"/>
        </pc:sldMkLst>
      </pc:sldChg>
      <pc:sldChg chg="delSp mod">
        <pc:chgData name="Andrej Bogdanov" userId="896fc40a-cbdd-4f42-a373-b4d25dd81a07" providerId="ADAL" clId="{3F9A58EB-95E5-234D-9330-DFAC82E99007}" dt="2024-01-19T22:02:11.398" v="20" actId="478"/>
        <pc:sldMkLst>
          <pc:docMk/>
          <pc:sldMk cId="262560635" sldId="280"/>
        </pc:sldMkLst>
      </pc:sldChg>
      <pc:sldChg chg="delSp mod">
        <pc:chgData name="Andrej Bogdanov" userId="896fc40a-cbdd-4f42-a373-b4d25dd81a07" providerId="ADAL" clId="{3F9A58EB-95E5-234D-9330-DFAC82E99007}" dt="2024-01-19T22:02:42.346" v="29" actId="478"/>
        <pc:sldMkLst>
          <pc:docMk/>
          <pc:sldMk cId="3188790175" sldId="281"/>
        </pc:sldMkLst>
      </pc:sldChg>
      <pc:sldChg chg="add">
        <pc:chgData name="Andrej Bogdanov" userId="896fc40a-cbdd-4f42-a373-b4d25dd81a07" providerId="ADAL" clId="{3F9A58EB-95E5-234D-9330-DFAC82E99007}" dt="2024-01-17T18:39:18.127" v="2"/>
        <pc:sldMkLst>
          <pc:docMk/>
          <pc:sldMk cId="1052375828" sldId="283"/>
        </pc:sldMkLst>
      </pc:sldChg>
      <pc:sldChg chg="add del">
        <pc:chgData name="Andrej Bogdanov" userId="896fc40a-cbdd-4f42-a373-b4d25dd81a07" providerId="ADAL" clId="{3F9A58EB-95E5-234D-9330-DFAC82E99007}" dt="2024-01-17T18:39:03.751" v="1"/>
        <pc:sldMkLst>
          <pc:docMk/>
          <pc:sldMk cId="3761344178" sldId="283"/>
        </pc:sldMkLst>
      </pc:sldChg>
      <pc:sldChg chg="add">
        <pc:chgData name="Andrej Bogdanov" userId="896fc40a-cbdd-4f42-a373-b4d25dd81a07" providerId="ADAL" clId="{3F9A58EB-95E5-234D-9330-DFAC82E99007}" dt="2024-01-17T18:39:28.368" v="4"/>
        <pc:sldMkLst>
          <pc:docMk/>
          <pc:sldMk cId="1237193656" sldId="284"/>
        </pc:sldMkLst>
      </pc:sldChg>
      <pc:sldChg chg="add">
        <pc:chgData name="Andrej Bogdanov" userId="896fc40a-cbdd-4f42-a373-b4d25dd81a07" providerId="ADAL" clId="{3F9A58EB-95E5-234D-9330-DFAC82E99007}" dt="2024-01-17T18:39:28.368" v="4"/>
        <pc:sldMkLst>
          <pc:docMk/>
          <pc:sldMk cId="1704024803" sldId="285"/>
        </pc:sldMkLst>
      </pc:sldChg>
      <pc:sldChg chg="add">
        <pc:chgData name="Andrej Bogdanov" userId="896fc40a-cbdd-4f42-a373-b4d25dd81a07" providerId="ADAL" clId="{3F9A58EB-95E5-234D-9330-DFAC82E99007}" dt="2024-01-17T18:39:40.345" v="7"/>
        <pc:sldMkLst>
          <pc:docMk/>
          <pc:sldMk cId="2016688745" sldId="286"/>
        </pc:sldMkLst>
      </pc:sldChg>
      <pc:sldChg chg="add">
        <pc:chgData name="Andrej Bogdanov" userId="896fc40a-cbdd-4f42-a373-b4d25dd81a07" providerId="ADAL" clId="{3F9A58EB-95E5-234D-9330-DFAC82E99007}" dt="2024-01-19T22:00:52.068" v="11"/>
        <pc:sldMkLst>
          <pc:docMk/>
          <pc:sldMk cId="3864242173" sldId="287"/>
        </pc:sldMkLst>
      </pc:sldChg>
    </pc:docChg>
  </pc:docChgLst>
  <pc:docChgLst>
    <pc:chgData name="Andrej Bogdanov" userId="896fc40a-cbdd-4f42-a373-b4d25dd81a07" providerId="ADAL" clId="{93CD9733-866B-AC4A-9D37-B83126CF9148}"/>
    <pc:docChg chg="undo custSel modSld">
      <pc:chgData name="Andrej Bogdanov" userId="896fc40a-cbdd-4f42-a373-b4d25dd81a07" providerId="ADAL" clId="{93CD9733-866B-AC4A-9D37-B83126CF9148}" dt="2025-01-22T17:03:17.899" v="17" actId="7634"/>
      <pc:docMkLst>
        <pc:docMk/>
      </pc:docMkLst>
      <pc:sldChg chg="addSp">
        <pc:chgData name="Andrej Bogdanov" userId="896fc40a-cbdd-4f42-a373-b4d25dd81a07" providerId="ADAL" clId="{93CD9733-866B-AC4A-9D37-B83126CF9148}" dt="2025-01-22T15:19:36.075" v="7" actId="7634"/>
        <pc:sldMkLst>
          <pc:docMk/>
          <pc:sldMk cId="3452746667" sldId="275"/>
        </pc:sldMkLst>
        <pc:inkChg chg="add">
          <ac:chgData name="Andrej Bogdanov" userId="896fc40a-cbdd-4f42-a373-b4d25dd81a07" providerId="ADAL" clId="{93CD9733-866B-AC4A-9D37-B83126CF9148}" dt="2025-01-22T15:19:36.075" v="7" actId="7634"/>
          <ac:inkMkLst>
            <pc:docMk/>
            <pc:sldMk cId="3452746667" sldId="275"/>
            <ac:inkMk id="3" creationId="{882C9F15-2177-9A4E-F2F2-5E1E8DDE312B}"/>
          </ac:inkMkLst>
        </pc:inkChg>
      </pc:sldChg>
      <pc:sldChg chg="addSp">
        <pc:chgData name="Andrej Bogdanov" userId="896fc40a-cbdd-4f42-a373-b4d25dd81a07" providerId="ADAL" clId="{93CD9733-866B-AC4A-9D37-B83126CF9148}" dt="2025-01-22T15:19:36.075" v="7" actId="7634"/>
        <pc:sldMkLst>
          <pc:docMk/>
          <pc:sldMk cId="4056336775" sldId="276"/>
        </pc:sldMkLst>
        <pc:inkChg chg="add">
          <ac:chgData name="Andrej Bogdanov" userId="896fc40a-cbdd-4f42-a373-b4d25dd81a07" providerId="ADAL" clId="{93CD9733-866B-AC4A-9D37-B83126CF9148}" dt="2025-01-22T15:19:36.075" v="7" actId="7634"/>
          <ac:inkMkLst>
            <pc:docMk/>
            <pc:sldMk cId="4056336775" sldId="276"/>
            <ac:inkMk id="2" creationId="{94699CAD-5F1D-156D-8400-D1E275119A75}"/>
          </ac:inkMkLst>
        </pc:inkChg>
      </pc:sldChg>
      <pc:sldChg chg="addSp">
        <pc:chgData name="Andrej Bogdanov" userId="896fc40a-cbdd-4f42-a373-b4d25dd81a07" providerId="ADAL" clId="{93CD9733-866B-AC4A-9D37-B83126CF9148}" dt="2025-01-22T15:19:36.075" v="7" actId="7634"/>
        <pc:sldMkLst>
          <pc:docMk/>
          <pc:sldMk cId="589769542" sldId="277"/>
        </pc:sldMkLst>
        <pc:inkChg chg="add">
          <ac:chgData name="Andrej Bogdanov" userId="896fc40a-cbdd-4f42-a373-b4d25dd81a07" providerId="ADAL" clId="{93CD9733-866B-AC4A-9D37-B83126CF9148}" dt="2025-01-22T15:19:36.075" v="7" actId="7634"/>
          <ac:inkMkLst>
            <pc:docMk/>
            <pc:sldMk cId="589769542" sldId="277"/>
            <ac:inkMk id="2" creationId="{D250F4F1-86A9-B5EE-7DEE-6FD00D81FB36}"/>
          </ac:inkMkLst>
        </pc:inkChg>
      </pc:sldChg>
      <pc:sldChg chg="addSp">
        <pc:chgData name="Andrej Bogdanov" userId="896fc40a-cbdd-4f42-a373-b4d25dd81a07" providerId="ADAL" clId="{93CD9733-866B-AC4A-9D37-B83126CF9148}" dt="2025-01-18T17:17:23.229" v="6" actId="7634"/>
        <pc:sldMkLst>
          <pc:docMk/>
          <pc:sldMk cId="1783743118" sldId="342"/>
        </pc:sldMkLst>
        <pc:inkChg chg="add">
          <ac:chgData name="Andrej Bogdanov" userId="896fc40a-cbdd-4f42-a373-b4d25dd81a07" providerId="ADAL" clId="{93CD9733-866B-AC4A-9D37-B83126CF9148}" dt="2025-01-18T17:17:23.229" v="6" actId="7634"/>
          <ac:inkMkLst>
            <pc:docMk/>
            <pc:sldMk cId="1783743118" sldId="342"/>
            <ac:inkMk id="3" creationId="{98AB9E30-F74B-9170-2BCC-1E42BB107C49}"/>
          </ac:inkMkLst>
        </pc:inkChg>
      </pc:sldChg>
      <pc:sldChg chg="addSp modSp">
        <pc:chgData name="Andrej Bogdanov" userId="896fc40a-cbdd-4f42-a373-b4d25dd81a07" providerId="ADAL" clId="{93CD9733-866B-AC4A-9D37-B83126CF9148}" dt="2025-01-18T17:16:16.485" v="5" actId="7634"/>
        <pc:sldMkLst>
          <pc:docMk/>
          <pc:sldMk cId="3811749838" sldId="345"/>
        </pc:sldMkLst>
        <pc:inkChg chg="add">
          <ac:chgData name="Andrej Bogdanov" userId="896fc40a-cbdd-4f42-a373-b4d25dd81a07" providerId="ADAL" clId="{93CD9733-866B-AC4A-9D37-B83126CF9148}" dt="2025-01-18T17:16:16.485" v="5" actId="7634"/>
          <ac:inkMkLst>
            <pc:docMk/>
            <pc:sldMk cId="3811749838" sldId="345"/>
            <ac:inkMk id="2" creationId="{20DCCE73-A98C-F2F7-D66E-8297FFAA922B}"/>
          </ac:inkMkLst>
        </pc:inkChg>
        <pc:inkChg chg="mod modStrokes">
          <ac:chgData name="Andrej Bogdanov" userId="896fc40a-cbdd-4f42-a373-b4d25dd81a07" providerId="ADAL" clId="{93CD9733-866B-AC4A-9D37-B83126CF9148}" dt="2025-01-18T17:16:02.586" v="4" actId="14100"/>
          <ac:inkMkLst>
            <pc:docMk/>
            <pc:sldMk cId="3811749838" sldId="345"/>
            <ac:inkMk id="5" creationId="{C198F376-160D-1829-D302-276AB9D053A9}"/>
          </ac:inkMkLst>
        </pc:inkChg>
      </pc:sldChg>
      <pc:sldChg chg="addSp delSp modSp">
        <pc:chgData name="Andrej Bogdanov" userId="896fc40a-cbdd-4f42-a373-b4d25dd81a07" providerId="ADAL" clId="{93CD9733-866B-AC4A-9D37-B83126CF9148}" dt="2025-01-22T17:03:17.899" v="17" actId="7634"/>
        <pc:sldMkLst>
          <pc:docMk/>
          <pc:sldMk cId="557516002" sldId="349"/>
        </pc:sldMkLst>
        <pc:inkChg chg="del mod modStrokes">
          <ac:chgData name="Andrej Bogdanov" userId="896fc40a-cbdd-4f42-a373-b4d25dd81a07" providerId="ADAL" clId="{93CD9733-866B-AC4A-9D37-B83126CF9148}" dt="2025-01-22T17:00:22.693" v="16"/>
          <ac:inkMkLst>
            <pc:docMk/>
            <pc:sldMk cId="557516002" sldId="349"/>
            <ac:inkMk id="2" creationId="{02C63E3B-70A6-BF94-AA0F-FF1D55BD83C8}"/>
          </ac:inkMkLst>
        </pc:inkChg>
        <pc:inkChg chg="del">
          <ac:chgData name="Andrej Bogdanov" userId="896fc40a-cbdd-4f42-a373-b4d25dd81a07" providerId="ADAL" clId="{93CD9733-866B-AC4A-9D37-B83126CF9148}" dt="2025-01-22T17:00:22.689" v="12"/>
          <ac:inkMkLst>
            <pc:docMk/>
            <pc:sldMk cId="557516002" sldId="349"/>
            <ac:inkMk id="3" creationId="{E04055CB-CBC5-01F6-3E82-F50FEA7BE38F}"/>
          </ac:inkMkLst>
        </pc:inkChg>
        <pc:inkChg chg="del">
          <ac:chgData name="Andrej Bogdanov" userId="896fc40a-cbdd-4f42-a373-b4d25dd81a07" providerId="ADAL" clId="{93CD9733-866B-AC4A-9D37-B83126CF9148}" dt="2025-01-22T17:00:22.690" v="13"/>
          <ac:inkMkLst>
            <pc:docMk/>
            <pc:sldMk cId="557516002" sldId="349"/>
            <ac:inkMk id="4" creationId="{05F57883-9E25-5696-9562-90B4D130B335}"/>
          </ac:inkMkLst>
        </pc:inkChg>
        <pc:inkChg chg="add">
          <ac:chgData name="Andrej Bogdanov" userId="896fc40a-cbdd-4f42-a373-b4d25dd81a07" providerId="ADAL" clId="{93CD9733-866B-AC4A-9D37-B83126CF9148}" dt="2025-01-22T16:58:47.433" v="9" actId="7634"/>
          <ac:inkMkLst>
            <pc:docMk/>
            <pc:sldMk cId="557516002" sldId="349"/>
            <ac:inkMk id="5" creationId="{1D1ECA68-FF5F-532D-F5D8-BB019100A45A}"/>
          </ac:inkMkLst>
        </pc:inkChg>
        <pc:inkChg chg="del">
          <ac:chgData name="Andrej Bogdanov" userId="896fc40a-cbdd-4f42-a373-b4d25dd81a07" providerId="ADAL" clId="{93CD9733-866B-AC4A-9D37-B83126CF9148}" dt="2025-01-22T17:00:22.692" v="15"/>
          <ac:inkMkLst>
            <pc:docMk/>
            <pc:sldMk cId="557516002" sldId="349"/>
            <ac:inkMk id="6" creationId="{EA6142D4-F2E9-C6E1-35B7-9FB949961B24}"/>
          </ac:inkMkLst>
        </pc:inkChg>
        <pc:inkChg chg="mod modStrokes">
          <ac:chgData name="Andrej Bogdanov" userId="896fc40a-cbdd-4f42-a373-b4d25dd81a07" providerId="ADAL" clId="{93CD9733-866B-AC4A-9D37-B83126CF9148}" dt="2025-01-22T17:00:22.691" v="14"/>
          <ac:inkMkLst>
            <pc:docMk/>
            <pc:sldMk cId="557516002" sldId="349"/>
            <ac:inkMk id="7" creationId="{FB300A54-99F0-1408-3667-C52024E719C8}"/>
          </ac:inkMkLst>
        </pc:inkChg>
        <pc:inkChg chg="add">
          <ac:chgData name="Andrej Bogdanov" userId="896fc40a-cbdd-4f42-a373-b4d25dd81a07" providerId="ADAL" clId="{93CD9733-866B-AC4A-9D37-B83126CF9148}" dt="2025-01-22T16:59:55.139" v="11" actId="7634"/>
          <ac:inkMkLst>
            <pc:docMk/>
            <pc:sldMk cId="557516002" sldId="349"/>
            <ac:inkMk id="8" creationId="{0F568E66-D51F-F37A-66D9-873B7A917F5F}"/>
          </ac:inkMkLst>
        </pc:inkChg>
        <pc:inkChg chg="add">
          <ac:chgData name="Andrej Bogdanov" userId="896fc40a-cbdd-4f42-a373-b4d25dd81a07" providerId="ADAL" clId="{93CD9733-866B-AC4A-9D37-B83126CF9148}" dt="2025-01-22T17:03:17.899" v="17" actId="7634"/>
          <ac:inkMkLst>
            <pc:docMk/>
            <pc:sldMk cId="557516002" sldId="349"/>
            <ac:inkMk id="9" creationId="{0E5738A6-F1A1-625A-4239-7FF625F18B9D}"/>
          </ac:inkMkLst>
        </pc:inkChg>
      </pc:sldChg>
    </pc:docChg>
  </pc:docChgLst>
  <pc:docChgLst>
    <pc:chgData name="Andrej Bogdanov" userId="896fc40a-cbdd-4f42-a373-b4d25dd81a07" providerId="ADAL" clId="{B858B0B0-729F-2D44-8288-C5CCF6CC47C5}"/>
    <pc:docChg chg="custSel modSld">
      <pc:chgData name="Andrej Bogdanov" userId="896fc40a-cbdd-4f42-a373-b4d25dd81a07" providerId="ADAL" clId="{B858B0B0-729F-2D44-8288-C5CCF6CC47C5}" dt="2024-01-15T15:55:34.317" v="67" actId="478"/>
      <pc:docMkLst>
        <pc:docMk/>
      </pc:docMkLst>
      <pc:sldChg chg="delSp mod">
        <pc:chgData name="Andrej Bogdanov" userId="896fc40a-cbdd-4f42-a373-b4d25dd81a07" providerId="ADAL" clId="{B858B0B0-729F-2D44-8288-C5CCF6CC47C5}" dt="2024-01-15T15:46:48.664" v="0" actId="478"/>
        <pc:sldMkLst>
          <pc:docMk/>
          <pc:sldMk cId="3961257699" sldId="259"/>
        </pc:sldMkLst>
      </pc:sldChg>
      <pc:sldChg chg="delSp mod">
        <pc:chgData name="Andrej Bogdanov" userId="896fc40a-cbdd-4f42-a373-b4d25dd81a07" providerId="ADAL" clId="{B858B0B0-729F-2D44-8288-C5CCF6CC47C5}" dt="2024-01-15T15:47:38.325" v="5" actId="478"/>
        <pc:sldMkLst>
          <pc:docMk/>
          <pc:sldMk cId="4210852026" sldId="260"/>
        </pc:sldMkLst>
      </pc:sldChg>
      <pc:sldChg chg="delSp mod">
        <pc:chgData name="Andrej Bogdanov" userId="896fc40a-cbdd-4f42-a373-b4d25dd81a07" providerId="ADAL" clId="{B858B0B0-729F-2D44-8288-C5CCF6CC47C5}" dt="2024-01-15T15:47:52.505" v="12" actId="478"/>
        <pc:sldMkLst>
          <pc:docMk/>
          <pc:sldMk cId="1414167123" sldId="262"/>
        </pc:sldMkLst>
      </pc:sldChg>
      <pc:sldChg chg="delSp mod">
        <pc:chgData name="Andrej Bogdanov" userId="896fc40a-cbdd-4f42-a373-b4d25dd81a07" providerId="ADAL" clId="{B858B0B0-729F-2D44-8288-C5CCF6CC47C5}" dt="2024-01-15T15:47:59.224" v="13" actId="478"/>
        <pc:sldMkLst>
          <pc:docMk/>
          <pc:sldMk cId="1182589400" sldId="263"/>
        </pc:sldMkLst>
      </pc:sldChg>
      <pc:sldChg chg="delSp mod">
        <pc:chgData name="Andrej Bogdanov" userId="896fc40a-cbdd-4f42-a373-b4d25dd81a07" providerId="ADAL" clId="{B858B0B0-729F-2D44-8288-C5CCF6CC47C5}" dt="2024-01-15T15:48:31.469" v="15" actId="478"/>
        <pc:sldMkLst>
          <pc:docMk/>
          <pc:sldMk cId="3281090300" sldId="265"/>
        </pc:sldMkLst>
      </pc:sldChg>
      <pc:sldChg chg="delSp mod">
        <pc:chgData name="Andrej Bogdanov" userId="896fc40a-cbdd-4f42-a373-b4d25dd81a07" providerId="ADAL" clId="{B858B0B0-729F-2D44-8288-C5CCF6CC47C5}" dt="2024-01-15T15:48:40.575" v="18" actId="478"/>
        <pc:sldMkLst>
          <pc:docMk/>
          <pc:sldMk cId="2793685821" sldId="266"/>
        </pc:sldMkLst>
      </pc:sldChg>
      <pc:sldChg chg="delSp mod">
        <pc:chgData name="Andrej Bogdanov" userId="896fc40a-cbdd-4f42-a373-b4d25dd81a07" providerId="ADAL" clId="{B858B0B0-729F-2D44-8288-C5CCF6CC47C5}" dt="2024-01-15T15:48:56.242" v="20" actId="478"/>
        <pc:sldMkLst>
          <pc:docMk/>
          <pc:sldMk cId="1559012950" sldId="267"/>
        </pc:sldMkLst>
      </pc:sldChg>
      <pc:sldChg chg="delSp mod">
        <pc:chgData name="Andrej Bogdanov" userId="896fc40a-cbdd-4f42-a373-b4d25dd81a07" providerId="ADAL" clId="{B858B0B0-729F-2D44-8288-C5CCF6CC47C5}" dt="2024-01-15T15:48:59.188" v="21" actId="478"/>
        <pc:sldMkLst>
          <pc:docMk/>
          <pc:sldMk cId="2859599396" sldId="268"/>
        </pc:sldMkLst>
      </pc:sldChg>
      <pc:sldChg chg="delSp mod">
        <pc:chgData name="Andrej Bogdanov" userId="896fc40a-cbdd-4f42-a373-b4d25dd81a07" providerId="ADAL" clId="{B858B0B0-729F-2D44-8288-C5CCF6CC47C5}" dt="2024-01-15T15:50:13.034" v="23" actId="478"/>
        <pc:sldMkLst>
          <pc:docMk/>
          <pc:sldMk cId="2014250980" sldId="269"/>
        </pc:sldMkLst>
      </pc:sldChg>
      <pc:sldChg chg="delSp mod">
        <pc:chgData name="Andrej Bogdanov" userId="896fc40a-cbdd-4f42-a373-b4d25dd81a07" providerId="ADAL" clId="{B858B0B0-729F-2D44-8288-C5CCF6CC47C5}" dt="2024-01-15T15:50:36.532" v="28" actId="478"/>
        <pc:sldMkLst>
          <pc:docMk/>
          <pc:sldMk cId="370225220" sldId="270"/>
        </pc:sldMkLst>
      </pc:sldChg>
      <pc:sldChg chg="delSp mod">
        <pc:chgData name="Andrej Bogdanov" userId="896fc40a-cbdd-4f42-a373-b4d25dd81a07" providerId="ADAL" clId="{B858B0B0-729F-2D44-8288-C5CCF6CC47C5}" dt="2024-01-15T15:51:08.984" v="35" actId="478"/>
        <pc:sldMkLst>
          <pc:docMk/>
          <pc:sldMk cId="3424700479" sldId="271"/>
        </pc:sldMkLst>
      </pc:sldChg>
      <pc:sldChg chg="delSp mod">
        <pc:chgData name="Andrej Bogdanov" userId="896fc40a-cbdd-4f42-a373-b4d25dd81a07" providerId="ADAL" clId="{B858B0B0-729F-2D44-8288-C5CCF6CC47C5}" dt="2024-01-15T15:51:43.506" v="39" actId="478"/>
        <pc:sldMkLst>
          <pc:docMk/>
          <pc:sldMk cId="1222342427" sldId="272"/>
        </pc:sldMkLst>
      </pc:sldChg>
      <pc:sldChg chg="delSp mod">
        <pc:chgData name="Andrej Bogdanov" userId="896fc40a-cbdd-4f42-a373-b4d25dd81a07" providerId="ADAL" clId="{B858B0B0-729F-2D44-8288-C5CCF6CC47C5}" dt="2024-01-15T15:50:45.836" v="30" actId="478"/>
        <pc:sldMkLst>
          <pc:docMk/>
          <pc:sldMk cId="2800132942" sldId="273"/>
        </pc:sldMkLst>
      </pc:sldChg>
      <pc:sldChg chg="delSp mod">
        <pc:chgData name="Andrej Bogdanov" userId="896fc40a-cbdd-4f42-a373-b4d25dd81a07" providerId="ADAL" clId="{B858B0B0-729F-2D44-8288-C5CCF6CC47C5}" dt="2024-01-15T15:53:16.829" v="43" actId="478"/>
        <pc:sldMkLst>
          <pc:docMk/>
          <pc:sldMk cId="3653922702" sldId="274"/>
        </pc:sldMkLst>
      </pc:sldChg>
      <pc:sldChg chg="delSp mod">
        <pc:chgData name="Andrej Bogdanov" userId="896fc40a-cbdd-4f42-a373-b4d25dd81a07" providerId="ADAL" clId="{B858B0B0-729F-2D44-8288-C5CCF6CC47C5}" dt="2024-01-15T15:54:29.198" v="53" actId="478"/>
        <pc:sldMkLst>
          <pc:docMk/>
          <pc:sldMk cId="3452746667" sldId="275"/>
        </pc:sldMkLst>
      </pc:sldChg>
      <pc:sldChg chg="delSp mod">
        <pc:chgData name="Andrej Bogdanov" userId="896fc40a-cbdd-4f42-a373-b4d25dd81a07" providerId="ADAL" clId="{B858B0B0-729F-2D44-8288-C5CCF6CC47C5}" dt="2024-01-15T15:54:37.449" v="58" actId="478"/>
        <pc:sldMkLst>
          <pc:docMk/>
          <pc:sldMk cId="4056336775" sldId="276"/>
        </pc:sldMkLst>
      </pc:sldChg>
      <pc:sldChg chg="delSp mod">
        <pc:chgData name="Andrej Bogdanov" userId="896fc40a-cbdd-4f42-a373-b4d25dd81a07" providerId="ADAL" clId="{B858B0B0-729F-2D44-8288-C5CCF6CC47C5}" dt="2024-01-15T15:54:48.253" v="65" actId="478"/>
        <pc:sldMkLst>
          <pc:docMk/>
          <pc:sldMk cId="589769542" sldId="277"/>
        </pc:sldMkLst>
      </pc:sldChg>
      <pc:sldChg chg="delSp mod">
        <pc:chgData name="Andrej Bogdanov" userId="896fc40a-cbdd-4f42-a373-b4d25dd81a07" providerId="ADAL" clId="{B858B0B0-729F-2D44-8288-C5CCF6CC47C5}" dt="2024-01-15T15:55:34.317" v="67" actId="478"/>
        <pc:sldMkLst>
          <pc:docMk/>
          <pc:sldMk cId="1623968294" sldId="278"/>
        </pc:sldMkLst>
      </pc:sldChg>
      <pc:sldChg chg="delSp mod">
        <pc:chgData name="Andrej Bogdanov" userId="896fc40a-cbdd-4f42-a373-b4d25dd81a07" providerId="ADAL" clId="{B858B0B0-729F-2D44-8288-C5CCF6CC47C5}" dt="2024-01-15T15:47:42.986" v="8" actId="478"/>
        <pc:sldMkLst>
          <pc:docMk/>
          <pc:sldMk cId="2769535959" sldId="279"/>
        </pc:sldMkLst>
      </pc:sldChg>
      <pc:sldChg chg="delSp mod">
        <pc:chgData name="Andrej Bogdanov" userId="896fc40a-cbdd-4f42-a373-b4d25dd81a07" providerId="ADAL" clId="{B858B0B0-729F-2D44-8288-C5CCF6CC47C5}" dt="2024-01-15T15:51:46.720" v="41" actId="478"/>
        <pc:sldMkLst>
          <pc:docMk/>
          <pc:sldMk cId="262560635" sldId="280"/>
        </pc:sldMkLst>
      </pc:sldChg>
      <pc:sldChg chg="delSp mod">
        <pc:chgData name="Andrej Bogdanov" userId="896fc40a-cbdd-4f42-a373-b4d25dd81a07" providerId="ADAL" clId="{B858B0B0-729F-2D44-8288-C5CCF6CC47C5}" dt="2024-01-15T15:53:24.423" v="49" actId="478"/>
        <pc:sldMkLst>
          <pc:docMk/>
          <pc:sldMk cId="3188790175" sldId="281"/>
        </pc:sldMkLst>
      </pc:sldChg>
      <pc:sldChg chg="delSp mod">
        <pc:chgData name="Andrej Bogdanov" userId="896fc40a-cbdd-4f42-a373-b4d25dd81a07" providerId="ADAL" clId="{B858B0B0-729F-2D44-8288-C5CCF6CC47C5}" dt="2024-01-15T15:50:23.225" v="26" actId="478"/>
        <pc:sldMkLst>
          <pc:docMk/>
          <pc:sldMk cId="1052249872" sldId="282"/>
        </pc:sldMkLst>
      </pc:sldChg>
    </pc:docChg>
  </pc:docChgLst>
  <pc:docChgLst>
    <pc:chgData name="Andrej Bogdanov" userId="896fc40a-cbdd-4f42-a373-b4d25dd81a07" providerId="ADAL" clId="{41B60D63-073A-954F-BC8E-4CE499F6CC19}"/>
    <pc:docChg chg="undo custSel addSld modSld">
      <pc:chgData name="Andrej Bogdanov" userId="896fc40a-cbdd-4f42-a373-b4d25dd81a07" providerId="ADAL" clId="{41B60D63-073A-954F-BC8E-4CE499F6CC19}" dt="2023-01-25T18:53:33.499" v="290" actId="7634"/>
      <pc:docMkLst>
        <pc:docMk/>
      </pc:docMkLst>
      <pc:sldChg chg="addSp delSp modSp">
        <pc:chgData name="Andrej Bogdanov" userId="896fc40a-cbdd-4f42-a373-b4d25dd81a07" providerId="ADAL" clId="{41B60D63-073A-954F-BC8E-4CE499F6CC19}" dt="2023-01-20T19:39:14.863" v="10" actId="1076"/>
        <pc:sldMkLst>
          <pc:docMk/>
          <pc:sldMk cId="3961257699" sldId="259"/>
        </pc:sldMkLst>
      </pc:sldChg>
      <pc:sldChg chg="addSp delSp modSp">
        <pc:chgData name="Andrej Bogdanov" userId="896fc40a-cbdd-4f42-a373-b4d25dd81a07" providerId="ADAL" clId="{41B60D63-073A-954F-BC8E-4CE499F6CC19}" dt="2023-01-20T19:50:39.439" v="45" actId="1076"/>
        <pc:sldMkLst>
          <pc:docMk/>
          <pc:sldMk cId="4210852026" sldId="260"/>
        </pc:sldMkLst>
      </pc:sldChg>
      <pc:sldChg chg="addSp delSp modSp">
        <pc:chgData name="Andrej Bogdanov" userId="896fc40a-cbdd-4f42-a373-b4d25dd81a07" providerId="ADAL" clId="{41B60D63-073A-954F-BC8E-4CE499F6CC19}" dt="2023-01-20T20:00:32.530" v="73" actId="7634"/>
        <pc:sldMkLst>
          <pc:docMk/>
          <pc:sldMk cId="1414167123" sldId="262"/>
        </pc:sldMkLst>
      </pc:sldChg>
      <pc:sldChg chg="addSp">
        <pc:chgData name="Andrej Bogdanov" userId="896fc40a-cbdd-4f42-a373-b4d25dd81a07" providerId="ADAL" clId="{41B60D63-073A-954F-BC8E-4CE499F6CC19}" dt="2023-01-20T20:17:37.714" v="114" actId="7634"/>
        <pc:sldMkLst>
          <pc:docMk/>
          <pc:sldMk cId="1182589400" sldId="263"/>
        </pc:sldMkLst>
      </pc:sldChg>
      <pc:sldChg chg="addSp modSp">
        <pc:chgData name="Andrej Bogdanov" userId="896fc40a-cbdd-4f42-a373-b4d25dd81a07" providerId="ADAL" clId="{41B60D63-073A-954F-BC8E-4CE499F6CC19}" dt="2023-01-20T20:02:35.977" v="90" actId="14100"/>
        <pc:sldMkLst>
          <pc:docMk/>
          <pc:sldMk cId="3281090300" sldId="265"/>
        </pc:sldMkLst>
      </pc:sldChg>
      <pc:sldChg chg="addSp modSp">
        <pc:chgData name="Andrej Bogdanov" userId="896fc40a-cbdd-4f42-a373-b4d25dd81a07" providerId="ADAL" clId="{41B60D63-073A-954F-BC8E-4CE499F6CC19}" dt="2023-01-20T20:03:58.486" v="98" actId="7634"/>
        <pc:sldMkLst>
          <pc:docMk/>
          <pc:sldMk cId="2793685821" sldId="266"/>
        </pc:sldMkLst>
      </pc:sldChg>
      <pc:sldChg chg="addSp delSp modSp">
        <pc:chgData name="Andrej Bogdanov" userId="896fc40a-cbdd-4f42-a373-b4d25dd81a07" providerId="ADAL" clId="{41B60D63-073A-954F-BC8E-4CE499F6CC19}" dt="2023-01-20T20:08:40.128" v="106" actId="7634"/>
        <pc:sldMkLst>
          <pc:docMk/>
          <pc:sldMk cId="1559012950" sldId="267"/>
        </pc:sldMkLst>
      </pc:sldChg>
      <pc:sldChg chg="addSp modSp">
        <pc:chgData name="Andrej Bogdanov" userId="896fc40a-cbdd-4f42-a373-b4d25dd81a07" providerId="ADAL" clId="{41B60D63-073A-954F-BC8E-4CE499F6CC19}" dt="2023-01-20T20:09:00.774" v="109" actId="1076"/>
        <pc:sldMkLst>
          <pc:docMk/>
          <pc:sldMk cId="2859599396" sldId="268"/>
        </pc:sldMkLst>
      </pc:sldChg>
      <pc:sldChg chg="addSp delSp modSp">
        <pc:chgData name="Andrej Bogdanov" userId="896fc40a-cbdd-4f42-a373-b4d25dd81a07" providerId="ADAL" clId="{41B60D63-073A-954F-BC8E-4CE499F6CC19}" dt="2023-01-20T20:19:51.742" v="115" actId="7634"/>
        <pc:sldMkLst>
          <pc:docMk/>
          <pc:sldMk cId="2014250980" sldId="269"/>
        </pc:sldMkLst>
      </pc:sldChg>
      <pc:sldChg chg="addSp delSp modSp">
        <pc:chgData name="Andrej Bogdanov" userId="896fc40a-cbdd-4f42-a373-b4d25dd81a07" providerId="ADAL" clId="{41B60D63-073A-954F-BC8E-4CE499F6CC19}" dt="2023-01-20T20:26:51.137" v="137" actId="7634"/>
        <pc:sldMkLst>
          <pc:docMk/>
          <pc:sldMk cId="370225220" sldId="270"/>
        </pc:sldMkLst>
      </pc:sldChg>
      <pc:sldChg chg="addSp modSp">
        <pc:chgData name="Andrej Bogdanov" userId="896fc40a-cbdd-4f42-a373-b4d25dd81a07" providerId="ADAL" clId="{41B60D63-073A-954F-BC8E-4CE499F6CC19}" dt="2023-01-20T20:31:58.188" v="154" actId="7634"/>
        <pc:sldMkLst>
          <pc:docMk/>
          <pc:sldMk cId="3424700479" sldId="271"/>
        </pc:sldMkLst>
      </pc:sldChg>
      <pc:sldChg chg="addSp modSp">
        <pc:chgData name="Andrej Bogdanov" userId="896fc40a-cbdd-4f42-a373-b4d25dd81a07" providerId="ADAL" clId="{41B60D63-073A-954F-BC8E-4CE499F6CC19}" dt="2023-01-20T20:38:55.574" v="179" actId="7634"/>
        <pc:sldMkLst>
          <pc:docMk/>
          <pc:sldMk cId="1222342427" sldId="272"/>
        </pc:sldMkLst>
      </pc:sldChg>
      <pc:sldChg chg="addSp modSp">
        <pc:chgData name="Andrej Bogdanov" userId="896fc40a-cbdd-4f42-a373-b4d25dd81a07" providerId="ADAL" clId="{41B60D63-073A-954F-BC8E-4CE499F6CC19}" dt="2023-01-20T20:27:53.147" v="141" actId="7634"/>
        <pc:sldMkLst>
          <pc:docMk/>
          <pc:sldMk cId="2800132942" sldId="273"/>
        </pc:sldMkLst>
      </pc:sldChg>
      <pc:sldChg chg="addSp delSp modSp">
        <pc:chgData name="Andrej Bogdanov" userId="896fc40a-cbdd-4f42-a373-b4d25dd81a07" providerId="ADAL" clId="{41B60D63-073A-954F-BC8E-4CE499F6CC19}" dt="2023-01-20T20:42:02.674" v="201" actId="7634"/>
        <pc:sldMkLst>
          <pc:docMk/>
          <pc:sldMk cId="3653922702" sldId="274"/>
        </pc:sldMkLst>
      </pc:sldChg>
      <pc:sldChg chg="addSp delSp modSp">
        <pc:chgData name="Andrej Bogdanov" userId="896fc40a-cbdd-4f42-a373-b4d25dd81a07" providerId="ADAL" clId="{41B60D63-073A-954F-BC8E-4CE499F6CC19}" dt="2023-01-20T20:57:39.554" v="249" actId="7634"/>
        <pc:sldMkLst>
          <pc:docMk/>
          <pc:sldMk cId="3452746667" sldId="275"/>
        </pc:sldMkLst>
      </pc:sldChg>
      <pc:sldChg chg="addSp delSp modSp">
        <pc:chgData name="Andrej Bogdanov" userId="896fc40a-cbdd-4f42-a373-b4d25dd81a07" providerId="ADAL" clId="{41B60D63-073A-954F-BC8E-4CE499F6CC19}" dt="2023-01-20T20:58:54.071" v="260" actId="7634"/>
        <pc:sldMkLst>
          <pc:docMk/>
          <pc:sldMk cId="4056336775" sldId="276"/>
        </pc:sldMkLst>
      </pc:sldChg>
      <pc:sldChg chg="addSp delSp modSp">
        <pc:chgData name="Andrej Bogdanov" userId="896fc40a-cbdd-4f42-a373-b4d25dd81a07" providerId="ADAL" clId="{41B60D63-073A-954F-BC8E-4CE499F6CC19}" dt="2023-01-20T21:02:38.372" v="280" actId="7634"/>
        <pc:sldMkLst>
          <pc:docMk/>
          <pc:sldMk cId="589769542" sldId="277"/>
        </pc:sldMkLst>
      </pc:sldChg>
      <pc:sldChg chg="addSp modSp">
        <pc:chgData name="Andrej Bogdanov" userId="896fc40a-cbdd-4f42-a373-b4d25dd81a07" providerId="ADAL" clId="{41B60D63-073A-954F-BC8E-4CE499F6CC19}" dt="2023-01-25T18:53:33.499" v="290" actId="7634"/>
        <pc:sldMkLst>
          <pc:docMk/>
          <pc:sldMk cId="1623968294" sldId="278"/>
        </pc:sldMkLst>
      </pc:sldChg>
      <pc:sldChg chg="addSp delSp modSp">
        <pc:chgData name="Andrej Bogdanov" userId="896fc40a-cbdd-4f42-a373-b4d25dd81a07" providerId="ADAL" clId="{41B60D63-073A-954F-BC8E-4CE499F6CC19}" dt="2023-01-20T19:54:08.905" v="53" actId="7634"/>
        <pc:sldMkLst>
          <pc:docMk/>
          <pc:sldMk cId="2769535959" sldId="279"/>
        </pc:sldMkLst>
      </pc:sldChg>
      <pc:sldChg chg="addSp modSp">
        <pc:chgData name="Andrej Bogdanov" userId="896fc40a-cbdd-4f42-a373-b4d25dd81a07" providerId="ADAL" clId="{41B60D63-073A-954F-BC8E-4CE499F6CC19}" dt="2023-01-20T20:35:32.981" v="165" actId="7634"/>
        <pc:sldMkLst>
          <pc:docMk/>
          <pc:sldMk cId="262560635" sldId="280"/>
        </pc:sldMkLst>
      </pc:sldChg>
      <pc:sldChg chg="addSp delSp modSp">
        <pc:chgData name="Andrej Bogdanov" userId="896fc40a-cbdd-4f42-a373-b4d25dd81a07" providerId="ADAL" clId="{41B60D63-073A-954F-BC8E-4CE499F6CC19}" dt="2023-01-20T21:03:25.309" v="285" actId="7634"/>
        <pc:sldMkLst>
          <pc:docMk/>
          <pc:sldMk cId="3188790175" sldId="281"/>
        </pc:sldMkLst>
      </pc:sldChg>
      <pc:sldChg chg="addSp delSp modSp new">
        <pc:chgData name="Andrej Bogdanov" userId="896fc40a-cbdd-4f42-a373-b4d25dd81a07" providerId="ADAL" clId="{41B60D63-073A-954F-BC8E-4CE499F6CC19}" dt="2023-01-20T20:22:36.382" v="131"/>
        <pc:sldMkLst>
          <pc:docMk/>
          <pc:sldMk cId="1052249872" sldId="282"/>
        </pc:sldMkLst>
      </pc:sldChg>
    </pc:docChg>
  </pc:docChgLst>
  <pc:docChgLst>
    <pc:chgData name="Andrej Bogdanov (CSD)" userId="54a3fc38-bcd8-4812-b887-b84a314b9e17" providerId="ADAL" clId="{1F8AD84F-0D04-9849-A5A9-A5A39F7687EB}"/>
    <pc:docChg chg="undo redo custSel addSld delSld modSld sldOrd">
      <pc:chgData name="Andrej Bogdanov (CSD)" userId="54a3fc38-bcd8-4812-b887-b84a314b9e17" providerId="ADAL" clId="{1F8AD84F-0D04-9849-A5A9-A5A39F7687EB}" dt="2021-11-08T01:50:25.685" v="6122"/>
      <pc:docMkLst>
        <pc:docMk/>
      </pc:docMkLst>
      <pc:sldChg chg="addSp delSp modSp mod modAnim">
        <pc:chgData name="Andrej Bogdanov (CSD)" userId="54a3fc38-bcd8-4812-b887-b84a314b9e17" providerId="ADAL" clId="{1F8AD84F-0D04-9849-A5A9-A5A39F7687EB}" dt="2021-11-04T22:03:36.613" v="5490" actId="1038"/>
        <pc:sldMkLst>
          <pc:docMk/>
          <pc:sldMk cId="245390267" sldId="259"/>
        </pc:sldMkLst>
      </pc:sldChg>
      <pc:sldChg chg="addSp delSp modSp new mod modAnim">
        <pc:chgData name="Andrej Bogdanov (CSD)" userId="54a3fc38-bcd8-4812-b887-b84a314b9e17" providerId="ADAL" clId="{1F8AD84F-0D04-9849-A5A9-A5A39F7687EB}" dt="2021-11-08T01:50:25.685" v="6122"/>
        <pc:sldMkLst>
          <pc:docMk/>
          <pc:sldMk cId="1449321409" sldId="260"/>
        </pc:sldMkLst>
      </pc:sldChg>
      <pc:sldChg chg="addSp delSp modSp new mod ord modAnim">
        <pc:chgData name="Andrej Bogdanov (CSD)" userId="54a3fc38-bcd8-4812-b887-b84a314b9e17" providerId="ADAL" clId="{1F8AD84F-0D04-9849-A5A9-A5A39F7687EB}" dt="2021-11-03T23:44:15.575" v="810"/>
        <pc:sldMkLst>
          <pc:docMk/>
          <pc:sldMk cId="1809566681" sldId="261"/>
        </pc:sldMkLst>
      </pc:sldChg>
      <pc:sldChg chg="addSp delSp modSp new mod modAnim">
        <pc:chgData name="Andrej Bogdanov (CSD)" userId="54a3fc38-bcd8-4812-b887-b84a314b9e17" providerId="ADAL" clId="{1F8AD84F-0D04-9849-A5A9-A5A39F7687EB}" dt="2021-11-08T01:46:23.542" v="6113"/>
        <pc:sldMkLst>
          <pc:docMk/>
          <pc:sldMk cId="3466559493" sldId="262"/>
        </pc:sldMkLst>
      </pc:sldChg>
      <pc:sldChg chg="addSp modSp new mod">
        <pc:chgData name="Andrej Bogdanov (CSD)" userId="54a3fc38-bcd8-4812-b887-b84a314b9e17" providerId="ADAL" clId="{1F8AD84F-0D04-9849-A5A9-A5A39F7687EB}" dt="2021-11-04T00:02:04.821" v="1534" actId="1036"/>
        <pc:sldMkLst>
          <pc:docMk/>
          <pc:sldMk cId="3661820710" sldId="263"/>
        </pc:sldMkLst>
      </pc:sldChg>
      <pc:sldChg chg="addSp modSp new mod">
        <pc:chgData name="Andrej Bogdanov (CSD)" userId="54a3fc38-bcd8-4812-b887-b84a314b9e17" providerId="ADAL" clId="{1F8AD84F-0D04-9849-A5A9-A5A39F7687EB}" dt="2021-11-04T02:48:39.230" v="2583" actId="20577"/>
        <pc:sldMkLst>
          <pc:docMk/>
          <pc:sldMk cId="466783404" sldId="264"/>
        </pc:sldMkLst>
      </pc:sldChg>
      <pc:sldChg chg="addSp delSp modSp new mod modAnim">
        <pc:chgData name="Andrej Bogdanov (CSD)" userId="54a3fc38-bcd8-4812-b887-b84a314b9e17" providerId="ADAL" clId="{1F8AD84F-0D04-9849-A5A9-A5A39F7687EB}" dt="2021-11-05T03:45:04.776" v="5577" actId="1036"/>
        <pc:sldMkLst>
          <pc:docMk/>
          <pc:sldMk cId="3523800224" sldId="265"/>
        </pc:sldMkLst>
      </pc:sldChg>
      <pc:sldChg chg="addSp delSp modSp new mod modAnim">
        <pc:chgData name="Andrej Bogdanov (CSD)" userId="54a3fc38-bcd8-4812-b887-b84a314b9e17" providerId="ADAL" clId="{1F8AD84F-0D04-9849-A5A9-A5A39F7687EB}" dt="2021-11-04T19:49:05.314" v="3362" actId="20577"/>
        <pc:sldMkLst>
          <pc:docMk/>
          <pc:sldMk cId="2121186303" sldId="266"/>
        </pc:sldMkLst>
      </pc:sldChg>
      <pc:sldChg chg="addSp delSp modSp add mod delAnim modAnim">
        <pc:chgData name="Andrej Bogdanov (CSD)" userId="54a3fc38-bcd8-4812-b887-b84a314b9e17" providerId="ADAL" clId="{1F8AD84F-0D04-9849-A5A9-A5A39F7687EB}" dt="2021-11-08T01:45:16.774" v="6107"/>
        <pc:sldMkLst>
          <pc:docMk/>
          <pc:sldMk cId="1838421540" sldId="267"/>
        </pc:sldMkLst>
      </pc:sldChg>
      <pc:sldChg chg="addSp delSp modSp new mod">
        <pc:chgData name="Andrej Bogdanov (CSD)" userId="54a3fc38-bcd8-4812-b887-b84a314b9e17" providerId="ADAL" clId="{1F8AD84F-0D04-9849-A5A9-A5A39F7687EB}" dt="2021-11-04T20:13:59.621" v="3835" actId="20577"/>
        <pc:sldMkLst>
          <pc:docMk/>
          <pc:sldMk cId="4282085880" sldId="268"/>
        </pc:sldMkLst>
      </pc:sldChg>
      <pc:sldChg chg="addSp modSp new del mod">
        <pc:chgData name="Andrej Bogdanov (CSD)" userId="54a3fc38-bcd8-4812-b887-b84a314b9e17" providerId="ADAL" clId="{1F8AD84F-0D04-9849-A5A9-A5A39F7687EB}" dt="2021-11-04T20:14:48.707" v="3842" actId="2696"/>
        <pc:sldMkLst>
          <pc:docMk/>
          <pc:sldMk cId="1070739595" sldId="269"/>
        </pc:sldMkLst>
      </pc:sldChg>
      <pc:sldChg chg="addSp delSp modSp new mod modAnim">
        <pc:chgData name="Andrej Bogdanov (CSD)" userId="54a3fc38-bcd8-4812-b887-b84a314b9e17" providerId="ADAL" clId="{1F8AD84F-0D04-9849-A5A9-A5A39F7687EB}" dt="2021-11-05T03:44:11.752" v="5570" actId="2711"/>
        <pc:sldMkLst>
          <pc:docMk/>
          <pc:sldMk cId="3266275743" sldId="270"/>
        </pc:sldMkLst>
      </pc:sldChg>
      <pc:sldChg chg="addSp delSp modSp new mod delAnim modAnim">
        <pc:chgData name="Andrej Bogdanov (CSD)" userId="54a3fc38-bcd8-4812-b887-b84a314b9e17" providerId="ADAL" clId="{1F8AD84F-0D04-9849-A5A9-A5A39F7687EB}" dt="2021-11-08T01:48:10.336" v="6120"/>
        <pc:sldMkLst>
          <pc:docMk/>
          <pc:sldMk cId="2975858390" sldId="271"/>
        </pc:sldMkLst>
      </pc:sldChg>
      <pc:sldChg chg="addSp delSp modSp new mod">
        <pc:chgData name="Andrej Bogdanov (CSD)" userId="54a3fc38-bcd8-4812-b887-b84a314b9e17" providerId="ADAL" clId="{1F8AD84F-0D04-9849-A5A9-A5A39F7687EB}" dt="2021-11-04T20:51:39.038" v="4510" actId="20577"/>
        <pc:sldMkLst>
          <pc:docMk/>
          <pc:sldMk cId="2914224822" sldId="272"/>
        </pc:sldMkLst>
      </pc:sldChg>
      <pc:sldChg chg="delSp modSp add mod">
        <pc:chgData name="Andrej Bogdanov (CSD)" userId="54a3fc38-bcd8-4812-b887-b84a314b9e17" providerId="ADAL" clId="{1F8AD84F-0D04-9849-A5A9-A5A39F7687EB}" dt="2021-11-04T20:19:24.306" v="4002" actId="1036"/>
        <pc:sldMkLst>
          <pc:docMk/>
          <pc:sldMk cId="3020980745" sldId="273"/>
        </pc:sldMkLst>
      </pc:sldChg>
      <pc:sldChg chg="addSp modSp new mod">
        <pc:chgData name="Andrej Bogdanov (CSD)" userId="54a3fc38-bcd8-4812-b887-b84a314b9e17" providerId="ADAL" clId="{1F8AD84F-0D04-9849-A5A9-A5A39F7687EB}" dt="2021-11-04T20:58:55.427" v="4676" actId="1036"/>
        <pc:sldMkLst>
          <pc:docMk/>
          <pc:sldMk cId="701255215" sldId="274"/>
        </pc:sldMkLst>
      </pc:sldChg>
      <pc:sldChg chg="addSp delSp modSp new mod delAnim modAnim">
        <pc:chgData name="Andrej Bogdanov (CSD)" userId="54a3fc38-bcd8-4812-b887-b84a314b9e17" providerId="ADAL" clId="{1F8AD84F-0D04-9849-A5A9-A5A39F7687EB}" dt="2021-11-04T22:04:04.686" v="5501" actId="1035"/>
        <pc:sldMkLst>
          <pc:docMk/>
          <pc:sldMk cId="4176509041" sldId="275"/>
        </pc:sldMkLst>
      </pc:sldChg>
      <pc:sldChg chg="addSp delSp modSp new mod modAnim">
        <pc:chgData name="Andrej Bogdanov (CSD)" userId="54a3fc38-bcd8-4812-b887-b84a314b9e17" providerId="ADAL" clId="{1F8AD84F-0D04-9849-A5A9-A5A39F7687EB}" dt="2021-11-05T18:27:09.019" v="6106"/>
        <pc:sldMkLst>
          <pc:docMk/>
          <pc:sldMk cId="1080409270" sldId="276"/>
        </pc:sldMkLst>
      </pc:sldChg>
    </pc:docChg>
  </pc:docChgLst>
  <pc:docChgLst>
    <pc:chgData name="Andrej Bogdanov (CSD)" userId="54a3fc38-bcd8-4812-b887-b84a314b9e17" providerId="ADAL" clId="{6A090CE8-C3DA-A44F-9E77-157BE60FDEDE}"/>
    <pc:docChg chg="undo redo custSel modSld">
      <pc:chgData name="Andrej Bogdanov (CSD)" userId="54a3fc38-bcd8-4812-b887-b84a314b9e17" providerId="ADAL" clId="{6A090CE8-C3DA-A44F-9E77-157BE60FDEDE}" dt="2021-11-08T01:20:10.602" v="168" actId="1076"/>
      <pc:docMkLst>
        <pc:docMk/>
      </pc:docMkLst>
      <pc:sldChg chg="addSp delSp">
        <pc:chgData name="Andrej Bogdanov (CSD)" userId="54a3fc38-bcd8-4812-b887-b84a314b9e17" providerId="ADAL" clId="{6A090CE8-C3DA-A44F-9E77-157BE60FDEDE}" dt="2021-11-03T23:08:44.612" v="11"/>
        <pc:sldMkLst>
          <pc:docMk/>
          <pc:sldMk cId="245390267" sldId="259"/>
        </pc:sldMkLst>
      </pc:sldChg>
      <pc:sldChg chg="addSp delSp modSp">
        <pc:chgData name="Andrej Bogdanov (CSD)" userId="54a3fc38-bcd8-4812-b887-b84a314b9e17" providerId="ADAL" clId="{6A090CE8-C3DA-A44F-9E77-157BE60FDEDE}" dt="2021-11-03T23:21:36.262" v="56"/>
        <pc:sldMkLst>
          <pc:docMk/>
          <pc:sldMk cId="1449321409" sldId="260"/>
        </pc:sldMkLst>
      </pc:sldChg>
      <pc:sldChg chg="addSp delSp">
        <pc:chgData name="Andrej Bogdanov (CSD)" userId="54a3fc38-bcd8-4812-b887-b84a314b9e17" providerId="ADAL" clId="{6A090CE8-C3DA-A44F-9E77-157BE60FDEDE}" dt="2021-11-03T23:42:56.275" v="130"/>
        <pc:sldMkLst>
          <pc:docMk/>
          <pc:sldMk cId="1809566681" sldId="261"/>
        </pc:sldMkLst>
      </pc:sldChg>
      <pc:sldChg chg="addAnim delAnim">
        <pc:chgData name="Andrej Bogdanov (CSD)" userId="54a3fc38-bcd8-4812-b887-b84a314b9e17" providerId="ADAL" clId="{6A090CE8-C3DA-A44F-9E77-157BE60FDEDE}" dt="2021-11-08T01:09:23.579" v="165" actId="27704"/>
        <pc:sldMkLst>
          <pc:docMk/>
          <pc:sldMk cId="3466559493" sldId="262"/>
        </pc:sldMkLst>
      </pc:sldChg>
      <pc:sldChg chg="addSp delSp modSp">
        <pc:chgData name="Andrej Bogdanov (CSD)" userId="54a3fc38-bcd8-4812-b887-b84a314b9e17" providerId="ADAL" clId="{6A090CE8-C3DA-A44F-9E77-157BE60FDEDE}" dt="2021-11-04T03:02:23.728" v="161" actId="478"/>
        <pc:sldMkLst>
          <pc:docMk/>
          <pc:sldMk cId="3266275743" sldId="270"/>
        </pc:sldMkLst>
      </pc:sldChg>
      <pc:sldChg chg="modSp">
        <pc:chgData name="Andrej Bogdanov (CSD)" userId="54a3fc38-bcd8-4812-b887-b84a314b9e17" providerId="ADAL" clId="{6A090CE8-C3DA-A44F-9E77-157BE60FDEDE}" dt="2021-11-08T01:20:10.602" v="168" actId="1076"/>
        <pc:sldMkLst>
          <pc:docMk/>
          <pc:sldMk cId="3020980745" sldId="273"/>
        </pc:sldMkLst>
      </pc:sldChg>
    </pc:docChg>
  </pc:docChgLst>
  <pc:docChgLst>
    <pc:chgData name="Andrej Bogdanov" userId="896fc40a-cbdd-4f42-a373-b4d25dd81a07" providerId="ADAL" clId="{D4629E55-8223-DA41-9CB3-C61BB5CB71B1}"/>
    <pc:docChg chg="custSel addSld delSld modSld">
      <pc:chgData name="Andrej Bogdanov" userId="896fc40a-cbdd-4f42-a373-b4d25dd81a07" providerId="ADAL" clId="{D4629E55-8223-DA41-9CB3-C61BB5CB71B1}" dt="2025-01-18T17:13:51.913" v="70" actId="1038"/>
      <pc:docMkLst>
        <pc:docMk/>
      </pc:docMkLst>
      <pc:sldChg chg="del">
        <pc:chgData name="Andrej Bogdanov" userId="896fc40a-cbdd-4f42-a373-b4d25dd81a07" providerId="ADAL" clId="{D4629E55-8223-DA41-9CB3-C61BB5CB71B1}" dt="2025-01-18T17:12:55.439" v="4" actId="2696"/>
        <pc:sldMkLst>
          <pc:docMk/>
          <pc:sldMk cId="2014250980" sldId="269"/>
        </pc:sldMkLst>
      </pc:sldChg>
      <pc:sldChg chg="del">
        <pc:chgData name="Andrej Bogdanov" userId="896fc40a-cbdd-4f42-a373-b4d25dd81a07" providerId="ADAL" clId="{D4629E55-8223-DA41-9CB3-C61BB5CB71B1}" dt="2025-01-18T17:12:55.445" v="6" actId="2696"/>
        <pc:sldMkLst>
          <pc:docMk/>
          <pc:sldMk cId="370225220" sldId="270"/>
        </pc:sldMkLst>
      </pc:sldChg>
      <pc:sldChg chg="del">
        <pc:chgData name="Andrej Bogdanov" userId="896fc40a-cbdd-4f42-a373-b4d25dd81a07" providerId="ADAL" clId="{D4629E55-8223-DA41-9CB3-C61BB5CB71B1}" dt="2025-01-18T17:12:55.451" v="10" actId="2696"/>
        <pc:sldMkLst>
          <pc:docMk/>
          <pc:sldMk cId="3424700479" sldId="271"/>
        </pc:sldMkLst>
      </pc:sldChg>
      <pc:sldChg chg="del">
        <pc:chgData name="Andrej Bogdanov" userId="896fc40a-cbdd-4f42-a373-b4d25dd81a07" providerId="ADAL" clId="{D4629E55-8223-DA41-9CB3-C61BB5CB71B1}" dt="2025-01-18T17:12:55.449" v="9" actId="2696"/>
        <pc:sldMkLst>
          <pc:docMk/>
          <pc:sldMk cId="1222342427" sldId="272"/>
        </pc:sldMkLst>
      </pc:sldChg>
      <pc:sldChg chg="del">
        <pc:chgData name="Andrej Bogdanov" userId="896fc40a-cbdd-4f42-a373-b4d25dd81a07" providerId="ADAL" clId="{D4629E55-8223-DA41-9CB3-C61BB5CB71B1}" dt="2025-01-18T17:12:55.448" v="7" actId="2696"/>
        <pc:sldMkLst>
          <pc:docMk/>
          <pc:sldMk cId="2800132942" sldId="273"/>
        </pc:sldMkLst>
      </pc:sldChg>
      <pc:sldChg chg="del">
        <pc:chgData name="Andrej Bogdanov" userId="896fc40a-cbdd-4f42-a373-b4d25dd81a07" providerId="ADAL" clId="{D4629E55-8223-DA41-9CB3-C61BB5CB71B1}" dt="2025-01-18T17:12:55.453" v="11" actId="2696"/>
        <pc:sldMkLst>
          <pc:docMk/>
          <pc:sldMk cId="3653922702" sldId="274"/>
        </pc:sldMkLst>
      </pc:sldChg>
      <pc:sldChg chg="delSp add del mod">
        <pc:chgData name="Andrej Bogdanov" userId="896fc40a-cbdd-4f42-a373-b4d25dd81a07" providerId="ADAL" clId="{D4629E55-8223-DA41-9CB3-C61BB5CB71B1}" dt="2025-01-18T17:12:58.633" v="13" actId="2696"/>
        <pc:sldMkLst>
          <pc:docMk/>
          <pc:sldMk cId="1623968294" sldId="278"/>
        </pc:sldMkLst>
      </pc:sldChg>
      <pc:sldChg chg="del">
        <pc:chgData name="Andrej Bogdanov" userId="896fc40a-cbdd-4f42-a373-b4d25dd81a07" providerId="ADAL" clId="{D4629E55-8223-DA41-9CB3-C61BB5CB71B1}" dt="2025-01-18T17:12:55.448" v="8" actId="2696"/>
        <pc:sldMkLst>
          <pc:docMk/>
          <pc:sldMk cId="262560635" sldId="280"/>
        </pc:sldMkLst>
      </pc:sldChg>
      <pc:sldChg chg="del">
        <pc:chgData name="Andrej Bogdanov" userId="896fc40a-cbdd-4f42-a373-b4d25dd81a07" providerId="ADAL" clId="{D4629E55-8223-DA41-9CB3-C61BB5CB71B1}" dt="2025-01-18T17:12:55.455" v="12" actId="2696"/>
        <pc:sldMkLst>
          <pc:docMk/>
          <pc:sldMk cId="3188790175" sldId="281"/>
        </pc:sldMkLst>
      </pc:sldChg>
      <pc:sldChg chg="del">
        <pc:chgData name="Andrej Bogdanov" userId="896fc40a-cbdd-4f42-a373-b4d25dd81a07" providerId="ADAL" clId="{D4629E55-8223-DA41-9CB3-C61BB5CB71B1}" dt="2025-01-18T17:12:55.443" v="5" actId="2696"/>
        <pc:sldMkLst>
          <pc:docMk/>
          <pc:sldMk cId="1052249872" sldId="282"/>
        </pc:sldMkLst>
      </pc:sldChg>
      <pc:sldChg chg="add">
        <pc:chgData name="Andrej Bogdanov" userId="896fc40a-cbdd-4f42-a373-b4d25dd81a07" providerId="ADAL" clId="{D4629E55-8223-DA41-9CB3-C61BB5CB71B1}" dt="2025-01-18T17:12:47.162" v="3"/>
        <pc:sldMkLst>
          <pc:docMk/>
          <pc:sldMk cId="1690545546" sldId="339"/>
        </pc:sldMkLst>
      </pc:sldChg>
      <pc:sldChg chg="add">
        <pc:chgData name="Andrej Bogdanov" userId="896fc40a-cbdd-4f42-a373-b4d25dd81a07" providerId="ADAL" clId="{D4629E55-8223-DA41-9CB3-C61BB5CB71B1}" dt="2025-01-18T17:12:47.162" v="3"/>
        <pc:sldMkLst>
          <pc:docMk/>
          <pc:sldMk cId="2386390885" sldId="340"/>
        </pc:sldMkLst>
      </pc:sldChg>
      <pc:sldChg chg="add">
        <pc:chgData name="Andrej Bogdanov" userId="896fc40a-cbdd-4f42-a373-b4d25dd81a07" providerId="ADAL" clId="{D4629E55-8223-DA41-9CB3-C61BB5CB71B1}" dt="2025-01-18T17:12:47.162" v="3"/>
        <pc:sldMkLst>
          <pc:docMk/>
          <pc:sldMk cId="569873240" sldId="341"/>
        </pc:sldMkLst>
      </pc:sldChg>
      <pc:sldChg chg="add">
        <pc:chgData name="Andrej Bogdanov" userId="896fc40a-cbdd-4f42-a373-b4d25dd81a07" providerId="ADAL" clId="{D4629E55-8223-DA41-9CB3-C61BB5CB71B1}" dt="2025-01-18T17:12:47.162" v="3"/>
        <pc:sldMkLst>
          <pc:docMk/>
          <pc:sldMk cId="1783743118" sldId="342"/>
        </pc:sldMkLst>
      </pc:sldChg>
      <pc:sldChg chg="add">
        <pc:chgData name="Andrej Bogdanov" userId="896fc40a-cbdd-4f42-a373-b4d25dd81a07" providerId="ADAL" clId="{D4629E55-8223-DA41-9CB3-C61BB5CB71B1}" dt="2025-01-18T17:12:47.162" v="3"/>
        <pc:sldMkLst>
          <pc:docMk/>
          <pc:sldMk cId="1917981785" sldId="343"/>
        </pc:sldMkLst>
      </pc:sldChg>
      <pc:sldChg chg="modSp add mod">
        <pc:chgData name="Andrej Bogdanov" userId="896fc40a-cbdd-4f42-a373-b4d25dd81a07" providerId="ADAL" clId="{D4629E55-8223-DA41-9CB3-C61BB5CB71B1}" dt="2025-01-18T17:13:51.913" v="70" actId="1038"/>
        <pc:sldMkLst>
          <pc:docMk/>
          <pc:sldMk cId="2650679451" sldId="344"/>
        </pc:sldMkLst>
        <pc:inkChg chg="mod">
          <ac:chgData name="Andrej Bogdanov" userId="896fc40a-cbdd-4f42-a373-b4d25dd81a07" providerId="ADAL" clId="{D4629E55-8223-DA41-9CB3-C61BB5CB71B1}" dt="2025-01-18T17:13:51.913" v="70" actId="1038"/>
          <ac:inkMkLst>
            <pc:docMk/>
            <pc:sldMk cId="2650679451" sldId="344"/>
            <ac:inkMk id="4" creationId="{32ABE7B4-8B9B-8E33-949D-69D197C9ED16}"/>
          </ac:inkMkLst>
        </pc:inkChg>
        <pc:inkChg chg="mod">
          <ac:chgData name="Andrej Bogdanov" userId="896fc40a-cbdd-4f42-a373-b4d25dd81a07" providerId="ADAL" clId="{D4629E55-8223-DA41-9CB3-C61BB5CB71B1}" dt="2025-01-18T17:13:51.913" v="70" actId="1038"/>
          <ac:inkMkLst>
            <pc:docMk/>
            <pc:sldMk cId="2650679451" sldId="344"/>
            <ac:inkMk id="6" creationId="{8017DC50-C77D-8A6F-2CED-05445E1045B3}"/>
          </ac:inkMkLst>
        </pc:inkChg>
      </pc:sldChg>
      <pc:sldChg chg="add">
        <pc:chgData name="Andrej Bogdanov" userId="896fc40a-cbdd-4f42-a373-b4d25dd81a07" providerId="ADAL" clId="{D4629E55-8223-DA41-9CB3-C61BB5CB71B1}" dt="2025-01-18T17:12:47.162" v="3"/>
        <pc:sldMkLst>
          <pc:docMk/>
          <pc:sldMk cId="3811749838" sldId="345"/>
        </pc:sldMkLst>
      </pc:sldChg>
      <pc:sldChg chg="add">
        <pc:chgData name="Andrej Bogdanov" userId="896fc40a-cbdd-4f42-a373-b4d25dd81a07" providerId="ADAL" clId="{D4629E55-8223-DA41-9CB3-C61BB5CB71B1}" dt="2025-01-18T17:12:47.162" v="3"/>
        <pc:sldMkLst>
          <pc:docMk/>
          <pc:sldMk cId="3785439597" sldId="346"/>
        </pc:sldMkLst>
      </pc:sldChg>
      <pc:sldChg chg="add">
        <pc:chgData name="Andrej Bogdanov" userId="896fc40a-cbdd-4f42-a373-b4d25dd81a07" providerId="ADAL" clId="{D4629E55-8223-DA41-9CB3-C61BB5CB71B1}" dt="2025-01-18T17:12:47.162" v="3"/>
        <pc:sldMkLst>
          <pc:docMk/>
          <pc:sldMk cId="1295047715" sldId="347"/>
        </pc:sldMkLst>
      </pc:sldChg>
    </pc:docChg>
  </pc:docChgLst>
  <pc:docChgLst>
    <pc:chgData name="Andrej Bogdanov" userId="896fc40a-cbdd-4f42-a373-b4d25dd81a07" providerId="ADAL" clId="{9EA3C78C-393C-9143-AC6A-DB0E15808300}"/>
    <pc:docChg chg="undo custSel addSld delSld modSld modNotesMaster">
      <pc:chgData name="Andrej Bogdanov" userId="896fc40a-cbdd-4f42-a373-b4d25dd81a07" providerId="ADAL" clId="{9EA3C78C-393C-9143-AC6A-DB0E15808300}" dt="2023-01-16T20:19:10.945" v="2335" actId="1035"/>
      <pc:docMkLst>
        <pc:docMk/>
      </pc:docMkLst>
      <pc:sldChg chg="modSp mod">
        <pc:chgData name="Andrej Bogdanov" userId="896fc40a-cbdd-4f42-a373-b4d25dd81a07" providerId="ADAL" clId="{9EA3C78C-393C-9143-AC6A-DB0E15808300}" dt="2023-01-13T18:26:30.076" v="7" actId="20577"/>
        <pc:sldMkLst>
          <pc:docMk/>
          <pc:sldMk cId="2816247312" sldId="257"/>
        </pc:sldMkLst>
      </pc:sldChg>
      <pc:sldChg chg="addSp delSp modSp mod">
        <pc:chgData name="Andrej Bogdanov" userId="896fc40a-cbdd-4f42-a373-b4d25dd81a07" providerId="ADAL" clId="{9EA3C78C-393C-9143-AC6A-DB0E15808300}" dt="2023-01-15T22:26:29.306" v="18" actId="1076"/>
        <pc:sldMkLst>
          <pc:docMk/>
          <pc:sldMk cId="2798753424" sldId="258"/>
        </pc:sldMkLst>
      </pc:sldChg>
      <pc:sldChg chg="addSp modSp new mod">
        <pc:chgData name="Andrej Bogdanov" userId="896fc40a-cbdd-4f42-a373-b4d25dd81a07" providerId="ADAL" clId="{9EA3C78C-393C-9143-AC6A-DB0E15808300}" dt="2023-01-16T20:16:32.128" v="2237" actId="1076"/>
        <pc:sldMkLst>
          <pc:docMk/>
          <pc:sldMk cId="3961257699" sldId="259"/>
        </pc:sldMkLst>
      </pc:sldChg>
      <pc:sldChg chg="addSp modSp new mod">
        <pc:chgData name="Andrej Bogdanov" userId="896fc40a-cbdd-4f42-a373-b4d25dd81a07" providerId="ADAL" clId="{9EA3C78C-393C-9143-AC6A-DB0E15808300}" dt="2023-01-15T22:39:23.082" v="478" actId="20577"/>
        <pc:sldMkLst>
          <pc:docMk/>
          <pc:sldMk cId="4210852026" sldId="260"/>
        </pc:sldMkLst>
      </pc:sldChg>
      <pc:sldChg chg="addSp modSp new mod">
        <pc:chgData name="Andrej Bogdanov" userId="896fc40a-cbdd-4f42-a373-b4d25dd81a07" providerId="ADAL" clId="{9EA3C78C-393C-9143-AC6A-DB0E15808300}" dt="2023-01-15T22:55:05.877" v="976" actId="20577"/>
        <pc:sldMkLst>
          <pc:docMk/>
          <pc:sldMk cId="4265255380" sldId="261"/>
        </pc:sldMkLst>
      </pc:sldChg>
      <pc:sldChg chg="addSp modSp new mod">
        <pc:chgData name="Andrej Bogdanov" userId="896fc40a-cbdd-4f42-a373-b4d25dd81a07" providerId="ADAL" clId="{9EA3C78C-393C-9143-AC6A-DB0E15808300}" dt="2023-01-15T22:42:53.399" v="688" actId="20577"/>
        <pc:sldMkLst>
          <pc:docMk/>
          <pc:sldMk cId="1414167123" sldId="262"/>
        </pc:sldMkLst>
      </pc:sldChg>
      <pc:sldChg chg="addSp modSp new mod">
        <pc:chgData name="Andrej Bogdanov" userId="896fc40a-cbdd-4f42-a373-b4d25dd81a07" providerId="ADAL" clId="{9EA3C78C-393C-9143-AC6A-DB0E15808300}" dt="2023-01-15T22:53:23.102" v="918" actId="1035"/>
        <pc:sldMkLst>
          <pc:docMk/>
          <pc:sldMk cId="1182589400" sldId="263"/>
        </pc:sldMkLst>
      </pc:sldChg>
      <pc:sldChg chg="addSp delSp modSp new del mod">
        <pc:chgData name="Andrej Bogdanov" userId="896fc40a-cbdd-4f42-a373-b4d25dd81a07" providerId="ADAL" clId="{9EA3C78C-393C-9143-AC6A-DB0E15808300}" dt="2023-01-15T23:18:19.994" v="1402" actId="2696"/>
        <pc:sldMkLst>
          <pc:docMk/>
          <pc:sldMk cId="1900516416" sldId="264"/>
        </pc:sldMkLst>
      </pc:sldChg>
      <pc:sldChg chg="modSp add mod">
        <pc:chgData name="Andrej Bogdanov" userId="896fc40a-cbdd-4f42-a373-b4d25dd81a07" providerId="ADAL" clId="{9EA3C78C-393C-9143-AC6A-DB0E15808300}" dt="2023-01-15T23:08:56.448" v="1137" actId="20577"/>
        <pc:sldMkLst>
          <pc:docMk/>
          <pc:sldMk cId="3281090300" sldId="265"/>
        </pc:sldMkLst>
      </pc:sldChg>
      <pc:sldChg chg="new del">
        <pc:chgData name="Andrej Bogdanov" userId="896fc40a-cbdd-4f42-a373-b4d25dd81a07" providerId="ADAL" clId="{9EA3C78C-393C-9143-AC6A-DB0E15808300}" dt="2023-01-15T23:05:36.438" v="1088" actId="2696"/>
        <pc:sldMkLst>
          <pc:docMk/>
          <pc:sldMk cId="4150072933" sldId="265"/>
        </pc:sldMkLst>
      </pc:sldChg>
      <pc:sldChg chg="delSp modSp add mod">
        <pc:chgData name="Andrej Bogdanov" userId="896fc40a-cbdd-4f42-a373-b4d25dd81a07" providerId="ADAL" clId="{9EA3C78C-393C-9143-AC6A-DB0E15808300}" dt="2023-01-15T23:10:29.476" v="1213" actId="1035"/>
        <pc:sldMkLst>
          <pc:docMk/>
          <pc:sldMk cId="2793685821" sldId="266"/>
        </pc:sldMkLst>
      </pc:sldChg>
      <pc:sldChg chg="addSp modSp new mod">
        <pc:chgData name="Andrej Bogdanov" userId="896fc40a-cbdd-4f42-a373-b4d25dd81a07" providerId="ADAL" clId="{9EA3C78C-393C-9143-AC6A-DB0E15808300}" dt="2023-01-15T23:11:05.831" v="1310" actId="114"/>
        <pc:sldMkLst>
          <pc:docMk/>
          <pc:sldMk cId="1559012950" sldId="267"/>
        </pc:sldMkLst>
      </pc:sldChg>
      <pc:sldChg chg="new">
        <pc:chgData name="Andrej Bogdanov" userId="896fc40a-cbdd-4f42-a373-b4d25dd81a07" providerId="ADAL" clId="{9EA3C78C-393C-9143-AC6A-DB0E15808300}" dt="2023-01-15T23:11:56.486" v="1311" actId="680"/>
        <pc:sldMkLst>
          <pc:docMk/>
          <pc:sldMk cId="2859599396" sldId="268"/>
        </pc:sldMkLst>
      </pc:sldChg>
      <pc:sldChg chg="addSp delSp modSp new mod">
        <pc:chgData name="Andrej Bogdanov" userId="896fc40a-cbdd-4f42-a373-b4d25dd81a07" providerId="ADAL" clId="{9EA3C78C-393C-9143-AC6A-DB0E15808300}" dt="2023-01-15T23:17:11.903" v="1368" actId="1035"/>
        <pc:sldMkLst>
          <pc:docMk/>
          <pc:sldMk cId="2014250980" sldId="269"/>
        </pc:sldMkLst>
      </pc:sldChg>
      <pc:sldChg chg="addSp modSp new mod">
        <pc:chgData name="Andrej Bogdanov" userId="896fc40a-cbdd-4f42-a373-b4d25dd81a07" providerId="ADAL" clId="{9EA3C78C-393C-9143-AC6A-DB0E15808300}" dt="2023-01-15T23:20:18.099" v="1483" actId="114"/>
        <pc:sldMkLst>
          <pc:docMk/>
          <pc:sldMk cId="370225220" sldId="270"/>
        </pc:sldMkLst>
      </pc:sldChg>
      <pc:sldChg chg="addSp modSp new mod">
        <pc:chgData name="Andrej Bogdanov" userId="896fc40a-cbdd-4f42-a373-b4d25dd81a07" providerId="ADAL" clId="{9EA3C78C-393C-9143-AC6A-DB0E15808300}" dt="2023-01-15T23:21:16.539" v="1560"/>
        <pc:sldMkLst>
          <pc:docMk/>
          <pc:sldMk cId="3424700479" sldId="271"/>
        </pc:sldMkLst>
      </pc:sldChg>
      <pc:sldChg chg="addSp modSp new mod">
        <pc:chgData name="Andrej Bogdanov" userId="896fc40a-cbdd-4f42-a373-b4d25dd81a07" providerId="ADAL" clId="{9EA3C78C-393C-9143-AC6A-DB0E15808300}" dt="2023-01-16T20:15:58.018" v="2207" actId="2711"/>
        <pc:sldMkLst>
          <pc:docMk/>
          <pc:sldMk cId="1222342427" sldId="272"/>
        </pc:sldMkLst>
      </pc:sldChg>
      <pc:sldChg chg="addSp modSp new mod">
        <pc:chgData name="Andrej Bogdanov" userId="896fc40a-cbdd-4f42-a373-b4d25dd81a07" providerId="ADAL" clId="{9EA3C78C-393C-9143-AC6A-DB0E15808300}" dt="2023-01-15T23:24:02.258" v="1752" actId="14100"/>
        <pc:sldMkLst>
          <pc:docMk/>
          <pc:sldMk cId="2800132942" sldId="273"/>
        </pc:sldMkLst>
      </pc:sldChg>
      <pc:sldChg chg="addSp modSp new mod">
        <pc:chgData name="Andrej Bogdanov" userId="896fc40a-cbdd-4f42-a373-b4d25dd81a07" providerId="ADAL" clId="{9EA3C78C-393C-9143-AC6A-DB0E15808300}" dt="2023-01-16T20:19:05.887" v="2328" actId="1035"/>
        <pc:sldMkLst>
          <pc:docMk/>
          <pc:sldMk cId="3653922702" sldId="274"/>
        </pc:sldMkLst>
      </pc:sldChg>
      <pc:sldChg chg="addSp modSp new mod">
        <pc:chgData name="Andrej Bogdanov" userId="896fc40a-cbdd-4f42-a373-b4d25dd81a07" providerId="ADAL" clId="{9EA3C78C-393C-9143-AC6A-DB0E15808300}" dt="2023-01-16T20:19:10.945" v="2335" actId="1035"/>
        <pc:sldMkLst>
          <pc:docMk/>
          <pc:sldMk cId="3452746667" sldId="275"/>
        </pc:sldMkLst>
      </pc:sldChg>
      <pc:sldChg chg="new">
        <pc:chgData name="Andrej Bogdanov" userId="896fc40a-cbdd-4f42-a373-b4d25dd81a07" providerId="ADAL" clId="{9EA3C78C-393C-9143-AC6A-DB0E15808300}" dt="2023-01-16T00:01:09.512" v="2099" actId="680"/>
        <pc:sldMkLst>
          <pc:docMk/>
          <pc:sldMk cId="4056336775" sldId="276"/>
        </pc:sldMkLst>
      </pc:sldChg>
      <pc:sldChg chg="new">
        <pc:chgData name="Andrej Bogdanov" userId="896fc40a-cbdd-4f42-a373-b4d25dd81a07" providerId="ADAL" clId="{9EA3C78C-393C-9143-AC6A-DB0E15808300}" dt="2023-01-16T00:01:13.671" v="2100" actId="680"/>
        <pc:sldMkLst>
          <pc:docMk/>
          <pc:sldMk cId="589769542" sldId="277"/>
        </pc:sldMkLst>
      </pc:sldChg>
      <pc:sldChg chg="addSp modSp new mod">
        <pc:chgData name="Andrej Bogdanov" userId="896fc40a-cbdd-4f42-a373-b4d25dd81a07" providerId="ADAL" clId="{9EA3C78C-393C-9143-AC6A-DB0E15808300}" dt="2023-01-16T00:02:50.953" v="2178" actId="57"/>
        <pc:sldMkLst>
          <pc:docMk/>
          <pc:sldMk cId="1623968294" sldId="278"/>
        </pc:sldMkLst>
      </pc:sldChg>
      <pc:sldChg chg="new">
        <pc:chgData name="Andrej Bogdanov" userId="896fc40a-cbdd-4f42-a373-b4d25dd81a07" providerId="ADAL" clId="{9EA3C78C-393C-9143-AC6A-DB0E15808300}" dt="2023-01-16T17:36:38.488" v="2181" actId="680"/>
        <pc:sldMkLst>
          <pc:docMk/>
          <pc:sldMk cId="2769535959" sldId="279"/>
        </pc:sldMkLst>
      </pc:sldChg>
    </pc:docChg>
  </pc:docChgLst>
  <pc:docChgLst>
    <pc:chgData name="Andrej Bogdanov (CSD)" userId="54a3fc38-bcd8-4812-b887-b84a314b9e17" providerId="ADAL" clId="{75AB4380-57EE-BC4E-B3C4-4B2B77FF2313}"/>
    <pc:docChg chg="custSel addSld delSld modSld sldOrd">
      <pc:chgData name="Andrej Bogdanov (CSD)" userId="54a3fc38-bcd8-4812-b887-b84a314b9e17" providerId="ADAL" clId="{75AB4380-57EE-BC4E-B3C4-4B2B77FF2313}" dt="2021-12-12T13:02:13.436" v="948" actId="207"/>
      <pc:docMkLst>
        <pc:docMk/>
      </pc:docMkLst>
      <pc:sldChg chg="modSp mod">
        <pc:chgData name="Andrej Bogdanov (CSD)" userId="54a3fc38-bcd8-4812-b887-b84a314b9e17" providerId="ADAL" clId="{75AB4380-57EE-BC4E-B3C4-4B2B77FF2313}" dt="2021-12-12T08:36:46.328" v="35" actId="114"/>
        <pc:sldMkLst>
          <pc:docMk/>
          <pc:sldMk cId="2816247312" sldId="257"/>
        </pc:sldMkLst>
      </pc:sldChg>
      <pc:sldChg chg="addSp delSp modSp mod ord modAnim">
        <pc:chgData name="Andrej Bogdanov (CSD)" userId="54a3fc38-bcd8-4812-b887-b84a314b9e17" providerId="ADAL" clId="{75AB4380-57EE-BC4E-B3C4-4B2B77FF2313}" dt="2021-12-12T12:59:47.959" v="885"/>
        <pc:sldMkLst>
          <pc:docMk/>
          <pc:sldMk cId="1157423192" sldId="258"/>
        </pc:sldMkLst>
      </pc:sldChg>
      <pc:sldChg chg="del">
        <pc:chgData name="Andrej Bogdanov (CSD)" userId="54a3fc38-bcd8-4812-b887-b84a314b9e17" providerId="ADAL" clId="{75AB4380-57EE-BC4E-B3C4-4B2B77FF2313}" dt="2021-12-12T08:37:01.090" v="36" actId="2696"/>
        <pc:sldMkLst>
          <pc:docMk/>
          <pc:sldMk cId="245390267" sldId="259"/>
        </pc:sldMkLst>
      </pc:sldChg>
      <pc:sldChg chg="addSp delSp modSp mod ord delAnim modAnim">
        <pc:chgData name="Andrej Bogdanov (CSD)" userId="54a3fc38-bcd8-4812-b887-b84a314b9e17" providerId="ADAL" clId="{75AB4380-57EE-BC4E-B3C4-4B2B77FF2313}" dt="2021-12-12T09:05:47.596" v="350"/>
        <pc:sldMkLst>
          <pc:docMk/>
          <pc:sldMk cId="1449321409" sldId="260"/>
        </pc:sldMkLst>
      </pc:sldChg>
      <pc:sldChg chg="delSp del mod">
        <pc:chgData name="Andrej Bogdanov (CSD)" userId="54a3fc38-bcd8-4812-b887-b84a314b9e17" providerId="ADAL" clId="{75AB4380-57EE-BC4E-B3C4-4B2B77FF2313}" dt="2021-12-12T13:01:52.141" v="938" actId="2696"/>
        <pc:sldMkLst>
          <pc:docMk/>
          <pc:sldMk cId="1809566681" sldId="261"/>
        </pc:sldMkLst>
      </pc:sldChg>
      <pc:sldChg chg="modSp mod">
        <pc:chgData name="Andrej Bogdanov (CSD)" userId="54a3fc38-bcd8-4812-b887-b84a314b9e17" providerId="ADAL" clId="{75AB4380-57EE-BC4E-B3C4-4B2B77FF2313}" dt="2021-12-12T13:02:13.436" v="948" actId="207"/>
        <pc:sldMkLst>
          <pc:docMk/>
          <pc:sldMk cId="3661820710" sldId="263"/>
        </pc:sldMkLst>
      </pc:sldChg>
      <pc:sldChg chg="addSp delSp modSp new mod">
        <pc:chgData name="Andrej Bogdanov (CSD)" userId="54a3fc38-bcd8-4812-b887-b84a314b9e17" providerId="ADAL" clId="{75AB4380-57EE-BC4E-B3C4-4B2B77FF2313}" dt="2021-12-12T12:41:26.192" v="780" actId="1036"/>
        <pc:sldMkLst>
          <pc:docMk/>
          <pc:sldMk cId="677878896" sldId="277"/>
        </pc:sldMkLst>
      </pc:sldChg>
      <pc:sldChg chg="modSp add mod">
        <pc:chgData name="Andrej Bogdanov (CSD)" userId="54a3fc38-bcd8-4812-b887-b84a314b9e17" providerId="ADAL" clId="{75AB4380-57EE-BC4E-B3C4-4B2B77FF2313}" dt="2021-12-12T12:59:57.036" v="891" actId="20577"/>
        <pc:sldMkLst>
          <pc:docMk/>
          <pc:sldMk cId="435714625" sldId="278"/>
        </pc:sldMkLst>
      </pc:sldChg>
      <pc:sldChg chg="addSp modSp new mod modAnim">
        <pc:chgData name="Andrej Bogdanov (CSD)" userId="54a3fc38-bcd8-4812-b887-b84a314b9e17" providerId="ADAL" clId="{75AB4380-57EE-BC4E-B3C4-4B2B77FF2313}" dt="2021-12-12T13:01:46.056" v="937" actId="1076"/>
        <pc:sldMkLst>
          <pc:docMk/>
          <pc:sldMk cId="4244984495" sldId="279"/>
        </pc:sldMkLst>
      </pc:sldChg>
    </pc:docChg>
  </pc:docChgLst>
  <pc:docChgLst>
    <pc:chgData name="Andrej Bogdanov" userId="896fc40a-cbdd-4f42-a373-b4d25dd81a07" providerId="ADAL" clId="{0D9B77BC-F433-164F-B1D5-307A42870BFA}"/>
    <pc:docChg chg="custSel modSld">
      <pc:chgData name="Andrej Bogdanov" userId="896fc40a-cbdd-4f42-a373-b4d25dd81a07" providerId="ADAL" clId="{0D9B77BC-F433-164F-B1D5-307A42870BFA}" dt="2026-01-21T16:23:14.017" v="17" actId="478"/>
      <pc:docMkLst>
        <pc:docMk/>
      </pc:docMkLst>
      <pc:sldChg chg="delSp mod">
        <pc:chgData name="Andrej Bogdanov" userId="896fc40a-cbdd-4f42-a373-b4d25dd81a07" providerId="ADAL" clId="{0D9B77BC-F433-164F-B1D5-307A42870BFA}" dt="2026-01-21T16:23:14.017" v="17" actId="478"/>
        <pc:sldMkLst>
          <pc:docMk/>
          <pc:sldMk cId="3113400043" sldId="348"/>
        </pc:sldMkLst>
        <pc:inkChg chg="del">
          <ac:chgData name="Andrej Bogdanov" userId="896fc40a-cbdd-4f42-a373-b4d25dd81a07" providerId="ADAL" clId="{0D9B77BC-F433-164F-B1D5-307A42870BFA}" dt="2026-01-21T16:23:06.839" v="12" actId="478"/>
          <ac:inkMkLst>
            <pc:docMk/>
            <pc:sldMk cId="3113400043" sldId="348"/>
            <ac:inkMk id="4" creationId="{09847A93-87BC-EAF9-DDC4-40166C55CE2A}"/>
          </ac:inkMkLst>
        </pc:inkChg>
        <pc:inkChg chg="del">
          <ac:chgData name="Andrej Bogdanov" userId="896fc40a-cbdd-4f42-a373-b4d25dd81a07" providerId="ADAL" clId="{0D9B77BC-F433-164F-B1D5-307A42870BFA}" dt="2026-01-21T16:23:05.799" v="11" actId="478"/>
          <ac:inkMkLst>
            <pc:docMk/>
            <pc:sldMk cId="3113400043" sldId="348"/>
            <ac:inkMk id="5" creationId="{C97F7670-D4FD-9360-D6A4-BEA69968DC0F}"/>
          </ac:inkMkLst>
        </pc:inkChg>
        <pc:inkChg chg="del">
          <ac:chgData name="Andrej Bogdanov" userId="896fc40a-cbdd-4f42-a373-b4d25dd81a07" providerId="ADAL" clId="{0D9B77BC-F433-164F-B1D5-307A42870BFA}" dt="2026-01-21T16:23:14.017" v="17" actId="478"/>
          <ac:inkMkLst>
            <pc:docMk/>
            <pc:sldMk cId="3113400043" sldId="348"/>
            <ac:inkMk id="6" creationId="{62CA279E-1190-4FFB-6894-37A044A67365}"/>
          </ac:inkMkLst>
        </pc:inkChg>
        <pc:inkChg chg="del">
          <ac:chgData name="Andrej Bogdanov" userId="896fc40a-cbdd-4f42-a373-b4d25dd81a07" providerId="ADAL" clId="{0D9B77BC-F433-164F-B1D5-307A42870BFA}" dt="2026-01-21T16:23:08.423" v="13" actId="478"/>
          <ac:inkMkLst>
            <pc:docMk/>
            <pc:sldMk cId="3113400043" sldId="348"/>
            <ac:inkMk id="7" creationId="{60495CDF-F739-6E4A-35F9-0796975C8009}"/>
          </ac:inkMkLst>
        </pc:inkChg>
        <pc:inkChg chg="del">
          <ac:chgData name="Andrej Bogdanov" userId="896fc40a-cbdd-4f42-a373-b4d25dd81a07" providerId="ADAL" clId="{0D9B77BC-F433-164F-B1D5-307A42870BFA}" dt="2026-01-21T16:23:12.702" v="16" actId="478"/>
          <ac:inkMkLst>
            <pc:docMk/>
            <pc:sldMk cId="3113400043" sldId="348"/>
            <ac:inkMk id="12" creationId="{2AA9CC47-5E5C-FA60-153F-5EB5BA8BD424}"/>
          </ac:inkMkLst>
        </pc:inkChg>
        <pc:inkChg chg="del">
          <ac:chgData name="Andrej Bogdanov" userId="896fc40a-cbdd-4f42-a373-b4d25dd81a07" providerId="ADAL" clId="{0D9B77BC-F433-164F-B1D5-307A42870BFA}" dt="2026-01-21T16:23:09.927" v="14" actId="478"/>
          <ac:inkMkLst>
            <pc:docMk/>
            <pc:sldMk cId="3113400043" sldId="348"/>
            <ac:inkMk id="13" creationId="{C83A1293-B53B-CFE2-E050-637A66052A45}"/>
          </ac:inkMkLst>
        </pc:inkChg>
        <pc:inkChg chg="del">
          <ac:chgData name="Andrej Bogdanov" userId="896fc40a-cbdd-4f42-a373-b4d25dd81a07" providerId="ADAL" clId="{0D9B77BC-F433-164F-B1D5-307A42870BFA}" dt="2026-01-21T16:23:11.153" v="15" actId="478"/>
          <ac:inkMkLst>
            <pc:docMk/>
            <pc:sldMk cId="3113400043" sldId="348"/>
            <ac:inkMk id="14" creationId="{D566ADCE-AEFF-6667-DAC3-70B2A2EDB309}"/>
          </ac:inkMkLst>
        </pc:inkChg>
      </pc:sldChg>
      <pc:sldChg chg="delSp modSp mod">
        <pc:chgData name="Andrej Bogdanov" userId="896fc40a-cbdd-4f42-a373-b4d25dd81a07" providerId="ADAL" clId="{0D9B77BC-F433-164F-B1D5-307A42870BFA}" dt="2026-01-21T16:23:03.685" v="10" actId="478"/>
        <pc:sldMkLst>
          <pc:docMk/>
          <pc:sldMk cId="557516002" sldId="349"/>
        </pc:sldMkLst>
        <pc:inkChg chg="del mod">
          <ac:chgData name="Andrej Bogdanov" userId="896fc40a-cbdd-4f42-a373-b4d25dd81a07" providerId="ADAL" clId="{0D9B77BC-F433-164F-B1D5-307A42870BFA}" dt="2026-01-21T16:23:03.685" v="10" actId="478"/>
          <ac:inkMkLst>
            <pc:docMk/>
            <pc:sldMk cId="557516002" sldId="349"/>
            <ac:inkMk id="5" creationId="{1D1ECA68-FF5F-532D-F5D8-BB019100A45A}"/>
          </ac:inkMkLst>
        </pc:inkChg>
        <pc:inkChg chg="del">
          <ac:chgData name="Andrej Bogdanov" userId="896fc40a-cbdd-4f42-a373-b4d25dd81a07" providerId="ADAL" clId="{0D9B77BC-F433-164F-B1D5-307A42870BFA}" dt="2026-01-21T16:23:02.854" v="8" actId="478"/>
          <ac:inkMkLst>
            <pc:docMk/>
            <pc:sldMk cId="557516002" sldId="349"/>
            <ac:inkMk id="8" creationId="{0F568E66-D51F-F37A-66D9-873B7A917F5F}"/>
          </ac:inkMkLst>
        </pc:inkChg>
        <pc:inkChg chg="del">
          <ac:chgData name="Andrej Bogdanov" userId="896fc40a-cbdd-4f42-a373-b4d25dd81a07" providerId="ADAL" clId="{0D9B77BC-F433-164F-B1D5-307A42870BFA}" dt="2026-01-21T16:23:02.022" v="7" actId="478"/>
          <ac:inkMkLst>
            <pc:docMk/>
            <pc:sldMk cId="557516002" sldId="349"/>
            <ac:inkMk id="9" creationId="{0E5738A6-F1A1-625A-4239-7FF625F18B9D}"/>
          </ac:inkMkLst>
        </pc:inkChg>
      </pc:sldChg>
      <pc:sldChg chg="delSp mod">
        <pc:chgData name="Andrej Bogdanov" userId="896fc40a-cbdd-4f42-a373-b4d25dd81a07" providerId="ADAL" clId="{0D9B77BC-F433-164F-B1D5-307A42870BFA}" dt="2026-01-21T16:23:00.069" v="6" actId="478"/>
        <pc:sldMkLst>
          <pc:docMk/>
          <pc:sldMk cId="2042552039" sldId="350"/>
        </pc:sldMkLst>
        <pc:inkChg chg="del">
          <ac:chgData name="Andrej Bogdanov" userId="896fc40a-cbdd-4f42-a373-b4d25dd81a07" providerId="ADAL" clId="{0D9B77BC-F433-164F-B1D5-307A42870BFA}" dt="2026-01-21T16:22:53.880" v="0" actId="478"/>
          <ac:inkMkLst>
            <pc:docMk/>
            <pc:sldMk cId="2042552039" sldId="350"/>
            <ac:inkMk id="2" creationId="{153754AA-83E3-6D47-6A1A-DB71CE65A6C9}"/>
          </ac:inkMkLst>
        </pc:inkChg>
        <pc:inkChg chg="del">
          <ac:chgData name="Andrej Bogdanov" userId="896fc40a-cbdd-4f42-a373-b4d25dd81a07" providerId="ADAL" clId="{0D9B77BC-F433-164F-B1D5-307A42870BFA}" dt="2026-01-21T16:22:56.613" v="3" actId="478"/>
          <ac:inkMkLst>
            <pc:docMk/>
            <pc:sldMk cId="2042552039" sldId="350"/>
            <ac:inkMk id="3" creationId="{47600C4B-AB9D-A68A-1C89-19CA230995DC}"/>
          </ac:inkMkLst>
        </pc:inkChg>
        <pc:inkChg chg="del">
          <ac:chgData name="Andrej Bogdanov" userId="896fc40a-cbdd-4f42-a373-b4d25dd81a07" providerId="ADAL" clId="{0D9B77BC-F433-164F-B1D5-307A42870BFA}" dt="2026-01-21T16:22:57.416" v="4" actId="478"/>
          <ac:inkMkLst>
            <pc:docMk/>
            <pc:sldMk cId="2042552039" sldId="350"/>
            <ac:inkMk id="4" creationId="{821E1DD2-435D-7594-F4C4-DA942F0DFB59}"/>
          </ac:inkMkLst>
        </pc:inkChg>
        <pc:inkChg chg="del">
          <ac:chgData name="Andrej Bogdanov" userId="896fc40a-cbdd-4f42-a373-b4d25dd81a07" providerId="ADAL" clId="{0D9B77BC-F433-164F-B1D5-307A42870BFA}" dt="2026-01-21T16:22:58.678" v="5" actId="478"/>
          <ac:inkMkLst>
            <pc:docMk/>
            <pc:sldMk cId="2042552039" sldId="350"/>
            <ac:inkMk id="8" creationId="{3305C4BE-9646-F86C-9AA3-3FCAE4C4043B}"/>
          </ac:inkMkLst>
        </pc:inkChg>
        <pc:inkChg chg="del">
          <ac:chgData name="Andrej Bogdanov" userId="896fc40a-cbdd-4f42-a373-b4d25dd81a07" providerId="ADAL" clId="{0D9B77BC-F433-164F-B1D5-307A42870BFA}" dt="2026-01-21T16:22:54.966" v="1" actId="478"/>
          <ac:inkMkLst>
            <pc:docMk/>
            <pc:sldMk cId="2042552039" sldId="350"/>
            <ac:inkMk id="9" creationId="{6F289537-6F6F-B1D7-CEFF-B387D50E8E26}"/>
          </ac:inkMkLst>
        </pc:inkChg>
        <pc:inkChg chg="del">
          <ac:chgData name="Andrej Bogdanov" userId="896fc40a-cbdd-4f42-a373-b4d25dd81a07" providerId="ADAL" clId="{0D9B77BC-F433-164F-B1D5-307A42870BFA}" dt="2026-01-21T16:23:00.069" v="6" actId="478"/>
          <ac:inkMkLst>
            <pc:docMk/>
            <pc:sldMk cId="2042552039" sldId="350"/>
            <ac:inkMk id="10" creationId="{CF43A0B9-1256-8DEA-9C0C-FB17A7EEB079}"/>
          </ac:inkMkLst>
        </pc:inkChg>
        <pc:inkChg chg="del">
          <ac:chgData name="Andrej Bogdanov" userId="896fc40a-cbdd-4f42-a373-b4d25dd81a07" providerId="ADAL" clId="{0D9B77BC-F433-164F-B1D5-307A42870BFA}" dt="2026-01-21T16:22:55.837" v="2" actId="478"/>
          <ac:inkMkLst>
            <pc:docMk/>
            <pc:sldMk cId="2042552039" sldId="350"/>
            <ac:inkMk id="11" creationId="{2EECDAA7-A004-6EF6-E85A-AABC477FCECB}"/>
          </ac:inkMkLst>
        </pc:inkChg>
      </pc:sldChg>
    </pc:docChg>
  </pc:docChgLst>
  <pc:docChgLst>
    <pc:chgData name="Andrej Bogdanov" userId="896fc40a-cbdd-4f42-a373-b4d25dd81a07" providerId="ADAL" clId="{BEDCA5E1-9AE4-3D48-8EE4-410EF020F921}"/>
    <pc:docChg chg="custSel modSld sldOrd">
      <pc:chgData name="Andrej Bogdanov" userId="896fc40a-cbdd-4f42-a373-b4d25dd81a07" providerId="ADAL" clId="{BEDCA5E1-9AE4-3D48-8EE4-410EF020F921}" dt="2024-01-24T15:23:19.278" v="162" actId="7634"/>
      <pc:docMkLst>
        <pc:docMk/>
      </pc:docMkLst>
      <pc:sldChg chg="addSp delSp">
        <pc:chgData name="Andrej Bogdanov" userId="896fc40a-cbdd-4f42-a373-b4d25dd81a07" providerId="ADAL" clId="{BEDCA5E1-9AE4-3D48-8EE4-410EF020F921}" dt="2024-01-17T16:09:37.399" v="158" actId="7634"/>
        <pc:sldMkLst>
          <pc:docMk/>
          <pc:sldMk cId="3961257699" sldId="259"/>
        </pc:sldMkLst>
      </pc:sldChg>
      <pc:sldChg chg="addSp delSp">
        <pc:chgData name="Andrej Bogdanov" userId="896fc40a-cbdd-4f42-a373-b4d25dd81a07" providerId="ADAL" clId="{BEDCA5E1-9AE4-3D48-8EE4-410EF020F921}" dt="2024-01-17T16:09:37.399" v="158" actId="7634"/>
        <pc:sldMkLst>
          <pc:docMk/>
          <pc:sldMk cId="4210852026" sldId="260"/>
        </pc:sldMkLst>
      </pc:sldChg>
      <pc:sldChg chg="modSp ord">
        <pc:chgData name="Andrej Bogdanov" userId="896fc40a-cbdd-4f42-a373-b4d25dd81a07" providerId="ADAL" clId="{BEDCA5E1-9AE4-3D48-8EE4-410EF020F921}" dt="2024-01-17T13:41:03.567" v="157" actId="1076"/>
        <pc:sldMkLst>
          <pc:docMk/>
          <pc:sldMk cId="1182589400" sldId="263"/>
        </pc:sldMkLst>
      </pc:sldChg>
      <pc:sldChg chg="addSp">
        <pc:chgData name="Andrej Bogdanov" userId="896fc40a-cbdd-4f42-a373-b4d25dd81a07" providerId="ADAL" clId="{BEDCA5E1-9AE4-3D48-8EE4-410EF020F921}" dt="2024-01-19T14:43:06.010" v="159" actId="7634"/>
        <pc:sldMkLst>
          <pc:docMk/>
          <pc:sldMk cId="3281090300" sldId="265"/>
        </pc:sldMkLst>
      </pc:sldChg>
      <pc:sldChg chg="addSp">
        <pc:chgData name="Andrej Bogdanov" userId="896fc40a-cbdd-4f42-a373-b4d25dd81a07" providerId="ADAL" clId="{BEDCA5E1-9AE4-3D48-8EE4-410EF020F921}" dt="2024-01-19T23:04:25.302" v="160" actId="7634"/>
        <pc:sldMkLst>
          <pc:docMk/>
          <pc:sldMk cId="2793685821" sldId="266"/>
        </pc:sldMkLst>
      </pc:sldChg>
      <pc:sldChg chg="addSp">
        <pc:chgData name="Andrej Bogdanov" userId="896fc40a-cbdd-4f42-a373-b4d25dd81a07" providerId="ADAL" clId="{BEDCA5E1-9AE4-3D48-8EE4-410EF020F921}" dt="2024-01-19T23:04:25.302" v="160" actId="7634"/>
        <pc:sldMkLst>
          <pc:docMk/>
          <pc:sldMk cId="1559012950" sldId="267"/>
        </pc:sldMkLst>
      </pc:sldChg>
      <pc:sldChg chg="addSp">
        <pc:chgData name="Andrej Bogdanov" userId="896fc40a-cbdd-4f42-a373-b4d25dd81a07" providerId="ADAL" clId="{BEDCA5E1-9AE4-3D48-8EE4-410EF020F921}" dt="2024-01-19T23:04:25.302" v="160" actId="7634"/>
        <pc:sldMkLst>
          <pc:docMk/>
          <pc:sldMk cId="2859599396" sldId="268"/>
        </pc:sldMkLst>
      </pc:sldChg>
      <pc:sldChg chg="addSp">
        <pc:chgData name="Andrej Bogdanov" userId="896fc40a-cbdd-4f42-a373-b4d25dd81a07" providerId="ADAL" clId="{BEDCA5E1-9AE4-3D48-8EE4-410EF020F921}" dt="2024-01-19T23:04:25.302" v="160" actId="7634"/>
        <pc:sldMkLst>
          <pc:docMk/>
          <pc:sldMk cId="2014250980" sldId="269"/>
        </pc:sldMkLst>
      </pc:sldChg>
      <pc:sldChg chg="addSp">
        <pc:chgData name="Andrej Bogdanov" userId="896fc40a-cbdd-4f42-a373-b4d25dd81a07" providerId="ADAL" clId="{BEDCA5E1-9AE4-3D48-8EE4-410EF020F921}" dt="2024-01-19T14:43:06.010" v="159" actId="7634"/>
        <pc:sldMkLst>
          <pc:docMk/>
          <pc:sldMk cId="370225220" sldId="270"/>
        </pc:sldMkLst>
      </pc:sldChg>
      <pc:sldChg chg="addSp">
        <pc:chgData name="Andrej Bogdanov" userId="896fc40a-cbdd-4f42-a373-b4d25dd81a07" providerId="ADAL" clId="{BEDCA5E1-9AE4-3D48-8EE4-410EF020F921}" dt="2024-01-19T14:43:06.010" v="159" actId="7634"/>
        <pc:sldMkLst>
          <pc:docMk/>
          <pc:sldMk cId="3424700479" sldId="271"/>
        </pc:sldMkLst>
      </pc:sldChg>
      <pc:sldChg chg="addSp">
        <pc:chgData name="Andrej Bogdanov" userId="896fc40a-cbdd-4f42-a373-b4d25dd81a07" providerId="ADAL" clId="{BEDCA5E1-9AE4-3D48-8EE4-410EF020F921}" dt="2024-01-19T14:43:06.010" v="159" actId="7634"/>
        <pc:sldMkLst>
          <pc:docMk/>
          <pc:sldMk cId="1222342427" sldId="272"/>
        </pc:sldMkLst>
      </pc:sldChg>
      <pc:sldChg chg="addSp">
        <pc:chgData name="Andrej Bogdanov" userId="896fc40a-cbdd-4f42-a373-b4d25dd81a07" providerId="ADAL" clId="{BEDCA5E1-9AE4-3D48-8EE4-410EF020F921}" dt="2024-01-19T14:43:06.010" v="159" actId="7634"/>
        <pc:sldMkLst>
          <pc:docMk/>
          <pc:sldMk cId="2800132942" sldId="273"/>
        </pc:sldMkLst>
      </pc:sldChg>
      <pc:sldChg chg="addSp">
        <pc:chgData name="Andrej Bogdanov" userId="896fc40a-cbdd-4f42-a373-b4d25dd81a07" providerId="ADAL" clId="{BEDCA5E1-9AE4-3D48-8EE4-410EF020F921}" dt="2024-01-19T14:43:06.010" v="159" actId="7634"/>
        <pc:sldMkLst>
          <pc:docMk/>
          <pc:sldMk cId="3653922702" sldId="274"/>
        </pc:sldMkLst>
      </pc:sldChg>
      <pc:sldChg chg="addSp">
        <pc:chgData name="Andrej Bogdanov" userId="896fc40a-cbdd-4f42-a373-b4d25dd81a07" providerId="ADAL" clId="{BEDCA5E1-9AE4-3D48-8EE4-410EF020F921}" dt="2024-01-24T15:20:15.768" v="161" actId="7634"/>
        <pc:sldMkLst>
          <pc:docMk/>
          <pc:sldMk cId="3452746667" sldId="275"/>
        </pc:sldMkLst>
      </pc:sldChg>
      <pc:sldChg chg="addSp">
        <pc:chgData name="Andrej Bogdanov" userId="896fc40a-cbdd-4f42-a373-b4d25dd81a07" providerId="ADAL" clId="{BEDCA5E1-9AE4-3D48-8EE4-410EF020F921}" dt="2024-01-24T15:23:19.278" v="162" actId="7634"/>
        <pc:sldMkLst>
          <pc:docMk/>
          <pc:sldMk cId="4056336775" sldId="276"/>
        </pc:sldMkLst>
      </pc:sldChg>
      <pc:sldChg chg="addSp">
        <pc:chgData name="Andrej Bogdanov" userId="896fc40a-cbdd-4f42-a373-b4d25dd81a07" providerId="ADAL" clId="{BEDCA5E1-9AE4-3D48-8EE4-410EF020F921}" dt="2024-01-24T15:20:15.768" v="161" actId="7634"/>
        <pc:sldMkLst>
          <pc:docMk/>
          <pc:sldMk cId="589769542" sldId="277"/>
        </pc:sldMkLst>
      </pc:sldChg>
      <pc:sldChg chg="addSp delSp">
        <pc:chgData name="Andrej Bogdanov" userId="896fc40a-cbdd-4f42-a373-b4d25dd81a07" providerId="ADAL" clId="{BEDCA5E1-9AE4-3D48-8EE4-410EF020F921}" dt="2024-01-17T16:09:37.399" v="158" actId="7634"/>
        <pc:sldMkLst>
          <pc:docMk/>
          <pc:sldMk cId="2769535959" sldId="279"/>
        </pc:sldMkLst>
      </pc:sldChg>
      <pc:sldChg chg="addSp">
        <pc:chgData name="Andrej Bogdanov" userId="896fc40a-cbdd-4f42-a373-b4d25dd81a07" providerId="ADAL" clId="{BEDCA5E1-9AE4-3D48-8EE4-410EF020F921}" dt="2024-01-19T14:43:06.010" v="159" actId="7634"/>
        <pc:sldMkLst>
          <pc:docMk/>
          <pc:sldMk cId="262560635" sldId="280"/>
        </pc:sldMkLst>
      </pc:sldChg>
      <pc:sldChg chg="addSp">
        <pc:chgData name="Andrej Bogdanov" userId="896fc40a-cbdd-4f42-a373-b4d25dd81a07" providerId="ADAL" clId="{BEDCA5E1-9AE4-3D48-8EE4-410EF020F921}" dt="2024-01-19T14:43:06.010" v="159" actId="7634"/>
        <pc:sldMkLst>
          <pc:docMk/>
          <pc:sldMk cId="3188790175" sldId="281"/>
        </pc:sldMkLst>
      </pc:sldChg>
    </pc:docChg>
  </pc:docChgLst>
  <pc:docChgLst>
    <pc:chgData name="Andrej Bogdanov" userId="896fc40a-cbdd-4f42-a373-b4d25dd81a07" providerId="ADAL" clId="{7F7869AA-C873-AA46-953B-DA4F95CD8AA4}"/>
    <pc:docChg chg="custSel modSld">
      <pc:chgData name="Andrej Bogdanov" userId="896fc40a-cbdd-4f42-a373-b4d25dd81a07" providerId="ADAL" clId="{7F7869AA-C873-AA46-953B-DA4F95CD8AA4}" dt="2023-01-17T23:39:36.815" v="2" actId="7634"/>
      <pc:docMkLst>
        <pc:docMk/>
      </pc:docMkLst>
      <pc:sldChg chg="addSp">
        <pc:chgData name="Andrej Bogdanov" userId="896fc40a-cbdd-4f42-a373-b4d25dd81a07" providerId="ADAL" clId="{7F7869AA-C873-AA46-953B-DA4F95CD8AA4}" dt="2023-01-17T22:49:18.282" v="0" actId="7634"/>
        <pc:sldMkLst>
          <pc:docMk/>
          <pc:sldMk cId="2798753424" sldId="258"/>
        </pc:sldMkLst>
      </pc:sldChg>
      <pc:sldChg chg="addSp">
        <pc:chgData name="Andrej Bogdanov" userId="896fc40a-cbdd-4f42-a373-b4d25dd81a07" providerId="ADAL" clId="{7F7869AA-C873-AA46-953B-DA4F95CD8AA4}" dt="2023-01-17T23:07:13.895" v="1" actId="7634"/>
        <pc:sldMkLst>
          <pc:docMk/>
          <pc:sldMk cId="3961257699" sldId="259"/>
        </pc:sldMkLst>
      </pc:sldChg>
      <pc:sldChg chg="addSp">
        <pc:chgData name="Andrej Bogdanov" userId="896fc40a-cbdd-4f42-a373-b4d25dd81a07" providerId="ADAL" clId="{7F7869AA-C873-AA46-953B-DA4F95CD8AA4}" dt="2023-01-17T23:07:13.895" v="1" actId="7634"/>
        <pc:sldMkLst>
          <pc:docMk/>
          <pc:sldMk cId="4210852026" sldId="260"/>
        </pc:sldMkLst>
      </pc:sldChg>
      <pc:sldChg chg="addSp">
        <pc:chgData name="Andrej Bogdanov" userId="896fc40a-cbdd-4f42-a373-b4d25dd81a07" providerId="ADAL" clId="{7F7869AA-C873-AA46-953B-DA4F95CD8AA4}" dt="2023-01-17T23:39:36.815" v="2" actId="7634"/>
        <pc:sldMkLst>
          <pc:docMk/>
          <pc:sldMk cId="1414167123" sldId="262"/>
        </pc:sldMkLst>
      </pc:sldChg>
      <pc:sldChg chg="addSp">
        <pc:chgData name="Andrej Bogdanov" userId="896fc40a-cbdd-4f42-a373-b4d25dd81a07" providerId="ADAL" clId="{7F7869AA-C873-AA46-953B-DA4F95CD8AA4}" dt="2023-01-17T23:39:36.815" v="2" actId="7634"/>
        <pc:sldMkLst>
          <pc:docMk/>
          <pc:sldMk cId="3281090300" sldId="265"/>
        </pc:sldMkLst>
      </pc:sldChg>
      <pc:sldChg chg="addSp">
        <pc:chgData name="Andrej Bogdanov" userId="896fc40a-cbdd-4f42-a373-b4d25dd81a07" providerId="ADAL" clId="{7F7869AA-C873-AA46-953B-DA4F95CD8AA4}" dt="2023-01-17T23:39:36.815" v="2" actId="7634"/>
        <pc:sldMkLst>
          <pc:docMk/>
          <pc:sldMk cId="2793685821" sldId="266"/>
        </pc:sldMkLst>
      </pc:sldChg>
      <pc:sldChg chg="addSp">
        <pc:chgData name="Andrej Bogdanov" userId="896fc40a-cbdd-4f42-a373-b4d25dd81a07" providerId="ADAL" clId="{7F7869AA-C873-AA46-953B-DA4F95CD8AA4}" dt="2023-01-17T23:39:36.815" v="2" actId="7634"/>
        <pc:sldMkLst>
          <pc:docMk/>
          <pc:sldMk cId="1559012950" sldId="267"/>
        </pc:sldMkLst>
      </pc:sldChg>
      <pc:sldChg chg="addSp">
        <pc:chgData name="Andrej Bogdanov" userId="896fc40a-cbdd-4f42-a373-b4d25dd81a07" providerId="ADAL" clId="{7F7869AA-C873-AA46-953B-DA4F95CD8AA4}" dt="2023-01-17T23:39:36.815" v="2" actId="7634"/>
        <pc:sldMkLst>
          <pc:docMk/>
          <pc:sldMk cId="2859599396" sldId="268"/>
        </pc:sldMkLst>
      </pc:sldChg>
      <pc:sldChg chg="addSp">
        <pc:chgData name="Andrej Bogdanov" userId="896fc40a-cbdd-4f42-a373-b4d25dd81a07" providerId="ADAL" clId="{7F7869AA-C873-AA46-953B-DA4F95CD8AA4}" dt="2023-01-17T23:07:13.895" v="1" actId="7634"/>
        <pc:sldMkLst>
          <pc:docMk/>
          <pc:sldMk cId="2769535959" sldId="279"/>
        </pc:sldMkLst>
      </pc:sldChg>
    </pc:docChg>
  </pc:docChgLst>
  <pc:docChgLst>
    <pc:chgData name="Andrej Bogdanov" userId="896fc40a-cbdd-4f42-a373-b4d25dd81a07" providerId="ADAL" clId="{D0ED5701-A910-6C40-A83C-FD94AC6410C8}"/>
    <pc:docChg chg="custSel addSld delSld modSld">
      <pc:chgData name="Andrej Bogdanov" userId="896fc40a-cbdd-4f42-a373-b4d25dd81a07" providerId="ADAL" clId="{D0ED5701-A910-6C40-A83C-FD94AC6410C8}" dt="2023-01-20T20:15:09.073" v="31" actId="1076"/>
      <pc:docMkLst>
        <pc:docMk/>
      </pc:docMkLst>
      <pc:sldChg chg="delSp mod">
        <pc:chgData name="Andrej Bogdanov" userId="896fc40a-cbdd-4f42-a373-b4d25dd81a07" providerId="ADAL" clId="{D0ED5701-A910-6C40-A83C-FD94AC6410C8}" dt="2023-01-18T13:22:00.807" v="0" actId="478"/>
        <pc:sldMkLst>
          <pc:docMk/>
          <pc:sldMk cId="2798753424" sldId="258"/>
        </pc:sldMkLst>
      </pc:sldChg>
      <pc:sldChg chg="delSp mod">
        <pc:chgData name="Andrej Bogdanov" userId="896fc40a-cbdd-4f42-a373-b4d25dd81a07" providerId="ADAL" clId="{D0ED5701-A910-6C40-A83C-FD94AC6410C8}" dt="2023-01-18T13:22:05.525" v="2" actId="478"/>
        <pc:sldMkLst>
          <pc:docMk/>
          <pc:sldMk cId="3961257699" sldId="259"/>
        </pc:sldMkLst>
      </pc:sldChg>
      <pc:sldChg chg="delSp mod">
        <pc:chgData name="Andrej Bogdanov" userId="896fc40a-cbdd-4f42-a373-b4d25dd81a07" providerId="ADAL" clId="{D0ED5701-A910-6C40-A83C-FD94AC6410C8}" dt="2023-01-18T13:22:10.490" v="3" actId="478"/>
        <pc:sldMkLst>
          <pc:docMk/>
          <pc:sldMk cId="4210852026" sldId="260"/>
        </pc:sldMkLst>
      </pc:sldChg>
      <pc:sldChg chg="delSp mod">
        <pc:chgData name="Andrej Bogdanov" userId="896fc40a-cbdd-4f42-a373-b4d25dd81a07" providerId="ADAL" clId="{D0ED5701-A910-6C40-A83C-FD94AC6410C8}" dt="2023-01-18T13:22:18.658" v="6" actId="478"/>
        <pc:sldMkLst>
          <pc:docMk/>
          <pc:sldMk cId="1414167123" sldId="262"/>
        </pc:sldMkLst>
      </pc:sldChg>
      <pc:sldChg chg="delSp mod">
        <pc:chgData name="Andrej Bogdanov" userId="896fc40a-cbdd-4f42-a373-b4d25dd81a07" providerId="ADAL" clId="{D0ED5701-A910-6C40-A83C-FD94AC6410C8}" dt="2023-01-18T13:22:40.250" v="7" actId="478"/>
        <pc:sldMkLst>
          <pc:docMk/>
          <pc:sldMk cId="3281090300" sldId="265"/>
        </pc:sldMkLst>
      </pc:sldChg>
      <pc:sldChg chg="delSp mod">
        <pc:chgData name="Andrej Bogdanov" userId="896fc40a-cbdd-4f42-a373-b4d25dd81a07" providerId="ADAL" clId="{D0ED5701-A910-6C40-A83C-FD94AC6410C8}" dt="2023-01-18T13:22:42.996" v="8" actId="478"/>
        <pc:sldMkLst>
          <pc:docMk/>
          <pc:sldMk cId="2793685821" sldId="266"/>
        </pc:sldMkLst>
      </pc:sldChg>
      <pc:sldChg chg="delSp mod">
        <pc:chgData name="Andrej Bogdanov" userId="896fc40a-cbdd-4f42-a373-b4d25dd81a07" providerId="ADAL" clId="{D0ED5701-A910-6C40-A83C-FD94AC6410C8}" dt="2023-01-18T13:22:47.350" v="9" actId="478"/>
        <pc:sldMkLst>
          <pc:docMk/>
          <pc:sldMk cId="1559012950" sldId="267"/>
        </pc:sldMkLst>
      </pc:sldChg>
      <pc:sldChg chg="delSp mod">
        <pc:chgData name="Andrej Bogdanov" userId="896fc40a-cbdd-4f42-a373-b4d25dd81a07" providerId="ADAL" clId="{D0ED5701-A910-6C40-A83C-FD94AC6410C8}" dt="2023-01-18T13:22:51.230" v="10" actId="478"/>
        <pc:sldMkLst>
          <pc:docMk/>
          <pc:sldMk cId="2859599396" sldId="268"/>
        </pc:sldMkLst>
      </pc:sldChg>
      <pc:sldChg chg="addSp modSp mod">
        <pc:chgData name="Andrej Bogdanov" userId="896fc40a-cbdd-4f42-a373-b4d25dd81a07" providerId="ADAL" clId="{D0ED5701-A910-6C40-A83C-FD94AC6410C8}" dt="2023-01-20T20:15:09.073" v="31" actId="1076"/>
        <pc:sldMkLst>
          <pc:docMk/>
          <pc:sldMk cId="2014250980" sldId="269"/>
        </pc:sldMkLst>
      </pc:sldChg>
      <pc:sldChg chg="add del">
        <pc:chgData name="Andrej Bogdanov" userId="896fc40a-cbdd-4f42-a373-b4d25dd81a07" providerId="ADAL" clId="{D0ED5701-A910-6C40-A83C-FD94AC6410C8}" dt="2023-01-19T21:42:33.369" v="20"/>
        <pc:sldMkLst>
          <pc:docMk/>
          <pc:sldMk cId="370225220" sldId="270"/>
        </pc:sldMkLst>
      </pc:sldChg>
      <pc:sldChg chg="add del">
        <pc:chgData name="Andrej Bogdanov" userId="896fc40a-cbdd-4f42-a373-b4d25dd81a07" providerId="ADAL" clId="{D0ED5701-A910-6C40-A83C-FD94AC6410C8}" dt="2023-01-19T21:42:33.369" v="20"/>
        <pc:sldMkLst>
          <pc:docMk/>
          <pc:sldMk cId="3424700479" sldId="271"/>
        </pc:sldMkLst>
      </pc:sldChg>
      <pc:sldChg chg="add del">
        <pc:chgData name="Andrej Bogdanov" userId="896fc40a-cbdd-4f42-a373-b4d25dd81a07" providerId="ADAL" clId="{D0ED5701-A910-6C40-A83C-FD94AC6410C8}" dt="2023-01-19T21:42:33.369" v="20"/>
        <pc:sldMkLst>
          <pc:docMk/>
          <pc:sldMk cId="1222342427" sldId="272"/>
        </pc:sldMkLst>
      </pc:sldChg>
      <pc:sldChg chg="add del">
        <pc:chgData name="Andrej Bogdanov" userId="896fc40a-cbdd-4f42-a373-b4d25dd81a07" providerId="ADAL" clId="{D0ED5701-A910-6C40-A83C-FD94AC6410C8}" dt="2023-01-19T21:42:33.369" v="20"/>
        <pc:sldMkLst>
          <pc:docMk/>
          <pc:sldMk cId="2800132942" sldId="273"/>
        </pc:sldMkLst>
      </pc:sldChg>
      <pc:sldChg chg="add del">
        <pc:chgData name="Andrej Bogdanov" userId="896fc40a-cbdd-4f42-a373-b4d25dd81a07" providerId="ADAL" clId="{D0ED5701-A910-6C40-A83C-FD94AC6410C8}" dt="2023-01-19T21:46:26.649" v="22"/>
        <pc:sldMkLst>
          <pc:docMk/>
          <pc:sldMk cId="3653922702" sldId="274"/>
        </pc:sldMkLst>
      </pc:sldChg>
      <pc:sldChg chg="add del">
        <pc:chgData name="Andrej Bogdanov" userId="896fc40a-cbdd-4f42-a373-b4d25dd81a07" providerId="ADAL" clId="{D0ED5701-A910-6C40-A83C-FD94AC6410C8}" dt="2023-01-19T21:42:33.369" v="20"/>
        <pc:sldMkLst>
          <pc:docMk/>
          <pc:sldMk cId="3452746667" sldId="275"/>
        </pc:sldMkLst>
      </pc:sldChg>
      <pc:sldChg chg="add del">
        <pc:chgData name="Andrej Bogdanov" userId="896fc40a-cbdd-4f42-a373-b4d25dd81a07" providerId="ADAL" clId="{D0ED5701-A910-6C40-A83C-FD94AC6410C8}" dt="2023-01-19T21:42:33.369" v="20"/>
        <pc:sldMkLst>
          <pc:docMk/>
          <pc:sldMk cId="4056336775" sldId="276"/>
        </pc:sldMkLst>
      </pc:sldChg>
      <pc:sldChg chg="add del">
        <pc:chgData name="Andrej Bogdanov" userId="896fc40a-cbdd-4f42-a373-b4d25dd81a07" providerId="ADAL" clId="{D0ED5701-A910-6C40-A83C-FD94AC6410C8}" dt="2023-01-19T21:42:33.369" v="20"/>
        <pc:sldMkLst>
          <pc:docMk/>
          <pc:sldMk cId="589769542" sldId="277"/>
        </pc:sldMkLst>
      </pc:sldChg>
      <pc:sldChg chg="add del">
        <pc:chgData name="Andrej Bogdanov" userId="896fc40a-cbdd-4f42-a373-b4d25dd81a07" providerId="ADAL" clId="{D0ED5701-A910-6C40-A83C-FD94AC6410C8}" dt="2023-01-19T21:42:33.369" v="20"/>
        <pc:sldMkLst>
          <pc:docMk/>
          <pc:sldMk cId="1623968294" sldId="278"/>
        </pc:sldMkLst>
      </pc:sldChg>
      <pc:sldChg chg="delSp mod">
        <pc:chgData name="Andrej Bogdanov" userId="896fc40a-cbdd-4f42-a373-b4d25dd81a07" providerId="ADAL" clId="{D0ED5701-A910-6C40-A83C-FD94AC6410C8}" dt="2023-01-18T13:22:13.793" v="4" actId="478"/>
        <pc:sldMkLst>
          <pc:docMk/>
          <pc:sldMk cId="2769535959" sldId="279"/>
        </pc:sldMkLst>
      </pc:sldChg>
      <pc:sldChg chg="add">
        <pc:chgData name="Andrej Bogdanov" userId="896fc40a-cbdd-4f42-a373-b4d25dd81a07" providerId="ADAL" clId="{D0ED5701-A910-6C40-A83C-FD94AC6410C8}" dt="2023-01-19T21:42:33.369" v="20"/>
        <pc:sldMkLst>
          <pc:docMk/>
          <pc:sldMk cId="262560635" sldId="280"/>
        </pc:sldMkLst>
      </pc:sldChg>
      <pc:sldChg chg="add">
        <pc:chgData name="Andrej Bogdanov" userId="896fc40a-cbdd-4f42-a373-b4d25dd81a07" providerId="ADAL" clId="{D0ED5701-A910-6C40-A83C-FD94AC6410C8}" dt="2023-01-19T21:46:26.649" v="22"/>
        <pc:sldMkLst>
          <pc:docMk/>
          <pc:sldMk cId="3188790175" sldId="281"/>
        </pc:sldMkLst>
      </pc:sldChg>
    </pc:docChg>
  </pc:docChgLst>
  <pc:docChgLst>
    <pc:chgData name="Andrej Bogdanov" userId="896fc40a-cbdd-4f42-a373-b4d25dd81a07" providerId="ADAL" clId="{1624292C-7D40-9145-B154-025CD7F76A56}"/>
    <pc:docChg chg="modNotesMaster">
      <pc:chgData name="Andrej Bogdanov" userId="896fc40a-cbdd-4f42-a373-b4d25dd81a07" providerId="ADAL" clId="{1624292C-7D40-9145-B154-025CD7F76A56}" dt="2026-01-16T00:03:03.795" v="0"/>
      <pc:docMkLst>
        <pc:docMk/>
      </pc:docMkLst>
    </pc:docChg>
  </pc:docChgLst>
  <pc:docChgLst>
    <pc:chgData name="Andrej Bogdanov (CSD)" userId="54a3fc38-bcd8-4812-b887-b84a314b9e17" providerId="ADAL" clId="{4D26054B-EA53-9D42-956C-3D71475503BF}"/>
    <pc:docChg chg="undo custSel delSld modSld">
      <pc:chgData name="Andrej Bogdanov (CSD)" userId="54a3fc38-bcd8-4812-b887-b84a314b9e17" providerId="ADAL" clId="{4D26054B-EA53-9D42-956C-3D71475503BF}" dt="2022-06-01T03:27:11.372" v="45"/>
      <pc:docMkLst>
        <pc:docMk/>
      </pc:docMkLst>
      <pc:sldChg chg="addSp delSp modSp">
        <pc:chgData name="Andrej Bogdanov (CSD)" userId="54a3fc38-bcd8-4812-b887-b84a314b9e17" providerId="ADAL" clId="{4D26054B-EA53-9D42-956C-3D71475503BF}" dt="2022-06-01T03:27:11.372" v="45"/>
        <pc:sldMkLst>
          <pc:docMk/>
          <pc:sldMk cId="1157423192" sldId="258"/>
        </pc:sldMkLst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466783404" sldId="264"/>
        </pc:sldMkLst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2121186303" sldId="266"/>
        </pc:sldMkLst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1838421540" sldId="267"/>
        </pc:sldMkLst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3266275743" sldId="270"/>
        </pc:sldMkLst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75858390" sldId="271"/>
        </pc:sldMkLst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14224822" sldId="272"/>
        </pc:sldMkLst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701255215" sldId="274"/>
        </pc:sldMkLst>
      </pc:sldChg>
      <pc:sldChg chg="del">
        <pc:chgData name="Andrej Bogdanov (CSD)" userId="54a3fc38-bcd8-4812-b887-b84a314b9e17" providerId="ADAL" clId="{4D26054B-EA53-9D42-956C-3D71475503BF}" dt="2022-05-30T22:46:26.392" v="0" actId="2696"/>
        <pc:sldMkLst>
          <pc:docMk/>
          <pc:sldMk cId="4176509041" sldId="275"/>
        </pc:sldMkLst>
      </pc:sldChg>
      <pc:sldChg chg="addSp delSp modSp">
        <pc:chgData name="Andrej Bogdanov (CSD)" userId="54a3fc38-bcd8-4812-b887-b84a314b9e17" providerId="ADAL" clId="{4D26054B-EA53-9D42-956C-3D71475503BF}" dt="2022-06-01T03:26:54.826" v="41"/>
        <pc:sldMkLst>
          <pc:docMk/>
          <pc:sldMk cId="4244984495" sldId="279"/>
        </pc:sldMkLst>
      </pc:sldChg>
      <pc:sldChg chg="addSp delSp modSp">
        <pc:chgData name="Andrej Bogdanov (CSD)" userId="54a3fc38-bcd8-4812-b887-b84a314b9e17" providerId="ADAL" clId="{4D26054B-EA53-9D42-956C-3D71475503BF}" dt="2022-06-01T03:25:51.057" v="6"/>
        <pc:sldMkLst>
          <pc:docMk/>
          <pc:sldMk cId="618684972" sldId="280"/>
        </pc:sldMkLst>
      </pc:sldChg>
      <pc:sldChg chg="addSp modSp">
        <pc:chgData name="Andrej Bogdanov (CSD)" userId="54a3fc38-bcd8-4812-b887-b84a314b9e17" providerId="ADAL" clId="{4D26054B-EA53-9D42-956C-3D71475503BF}" dt="2022-06-01T03:25:56.109" v="7"/>
        <pc:sldMkLst>
          <pc:docMk/>
          <pc:sldMk cId="1294068985" sldId="281"/>
        </pc:sldMkLst>
      </pc:sldChg>
      <pc:sldChg chg="addSp modSp">
        <pc:chgData name="Andrej Bogdanov (CSD)" userId="54a3fc38-bcd8-4812-b887-b84a314b9e17" providerId="ADAL" clId="{4D26054B-EA53-9D42-956C-3D71475503BF}" dt="2022-06-01T03:27:00.934" v="43"/>
        <pc:sldMkLst>
          <pc:docMk/>
          <pc:sldMk cId="788081295" sldId="282"/>
        </pc:sldMkLst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534719078" sldId="283"/>
        </pc:sldMkLst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1916423399" sldId="284"/>
        </pc:sldMkLst>
      </pc:sldChg>
    </pc:docChg>
  </pc:docChgLst>
  <pc:docChgLst>
    <pc:chgData name="Andrej Bogdanov" userId="896fc40a-cbdd-4f42-a373-b4d25dd81a07" providerId="ADAL" clId="{DEFA172A-B462-484E-85DB-9A010EF9FA09}"/>
    <pc:docChg chg="custSel addSld delSld modSld sldOrd">
      <pc:chgData name="Andrej Bogdanov" userId="896fc40a-cbdd-4f42-a373-b4d25dd81a07" providerId="ADAL" clId="{DEFA172A-B462-484E-85DB-9A010EF9FA09}" dt="2025-01-22T16:56:41.911" v="252" actId="2696"/>
      <pc:docMkLst>
        <pc:docMk/>
      </pc:docMkLst>
      <pc:sldChg chg="del">
        <pc:chgData name="Andrej Bogdanov" userId="896fc40a-cbdd-4f42-a373-b4d25dd81a07" providerId="ADAL" clId="{DEFA172A-B462-484E-85DB-9A010EF9FA09}" dt="2025-01-13T17:00:00.238" v="27" actId="2696"/>
        <pc:sldMkLst>
          <pc:docMk/>
          <pc:sldMk cId="2798753424" sldId="258"/>
        </pc:sldMkLst>
      </pc:sldChg>
      <pc:sldChg chg="modSp mod">
        <pc:chgData name="Andrej Bogdanov" userId="896fc40a-cbdd-4f42-a373-b4d25dd81a07" providerId="ADAL" clId="{DEFA172A-B462-484E-85DB-9A010EF9FA09}" dt="2025-01-13T17:02:22.340" v="163" actId="1036"/>
        <pc:sldMkLst>
          <pc:docMk/>
          <pc:sldMk cId="1182589400" sldId="263"/>
        </pc:sldMkLst>
        <pc:spChg chg="mod">
          <ac:chgData name="Andrej Bogdanov" userId="896fc40a-cbdd-4f42-a373-b4d25dd81a07" providerId="ADAL" clId="{DEFA172A-B462-484E-85DB-9A010EF9FA09}" dt="2025-01-13T17:02:17.167" v="148" actId="20577"/>
          <ac:spMkLst>
            <pc:docMk/>
            <pc:sldMk cId="1182589400" sldId="263"/>
            <ac:spMk id="3" creationId="{8E3DE0E3-6BCC-FFBC-3BFF-778F07B06532}"/>
          </ac:spMkLst>
        </pc:spChg>
        <pc:spChg chg="mod">
          <ac:chgData name="Andrej Bogdanov" userId="896fc40a-cbdd-4f42-a373-b4d25dd81a07" providerId="ADAL" clId="{DEFA172A-B462-484E-85DB-9A010EF9FA09}" dt="2025-01-13T17:02:22.340" v="163" actId="1036"/>
          <ac:spMkLst>
            <pc:docMk/>
            <pc:sldMk cId="1182589400" sldId="263"/>
            <ac:spMk id="4" creationId="{87AC90ED-C0CD-C2F1-7248-7798BE2006FE}"/>
          </ac:spMkLst>
        </pc:spChg>
      </pc:sldChg>
      <pc:sldChg chg="delSp del mod">
        <pc:chgData name="Andrej Bogdanov" userId="896fc40a-cbdd-4f42-a373-b4d25dd81a07" providerId="ADAL" clId="{DEFA172A-B462-484E-85DB-9A010EF9FA09}" dt="2025-01-15T16:45:54.554" v="246" actId="2696"/>
        <pc:sldMkLst>
          <pc:docMk/>
          <pc:sldMk cId="2793685821" sldId="266"/>
        </pc:sldMkLst>
      </pc:sldChg>
      <pc:sldChg chg="delSp del mod">
        <pc:chgData name="Andrej Bogdanov" userId="896fc40a-cbdd-4f42-a373-b4d25dd81a07" providerId="ADAL" clId="{DEFA172A-B462-484E-85DB-9A010EF9FA09}" dt="2025-01-15T16:45:54.558" v="247" actId="2696"/>
        <pc:sldMkLst>
          <pc:docMk/>
          <pc:sldMk cId="1559012950" sldId="267"/>
        </pc:sldMkLst>
      </pc:sldChg>
      <pc:sldChg chg="delSp del mod">
        <pc:chgData name="Andrej Bogdanov" userId="896fc40a-cbdd-4f42-a373-b4d25dd81a07" providerId="ADAL" clId="{DEFA172A-B462-484E-85DB-9A010EF9FA09}" dt="2025-01-15T16:45:54.563" v="248" actId="2696"/>
        <pc:sldMkLst>
          <pc:docMk/>
          <pc:sldMk cId="2859599396" sldId="268"/>
        </pc:sldMkLst>
      </pc:sldChg>
      <pc:sldChg chg="delSp mod">
        <pc:chgData name="Andrej Bogdanov" userId="896fc40a-cbdd-4f42-a373-b4d25dd81a07" providerId="ADAL" clId="{DEFA172A-B462-484E-85DB-9A010EF9FA09}" dt="2025-01-13T17:10:23.471" v="188" actId="478"/>
        <pc:sldMkLst>
          <pc:docMk/>
          <pc:sldMk cId="2014250980" sldId="269"/>
        </pc:sldMkLst>
      </pc:sldChg>
      <pc:sldChg chg="delSp mod">
        <pc:chgData name="Andrej Bogdanov" userId="896fc40a-cbdd-4f42-a373-b4d25dd81a07" providerId="ADAL" clId="{DEFA172A-B462-484E-85DB-9A010EF9FA09}" dt="2025-01-13T17:10:42.347" v="193" actId="478"/>
        <pc:sldMkLst>
          <pc:docMk/>
          <pc:sldMk cId="370225220" sldId="270"/>
        </pc:sldMkLst>
      </pc:sldChg>
      <pc:sldChg chg="delSp mod">
        <pc:chgData name="Andrej Bogdanov" userId="896fc40a-cbdd-4f42-a373-b4d25dd81a07" providerId="ADAL" clId="{DEFA172A-B462-484E-85DB-9A010EF9FA09}" dt="2025-01-13T17:10:52.956" v="200" actId="478"/>
        <pc:sldMkLst>
          <pc:docMk/>
          <pc:sldMk cId="3424700479" sldId="271"/>
        </pc:sldMkLst>
      </pc:sldChg>
      <pc:sldChg chg="delSp mod">
        <pc:chgData name="Andrej Bogdanov" userId="896fc40a-cbdd-4f42-a373-b4d25dd81a07" providerId="ADAL" clId="{DEFA172A-B462-484E-85DB-9A010EF9FA09}" dt="2025-01-13T17:10:58.583" v="204" actId="478"/>
        <pc:sldMkLst>
          <pc:docMk/>
          <pc:sldMk cId="1222342427" sldId="272"/>
        </pc:sldMkLst>
      </pc:sldChg>
      <pc:sldChg chg="delSp mod">
        <pc:chgData name="Andrej Bogdanov" userId="896fc40a-cbdd-4f42-a373-b4d25dd81a07" providerId="ADAL" clId="{DEFA172A-B462-484E-85DB-9A010EF9FA09}" dt="2025-01-13T17:10:46.070" v="195" actId="478"/>
        <pc:sldMkLst>
          <pc:docMk/>
          <pc:sldMk cId="2800132942" sldId="273"/>
        </pc:sldMkLst>
      </pc:sldChg>
      <pc:sldChg chg="delSp mod">
        <pc:chgData name="Andrej Bogdanov" userId="896fc40a-cbdd-4f42-a373-b4d25dd81a07" providerId="ADAL" clId="{DEFA172A-B462-484E-85DB-9A010EF9FA09}" dt="2025-01-13T17:11:07.148" v="208" actId="478"/>
        <pc:sldMkLst>
          <pc:docMk/>
          <pc:sldMk cId="3653922702" sldId="274"/>
        </pc:sldMkLst>
      </pc:sldChg>
      <pc:sldChg chg="delSp del mod">
        <pc:chgData name="Andrej Bogdanov" userId="896fc40a-cbdd-4f42-a373-b4d25dd81a07" providerId="ADAL" clId="{DEFA172A-B462-484E-85DB-9A010EF9FA09}" dt="2025-01-22T16:56:41.886" v="250" actId="2696"/>
        <pc:sldMkLst>
          <pc:docMk/>
          <pc:sldMk cId="3452746667" sldId="275"/>
        </pc:sldMkLst>
      </pc:sldChg>
      <pc:sldChg chg="delSp del mod">
        <pc:chgData name="Andrej Bogdanov" userId="896fc40a-cbdd-4f42-a373-b4d25dd81a07" providerId="ADAL" clId="{DEFA172A-B462-484E-85DB-9A010EF9FA09}" dt="2025-01-22T16:56:41.911" v="252" actId="2696"/>
        <pc:sldMkLst>
          <pc:docMk/>
          <pc:sldMk cId="4056336775" sldId="276"/>
        </pc:sldMkLst>
      </pc:sldChg>
      <pc:sldChg chg="delSp del mod">
        <pc:chgData name="Andrej Bogdanov" userId="896fc40a-cbdd-4f42-a373-b4d25dd81a07" providerId="ADAL" clId="{DEFA172A-B462-484E-85DB-9A010EF9FA09}" dt="2025-01-22T16:56:41.899" v="251" actId="2696"/>
        <pc:sldMkLst>
          <pc:docMk/>
          <pc:sldMk cId="589769542" sldId="277"/>
        </pc:sldMkLst>
      </pc:sldChg>
      <pc:sldChg chg="del">
        <pc:chgData name="Andrej Bogdanov" userId="896fc40a-cbdd-4f42-a373-b4d25dd81a07" providerId="ADAL" clId="{DEFA172A-B462-484E-85DB-9A010EF9FA09}" dt="2025-01-13T16:58:59.989" v="0" actId="2696"/>
        <pc:sldMkLst>
          <pc:docMk/>
          <pc:sldMk cId="1623968294" sldId="278"/>
        </pc:sldMkLst>
      </pc:sldChg>
      <pc:sldChg chg="delSp mod">
        <pc:chgData name="Andrej Bogdanov" userId="896fc40a-cbdd-4f42-a373-b4d25dd81a07" providerId="ADAL" clId="{DEFA172A-B462-484E-85DB-9A010EF9FA09}" dt="2025-01-13T17:11:03.943" v="206" actId="478"/>
        <pc:sldMkLst>
          <pc:docMk/>
          <pc:sldMk cId="262560635" sldId="280"/>
        </pc:sldMkLst>
      </pc:sldChg>
      <pc:sldChg chg="delSp mod">
        <pc:chgData name="Andrej Bogdanov" userId="896fc40a-cbdd-4f42-a373-b4d25dd81a07" providerId="ADAL" clId="{DEFA172A-B462-484E-85DB-9A010EF9FA09}" dt="2025-01-13T17:11:14.412" v="214" actId="478"/>
        <pc:sldMkLst>
          <pc:docMk/>
          <pc:sldMk cId="3188790175" sldId="281"/>
        </pc:sldMkLst>
      </pc:sldChg>
      <pc:sldChg chg="delSp mod">
        <pc:chgData name="Andrej Bogdanov" userId="896fc40a-cbdd-4f42-a373-b4d25dd81a07" providerId="ADAL" clId="{DEFA172A-B462-484E-85DB-9A010EF9FA09}" dt="2025-01-13T17:10:35.437" v="191" actId="478"/>
        <pc:sldMkLst>
          <pc:docMk/>
          <pc:sldMk cId="1052249872" sldId="282"/>
        </pc:sldMkLst>
      </pc:sldChg>
      <pc:sldChg chg="ord">
        <pc:chgData name="Andrej Bogdanov" userId="896fc40a-cbdd-4f42-a373-b4d25dd81a07" providerId="ADAL" clId="{DEFA172A-B462-484E-85DB-9A010EF9FA09}" dt="2025-01-13T17:00:57.035" v="28" actId="20578"/>
        <pc:sldMkLst>
          <pc:docMk/>
          <pc:sldMk cId="1052375828" sldId="283"/>
        </pc:sldMkLst>
      </pc:sldChg>
      <pc:sldChg chg="delSp del mod">
        <pc:chgData name="Andrej Bogdanov" userId="896fc40a-cbdd-4f42-a373-b4d25dd81a07" providerId="ADAL" clId="{DEFA172A-B462-484E-85DB-9A010EF9FA09}" dt="2025-01-15T16:45:17.704" v="240" actId="2696"/>
        <pc:sldMkLst>
          <pc:docMk/>
          <pc:sldMk cId="1237193656" sldId="284"/>
        </pc:sldMkLst>
      </pc:sldChg>
      <pc:sldChg chg="delSp del mod">
        <pc:chgData name="Andrej Bogdanov" userId="896fc40a-cbdd-4f42-a373-b4d25dd81a07" providerId="ADAL" clId="{DEFA172A-B462-484E-85DB-9A010EF9FA09}" dt="2025-01-15T16:45:17.713" v="241" actId="2696"/>
        <pc:sldMkLst>
          <pc:docMk/>
          <pc:sldMk cId="1704024803" sldId="285"/>
        </pc:sldMkLst>
      </pc:sldChg>
      <pc:sldChg chg="delSp del mod">
        <pc:chgData name="Andrej Bogdanov" userId="896fc40a-cbdd-4f42-a373-b4d25dd81a07" providerId="ADAL" clId="{DEFA172A-B462-484E-85DB-9A010EF9FA09}" dt="2025-01-15T16:45:27.658" v="243" actId="2696"/>
        <pc:sldMkLst>
          <pc:docMk/>
          <pc:sldMk cId="2016688745" sldId="286"/>
        </pc:sldMkLst>
      </pc:sldChg>
      <pc:sldChg chg="delSp del mod">
        <pc:chgData name="Andrej Bogdanov" userId="896fc40a-cbdd-4f42-a373-b4d25dd81a07" providerId="ADAL" clId="{DEFA172A-B462-484E-85DB-9A010EF9FA09}" dt="2025-01-15T16:45:54.546" v="245" actId="2696"/>
        <pc:sldMkLst>
          <pc:docMk/>
          <pc:sldMk cId="3864242173" sldId="287"/>
        </pc:sldMkLst>
      </pc:sldChg>
      <pc:sldChg chg="delSp modSp add del mod">
        <pc:chgData name="Andrej Bogdanov" userId="896fc40a-cbdd-4f42-a373-b4d25dd81a07" providerId="ADAL" clId="{DEFA172A-B462-484E-85DB-9A010EF9FA09}" dt="2025-01-15T16:45:00.492" v="234" actId="2696"/>
        <pc:sldMkLst>
          <pc:docMk/>
          <pc:sldMk cId="4121980456" sldId="322"/>
        </pc:sldMkLst>
      </pc:sldChg>
      <pc:sldChg chg="add del">
        <pc:chgData name="Andrej Bogdanov" userId="896fc40a-cbdd-4f42-a373-b4d25dd81a07" providerId="ADAL" clId="{DEFA172A-B462-484E-85DB-9A010EF9FA09}" dt="2025-01-15T16:45:00.497" v="236" actId="2696"/>
        <pc:sldMkLst>
          <pc:docMk/>
          <pc:sldMk cId="3849800608" sldId="323"/>
        </pc:sldMkLst>
      </pc:sldChg>
      <pc:sldChg chg="add del">
        <pc:chgData name="Andrej Bogdanov" userId="896fc40a-cbdd-4f42-a373-b4d25dd81a07" providerId="ADAL" clId="{DEFA172A-B462-484E-85DB-9A010EF9FA09}" dt="2025-01-15T16:45:00.501" v="237" actId="2696"/>
        <pc:sldMkLst>
          <pc:docMk/>
          <pc:sldMk cId="185959955" sldId="324"/>
        </pc:sldMkLst>
      </pc:sldChg>
      <pc:sldChg chg="add del">
        <pc:chgData name="Andrej Bogdanov" userId="896fc40a-cbdd-4f42-a373-b4d25dd81a07" providerId="ADAL" clId="{DEFA172A-B462-484E-85DB-9A010EF9FA09}" dt="2025-01-15T16:45:00.504" v="238" actId="2696"/>
        <pc:sldMkLst>
          <pc:docMk/>
          <pc:sldMk cId="2971265653" sldId="325"/>
        </pc:sldMkLst>
      </pc:sldChg>
      <pc:sldChg chg="add del">
        <pc:chgData name="Andrej Bogdanov" userId="896fc40a-cbdd-4f42-a373-b4d25dd81a07" providerId="ADAL" clId="{DEFA172A-B462-484E-85DB-9A010EF9FA09}" dt="2025-01-15T16:45:00.493" v="235" actId="2696"/>
        <pc:sldMkLst>
          <pc:docMk/>
          <pc:sldMk cId="971958296" sldId="326"/>
        </pc:sldMkLst>
      </pc:sldChg>
      <pc:sldChg chg="add">
        <pc:chgData name="Andrej Bogdanov" userId="896fc40a-cbdd-4f42-a373-b4d25dd81a07" providerId="ADAL" clId="{DEFA172A-B462-484E-85DB-9A010EF9FA09}" dt="2025-01-15T16:44:54.340" v="233"/>
        <pc:sldMkLst>
          <pc:docMk/>
          <pc:sldMk cId="314396348" sldId="327"/>
        </pc:sldMkLst>
      </pc:sldChg>
      <pc:sldChg chg="add">
        <pc:chgData name="Andrej Bogdanov" userId="896fc40a-cbdd-4f42-a373-b4d25dd81a07" providerId="ADAL" clId="{DEFA172A-B462-484E-85DB-9A010EF9FA09}" dt="2025-01-15T16:44:54.340" v="233"/>
        <pc:sldMkLst>
          <pc:docMk/>
          <pc:sldMk cId="2577612934" sldId="328"/>
        </pc:sldMkLst>
      </pc:sldChg>
      <pc:sldChg chg="add">
        <pc:chgData name="Andrej Bogdanov" userId="896fc40a-cbdd-4f42-a373-b4d25dd81a07" providerId="ADAL" clId="{DEFA172A-B462-484E-85DB-9A010EF9FA09}" dt="2025-01-15T16:44:54.340" v="233"/>
        <pc:sldMkLst>
          <pc:docMk/>
          <pc:sldMk cId="1430938956" sldId="329"/>
        </pc:sldMkLst>
      </pc:sldChg>
      <pc:sldChg chg="add">
        <pc:chgData name="Andrej Bogdanov" userId="896fc40a-cbdd-4f42-a373-b4d25dd81a07" providerId="ADAL" clId="{DEFA172A-B462-484E-85DB-9A010EF9FA09}" dt="2025-01-15T16:44:54.340" v="233"/>
        <pc:sldMkLst>
          <pc:docMk/>
          <pc:sldMk cId="672767373" sldId="330"/>
        </pc:sldMkLst>
      </pc:sldChg>
      <pc:sldChg chg="add">
        <pc:chgData name="Andrej Bogdanov" userId="896fc40a-cbdd-4f42-a373-b4d25dd81a07" providerId="ADAL" clId="{DEFA172A-B462-484E-85DB-9A010EF9FA09}" dt="2025-01-15T16:44:54.340" v="233"/>
        <pc:sldMkLst>
          <pc:docMk/>
          <pc:sldMk cId="3392248025" sldId="331"/>
        </pc:sldMkLst>
      </pc:sldChg>
      <pc:sldChg chg="add">
        <pc:chgData name="Andrej Bogdanov" userId="896fc40a-cbdd-4f42-a373-b4d25dd81a07" providerId="ADAL" clId="{DEFA172A-B462-484E-85DB-9A010EF9FA09}" dt="2025-01-15T16:45:14.132" v="239"/>
        <pc:sldMkLst>
          <pc:docMk/>
          <pc:sldMk cId="199303513" sldId="332"/>
        </pc:sldMkLst>
      </pc:sldChg>
      <pc:sldChg chg="add">
        <pc:chgData name="Andrej Bogdanov" userId="896fc40a-cbdd-4f42-a373-b4d25dd81a07" providerId="ADAL" clId="{DEFA172A-B462-484E-85DB-9A010EF9FA09}" dt="2025-01-15T16:45:14.132" v="239"/>
        <pc:sldMkLst>
          <pc:docMk/>
          <pc:sldMk cId="3453699698" sldId="333"/>
        </pc:sldMkLst>
      </pc:sldChg>
      <pc:sldChg chg="add">
        <pc:chgData name="Andrej Bogdanov" userId="896fc40a-cbdd-4f42-a373-b4d25dd81a07" providerId="ADAL" clId="{DEFA172A-B462-484E-85DB-9A010EF9FA09}" dt="2025-01-15T16:45:25.952" v="242"/>
        <pc:sldMkLst>
          <pc:docMk/>
          <pc:sldMk cId="2827977819" sldId="334"/>
        </pc:sldMkLst>
      </pc:sldChg>
      <pc:sldChg chg="add">
        <pc:chgData name="Andrej Bogdanov" userId="896fc40a-cbdd-4f42-a373-b4d25dd81a07" providerId="ADAL" clId="{DEFA172A-B462-484E-85DB-9A010EF9FA09}" dt="2025-01-15T16:45:49.239" v="244"/>
        <pc:sldMkLst>
          <pc:docMk/>
          <pc:sldMk cId="2345356198" sldId="335"/>
        </pc:sldMkLst>
      </pc:sldChg>
      <pc:sldChg chg="add">
        <pc:chgData name="Andrej Bogdanov" userId="896fc40a-cbdd-4f42-a373-b4d25dd81a07" providerId="ADAL" clId="{DEFA172A-B462-484E-85DB-9A010EF9FA09}" dt="2025-01-15T16:45:49.239" v="244"/>
        <pc:sldMkLst>
          <pc:docMk/>
          <pc:sldMk cId="4122418793" sldId="336"/>
        </pc:sldMkLst>
      </pc:sldChg>
      <pc:sldChg chg="add">
        <pc:chgData name="Andrej Bogdanov" userId="896fc40a-cbdd-4f42-a373-b4d25dd81a07" providerId="ADAL" clId="{DEFA172A-B462-484E-85DB-9A010EF9FA09}" dt="2025-01-15T16:45:49.239" v="244"/>
        <pc:sldMkLst>
          <pc:docMk/>
          <pc:sldMk cId="2445747295" sldId="337"/>
        </pc:sldMkLst>
      </pc:sldChg>
      <pc:sldChg chg="add">
        <pc:chgData name="Andrej Bogdanov" userId="896fc40a-cbdd-4f42-a373-b4d25dd81a07" providerId="ADAL" clId="{DEFA172A-B462-484E-85DB-9A010EF9FA09}" dt="2025-01-15T16:45:49.239" v="244"/>
        <pc:sldMkLst>
          <pc:docMk/>
          <pc:sldMk cId="1543646566" sldId="338"/>
        </pc:sldMkLst>
      </pc:sldChg>
      <pc:sldChg chg="add">
        <pc:chgData name="Andrej Bogdanov" userId="896fc40a-cbdd-4f42-a373-b4d25dd81a07" providerId="ADAL" clId="{DEFA172A-B462-484E-85DB-9A010EF9FA09}" dt="2025-01-22T16:56:36.835" v="249"/>
        <pc:sldMkLst>
          <pc:docMk/>
          <pc:sldMk cId="3113400043" sldId="348"/>
        </pc:sldMkLst>
      </pc:sldChg>
      <pc:sldChg chg="add">
        <pc:chgData name="Andrej Bogdanov" userId="896fc40a-cbdd-4f42-a373-b4d25dd81a07" providerId="ADAL" clId="{DEFA172A-B462-484E-85DB-9A010EF9FA09}" dt="2025-01-22T16:56:36.835" v="249"/>
        <pc:sldMkLst>
          <pc:docMk/>
          <pc:sldMk cId="557516002" sldId="349"/>
        </pc:sldMkLst>
      </pc:sldChg>
      <pc:sldChg chg="add">
        <pc:chgData name="Andrej Bogdanov" userId="896fc40a-cbdd-4f42-a373-b4d25dd81a07" providerId="ADAL" clId="{DEFA172A-B462-484E-85DB-9A010EF9FA09}" dt="2025-01-22T16:56:36.835" v="249"/>
        <pc:sldMkLst>
          <pc:docMk/>
          <pc:sldMk cId="2042552039" sldId="350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17:32:17.71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3529 7389 8237,'0'0'0</inkml:trace>
  <inkml:trace contextRef="#ctx0" brushRef="#br0" timeOffset="1">3506 7344 8294,'12'-5'-208,"-6"2"0,-1-5 0,-1 0 0,1-1 0,1 0 0,3 1 0,1 1 0,0-1 0,1 2 0,-1-1 208,2 1 0,7 3 0,-6-7 0,9 9 0,-6-4 0,5 5 0,-2 0 0,0 0 0,0 0 0,0 0 0,-5 4 0,1-1 0,-2 5 0,-2-4 0,0 5 0,1-3 0,-1 6 0,-4 4 0,-2-2 0,-5 5 0,0 0 0,0 4 0,-7 4 0,-4-1 0,-6 6-126,-5 2 1,-6 3 125,-3 5-739,-2-5 739,-1 2 0,1-5 0,2 1 0,-2-1 0,11-5 0,-1-2 0,0-3 0,12-3 0,-1-2 0,1 3 0,9-9 0,-3-1 232,5-4-232,0 0 379,5-2 0,3-1-379,7-5 0,-2 0 0,14 0 0,-11 0 0,11 0 0,-6 0 0,11 0 0,-5 0 0,3 0 0,-3 0 0,3 0 0,-3 0 0,3 0 0,-3 0 0,5 0 0,-7 0 0,6 0 0,-6 0-296,2 0 456,-3 0 1,-5 0-71,0 0 1,-5 0 399,1 0-470,-7 0 86,-3 0 8,0 0-427,-4 0 140,4 0-271,-15 0 335,2-5 1,-4 4 108,4-3 0,0 3 0,-3 1 0</inkml:trace>
  <inkml:trace contextRef="#ctx0" brushRef="#br0" timeOffset="2">4774 7561 8210,'-5'-7'-421,"4"2"498,-4 0 320,5 4 87,0-9-86,0 8-30,5-3-380,-4 0 287,4 4-85,0-4-29,-4 5-40,9 0 0,-7 0 171,5 0-153,-1 0 0,1 0 73,-1 0 4,1 0-113,3 0 1,1 0 156,-1 0-83,6 0-54,1 0 0,4-4 139,1 0-30,0 1-80,0-3 1,4 4-156,-1-6 164,6 6-343,-3-8 97,0 3 88,-1 1 1,-5 0 42,0 2 1,-5 2 0,-3-1-161,-2 1-522,-2 2-444,-5 0 587,-1 0 316,-5 0-1119,-5 0 648,4 5 137,-9-3-610,9 8 1121,-9-9 0,3 9 0,-4-3 0</inkml:trace>
  <inkml:trace contextRef="#ctx0" brushRef="#br0" timeOffset="3">4900 7766 8421,'-7'0'-232,"2"0"321,5-5 1268,0 4-274,0-4-293,5 5-320,-4 0-67,10 0-81,-5 0-121,5 0 1,1 0 284,-1 0-285,6 0 1,-3 0-9,5 0 1,-4-4 16,4 0 0,0 0 227,4 4-355,0 0 7,0 0 1,-1 0 61,1 0-50,5-5 1,-4 4 20,3-3 1,-4 2 56,-4-2 0,1 3-201,-5-3 1,1 3 32,-5 1 0,-3-2-436,-1-2 200,-4 3-736,2-4 258,-5 5 1,-1 0-511,-3 0 1,1 0-1345,-4 0 2557,4 0 0,-7 5 0,4 2 0</inkml:trace>
  <inkml:trace contextRef="#ctx0" brushRef="#br0" timeOffset="4">6361 7287 8490,'-5'11'66,"4"0"157,-3 1 1,3 0-71,1 4 1,0-2 511,0 5-459,0 5 1,-4 0 62,0 3 0,1 0 179,3 0-173,-5 5-443,3-8 375,-3 9 0,5-8 275,0 6-446,0-6 22,0 8 1,0-9 16,0 3-9,5-3 0,-3-2-43,1-3 114,4 2 0,-6-7 126,3 5-464,2-5 336,-5 3 1,4-6-41,-5 1-324,0-6 117,0 4 1,0-4 214,0 6-794,0-6 252,-5 4-1005,4-8 460,-4 8-310,5-9 852,0 4 0,5-5 442,3 0 0,2-5 0,1-1 0</inkml:trace>
  <inkml:trace contextRef="#ctx0" brushRef="#br0" timeOffset="5">7001 7366 8342,'0'-11'-349,"0"0"410,5-1-53,-4 6 1,6 1 8,-4 5 1061,-1 0-651,3 0 1,-5 5-95,0 2 0,0 5-99,0 3-245,0 3 153,0 5 1,0 1 143,0 2-26,0 4-120,0 4 1,-1-1 140,-3-3-181,2 3 54,-3-9 1,2 7-11,-1-8 1,-1 6-14,1-6 0,3-2-173,-3-2 34,3-5 0,1 3-155,0-6 1,0 1-24,0-1-267,0-5-725,-6 5 830,5-5-1431,-4 0 739,5-1 1040,0 0 0,-10-3 0,-3 3 0</inkml:trace>
  <inkml:trace contextRef="#ctx0" brushRef="#br0" timeOffset="6">6750 7675 8267,'-5'-12'-533,"5"2"533,0 3 1183,0 2-722,10 5 0,0-4 244,5 0-122,5 0-238,-2 4 1,10-4 116,3 1-471,2-1 199,1 4 0,4-2-304,0-1-499,0 1 587,-4-3-399,1 5 340,-6 0 1,-1-4 278,-5 1-2110,-1-1 1916,-4 4 0,-1 0 0,-6 0 0</inkml:trace>
  <inkml:trace contextRef="#ctx0" brushRef="#br0" timeOffset="7">7915 7229 8153,'0'-17'11,"1"1"-7,3 9 274,-3 2 55,4 5 747,-5-5-672,0 3 1,0-1-250,0 6 78,0 4-44,0 4 1,0 6 22,0 2 1,-1 7 126,-3 5-128,3 2 0,-4 2 87,5 3 1,0 7-43,0 4 1,0 3-151,0-6 0,1 2-68,3-6-14,-3-8 1,4 4 86,-5-7 1,4-7 94,0-1 1,1-4-133,-1 0 0,-3-3 251,3-4-535,2-1 108,-5 1 104,4-6-680,-5-1 674,0 0 0,-5 2 0,-1 4 0</inkml:trace>
  <inkml:trace contextRef="#ctx0" brushRef="#br0" timeOffset="8">3746 8657 8535,'5'-6'438,"-4"1"543,4 5 22,-5 0-816,0 5 0,0-4 23,0 14-48,-5-7 1,-1 15 103,-5-1 1,-2 6 10,-2 7 1,1-1 72,-5 0-1058,0-5 858,1 9 0,-4-7-155,3 7 5,3-3 1,-1-4 30,6-1 1,-1-4-136,1 0 1,3-5-55,1-2 0,4-4 159,-1 4 0,3-5-61,1 1 0,0-6 14,0-1 635,0-1-607,0 5 73,5-1-59,2-4 3,4 3 0,2-9 256,2 3-245,-2-3 0,8-1 99,-2 0-90,8 0 1,-3 0 32,3 0-229,2 0 203,-5 0 0,0-1 34,-5-3-1114,-5 3 326,3-4-357,-6 5-297,-5 0 519,4 0 863,-8 0 0,-2 5 0,-7 1 0</inkml:trace>
  <inkml:trace contextRef="#ctx0" brushRef="#br0" timeOffset="9">3837 9148 8334,'0'-18'0,"2"2"0,1 4 768,-1 6-383,8-4 1,-8 5 573,6-3-413,-5 3 65,2 5 49,0 0-465,-4 0 0,4 10 209,-5 6 0,0 4-14,0 3-130,-5 5-607,-1 1 455,-1 5 1,-3 2 313,3 2-684,1-3 246,-4 10 1,8-11 233,-6 0-542,6-5 261,-3-6 1,5-1-42,0-3 34,0 2 1,0-12-39,0 3 330,0-3-196,0-3-1222,0-1 386,0 0 247,0-4 563,5 4 0,1-5 0,5 0 0</inkml:trace>
  <inkml:trace contextRef="#ctx0" brushRef="#br0" timeOffset="10">4740 9080 8122,'1'-11'149,"3"4"1,-2 0 667,6 4-327,-6 1-184,9-3 0,-5 4 64,5-3-159,6 3 1,-3-5 101,5 2-132,-5 3 0,9-8 182,-1 5-346,1-5 164,5 8 1,0-8 182,3 5-538,2-5 192,1 3 1,0-2 207,0 1-600,-4 4 308,-3-7 1,-4 9-1026,0-3 758,-5 3 1,-5 1-998,-6 0 708,-4 0 622,2 0 0,-15 5 0,-3 1 0</inkml:trace>
  <inkml:trace contextRef="#ctx0" brushRef="#br0" timeOffset="11">4763 9365 8234,'-12'0'631,"6"0"-305,6 0-270,6-5 1751,6 4-1133,-1-4 0,5 0-82,3-3 0,4 2 3,4-2 1,3 0-168,8-3 0,1-4 117,6 0 0,-7-1-258,4 5-803,-5-1 703,-8 6 1,-2 1-1820,-8 5 847,-3 0 518,-9 0 267,-2 5 0,-10 1 0,-2 6 0</inkml:trace>
  <inkml:trace contextRef="#ctx0" brushRef="#br0" timeOffset="12">6339 8748 8558,'1'-7'505,"3"-1"1,-2 2-83,6-2 10,-6-2-222,8 9 1,-3-9 97,4 2 0,1 2 17,-1-2 0,1 2-69,-1-2-148,5-2 1,-3 7 115,2-4 0,2 3-76,-2-4 0,5 5-120,-1-5 1,-1 5 118,1 0 1,0 1-176,4 2 0,-1 0-6,-3 0 126,2 0-312,-8 5 155,-2 2 0,-2 8 52,-5 0 0,-1 6-85,-7-2 1,-3 2-261,-4 2 131,-5 0-1,-2 0 8,-10 5 187,4-4 0,-8 0-45,5-5 164,1 0-124,3-1 1,4 2-41,0-5 313,5 0-7,2-8-48,2 3 39,9-9-41,-4 9 1,6-8-70,3 1-67,2-1 315,6-2-149,-1 0 0,2 0-44,2 0 207,3 0-281,5 5 1,0-4 100,-1 3-277,1 2 195,0-5 1,0 10-303,0-4 130,-5 3 0,2 2 107,-5-1-142,5 1 12,-12-1 0,7 4-305,-7 0 215,-3 6 0,0-5 13,-5 3-325,0 3 255,0-4 1,-6 4 87,-6 1 1,-4 0 31,-7 0 1,-1-4 438,-3 0-206,-2-5 1,-2 3-98,1-6 345,5 0-173,-3-4 0,5 3 47,0-9-174,5 4 196,2-5-861,4 0 222,6 0 313,1-5-2119,10-1 2180,6-6 0,7-4 0,5-2 0</inkml:trace>
  <inkml:trace contextRef="#ctx0" brushRef="#br0" timeOffset="13">7309 8737 8753,'-5'-24'1003,"0"2"-870,-2 11-821,2 5 1727,5 0-250,0 6-530,0 6 1,-4 0-154,0 5 26,-5 11-322,8-3 119,-9 14 1,7-3 239,-5 8-295,6-2 80,-3 3 1,5-1 72,0 0 1,0-1-9,0-6 1,0-1-149,0-7-31,0 2 91,0-12 1,-4 4-308,0-6 195,0-5 0,4 4-1465,0-8 761,0 3 885,-5 0 0,4-4 0,-4 4 0</inkml:trace>
  <inkml:trace contextRef="#ctx0" brushRef="#br0" timeOffset="14">7024 9045 8308,'-5'-6'0,"3"-4"0,-1 2 691,1 3-375,2-5 0,0 7 324,0-4-350,5 4 0,7-3 160,7 2-370,8-2 177,7-1-846,6-3 127,6 4 446,0-5 1,0-1 164,-1 1-1470,1 4 962,0-3 1,-5 9 358,1-3 0,0-2 0,4-1 0</inkml:trace>
  <inkml:trace contextRef="#ctx0" brushRef="#br0" timeOffset="15">7800 8783 8072,'0'-17'15,"0"-1"531,0-4-251,0 4 1,4 1 547,0 6-24,0-1-350,-4 1-67,5 5 150,-4 1-162,4 5-91,-5 5-118,0 1 0,0 7 181,0 2 111,0 8-207,0 1 0,0 13 252,0-3-259,0 3 0,0 2 157,0 3-944,0-3 706,0 6 1,0-6-470,0 3 296,0 2 1,2-12-50,1 2 0,0-8-132,5-3 1,-6-2 209,2-6-1435,-3 1 898,4-5 0,-4 0 503,3 1 0,-8-1 0,-2 1 0</inkml:trace>
  <inkml:trace contextRef="#ctx0" brushRef="#br0" timeOffset="16">3769 10610 8275,'0'-6'1051,"0"-5"-114,0 5-274,0 0-188,0-4 1,-1 8-166,-3-1 0,-3 5-232,-4 2-33,0 5 0,-6 2 292,-2 8-160,-2 3-30,-2 1 0,1 5 22,3 2 70,-3 3-681,10-4 306,-5 9 139,6-7 0,1 8 160,2-5-347,3-4 129,5 3 0,5-6 97,3 4-477,7 2 287,3-14 1,8 6 14,1-9-39,10-1 29,-7-4 1,10-4 228,-6-4-120,0-1 38,5-7 0,-3-6 250,2-4-278,3-5 1,-6 2 129,3-5 1,-3 0-123,-5 1 52,-2-6 108,-5-2 24,0-4 0,-7-1-70,-4-3-425,-6 2 218,-6-8 0,-3 3-228,-4-5 34,-6 6 292,-10 0 0,-1 12-1092,-3 6 830,-2 4 1,-10 8-298,-3 2 0,-2 4 22,-2 8 210,0 2 1,7 6-218,5-1 1,4 1 20,8-1-165,4 1 699,6-1 0,7 5 0,5 2 0</inkml:trace>
  <inkml:trace contextRef="#ctx0" brushRef="#br0" timeOffset="17">4877 10621 9096,'-7'0'2249,"2"0"-1625,5 0-202,0 5-22,0-3 1,5 3-194,2-5 27,9 0 0,-1 0-135,8 0 168,-2 0-67,6 0 1,1-1-347,3-3 107,-3-3-319,5-4-790,-4 5 803,0-5 0,-1 6 90,-5-2-1878,-5 2 614,-2 5 1519,-4 0 0,-6 0 0,-1 0 0</inkml:trace>
  <inkml:trace contextRef="#ctx0" brushRef="#br0" timeOffset="18">4888 10918 8242,'5'-6'1187,"2"1"717,9 5-1184,2-5 0,6 0 101,3-3 728,2-2-955,10 4 0,2-6 107,4 1-916,1 4 490,-5-3 0,2 5 101,-5-2-1893,-5 2 1168,0 5 0,-13 0 391,3 0 1,-8 5 0,2 1 0</inkml:trace>
  <inkml:trace contextRef="#ctx0" brushRef="#br0" timeOffset="19">6419 10324 8417,'0'-7'884,"0"-1"-21,0 6-307,0-3-204,0 0 118,0 3-67,0-3-87,0 5 86,0-5-158,0 4-202,0-4 357,0 5-258,-6 5-132,0-4 139,0 9 0,-4-3-111,2 4 1,-2 6 240,-2 2-400,6 2 127,-9 2 1,7 5 136,-7 2-279,2 3 220,-3 7 1,3-5-177,-2 3 190,2 3-28,2-6 0,3 9-152,1-6 32,4 5 1,-2-10-53,5 5 0,0-6 146,0 2 1,5-5-73,3-6 1,2 0 36,1 0 0,6-6-130,2-1 0,1-5 109,-1-3-14,3 2 21,-10-9-15,5 4-823,-1-5 252,-3 0 158,4 0-1589,-6 0 1273,0 0 1,-3 4 749,0 0 0,-6 0 0,3-4 0</inkml:trace>
  <inkml:trace contextRef="#ctx0" brushRef="#br0" timeOffset="20">6601 10679 8440,'-5'-7'0,"4"-3"329,-9 9-272,8-4-1,-3 0 972,5 3-142,0-3-223,5 5-405,7 0-64,1-5 0,4 4-66,-1-3-71,1 3 179,1-4-472,4 3 219,-10-3 1,5 2-71,-6-1 0,1 0-638,-1 4 540,1 0-1402,-1 0 488,-5 0-517,4 0 1616,-3 0 0,4-5 0,1-1 0</inkml:trace>
  <inkml:trace contextRef="#ctx0" brushRef="#br0" timeOffset="21">7081 10416 8286,'0'-12'0,"0"5"357,0-1 0,0 1-106,0 0 1029,0-3-586,0 9-220,0-4 911,0 5-1439,0 5 90,0 6 1,1 7 172,3 5 0,-3 0-62,3 0 1,-1 4-55,0 4-73,-1 2 1,3 1 272,-5 0-569,0 1-185,0-1 271,0-5-178,0 4 249,0-9 0,0 4 48,0-5 0,0-5 11,0-3 1,0-2-5,0-2-628,0 1 411,0-6 1,0 0-1521,0-2 1288,0-3 513,0 4 0,15-5 0,4 0 0</inkml:trace>
  <inkml:trace contextRef="#ctx0" brushRef="#br0" timeOffset="22">7287 10222 8048,'6'-18'112,"4"-2"504,-2 4-278,2 1 140,1 4 0,1 4 339,-1 4 1,0 1-51,1 2-167,-6 0-284,9 0 0,-6 7 137,10 4 44,-5 6-218,8 5 0,-4 6 194,5 3-291,-6 2 1,4 2 243,-6 3-1067,0 3 884,-4 0 1,1 3-373,-1-3 186,-4-1 1,-2 3 245,-5-5-890,0 1 464,0-5 1,-2-4-20,-1 1-921,-4-6 718,-9 8 1,2-8-1289,-5 6 1080,0-11 0,-3 7 18,3-8 1,-1-3 0,5 0 534,1-4 0,2-3 0,5 3 0,2 2 0</inkml:trace>
  <inkml:trace contextRef="#ctx0" brushRef="#br0" timeOffset="23">8189 10347 7578,'-5'-6'-530,"3"1"1386,-3 5 972,5 0-1554,0 5 0,0-3 239,0 6-314,0 0 1,0 3 19,0 1 1,0 0 143,0 3-122,0 3-231,0 5 85,0 0 1,0 4 265,0-1-608,0 1 217,0-4 1,0 0 18,0-1 1,0-3-190,0 0 0,0-5-139,0 2 247,5 1-591,-3-9 120,3 7 1,-5-8 193,0 4-1336,0-5 1705,0-1 0,0 1 0,0 0 0</inkml:trace>
  <inkml:trace contextRef="#ctx0" brushRef="#br0" timeOffset="24">7960 10656 8196,'0'-12'997,"5"1"0,-2 1-10,5 2-621,-1-2 0,10 5 124,2-3 43,7-2-318,4 4 1,1-6 153,4 1-423,-4-1 89,14 1 0,-11 3 395,0 1-1144,0 4 599,-9-2 0,2 5-2143,-4 0 1034,0 0 621,-5 0 603,-2 0 0,1 5 0,1 2 0</inkml:trace>
  <inkml:trace contextRef="#ctx0" brushRef="#br0" timeOffset="25">8794 10313 8154,'0'-11'0,"0"4"641,0-3 21,0 9 603,0-4-897,0 15 1,0 3 119,0 9 122,0 1-276,5 5 1,-2 1 150,4 6-120,-4-1-184,7 5 1,-5-2-11,3 5-56,2 0 1,-9-2 1,3-1-297,2 1 203,-4-9 0,4 5-375,-2-9 262,-3 0 0,4-8 55,-5 0-235,0-5 44,0 2 45,0-4-10,5-1 92,-4-5-749,4 5 379,-5-10 168,6 4-1694,-5-5 1995,4 0 0,-5 5 0,0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17:35:42.42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5768 4683 7584,'0'-7'-259,"0"2"563,0 5-129,0-5 1,0 4-130,0-4 152,0 5-27,0-5-219,0 3 193,0-3 18,-6 0-282,5 4 186,-4-4 0,4 1 41,-3 0-125,3 0 9,-9 4 8,3 0-5,-4 0 1,3-3 60,1-1-96,4 0 82,-7 4-96,4 0 70,-6 0 0,1 0 6,-1 0 0,5 0 1,-1 0 1,0 0-11,-3 0 1,0 0 8,-1 0 1,1 4-24,-1 0 0,0-1 21,-4-3 0,4 2 21,-3 2 1,2-3-14,1 3 1,1-3 2,0-1 1,-1 0 8,1 0 1,-1 0 52,1 0-39,-1 5 0,1-4-22,0 3 0,-1-1 3,1 0 0,-1-1 0,1 1 1,0 3-49,-1-3 1,-3 5 10,0-4 1,-2 3-6,2-3 0,1 5-3,-5-1 1,4-2 27,-4 2 0,1-1 48,-1 5 1,-1-5-53,4 1 0,-3-4 17,4 3 0,-1-3-15,0 4 0,4-4 18,-4 3 0,4-1 12,0 2 0,0 2 4,-4-2 1,4-2-25,-3 2 0,2-1 6,1 5 1,1-1 27,0 1 1,-2-1-32,-2 1 1,4-5 8,-4 1 0,6-1-1,-2 5 0,0-1 6,3 1 1,-2-1 9,-2 0 1,1 1-4,0-1 0,-1 1 37,1-1 0,-5 1-38,1-1 1,0 0 39,4 1 1,-1 3-40,1 0 1,-1 1 1,1-5 1,-1 0 4,1 1 0,0-1-59,-1 1 0,1-1 10,-1 0 1,5 5-19,-1-1 0,1 0-17,-5-3 0,1 4 54,-1 3 0,1-1-17,-1 1 1,1-4 3,0 4 0,-1-1-3,1 1 0,-1 3 4,1-3 0,1-2-3,2 2 0,-2-1 12,2 1 0,2-1-10,-2-3 0,5-2-5,-5 2 1,4-2-1,-3-2 1,4 1 52,-1-1 1,-1 0-47,1 1 1,-1 1 51,1 2 1,2-2-43,-6 2 0,4-1 6,-3 1-8,-1 3 0,1 1 15,-1 0 0,0-1 0,-3 1 1,3 2-68,1-2 53,4-2 0,-6 3-101,6-5 91,-6 6 0,7-8 12,-1 6-103,1-5 85,2 3 1,0-6 7,0 1-98,0 4 85,0-3 0,0 3-14,0-4 41,-5-1 1,4 1-7,-3-1 1,2 4 27,-2 1-49,3-1 58,-5 1-52,6-3 0,0 5 11,0-3-8,-5-2 0,4 3 1,-4-1 15,5 1-66,0 4 50,-5-7 1,4 7 14,-3-5 2,3 5-23,-4-2 1,3 1 5,-2 0-7,3 0 0,-3 3-22,1-3 24,-1 3 0,4-8-7,0 5 1,0-5-4,0 1 1,0 1 15,0-1 69,5 1-74,-4 0 0,5-3 23,-2 2 1,-2-2 1,1-2 0,2 4-65,-1 1 43,5-1 0,-6-4-3,4 1 1,-3-1 0,4 1 16,-6 4-93,8-3 75,-8 3 1,7-1 7,-6 1-70,1-1 54,1-4 0,-2 5-15,4-1 14,-4 0 0,6 0-2,-5 0 1,3 1 2,-3-5 0,4 2 4,-5 2 0,5-2-4,-4 2 1,3 1 132,-3 0-129,5-1 1,-6-4 27,4 1 1,-3-1 7,4 1 0,-4-1 6,3 0-46,-4 1 1,6-1 29,-6 1-85,6-1 68,-7 1 1,6-1-64,-4 0 59,5 1 0,-6-2 4,4-2-31,-4 2 17,7-4 1,-8 6-6,6-1-11,-5 0 14,7 1 1,-9-1 40,3 1-37,2-1 0,-3 0 22,4 1 0,-3-1 5,4 1 0,-4-5-42,3 1 20,1 0 1,-1-1 11,1 1-47,0-1 35,3 0 1,1 2 6,-1-6-26,0 6 24,1-7-8,-1 8-63,1-4 56,-1 0 1,0 3-172,1-5 162,-1 5-130,1-3 129,-1 6 0,-1-1-27,-2 1 86,2-1-61,-4-5 1,2 5 6,0-4 0,-5 3-2,5 2 1,-4-1 238,3 1-234,-4-1 71,7 0 1,-5 1-53,3-1 1,2-3 45,-2-1 1,-2 0-31,2 0 0,-5 2-4,5-5-7,0 5 1,-1-4 19,1 3-42,-1 2 19,0-4 0,3 4 21,-2-2-24,-3 2 1,5-4 18,-3 6 34,-2-1-43,6-4-2,-10 3 3,9-4-6,-4 6 1,5-5 17,-4 1-20,3-1 2,-3 0 1,4 2 19,0-6-28,1 6 8,-1-7 0,1 6-35,-1-4 32,1 5 1,-1-6-14,0 4 0,1-3-7,-1 4 0,1-4-17,-1 3 0,-1-3 30,-2 4 0,2-2-39,-2 2 33,2 2 0,1-4 21,1 5 0,-1-3-19,0 0-1,-4-6 50,3 8-48,-4-8 1,6 7 61,-1-6-57,1 6 0,-1-6 30,0 4 0,1-3-8,-1 4-16,1-6 48,-1 8-48,1-8 1,-1 7 17,0-6-94,1 6 74,-6-7 1,4 4-49,-2-2 49,2 2-4,1 0 1,1 1 0,-1-3-7,1 2 1,-1 0 17,1-2-16,-1 2 1,0-3 4,1 5-24,-1-6 18,1 8 0,3-8 6,0 1-21,0 4 16,2-6 0,-4 4 10,2-5-9,-3 5-2,5-4 1,-4 6-28,2-3 28,-2-3-19,-2 4 1,0-1 0,1-1 0,-1 5 15,1-4-59,-1 5 52,1-8 1,-1 8-8,0-5 4,1 5 0,-1-8 1,1 8 19,-1-5-19,6 4 0,-5-6 0,5 4 27,-6-2-26,1-3 6,-1 4 0,2-1 2,2 0 0,-2 1 3,2-1 1,-4-2-2,-3 6 1,6-6-2,-3 2-6,3 3 3,-2-6 0,3 4-4,0-5 4,5 5 0,-3-4 0,2 3-16,3-3 15,-5-1 0,6 0-2,-5 0 2,3 5 0,-7-3-1,5 1 0,-5-1 0,2-2 0,-2 4-17,1-1 0,-2 2-2,2-1 1,-3-2-23,0 1 1,-1 0 31,1 1 0,0-3 1,4 3-1,-4-3-5,10-1 103,-9 0-97,8 5 1,-4-4-7,2 3 95,2-3-83,-3-1 1,1 0 14,0 0 1,-4 2 7,4 2 1,-5-3 10,2 3 0,0-3-16,-1-1 1,2 0-42,-2 0 37,-2 0 2,3 0-52,-4 0 45,4 0 0,-3 0 3,2 0-140,-2 0 132,-2 0 0,4 0-32,1 0 0,0 0-5,-1 0 0,-2 0-9,2 0 1,2 0 19,-2 0 0,1 0 38,0 0-39,-4 0 7,10 0 85,-9 0-81,3 0 0,-1-4-11,1 0 114,-1 0-93,1 4 1,-3 0-3,2 0 44,-2-5-37,-2 4 0,2-4 4,2 5 0,-2-1-1,2-3 1,-1 3 71,1-3 1,-2 1-3,2 0 1,2 1 10,-2-2 1,0 2-42,-3-2 1,3 3 11,0-3 0,0-1 5,-3 1-97,-1-5 67,6 8 1,-5-8-35,4 5 55,-4-5-25,0 8 0,3-5-64,0 2 0,0 1 70,-3-4-77,-1 4 54,1-7 1,-1 8 6,0-6 4,6 0-11,-4 2 0,3-3-6,-4 5 0,-1-5 1,0 2 1,1-2 11,-1 1-3,6-2-5,-5 9 1,5-9-11,-6 2 0,1-1 12,-1 2 0,1-3-44,-1 2 38,0 3 4,-4-5 1,3 5 0,-2-3 0,2-2 20,1 2 0,1-2 4,-1-1 0,-2 3-27,2 0 1,-2 1 6,6-5 1,-3 1-22,-5 0 25,4 4-21,-5-3 0,5 5 2,1-3 0,-5-1-3,1 6 0,-4-5-4,3 4 1,-3-3 1,4 3-6,-6-5 11,9 8 0,-9-6 0,6 4 1,-5-3 0,5-1 1,0-3 0,3 2 0,-3 2 0,-1-2 12,1 1-12,3-5 1,1 1 1,-1-1-4,-4 6 3,3-4 1,-4 3 50,5-4-50,-4 0 0,2 3 127,-5 0-119,4 1 0,-5-3 4,5 2 0,-2-2 11,2 2-38,2-2 26,-4 4 1,5-4 17,1 2-91,-1-2 71,1-7 0,-1 5 2,1-4-64,-1 4 50,0 0 1,1 1-26,-1-1 26,-4 1 0,3 0-2,-3-1-3,-2 1 5,0 4 0,1-3 64,-5 4-63,4-6 1,-5 1 15,0 0 1,1 3 3,3 0 0,-3 1-7,3-5 1,2 1-6,-4 0 1,7-1-31,-6 1 30,6-1 0,-2-4 1,3 3-19,-3-2 17,4-3 1,-5 5 174,5-3-175,-4 4 1,2 0 5,-6-3 118,6 2-112,-8-4 0,8 6-26,-5 0 28,5-1 2,-8-4 1,8 3-83,-5-2 90,5-3-7,-3 5-204,6-8 193,-1 8 0,0-7 5,1 4-71,-1 1 50,-4-1 1,3 2-7,-3-5 156,-1 5-148,4-3 1,-9 5 184,3-4-171,2 4-4,-5-5 1,4 6 298,-5-1-262,0 1-18,6-1-55,-5-4 61,4 3 0,-4-4 52,3 1-230,-3 4 79,4-5 1,-1 4 112,0-2-304,0 2 260,1-3 0,-4 1-33,3 0 0,1-1 10,-1 5 1,0-4 43,-4-1 1,0 1-59,0 4 282,0-1-251,0 1 0,0-4 2,0-1 115,0 1-101,0-1 1,0 3-8,0-2 0,0-2 1,0 2 1,0-4-11,0 4 0,1-4-8,3 4 0,-3-6 0,3 2 0,-3 3 8,-1 1 1,0-2-36,0 2 28,0-5 10,0 7 26,0-9-27,-5 10 0,4-6 1,-3 3 64,3 2-62,-5-4 0,5 2 5,-3 0 26,3-5-27,-4 7 0,4-5-30,-3 3 33,3 2-2,-4-8 18,3 8-19,-3-4 0,5 2 4,0 0 0,0-4-2,0 4 0,0-4 0,0 3 153,-5 1-151,4-1 0,-4 3 8,5-2 19,-5 2-22,4-3 1,-8 3-5,5-2 1,-4 1 10,4-1 1,-4 2 1,0-2 2,3-3-30,-5 5 1,7-7-3,-4 5 1,3-2 11,-4 2-61,6 2 58,-9-8 1,6 7 3,-2-5-72,-3 5 66,8-8 1,-8 9 92,3-2-90,1 3-5,-4-5 56,4 4-51,-5-3 0,3 1 9,0-1 0,2 1 3,-2 4 0,-1-2 12,6-2-17,-6 2 2,2-3 0,0 4 22,-1 1-206,6-1 177,-8 1 1,7 0-199,-5-1 191,1 1-9,0-1 1,-3 1-2,3-1 1,-2 1 2,1 0 0,-2-1 4,2 1 1,-2 1-27,-1 2-49,4-2 66,-3 3 0,4-4-186,-5 0 178,4-1-5,-3 1-106,4-1 106,-6 1-3,1 0 1,-1-1-27,1 1 1,0-1 32,-1 1 0,1 3 7,-1 1 1,0-1-23,-4-3 0,2 0 4,-5 4 0,4-3-15,-4 2 1,5-2-8,-1-2 0,-2 2 82,2 3 0,0-3-71,4 2 21,-6-2-1,4-2 0,-4 1 10,1 0 1,4-1 0,-3 1 1,-2 1 11,2 2 1,-2-2 10,2 2 0,1-2-32,-5-1 55,5-1-46,-7 1 1,7-1 52,-5 1-46,5 0 1,-8-1 1,9 1 11,-2-1 1,-1 1-8,0-1 1,0 5-1,1-1 1,1 1-3,-5-5-108,5 6 104,-8-4 1,4 5-4,-4-3 3,-1-2-3,5 9 0,-4-8 12,3 5 0,-2-4-15,-2 4 1,4-4 34,0 0-33,0 3 1,-4-5-12,0 3 15,5 1 1,-3-4-5,2 2-188,-8-2 93,3 4 0,-5-4 78,2 2-250,3 3 239,-9-5 1,5 8-106,-2-1 69,-3 1-287,9 2 247,-9 0 39,8 0-13,-8 0 23,4 0 20,-5 0-7,0 0 0,-4 0-67,0 0 321,0 0-240,8 0 0,-3 0-32,3 0-70,2 0 98,0 0 0,5 0-2,0 0 9,1 0 0,1-3-29,-2-1 80,3 0-58,-8 4-3,0 0-418,-1 0 431,-10-5 0,2 4-52,-5-3 172,0 3-115,2 1 0,-2 0-3,7 0 7,-1 0 6,6 0 0,-1 0-132,-4 0 121,9 0-7,-12 0 0,9 0-13,-6 0 1,0 3-10,-3 1-232,7 0 267,-7 1 1,14-2-100,-3 4-866,-2 1 127,5 3 858,-4 6 0,5 1 0,0 4 0,1 1 0,-1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17:35:56.41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5768 4683 7584,'0'-7'-259,"0"2"563,0 5-129,0-5 1,0 4-130,0-4 152,0 5-27,0-5-219,0 3 193,0-3 18,-6 0-282,5 4 186,-4-4 0,4 1 41,-3 0-125,3 0 9,-9 4 8,3 0-5,-4 0 1,3-3 60,1-1-96,4 0 82,-7 4-96,4 0 70,-6 0 0,1 0 6,-1 0 0,5 0 1,-1 0 1,0 0-11,-3 0 1,0 0 8,-1 0 1,1 4-24,-1 0 0,0-1 21,-4-3 0,4 2 21,-3 2 1,2-3-14,1 3 1,1-3 2,0-1 1,-1 0 8,1 0 1,-1 0 52,1 0-39,-1 5 0,1-4-22,0 3 0,-1-1 3,1 0 0,-1-1 0,1 1 1,0 3-49,-1-3 1,-3 5 10,0-4 1,-2 3-6,2-3 0,1 5-3,-5-1 1,4-2 27,-4 2 0,1-1 48,-1 5 1,-1-5-53,4 1 0,-3-4 17,4 3 0,-1-3-15,0 4 0,4-4 18,-4 3 0,4-1 12,0 2 0,0 2 4,-4-2 1,4-2-25,-3 2 0,2-1 6,1 5 1,1-1 27,0 1 1,-2-1-32,-2 1 1,4-5 8,-4 1 0,6-1-1,-2 5 0,0-1 6,3 1 1,-2-1 9,-2 0 1,1 1-4,0-1 0,-1 1 37,1-1 0,-5 1-38,1-1 1,0 0 39,4 1 1,-1 3-40,1 0 1,-1 1 1,1-5 1,-1 0 4,1 1 0,0-1-59,-1 1 0,1-1 10,-1 0 1,5 5-19,-1-1 0,1 0-17,-5-3 0,1 4 54,-1 3 0,1-1-17,-1 1 1,1-4 3,0 4 0,-1-1-3,1 1 0,-1 3 4,1-3 0,1-2-3,2 2 0,-2-1 12,2 1 0,2-1-10,-2-3 0,5-2-5,-5 2 1,4-2-1,-3-2 1,4 1 52,-1-1 1,-1 0-47,1 1 1,-1 1 51,1 2 1,2-2-43,-6 2 0,4-1 6,-3 1-8,-1 3 0,1 1 15,-1 0 0,0-1 0,-3 1 1,3 2-68,1-2 53,4-2 0,-6 3-101,6-5 91,-6 6 0,7-8 12,-1 6-103,1-5 85,2 3 1,0-6 7,0 1-98,0 4 85,0-3 0,0 3-14,0-4 41,-5-1 1,4 1-7,-3-1 1,2 4 27,-2 1-49,3-1 58,-5 1-52,6-3 0,0 5 11,0-3-8,-5-2 0,4 3 1,-4-1 15,5 1-66,0 4 50,-5-7 1,4 7 14,-3-5 2,3 5-23,-4-2 1,3 1 5,-2 0-7,3 0 0,-3 3-22,1-3 24,-1 3 0,4-8-7,0 5 1,0-5-4,0 1 1,0 1 15,0-1 69,5 1-74,-4 0 0,5-3 23,-2 2 1,-2-2 1,1-2 0,2 4-65,-1 1 43,5-1 0,-6-4-3,4 1 1,-3-1 0,4 1 16,-6 4-93,8-3 75,-8 3 1,7-1 7,-6 1-70,1-1 54,1-4 0,-2 5-15,4-1 14,-4 0 0,6 0-2,-5 0 1,3 1 2,-3-5 0,4 2 4,-5 2 0,5-2-4,-4 2 1,3 1 132,-3 0-129,5-1 1,-6-4 27,4 1 1,-3-1 7,4 1 0,-4-1 6,3 0-46,-4 1 1,6-1 29,-6 1-85,6-1 68,-7 1 1,6-1-64,-4 0 59,5 1 0,-6-2 4,4-2-31,-4 2 17,7-4 1,-8 6-6,6-1-11,-5 0 14,7 1 1,-9-1 40,3 1-37,2-1 0,-3 0 22,4 1 0,-3-1 5,4 1 0,-4-5-42,3 1 20,1 0 1,-1-1 11,1 1-47,0-1 35,3 0 1,1 2 6,-1-6-26,0 6 24,1-7-8,-1 8-63,1-4 56,-1 0 1,0 3-172,1-5 162,-1 5-130,1-3 129,-1 6 0,-1-1-27,-2 1 86,2-1-61,-4-5 1,2 5 6,0-4 0,-5 3-2,5 2 1,-4-1 238,3 1-234,-4-1 71,7 0 1,-5 1-53,3-1 1,2-3 45,-2-1 1,-2 0-31,2 0 0,-5 2-4,5-5-7,0 5 1,-1-4 19,1 3-42,-1 2 19,0-4 0,3 4 21,-2-2-24,-3 2 1,5-4 18,-3 6 34,-2-1-43,6-4-2,-10 3 3,9-4-6,-4 6 1,5-5 17,-4 1-20,3-1 2,-3 0 1,4 2 19,0-6-28,1 6 8,-1-7 0,1 6-35,-1-4 32,1 5 1,-1-6-14,0 4 0,1-3-7,-1 4 0,1-4-17,-1 3 0,-1-3 30,-2 4 0,2-2-39,-2 2 33,2 2 0,1-4 21,1 5 0,-1-3-19,0 0-1,-4-6 50,3 8-48,-4-8 1,6 7 61,-1-6-57,1 6 0,-1-6 30,0 4 0,1-3-8,-1 4-16,1-6 48,-1 8-48,1-8 1,-1 7 17,0-6-94,1 6 74,-6-7 1,4 4-49,-2-2 49,2 2-4,1 0 1,1 1 0,-1-3-7,1 2 1,-1 0 17,1-2-16,-1 2 1,0-3 4,1 5-24,-1-6 18,1 8 0,3-8 6,0 1-21,0 4 16,2-6 0,-4 4 10,2-5-9,-3 5-2,5-4 1,-4 6-28,2-3 28,-2-3-19,-2 4 1,0-1 0,1-1 0,-1 5 15,1-4-59,-1 5 52,1-8 1,-1 8-8,0-5 4,1 5 0,-1-8 1,1 8 19,-1-5-19,6 4 0,-5-6 0,5 4 27,-6-2-26,1-3 6,-1 4 0,2-1 2,2 0 0,-2 1 3,2-1 1,-4-2-2,-3 6 1,6-6-2,-3 2-6,3 3 3,-2-6 0,3 4-4,0-5 4,5 5 0,-3-4 0,2 3-16,3-3 15,-5-1 0,6 0-2,-5 0 2,3 5 0,-7-3-1,5 1 0,-5-1 0,2-2 0,-2 4-17,1-1 0,-2 2-2,2-1 1,-3-2-23,0 1 1,-1 0 31,1 1 0,0-3 1,4 3-1,-4-3-5,10-1 103,-9 0-97,8 5 1,-4-4-7,2 3 95,2-3-83,-3-1 1,1 0 14,0 0 1,-4 2 7,4 2 1,-5-3 10,2 3 0,0-3-16,-1-1 1,2 0-42,-2 0 37,-2 0 2,3 0-52,-4 0 45,4 0 0,-3 0 3,2 0-140,-2 0 132,-2 0 0,4 0-32,1 0 0,0 0-5,-1 0 0,-2 0-9,2 0 1,2 0 19,-2 0 0,1 0 38,0 0-39,-4 0 7,10 0 85,-9 0-81,3 0 0,-1-4-11,1 0 114,-1 0-93,1 4 1,-3 0-3,2 0 44,-2-5-37,-2 4 0,2-4 4,2 5 0,-2-1-1,2-3 1,-1 3 71,1-3 1,-2 1-3,2 0 1,2 1 10,-2-2 1,0 2-42,-3-2 1,3 3 11,0-3 0,0-1 5,-3 1-97,-1-5 67,6 8 1,-5-8-35,4 5 55,-4-5-25,0 8 0,3-5-64,0 2 0,0 1 70,-3-4-77,-1 4 54,1-7 1,-1 8 6,0-6 4,6 0-11,-4 2 0,3-3-6,-4 5 0,-1-5 1,0 2 1,1-2 11,-1 1-3,6-2-5,-5 9 1,5-9-11,-6 2 0,1-1 12,-1 2 0,1-3-44,-1 2 38,0 3 4,-4-5 1,3 5 0,-2-3 0,2-2 20,1 2 0,1-2 4,-1-1 0,-2 3-27,2 0 1,-2 1 6,6-5 1,-3 1-22,-5 0 25,4 4-21,-5-3 0,5 5 2,1-3 0,-5-1-3,1 6 0,-4-5-4,3 4 1,-3-3 1,4 3-6,-6-5 11,9 8 0,-9-6 0,6 4 1,-5-3 0,5-1 1,0-3 0,3 2 0,-3 2 0,-1-2 12,1 1-12,3-5 1,1 1 1,-1-1-4,-4 6 3,3-4 1,-4 3 50,5-4-50,-4 0 0,2 3 127,-5 0-119,4 1 0,-5-3 4,5 2 0,-2-2 11,2 2-38,2-2 26,-4 4 1,5-4 17,1 2-91,-1-2 71,1-7 0,-1 5 2,1-4-64,-1 4 50,0 0 1,1 1-26,-1-1 26,-4 1 0,3 0-2,-3-1-3,-2 1 5,0 4 0,1-3 64,-5 4-63,4-6 1,-5 1 15,0 0 1,1 3 3,3 0 0,-3 1-7,3-5 1,2 1-6,-4 0 1,7-1-31,-6 1 30,6-1 0,-2-4 1,3 3-19,-3-2 17,4-3 1,-5 5 174,5-3-175,-4 4 1,2 0 5,-6-3 118,6 2-112,-8-4 0,8 6-26,-5 0 28,5-1 2,-8-4 1,8 3-83,-5-2 90,5-3-7,-3 5-204,6-8 193,-1 8 0,0-7 5,1 4-71,-1 1 50,-4-1 1,3 2-7,-3-5 156,-1 5-148,4-3 1,-9 5 184,3-4-171,2 4-4,-5-5 1,4 6 298,-5-1-262,0 1-18,6-1-55,-5-4 61,4 3 0,-4-4 52,3 1-230,-3 4 79,4-5 1,-1 4 112,0-2-304,0 2 260,1-3 0,-4 1-33,3 0 0,1-1 10,-1 5 1,0-4 43,-4-1 1,0 1-59,0 4 282,0-1-251,0 1 0,0-4 2,0-1 115,0 1-101,0-1 1,0 3-8,0-2 0,0-2 1,0 2 1,0-4-11,0 4 0,1-4-8,3 4 0,-3-6 0,3 2 0,-3 3 8,-1 1 1,0-2-36,0 2 28,0-5 10,0 7 26,0-9-27,-5 10 0,4-6 1,-3 3 64,3 2-62,-5-4 0,5 2 5,-3 0 26,3-5-27,-4 7 0,4-5-30,-3 3 33,3 2-2,-4-8 18,3 8-19,-3-4 0,5 2 4,0 0 0,0-4-2,0 4 0,0-4 0,0 3 153,-5 1-151,4-1 0,-4 3 8,5-2 19,-5 2-22,4-3 1,-8 3-5,5-2 1,-4 1 10,4-1 1,-4 2 1,0-2 2,3-3-30,-5 5 1,7-7-3,-4 5 1,3-2 11,-4 2-61,6 2 58,-9-8 1,6 7 3,-2-5-72,-3 5 66,8-8 1,-8 9 92,3-2-90,1 3-5,-4-5 56,4 4-51,-5-3 0,3 1 9,0-1 0,2 1 3,-2 4 0,-1-2 12,6-2-17,-6 2 2,2-3 0,0 4 22,-1 1-206,6-1 177,-8 1 1,7 0-199,-5-1 191,1 1-9,0-1 1,-3 1-2,3-1 1,-2 1 2,1 0 0,-2-1 4,2 1 1,-2 1-27,-1 2-49,4-2 66,-3 3 0,4-4-186,-5 0 178,4-1-5,-3 1-106,4-1 106,-6 1-3,1 0 1,-1-1-27,1 1 1,0-1 32,-1 1 0,1 3 7,-1 1 1,0-1-23,-4-3 0,2 0 4,-5 4 0,4-3-15,-4 2 1,5-2-8,-1-2 0,-2 2 82,2 3 0,0-3-71,4 2 21,-6-2-1,4-2 0,-4 1 10,1 0 1,4-1 0,-3 1 1,-2 1 11,2 2 1,-2-2 10,2 2 0,1-2-32,-5-1 55,5-1-46,-7 1 1,7-1 52,-5 1-46,5 0 1,-8-1 1,9 1 11,-2-1 1,-1 1-8,0-1 1,0 5-1,1-1 1,1 1-3,-5-5-108,5 6 104,-8-4 1,4 5-4,-4-3 3,-1-2-3,5 9 0,-4-8 12,3 5 0,-2-4-15,-2 4 1,4-4 34,0 0-33,0 3 1,-4-5-12,0 3 15,5 1 1,-3-4-5,2 2-188,-8-2 93,3 4 0,-5-4 78,2 2-250,3 3 239,-9-5 1,5 8-106,-2-1 69,-3 1-287,9 2 247,-9 0 39,8 0-13,-8 0 23,4 0 20,-5 0-7,0 0 0,-4 0-67,0 0 321,0 0-240,8 0 0,-3 0-32,3 0-70,2 0 98,0 0 0,5 0-2,0 0 9,1 0 0,1-3-29,-2-1 80,3 0-58,-8 4-3,0 0-418,-1 0 431,-10-5 0,2 4-52,-5-3 172,0 3-115,2 1 0,-2 0-3,7 0 7,-1 0 6,6 0 0,-1 0-132,-4 0 121,9 0-7,-12 0 0,9 0-13,-6 0 1,0 3-10,-3 1-232,7 0 267,-7 1 1,14-2-100,-3 4-866,-2 1 127,5 3 858,-4 6 0,5 1 0,0 4 0,1 1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6:42.653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4237 6533 8181,'0'-7'-1235,"0"-3"1800,0 9-287,0-4 1,-4 4 158,1-3-6,-1 3-387,-1-5 324,-2 6-189,-4 0 34,5 6-198,-5 0 1,10 5 31,-3 1 1,3-5-204,1 1 118,0 0 1,0 3 47,0 0 0,1 1-150,3-1 177,-3 1 0,6-2-83,-3-3 1,-2 2 46,6-5 1,-5 4 0,5-4-8,0 4 0,3-6 15,1 2 0,-5-3 130,1-1 1,-1-1-123,5-3 0,-1 1 90,1-4 0,-1 0-66,1 0 1,-1-4-49,0 4 1,0-3 26,-4-2 0,2 5 2,-5-1 0,1 0-25,-1-3 0,-3 3-104,3 1 0,-3 3 17,-1-4 1,-1 2 75,-3-2 0,1 3-8,-4 5 0,3-3 1,-4-1 0,1 0-22,-5 4 1,1 0 40,0 0 4,-1 0 0,1 0 9,-1 0-20,1 0 1,-1 0 111,1 0 0,3 4-101,1 0 272,4-1-150,-2-3 312,5 0-351,5 0 0,2 0 102,4 0 1,0 0 6,1 0 0,3 0-104,0 0 0,2-1 16,-2-3 0,-2 3 16,2-3 1,1 2-59,0-2 0,0 3-29,-1-3 1,-2 2-26,2 2 0,-2 0 3,-2 0 0,5 0-5,-1 0 1,1 0 2,0 0 0,0 0 67,3 0-55,3 0-2,1 0 6,1-5 1,5 3 3,-3-6 168,-1 6-169,8-8 1,-8 7-76,5-5 77,-4 6 0,6-7 33,-6 5-222,1 0 186,-4-1 0,-1 4-124,1-3 112,-5 3 1,4 1-5,-3 0-190,2 0 170,-3 0 0,4 0-38,-3 0 41,-3 0-9,6 0 1,-6 0-45,3 0 48,3 0 0,-4 0 21,4 0 1,1 0-28,0 0 5,-5 0 88,3 0-81,-3-5 1,5 4 32,0-3 0,0 3 4,0 1 1,-1-4-26,1 0 98,0 0-93,0 4 0,-1 0-42,-3 0 42,2 0 3,-3 0 1,3 0-297,-1 0 287,1 0-15,-3 0 0,5 0-6,0 0 1,-1 0-18,1 0 36,5 0-27,-4 0 0,5 0-28,-2 0 120,-3 0-83,4 0 1,-1 0 60,-1 0-58,6 0 9,-3 0 1,2 0 32,-1 0-33,-4-5 1,3 4-27,-3-3 25,-1 3 1,2 1-1,-4 0-181,0 0 177,0 0 1,0 0-13,0 0 18,5 0-17,-4 0 1,4 0 44,-6 0-49,1 0 6,0 0 79,0 0-76,0 0 1,-2 0-10,-2 0 79,3 0-62,-4 0 0,3 0-1,-2 0 146,8 0-137,-8 0 1,13 0 7,-6 0 27,6 0-31,-3 0 0,4 0-29,-2 0 35,2 0-13,-4 0 1,1 0-25,1 0 34,-6 0-2,8 0-358,-9 0 352,9 0 0,-7 0 2,4 0 72,-4 0-76,2 5 1,-2-4 1,1 3-1,5-3 3,-3-1 0,4 0 43,-3 0-36,8 0-4,-7 0 0,8 0 149,-5 0-131,-5 0-11,4 0 147,-8 0-143,8 5 1,-9-4-49,2 3 121,-2-2-67,-1 3 0,0-4 29,0 3-160,5 2 133,-4-5 1,5 4-54,-2-5 53,-3 0-309,9 0 158,-4 0 136,5 0 0,-3 0 10,-1 0-103,1 0 82,3 0 1,-1 0 204,-3 0-418,3 0 205,-8 0 1,2 2-167,-4 1 153,0-1 3,0 3 0,0-1-60,0-1 38,-6 1 12,5 1 0,-5-3 3,2 1 150,2-1 1,-8-2-1,2 0 106,-2 0-280,-2 0 363,1 0-58,-6 0-150,-1 0 329,0 0-9,-4 0 350,4 0-860,-5 0 222,-5 0-318,4 0 202,-4 0 1,4 0 74,-3 0-65,3 0 5,-4 0-910,5 0 822,-5 0-307,3 0 186,-3 5 0,5-3-98,0 6 175,0-6-10,0 9-1,-4-9 144,1 6-25,-1-6 1,4 8 10,0-2 1,1-3-52,3-1 39,-3 2 11,4-4-20,0 3 148,-3-5-153,8 0 0,-8 0 8,6 0 188,-6 0-81,9 0 0,-5-4 126,5 0-219,1-5 25,-1 3-62,1-6 46,-1-4 0,0 2 41,1-5-201,-6 0 76,4-4 0,-5 4 106,3 0-128,-3 5 85,-5-3 0,0 6 331,0 0-4,0 4-334,0-3 0,-5 9-248,-3-3 272,-2 3-118,-6 6 1,3-3-963,-2 6 627,2 0 174,2 3-1835,-1 0 905,6 1 1182,-4-1 0,9 6 0,-5 1 0</inkml:trace>
  <inkml:trace contextRef="#ctx0" brushRef="#br0" timeOffset="1">13305 4580 8153,'-7'0'556,"-1"0"-240,6 0 1,-7-2 314,5-1-85,-5 1-243,8-3 16,-4 5-363,5 0 82,-5 0 1,3 2-136,-2 1 0,-2 8 100,-1 4 1,0 9-47,0-1 0,-1 2 112,-3-2 0,3-4-144,0 0 1,6-1 24,-2 1 0,4-3-89,4-4 0,0-6 33,7-2 1,-1-3 97,9-1 1,-4-1-7,4-3 0,-1-2-17,1-6 0,-1 1 161,-3 0 0,-6-5-148,3 1 1,-9 0 177,1 3 0,-3 1-127,-1 0 1,-1-1 15,-3 1 0,-1-1-157,-2 1 0,-4 3 89,4 1 1,2 3-102,1-4 127,-2 6-368,4-3 51,-3 5 627,5 0 186,0-5-69,0 3-87,0-3-468,0 5 193,0 5 0,0 2-65,0 4 1,-1-3-1,-3-1 0,3 2 9,-3 6 1,-2-2 17,-2 2 0,2 3 18,-2 1 1,1 3 29,-5 1 1,1-1 42,-1 1 0,-3 0 57,0 0 1,0 0-337,3 0 0,-3 3-152,0 1 1,0-1 222,3-3 0,-1 4 83,-2 0 0,3 3 0,-4-3 0,2 1 506,-1-2 0,2 2-66,-2 3-217,3 2-752,0-4 550,1 0 1,-5 3-129,1-6 71,0 6 49,4-8 1,-1 8 11,1-5 67,-1-1-77,1 2 0,-2-2 195,-2 4-97,2-5 0,-3 8 32,4-2 0,1-2-91,0 2 0,-5-1 37,1 4 1,-4-1-27,4-2 1,-4 2-111,4-3 1,-2 4 63,2 4 1,-2-1-8,-2 5 0,-2-4-102,2 4 1,-2-5 120,2 1 1,-2 1-38,2-1 0,-3 4 26,-1-4 0,4 0 42,0-3 0,4-1-39,-4 0 0,5 0 245,-1 1 0,2-2-248,2-3 1,-5 3 15,1-2-21,0 2 0,-3 2 22,-5 3-98,1 3 0,-6 1 80,5 0 1,0-4-10,0 3 0,0-2-7,0 2 0,1-4 24,-1 1 1,4-5-128,0 2 0,3-8 53,-3 8 1,5-4-11,-1 4 0,1-1 38,-1 0 1,2 1 7,-2-1 1,2-4 11,2 1 0,0-6-19,-1 2 0,1-1 165,-1-3 0,5 3-178,-1-7 1,4-3-4,-3-1 0,4-2-52,-1-2 1,3-3-102,1 0 47,0-6-20,0 8-151,0-8 198,0 8 19,-5-9 19,4 9 0,-6-5 78,4 3 0,-3 2-71,-1-2 0,-3-2-3,2 2 1,2-2 55,-2 2 0,6-2 0,-2-2 5,-3-3-56,6 4 102,-4-5-508,5 0 433,5 0 1,-2 0 56,4 0 1,-3 0-86,4 0 16,-1 0 1,4 1 16,-4 3 0,3-3-8,-2 3 13,2-2 1,1-2-13,1 0 1,-1 0 60,1 0 172,-1 0-73,1 0-125,-1 0 3,-5 0 65,-1 0-44,1 0 4,-5 0 242,4 0-224,-5 0 188,0-6-205,0 5 0,0-9-50,0 2 1,0-3 64,0-4 1,-1 2 45,-3-2 1,3 2 8,-3 2 418,-3-1-240,1 6-106,-5 1-132,-1 5 0,2 5 2,2 3 39,-2 2 0,9-3-439,-3 1 223,3 0 1,1-1-780,0 1 350,0-6 133,0 8-713,5-3 678,-4-1 0,9-1-1120,-2-5 800,2 0 793,7 0 0,-5 0 0,5 0 0</inkml:trace>
  <inkml:trace contextRef="#ctx0" brushRef="#br0" timeOffset="2">11912 7880 8218,'-11'0'0,"-1"0"-390,1 0 164,4 5 802,-3-3-67,4 3-270,0-5 74,0 0 678,6 0-739,6 0 1,0-1 152,5-3 0,1 1-102,-1-4 0,1 3-57,-1-4 0,4 6-185,0-2 1,2-1 158,-2 1 1,-2 0-222,2 4 1,3 0 15,1 0 0,2 0-82,2 0 1,5 0 130,3 0 0,2 0-93,1 0 1,3-5-32,5-3-700,-1-2 769,10-1-1287,5-1 1232,-3 1 70,4 0 0,-2 3-579,-5 0 376,-1 6 196,-3-8 1,-4 8 16,-1-1-152,-4 1 132,8 2 1,-9 0-91,6 0 78,-5 0 8,8 0-339,-10 0 187,9 5 1,-7-3 11,5 1-140,0-1 225,4-2 0,1 0-65,2 0 277,-7 0-216,8 0 1,-6 0-53,5 0 219,1 0-76,1 0 0,-3 0 72,5 0-120,-5 0 5,3 0 0,-4 0 230,3 0 33,-3 5-253,8-4-733,-8 9 852,9-8 1,-2 6-50,6-4-89,-1 0 38,-26-4 1,1 0 0,29 0 16,-28 0 1,-1 0-70,29 0 57,-29 0 0,0 0 0,24-1-236,3-3 243,-3 3-13,-1-4 1,-4 3-71,-4-1-171,-7 1 242,2-3-69,-8 5 571,3 0 0,-6 0-534,-2 0 61,2 0 250,-9 5 0,4-3-293,-6 1-43,1-1 615,-5-2 1,2 0-374,-4 0 721,-1 0-918,-9 0 265,4 0-253,-8 0 1,4 0 28,-2 0 329,-3 0-41,4 0 185,-5 0 0,-4-2-260,0-1-927,1 1 361,-2-3-696,-2 5 688,-4 0 1,3-4-121,1 1-74,-1-1 212,-3 4-51,4 0-149,-3 0 150,4 0 1,-6 0-374,1 0 884,-1 0-212,1 0 1,0-4 177,-1 0-195,-4 0 19,3 4 403,-3 0-197,4-5-51,1 4 0,-1-4 445,1 5-363,-1 0 99,1 0-55,5 0-131,-4 0 59,8 0 105,-3 0-75,5 5 1,0-2 63,0 4-365,0-4 82,0 7 0,1-5-32,3 3-53,-2 2 148,8-9 32,-4 9-41,5-4 1,2 2 13,2 0 82,-2-6-96,4 8 1,-2-8 20,0 1 75,0-1-92,-3-2 0,-1 0 83,0 0 176,1 0-124,-1 0 0,-3-5 256,0-3-40,-6 3-281,3-5 1,-5 3 30,0-4-10,-5 0-129,-1-1 0,-11 1-140,-2-1 0,-2 1 229,-2 0-343,0-1 172,0 6 0,5-1-790,3 4 465,8 1-23,-4-3-2402,10 5 2827,1 0 0,12 0 0,5 0 0</inkml:trace>
  <inkml:trace contextRef="#ctx0" brushRef="#br0" timeOffset="3">13328 4751 8242,'-11'-5'976,"-1"4"-147,6-4-3,1 5 425,5 0-1187,5 5 1,-2 1 61,4 6 1,-4-1-55,0 0 1,3 1 119,-3-1 0,10 2 19,-2 2 1,5-1 74,-1 5 0,3 0-121,5 4 0,-1-4 6,1 0 1,0-1 10,0 1 0,0 2-130,0-2 1,-1 3 71,1 1 1,-1 0 5,-3 0 1,1 3 39,-5 1 0,2-1-7,-2-3 1,-2 4-137,2 0 73,3-1 0,-4-3-18,5 0 0,-4 4-2,4-1 0,-4 1 129,4-4-347,0 0 91,-1-1 0,2 1 161,-4 0-242,4 0 160,-7 0 1,3 0-40,-4-1 47,4 1 0,-7 0 13,2 0 0,-2 1 14,3 3-15,-6-3 144,4 4-153,-3-5 1,0 3 50,1 1-42,-1 0-1,5-5 1,3 5-167,0 0 155,0-1 1,-3-3-51,-1 0 0,1-1-4,-1-3 0,1 2 24,-1-2 1,0 3 14,1 1 0,-1 0-53,1-1 1,-5 2 53,1 3-31,0-3-271,3 9 284,0-9 1,1 8 144,-1-5-138,6 4 1,-5-1 4,4 4 1,0-4 20,-1 1-18,1-6-564,0 8 556,-3-4 1,7 1 13,-5-4 93,0 3-105,-3-5 1,1 8 19,2-5-148,-2 5 259,8-3 0,-7 5-165,5 0 28,0 1 0,4-2 7,0-3-242,0 3 236,-6-4-87,5 5 138,-4-4-53,5 3 0,-4-8-107,0 5 295,-5-4-88,7 2 0,-8-5-60,2-1-8,-2 1-1,-2 5 0,1-4 36,-1 3-121,0-3 82,1-6 1,1 3-147,2-2 145,-8-2 2,14 5 6,-14-10-40,10 5 1,-6-6 571,1 1-839,-1-6 356,1 4-137,-1-4 5,0 6-9,-4-6-217,3-1 223,-9 0-20,9-3-211,-8 3 223,3-5 5,-5 0-510,5 0 310,-4 5 1,5-4-26,-2 3-1180,-3-3 354,10-1 1095,-5 0 0,5-5 0,1-1 0</inkml:trace>
  <inkml:trace contextRef="#ctx0" brushRef="#br1" timeOffset="4">19244 4797 11982,'0'-7'447,"0"2"-284,0 0 123,0 4 92,0-4 78,0 5-473,0 5 0,1 5 228,3 5 0,-2 2-274,1-2 1,2 3 212,-1 5 1,0 3-57,-4 1 0,0 5 184,0-2 1,0 7-3,0 1 1,-5 5-7,-3-1 1,2 2-104,-2 2 1,1 4-178,-5-1 1,2 4 164,3-3 0,1 1-22,6-2 0,0-2-145,0 3 0,0 0 89,0 0 0,0 1-254,0-2 1,0 2 48,0 2 0,0 2-51,0-6 0,0 6 54,0-2 1,0-1 45,0 1 0,-5 1-64,-2 3 1,-3-4 114,-2 0 0,1-1-170,-1 2 1,1-1 134,0-7 1,-1 2 1,1-6 1,-1 1-18,1-1 1,3 2-30,1-2 0,4-1 171,-1 1 0,3-6-107,1 3 0,0-4 136,0-1 1,1 1-119,3-1 1,-1-4 25,4 1 1,-3-2 6,4 1 1,-6 2 223,2-5 1,1 3-184,-1-3 1,0 1 21,-4-2 0,3-1-194,1 1 0,0-2 80,-4-1 1,4-4-113,0 0 1,0-4 84,-4 4 0,1-5-24,3 2 1,-3-4 50,3 0 0,-2-5-88,2 1 0,-3-4 80,3 3 1,-1-4-46,0 1 266,-1-3-147,3-1 667,-5 0-851,0 5 0,-1-2-110,-3 4 0,2-3 38,-1 4 0,-4-1 118,0 5 0,0-1 47,0 1 0,0-1 121,0 0 0,-2 5-117,5-1 0,-4 0 112,5-3 0,-1-5-216,4 1 96,0-1 48,0 0-36,0-2 2359,0-5-2207,-5 0 235,3 0-423,-3 0-697,5 0 542,5-5 1,2 0 70,4-3 0,-3 2 106,-1 2 346,1 3-264,4-4 1,-1 5 108,0 0 0,2 0-139,2 0 0,3 0 262,5 0 1,1 0-23,3 0 1,2-4-92,5 0 0,0-1-71,1 1 0,0 3-19,3-3 1,-2-1 43,2 1 0,-3 0 3,0 4 1,0 0-143,3 0 1,-2 0 103,2 0 1,1 0-146,-1 0 1,2 0 123,-2 0 1,-3 0-135,3 0 0,2 0 104,-2 0 1,5 0-15,-1 0 1,2 0 20,2 0 0,-2 0-33,-2 0 0,1-4-96,-5 1 124,5-1 0,-6 4-4,5 0-430,-5 0 430,7 0 1,-3 0-8,5 0 233,-1 0-221,1 0 0,0-4 28,-1 0-24,1 0 0,4 1-59,-1-1 1,2-4 60,-2 4 17,-7-5-610,8 8 753,-10-4 0,5 5-127,-3 0-201,-3 0 191,-5 0 1,-3 0 33,-1 0-122,-5 0 99,8 0 0,-7 0-159,4 0 145,-4 0 24,7 0-315,-9 0 285,4 0 0,-2 0-10,1 0-266,0 0 243,-5 0 1,1 0-43,0 0 173,0 0-148,0 0 0,-4 0 867,0 0-807,-5 0 92,2 0 0,0 0 60,-1 0-84,0 0 1,-4 0-2,1 0-99,-1 0 1,1 0 9,-1 0-12,1 0 15,-1 0 1,0 0 46,1 0-292,-1 0 251,1 0 0,-1 0-69,0 0 1,-3 0-127,0 0-303,-6 0 280,3 0 1,-6 0-852,-3 0 0,-6 1 31,-5 3 1023,-5-3 0,-3 10 0,-6-5 0</inkml:trace>
  <inkml:trace contextRef="#ctx0" brushRef="#br0" timeOffset="5">22202 5082 7664,'0'-6'882,"0"1"-393,0 0-154,0 4 0,0-5 322,0 6-221,-5-5-101,4 4-25,-4-4 176,5 5-344,0 0 1,0 5-188,0 3 0,0 3 9,0 4 0,0 3 170,0 5 1,0 1-10,0 3 0,0-3 106,0 2 1,0 2-87,0-1 1,0 4 103,0-5 0,1 8-40,3-3 0,-3 6 25,3-3 0,-3 1-59,-1 7 0,-4-4 15,1 4 1,-6-1-46,1 1 1,2 1-7,-2-5 1,2 1-113,-2-1 0,2-2 123,2 2 0,3-1-222,-3 1 0,-1-3 123,1 3 1,0-1-104,4 1 1,0-6 125,0 2 1,0-2-169,0 2 1,0 1 155,0-1 0,4-4-4,0 1 0,0-2-78,-4 1 1,3 3 18,1-2 1,0-2-66,-4 1 0,0-3 102,0 4 1,1-5-90,3 5 1,-3-5 53,3 5 1,-3-5-13,-1 5 0,0-4-9,0 3 1,-3-3-4,-1 3 17,-5-5 143,8 8-137,-9-8 1,8 8 2,-2-3 91,-2-2-84,5 0 0,-8-1 11,5-1-203,0 6 92,4-8 0,-3 5-153,-1-2 227,-5-3 3,8 9 1,-4-8 99,5 6-129,-6-6 13,5 3 165,-4-5-77,5 5 0,-4-5-99,0 0 105,1-1-69,3-9 0,0 7 3,0-4 51,0-1-43,0-4 0,0 1 59,0-1-63,0 1-6,0-1 0,0 0-18,0 1 1,0-1 13,0 1 1,0-1 73,0 0-66,0 1 5,0-6-303,0 4 146,0-3 1,0 0 135,0 1-743,0-6 485,0 4 1,0-5-151,0 3-858,5-3 784,-4 4 0,5-5-950,-2 0 740,-3 0 707,5 0 0,-6-5 0,0-1 0</inkml:trace>
  <inkml:trace contextRef="#ctx0" brushRef="#br0" timeOffset="6">19164 4854 7669,'-6'0'1247,"1"0"1125,5 0-2290,5 0 1,1 0 151,6 0 1,8 1 15,3 3 1,11-3-69,0 3 0,12-3-8,0-1 0,7-4-294,0 1 0,4-6 244,4 1 0,-29 5 0,1 0-301,3-1 1,0 0-1,-1 1 1,0 0 239,1-1 1,0 0-1,0 0 1,0-1-35,0 3 1,0 1-1,1-2 1,1 2 26,2 1 0,0 0 0,-1 0 0,0 0-97,-1 0 1,0 0 0,1 0 0,0 0 22,-3 0 0,0 0 1,2 0-1,-1 0 24,-2 0 1,-1 0 0,1 0 0,-1 0-80,27 0 0,0 4 71,-4-1 1,4 2 151,0-1 1,-4-2-121,-3 1 0,-4 2-60,0-1 0,-1 4 50,-7-4 0,-2 3-104,-2-3 1,-3 0 173,-1-4-283,1 5 226,-1-4 1,0 4-144,0-5 1,1 0 114,-1 0-23,0 0 1,0 0 163,1 0 1,-5 0-194,1 0 82,-6 0 309,8 0 1,-9 0-289,3 0-64,-3 5 0,-3-3 168,-1 1 1,0 0-145,-5 1-16,0-3 1,-7 4-7,-1-5 0,-3 1-8,4 3 7,-6-3 2,9 5 1,-9-6-3,6 0-318,-6 0 303,3 0-1679,0 0 505,-3 0-576,3 0 1772,-5 5 0,-5 1 0,-2 5 0</inkml:trace>
  <inkml:trace contextRef="#ctx0" brushRef="#br0" timeOffset="7">22156 5059 8223,'0'-11'-393,"0"0"1,0 3 589,0 0 510,6 1-401,-5-5 414,4 6-49,-5-4 50,5 9-100,-4-5-59,4 6-329,-5 0 0,-5 2-113,-2 2 0,-5 2-59,-3 5 1,-2 2 85,-2 2 1,-2-1-144,2 5 0,-4 0 3,-4 4 1,3 0 27,-2 0 1,-2 0 39,1-1 0,-1 1 17,1 0 0,2 4 49,-5-1 0,0 1-19,0-4 0,-2 4-162,6-1 0,-5 2 93,5-1 0,-6-2-21,1 6 0,2-5-23,-1 5 0,3-5-18,-3 5 1,5-6 45,3 2 1,-4-3-2,7-1 1,-6 0-95,2 0 1,0-1 82,-4 1 0,2 0-69,-2 0 1,2 0 68,-5 0 1,0 1-6,0 2-8,-3-2 0,4 6 9,-5-4-890,-1-2 873,1 4 0,4-4 97,-1 3-91,1-3 1,-3 8 75,2-5 0,-1-1-60,6-3 1,-6 4 90,2-1 0,2 2-78,1-1 0,2-2 31,-2 6 0,3-5-47,-3 5 0,-1-4 5,2 3 0,-5-3-128,5 3 1,-7 1 83,-2 3 1,0-4-208,-7 1 1,1-2 162,-1 1 1,-6 5-78,3-1 1,-4 0 159,4 4 0,-5-1 181,1 1 1,-1-2 84,5 2-509,4-8 272,2 3 1,9-9-57,4 3 1,2-3 90,1-1 0,4 0-164,0 0 0,3-1 223,-3 1 1,4 0-246,-4 0 0,4 4 322,-4-1 0,4 1-326,-4-4 1,3 3 611,-3 1 0,4 1-886,-4-1 293,0-3 1,-4 4 61,0-6 0,-1 1-57,-2 0 173,2 0-136,-9 0 0,8-2-46,-1-2 274,2 3-221,1-9 0,5 3-33,3-4-49,2-6 75,7 4-1290,-4-9 592,8 4 468,2-5 0,12 0-997,7 0 1269,-3 0 0,11-10 0,-3-2 0</inkml:trace>
  <inkml:trace contextRef="#ctx0" brushRef="#br1" timeOffset="8">19164 4911 13490,'0'8'557,"0"-1"-558,5-4 0,-2 6 8,4-6 1,-3 6 114,4-1 0,-4 1-21,3-2 0,-3 4 65,4-4 0,-2 3-86,2 2 1,2-2-8,-3-2 0,4 2-47,0-3 0,-3 0 113,-1 0 0,1 1 189,3 3-212,1 1 0,-1-1 49,1 1 0,-2 0-5,-3 3 0,3-2 2,-2 2 1,1-2-171,-1-2 0,0 2 180,-4 2 0,5-2-173,-1 2 1,1-5 108,-2 2 1,3-7-3,-2 6 1,2-2-37,2 3 0,-1-1 16,0 1 0,5 3-78,-1 0 0,0 0 68,-3-3 1,-2-1-46,-3 0 0,3 5 60,-2-1 0,2 0-3,2-3 1,-1 3-9,0 0 0,1 4-5,-1-4 1,2 4-45,2-3 1,-2 3 56,2-4 1,-1 1-62,1 0 1,2 0 41,2 3 1,-1 1 18,-3-4 1,-2 3-34,2-4 1,1 4-72,-1-4 1,1 4 5,-5-4 1,1 4 4,-1-3 1,4 4 40,0-1 0,2-1-2,-2 1 1,2-1 110,2 1 0,2 2-112,-2-2 0,3-1-110,1 1 0,0-4 83,-1 4 0,1-3-52,0 3 0,-1-4 62,-3 4 0,1-5-8,-5 1 1,4 1-53,-4 0 1,1 0 52,-5-1 1,1-1-20,-1 5 0,4-5 12,0 2 0,1 0-28,-5-1 1,4 1-22,1-5 1,0 0-10,-1 1 1,-2-1 26,2 1 1,2-1-8,-2 1 0,0-1-13,-3 0 1,-1 1 26,0-1 1,5 1 97,-1-1 0,0 0-82,-3 1 1,3-1 20,0 1 0,1-5-12,0 1 1,-2 0-24,5 3 1,-4 0-101,4 1 0,-5-2-113,1-2 0,-2 2 336,-2-3 1,1 2-156,-1-1 1,0 2 114,1-2 0,-1-2-104,1 2 1,-1-5 34,1 5 0,-1-2-34,0 2 0,1 2 7,-1-2 0,5 1-69,-1-2 1,4 3 10,-4-2 0,0 2 151,-3 2 1,3-1-88,0 0 1,2-3 66,-2 0 0,-2-1-64,2 5 1,-3-1 6,0 1 1,-1-1 55,1 0 1,0 1 130,4-1 0,-4 1-170,4-1 1,0-1 3,-1-2 1,2 2 116,-2-2 0,-2 0-108,2 0 0,-1 2-12,1-2 0,-2-2 21,2 2 0,-4-1-44,-3 5 0,2-1 29,-2 1 1,2-1-13,1 1 25,-4-1 1,5 2-14,-4 2 1,5-2 35,-6 2 0,3-3-173,2 0 0,-1-1 6,1 1 1,-1-1-7,1 1 114,-1-1 0,0 0 16,1 1 0,-5-2 0,1-2 0,0 2 0,3-3 0,-3 0 0,-1 0 264,1 1 0,-2-2-259,4 4 21,-3-3 1,0 0 21,1 1-147,0 0 137,-2-2 6,4 4-120,-4-9 89,1 10 1,2-9 12,-5 6-71,4-6 43,-6 8 0,7-7-55,-6 5 48,1-1 10,1-1 30,-3 5-35,8-5 1,-8 2-10,6-1-176,-6 1 174,3-2 1,-1 4-20,0-2 21,5-3-10,-8 5 1,9-5 183,-2 3 21,-3 2-189,5-9 0,-7 8 112,4-5-96,1 5-9,-2-8 156,4 9-137,-8-8 0,8 6 23,-3-4-81,-1 5 65,4-3 0,-8 2 30,6 0-156,-6-6 115,9 8 1,-9-7-39,6 5 37,-1-1-9,0 5 1,2-5 259,-6 1-257,6-6 4,-7 8-55,3-8 59,0 8 1,-3-9 21,6 3-265,-6 2 265,3-4 0,1 3-232,-5-5 199,4 5 0,-4-4-54,3 3 46,-3-3 1,4-1-2651,-5 0 0,0 0 0</inkml:trace>
  <inkml:trace contextRef="#ctx0" brushRef="#br0" timeOffset="9">5174 14836 8084,'-5'11'-871,"3"1"454,-3-6 163,5-1 264,0 0 85,0-4 176,0 4 40,0-5-189,0 5 182,0-3 79,0 3 454,0-5-523,0 5-171,0-4 40,0 4 201,0-5-94,5 0-34,-3-5-135,8 4 0,-8-8 35,6 5 1,-4-3 15,3 3 1,-3-4-32,4 4 0,-4-3 20,3 3 0,-3-5 65,4 1 1,-5-3 5,5-4 0,0-3 50,3-5 0,0-1-187,1-3 0,1 2-1264,2-5 1,1-1 925,3-3 1,-2-4 242,-6 0 547,6 5 54,-5-5-247,5 12-154,-6-12 1,1 9-497,-1-5 391,1 0-25,-1-1-886,0 1 885,1-5 1,3 2 44,0-5-100,6 0 23,-4-4 0,2 1-94,0-1 128,0 0-48,-1 1 1,4-6-174,-3-2 173,2 2 0,-2-5-226,1 3 224,-1 2 1,2-7 23,-2 4-283,3-4 251,-5 6 1,3 0 23,-1 2-162,-5-2 136,7 10 1,-7-6-37,5 10-1,-5-5 17,8 2 1,-6-4-22,3-1 9,3 0-969,-5 1 916,1-1 46,-1 5 0,-2-3-31,0 2-163,0-2 425,2 3 1,-4-3-275,2 2-20,3 2 51,-6-4 1,5 9-31,-6-4-76,1 4 101,-1 1 1,0 1 56,1 2-73,-6-2 5,4 9-87,-3-4 399,4 0 1,1 0-339,-1-2-131,0-3 704,-4 4 1,3-4-586,-2 2 111,2-2 2,1 9 0,1-8 107,-1 6-163,0-6 1,1 8-26,-1-3 162,-4 3-137,3 6 308,-9 2-56,9 4-242,-9 1 20,4 5 122,-5 1-114,0 5 0,-5 0-120,-2 0 108,2 0 29,0 0 0,3 0 16,-1 0-25,1 0-22,-3 0 56,5 0-53,5-5 285,-3 3-258,3-3 3,-5 5 274,0 0-241,-5 5 309,3 2-287,-3-1 125,5 4-146,0-4 1,0 2 114,0 0-113,0-6 1,0 5 61,0-4-22,0 4-25,5-1 1,-3 4 54,1-2-127,-1 2 58,-2 1 1,0 2 74,0 2-226,0-2 143,0 9 0,0-5 196,0 6-178,0 0-5,0-5 1,3 3 11,1-2 1,5 3 25,-1 1 43,2 0-77,1 0 1,-3 1 61,0 2-21,-1-2-40,5 4 0,-2-5 100,-3 0 13,3 5-113,-3-4 1,0 5-21,1-2 41,-5 2-49,7 5 1,-8-3 13,6-1 30,-6 1-261,9-2-62,-5-1 291,10-5 1,-3-1 15,2 1-239,3 0 197,-5 0 0,7 0-30,-5 0-8,6 0 19,-4-1 1,1 1 107,-3 0 0,1 4-84,-5-1 0,3 6 141,-6-1 0,1 3-87,-2 4-108,3-3 201,-8 5 1,6-10-74,-4 1-196,5-6 136,-8 3 0,10-6-11,-4-3 0,5 1-122,3-5 0,-1 2-18,5-2 1,-4-3 109,4 4 1,-5-2-40,1 1 1,-1-1 45,1 5 1,-2 1-20,2 7 0,-2-2-13,-2 6 1,-3-1 21,0 4 0,-2 2-35,2 2-658,2-8 693,-4 14 0,6-18-34,-1 9 0,0-8 40,1 4 0,1-6-29,2 2 1,-3-7 32,4-1 0,-2-1 0,1 1 0,-2 3-22,2-3 63,-3-3-49,0 11 1,3-8 370,0 8 1,1 2-324,-5 1 1,4 3-63,0 1 1,4 1 37,-3-1 1,4 4-194,-1 0 1,1 0 53,-1-4 0,2-3 36,-6-1 0,4-1 43,-4 2 0,0-2-4,-3-2 0,-1-3 130,1 3 0,-1-2-69,1 2 1,-1-3 93,0 2 1,1-2-69,-1-1 0,1 0 12,-1 0-41,0 0-24,1 0 1,2-4-109,-3 0 1,3-5 84,-6 1 1,2-4-116,1-3 0,1 1 113,-1-5 1,-3 5-18,-1-2 1,-3-1 140,4 2 0,-6-4-54,2 4 0,1-1 85,-1 5-100,0-1 30,-4 0-83,5 1 0,-4-5-39,3 1 15,2-5 0,-3 2 44,5-5-205,-6 0 148,3 5-510,0-4-443,-3 4 232,3 0 0,-4-4 9,3 3 122,-3-3 654,9-1 0,-4-10 0,6-2 0</inkml:trace>
  <inkml:trace contextRef="#ctx0" brushRef="#br1" timeOffset="10">4420 12666 10442,'-6'0'1418,"0"0"-258,6 0-896,6 0 0,-4 1-130,6 3 1,-5-3-116,5 3 0,0 2 277,3 2-140,1 2-272,-6-4 231,4 4 0,-4-3 112,6 4-260,-1 1 72,1 4 1,3-3 79,0 2 2,0-2-28,2-2 0,-1 1 6,3-1-69,3 0 28,-4 1 75,5-1-84,-1 1 1,1-5 95,0 1-159,0-5 90,0 7 0,1-8 111,3 6-275,-3-1 173,4 0 0,-7 3-285,-2-2 284,3 2-30,-5 1 1,3 1-140,-1-1 108,-5 5 53,7-3-350,-3 4 310,0-1 0,3-3 11,-2 2-68,3-2 34,-4-2 1,3-1-10,-2-2 142,3 2-153,1-9 0,-1 8 129,1-5-100,0 5 6,-5-3 1,3 2-33,-2-1 43,-2 1-7,5 4-43,-10-1 52,5 5 1,-2 1 56,0 2-195,0 3 150,-3-5 0,1 2-69,2 0 94,-3-5-46,5 3 1,-2-2 10,0 0 0,4 1-47,-3-5 90,4-5-125,-2 4-6,5-3 1,-4 0 2,0 1 1,-2 0-55,2 3 41,3 0 54,-4 1-9,0-1 1,2 2 20,-5 2 49,0-2-39,-3 8 1,3-3-108,0 5 112,0 0 10,-3-5-99,-1 3 78,6-8 1,-1 7-11,3-5 1,3 1-2,-3-5 1,2-3 7,2-1-71,0 1 41,0 3 1,0 1-67,0-1 5,-6 1 37,5-1 1,-8 1 197,5-1-187,-5 0 18,2 6 1,-3-3 157,2 5-140,-2-5 7,9 2 0,-10 0 16,4-1 0,0 1 37,-1-1-95,6-2 57,-9 4 1,10-6 40,-3 1-68,2-1 22,2 0 1,0 1-5,0-1 0,-4 1 3,0-1 0,-4-2-29,4 2 0,-1-2-15,1 6 1,-2 2 109,-6-2-104,0 5 16,1-7 0,-1 7 5,1-4 1,-1 0 2,1-1-132,-1-2 135,0 4 1,1-6-123,-1 0 135,1 1-8,-1-1 1,4-1-8,1-2 1,-1 2 2,-4-2-58,1-3 51,-1 5 0,0-7-5,1 4 1,-1-3-1,1 4 1,0-2 14,4 2-40,-4 2 30,5-4 0,-6 5-28,1 1 1,-1-1 24,1 1 1,-1-1-29,0 1 0,5-1-52,-1 0 0,4 5-4,-4-1 0,0-1 124,-3-7 0,3 4-4,0-4 0,4 3-42,-4 2 1,4-5 10,-3 1 0,0 0 80,-1 3 1,-2 0-78,2 1 1,-2-1 13,-2 1 1,1-1-11,-1 1-32,1-1 33,-1-5 1,1 5-18,-1-4 0,2-1-9,2 2 1,-1-2 25,5 2 68,-5 2-78,7-9-1,-8 8-12,2-5 1,2 1 15,-2-1 0,0-1 144,-3 4 0,-1-3-105,1 4 0,-1-5 252,0 5-205,1 0 0,-1 2 19,1-3 0,-1 2-115,1-5 1,-1 5 3,0-1 0,5-3-72,-1-2 1,0 3 87,-4-3-229,1 1 130,-1-4 0,-3 0-32,0 0-146,-6 0-416,3 0-3067,-5 0 3743,-5 0 0,-1 0 0,-6 0 0</inkml:trace>
  <inkml:trace contextRef="#ctx0" brushRef="#br0" timeOffset="11">4534 12666 8568,'0'-7'1345,"0"2"-951,5 5-333,-4 0 1,6 0 360,-3 0-453,-3 5 200,4-3 1,0 7-161,3-6 0,2 2 149,1-1 1,1-2-132,-1 1 1,6-1 137,2-2 0,3 0-100,5 0 1,2 0 61,6 0 0,0-2-64,3-1 0,-2-3-13,2-1 1,2-2-5,2 5 0,3 0-60,0 4 1,1 0 117,0 0 1,-1 0-192,1 0 1,-4 0 146,0 0 0,0 2-139,3 1 0,2-1 13,3 1 0,-2-1-170,5-2 0,-1 0 198,2 0 1,-4-4-12,-4 0 1,0-1-112,-1 1 0,1 3 127,0-3 0,-4 3-73,0 1 0,-6 0 64,2 0 1,-2 0 89,-2 0 0,0 0-122,1 0 131,-1 0 0,0 0 8,1 0 0,-1 0 18,0 0-78,0 0 1,6-1 114,2-3 0,-2 3-92,2-3 1,-4-1 200,4 1-205,-5-5 1,6 6-2,-5-4 1,0 4-5,-4-1 1,6-1 41,2 2-370,-3-1 345,5 4 0,-7-4-29,5 0 34,-5 0-58,2 4 0,-8 0-56,-1 0 89,0-5 14,5 4-773,4-4 754,-3 0 0,9 0 14,1-3 112,-5-2-126,8 4 1,-10-2-119,3 0 114,3 6 1,-10-3-1,3 5 13,-7 0-347,2 0 336,-4 0 212,5 0-208,-5 0 1,3 0 10,-5 0 20,4 0-30,-6 0 1,4 0 734,-3 0-805,-1 0 73,2 0 1,-4 0 104,0 0-95,0 0-2,0 0 0,0 0 237,-1 0 1,1 0-237,0 0 328,-5 0-355,4 0 1,-10 0 50,3 0 0,2 0 1,-2 0 0,0 0-30,-3 0-141,4 0 128,-3 0 1,5 0 11,-3 0 1,-1 0-50,5 0 1,-5-4-253,1 0-6,-2 0 249,3 4-252,-8 0 112,7-5 1,-12 4 26,4-3-1236,-4 3 557,2 1 830,-5 0 0,-10 5 0,-3 1 0</inkml:trace>
  <inkml:trace contextRef="#ctx0" brushRef="#br0" timeOffset="12">5254 14950 8151,'-7'0'-224,"-3"-5"189,9 4 48,-4-5 191,5 6 0,0-5 172,0 4-238,0-4 1,1 4 98,3-3 195,-3 3-299,4-4 1,-1 3 178,0-1 67,5 1-237,-3-8 0,2 4 210,-1-6-126,1 1-34,3 0 1,5-1-9,-1 1-136,0-1 161,1-4-231,2 3 80,0-8 0,5 7 231,0-5-309,0-1 39,10-2 1,-4-5 232,5 0-1221,0 1 918,0 3 1,1-4 59,-1 1 43,5-6 62,-3 3-186,3-6 122,1 1 0,0 0 45,6 0-332,0-1 282,-1 1 0,5 0 26,-1 0-284,1-1 236,-5-4 1,5 3 17,-1-2 1,-3 3-287,-4 1 1,4-1 247,3 1 11,1 5-698,-10-4 772,5 9-74,-10-9 1,4 9 15,-4-3-46,-1-2 39,0 5 0,1-4 19,-1 5-230,0 0 202,0 0 0,1 0-294,-1 1 141,-5-1 137,4 0 0,-4 1 13,5 3 1,-1-2 330,-2 2 0,2 1-352,-3-1 1,2-1-59,-1-7 1,3 2-3,0-6 0,2 4 53,5-3-669,-4 0 668,8 0 1,-6-1 15,3 4 1,-3 0 247,-4 4 1,-1 1-274,0-1 1,0 0-37,1 0 77,-1 0-35,0 0 0,0-1 0,1-2-295,-1 2 308,0-4 0,0 7 1,1-2-12,-1 3 11,-5-8 0,3 7-6,-6 2 1,1-3 3,-4 3 1,0 1 567,0-1 0,-2 5-568,-2-1 263,-2 7-256,-6-2 1,1 5 852,-1-2-710,0-4-131,1 10 14,-1-4 212,1 0-210,-1 4 1,-3-4 10,-1 5 0,-4 0 0,3 0-1030,-2 0-1322,-3 0 1262,-6 5 1054,-2 1 0,-15 11 0,4 0 0</inkml:trace>
  <inkml:trace contextRef="#ctx0" brushRef="#br0" timeOffset="13">8600 12540 8429,'-6'-6'-1578,"0"-4"2073,6 3-251,0 1 0,0 0 360,0 2 248,0 3-528,0-5 1300,0 6-1403,-5 0 0,4 0-240,-9 0 49,9 6 0,-9 0 289,2 5-404,3 1 64,-5-1 0,3 6 211,-4 2-250,0 2 62,4 2 0,-3 0-86,2 0 166,3 0-16,-5 4 0,8-2-9,-6 1-1,6-2 24,-9 4-297,10-4 258,-4 4 1,4-9 50,-3 0-104,3 0 45,-9 4 0,7 0 30,-5 0 0,6 0-27,-8 0 1,3-1 6,-4 1 0,-1 5-12,6-4 0,-4 4-91,2-5 99,-2 5-32,4-4 0,-3 4 7,5-5 0,-3 0 35,3 0-243,0-1 199,-1 1 1,4-1 21,-3-3 160,3 2-184,1-3 1,-4 5 15,0 0-11,0 0-3,-1 0 1,3 3-197,-6 1-3,0 5-31,2-8 193,-4 4 22,9 0 0,-8-4-25,5 2 16,-5-7-4,8 3 0,-6-6-67,4 3 146,1 3-80,-8-4 1,9 1 348,-3 0-310,-2 0-13,-1 4 0,0 0 277,-1-1 5,0 1-252,2 5 103,-4-4-99,4 9 1,-4-7 9,2 4 1,-1-3-3,5 3 0,-3-1-98,3 2 1,0 1-214,4-6 1,-4 1 72,0-4 1,-3-2 110,3-2 0,-1 3 49,1-3-4,3-3-55,-9 6 245,8-4-94,-8 5 1,5-2-123,-2-2 305,-4 3-241,10-4 1,-8 4 75,5 1-30,-4-5-10,6 4 1,-3-8-92,5 5 0,-4-5 47,1 1 1,-1-3-177,4 0 0,-2-1 30,-1 1-50,1-1 78,-3 1 0,2 0 20,-1 3-80,0-2 118,-1 4 1,2-6-80,-4 0 0,4-3-104,-1 0 0,2-2-386,-2 2 278,3 2-140,-4-9 499,5 4 0,-5-5 0,-2 0 0</inkml:trace>
  <inkml:trace contextRef="#ctx0" brushRef="#br0" timeOffset="14">5368 15007 8454,'-7'-5'0,"2"4"0,0-4-403,4 0 200,-4 3 303,0-3 382,4 5-226,-4 0 192,-1 0-266,5 0-24,-4 0 1,1 1 323,1 3-201,-1-2 73,4 3 107,0-5 0,5 0-116,2 0-311,-2 5 109,6-4 0,-4 4 117,8-5-152,-2 0 11,4 0 1,-5 0-100,4 0 141,1 0-76,6 0 0,0 0 40,0 0 0,1-1 98,3-3-343,-3 3 217,9-9 1,-5 8 76,2-2-213,-2-2 115,0 5 0,-4-4-79,3 5 1,-1-4 96,-3 0 1,6 0-36,-6 4 0,8 0-12,-1 0 1,3 0-5,1 0 1,2 0 58,2 0-249,-2 0 188,3-5 0,-5 4 12,0-3 0,1 3 0,-1 1 1,-1-4-61,-3 0 1,3 0 44,-2 4 0,-2-1-196,1-3 188,-4 3-231,7-4-112,-9 5 311,4 0 0,-2 0-30,1 0 1,0 0-19,-4 0 1,-1 0 5,1 0 0,0 1 7,0 3 1,-1-3 10,-3 3 211,-3-3-203,1-1 1,0 0 62,6 0 0,-1 4-31,-3 0 1,1 0 2,-5-4 0,6 0-11,-2 0 1,-2 0-14,2 0 0,-1 0 47,1 0 0,3 0 7,-3 0 0,-1-1-112,1-3 0,-4 3 61,4-3 1,-1-1-144,1 1 1,-1-1 134,-3 1-233,3 3 225,-1-4 1,0 5 37,-6 0 0,4 0 81,1 0 1,6 0-138,-2 0 0,2 0 27,-6 0 0,-1 3 42,-4 1 0,4 4-20,1-4 0,-1-1 57,-4-3 0,2 0-64,2 0 1,-2 0-10,2 0 1,2-1-18,-2-3 0,0-1-3,-3-2 0,-1-3 5,0 2 3,-4 3 9,3 0-146,-4 0 0,2 0 85,-1-3 1,-3 3-588,4 5 403,-6 0 0,5 0-1158,-3 0 701,-3 0 710,4 0 0,0 5 0,1 1 0</inkml:trace>
  <inkml:trace contextRef="#ctx0" brushRef="#br0" timeOffset="15">4477 12723 8404,'-6'0'224,"-5"0"386,10 0-366,-9 0 113,9 0-269,-4 0-10,5 0 1,1 5 83,3 3 0,1-1-14,2 5 1,4-4 53,-4 8 0,3-2 22,2 1-117,4 3-4,-3 4-8,4 1 1,-2 0 109,0 0-257,0 0 48,2 0 1,-5 3 87,4 1 0,-2 1-25,1-1 1,-1-2-12,5 5 14,-5-4 0,7 5 55,-2-4-60,-2 0-6,4 1-442,-3-4 334,5 4 108,0 0 1,-4-4-58,0 2 100,-5 4-41,7-6 1,-7 9 23,5-3 1,-5-1 0,2 2 0,-7-1-154,-2 5 132,1-6-312,3 4 90,1-9 208,-6 9 1,4-9 27,-2 3-109,2-3 68,6-1 1,-3-2 477,2-2-669,3 3 178,-5-5 0,7 5 87,-5-3 1,4 4-59,-3 0 0,3 0 23,-4 3-48,0-2-255,-4 4 216,1-4 40,4 4 0,-3-1 15,2 0-337,-2 4 312,-2-7 0,0 4 341,-4-5-610,3 0 253,-3 0 0,3-2-10,-3-2-229,4 3 102,-10-4 1,8 1 184,-5 0 0,3-1 29,-3 1 0,0 2 3,-4-2 1,1 3-5,3 1 1,-3-4 107,3 0 1,-3-4-159,-1 4 0,0-4 18,0 4 0,4-5-85,0 1 0,3-6 1,-3-1 1,1-2-235,-1 2 216,-3 2 1,6-9-294,-3 3 136,-3 3-1,4-6-56,-5 4-3551,0-5 3828,-5 0 0,-2-5 0,-4-2 0</inkml:trace>
  <inkml:trace contextRef="#ctx0" brushRef="#br0" timeOffset="16">4671 12711 8479,'-18'12'-59,"2"-6"1,8 3-326,1-5 366,4 5 258,-7-8 263,9 4-221,-4-5 96,5 0-237,0-5 0,1 2 74,3-4 1,2 1 10,5-2 0,2-2 29,2 2 1,2-6-62,2-1 1,4-2-30,0 2 7,-1-3 0,11-4 129,-2-1-318,2 0-91,1-5 1,2-1 204,2-5 0,9-6-258,-19 19 1,1 0 0,0-1 0,0 0 140,3-1 0,1 0-776,-3 1 1,0-1 882,3-3 0,1 1-190,-7 4 1,-1 0 0,7-7 0,0 1 130,-4 9 0,0 0 0,3-6 1,0-1-185,-2 6 0,1 0 1,-2 1-1,-1-1 67,25-11 82,-24 13 1,-2 1 0,15-8-112,0-3 1,-2 4 97,-2 4 1,1-2 31,-5 2 0,0-3 7,0-1-47,1 6 453,-1-5-97,0 4-326,0-5 0,-3 1 4,-1-1 209,-4 0-194,2 5 1,-6-3 23,1 2-103,0 2 82,0-5 1,-5 10 1710,-3-3-1831,-2 7 331,-7 3 1,0 5-545,-2 0 90,-3 0-1670,-6 10 1889,-7 3 0,-11 10 0,0-1 0</inkml:trace>
  <inkml:trace contextRef="#ctx0" brushRef="#br1" timeOffset="17">6658 11546 9572,'-5'-6'-737,"4"1"693,-4 0 1,4 4 258,-3-3-28,3 3 0,-6-1 16,3-1 0,2 1 36,-6-1 0,4 1 34,-3 2 0,3 0 219,-4 0 34,6 0 24,-8 0-28,8 0-154,-3 0-32,5 0-301,5 5 0,-3-2 81,2 4 1,1-3-63,-2 4 0,3-4-8,-3 3 0,0-3 8,4 4 1,1-4 83,4 3 0,0-1 113,3 2 0,3 1-195,5-5 1,-4 5 97,0-2 0,0 2-72,4-1 0,0 2 59,0-2 0,-4 2-126,0 1 1,0 1 79,4-1 0,-4 4-26,0 0 0,0 1-42,4-5 0,3 0-109,1 1 0,1-1 180,-2 1 0,2-5-18,3 1 1,1-2-60,-6 2 0,8 2-10,-3-2 0,1 2-130,-6 1 0,-2 1 165,3-1-141,2 1 93,-5-1 1,8 4-42,-5 0 0,1 1-40,-2-5 0,0 4 36,4 1 1,-3 0-44,3-1 65,1-2-107,-2 3 117,4 1 0,-9-4 2,3 2-226,-3-2 243,-1-2 0,-1 4-33,1 0 21,0-4 0,0-1-20,0-3 10,-5 3 0,3 3-20,-2 2 0,-1-2-41,1 2 0,-4-1-31,4 2 0,-4-4 11,4 3 1,-3-2 17,3-1 1,-5-1 102,1 0 1,1-3 462,0 0 0,0-2-45,-1 2 0,-2-3-931,2-5 1,-1 3 488,1 1 1,-2 0 1,2-4-319,-2 5 104,-7-4 310,5 10-87,-5-10 2,5 9-108,1-4 103,-6 1 1,4 2 109,-2-6-106,-3 6 2,5-7-2,-9 3-5,10 0 3,-10-4 58,4 4-49,-5-5 0,5 0-304,-4 0-5,4 0-483,-5 0 1,-5 0 0,-1 0 0</inkml:trace>
  <inkml:trace contextRef="#ctx0" brushRef="#br2" timeOffset="18">6476 7195 8120,'0'-6'252,"-2"1"113,-1 5 271,1 0-308,-3 0 0,5-2 372,0-1-136,0 1-211,0-3-114,0 5 0,0 5-2,0 3 1,0 2 0,0 2 1,0-1-42,0 0 0,0 5 17,0-1 1,0 5-160,0-1 1,0 4-18,0 4 0,0-3 112,0 2 0,1 4-61,3 0 0,-2-2 75,1-1 1,-1-3-134,-2-1 1,3-1 98,1 1 1,0-4-34,-4 0 0,4-5 84,0 2-187,-1-4 55,3 0-306,-5-6-1105,4-1 818,-5-5 337,-5 0-2229,4 0 1050,-10 0 1386,5 0 0,-10-5 0,-2-1 0</inkml:trace>
  <inkml:trace contextRef="#ctx0" brushRef="#br2" timeOffset="19">6259 5402 8097,'-7'-5'-948,"2"4"1445,5-9-18,0 3 1,0 0 2,0-1 1,4 4-211,0-3 0,6-1-122,1-3 1,2-1 115,6 1 0,-4 1-189,4 2 0,-3-1 97,3 5 0,-4-3-209,4 3 0,-5 0 19,1 4 0,2 1-40,-2 3 0,-4 2 63,-3 6 0,-2 4 74,2 3 1,-3-1-69,-5 1 1,0 1 68,0 7 0,-5-1-53,-3 4 0,-3-3 49,-4 3 1,1-1-99,-5 2 1,3 0 43,-3-4 1,4 0-13,-4-4 1,5-2 106,-1-2-80,2 3 0,6-11-36,-1 1 84,5-1-30,-2-5 1,7 1-13,1-3 1,4-3 206,4-1 1,2 0-65,2 0 1,3 0 275,5 0 0,0-4 4,-1 0 0,6-3-129,3 3 0,0-4-190,0 4 0,-3-1 92,-5 1 0,2 3-254,-2-3 1,1 3 78,-9 1 0,0-4-106,-3 1-551,-6-1-195,-1 4 0,-6 4-2503,-3-1 3289,-2 6 0,-11-2 0,0 4 0</inkml:trace>
  <inkml:trace contextRef="#ctx0" brushRef="#br2" timeOffset="20">11980 5585 8003,'-6'-12'211,"1"1"170,5 5 2,-5-5 4,4 10 121,-4-4-150,5 5 1086,0 0-1253,0 5 1,0 3 154,0 7-172,0-2 1,0 10 66,0-1 1,0 1 20,0 4 0,0 1-170,0-2 0,0 5 60,0-4 1,0-1-148,0-3 1,-4-4 46,0 0 1,0-1-148,4 1 0,-4-3-61,1-4 1,-1-5-244,4 1-223,0-5 226,0 2-497,0-5 1,5 0 69,2 0 823,9-5 0,1-7 0,6-6 0</inkml:trace>
  <inkml:trace contextRef="#ctx0" brushRef="#br2" timeOffset="21">14539 5802 8222,'-12'0'0,"6"0"415,1 0-42,0-5 303,4-2-370,-5-4 1,8 0 318,2-1-366,-3 6-41,9-4 0,-7 5 331,4-3-274,1-2 0,3 3 18,1-4 0,3 0-29,0-1 1,4 5-164,-4-1 0,4 5 163,-3 0 1,3 1-204,-4 2 0,0 5-16,-4 3 1,-3 2 20,0 2 0,-6 3-10,2 0 1,-3 5-162,-1-1 0,0 4-74,0 4 0,-9 1 91,-2 2 0,-4 3-83,0-2 0,-3 2 42,-5 1 1,1-5 18,3-2 1,-1 1 82,5-2 0,0-4-12,3-7 1,6-2-89,2-2-3,-2 1 76,4-1 1,-1-5 53,6-2 0,8-1 58,4 1 1,6-3 18,2 3 0,5-3 56,6-1 0,1-1-133,-1-3 0,-1 3-11,-3-3 1,-2 3-4,-5 1 1,-1-4-2,-3 0 1,-3 0 285,-4 4 0,-1 0-179,0 0-59,-4 0-33,-2 0 0,-5 5 0,0 2 0</inkml:trace>
  <inkml:trace contextRef="#ctx0" brushRef="#br2" timeOffset="22">13579 8086 7896,'-6'-5'-106,"-4"-1"295,9-1 605,-4-3-422,-1 4 1,5-2 505,-3 0-609,3 1 1,1-5 334,0 1-367,5 0 0,2-1-98,4 1 0,0 1 86,1 2 1,-1-1-97,1 5 1,0-3 3,4 3 1,-4 0-146,4 4 0,-4 0-98,0 0 0,-1 0 87,0 0 1,1 1-48,-1 3 0,-3 1 39,0 3 0,-5 2-74,5-2 75,-6 2 1,4 1-329,-6 1 349,0-1-242,0 0 233,0 1 1,-2-5-3,-2 1 1,2-4-16,-6 4 0,5-5 96,-5 5 0,5-4-119,0 3 207,1-4-132,2 7-3,0-9 1,2 8-12,1-5 1,4 1 6,4-1 0,1-3 83,-1 3 0,4 1-76,0-1-3,6 0 90,-3 1-88,4-4 1,-3 8 10,0-5-165,-5 5 75,-2-3 0,-2 4-7,-2-2 78,-3 2 1,-2-5 135,-6 3 1,-5 5-141,-7-1 0,-3-2 176,-5-2 0,-5 3-169,-2 4 1,-3 2-45,-1-2 0,-5-2 79,1 2 0,0-7-946,4-5 1,1-1 193,3-2 1,4-3 705,11-5 0,0-4 0,8-11 0</inkml:trace>
  <inkml:trace contextRef="#ctx0" brushRef="#br2" timeOffset="23">13545 6556 8001,'0'-7'1810,"0"2"-448,0 5-628,0 5-564,-5 2 0,3 9 19,-6 3 0,4 3 28,-4 1 0,1 4-100,-5 4 1,0-1 72,-3 5 0,2-5-184,-2 4-12,2 1 0,3-7 18,2 2-374,-2-2 272,9-5 0,-4-6-441,5-1 370,0-4 1,5 0-98,2-1 0,9-4-73,3-4 1,3-1-622,5-2 618,-3-5 0,4-2-133,-5-4 1,-1-1-57,-3 1 1,1 1 522,-5 2 0,0-7 0,-3 2 0</inkml:trace>
  <inkml:trace contextRef="#ctx0" brushRef="#br2" timeOffset="24">13614 6807 8001,'0'-7'740,"-2"2"-153,-1 5-195,1 0 0,-3 2 188,5 1 0,0 5 484,0 7-691,0 3 0,4 6 267,0 3-654,0 2 1,-3 4 230,3-3-166,-3 3 0,5-8-94,-2 1 0,-1-2-1839,4-1 1882,-4-5 0,12-2 0,-2-4 0</inkml:trace>
  <inkml:trace contextRef="#ctx0" brushRef="#br2" timeOffset="25">18627 6133 8131,'0'-11'254,"0"4"-75,-5 2 1,4 4 524,-3-3-464,3 3 0,1-4 284,0 5-203,-5 0 1,4 1 98,-3 3 37,3-3-168,1 14 0,-4-6 70,0 10-62,0-5-87,4 13 0,-4-8 149,1 8-212,-1 2 33,4 0 0,-2-1-191,-1-5 29,1-1 1,-3-4-524,5 5 0,0-5 347,0-3 1,0-2-2274,0-2 1370,0 1 1061,0-6 0,0 4 0,0-4 0</inkml:trace>
  <inkml:trace contextRef="#ctx0" brushRef="#br2" timeOffset="26">20512 4683 8016,'0'-8'460,"0"0"-257,-5 6 1,4-5 555,-3 4 72,2 1-98,2-8-500,0 9 0,0-5 33,0 2-4,0 3 1,2-5-168,2 6 1,-2-3 29,6-1 1,-1 0-79,5 4 1,-5-4 41,1 0 0,1 1-23,6 3 1,-5 0-38,5 0 0,-8 0 127,4 0-234,-2 0 0,1 1 101,-2 3 0,-3 2-261,-5 5 0,0 1-13,0-1 0,-5 2-4,-3 2 1,-2-1 51,-1 5 1,-1-1 140,1 1 0,1-2-145,2-6 0,-1-3-34,5-1 271,-5 1 1,8-1-131,-3 1 222,3-5 1,6 2 59,3-5 0,6 0 184,1 0 0,5-2-317,-1-1 1,8-4 15,3-4 0,-2 1-294,-1 2 1,-3-1-32,-1 5 260,-5-5 0,3 8 0,-3-4 0</inkml:trace>
  <inkml:trace contextRef="#ctx0" brushRef="#br2" timeOffset="27">22294 6407 8084,'-12'-6'87,"6"-4"1,-3 7 305,5-5-10,-5 6 240,8-8 9,-4 3-280,5 1-3,5-4-173,1 9 1,6-9 176,-1 2-111,1 3-51,4-5 0,-2 7 150,5-4-106,0 4 0,4-7-202,-5 9 57,3-5 0,-4 6 292,2 0-660,-3 0 264,-4 0 0,-1 0-42,1 0 0,-6 6-88,-2 1 1,1 0-251,-1 0 252,-1 1 1,-6 3 38,-1 1 1,-5-1 28,1 0 1,-6 1 24,-1-1 0,0-3-29,3-1 14,6-4 282,-4 7-255,9-9-2,-9 5 212,8-6 32,-3 0-120,5 0-73,0 5 5,0-4 1,5 4 20,3-5-17,-3 5-2,5-4 0,-4 6 10,6-4 1,-1 0-9,1 5-23,-1-6 240,1 8-219,4-3 1,-3 0 45,2 1 0,-2-1-3,-2 5-34,-5-6 3,-1 4 1,-5-3 37,0 4-14,0 1-16,-5-1 1,-2 4 31,-8 0-172,-3 1 0,-6-4 146,-3 4-27,-2-4-477,0 5 0,-3-6-1746,5 1 1090,-4-6 1115,6 4 0,-2-9 0,4 4 0</inkml:trace>
  <inkml:trace contextRef="#ctx0" brushRef="#br2" timeOffset="28">20854 7995 7927,'-6'-5'0,"-4"3"0,4-3 161,-6 5-33,1 0 1,3-4 680,1 1-184,-1-1-105,-3 4 1,-1 0-192,6 0 124,-4 0-289,8 5 1,-3-3 125,5 6-70,-5 0-42,-1 3 0,-2 4-48,1 0 90,-1 6-1,-3-3-419,-6-1 203,4 5 0,-3-6 197,5 3-604,-1 3 321,6-9 1,-1 2-170,4-7 144,1 2 26,-3-9 1,7 4-419,1-5 209,-1 0 138,8 0-291,-4 0 238,11 0 1,-5-1-43,3-3-313,3 3 278,-5-4 0,3 1-79,-4 0-438,-1 0 103,1 4-189,-1 0 435,1 0 451,-1 0 0,-5-5 0,10 4 0,-4-4 0</inkml:trace>
  <inkml:trace contextRef="#ctx0" brushRef="#br2" timeOffset="29">20900 8120 7927,'-6'-5'431,"1"4"-102,0-4 0,3 5 227,-8 0-252,9 0 0,-8 1 137,5 3 90,-5-3-250,8 9 1,-5 0 64,2 6-71,3-1-111,-4 1 1,5-2-376,0 5 161,-5 0 93,3-1 1,-3 0-185,5-3 54,0-2 144,0-2-1449,0-1 398,0-8 601,0 8-1161,0-9 1554,0 4 0,0-5 0,0 0 0</inkml:trace>
  <inkml:trace contextRef="#ctx0" brushRef="#br2" timeOffset="30">19473 6202 8008,'-6'-7'0,"5"-3"0,-5 7 478,2-4 58,3 4-41,-4-7-114,5 9-12,0-4-48,5 5 1,-3 0-95,6 0 1,-6 6-78,2 6 1,-1 0 28,1 7 1,-3 0-140,3 4 1,-3-4 25,-1 0 0,0-1-68,0 1 1,0 1-10,0-4-2,0-1 1,0-8 121,0 1-257,0 0 102,0-2 0,0 0 12,0-2-72,0-3-28,0 5 338,0-6-125,5-6 0,-2 4 7,4-6 0,-3 6-43,4-2 0,-1-1 75,5 1 1,0-4-55,4 5 0,-4-1 105,4 4 1,0-4-121,-1 0 0,4 0-6,-3 4 0,3 2-15,-4 1 1,0 3-105,-4 1 1,3 7-111,-2-2 0,0 7 35,-8 0 0,0 2 28,-4 2 1,0-1-38,0-3 0,-5 2 94,-3-2 1,-3-2-48,-4-2 0,-2 1-33,-2 0 0,1-5 0,5-5-566,-3 0 493,-4 2 1,7-6 0,-3 2-1068,-1-3 653,5-6 633,-5-2 0,1-4 0,-2 0 0</inkml:trace>
  <inkml:trace contextRef="#ctx0" brushRef="#br2" timeOffset="31">19415 6202 8104,'-6'-7'694,"1"-3"-166,5 9-291,0-4 265,0 5-325,0-5 1,9 3 65,2-1 1,8 0 125,0-1-396,8 3 0,2-5 135,6 2 127,-1-3-757,0 1 1,-3 0 212,-1 2 188,0-2-1768,5-1 1889,-6 2 0,4 0 0,-4-1 0</inkml:trace>
  <inkml:trace contextRef="#ctx0" brushRef="#br2" timeOffset="32">20695 5322 8091,'0'-6'628,"0"-4"-323,-5 8 1,-2-4 14,-4 2 1,-1 3 62,1-3-45,0 3-162,-1 6 1,1 3 236,-1 7-321,-4-3 85,3 10 0,-5 1 26,3 7-87,2 3 0,-3 2 19,4-1 0,-2 0 17,3 0 1,-2 1-251,10-1 1,-5-5 44,4-2 1,2-1-141,5-3 0,1-1-20,8-7 1,-3-6 96,6 2 1,1-7 185,-1 0 1,6-3-88,-2-1 1,-3-4 161,0 1 0,0-6 1,-2 1-35,-4-2 1,0-1 74,-6-1 1,0 1-19,-4-1 0,0 1-61,0-1 0,-9 1-370,-2 0 0,-12 4 3,0 3 0,-9 3-740,-2 1 597,0 5 47,-11 7 0,14 5-648,-4 6 1004,9 0 0,3 0 0,6 0 0</inkml:trace>
  <inkml:trace contextRef="#ctx0" brushRef="#br2" timeOffset="33">21266 6144 8126,'0'-6'463,"0"1"1,1 5 99,3 0-252,-3-5 1,9 4 47,-2-3 149,7 3 0,-2-4-268,8 3 353,-3-3-414,5 5 1,0-4 179,0 1-392,-1-1 227,1 4 1,-1 0 193,-3 0-263,2-5 54,-8 3 1,4-3-63,-6 5 30,-5 0-241,5 0 74,-10 0-33,4 5-15,-5 2 1,-1 2 206,-3 2-197,3-2 118,-15 13 1,9-5 51,-9 6-98,-1 5 34,-1-4 0,0 9-49,3-2 52,2 2 1,2 1-195,-1 0 0,2 0 121,3 1 0,-2-6-733,5-3 498,0-1 0,4-6-110,0 0-1579,0-5 889,5-3 1057,2-1 0,4-3 0,0 4 0</inkml:trace>
  <inkml:trace contextRef="#ctx0" brushRef="#br2" timeOffset="34">20558 7184 8067,'0'-12'36,"0"1"190,0-1 358,0 1-321,-6 0 0,4 0 356,-6 4-117,6 2-313,-8 5 1,3 0 106,-4 0 0,-4 5 54,-1 2-116,-4 9-25,7 1-5,-3 1 0,5 4-13,-1-3-16,6 2 0,1-2-42,5 0 0,1-5-214,3 2 136,2-4-370,6 0 238,4-6 1,2-1 82,5-5-83,5 0 132,1-5 0,1-2-54,1-9 1,-6 0-5,2-3 63,-3-3 14,-6 9-40,-2-8 1,-6 8-108,-2-2 0,-3 2 80,-5 2 0,-1-1-477,-3 1 0,-8 0 191,-7-1 1,2 5-503,-2-1 0,3 5 355,-3 0 0,4 1-226,-4 2 1,5 2 214,-1 1 0,2 0 437,2 5 0,-1-1 0,1 5 0</inkml:trace>
  <inkml:trace contextRef="#ctx0" brushRef="#br2" timeOffset="35">20432 7287 8067,'-5'6'-370,"-1"4"185,-6-9 1,6 9 1090,-4-3-223,3 9-310,-4-3 0,-1 5 476,1-3-529,0-2 0,0 7 127,4-5 114,2 0-386,5-3 0,5-1 175,2 1-344,4-1 184,5 1 0,-2-5 36,5 1-127,0-1 0,3 0 13,-3-3 1,2-3 142,-2-1 1,-1 0-188,1 0 1,-4-1 88,4-3 1,-5 1-111,2-4-57,-4-1 1,-4 0 230,-1 1-375,-4-1 111,2-3 0,-5-1 34,0 1-111,0-1 224,-5-4-682,-1 3 404,-6-3 1,-4 4-80,-3 1-772,-3-1 656,-1 1 1,0 1-63,1 2-1088,-1 3 679,5 5 840,2 0 0,-1 10 0,-1 3 0</inkml:trace>
  <inkml:trace contextRef="#ctx0" brushRef="#br2" timeOffset="36">4591 13751 7921,'0'-7'955,"0"2"-623,0 0 192,0 4 65,0-4 865,0 5-1180,5 5-100,-3-4 0,4 13 24,-2-2 0,-2 7 24,6 0 0,-4 2-181,3 2 0,-3 1 122,4 3 1,-6-3-324,2 3 0,-3-7 116,-1-1 1,0-5-229,0 1 1,0-2-794,0-2-807,0-4 1872,0-2 0,0-5 0</inkml:trace>
  <inkml:trace contextRef="#ctx0" brushRef="#br2" timeOffset="37">4945 12060 8119,'0'-6'-408,"0"-4"1031,0 4 0,2-6-188,1 1 1,2 3-131,3 1 1,2-1-54,-2-4 1,2 1-15,1 0 1,1 0-123,-1 4 0,1 1 187,-1 2-330,0 2 1,1-3 144,-1 5-222,-4 0 1,2 5 32,-6 3 0,1 2 129,-4 2-43,0 4-131,0-3 36,0 13 1,-5-6 72,-3 6-331,-2-2 196,4-1 0,-3-4-140,5 0 63,0-5 204,4 3-55,0-6 1,2-5 250,2-2 0,2-3-78,5-1 1,2-1 525,2-3-391,-2-2 0,7-2 72,-5 1-287,1 4 101,0-7 0,-3 9-1710,2-3 777,3 3 809,-5 1 0,3 0 0,-5 0 0</inkml:trace>
  <inkml:trace contextRef="#ctx0" brushRef="#br2" timeOffset="38">7572 11855 7963,'-6'-5'-8,"-4"4"102,8-5 253,-8 6 72,9-5 177,-9 4-244,8-4 112,-3 5 119,5 0 80,0-5-428,0 4-58,0-9 0,0 7 152,0-5 51,5 6-212,2-8 0,4 7 62,1-4 1,-1 4-183,0-1 1,1-1 187,-1 1-379,1 0 0,-1 4 39,1 0 1,-5 0-75,1 0 0,-4 0-39,3 0-85,-4 0 22,7 0 114,-9 6 117,4-5-137,-5 9 137,0-9 1,0 6-13,0-4 161,0-1-172,0 3 227,0 0-208,0-4 109,0 9 0,0-7-63,0 4 1,0-3 20,0 4 1,2-6-8,1 2 0,0 1-99,4-1 0,-3 0 88,4-4 1,0 0 23,3 0-36,0 0 166,1 0 0,-1 0-152,1 0 1,-5 0 295,1 0-261,-6 0 94,3 5 1,-5-3-73,0 6 15,0-5-4,-5 7-7,-1-4 1,-5 6 50,-1-1-548,-4 0 281,3-4 1,-3 3-1869,4-3 2025,1-1 0,4 4 0,2-4 0</inkml:trace>
  <inkml:trace contextRef="#ctx0" brushRef="#br2" timeOffset="39">8429 13716 8016,'0'-6'0,"-5"-4"306,3 9 36,-3-9 57,5 8 196,0-3 1887,0 5-2140,0 5-190,-5 2 76,4 4-98,-4 0 1,5 5-119,0-1 216,0 5 58,0-7-572,0 8 261,0-8 0,1 7 32,3-4-494,-3-1 377,4-4 0,0-3-46,3 0-557,-3-6 476,5 3 0,-4-5-300,6 0 234,-1 0-1,1 0-329,-1-5 356,-5 4 1,3-9-270,-5 2-359,0 3 140,-4-5 169,5 4 596,-4-6 0,4 6 0,-10-4 0,-1 3 0</inkml:trace>
  <inkml:trace contextRef="#ctx0" brushRef="#br2" timeOffset="40">8520 13808 8016,'0'-7'0,"0"2"122,0 5 277,0-5-131,0 4 1,0-3 80,0 8 0,0 2 302,0 6-423,-5 4-106,4-3 1,-6 9-42,3-3 1,3 3 317,-3 5-1552,3-8 662,1 13 491,-5-18 0,-1 12 0,-6-8 0</inkml:trace>
  <inkml:trace contextRef="#ctx0" brushRef="#br2" timeOffset="41">6738 15064 7836,'-6'0'246,"1"0"1762,5 0-1364,-5 0-329,4 0-100,-5 0 100,6 0-211,-5 0-106,4 5 173,-4 2 0,1 5-235,0 3 38,-4-2-1,6 4-289,-8-6 271,9 0 0,-4 1-43,5-1-215,0-4 63,0 3 162,0-9-193,0 4-29,0-5 249,5 0 34,1 0-22,1 0 1,3 0 128,-3 0-147,3 0 18,2 0 179,-6 0-167,9 0 0,-7-4 46,7 1 0,-2-1 17,-2 4 1,1 0-5,-1 0 0,1 4 79,-1-1 1,1 6-28,-1-1 0,-1-2-58,-2 2 0,-2-1-29,-2 5 41,-3-1-12,4 1-214,-5-1 208,-5 1 1,3-1-131,-6 0 1,0 1-188,-3-1 0,0-4 58,-1-4-705,1 4 593,-1-6 0,1 4 351,-1-5 0,-4-10 0,-2-3 0</inkml:trace>
  <inkml:trace contextRef="#ctx0" brushRef="#br2" timeOffset="42">6658 15053 7836,'0'-7'340,"0"2"-183,5 5 1,-2 0 210,5 0 185,-1 0-267,5 0 0,3 0 115,0 0-212,0 0-5,2 0 0,-3 0-296,5 0 1,-5 0 41,1 0-461,-2 0 389,-7 0 142,4 0 0,-3 0 0,4 0 0</inkml:trace>
  <inkml:trace contextRef="#ctx0" brushRef="#br2" timeOffset="43">6384 14459 7902,'0'-7'296,"0"2"802,0 5-701,0-5 203,0 4-281,0-4 1,-1 5 129,-3 0-101,3 5-185,-9-4 0,3 9 171,-4-2-63,0 7-108,-1-2 0,1 9-75,-1-3 129,1 7 55,5-2-503,-5 4 244,10 0 0,-4-5-109,5 0 1,0 0-184,0-4 1,5-3 89,3-1-240,2-2 289,1-1 1,1-6-63,-1-2 1,1-3 63,-1-1 0,0 0 196,1 0 49,-6-5-187,4-1 392,-8-6-201,8 1 1,-9-1-58,3 1 98,-3 5-58,-1-5 1,-1 9-41,-3-6-628,-2 6 399,-6-3 1,-4 5-718,-3 0 432,-3 0 207,4 5 253,-3 1 0,8 5 0,-3 1 0</inkml:trace>
  <inkml:trace contextRef="#ctx0" brushRef="#br2" timeOffset="44">5859 14059 8007,'-6'0'184,"-5"0"213,10 0 111,-9 0 0,9 0 10,-4 0 406,5 0-466,-5 0-211,3 0 94,-3 0 0,5 0-221,5 0-32,-3 0 1,4 0-57,-2 0 41,2 0 34,5 0 1,1-1-20,-1-3-142,6 3 108,-4-4-162,3 0 98,1 3 1,-6-4 52,0 2-133,1 3 14,-11-4 172,9 5-236,-9 0 209,5 0-140,-6 0-31,-6 5 119,5 6 0,-9 2-556,2 2 352,-2 3 1,-1 0-1315,-1 5 982,1-6 0,5 4-87,2-6 606,3 0 0,-4-3 0,-2-1 0</inkml:trace>
  <inkml:trace contextRef="#ctx0" brushRef="#br2" timeOffset="45">5311 13442 7729,'-7'0'81,"1"0"194,2 0-104,3 0 1,-8 2 689,5 1-276,-5-1-299,8 3 254,-9-5-252,9 0 1,-8 1 132,5 3 24,0-3 171,-1 4-400,4-5 13,-4 5-58,0 2 0,3 0-46,-1 1 46,1-1 1,-1 5-283,-1-1 98,0 1 1,4-1 118,0 1-678,5-6 394,1-1 1,2-1 8,0 0-350,-1-1 310,5-3 0,-1-1-182,0-3 347,1-2-36,-1-5 1,1-1 144,-1 1-132,1-1 108,-1-4 0,-3 2 186,-1-5 1,-4 5-89,1-1 12,-3 2-69,-1 2 50,0-1-709,0 1 366,-5-1 1,-2 5-1036,-4-1 849,0 5 1,3-2-33,0 5 0,1 0-424,-5 0 358,1 5-329,5 2 618,-5 4 0,9 2 206,-6 2 0,6-2 0,-8 3 0,3 1 0,-4 1 0</inkml:trace>
  <inkml:trace contextRef="#ctx0" brushRef="#br2" timeOffset="46">5231 13568 8020,'0'11'32,"-5"-4"532,3 3-193,-3-9 198,5 4-270,0 0 1,0-2 28,0 4 1,0-3 44,0 4 0,0 0-190,0 3 46,0 0-1,0-4-326,0 3 125,0-4 0,0 2 220,0-1-535,5-4 239,2 7 0,0-9 79,1 3-89,5-3 23,-1-1 1,6-5-76,-3-2-23,-2-3 49,9-2 0,-10-3 218,4 0 56,-4 0-96,-5 3 189,-2-4-242,-5 3 32,0-4-161,0 11 150,0 1 0,-9 1-95,-3 0 0,-7 1-174,0 3 0,-2 0 173,-2 0-1236,5 0 376,-3 5 895,8-4 0,-4 4 0,6-5 0</inkml:trace>
  <inkml:trace contextRef="#ctx0" brushRef="#br2" timeOffset="47">5539 12860 7993,'0'-6'-982,"-5"0"1333,4 6 327,-9 0 0,3-1-37,-4-3-221,5 3-125,-5-4 0,5 5 44,-5 0 30,4 0-128,-3 0 0,8 0 155,-6 0-214,0 0-13,2 5 1,-3 1 24,5 6-11,-5-1 1,7 1 183,-6-1-464,6 1 140,-3-1 1,5 0-527,0 1 310,0-6 50,0 4 141,5-3 1,1-1-373,5-2-156,1-3 317,-1-1 0,1 0-171,-1 0 89,1 0 151,-6-5 221,4 4-206,-4-9 126,6 3 1,-2 0 329,-2-1-210,-3 5 55,0-2 33,-4 5-104,4 0 37,-5 0-112,0 5 1,-1 2 193,-3 4-91,3 1 1,-4 0-182,5 4 91,0 1 1,0 2 53,0 0-519,0-5 256,0 8 1,1-9 88,3 2-996,-3-2 331,4-2 256,-5 0 470,0-4 0,5-2 0,2-5 0</inkml:trace>
  <inkml:trace contextRef="#ctx0" brushRef="#br2" timeOffset="48">5642 12026 7260,'0'12'911,"0"-1"0,0 0-248,0 1-354,0 4 0,0-2-92,0 5 17,0 0-58,0 4 0,0-1-327,0-3 107,0 2 0,0-8 56,0 2 1,0-2-125,0-2 1,0-3 137,0 0-1041,0-6 291,0 3 724,0-5 0,0 0 0</inkml:trace>
  <inkml:trace contextRef="#ctx0" brushRef="#br2" timeOffset="49">5779 12106 8079,'-6'0'520,"1"0"0,3 0 239,-2 0-452,3 5 0,-8 3 302,6 7-348,-1 3 0,0 1 150,0 0-394,0 0 50,4 4 0,0-2 285,0-2-634,0 3 294,5-9 0,2 2-204,4-8 130,6 4 0,-5-10-20,4 3-67,1-3 11,-4-6-1,9-7 467,-10-5-315,5-6 0,-6 0 4,1 0 448,-1 5-260,-5-8 1,3 11 10,-5-8 33,0 7-138,-4 0 0,-5 5-462,-3-1 195,-2 1 106,-1 4 1,-6-2-292,-2 6 183,3-1 1,-2 4-1655,3 0 916,2 5 896,-4 1 0,6 11 0,0 1 0</inkml:trace>
  <inkml:trace contextRef="#ctx0" brushRef="#br2" timeOffset="50">6384 12243 10021,'-6'5'737,"2"3"-712,3 2 145,1 1 0,0 2 170,0 2-724,0-2 332,0 9 0,0-10-778,0 4 464,0-4 254,0 0 1,4-1-1096,-1 0 788,1-4 0,-4-1-655,0-2 1074,0-3 0,5 4 0,2-5 0</inkml:trace>
  <inkml:trace contextRef="#ctx0" brushRef="#br2" timeOffset="51">6453 12289 8002,'0'-6'1314,"0"0"-944,0 6 182,0 6-232,0 0 0,0 7 101,0 2-641,0-3 223,0 5 0,0-2 29,0 0 0,0 1-200,0-5 1,4 0-1396,-1 1 1563,1-1 0,1 1 0,2-1 0</inkml:trace>
  <inkml:trace contextRef="#ctx0" brushRef="#br2" timeOffset="52">7115 12049 8143,'0'-6'1875,"-5"1"-1757,4 5 63,-4 0 0,4 1 427,-3 3 1,2 2-142,-1 5 1,1 5-277,2-1 0,0 5 65,0-1 0,4 2-276,0-2 0,4 5 95,-5-5 1,5 5-600,-4-5 400,5 2 0,-7-2-723,6 0 594,-6-10 1,3 7-800,-5-9 1,2-2-193,2-1 1244,-3-3 0,4-6 0,-5-1 0</inkml:trace>
  <inkml:trace contextRef="#ctx0" brushRef="#br2" timeOffset="53">7218 12140 8067,'4'-7'503,"0"-1"619,4 1-695,-1 0 268,4-3-369,-4 9 0,3-8 125,-3 5-217,4 0-44,0 4 0,0 0 189,1 0-471,-1 0 145,-4 0 0,-1 5-260,-2 3 227,-3 2 1,4 2-15,-5-1 0,-1 5-203,-3 3 1,-2 2 71,-6-2 0,1 2 3,-1-2 1,2 3 48,3 1 55,-4-5 0,10-2-25,-3-4 243,3-1 15,1 0-108,0 1-78,5-6 0,2-1-10,4-5 1,4 0 24,0 0 1,4-4-346,-3 1 1,4-6 110,-1 1 0,-3 3-746,0 1 936,-4 3 0,0-4 0,-1-1 0</inkml:trace>
  <inkml:trace contextRef="#ctx0" brushRef="#br2" timeOffset="54">7287 12711 8027,'-7'0'0,"-3"0"468,9 0-149,-4 0 1,5 5 24,0 3 153,0 2-191,0 2 0,0 0-68,0 4-66,0-4 0,1 10-49,3-3 0,-2-1-205,6 1 155,-6-5-680,9 7 488,-10-8 1,8 7 74,-5-5-983,-1 1 701,-3-5 0,4-3-11,0-1-835,0-4 526,-4 2 646,0-5 0,5 5 0,1 1 0</inkml:trace>
  <inkml:trace contextRef="#ctx0" brushRef="#br2" timeOffset="55">7366 12791 8031,'0'-6'-724,"6"-4"1874,-5 4-676,9-1 1,-8 1 379,6 2-442,-5 3 115,7-9-276,-4 8 151,6-3-414,-1 0 89,0 4 178,1-4-577,-6 5 254,4 5 0,-8-3 46,1 6-287,-1 0 177,-2 3 0,-4-3-159,0-1 328,-5 1-57,8 3 0,-8-3 84,5 0-53,0-1-31,4 0 257,-5-2 37,4 0-186,-4-4 75,5 9-51,0-9 24,0 4 45,0-5-289,5 0 170,1 0-19,6 0 1,-5 0-198,1 0 213,0 0-38,8 0-65,-3 0 59,3 0 0,-4 2 6,-1 2 101,1-3-108,-1 4 0,-3-1 2,-1 0 163,-4 4 22,2-1-7,-5 4-148,0 1 23,-5-1-259,-2 5 233,-9-3 1,-1 5 54,-2-3-973,-2-2 594,3 8 1,-9-7-116,1 5 396,4-5 0,1 8 0,3-4 0</inkml:trace>
  <inkml:trace contextRef="#ctx0" brushRef="#br2" timeOffset="56">7663 13511 7932,'-6'-8'137,"2"1"55,3 4 0,0-6 159,-3 5-132,3 1 1,-4 3 451,5-5 58,0 3-118,0-3-349,0 15 0,0 3 97,0 10-371,0 0 61,0 5 0,0-3 281,0 5-776,0-4 367,0 2 1,0-5-399,0-1 235,0 1 121,0-5-1258,5 4 565,-4-10 377,9 0-1026,-9-7 1463,9-5 0,-3 0 0,4 0 0</inkml:trace>
  <inkml:trace contextRef="#ctx0" brushRef="#br2" timeOffset="57">7823 13408 8042,'0'-6'0,"0"1"1578,0 5-1064,0 5 248,0 1-390,0 6 1,0 0 107,0 3-167,0 3-140,0 0 0,0 4-335,0-3 139,0 2 83,0-3 1,-1 3-94,-3-1 1,3-4 46,-3-1-981,3 3 331,1-10 230,0 7-381,5-9 430,-4 1 1,9-2-373,-2-5 328,-3 0 149,5-5 1,-3 2-611,4-5 402,0 6 460,-4-8 0,3 3 0,-4-4 0</inkml:trace>
  <inkml:trace contextRef="#ctx0" brushRef="#br2" timeOffset="58">7892 13579 8042,'-7'0'426,"2"5"1,4-2-81,-3 5 213,3 4-264,-4 1 1,5 9 250,0-3-315,0-3 0,0 6-965,0-5 585,0 6 0,0 0 127,0 0-1804,0 0 1826,0-5 0,0 3 0,0-3 0</inkml:trace>
  <inkml:trace contextRef="#ctx0" brushRef="#br2" timeOffset="59">7081 13933 7951,'-6'0'24,"1"0"250,-1 0 77,5 0 0,-5 6 92,2 1 102,3 3-257,-4 7 0,5-3 125,0 5-406,0 0 159,0 4 1,0 0 165,0-1-555,0 1 234,0 0 1,0 0-524,0 0 320,0 0 58,0-1 1,0-3-386,0 0 296,0-5-984,0 3 334,5-11 347,-4-1 526,4-5 0,0 0 0,2 0 0</inkml:trace>
  <inkml:trace contextRef="#ctx0" brushRef="#br2" timeOffset="60">7195 14002 7916,'0'-6'1254,"0"-5"-330,0 10-240,0-4-282,0 5-134,0 5 1,0 2-81,0 4 1,0 2-96,0 2 1,0 1-137,0 3 1,0 3 63,0-3-432,0 3 350,0-5 0,0 4-108,0-6-107,0 0-23,0-3-35,0-6 669,0-1 361,0-5-503,-5 0-29,4 0-61,-4 0 67,5-5-7,0 4-49,0-4-278,0 5-22,0-6-52,0 5 436,0-9-183,0 9-34,0-4 689,0 5-543,5 0-142,-4 0 66,9 0-12,-3-5 1,0 3 116,1-1-110,-1 1-30,5 2 53,-1 0-16,-4 0 10,8 0-40,-8 0 51,10 0-4,-6 0-32,1 5 1,-2 2-42,-2 4 46,-3 1-15,-5-6 0,0 4-230,0-2 213,0 2 14,0 1-186,0 6 82,-5-5 0,-2 6 67,-4-3-188,-1-2 89,1 4 0,0-6 68,-1 0-303,-4 1 168,3-1 0,-4-3-320,6 0 240,0-6 86,-1 3 1,5-6-1015,-1-3 515,0-2 240,2-6-1054,1-4 1485,5 3 0,-5-14 0,-2 3 0</inkml:trace>
  <inkml:trace contextRef="#ctx0" brushRef="#br2" timeOffset="61">7195 13979 7257,'0'-6'2843,"0"1"-2083,0 5 0,5 0-270,3 0-475,2 5 149,1-4 0,1 4-552,-1-5 249,1 0 182,-1 0 1,1 0-755,-1 0 414,0 0 297,-4 0 0,3-5 0,-4-1 0</inkml:trace>
  <inkml:trace contextRef="#ctx0" brushRef="#br2" timeOffset="62">6441 13111 8027,'0'-6'214,"0"-4"543,-5 8 4,4-3-76,-4 5-289,5 0 0,-4 2-52,0 1-115,1 4 112,3 9-141,-6 2 1,5 9 143,-3-1-479,3 6 170,1-3 1,0 0 106,0-2 0,0 1-162,0-1 0,4-1-852,0-3 380,0-5 355,1-2 0,-4-4-939,3-1 464,-3-4 273,-1 3-885,5-9 710,-4 4 0,6-5 514,-4 0 0,-1-5 0,3-1 0</inkml:trace>
  <inkml:trace contextRef="#ctx0" brushRef="#br2" timeOffset="63">6704 13077 7961,'-5'-6'509,"4"-5"40,-4 10 58,0-4-128,-2 5-312,-4 5 1,3 1 389,1 6-110,-6 4-225,0 2 154,-3 10-209,4-4 0,-3 12 168,0-6-277,0 6 40,8-7 1,-2 1 263,6 1-461,-1-6 140,4 3 1,0-6 102,0-3 1,5 1-31,2-5 1,4 0-53,0-3 1,-3-6 0,-1-2 1,1-3-137,3-1 0,1 0 62,-1 0 1,1-4-51,-1 1-260,0-11 0,0 6 73,-4-7 0,-2 2 74,-5 2 1,-1 1 173,-3 2 0,-2-1 0,-6 5 0,-4 1-417,-3 3-1122,-3 0 689,-6 0 850,-1 5 0,0 6 0,1 7 0</inkml:trace>
  <inkml:trace contextRef="#ctx0" brushRef="#br2" timeOffset="64">6441 9000 8144,'-6'0'-1203,"1"0"2471,5 0-333,-5 0-464,4-5 1,-4 2-180,5-5 1,0 5 69,0-5 0,1 2-11,3-2 0,-2-2-71,6 2 1,-1 2-6,5-2 1,4 5-5,3-5 1,3 5-144,1 0 0,0 1 75,-1 2 1,1 2-164,0 1 0,-4 4-115,0 4 1,-1 6-97,1 2 1,-4 2 138,-7 2 0,-3 5-105,-5 2 0,0 3-343,0 2 0,-6-1 202,-6 0 1,-1 0-60,-6 1 1,-1-1-166,-7 0 464,3-5 0,-5 4 44,3-2 0,1 1-223,-1-2 11,2-2 301,1-5 1,5-4 507,3 0-220,2-5-151,7 2 21,1-4 9,5-6-96,0 4 1,5-8 228,2 1 0,9-1 94,3-2 0,5 0-109,6 0 0,2 0 90,10 0 1,-2-5-9,2-3 1,-2 2-81,-6-2 1,-4 4-232,1-3 38,-11 4 1,5-2 145,-9 5-711,-1 0 255,-9 0 199,4-5-2277,-8 4 995,3-4 1204,-10 5 0,-2 0 0,-4 0 0</inkml:trace>
  <inkml:trace contextRef="#ctx0" brushRef="#br2" timeOffset="65">13328 8931 8224,'0'-11'0,"0"-1"0,0 1 0,0-1 504,0 1-254,0 0 0,4 3 539,0 0 0,0 5 62,-4-5-395,5 5 67,-4-2 125,4 5-134,-5 0 1,1 7-243,3 4 0,-3 2 0,3 6 0,-3 0-87,-1 4 0,-5 1 64,-2 2 1,-2 2-266,1 3 1,-2 2 98,2-3 1,-2-1-611,-1 2 373,-1-6 1,6-1 55,2-5-257,3 0 13,1-1 39,0-1 281,0-6 0,5-3 19,3-1 1,7-4-49,4 1 1,-1-3 181,1-1 0,4-4-72,3 0 1,-3-1-86,-4 2 0,0 0-154,4-5 0,-4 6-292,0-2 0,-6 1-160,-2 0 0,1 1-1249,-5-1 1178,-2 1 0,2 2 703,-4 0 0,-1 5 0,3 2 0</inkml:trace>
  <inkml:trace contextRef="#ctx0" brushRef="#br2" timeOffset="66">13568 9125 8031,'-6'-5'0,"-1"4"1142,3-3-233,3-2-238,-4 5 0,5-3-26,0 8 283,-5 2-349,4 10-117,-4 2 248,5 5-358,-5 5 0,3 1-112,-1 5 0,1 1-130,2-1 1,4 0-152,0 0 1,1-4-338,-1-4 1,-3-2-1632,3-1 724,-3-5 1285,4-2 0,7-4 0,5-1 0</inkml:trace>
  <inkml:trace contextRef="#ctx0" brushRef="#br2" timeOffset="67">20695 8920 8023,'0'-8'671,"0"0"-333,0 6 0,0-4 245,0 2 1,-2 3-170,-1-3 0,0-1-65,-5 1 0,5 0-66,-5 4 0,0 1 111,-3 3 1,0 2 49,-1 6-215,1 4 246,-6 2-275,4 5 1,-3 0-159,5 0 17,-1-1 0,6-2-23,2-1 0,3-2-198,1 2 1,6-2-387,5-6 1,6-1 320,6-2 0,6-3-24,5-5 1,1-1-20,3-3 0,1-4-18,-1-7 1,-1 1 144,-7-5 0,-2 4 249,-5-4 1,-5 4-16,-3-4 0,-7 3 226,-5-3 0,-1 0-119,-2-3 1,-5 3 37,-3-1-233,-7 7 0,-3-4-136,-5 6 1,0 0 317,0 4-1404,1 2 805,-6 5 1,4 1-1299,-3 3 858,3 2 422,1 6 0,0 4 432,0 3 0,1 3 0,-1 1 0</inkml:trace>
  <inkml:trace contextRef="#ctx0" brushRef="#br2" timeOffset="68">20580 9091 8253,'7'0'1968,"-2"0"-1267,-5 0-129,-5 0 1,-2 5-145,-4 3 0,0 3-254,-1 4-3,1-2 1,-1 10-25,1 0 0,-1 0-247,1 3 107,5 3-221,-4-4 226,8 2 0,-3 0 228,5 0-992,0-1 531,0-8 0,9 2 11,2-4-99,9-1 187,-3-4 0,6-1 61,0-2 6,0-3 1,5-5 17,2 0 0,2-2 108,-2-6 1,2 3 544,-5-10-406,-1 5 1,-3-11 92,0 6 582,-5-5-546,-2 2 1,-6-5 219,-2 0-414,-3 0 11,-5 1 1,-6-1-215,-6 0 83,-9 5 0,-5 2-255,-4 4 1,-7 6-1405,-8 2 1634,-1 3 0,-10 11 0,4 3 0</inkml:trace>
  <inkml:trace contextRef="#ctx0" brushRef="#br2" timeOffset="69">6064 16012 8212,'0'-6'5331,"0"2"-4836,0 8 0,0 3-9,0 9-329,0 1 29,0 11 0,2 3 6,2 7 0,-3-1-97,3 4 1,-3-2 87,-1 2 0,4 1-182,0 4 1,1-4-268,-2 0 0,-1-6 155,1 3 1,3-8-296,-3 0 0,1-11 74,-4-1 1,0-5-485,0-3-281,5-4-671,-3-2 1035,3-5 0,-4-5 733,3-3 0,2-7 0,5-3 0</inkml:trace>
  <inkml:trace contextRef="#ctx0" brushRef="#br2" timeOffset="70">6784 15909 8226,'-18'0'294,"2"5"-234,4-3 0,1 6 439,-1-4 0,4 5 111,-4-1 1,3 2 63,-6 1 1,1 5-224,-1-1 0,-3 6 25,-5 2 0,0 1-185,1 7 1,-1 4 0,0 7 0,0 3-85,0 0 0,4 2 224,0 3 1,1-2-118,-1 5 0,3-7-86,4 3 1,6-9-135,2 2 0,3-7-6,1-4 1,1-5-207,3-7 0,4 0-105,7-7 0,3-3-210,5-9 0,3-3 9,1-4 0,5-4 151,-2-11 0,-1 0 38,2-9 0,-3 6 72,-2-2 0,0 1 192,-11 3 0,-1-1-103,-7 9 0,-2-1 120,-5 5 1,-6 1 11,-5 2 1,-7 3 183,-9 5 0,-2 0-110,-5 0 1,-4 1-124,0 3 0,-5 4-535,1 7 1,2 3 240,2 5 0,12-2-208,3-2 1,9-2-10,2-6 502,1 1 0,10-1 0,-4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6:42.724"/>
    </inkml:context>
    <inkml:brush xml:id="br0">
      <inkml:brushProperty name="width" value="0.12095" units="cm"/>
      <inkml:brushProperty name="height" value="0.12095" units="cm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11387 12517 9335,'-5'-6'905,"3"1"-504,-8 5 140,9 0 11,-4 0 1100,5 0-1638,0 5 0,0-3 93,0 6 0,-4-4 97,0 3 1,0 1 244,4 4-349,0-1 0,0 0 2,0 1 21,0-6-3,0 9-42,0-7 158,0 8-248,0-4 0,0 3 9,0 0 133,5 6-84,-3-9 0,4 6 10,-2-3-157,-3-2 138,4 9 1,-1-8-172,0 5 146,0 0 1,-4 2 8,0-2 0,3 3-47,1-3 0,0 2 84,-4 2 1,-1 1 6,-3 3 1,3-3-24,-3 3 0,3 1-9,1-2 1,0 1-118,0-4 106,0 0 1,0 0-11,0-1-134,0 1 129,0-5 1,0 4-342,0-3 237,5-3 46,-4 6 1,8-6-377,-5 3 265,-1 3 35,-3-10-139,6 10 200,-5-4 1,4 3-45,-5-2 294,0 8-206,0-8 0,0 9 4,0-5 89,0 0-69,0-6 1,0 5-72,0-3 75,5-2 1,-3 3-169,6-5 158,-5 5 1,6-7-2,-6 2-106,6 3 91,-8-5 1,8 5-25,-5-3-101,5-3 116,-8 5 0,4-6-31,-5 1 84,0 4-48,0-3 1,0 5 18,0-3-11,0-2-5,0 3 70,0 1-58,0-5 0,0 6-8,0-3 50,0-2-37,0 4 1,0-2-4,0 0 22,0 0-18,0 2 1,0-3-4,0 5 100,0-5-97,0 7 0,4-7-173,0 5 164,0-5 1,-4-2-167,0-2 143,0-4-112,5 6-21,-4-1 109,4-5 46,-5-1-52,0-5 0,0 5-170,0-3-18,0 3-1110,0-5 615,0 5 314,0-4-845,0 4 1279,5-5 0,-3 0 0,3 0 0</inkml:trace>
  <inkml:trace contextRef="#ctx0" brushRef="#br1" timeOffset="1">11364 12597 8896,'7'-1'475,"1"-3"64,-5 3-408,7-9 0,-4 7 131,5-4 229,1-1-335,4-3 1,-2-2 293,5-2-288,0 2 0,8-9 35,0 3 1,1 2 20,-2-2 0,0-1-230,4-2 0,-1 0 73,2 3 0,2-3-75,-3 3 1,4-2 72,5-2 0,2-4-371,9 1 0,-3-1 332,2 4 0,-2-1-157,-1-3 0,1 2 46,2-5 1,-2 3 57,3-3 1,-3 3-85,-2-4 0,0 5 63,-3-5 1,1 6-9,-5-2 43,-5 8 1,-1-1-26,-6 5 244,1-6-214,-4 9 0,0-5 52,0 6 155,-1-6-183,1 5 1,0-5 99,0 6-50,5-1-36,-4 1 15,4-1-5,-5 1 1,-2 0-30,-2-1 0,2 1-9,-6-1 1,0 2 15,-4 3 0,1-2-12,-1 5 1,-3-4 383,0 4-373,-6-4 120,8 6-397,-9-8 268,10 9-501,-10-4 89,4 5-144,-5 0 0,-10 5 0,-3 1 1</inkml:trace>
  <inkml:trace contextRef="#ctx0" brushRef="#br0" timeOffset="2">13203 11546 10339,'-12'0'-388,"4"0"201,1 0 0,3-1-13,-4-3 1,5 3 740,-5-3 42,5 3-200,-7 1 1,8-4 231,-6 0-470,6 1 262,-3 3-323,5 0-136,5 0 0,-3 3 124,6 1 0,-4 0 121,3-4 0,1 4-110,3 0 1,1-1 166,-1-3 1,1 0-91,-1 0 0,5 2 11,3 2 1,-1-3-69,1 3 1,0-3-29,4-1 1,-4 1-47,0 3 1,0-3 109,4 3 1,-4 2-177,0 2 0,-1-2 61,1 2 73,3 0-230,-5-2 64,1 4 1,4-4 98,-3 6-13,2-6 1,2 3 75,0-5 1,4 4 75,-1-5-136,1 6-353,1-8 351,-4 10 1,4-9 34,-5 6-205,0-6 166,-1 8 1,1-3 21,0 4 3,-5 1-43,3-1 0,-3 2-2,5 2-308,-5-2 284,3 8 0,-3-7-207,5 5-1,0-5-29,0 3-56,-1-1 137,1-3 1,0 2 83,0-7 140,5 2-104,-4-4 1,4 2 143,-5-1 91,-5-4-229,3 7 0,-8-7 200,2 4-188,3 1 12,-6-2 0,6 4 283,-3-2-235,-2 2-49,9-3-206,-10 3 212,10-4 1,-6 2-89,4-1 1,1-3-174,-2 4 0,1-6 193,-1 2-182,3-3 197,-9-1 0,5 4 147,-3 0 0,-1 0-110,5-4 1,-5 4 109,1-1 0,1 2-60,0-1 163,-1-3-198,1 10 1,-3-9 78,2 6 44,3-6-83,-5 8 1,3-7 34,-4 5-122,4-6 71,-3 8 0,3-8-152,-4 1 144,-1 4-7,1-6 1,-1 8 198,0-5 0,1 1-55,-1-1 112,1-3-227,-1 4 1,1-1 46,-1 0 1,0 1 15,1-2 0,-1-1 63,1 1-78,-1 4-5,0-6 1,1 4 7,-1-5 3,1 0-3,-1 0 0,1 0-136,-1 0 0,-3 1 34,-1 3-222,1-2 7,-2 3 266,4-5-191,-3 0 69,-1 0 1,3 1 25,-5 3-668,5-3 161,-8 4-1604,9-5 2188,-4 0 0,6 0 0,-1 0 0</inkml:trace>
  <inkml:trace contextRef="#ctx0" brushRef="#br1" timeOffset="3">15293 12392 7980,'-6'-7'-564,"0"2"674,-5 5 0,3 0 260,0 0-130,6 0 390,-3 0-28,0 0-289,4 0 112,-5-5 147,6 4-190,0-4 2782,0 5-3200,0 5 139,0-4 0,0 9-97,0-2 117,0 2 1,0-2 19,0-1 0,0 1-9,0 3 0,0 5-208,0-1 154,0 0 0,0-2-46,0 2 1,0-1-20,0 5 1,0-4 90,0 4-302,0-5 247,0 8 0,2-6-86,2 3 74,-3 3 1,8-4 84,-6 4 0,3 1 106,-3 0-165,-1 5 142,8-4-159,-9 4 1,4-1 68,-5-1-118,0 1 57,0-4 1,0 0-31,0 0 1,0-1-112,0 1 1,0 0-150,0 0 275,0-5-101,0 3 0,1-3-9,3 5 1,-1-4 31,4 0-185,-4 0 186,2-1 0,-1 2-48,0-5-72,-1 6 113,2-9 1,-3 9-228,2-6 222,-3 5 3,-1-7 0,4 7-82,-1-5 74,1 6-13,-4-4 1,0 6 22,0-5 1,0 4-4,0-3 0,0 2 9,0 2 0,0-1-49,0-3-250,0 2 268,0-8 1,1 5 122,3-3-125,-2-2 23,3 3 0,-5-5-15,0 1 0,1-1-29,3 1 245,-3-1-196,4 6 0,-5-5 11,0 4 0,0-4 13,0 0 0,0 3 11,0 0 1,0 0-15,0-3 1,0-1 271,0 1-267,0 4 13,0-3 1,0 3 23,0-4 0,0 3 4,0 0-155,0 5 128,5-7 1,-4 4 0,3-6-191,-3-5 92,-1 5 0,4-9-40,0 6-43,0-6-6,1 3 140,-4 0-60,4-3-211,0 3 20,-3 0 227,8-4-1269,-9 4 299,9-5 1043,-8 0 0,8 5 0,-4 2 0</inkml:trace>
  <inkml:trace contextRef="#ctx0" brushRef="#br1" timeOffset="4">11661 14447 8400,'-7'0'-736,"2"0"1,4-1 471,-3-3 576,3 3-110,-4-4 1,5 4 243,0-3-337,0 3 0,0-6 222,0 3 0,-4 2-97,0-6 0,-1 6 51,1-2 1,2-1-87,-6 1 1,4-4 112,-3 5 0,3-2-81,-4 1 0,5 3 362,-5-3-344,5-3 1,-5 5-16,4-6 1,-1 6 113,1-2 130,3 3-276,-5 1 272,6-5-439,0 3 207,0-3-206,0 5 74,0 5-248,6-3 223,-5 3 1,9-2 146,-2 1 1,2 0-53,1-4-84,6 5 159,-5-4-150,10 4 0,-8-1 104,5 0-16,0 0-88,-1 1 1,2 0 54,-5 3 0,4 2-5,-3-3 0,4 5-241,-1 3 188,-3-2 1,5 5-140,-6-3 1,4-1 74,-4 5 0,5-5-88,-1 1 0,-1-2 77,1-2 0,2 0 45,5 1 1,-2-1-23,3 1 1,2 0 4,2 4 1,-3-4-14,-2 4 1,2-2 9,-1 1 0,-1 2 166,-3 6 0,-1 0-144,-3 0 0,2 1 21,-2 3 1,-1-3-5,1 3 0,-2-3-144,6-2 1,-3 1-24,7 0 1,-3-1-153,-1-3 1,3-3 119,1-4 1,3-5 60,-3 1 1,3-4-22,-3 3 0,3-4 7,-3 1 1,0 1 22,-4-1 0,-2 4-21,-2 0 141,3-3-101,-9 5 6,8-3 1,-8 3 11,2-3 1,-2 4-3,-2-4 1,1 3-25,-1 2 1,4-2-6,0-2 0,1 0 14,-5-4 1,0 1 36,1-1 0,-1-3-4,1 3 1,-1-1-27,1 1 1,-1-3 0,0 3 0,1-3-17,-1-1-10,1 5 0,-1 0-166,1 3 1,-5 2 357,1-3 1,-1 4-93,5 0-43,-1 0-312,1 1 296,-1-1 1,-1-3 2,-2-1-165,2-4 156,-4 2 0,2-5-112,0 0 109,-1 0-13,5 0 1,-5 0 151,1 0 1,-4 0-82,3 0-88,-4 0-477,2 0-757,0 0-2408,-4 0 3677,-6 0 0,-3 0 0,-8 0 0</inkml:trace>
  <inkml:trace contextRef="#ctx0" brushRef="#br1" timeOffset="5">13237 15384 9045,'6'0'450,"0"0"-243,-2 0-50,3 0 0,0-4-15,1 0 1,-4-1 32,3 1 1,-3 3-22,4-3 0,-1-1 113,5 1-93,-6-4-288,9 6 236,-7-8 1,8 5 9,-4-3 6,4-2-34,-3 4 0,7-5-91,-4-1-2,4 1 0,-6-1-51,5 1 0,0-1 127,4 1 1,0 0-132,-1-1 1,-3-3 104,0 0 0,1-1-70,2 5 0,1-2 89,0-2-24,0 2-22,0-3 0,-6 5 0,5-1 143,-3 1-115,3-1-11,6 1-220,-4-6 203,4 5 1,-4-6 34,2 3-109,-2 2 68,4-9 0,-1 8 26,0-5-195,4 5 160,-6-7 1,2 7-28,-4-5 1,0 5 18,0-1 1,0 2-19,0 2 0,0-1 21,-1 1-71,1-1-62,5 1 0,-4-1 63,3 1 1,-3 0-124,-1-1 0,1 1 129,3-1 0,-2-3-16,5 0 1,-3-4 18,4 4 1,-5-4-4,5 3 1,-6 0 35,2 1-45,-3 2 7,-1-4 250,-1 6-99,1 5 0,0-4-60,0 2 0,-4 2 20,0-2 1,0 0-52,4-3 266,0 5-252,0-5 1,-4 5-117,0-5 0,0-1 125,4 1 1,-4-2-127,0-2 0,-4 5 49,4-5 0,-1 4 31,1-4 1,1 6 16,-5 2 1,0-1 12,-3-3 0,-1 1-72,1 2 166,-1-2-119,1 3 0,0-4 60,3 0-54,-2-1 17,-1 6 1,-2-3-303,-3 5 169,9-5-260,-4 8-142,5-9-441,-6 9 963,-4-5 0,-2 6 0,-5 0 0</inkml:trace>
  <inkml:trace contextRef="#ctx0" brushRef="#br1" timeOffset="6">13282 15327 6439,'-6'0'330,"1"0"2844,5 0-2819,0-5-172,0 3 45,0-8-190,5 9 143,-4-9 0,8 4 141,-5-6-507,5 1 173,-8-1 1,9 1 163,-2-1-187,-3 1 111,5-5 0,-5 3-70,3-2 108,2 2-40,-4 1 0,5 1 237,-4 0-208,8-6 0,-7 4 13,3-8-15,5 8 1,-9-8 111,9 2-151,-4-3 38,5-1 0,-3 0 89,5 0-168,-5 1 62,7-1 1,-4-1-214,2-3 260,2 3-59,-8-4 0,7 0-106,-4-2-50,4 2-441,-7-5 669,8 4-98,-8-1 0,7-3 22,-5 3 0,4 1 5,-3-2 1,3 2 0,-4-1-57,5-3 26,-2 3 0,5-4-126,0 0-346,-1 0 497,1-6-1213,5 0 1190,-4-1 3,4 2-12,-5 5-52,0-1 32,0 1 0,0 1-25,-1 3 1,-3-3 10,1 2 1,-3-1 5,2 2 63,3-3-66,-4 4 1,5-9 71,-1 0 14,1 0-76,-5 3 1,4 5-58,-3-1 59,2 1 339,2-4-454,-5-1 108,3-4 0,-3 3 9,5-2-78,0 3 63,0 1 0,-4 1 0,0 2-10,0-2 4,-2 4 0,1 0 294,-3 2-286,-2 3 18,4 1 0,-6-3-22,0-1 15,1 0 203,4 4-244,-3 1 35,4-6 0,-2 0 12,0-3-127,5-2 438,-7 4 0,7-1-323,-4-1-96,4 1 236,-7-5 0,4 6-293,-1 3 117,-4 2 13,5 6 0,-6-3 45,1 6 165,-1 0-213,0-1 216,1 3-206,-1-4 0,1 6-5,-1-1 153,1 1-131,-1 0 278,0-1-261,-4 1-7,3 4 1,-9 1 2,3 2 28,-3 3 6,-1-4-1209,0 5-1423,-5 0 1204,4 0 1370,-4 5 0,5 1 0,0 6 0</inkml:trace>
  <inkml:trace contextRef="#ctx0" brushRef="#br1" timeOffset="7">11387 12643 8376,'0'-6'-763,"0"0"2224,0 6-639,5-5-226,-4 4-213,4-4-119,-5 5-358,0 0 470,5 0-311,-4 0-48,4 0 65,1 0 64,0 5 0,5-4 6,1 3 0,-1-3-28,1-1 1,0-1 86,3-3 0,-1 3-64,5-3 0,-3-1 5,3 1 1,-4-1-33,4 2 1,-1 1-29,1-2 1,1 3-215,-5 1 56,1 0 1,-1 0 249,0 0-366,5 0 99,-2 0 0,5 0 172,0 0 237,0 0-292,5-5 1,-4 3 25,2-6 239,3 0-255,-4 2 0,5-3 289,-7 5-263,2-5 1,-8 8-73,2-3 1,1 3 193,-5 1-96,1 0-217,0 0 78,-3 0 0,8 0 180,-2 0-305,3 0 196,1-5 1,3 0 40,1-3-48,5-2 0,-3 5 9,5-2-25,0-4-513,1 5 538,-1 0-277,-5-4 268,4 8 1,-9-3-36,3 5 1,-3 0-10,-1 0 0,0 0 42,0 0-133,-1 0 107,1 0 1,0 0-13,0 0-223,0 0 106,0 0 1,-1 0 45,1 0 39,5 0 16,-4 0-36,4-5 31,-5 4 0,4-8-32,-1 5-122,1 0 149,-4 4 0,-4-1 469,0-3-588,0 3 115,-1-4 1,2 5 63,-5 0 21,1 5-85,0-4 1,-2 8-140,5-5 127,-5 5 3,8-8-55,-10 9 58,10-8 1,-4 3-37,4-5-11,6 0 56,2 0 0,0 0-62,0 0 245,1-5-184,3 3 1,-3-4 165,-1 2-172,-5 3 11,-2-4 1,-1 5 212,-3 0-206,-3 0 35,1 0 0,-1 1-4,3 3 1,-1-3 11,1 3 45,0-3-54,9-1 0,-2 0-5,4 0 196,-5 0-183,13 0 0,-7-4 13,7 1-30,-2-6 19,-7 2 1,2 0-45,-4-1 32,5 6-1,-3-4 1,1 3 3,1-1 0,-4 0 3,3 4 121,-5-5-123,8 4 1,-7-6-12,4 4 316,1 1-297,3-8 0,0 4 40,0-6-107,1 1 79,-1 5 1,0-7-165,0 5-7,1-4-394,-1 5 316,0-4 231,-5-1 1,1 5-15,-4-1 1,0 4-18,4-3 0,-6 4-47,-1-1 394,5-2-169,-14 5 1,11-4 79,-9 5 8,-1 0-204,-4 0 0,-3 0 720,-1 0-711,-4 0 47,7 0-523,-9 0 143,4 0 246,-5 5-665,0-4 466,-5 9 0,-1-7 243,-5 4 0,-11 1 0,-2 3 0</inkml:trace>
  <inkml:trace contextRef="#ctx0" brushRef="#br1" timeOffset="8">11444 12631 8860,'-7'0'1622,"2"0"-1036,5 0 1,-4 2-571,1 2 1,-1-2 117,4 6 1,-1-1-80,-3 5 1,3-5 4,-3 1 1,1 0 66,-1 3 19,3 0-222,-4 1 170,5-1 0,1-1 74,3-2-22,2 2 1,5-7-54,-4 4 0,3-3-18,-2 4 0,-2-2 6,2 2 1,-2 2 125,2-3 1,2 4-62,-2 0 0,1 4 78,-2 1 1,3-1-76,-2-4 0,2 1-15,1-1 0,-3 0 139,0 1 0,3-1-69,4 1 1,2-5-37,-2 1 1,-2 0-12,2 3 0,2-3-49,-2-1 0,0 0 55,-4 0 0,5 3-189,-1-2 0,-1 2 120,-7 1 1,4 1-190,-4-1 1,2 1-69,-1-1 1,2 1 161,-3-1 1,0 2-99,0 2 1,0-2 117,0 2 1,4-2-49,-4-2 1,7 0 35,1 1 1,1-1 5,-5 1 1,0-1-3,1 0 1,3 1 2,0-1 0,0 1 95,-3-1 0,-1 1-88,1-1 1,-1 4 147,1 0 1,-1 1-80,0-5 0,1 4-22,-1 1 0,1 0-28,-1-1 0,-3-2 2,-1 2 0,1-2 3,3-2 1,5 2-17,-1 2 0,0-2-119,-4 2 1,1-2 132,-1-2 0,1 1-21,-1-1 0,1 1 8,-1-1 0,4 2-65,0 2 1,-1-2 58,-6 2 1,2-3-109,-2 0 1,2 1 83,1 2 0,-3-1-1,0 5 0,-2-5 17,2 1 0,2 1-14,-3 0-15,-2 4-22,6-7 19,-5 3 0,5-1-19,1 1 12,-1-1 6,1 1 1,-1-3-162,0 2 151,6 3 8,-4-5 1,3 7-26,-4-5 8,-1 6 6,0-9-329,1 10 323,-1-4 0,1 4-39,-1 1 337,0 0-297,1 0 1,-1 0-37,1 0 316,-6 0-125,9-1 1,-7-3-125,7 0-65,-2 0 80,-2-1 0,1 0-152,-1-3 0,1-2 162,-1 2 1,0-2-53,1-2 66,4 1-67,-3-1 0,3 0-107,-4 1 0,-2 3 109,-2 0 10,2 1-15,-4-5 1,6 6-257,-1 2 33,0-3 210,-4 6 1,3-8 142,-2 5 0,0-5-185,0 1 121,2-3-80,-3 5 1,0-6-43,1 1 226,-1-1-77,0-4 1,3 4-107,-3 0 244,-1-4-204,4 3 0,-5-4 2,2 6 90,4-6-55,-10 4 0,8-3 2,-5 4 0,4 2-3,0 2 0,-2-2-31,2 2 0,0-1-41,3 1 0,-1-1-122,-2 5 1,2-5 158,-2 1 231,2 3-225,-4-5 0,3 7-10,-5-5 225,5 0-214,-8 2 1,5-4 227,-2 2-2,-3 3-200,9-6 0,-8 6 127,2-3-112,2-2-28,-5 3 0,5-5 58,-2-4 10,-2 3-296,3-8 16,0 8 220,-4-9-279,4 4 139,-5-5 0,0-1-224,0-3 0,0-2-146,0-6-952,0 1 0,0-1-647,0 1 2088,0 0 0,-10-1 0,-3 1 0</inkml:trace>
  <inkml:trace contextRef="#ctx0" brushRef="#br1" timeOffset="9">13065 11592 8420,'7'-6'-1245,"-2"1"1410,-5 5-37,5 0 0,-4-2 144,3-1 112,-3 1-156,-1-3 85,0 0-47,0 4 167,0-4 228,0 5-728,-5 0-7,-1 0 215,0 5-94,0-4-12,1 4 40,4 0-50,-4-3 0,4 4 96,-3-2-82,3-3 0,-4 5 33,5-2 1,-4-1 5,0 4 0,-4-3-43,5 4 1,-5-1 20,4 5 1,-5-5-107,2 1 1,0 1 102,0 6 0,0-2-69,0 2 1,-2-2 7,5-2 0,-4 1-20,5-1 0,-5 0 27,4 1 0,-3-1-13,3 1 0,-4-1 23,4 1 1,-3-1-6,3 0 1,-1 1 105,1-1 0,2 1-92,-6-1 1,0 1 53,-3-1 1,3 4-50,1 0 1,-1 1 2,-3-5 1,3 4-6,0 1 0,1-1-5,-5-4 24,1 6-152,0-5 129,4 10 1,-3-8 15,2 5-69,-2-5 46,4 7 1,-4-7 3,2 5 63,3-5-69,-5 3 1,5-2 39,-3 0-37,-2 1 0,5-1 29,-3 0 1,-2 4 46,3-4-61,-4 6 54,5-9-57,-4 10 0,4-8 24,-6 5 68,1-5-86,-1 7 1,1-7 22,0 5-120,-1-5 92,1 8 0,-5-8-42,1 5 47,0-5-9,4 7 1,-1-7-55,1 5 48,-1-5 13,1 8-63,-1-9 47,1 8 1,0-3 10,-1 5-156,1-5 140,-1-2 0,1-1 0,0 1-76,-1-1 70,6 1 1,-4-2-11,2 5 7,3-5-1,-5 3 1,5-1 1,-3 3-8,-2-2 1,4 3 25,-6-5-20,6 6 1,-4-4-4,2 6 131,-2 0-121,-2-5 0,1 3 103,0-2-97,-1 3 0,1 1-17,-1 0 1,1-4-3,0 0 1,-1 0-32,1 4 1,-5-1 51,1 1 1,0-4-33,4 0 1,-5 0 17,1 4 6,0 0 49,3 0-57,1-5 1,0 2-9,-1-5 98,1 6-84,-1-9 0,5 6 11,-1-3-9,6-2 1,-7 3 1,5-4 0,-4-1-2,5 1 7,-6-1-24,7 1 19,-8 4 1,4-2 5,-6 5-45,1 0 32,0 4 0,-5 0-3,1 0-117,-5 4 116,2-2 0,-1 3 5,0-6-5,5 6 0,-6-4-7,5 3 195,-1-8 2,10-2-176,-4-1 16,3-3-12,1 8 0,0-8 26,2 2-71,3-2 54,-4 3 1,1-3 42,0 2-266,0 3 220,-1-5 0,3 7-294,-6-5-10,5 6 264,-7-4 1,8 1-196,-6-3 83,0-2 1,-2-1 188,3-1-104,-3 0 0,7-3-66,-5 0 185,6-6-178,-8 3 6,8-5-134,-8 0 198,9 0 1,-3 0-1789,8 0 1826,2 0 0,6-10 0,-1-3 0</inkml:trace>
  <inkml:trace contextRef="#ctx0" brushRef="#br1" timeOffset="10">11467 14482 8280,'-7'0'56,"2"-5"0,5 2 313,0-5-154,0 1-41,5 0 1,-2-3 35,4 3 1,-3-2 222,4 1 27,-6-2-1,3 4-26,0-1 70,-3 2-88,3 5 270,-5 0-917,0 5-2205,0-3 1957,0 3 581,0-5-10,5 0-40,-4 0 111,4 0 66,-5 0-153,5 0 30,-3 0 219,8 0-122,-9 0 1,9-2-47,-2-1 0,6-2 134,1-3 1,1-2-71,0 2 214,-4-2-147,5-1 1,-4 4-173,2 3 63,-3-2 32,5 5 1,-6-4-215,1 5-129,-1 0 309,1 0-280,-1 5 73,0-4 0,5 5 194,-1-2-168,5-2 68,-7 3 1,10-5 64,0 0 0,-1 0-8,5 0 0,2-5 83,2-3 0,2 2-79,1-2 1,-4 2 110,1-2-97,-6-2-391,8 9 187,-4-10 172,1 10 0,-1-4-56,-2 5 1,-3 0-158,2 0 0,0 4 259,0 0-390,-2 5 275,4-3 1,-4 2-160,3-1-57,-3-4 186,4 2 1,-4-1 71,3-1 1,-3 1-20,3-4 0,-3 0 300,-1 0 1,3 0-287,1 0 0,1-4 106,-2 1 0,4-1-64,4 4-121,0 0 66,0 0 1,2 0-110,2 0 135,-2 5-257,3-4-117,-5 4 188,0 0 1,1-2 29,-1 4 0,4-4 16,0 1 1,1-3 64,-1-1 0,-1 0-6,5 0 0,-5 0 45,1 0 1,3-5 20,1-3 0,-3 3-53,-1 1 0,-3-1 12,0 2 1,-1-1-22,0 4 1,4 0 19,0 0 1,0 0 88,-3 0 0,0 0-6,3 0 0,-2 0-36,2 0 0,-3 0-30,0 0 0,3 0-23,0 0 1,5-4 12,-1 0 1,-2-1-29,2 1 0,-5 2-159,1-6 1,-2 4 107,-2-3 1,-4 4-12,1-1 0,-6 3 97,2 1 1,-3 0-148,-1 0 0,0 0 39,0 0 1,-1 0-10,1 0 1,0 0 121,0 0 0,-1 0-99,-3 0 0,2 0 77,-2 0 1,3 0-50,1 0 1,-4 0 11,0 0 0,-2 0 14,2 0 0,3 0-11,-3 0 1,-1 0 28,1 0 0,-4 0-7,4 0 1,-5 4-2,1 0 1,2 0-23,-2-4 0,4 0-150,-4 0 0,4 0 141,-3 0 0,3 0-2,-4 0 0,4 0-51,-4 0 1,4-2-72,-4-2 1,1 3-561,-5-3 366,0 3-737,1 1 486,-6 0 34,-1 0-983,0 0 1,-12 4 1534,-1 0 0,-20 5 0,-2-3 0</inkml:trace>
  <inkml:trace contextRef="#ctx0" brushRef="#br1" timeOffset="11">13043 11752 8359,'0'-6'-282,"0"-4"262,0 8 1,0-4 236,0 2 290,0 3 66,0-4-143,-5 0-184,3 3 0,-4-6 441,2 4-196,3 0-229,-4 4 182,5-5-17,0 4 189,0-4 863,0 5-1312,0 5-334,0-4 279,0 9 1,5-7-23,2 4 1,4 0 266,0 0-169,0 3 1,1-3-29,-1 4 70,1 0-120,-6 1 1,4 3 157,-2 0-269,2 1 139,1-5 0,0 4-153,-4 0-9,3 1 0,-3-4 63,4 4 0,4-4 58,1 4 1,0-3 34,-1 3-81,3-4 1,1 5 46,0-6-66,-5 1 20,8-1 1,-8 1 118,5-1-92,-5-5-13,2 5 0,-3-5 77,2 5-59,-2 1 11,3-1-252,-4 1 218,4 4 0,-3-3-7,2 2 0,-2-1-11,-2 1 0,2-2 43,2 2-21,-2-2-24,8-2 0,-4 2 61,2 2-45,2-7-19,-3 12 1,1-16-125,0 7 135,-5-2 2,8 3-171,-4 4 157,-1-3 0,1 4 25,-3-1-124,-2-4 82,4 5 1,-5-2 5,3 0-151,-7 6 124,12-4 1,-16 2-46,8 0-4,2-5 1,-2 4 48,3-3-259,-2-2 252,-1 9-11,-1-10-125,0 5 122,1-6 1,-1 1-25,1-1 1,-1 1-6,1-1 0,3 2-37,0 2 81,0-2-30,-8 3 0,3-4 125,-3-1-124,3 0-4,2 1 167,-1 4-144,-4-3 1,2 7 22,-6-4 0,6 0 15,-1-1-19,-3-2-46,5 3 0,-5-4 6,3-1 1,2 1 32,-2-1 0,0 1-4,0-1 1,2 0 32,-2 1-34,-3-1-10,5 1 32,-4-1 25,1 0-45,3 1 1,-5-1 88,3 1 1,2 3-77,-3 0 0,3 0 109,2-3 1,1-1-91,2 1 0,-6-1 36,2 1-56,-2 4 0,5-3 21,-3 2 0,3-2 9,-6-2 0,2 4-75,1 1 66,1-1-10,-1-4 1,1 1-117,-1-1 105,6 0 8,-5 1-7,5-1 0,-6 1 1,2-5 8,2 1 115,-2 0-123,3 3 0,-5 0-28,-4 1 28,3-1 1,-3-3 29,4-1 0,-1 5-26,-2 3 0,2 0-49,-2-3 1,2-1 57,1 1 1,4-1-54,1 0 1,-1 1 45,-4-1 1,5 1-23,-1-1 0,0-3 14,-4-1 1,5 1-1,-1 3 1,0 1-36,-4-1 0,1 1 29,-1-1 1,1 0-84,-1 1 0,-3-1 1,-1 1 25,2-1 1,-2 1 35,0-1 0,1 0-8,3 1 76,1-1-61,-1 1 0,-3-2 3,-1-3-4,1 4 0,3-5 21,1 5 1,-2 1-16,-2-1 0,2-1 111,-3-2 1,3 2-94,2-2-9,-6 2 255,4 1-244,-3 1 0,4-1 12,1 1-41,-6-1 35,4 0 0,-5 1-165,3-1 161,2 1 0,-4-1-36,6 1 0,-5-5-10,1 1 1,0-1-98,3 5 109,0-6 10,1 4 1,-1-5-2,1 3 1,-5 1 10,1-5 8,-1-1 1,1 1-41,0 0 1,-6 1 17,2-1-172,2-3 180,-4 4 0,4-1-254,-2 0 224,-3 0 1,5-3-776,-2 3 176,-2-3-837,3 4-206,-5-5 896,0 0 1,-5 5 0,-2 2 0</inkml:trace>
  <inkml:trace contextRef="#ctx0" brushRef="#br1" timeOffset="12">11432 12723 8288,'-6'0'-326,"-4"0"464,9 0 11,-5 0 1603,6 0-1524,6 0-55,0 0-62,0 0 1,4 1 110,-2 3-192,-3-3 87,5 9 0,-3-5-11,4 3-53,0 2 50,1-9 1,-1 8 177,1-5-172,-1 0 1,4-4 64,1 0 1,3 0 14,-4 0-68,5 0-110,-7 0 86,8 5 0,-7-4 106,5 3-336,-5-3 241,8-1 0,-9 4-153,2 0-61,3 5 171,-6-8 0,5 9-140,-6-2-66,1-3 126,-1 5 1,0-4 5,1 6 0,1-4 30,2-1 110,-3 1-119,5-2 0,-1 3 214,3-5-107,-2 0 0,3-4-63,-4 0 1,3 0 45,-4 0-25,5 5-217,-7-4 219,3 4-22,1-5 19,-10 5-288,9-4 249,-10 9 0,5-7-22,1 5 0,-2-5-26,-2 5 1,2-2-7,-3 2-74,3 2 84,2-9 1,-1 8 155,1-5-141,-1 0-4,6 1 1,-5-4 212,4 3-200,1-3-3,-4 4 0,4-2 7,-6 5 0,4-5 40,0 5-98,1-5 64,-5 7 1,0-4-121,1 5 117,-1-4-5,1 3 0,-1-4-187,1 6 180,4-1-26,-3-5 0,5 5-10,-3-4 23,-3 3-12,10-3 97,-9 3-87,8-9 0,-4 8-3,2-5 174,2 0-80,-3 1 1,1-4-18,0 3 1,-4-2 16,4 2 1,-5-3 126,2 3-173,1 3 9,-4-6 0,4 9-151,-6-2 168,0-3-14,1 5-247,-1-4 226,1 6 0,-1-5 29,1 1-228,-1-1 185,5 0 0,-3 2-22,2-5-27,3 4 13,-5-6 0,7 7 109,-5-6-88,1 1-3,-5 1 1,4-2 70,1 4-58,-1-4-4,-4 7-38,1-4 38,-1 6 0,-3-5 12,-1 1-7,1 0-6,3-2 1,1 4 10,-1-2-45,1-3 31,-1 5 1,0-7-18,1 4 11,4-4 3,-3 2 1,7-1 23,-4-1-20,4 1-1,-8 1-24,5-3 22,-1 3 1,-3-2-19,2 1 1,2 4-4,-2-4 1,0 5-9,-3-2 24,4-2 0,-3 5 0,5-7-1,-3 5-4,-2-6 2,8 3 1,-7-1 9,5 0-16,0 5 6,-1-8 20,4 4-18,-10 0 0,10-2-3,-3 4 19,2-4-14,-3 7 1,4-8 0,-3 6 1,-1-4-2,1 3 1,-5-3-1,1 4 0,1-2 0,0 2 0,0 2 0,-1-2 0,-1-2 0,5 2 0,-1-5 0,1 5 0,1-4 0,-4 3 2,4-4-2,-7 7 0,4-7 0,-1 4 156,-4-4-152,5 2 0,-6-1 123,1-1 1,3 5-108,0-4 0,0 4 73,-3-5 1,0 2-47,4-1 19,-4-3-31,5 10 1,-6-6-32,1 2 0,-1 2-6,1-5 0,-1 4 17,0-5 0,2 5-12,2-4 0,-2 3 42,2-3 1,2 4-27,-2-4 0,4 1 17,-4-1 1,2-3 27,-2 3 1,-1-2 14,5 2 0,-5-3-66,1 3 1,2-1-13,-2 0 1,0 0-7,-4 5 1,1-5-9,-1 5 0,2-2-62,2 2 0,-2 2 84,2-2 1,3-2-64,1 2 0,-1-5 44,1 5 1,-2-5-3,3 0 1,0 3 59,-5-3 0,4 1 8,-4-4 0,4 4-12,-3 0 1,-1 3 10,-4-3 1,1 1-72,-1-1 32,0 2 9,6 1 0,-4 2-132,2-6 125,-2 6-16,-2-2 0,4 0-1,0 1 1,5-4-3,-5 3 0,4-3 0,-4 4 1,4-4 33,-4 3 1,0-3 12,-3 4 0,3-5-13,0 5 1,1-5-14,-5 0 0,0 2-15,1-1 0,-1 1 5,1-1 1,-5-1-29,1 4 1,-2-3 3,2 4 1,2-5-10,-2 5 1,2-5-26,1 0 0,1 0-8,-1 1 0,-3-3 100,-1 3 0,1-3-61,3-1 1,-3 0 83,0 0 0,-5 0-172,5 0-50,-5 0 1,2 1-39,-5 3-300,5-3-41,-4 5 0,3-5-596,-8 3 1,-2 1-1780,-6 2 2909,-9 3 0,-4 2 0,-9 6 0</inkml:trace>
  <inkml:trace contextRef="#ctx0" brushRef="#br1" timeOffset="13">11546 14390 8357,'-6'0'-242,"1"0"898,5 0-401,5-5-48,1 4-81,6-9 1,-4 7 127,-1-4-216,1 4 86,3-2 1,-3 1 115,-1 0-341,1 1 324,3-2-1,1 3-225,-1-8 11,1 4 1,-1-2-3,1 1 63,-1 4 0,0-7-105,1 2 1,0-2 107,4-1 0,-4-1 5,4 1 0,0-1-4,-1 1 1,6-4 23,-2 0 1,2-1-28,2 5 0,4-1-1,-1 1 1,2-2-27,-1-2 1,-2 2 3,6-2 0,-6-1-48,2 0 0,1 0 60,-2 1 1,1 1-68,-4-5 0,4 4 82,-1-5-53,6 7-401,-8-9 411,9 4 1,-5-1-176,2 0 116,3 5 63,-3-7 0,0 7 112,0-5-96,-4 5 12,7-8-18,-9 9-7,9-3 1,-5 1 39,2-1-58,3-4 23,-3 2 0,0-1 25,0 0-230,1 0 188,3 1 0,0-3-143,1 2-408,-6 2 543,4-4 1,-5 3-119,2-5 118,3 5-15,-9-3 0,6 7 116,-4-5-111,-2 5-25,4-8 22,-5 10-7,0-5 0,0 4 5,0-2 105,-1 3-103,1-5 1,0 2 215,0 0-207,0-1-5,5 0 0,-3-1-33,6-2 33,-6-2 0,7 4 9,-6-2-34,1-2 22,-4 8 1,0-5-9,-1 3 0,-3 2 293,1-2 0,-5 6-193,4 2 0,-5-1 142,1-3 1,1 0-146,0 4 1,3-3-54,-4 2 5,5-2-17,-2-2 1,4 1-106,-3 0 102,2-1 0,-4 1 31,2-1-112,2 1 78,-3-6 0,0 9-4,-3-4-168,-2 3 150,-2-2 0,2 3-18,2 1-26,-7 4 36,7-7 1,-9 7 2,6-4 2,4 4-3,-3-7 1,7 4 9,-5-6-8,6 6-5,-3-4 0,4 3 0,1-4 0,0 0 8,0-1-261,0 1 250,0-1 0,-1 2-64,1 3 56,-5-4-4,4 5 1,-6-4-68,3 2 1,3-2 26,-3 3 149,-3 1-112,6-4 0,-3 4-26,7-5 38,-1-1-5,8 1 1,-4-5-15,5 1-120,0 0 133,1 4 0,-2-5-158,-3 1 137,3 0 14,-9 3 0,4 1 84,-5 0-109,0-1 14,-6 6 197,5-4-87,-9 3 0,3 0-110,-4-1 331,-1 6-137,0-9 1,0 9 3,-4-6 63,3 6 67,-3-3-11,-1 0-137,-1 3-282,-5-3-1788,0 5-239,-5 0 2166,4 5 0,-9 2 0,3 4 0</inkml:trace>
  <inkml:trace contextRef="#ctx0" brushRef="#br1" timeOffset="14">13043 11775 7770,'0'-6'-1540,"0"0"2012,0 6-389,0-5-23,0 4-16,0-4 1,0 4 33,0-3-34,0 3 1,0-6 44,0 4 95,0 1-73,0-3-15,0 0 153,0 4 43,0-9-10,5 8-128,-4-8 317,4 9-210,-5-9 51,0 9-106,0-4 7,0-1-194,0 5 217,0-4 589,0 5-767,5 0-11,-4 0-169,4 0 177,-5 0-40,0 5 27,0-4-10,0 10-78,0-10 60,0 9 0,0-7 16,0 4 54,0-4-70,0 7 1,4-8 65,0 6-56,0 0 1,-4-1 53,0 1-21,0-1-29,0 5 1,0-1 4,0 1 1,0-5-36,0 1 13,0 0 0,0 3-6,0 0 1,1-3 8,3 0 0,-3-1-2,3 5 1,-3-5 25,-1 1 1,0 0-23,0 3 0,0 0 62,0 1-56,5-1 0,-3 1-23,1-1 1,-1 0 12,-2 1 1,0-4-1,0-1 0,0 1-19,0 3 0,0-3 16,0-1 0,0 1-5,0 3 1,0-3 2,0 0 0,0-1 38,0 5 1,0-1-36,0 1 1,0-1 2,0 0 0,0 1 15,0-1 0,0 1 0,0-1 1,0 0-46,0 1 0,0-1 36,0 1 0,0-1-29,0 1 1,0-1 20,0 0 0,0-3 17,0 0 0,0-1-22,0 5 1,0-1 26,0 1 1,0-1-19,0 0 0,0 1 1,0-1 0,0 1-23,0-1 0,0 0 16,0 1 1,4 3-29,-1 0 1,1 1 26,-4-5 1,0-3-16,0-1 0,0 1 6,0 3 0,0 1-15,0-1 1,0-3-21,0-1 0,0 1-5,0 3 0,0-3 9,0 0 1,0-1 17,0 5 0,0-5 24,0 1 0,0-1-25,0 5 1,4-4 25,0-1-23,0 1 1,-4 3 17,0 1 0,0-1 2,0 0 0,0-3-6,0 0 1,0-1 2,0 5 1,0-1-7,0 1 1,0-5 2,0 1 0,0-1-9,0 5 4,0-1 1,-2 1 7,-2-1 1,3 0 0,-3 1 1,3-4 186,1-1-184,0 1 0,0 3 70,0 1-58,0-1 0,0 0-28,0 1 1,0-1 0,0 1 51,0-1-111,0-5 77,0 5 1,0-5 9,0 5-83,0-4 70,0 3-21,0-4 11,0 6 1,0-5-5,0 1 0,0-4 5,0 3 0,0-3 102,0 4 0,0-4-84,0 3 197,0 1-182,0 3 78,0 1-76,0-1-5,0 0 1,0 1 40,0-1-35,5-4 0,-4 3-76,3-3 0,-2 0 80,-2 0 1,1 0-286,3 0 257,-3 3 1,4-7 11,-5 5-112,0-6 88,5 8 0,-4-7 102,3 4-107,-3-4 2,-1 7 1,0-7 120,0 4-119,0-4 45,0 7 1,0-4-25,0 6 1,0-5-43,0 1 39,0 0 0,0-1 24,0 1-114,0-1 85,5 0 1,-3 3-32,2-2 10,-3-3 1,0 3 3,3-4-14,-3 5 16,4-2 5,-5-1 72,0 4-70,0-9 0,0 9 256,0-3-248,0 4 1,0-3 17,0-1-5,0-4 14,0 7-40,0-4 31,0 6-4,0-1 1,2-3-103,1 0 99,-1-1-11,3 5 1,-5-1-4,0 0 1,0 1-15,0-1-11,5 1 22,-4-1 0,4 1 3,-5-1-36,0 0 32,0 6 1,0-4-14,0 2 12,0-3 0,0 0 3,0-1 11,0-4-12,0 3-1,0-4-18,0 6 16,0-6 1,0 4 2,0-2 82,0 2-83,5 1 1,-4-3-3,3-1 1,-2 1 0,-2 4 0,3-1 11,1 0-60,0 1 51,-4-1 0,0 1-100,0-1 0,4 0 88,0 1-238,-1-1 232,-3 1 1,0 3-27,0 0 50,5 0-69,-3-3-8,3-1 164,-5 1-123,0-1 0,1 1-27,3-1 164,-3 0-125,4 1 0,-5-1 70,0 1-70,5-1 11,-3 0 0,3 1 6,-5-1 1,3 1-26,1-1 0,0 1-13,-4-1 0,0 0 10,0 1 24,0-1-14,5-4 1,-4 3 11,3-3 0,-3 4 5,-1 0 1,0 0-6,0 1 0,0-1-6,0 1 1,0-1-32,0 0 0,0 1 29,0-1-84,6 1 83,-5-1 0,4 1-3,-5-1 0,0 0-1,0 1 1,0-1 8,0 1 1,0-1 7,0 0 0,1 2-54,3 2 1,-3-2 1,3 2 0,-3-1 247,-1 2-203,0-4 0,0 9 29,0-6-29,0 5 1,0-6-14,0 5-163,0 0 87,0-1 0,0 2 77,0-5 152,0 1-143,5-5 0,-3 0-77,1 1 72,-1-1-31,-2 1 85,0-1-66,5 1 28,-4-1 1,4 0-4,-5 1 1,0-5-55,0 1 34,0 0 1,4 3 8,0 0 1,0-3-8,-4 0 1,0-4-94,0 3 89,0 1 0,0 3 31,0 1 6,0-1 1,0 0-1,0 1 0,0-1 93,0 1-40,0-1 0,0 1-66,0-1 61,0 0-34,0-4-55,0 3 64,0-9 10,0 9-456,0-8 186,5 3 89,-4 0 70,9-4 120,-9 4-120,4-5 48,-5 0 199,0 5 20,0-4-211,0 4 311,0 1-260,0-5-21,0 4 11,0 0-50,0-4-208,0 4-1292,0-5 1268,0-5 0,4-5-140,0-5 389,5-5 0,-8 2 0,4-5 0</inkml:trace>
  <inkml:trace contextRef="#ctx0" brushRef="#br2" timeOffset="15">12163 11798 8169,'0'-7'1577,"0"2"75,0 5-1589,0 5 1,0-2 68,0 5 0,0-1-86,0 5-22,0-1-2,5 0 0,-3 1 143,1-1-293,-1 1 41,3-1 169,-4 1-62,4-1-378,0 0 58,-4-4-279,4-2-415,-5-5 245,0 0 1,0 0 0</inkml:trace>
  <inkml:trace contextRef="#ctx0" brushRef="#br2" timeOffset="16">14173 11706 8101,'0'-6'-872,"-1"1"1408,-3 5-126,3 0 41,-4 0 669,5 0-773,0-5-331,0 4 177,0-4 1,4 3-17,-1-2 0,3 3-5,-3-3 0,0 2 201,5-2-383,-6 3 97,8-4 28,-3 5-98,4-5 140,0 3-213,-4-3-1,3 5 197,-4 0-101,1 0 0,3 0-48,-3 0 1,0 4 155,0 0-215,1 5 50,-2-8 0,1 9 152,-4-2-209,-1 2 115,3 1 1,-5 1-45,0-1 46,0 1 9,0 4-140,-5-3 117,3 3 1,-8 0 26,3-1-194,-3 0 161,-2 2 0,4-5 21,1 3-312,4-7 289,-2 2-75,0-9 10,4 10 1,-3-10-149,8 3 164,2-3 1,6-1 431,-1 0-247,6-5 0,0 2-48,6-4 38,-5 4-119,4-7 1,-10 9 34,3-3-1520,-2 3 713,-1 1 745,-6 0 0,-1 0 0,-5 0 0</inkml:trace>
  <inkml:trace contextRef="#ctx0" brushRef="#br2" timeOffset="17">15361 12974 12273,'8'-1'396,"-1"-3"1,1 3-156,3-3 1,-3 3 129,0 1-578,-1 0 180,5 0 1,-1 0-206,0 0 187,1 0-81,-1 0-82,1 0 81,-6 0 104,4 5-87,-9 1 42,10 0 0,-10 5 51,3-4 1,-3 0-12,-1 0 1,0 1-73,0 3 101,-5 1-3,4-1-79,-10 0 69,10-4 8,-4 3 16,0-9-17,4 9 0,-4-7-6,5 5 235,-5-6-223,3 3 0,-3-4 1,5 3 104,0-3-83,0 5 48,0-6-28,0 5-129,0-4 112,0 4-5,0 0-77,0-4 67,0 4 1,4-3 9,0 1 174,5-1-189,-8 3 1,9-4-2,-2 3 202,-3-3-194,5 4 0,-7-3 66,4 1 0,-4 0-39,1 4 1,-3-3 81,-1 4-82,0 0 1,0-1 126,0 1-123,0-1 0,-1 5 50,-3-1-325,-3 1 265,-4-1 1,0 0 34,-1 1-749,1-6 464,-1 4 0,1-5-2130,-1 3 1102,1-3 1244,0-5 0,-6 5 0,-1 2 0</inkml:trace>
  <inkml:trace contextRef="#ctx0" brushRef="#br2" timeOffset="18">14436 14824 8869,'6'0'1226,"-1"5"-798,-5 3-181,0-3-74,0 5 1,0-3 174,0 4-335,-5 0 66,4 1 1,-4-1 296,5 1-367,0-1 46,0-5 0,-4 5-283,0-4 132,1 3 29,3 2 0,0-5-170,0 1 0,1-4-69,3 3-3,-3-4 174,9 2 1,-4-1 6,6 0 0,-1-1-95,1-3 0,-1 0 115,0 0-149,1 0 95,-1-5 1,1 0-653,-1-2 307,1 2 255,-6 0 1,3 2-612,-5-5 863,-1 6 0,-3-8 0,0 8 0,0-8 0,0 4 0</inkml:trace>
  <inkml:trace contextRef="#ctx0" brushRef="#br2" timeOffset="19">14573 14938 8051,'-6'0'-1069,"-4"0"0,7 0 1908,-5 0 0,6 2 97,-2 2-58,3-3-521,-4 9 1,3-4 44,-1 6 0,-2-1-96,1 1 0,0-1 70,4 0-1004,0 1 533,0-1 0,0 1-661,0-1 756,0 1 0,5-1 0,1 0 0</inkml:trace>
  <inkml:trace contextRef="#ctx0" brushRef="#br2" timeOffset="20">12175 14801 7279,'0'-6'-48,"0"1"3806,0 5-3695,-5 0-223,3 5 130,-3-4 0,5 6 26,0-3-139,0-3 129,0 9-8,0-9 22,0 9 23,0-8 1,1 7-8,3-6 0,-1 5 21,4-4 4,-4 0-21,7 1 1,-7-3 20,4 6 16,-4-6-35,7 8 0,-9-7 0,3 5 1,1-5 21,-1 5-83,0 0 0,-3 2 72,3-3-190,-3 4 177,4-10-65,-5 9-20,0-9 59,0 9-369,-5-8 66,4 3-47,-9-5 43,3 0 0,-3-2-1075,3-1 1388,1-4 0,1-4 0,-1-1 0</inkml:trace>
  <inkml:trace contextRef="#ctx0" brushRef="#br2" timeOffset="21">12175 14733 10207,'6'0'-1007,"4"0"445,-9 5 562,10-4 0,-5 4 0,5-5 0</inkml:trace>
  <inkml:trace contextRef="#ctx0" brushRef="#br2" timeOffset="22">11261 13294 8114,'0'-6'6,"0"0"2754,0 6-2607,0 6 1,0 0-60,0 5 103,-5 1 1,4-1-265,-10 1 44,10-1 1,-8 4 247,6 0-438,-6 1 173,7 0 1,-3-2 118,5 5-327,-5-5 171,4 3 0,-4-2 38,5 0 1,4 0-98,-1-3 0,5-5-137,-4 1-29,5 0 286,-3-2-94,0-1 75,5-5 0,-9 4-44,6 0 155,-6-1-153,8-3 74,-8 0 1,3-1 220,-5-3 69,0 3-126,0-4-68,0 0 0,-1 0-57,-3-3 29,2-2-37,-8 9-559,4-9 336,-5 8 1,-1-3 80,1 5 114,4 0 0,-3 0 0,4 0 0</inkml:trace>
  <inkml:trace contextRef="#ctx0" brushRef="#br2" timeOffset="23">11558 13282 8062,'0'-6'382,"0"1"-100,0 5 9,0-5-58,0 4-33,0-4-26,5 5 1,-2 0 174,4 0-190,-4 0 14,7 0 1,-4-4-6,6 0 0,-1 0 4,0 4 0,1 0 1,-1 0 1,1 0 125,-1 0-357,1 0 77,-1 0-223,0 0 130,-4 0 153,3 0-194,-9 0 52,4 5 1,-5 2 144,0 4-54,0 0 4,-5 1 1,3 3 22,-6 0-117,0 6 88,-3-4 1,0 5-147,-1-3 162,1 3-9,-1-10-399,6 5 228,1-6 0,1 1 45,0-1-769,0 0 558,4-4 0,0-1-763,0-2-229,0-3 1296,6 4 0,0-10 0,5-1 0</inkml:trace>
  <inkml:trace contextRef="#ctx0" brushRef="#br2" timeOffset="24">11832 12986 8336,'0'7'0,"0"1"0,0-4 0,0 3 0,0-3 0,0 4 0,1-5 0,3 5 0,-1-4 0,4 3 0,1-4 0,3 1 682,-4-3-330,3-1 22,-4 0-320,6 0 1,-5 0 88,1 0 0,-1 0-23,5 0 83,-6-5-138,-1 4 0,-5-6 344,0 4-322,0 1 16,0-8-308,0 9 129,-5-9 1,0 7 211,-3-4-773,-2 4 445,4-7 1,-2 7-390,1-4-200,-1 4-517,2-2 541,1 5 757,0 0 0,3 0 0,-3 0 0</inkml:trace>
  <inkml:trace contextRef="#ctx0" brushRef="#br2" timeOffset="25">11889 13088 8134,'0'7'739,"0"-2"10,0-5-633,0 5 0,-4-3 274,1 6-378,-6-6 183,7 9 0,-4-9 139,2 6-470,3-1 123,-4 5-321,5-6 268,0 4-10,0-8-304,5 3 276,-4 0 1,9-4 2,-2 3 1,2-4 58,2-4 1,0 1 27,3-4-64,-7-1 54,7 2 0,-10-4 289,3 2 46,-3 3-301,-5-5 316,0 4-283,0-1 1,-1-3 45,-3 2-599,-2 3 331,-1-5 1,-5 8 100,4-6-1128,-5 6 1206,7-9 0,-11 5 0,0-5 0</inkml:trace>
  <inkml:trace contextRef="#ctx0" brushRef="#br2" timeOffset="26">12049 12734 8023,'0'-6'0,"0"-4"140,0 8 204,0-3 56,0 5 38,0-5 116,-5 4-422,4-4-118,-4 5 277,0 0-476,3 0 208,-3 0 202,0 0-280,4 0 141,-9 0-40,8 0-383,-3 0-1575,5 0 1790,0 5 200,0-4-199,0 4-19,0-5 221,5 0-52,-3 5 0,4-3-67,-2 2 45,-3-3 9,9-1 291,-3 0-168,-1 0 1,0-1 287,-2-3-234,-3 2 58,4-3 85,-5 5-265,6 0 51,-5 0-299,4 0 475,-5 0-258,0 5 30,0 2 0,1 6-11,3 2 0,-3-3-22,3 4 1,-3 0-157,-1-1-23,5 1 162,-3-5 1,3 0-670,-5 1 312,5-6 138,-4 4-891,4-8 510,-5 3 580,0-5 0,0 5 0,0 1 0</inkml:trace>
  <inkml:trace contextRef="#ctx0" brushRef="#br2" timeOffset="27">12163 12243 8102,'0'-11'-257,"-5"4"922,4-3-344,-4 9 0,4-4 418,-3 5-384,2 0-59,-3 0 439,5 0-667,5 5 0,-3 1 192,2 6-744,-3 4 386,4-3 1,-4 3-907,3-4 689,-3-1 0,-1 1-567,0-1 404,5 1 44,-3-6-651,3 4 1085,-5-9 0,5 9 0,1-3 0</inkml:trace>
  <inkml:trace contextRef="#ctx0" brushRef="#br2" timeOffset="28">12277 12220 7626,'0'-6'642,"0"1"263,0 5 55,0-5-331,-5 4-560,-1 1 108,-5 6 1,4 5-21,3 1 0,-1-1-241,2 1-456,-1-1 445,4 0 1,0 1-156,0-1-16,5-4 1,1 1 90,6-4-7,-6 0 45,4-4 0,-4-1-38,6-3 126,-1-2-36,1-6 1,-2 0 208,-3-4 41,4 4-100,-5-5 1,0 2 298,-2 0-181,-3-1-126,-1 5-209,-5 5 98,-1-4 0,-5 8 5,-1-2 1,-1-1-170,-2 2 0,3 4 138,-4 6 80,4 4 0,0 5 0,1 2 0</inkml:trace>
  <inkml:trace contextRef="#ctx0" brushRef="#br2" timeOffset="29">12871 12140 8280,'0'-7'14,"0"-1"0,0 4 344,0-3-205,-5 4 38,4-2 0,-5 1 241,2 1-177,3-1 190,-5 4-187,6 0-25,-5 0-176,4 0 1,-4 5 302,5 2-679,0 4 280,0 0 0,0 4-51,0 0-383,5 1 323,-4-5 1,6 0-776,-3 1 478,-3-6 212,4 4 1,-4-7-864,3 5 559,-3-6 539,4 3 0,-5-5 0,0 0 0</inkml:trace>
  <inkml:trace contextRef="#ctx0" brushRef="#br2" timeOffset="30">12928 12106 8280,'0'-6'-1065,"0"1"1509,0 0 877,0 3-832,0-3-1,0 5 0,0 5-298,0 3 1,0 2-113,0 2 1,0-1 335,0 0-1580,0 1 854,0-1 1,0 1 311,0-1 0,5 6 0,2 0 0</inkml:trace>
  <inkml:trace contextRef="#ctx0" brushRef="#br2" timeOffset="31">13225 12209 8124,'0'-6'479,"0"0"-61,0 6 164,0-5 208,0 4-715,0-4 25,0 5 1,0 5-107,0 3 1,0 2 111,0 1 0,0 1-337,0-1 0,0 4-2,0 1 1,0-1-71,0-4 0,0 1-459,0-1-442,5 1 1204,-3-1 0,8 0 0,-4 1 0</inkml:trace>
  <inkml:trace contextRef="#ctx0" brushRef="#br2" timeOffset="32">13305 12266 8124,'7'-6'136,"3"-4"43,-9 8 0,5-4 139,-2 2 71,-3 3 500,5-4-284,-1 5-497,1 0 0,2 0 183,-1 0-52,-4 0-428,2 0 226,0 0-296,-4 0 192,4 5 35,-5-4 0,-1 9-139,-3-2 110,3 2-47,-9 1 0,7 1 81,-4-1 0,4-3-85,-1-1 21,3 1 17,1 4-7,0-1 59,5-5 25,1 4-16,6-8 0,-1 3-369,1-5 223,4 0 0,-2 0-305,5 0 0,-1 0 464,1 0 0,3 0 0,-5 0 0</inkml:trace>
  <inkml:trace contextRef="#ctx0" brushRef="#br2" timeOffset="33">13899 12003 8762,'-6'0'531,"1"0"0,5 5-156,0 3-358,0 7 201,0-2 1,0 7-74,0-5-73,0 6 0,0-7-21,0 5 0,0-4-293,0 4 0,4-5-480,-1 1 0,1-2 119,-4-2 462,0-4-1113,0 3 1254,0-9 0,5 9 0,2-3 0</inkml:trace>
  <inkml:trace contextRef="#ctx0" brushRef="#br2" timeOffset="34">13979 12118 8234,'5'-12'0,"-4"5"0,3-1 498,-2 5 125,-2-2-248,5 0 141,-4-1-165,4 0 1,-1-1-170,0 3 193,-1 3 0,2-4-269,-3 5-63,3 0 207,0 0-586,-4 0 252,4 0-1820,-5 0 1745,0 5 121,0 1-26,0 1 0,0-1 201,0-2-183,-5-3 40,4 4 10,-4-5 108,5 0-92,0 5 28,0-3 1,1 3-8,3-5 1,-2 0 236,6 0-263,0 0 13,3 5 96,1-4-82,-1 4-15,0-5 0,1 1 0,-1 3 0,-1-1 48,-2 4-6,2-4 46,-4 7-35,1-9-3,-2 9 18,-5-3-63,0 4 1,0 1-70,0-1 82,-10 0-2,2 1-836,-13-1 537,3 6 1,-1-4-89,0 2 344,5-3 0,-8 5 0,4 1 0</inkml:trace>
  <inkml:trace contextRef="#ctx0" brushRef="#br2" timeOffset="35">14185 12563 8174,'0'-6'162,"0"1"2008,0 5-2337,0 5 28,0-4 282,0 9 0,1-9-857,3 3 280,-3 2 249,4-4-963,0 8 538,-4-9 610,5 9 0,-6-3 0,0 4 0</inkml:trace>
  <inkml:trace contextRef="#ctx0" brushRef="#br2" timeOffset="36">14253 12517 8174,'7'-6'327,"-2"-4"1,-5 7 38,0-4 169,0 4 121,0-2-229,0 5-141,5 0 80,-4 0-294,4 0 497,-5 0-498,0 5 173,0 1-643,0 1 266,0 3-224,0-4-441,0 6 554,0-1-276,0 1 269,0-6 1,0 0 54,0-2 0,1-3-163,3 3-45,-3-3 285,10-1-102,-10 0 401,9 0-103,-9 0-114,9 0-1,-3 0-12,-1 0 0,-1-1-329,-5-3 264,0 3-204,0-4-310,0 5 381,0-5-180,0 4 291,0-4 137,0 5 0,-5 0 19,4 0-19,-4 5 0,5-4 146,0 9 39,0-9 21,0 9-244,0-3 38,0 4 0,0 1 0,0-1 0</inkml:trace>
  <inkml:trace contextRef="#ctx0" brushRef="#br2" timeOffset="37">14413 12803 9309,'0'11'581,"0"1"0,0-1-532,0 0 40,0 1 0,0-1-371,0 1 233,0-1 1,4 4 107,0 1-1026,0-1 686,-4-9 0,1 4-7,3-2-984,-3-3 1272,4 0 0,0 0 0,1 2 0</inkml:trace>
  <inkml:trace contextRef="#ctx0" brushRef="#br2" timeOffset="38">14516 12803 8095,'-6'0'434,"0"-5"-80,6 3 194,0-3 1964,0 5-2673,0 5 189,0-3 1,0 4 226,0-2-527,0-3 89,0 4 141,-5 0-334,4-3 30,-4 3-19,5-5 80,0 0 246,0 5-18,0-4-22,0 4 65,0 0-10,0-4 1,1 4 25,3-5 1,-1 4 20,4 0 137,1 0-173,3 1 9,1-4 0,-2 6 69,-2-4-67,2-1 11,-9 3 0,5-1-166,-2-1 157,-3 6 5,4-7-50,-5 8 44,0-9 0,-1 9-16,-3-2-243,-2-3 222,-5 5-22,-1-9-747,1 9 195,-1-8 612,1 3 0,-1-10 0,1-2 0</inkml:trace>
  <inkml:trace contextRef="#ctx0" brushRef="#br2" timeOffset="39">14516 12769 8246,'0'-7'481,"0"2"1,1 5 53,3 0-298,7 0-46,2 0 1,7 0-460,-4 0 163,9 0-281,-11 0 0,11 0 386,-9 0 0,4 0 0,-2 0 0</inkml:trace>
  <inkml:trace contextRef="#ctx0" brushRef="#br2" timeOffset="40">14767 12997 9037,'4'11'1185,"0"1"-1071,0-1 40,1 1 0,-4 3 154,3 0-452,-3 5 180,4-7 0,-4 9-199,3-3 154,-3-3 1,-1 6-812,0-10 592,0 10 1,2-12-153,2 5 0,-3-8-178,3 4 1,-3-6-24,-1 3 581,0-6 0,5 3 0,1-5 0</inkml:trace>
  <inkml:trace contextRef="#ctx0" brushRef="#br2" timeOffset="41">14996 13065 8032,'0'-6'0,"0"-4"904,0 9-139,-5-4 66,3 5-467,-3 0 0,4 1-227,-3 3-114,3 2 99,-4 5 0,3 2-75,-1 2 1,1-2 26,-1 2 0,1-1-217,2 1 1,0-1 267,0 5-556,0-5 292,0 3 1,2-6-607,1 1 393,-1-1-31,3 1-88,0-6 398,1 4-66,1-9 244,3 4-78,-9-5 0,8-1-198,-5-3 305,-1 3-97,3-9 0,-5 7-136,3-4 435,-3-1-184,-1 2 1,-4-4-54,0 2-87,-5 3 39,-2-5 1,-3 9-831,-5-3 378,0 3 401,-4 6 0,0 6 0,0 7 0</inkml:trace>
  <inkml:trace contextRef="#ctx0" brushRef="#br2" timeOffset="42">14504 13602 8247,'-5'-6'845,"4"1"-500,-4 5 0,5 5-94,0 3 1,4 2-70,0 1 69,-1 6 63,-3-5-617,0 10 278,0-9 1,4 7 247,0-5-1248,0 0 780,-4-3 0,0-1-383,0 1 1,1-6-399,3-2 1026,-3 2 0,9-5 0,-3 4 0</inkml:trace>
  <inkml:trace contextRef="#ctx0" brushRef="#br2" timeOffset="43">14539 13659 8247,'0'-6'0,"0"1"545,0 5 1,1-4-86,3 0 0,-2 1-138,6 3 0,0 0-71,3 0 0,0 0-224,1 0 113,-1 0-110,-4-6 1,3 5 7,-3-3 0,0 3 152,0 1-525,-4 0 123,2 0-238,-5 0 0,-1 4 609,-3 0-153,3 5-6,-4-3-304,-1 5 149,5 1 0,-4-1 144,5 1-459,0-1 273,0 6 0,0-5-20,0 3-1101,0-2 1318,0-1 0,0-1 0,0 0 0</inkml:trace>
  <inkml:trace contextRef="#ctx0" brushRef="#br2" timeOffset="44">14333 14036 8092,'0'-7'0,"0"-1"-101,0 5 94,0-2 286,0 0 305,0 4 90,0-4 251,0 5-864,0 5 168,0 1-550,0 1 267,0 3 1,0-2 240,0 7-813,0-3 460,0 5 1,0-6-50,0 1-848,0-1 689,5 6 1,-2-8 373,4 2 0,-4-2 0,2 2 0</inkml:trace>
  <inkml:trace contextRef="#ctx0" brushRef="#br2" timeOffset="45">14459 14048 8092,'0'-12'439,"0"1"1,0 3 124,0 1-117,0 4-256,0-2 1,-1 5 87,-3 0 75,2 0-702,-8 0 300,4 0 1,-2 5 220,1 3-510,4-3 182,-2 5 232,0-4-619,4 6 346,-4-1 0,5-3-161,0-1 1,1-4 121,3 1 1,-2-3-119,6-1 278,0 0-81,3 0 251,0 0-91,1 0 1,-1-4-189,1 0 297,-1-5-69,-5 3 0,3-2-18,-5 1 97,0-1 0,-4 1-378,0-1 247,0 5 0,-5-5-394,-3 4 1,2 0 9,-2 4 84,1 0 94,-5 0 0,5 1 214,-1 3 0,0-3 0,-3 9 0,0-3 0</inkml:trace>
  <inkml:trace contextRef="#ctx0" brushRef="#br2" timeOffset="46">14413 14093 8395,'6'2'887,"-2"1"-661,-2-1-43,3 3 1,-3-1-159,6-1 1,-4 2-37,3-1-8,1-2 0,3 3 204,1-5-208,-1 5 18,0-4 1,-3 4-186,0-5 112,-1 0 0,0-1-58,-4-3-36,4 3 173,-6-9 0,4 7 36,-5-5 1,-1 5-105,-3-5 1,-2 2-141,-6-2 1,0 2 192,-4 2-815,4 3 533,-10-4 1,6 5 295,-3 0 0,-3 5 0,4 1 0</inkml:trace>
  <inkml:trace contextRef="#ctx0" brushRef="#br2" timeOffset="47">13933 14504 7999,'0'-6'246,"0"1"610,0 5 0,0 5-516,0 3-388,0 7 95,0-2 0,4 3 321,0-4-789,0 4 362,-4-3 1,1 3-607,3-4 406,-3-1 138,4 1 0,-1-1-369,0 0 294,0-4-34,1 3-562,-4-4 450,4 1 0,-1-1 342,0-2 0,5-3 0,-3 4 0</inkml:trace>
  <inkml:trace contextRef="#ctx0" brushRef="#br2" timeOffset="48">14162 14573 7999,'0'-6'-219,"0"-4"-55,0 2 1,0 2 163,0-2 1214,-5 0-188,4 2-78,-10-4-571,5 3 1,-4 0-172,2-1-60,-2 6 181,9-3-421,-9 5 182,3 0 190,1 0-398,-4 0 134,9 0 50,-4 0 1,5 1-209,0 3 98,0-3-193,0 9 180,0-9 1,1 4-42,3-5 1,-3 2-45,3 2 20,2-3 162,0 4 13,1-5 32,-2 0 0,-4 0-1,3 0 1,-3 1 15,3 3 325,-3-3-151,4 9-88,-3-3 0,3 5 265,-5 4 1,1-2-65,3 5 0,-3-4-56,3 4 1,1-5 17,-1 1-447,5 3 175,-3-5 1,1 2-109,1-8 1,-4 2-265,4-5 0,-5 4-183,5-4 590,-6-1 0,4 2 0,-6 2 0</inkml:trace>
  <inkml:trace contextRef="#ctx0" brushRef="#br2" timeOffset="49">13374 14504 8042,'0'-6'970,"0"-4"-390,0 9-15,0-9-146,5 8-19,1-8-213,1 9 1,1-5 12,-4 2 30,5 2 117,-8-3-287,10 5 229,-5 0-232,0 0-322,4 0 309,-8 0-565,3 0 340,-5 5 1,0 2-269,0 4 266,0 1 73,-5 4 1,2-3-117,-4 2 1,0-2-6,0-2 245,2 6-68,-1-10 1,5 9-3,-3-9 0,3-1 12,1 2 1,0-4-34,0 4 40,0-6 0,1 7-111,3-5 97,-3 0 15,10-4 1,-9 0-75,6 0 1,-1-4 28,5 0-288,-1-5 192,1 8 0,-1-9 40,0 2 1,-3 2 28,0-2 0,-2 4-69,2-3 0,-2 4-97,-2-1 591,-3 3-171,4-4 401,-5 4-219,0-4 1587,0 5-1607,0 5 0,0-3 126,0 6-293,0-6 191,0 3-437,0 1 91,0 0 60,0 0 1,0 1-253,0-4 131,5-1-70,2 3-35,-1-5 104,9 0 1,-7 0 37,7 0-219,-2 0 255,-2-5 1,1 2-13,-1-5 106,0 1-96,1-5 0,-5 1 86,1 0 1,-5 3-69,0 0 149,-1 1 0,-7-3-21,-3 2-688,-2 3 345,-7 5 1,0 0-228,-6 0 1,0 5-1080,0 3 1507,-5 2 0,4 6 0,-4 2 0</inkml:trace>
  <inkml:trace contextRef="#ctx0" brushRef="#br2" timeOffset="50">12906 14482 8498,'0'-7'724,"5"2"0,-3 4-301,6-3-133,-6 3-116,8-4 1,-7 5-155,5 0 1,-1-1 183,5-3-153,-1 2 1,-5-3 1,5 5 103,-4 0-331,3 0 62,2 0-250,-6 5 214,4-3 0,-8 8-49,1-2 0,-1-2 119,-2 1 0,-2 1-203,-1 3 261,1 6-37,-8-4-85,9 3 100,-9-9 1,8 3-61,-1-3 1,1 0-2,2 0 1,-3-3 6,-1 4 84,0-6-77,4 8-38,0-8 52,5 3 24,-4-5 1,9 0 102,-2 0-110,2 0 4,2 0-272,-1 0 155,0 0 0,1-4 71,-1 0-262,-4-5 179,3 8 0,-4-8 184,6 5 0,-1-10 0,0 2 0</inkml:trace>
  <inkml:trace contextRef="#ctx0" brushRef="#br2" timeOffset="51">13168 14493 8058,'0'-6'738,"0"1"605,0 5 0,0 5-994,0 2-337,0-2 191,0 6 1,0-5-47,0 5 0,0 1-113,0-1 0,0 1-559,0-1 1,0 0 329,0 1 1,0-1 184,0 1 0,5-1 0,2 1 0</inkml:trace>
  <inkml:trace contextRef="#ctx0" brushRef="#br2" timeOffset="52">12357 14550 8153,'-11'0'-35,"5"-5"0,-1 4-61,3-3 226,3 3 540,-4 1 44,0 0-364,4 0-110,-4-5 118,5 3-241,0-3 112,0 5 0,1-3-12,3-1-195,-3 0-10,4 4 1,-1-1 39,0-3-82,5 3 123,-8-5 0,9 6-124,-2 0-51,-3 6 151,5-5-186,-9 9 78,9-4 0,-8 6 131,1-1-192,4 1 49,-6-1 1,4 4 65,-5 0-251,0 1 90,0-5 0,0 1 74,0-1-71,0 0 103,0 1 1,-4-5-22,0 1 1,1-4 7,3 3 1,-4-3 153,0 4-159,0-6 112,4 3-80,0 1 48,0-5-10,0 4 0,1-5-17,3 0-149,-2 0 146,8 0 1,-4 0-257,5 0 1,5 0 77,-1 0 0,0-4-816,-3 0 429,-1-5 191,0 8 382,1-9 0,-1 4 0,1-6 0</inkml:trace>
  <inkml:trace contextRef="#ctx0" brushRef="#br2" timeOffset="53">12506 14573 8153,'0'-8'0,"0"1"326,0 4-84,0-7-61,5 9 1,-4-6 294,3 4 1,1 0 363,-1-4-543,0 4 1,-1-3 125,1 2-479,5 3 237,-8-5 0,6 6 303,-3 0-212,-3 0 0,5 0 212,-2 0-242,-3 0 0,4 2 7,-5 2 1,4-2-35,0 6 0,0-1-162,-4 5 0,-1 0-239,-3 4 0,1-4-388,-4 4 1,4-4-328,-1 0 1,-1-1 700,1 1-529,1-1 479,3-5 0,0 4 67,0-2 1,0-2-260,0 2 342,0-5 0,1 5-117,3-4 94,2 0 1,5-4 15,1 0 1,-1 0-143,1 0 0,3 0-552,0 0 801,-5 0 0,5-5 0,-2-1 0</inkml:trace>
  <inkml:trace contextRef="#ctx0" brushRef="#br2" timeOffset="54">12163 14139 7983,'-6'0'-10,"-4"0"238,8 0-3,-3 0 140,5 0 71,0-5-211,0 4 61,0-4 142,0 5-59,0-5-252,5 3 223,-3-3 0,8 5-236,-4-5-19,1 4-92,3-4 42,-4 5-48,0 0-95,5 0 0,-9 0 92,6 0 1,-6 1-42,2 3 0,-3-2 95,-1 6-289,5-5 141,-3 7 0,3-4-32,-5 5-14,0 1 41,0-1 1,0-3-101,0 0 181,-5-1-41,3-1 142,-3 5-136,5-10-2,0 9 92,0-9-42,0 4-57,0-5 53,0 5 1,2-3-12,1 2 43,-1-3-38,8-1-233,-4 0 14,6-5 213,-1 3 0,-1-4-625,-2 2 0,1 2 7,-6-6 655,1 6 0,1-9 0,2 5 0</inkml:trace>
  <inkml:trace contextRef="#ctx0" brushRef="#br2" timeOffset="55">12289 14105 8060,'0'-12'455,"0"6"-6,0 1 117,0 0-285,0 4 1,1-8 536,3 5-657,-3 0 0,6 0 0,-4 0 0,0 1 246,4 3-384,-4 0 46,7 0 1,-7-4-169,4 0 1,-3 0 26,4 4-364,-6 0 280,3 0-317,0 0 177,-3 0-78,3 0 130,-5 0 310,0 5-112,-5-3-6,3 8 223,-3-9-82,5 9 1,-1-9-25,-3 3 1,3-1 105,-3 1-131,3-3 94,1 4-77,0-5-6,0 5-12,0-4-11,5 4 0,-4-3 71,3 1-51,-3-1 4,4 3 1,-2-5 74,5 0-67,-6 5 17,8-4-8,-8 4 1,3 0-158,-5-3 160,0 8-640,5-9 384,-4 9 1,0-4-751,-5 6 0,-4-5 0,0 1 934,-2-5 0,-2 7 0,1-4 0</inkml:trace>
  <inkml:trace contextRef="#ctx0" brushRef="#br2" timeOffset="56">11889 13774 8089,'-6'0'-1123,"1"-6"936,5 5 968,-5-4-16,3 0-214,-3 4-272,5-9-100,0 8 0,2-4 55,1 2 1,2 2 30,3-6 0,2 4-110,-2-3 0,2 0 202,1 0-336,1-3 143,-1 8 162,1-3-574,-1 5 196,0 0 188,-4 0-440,3 0 217,-9 5 0,4 5-170,-5 6 268,0-1 19,-5 1 0,-1-3-257,-6 2-44,1 3 256,0-5 0,3 3-253,0-4-3,1-1 69,0 1 71,-3-1 0,8-1-27,-6-2-23,6-3 133,-3 0-149,5-4 221,0 4-85,0-5 55,5 0 0,1 0 201,5 0-220,1 0 0,-1 0 47,1 0-44,-1 0 1,0 0-24,1 0-706,-1 0 485,1 0 0,-1 0 266,1 0 0,-1-5 0,0-1 0</inkml:trace>
  <inkml:trace contextRef="#ctx0" brushRef="#br2" timeOffset="57">12072 13648 8229,'0'-6'-723,"0"-1"620,0 3 1104,0 3-375,0-4 1070,0 5-1194,-5 0-537,4 5 409,-5-4 1,6 10-461,0-5 147,0 5 0,0-3 230,0 0-602,0-1 249,0 0 0,0 3-382,0-3 271,0-2-14,6 6-466,-5-10 343,4 9 0,-5-8-236,0 6 332,5-5-549,-4 2 143,9-5 93,-8 0-133,3 0 429,0 0 0,-3 0 231,6 0 0,-6 0 0,4 0 0,-1 0 0,1 0 0</inkml:trace>
  <inkml:trace contextRef="#ctx0" brushRef="#br2" timeOffset="58">12129 13728 8229,'0'-6'-445,"0"0"293,0 1 541,-5 4-178,4-4 131,-4 5 413,5 0-531,0 5 102,0 1-138,0 6 0,0-1 188,0 1-724,0-1 293,0 1 0,0 0 220,0 3-1396,5-2 1231,-4 4 0,4-6 0,-5 1 0</inkml:trace>
  <inkml:trace contextRef="#ctx0" brushRef="#br2" timeOffset="59">12323 13317 8206,'0'-7'668,"0"2"516,0 5-813,0-5-263,0 4 77,0-4 1,0 4 246,0-3-347,0 3 123,0-5 163,5 1-417,2 4 241,-1-9 0,4 9-240,-2-3 48,-3 3 0,5-4-236,-4 3 161,1-3 135,3 5-280,-4 0 21,0 0 291,-1 5-325,1 2 110,-5 4 1,4 4-137,-5 1 239,0-1 1,-5 0-60,-3 0-200,-2 5-55,4-7 290,-4 4-306,8-6 228,-8-5-8,9 5 6,-4-5-32,0 0-5,3-1 274,-3-5 144,5 0-229,0 5 0,2-3 193,1 2-94,-1-3 0,8-1-107,-3 0 74,-1 0-71,4 0 0,-4 0 32,5 0-445,1 0 244,-1 0 1,1-1-967,-1-3 745,-4 2 0,1-4 364,-4 2 0,5-2 0,-3-5 0</inkml:trace>
  <inkml:trace contextRef="#ctx0" brushRef="#br2" timeOffset="60">12529 13248 8206,'0'-6'-846,"-2"1"1314,-1 5 1136,1 0-675,-3 0-349,5 0-443,0 5 1,0-3 357,0 6-576,0-5 264,0 7-504,0-9 4,0 9 173,0-4 1,0 2-80,0 0-11,0-6 207,0 8 0,0-7-1,0 5 121,0-6-93,0 3 1,0-4 268,0 3-107,5-3-65,2 5 0,4-3-47,1 1 0,-1 0 2,0-4 0,-3 1-145,0 3 138,-1-3 1,3 6-82,-2-4 1,-2 0 23,-2 5 0,-3-5-85,3 5 1,-3 0 72,-1 3 0,-1-1-8,-3-2 0,-1 2-103,-2-2 0,-2-2 85,5 2-369,-5-6 1,3 7 124,-6-5 1,5 0-489,-1-4 782,6 0 0,-9-5 0,5-2 0</inkml:trace>
  <inkml:trace contextRef="#ctx0" brushRef="#br2" timeOffset="61">12552 13282 7989,'0'-6'439,"0"1"10,0 5 1,5 0 238,2 0-1007,3 0 292,2 0 0,0 0-13,4 0 1,-4 0 39,4 0 0,1 5 0,1 1 0</inkml:trace>
  <inkml:trace contextRef="#ctx0" brushRef="#br2" timeOffset="62">12609 12723 8081,'0'-8'0,"0"1"113,0 4 353,0-7 126,0 4-242,5-6 31,-4 6-59,9-4-146,-4 8 0,2-6 176,0 4-171,-6 0 53,3 4 1,0 0-346,-3 0 157,3 0 0,-5 1-24,0 3 1,4 2-124,-1 6 0,1-1 76,-4 1-165,0-1 130,-5 5 0,3-3-163,-6 2 47,5 3 120,-7-5 0,8 3-295,-6-4 363,6-1-38,-9 1-118,10-1 125,-4 0 0,4 0-53,-3-4 86,3 3-82,-4-8-10,5 3 95,0-5-85,0 5 172,5-4-132,1 4 12,5-5-286,1 0 142,-1 0 0,1 0-77,-1 0 0,4-1-300,1-3 0,0-1 0,-1-3 537,-2-2 0,4 4 0,-6-6 0</inkml:trace>
  <inkml:trace contextRef="#ctx0" brushRef="#br2" timeOffset="63">12883 12643 8103,'-12'0'264,"6"0"0,0 0 143,2 0 176,-3 0-276,-4 5 1,1 1-11,2 6 0,-2 0-14,3 4 1,-4-2-225,0 5 7,0 0 1,4 0-391,3 0 282,-2-5 1,5 6 191,-3-5-690,3 0 407,1-3 0,0-1-21,0 1-358,5-6 155,1 4 39,6-8 148,-1 3 95,0-5 0,1 0 118,-1 0 73,-4 0-186,3 0 296,-9-6-111,4 5 0,-5-5-163,0 2 304,0 3 37,0-9-242,0 8-490,-5-3 284,-1 0 1,-10 4 75,1-3 79,-5 8 0,7 2 0,-3 6 0</inkml:trace>
  <inkml:trace contextRef="#ctx0" brushRef="#br2" timeOffset="64">13305 12746 8189,'0'-7'88,"-5"2"1,4 4 445,-3-3-166,3 3 71,1-4-159,0 0 1,0 2 14,0-4-148,0 4 222,0-2-247,0 0-123,5 4 256,-4-9-247,9 8 51,-3-3 22,-1 5-197,4 0 232,-3 0 1,0 0-21,1 0-307,-1 0 139,0 5 1,2-2 61,-6 4-137,1-4 56,1 7 0,-3-4-74,1 6-28,-1-1 179,-2 1-270,0-1 271,0 1 0,0-1-33,0 0-268,0 1 246,-5-1-6,-2 6 0,-3-5 17,2 4 1,2-7 155,2-2-154,3-4 1,-4 3 181,5-2 25,0-3-177,0 4 216,0-5 1,5 0-173,3 0 1,-2 0 7,2 0 1,-1 0-28,5 0-201,-1 0 98,1 0 0,-1-4-1111,0 1 541,1-6 673,-1 7 0,-4-8 0,-2 4 0</inkml:trace>
  <inkml:trace contextRef="#ctx0" brushRef="#br2" timeOffset="65">13465 12677 8189,'0'-6'130,"0"1"115,5 0-61,-3 3 1,6-4 486,-4 2-62,5 3-364,-3-4 239,6 0 0,-1 4-238,1-5-1,-1 1-81,1 4 20,-1-4 0,0 4 185,1-3-521,-1 3 202,1-4 1,-5 5 248,1 0-580,-6 0 255,4 0-120,-1 0 84,-4 5-33,4 1-27,-5 5 55,0 1 0,-5-1 112,-3 1-279,3 4 110,-5-3 1,9 5 139,-3-3-1399,-2-2 905,4 3 1,-3-1 477,5 1 0,0 4 0,0-2 0</inkml:trace>
  <inkml:trace contextRef="#ctx0" brushRef="#br2" timeOffset="66">13694 13271 8208,'0'-6'1267,"0"1"-907,0 5 113,0-5-233,0 3 1,0-3 184,0 5-4,5-5-379,1 4 39,5-4 0,-3 5 277,0 0-308,-1 0 16,0 0 0,3 1-282,-3 3 159,-2 2 52,1 1 0,-3 4-466,1 0 219,0 1 183,-4 4 1,0 0-406,0-1 266,-5 5 44,4-7-141,-10 3 121,10-4 0,-8 3 103,6 0 1,-5-3-19,4-5 0,0-3 242,4 4-224,0-6-30,0 3 817,0-5-399,5 0-267,-3 0 9,8 0-256,-4-5 110,6 4 1,-5-4-269,1 5 164,-1 0 87,0 0 1,-1-1-1084,-2-3 497,-3 2 700,9-3 0,-8 0 0,3-1 0</inkml:trace>
  <inkml:trace contextRef="#ctx0" brushRef="#br2" timeOffset="67">13979 13237 8139,'-6'-7'0,"-3"1"207,5 2 11,-5 3 0,8-4 327,-9 5-236,9 0 1,-10 0 156,4 0-489,2 0 203,-5 0 1,7 0 180,-5 0-437,6 5 109,-8-4 0,5 9-255,-3-2 186,3 2 71,0 2 1,4-1-71,-3 0-29,3 1 0,2-1-304,3 1 249,2-6 1,9-1-33,0-5 0,2 0 125,-2 0 0,-2-1-10,2-3 0,-1 2 82,1-6 0,-6 2-84,3-2 150,-9-2-95,2 3-84,-5-4 90,0 5 7,-5-4-947,-6 8 594,-2-3 0,-3 5-902,4 0 629,1 0 158,-1 0 438,1 5 0,0 2 0,-1 4 0</inkml:trace>
  <inkml:trace contextRef="#ctx0" brushRef="#br2" timeOffset="68">13911 13351 8166,'0'-6'1227,"0"1"-638,0 5-188,-5 0 0,2 3-157,-5 1-59,6 5 175,-8-3-605,3 6 234,1-1 57,1 1-558,5-6 422,0 4 1,0-3-52,0 4-182,0-5 196,5 4 0,-2-8-76,4 2 143,1-3 6,3-1 0,1 0 23,-1 0 0,0 0 32,1 0 0,-2-1 164,-2-3 0,1 1-43,-6-4 84,1 4-82,-4-7 1,0 7-31,0-4-342,0 4 147,-5-7 0,-1 7 174,-6-4-540,1 4 288,-6-2 0,3 5-1265,-5 0 1444,5 0 0,-7 0 0,3 0 0</inkml:trace>
  <inkml:trace contextRef="#ctx0" brushRef="#br2" timeOffset="69">13477 13831 8027,'0'-12'53,"0"6"-1,0-4 0,-2 7 234,-1-4 0,1 3 577,-2-4-415,3 6-74,1-9 116,0 10-328,0-4 125,5 0-115,-3 4 0,8-4-26,-3 5 83,-2 0-17,6 0-181,-5 0 1,5 4 199,1-1-602,-6 6 258,4-8-38,-9 10 1,8-5-118,-5 5 1,0 1-161,-4-1 220,0 1 60,0-1 1,-1 2-144,-3 2 247,3-2-38,-10 3 0,6-4-50,-2-1 0,-3 0-23,2 1 249,3-1-76,-5 1 1,7-5-98,-4 1 182,4-6 2,-2 9-136,5-10 0,0 5-3,0-2-56,0-3 66,0 4 36,5-5 1,1 0-17,6 0 0,-1 0-65,1 0 1,0 0-7,4 0 0,-4-1 14,4-3-835,-4 3 561,-5-4 1,3 1-778,-3 0 1112,-2-5 0,6 3 0,-5-5 0</inkml:trace>
  <inkml:trace contextRef="#ctx0" brushRef="#br2" timeOffset="70">13762 13854 8027,'0'-12'0,"0"1"0,0-1 0,0 1 434,0 4 114,0-3 163,0 4-327,0 0 0,-5-5-309,4 10 20,-9-4 0,7 5 48,-5 0 1,5 0-201,-5 0 1,4 0 223,-3 0-120,4 0-349,-7 5 0,9-2 158,-3 4 0,3-3-166,1 4 0,0-4-104,0 3 52,5-4 115,1 7 107,0-9 136,5 4-62,-5-5 0,1 0 17,1 0 0,-4 0-52,4 0-25,-6 0 351,3 0-50,0 0 256,-4 0-149,5 0 41,-6 0-121,0 5-35,-6 2 0,5 4 77,-3 1 0,3-1-95,1 0-219,0 1 149,0 4 0,0-3 85,0 2-302,0-2 215,0-2 0,0 1-485,0-1 177,0-5 0,5 5-301,-4-10-381,5 9 913,-6-9 0,0 4 0,0-5 0</inkml:trace>
  <inkml:trace contextRef="#ctx0" brushRef="#br2" timeOffset="71">12780 13876 7819,'0'-6'662,"0"1"-36,0 0 46,0 4-270,0-4-159,0-1 171,0 5-49,0-4 61,0 0-305,0 4 244,0-9 0,0 8-349,5-8 183,-4 9-173,9-9 20,-3 8-58,4-8 29,1 9 0,-5-4 45,1 5-197,-1 0 149,5 0-97,-1 0-7,-4 5 132,3-4-277,-9 9 274,4-8-229,-5 8 213,5-4-28,-3 1-73,3 3 85,-5-9-17,0 9 40,-6-3-33,5-1 1,-5 3-16,2-5 185,3 4-80,-9-6 1,7 7 124,-4-6-85,4 1-58,-7 1-27,9-3-3,-10 3 29,10 0-74,-4-4 51,5 4-295,0-5 140,0 5 103,0-4 1,1 6-69,3-3 72,2-3-17,1 4 0,3-1 162,-2-1-151,2 1-9,1 1 124,1-3-109,-1 8 1,-3-8 9,-1 6-233,-4-6 233,2 9 13,0-5-321,-4 5 294,4 1 0,-6-1-27,-3 1-292,-2-1 302,-6 1 1,1-1-311,0 0 1,-2-3-164,-2 0-559,2-6 259,-4 3 165,6-5-371,0 0 379,4 0 624,2-5 0,5-1 0,0-6 0</inkml:trace>
  <inkml:trace contextRef="#ctx0" brushRef="#br2" timeOffset="72">13020 13911 8166,'-8'0'0,"1"0"0,3 0 577,-4 0-168,1 0 1,0 0 431,-3 5-419,9-4 0,-6 9 123,4-2-156,1 2-207,-3-4 1,5 4 75,0-2 1,0 2-1,0 2 1,0-1-16,0 0 0,2 1 274,1-1-259,4 1 1,4-2-16,1-3 1,-1-1 14,0-6 1,1 0-12,-1 0 1,1-6-754,-1-1 1,0-3-849,1-2 1,-1 1 1353,1-1 0,-6-3-736,-2 0 512,2 0 1,-5 3 360,3 1 84,-8-1-107,-7 1-183,-2 0 1,-12 4-133,2 3 0,-7 3 200,-1 1-1101,-2 0 735,4 10 0,2-1 367,8 10 0,-2-5 0,3 3 0</inkml:trace>
  <inkml:trace contextRef="#ctx0" brushRef="#br1" timeOffset="73">12917 16023 8059,'-6'-6'-46,"-3"0"658,5 2 25,0 3-52,-1-9-58,4 8-96,-4-8-186,5 4 1,0-2-160,0 1 0,0 3 96,0-4 0,4 4-132,-1-3 0,6 3 20,-1-4 0,2 4-76,1-3 1,1 3 113,-1-4 0,6 6-119,2-2 1,2 3 94,2 1 0,4 0 5,0 0 0,-1 0-128,-3 0 1,0 0 70,0 0 0,-6 5-99,-1 3 1,0-2 74,-1 1 1,-1 1-105,-6 4 0,1-1 79,-5 0 0,-1 1-4,-3-1 0,0 4 12,0 1 0,-1-1-9,-3-4 0,-2 1-11,-5-1 1,-1 1 26,1-1 1,-1-3-42,1-1 0,-2-3 59,-2 4 1,2-6 16,-2 2 51,2-3 1,2-1 381,0 0-236,4 0 160,2 0-172,5 0 1,5 0-100,3 0 1,2 0-48,1 0 0,5 0-13,-1 0 1,4 2-131,-4 1 0,4 0 110,-4 4 1,4-3-155,-3 4 0,3-2 88,-4 2 0,0 2-56,-3-2 27,4 2 1,-3 2 49,2 4 0,-4-4-104,-3 4 0,-3-2 61,-5 1 0,0-3-7,0 4 0,-5-2 102,-3 1 1,-3-2 5,-4 2 1,-2-2 21,-2-2 0,-6 0-30,2 1 1,-7-1 62,-1 1 0,1-1-76,-5 0 1,7 0-19,-6-4 1,6-2 52,-2-5 1,8 0 71,-1 0-28,8 0-9,-1-5-44,9-1-1095,2-6 700,10 6 0,2-3-1093,4 5 0,6-3 147,2 3 1284,7 0 0,-2-1 0,4-1 0</inkml:trace>
  <inkml:trace contextRef="#ctx0" brushRef="#br1" timeOffset="74">13762 16035 8083,'0'-12'0,"-1"5"120,-3-1 1,3 4 175,-3-3 1,-1 3 147,1-4 0,-4 5-130,5-5 0,-6 5 33,1 0 0,2-2 10,-2 1 1,4 0-38,-3 4 1,3-4-137,-4 0 0,5 1 29,-5 3 0,5 5-7,0 2 0,-4 3-1,0 2 1,-2 4-125,1 3 1,-2 3 68,2 1 1,2 0-240,-2-1 1,6 5 27,-2 0 1,3 1-111,1-2 0,1-3 94,3 0 1,0 0-61,7-4 1,-2-1 53,6 1 1,2-5 17,-2 1 0,5-4-65,-1-3 1,-1 1 45,1-5 1,0-1-13,4-3 0,0 0 64,0 0 1,1-1 8,2-3 0,-5-2 29,2-5 1,-3-1 8,3 1 0,-6-5 56,-1 1 0,-5-1 163,-3 0 1,1-1-25,-6-6 0,1 0-106,-4 0 1,-1-5 101,-3-2 0,-2 1-182,-6-2 0,-4 2-8,-3-1 1,-7 2-149,0 5 0,-10 5-312,2 3 1,-9 8-206,-3 7 1,-5 11-867,-6 8 0,4 9 1515,0 6 0,5 1 0,23-14 0,0 0 0,-22 21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6:42.79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10462 17188 8120,'5'-6'26,"-4"1"417,4 0-47,-5 4 1,4-6 186,0 3-5,-1 3-185,-3-4 437,0 5-743,-5 0 1,-1 5-173,-5 3 1,-2 2-65,-2 1 1,2 1 82,-2-1 0,-3 1-28,-1-1 1,1 1 61,-1-1 0,4 4-17,-4 0 1,4 1 20,-4-5 1,5 0 6,-2 1 0,5-5 18,3 1 0,-1-4 13,6 4-3,-1-6-1,4 3 129,0-5 0,5 0-50,3 0 0,-2 0-9,1 0 0,1 0 103,4 0 0,-1 0-63,0 0 0,2 0 19,2 0 1,-2 4-119,2 0 0,-2 0 68,-2-4 1,1 0-202,-1 0 0,1 0-135,-1 0 1,-3 0-791,-1 0 292,-4 0 332,2 0 0,-6 1-119,-3 3 1,-3-3-1003,-4 3 1538,0-3 0,-6 4 0,-1 1 0</inkml:trace>
  <inkml:trace contextRef="#ctx0" brushRef="#br0" timeOffset="1">10165 17554 8120,'-7'0'229,"2"0"1192,5 0-1006,5 0 0,-2 0 35,4 0 0,1 0-126,3 0 0,1 0-61,-1 0 1,2 0-97,2 0 0,-1-1-129,5-3 1,0 3 57,4-3 0,4 1-233,-1-1 0,5 2 33,-5-6 0,1 6-144,-4-2 0,-5 1-1940,-3 0 2188,-7 1 0,-3 2 0,-5 7 0</inkml:trace>
  <inkml:trace contextRef="#ctx0" brushRef="#br0" timeOffset="2">10736 17291 8094,'0'-11'421,"-5"-1"735,3 1-228,-3 0 69,5-1-823,0 1 0,1 1 39,3 2 1,-1 2 20,4 2-94,1 2 1,3-3-130,1 5 1,-1-3 39,1-1 1,-1 0-204,1 4 0,3 0 60,0 0 1,0 0-76,-3 0 0,-5 4-188,1 0 304,0 4 1,-2-1-2,-2 4 0,-3-3 33,-1-1 0,-1 1-8,-3 4 0,-2-2 68,-6-3 1,4 3 11,1-2 0,-1-2 62,-3 2 0,3-4-101,1 3 0,4-3 94,-1 4-31,3-6-88,1 3 11,0 1 0,1-5-10,3 3 0,2 1 17,6-2 1,-1 3-7,1-3 0,-1 0-7,1 5 1,-1-2 1,0 1 0,1 4 49,-1-4 1,1 3-33,-1 2 1,4-5-23,0 1 0,1 0 15,-5 3 0,-3 1-1,-1-1 0,-4 0-17,1 1 1,-3-1-2,-1 1 1,-5-1 8,-3 0 1,-7 2-5,-4 2 0,-8-2 73,-3 2 1,1 2-64,-2-2 0,2 0 69,-1-3 1,-2-2-62,5-3 1,1-2 5,3-5 1,5 0-46,3 0 1,6 0-126,1 0 1,6-1-1119,-2-3 895,3 3 0,6-8-1466,2 5 1843,4 1 0,5-2 0,2-2 0</inkml:trace>
  <inkml:trace contextRef="#ctx0" brushRef="#br0" timeOffset="3">11158 17257 8037,'-5'-11'0,"4"3"1226,-3 0-769,3 6 1,1-5 630,0 4-222,0 1-597,0-3 1,1 7-97,3 1 0,-3 1-101,3 8 1,1-4 36,-1 8 0,1 0 76,-1-1 0,-3 7-272,3 1 0,-3 1 84,-1 6 1,0-3-198,0 3 0,0-3 33,0 4 1,0-6 86,0 2 0,0-5 56,0-3 1,0-2-6,0-6 1,0 1-97,0-1-299,0 1-871,0-6-119,0-1 1414,0-5 0,0 0 0</inkml:trace>
  <inkml:trace contextRef="#ctx0" brushRef="#br0" timeOffset="4">11604 17291 8240,'-7'-6'310,"-3"-4"0,8 7 273,-6-4 502,5 4-711,-2-2 1,4 5-157,-3 0 0,3 6 56,-3 6 0,3 0-31,1 7 0,0 0-35,0 4 1,0 1 31,0 3 0,4-3-279,0 3 1,-1 1 52,-3-2 1,2 1-171,1-4 1,-1-4 69,1 0 1,-1-5-317,-2 1 256,5-2 79,-4-2 59,4-4 77,-5-2 194,0-5-203,5 0-80,2 0 0,0 0 101,1 0-130,-1 0 0,5 0 39,-1 0 0,1 0-16,-1 0 1,1 0 9,-1 0 1,4 0-9,0 0 0,2-2-213,-2-1 0,-1 1 127,5-1 0,-5-3-256,1 3 1,2-5-168,-2 4 1,-4-1-882,-3 1 787,-5 3 0,0-8 627,-6 5 0,-9-5 0,-6 3 0</inkml:trace>
  <inkml:trace contextRef="#ctx0" brushRef="#br0" timeOffset="5">11558 17508 8144,'0'-6'-208,"1"-1"-53,3 4 0,2 1 1245,6-1-538,4 1 0,2-1 54,5-1 0,0 0-31,0 4 1,-1-4-195,1 0 0,-1-3-19,-3 3 0,1 0-238,-5 4 0,1-4-444,-5 0-531,-5 1 38,-1 3 30,-5 0 0,-5 0 889,-2 0 0,-8-5 0,-3-2 0</inkml:trace>
  <inkml:trace contextRef="#ctx0" brushRef="#br0" timeOffset="6">11558 17268 8144,'0'-7'-198,"0"-1"0,1 6 79,3-2 1,-1 3 1910,4 1-1173,1-6 0,7 5-120,0-3 1,0 3-222,-3 1 0,3 0-171,0 0 0,4 0-381,-3 0 0,3-1 261,-4-3 1,5 3-718,-1-3 0,-2 3 262,-2 1 0,1 0-690,0 0 594,-1 0 564,-4 0 0,-4 0 0,-2 0 0</inkml:trace>
  <inkml:trace contextRef="#ctx0" brushRef="#br0" timeOffset="7">11901 17234 8158,'0'-6'1719,"0"1"-1125,0 5-384,5 5 1,0 1-26,2 6 1,3 0-1,-2 3 1,6-1-127,1 5 1,0 0 54,-3 4 0,-3 0-216,2 0 0,-6 0 83,7 0 1,-3-4-167,2 0 1,-3-5 32,-1 1 0,-3-4-324,4-3 324,-6 2 0,7-7-298,-5 4-273,0-4 69,-4 2 0,-2-5-583,-1 0 1237,1 0 0,-8 5 0,4 1 0</inkml:trace>
  <inkml:trace contextRef="#ctx0" brushRef="#br0" timeOffset="8">12186 17257 8119,'0'-11'0,"0"3"410,0 0 0,0 4 357,0-3 234,0 4-340,0-2-607,0 5 0,0 5 53,0 3 1,-1 7-90,-3 4 1,1 3 47,-4 1 0,0 1 132,0 2 1,-3 2-286,2 3 0,2 0-1,-2-4 0,4 0-179,-3-4 1,0-2 29,0-2 0,0 0 19,4-7 0,1 2-203,-1-7-580,1-2-38,2 5 296,0-8 0,2 3 743,1-5 0,4-5 0,4-2 0</inkml:trace>
  <inkml:trace contextRef="#ctx0" brushRef="#br0" timeOffset="9">12277 17303 8264,'0'-12'-46,"0"6"1787,0-4-628,0 8-775,0-3 0,0 7-207,0 1 0,0 5 93,0 7 0,0 3-31,0 5 0,-1 4-42,-3-1 1,3 2-122,-3-1 1,2-2-4,-2 6 1,3-6-188,-3 2 1,1-5-18,0-3 1,1 2 76,-2-6 0,3 0-42,1-3 104,-5-1-148,4 0 72,-4-4 5,5 3 77,0-9 1,5 4-8,2-5 0,0 0-6,0 0 0,1-1 27,3-3 0,1 3-18,-1-3 0,4-1-36,1 1 0,4-3 1,-1 3 1,-1-4-18,1 4 0,-1-3-134,1 3 0,-3-4-24,-4 5 1,-5-1-758,1 4 198,-6-5 0,3 2 275,-5-4 1,-5 4 529,-2-1 0,-3 3 0,-7-4 0,-1-1 0</inkml:trace>
  <inkml:trace contextRef="#ctx0" brushRef="#br0" timeOffset="10">12152 17531 8128,'12'-6'528,"4"2"0,-2-1-429,5 1 1,0-1 98,4 1 0,-2 3-283,-2-3 1,3-1-65,-3 1 1,1-3-107,-1 3 0,-2-1-129,-6 1-210,-5 3 594,-1-4 0,-10-1 0,-1 0 0</inkml:trace>
  <inkml:trace contextRef="#ctx0" brushRef="#br0" timeOffset="11">12175 17337 8128,'1'-8'-196,"3"1"1,2 0 221,5 0 0,1-2 390,-1 5 0,6-1-274,2 1 1,1 3-68,-1-3 0,7-1 4,-4 1 0,4 0 55,-3 4 0,-1-3-164,1-1 0,-4 0 137,0 4 12,-5 0 1,2-1 125,-9-3-15,3 3 18,-8-4-17,3 5 1,-5 5-49,0 2 0,0 1-40,0 3 0,0-2 23,0 6 0,0-1-60,0 2 1,0 1 3,0 6 0,0 0-28,0 0 0,0 0-148,0 0 0,3-1 111,1 1 1,0-4-165,-4 0 1,0-5 21,0 1 0,0-2 81,0-1 0,0-5-146,0 1 140,0-6-257,0 3 554,0-5-194,0-5 80,0-1 1,0-5-100,0-1 1,0-1-21,0-2 0,0 3-25,0-4 0,0 0-33,0 1 1,1-1-145,3 5 1,-1 3 122,4 1-95,-4 4 0,7-2 94,-2 5 1,-2 5-8,2 3 1,-1 3 61,5 4 1,-1-2-57,0 2 0,1 2 19,-1-2 1,1 4-1,-1-4 0,4 2-53,1-2 1,-1-2 36,-4 2 1,1-7-14,-1-5 0,1-1 112,-1-2 0,-3 0 165,-1 0 1,-3-2-43,4-1 0,-6 0 166,2-5 1,-3-3 96,-1-4 1,-1-2-104,-3 2 1,2 1-25,-6-5 1,4 1-115,-3-1 0,0-2 10,0 2 1,-2-3-172,5-1 0,0 4-372,4 0 0,0 1-544,0-1 0,0-1 431,0 5 0,0 3-706,0 5 0,5 3 465,3-4 0,2 6 679,1-2 0,1 3 0,-1 1 0</inkml:trace>
  <inkml:trace contextRef="#ctx0" brushRef="#br0" timeOffset="12">13134 17257 8038,'0'-6'-222,"0"-1"-332,0 3 443,0 3 1678,0-4-190,0 5-931,0 5 0,0 2-232,0 4 0,0 2-22,0 2 0,0 3-62,0 4 0,0 0 52,0-3 1,0 3-15,0-3 0,4 1-72,0-1 1,-1 1-242,-3-4 1,0 3-214,0-4 0,0 0 196,0-4 0,0 1-204,0-1 1,0-3-389,0 0-342,0-6 332,0 3-215,0-5 461,5 0 518,-3 0 0,3-5 0,-5-1 0</inkml:trace>
  <inkml:trace contextRef="#ctx0" brushRef="#br0" timeOffset="13">13305 17303 8258,'0'-12'-247,"0"6"546,0 1 569,0 0-227,0 3 0,0 7-584,0 11 1,0 0 95,0 3 1,0 2-133,0 5 0,0-2-9,0 3 1,0-3-93,0-1 0,0 0 84,0 0 1,0-4-320,0 0 132,0-5-379,0 2-109,0-4 162,0-6 509,5-1 0,-3-5 0,3 0 0</inkml:trace>
  <inkml:trace contextRef="#ctx0" brushRef="#br0" timeOffset="14">13248 17474 8160,'0'-6'-5,"0"-1"184,0 3-87,5 3 1,-2-4 420,4 5 1,2 0-84,7 0 1,-1-4-279,8 0 0,-3 1-68,7 3 1,-5-4-161,-3 0 1,2 0-47,-6 4 0,0-1-649,-3-3-851,-1 3 982,-5-4 640,-1 5 0,-10-5 0,-1-2 0</inkml:trace>
  <inkml:trace contextRef="#ctx0" brushRef="#br0" timeOffset="15">13203 17291 8135,'0'-6'162,"6"-4"40,5 2 1,2-2 237,6-1 1,-4 3 564,4 0 0,-1 2-498,1-2 1,3-2-67,-3 3 1,2 0-700,2 0 0,-4 4-2,0-1 0,-5 3 260,1 1 0,-2 0 0,-2 0 0</inkml:trace>
  <inkml:trace contextRef="#ctx0" brushRef="#br0" timeOffset="16">13888 17143 8065,'-5'-12'182,"3"6"1,-3 0 860,5 2-291,0 3 181,0-5-369,0 6-331,0 6 0,0 0-210,0 5 0,0 6 90,0 2 0,0 2-90,0 2 0,2 5-1,1 3 1,0 2-70,5 1 1,-5-4 84,5 1 1,0-5 29,3 5 0,-3-10-150,-1 2 0,-3-6 115,4 2 1,-6-5-201,2 1 1,-1-7-14,0-5-1281,-1 4 185,3-6-228,-5 4 452,0-10 1052,0-1 0,-5-11 0,-2-1 0</inkml:trace>
  <inkml:trace contextRef="#ctx0" brushRef="#br0" timeOffset="17">14150 17211 8035,'-5'-6'831,"4"-4"-109,-4 3 117,5 1-388,0 1 0,0 6-326,0 3 1,0 4 56,0 7 0,0-1-110,0 5 0,0 0 96,0 4 0,0 3-104,0 1 0,0 4-20,0-5 0,4 1-217,0-4 0,3-4 16,-3 0 0,1-5-487,-1 1 38,-3-2 0,8-6-101,-5 1-758,0-6 985,-4 3 1,-2-6 50,-1-3 1,0 2 428,-5-6 0,1 1 0,-5-5 0,1 1 0</inkml:trace>
  <inkml:trace contextRef="#ctx0" brushRef="#br0" timeOffset="18">14036 17325 8035,'0'-17'-220,"0"-5"1,0 6 332,0-3 1,2-2 105,1 6 0,4 0 103,4 3 1,-3 1 116,-1 0 1,5-1-22,3 1 0,0 3-124,-3 0 0,3 6-2,0-2 1,4-1-63,-4 1 0,6 0-223,-2 4 0,-2 2 34,2 2 1,-5 1 6,2 2 0,-4 3-65,0-2 0,-6 2-268,-2 2 0,-3-1-80,-1 0 0,-1 5 53,-3-1 0,-2 1 32,-6 0 1,1 0 42,0 3 0,-3 1 253,2-4 0,-2-1-54,7-4 0,-4 2 169,0 2 0,3-2-122,1 2 0,4-6 9,-1-1 0,3-1 75,1 5 1,0-1-27,0 1-61,5-1 1,2-1 11,4-2 0,0 1-145,1-6 1,-1 1-27,1-4 0,0 0-242,4 0 0,-4 0-144,3 0-71,3 0 610,-5 0 0,9 0 0,-5 0 0</inkml:trace>
  <inkml:trace contextRef="#ctx0" brushRef="#br0" timeOffset="19">14482 17200 8001,'0'-12'616,"0"6"-14,0-4-379,0 9-35,0-4 1,3 11-23,1 5 0,0 2 0,-4 6 0,4 1-122,0 7 1,-1-2 131,-3 6 0,0-5-194,0 5 1,2-4-44,2 3 1,-3-5 46,3 2 0,-3-8-29,-1-4-45,0 3-269,0-5 0,0-1-388,0-4 141,0-5 1,0 0 603,0-6 0,0-4 0,0-4 0</inkml:trace>
  <inkml:trace contextRef="#ctx0" brushRef="#br0" timeOffset="20">14447 17223 8114,'5'-18'168,"-3"1"1,8 6 370,-2 0 1,2-2-200,1-2 1,4 2-55,1-2 0,-1 6 22,-4 1 0,4 2 50,1-2 1,3 3-203,-4 5 0,1 0-92,0 0 0,-7 0-178,2 0 0,-3 5 82,-1 3 1,-2 2-38,-5 1 1,0 1-15,0-1 0,-1 6-148,-3 2 1,-2-1 121,-6 1 1,1 0 94,0 4 1,-2 3 162,-2 1 0,2-1-86,-2-3 0,3-4 19,5 0 1,-2-5-53,5 2 1,0-4 47,4 0-43,0-1-133,5 1 0,2-2 17,4-3 1,2 0-201,2-4 1,-2-1-142,2 1 1,-1-1 160,1-2 1,-2 0-518,2 0 1,-2 0 777,-2 0 0,0-5 0,1-2 0</inkml:trace>
  <inkml:trace contextRef="#ctx0" brushRef="#br0" timeOffset="21">14767 17154 8067,'0'-18'91,"0"2"183,0 10 778,0-5-621,0 10 0,0-3 185,0 8-497,0-3 56,0 15 0,4-8-140,0 12-14,5-1 0,-8 3 122,3 1 0,-2 0-154,2 0 1,-3 1-156,3 3 1,-3-3 81,-1 2 0,-1-1-90,-3-3 1,3 0 8,-3-3 0,-1-2 35,1-6 1,-1 0 132,2 1 1,1-5 0,-2 1 0,3-4-20,1 3 30,0-4-12,0 2 1,5-1-2,3 0 1,2-1-116,1-3 0,2 0 5,2 0 1,2 0-100,2 0 0,2-1 60,-2-3 1,2 3-189,-2-3 1,-3-1-635,-4 1 280,-1-4 74,-4 1 616,-7-4 0,-7-1 0,-4 1 0</inkml:trace>
  <inkml:trace contextRef="#ctx0" brushRef="#br0" timeOffset="22">14664 17428 8162,'5'-6'243,"-1"-3"61,8 5 0,-2-1-292,9 1 0,0 2-81,4-6 0,5 4 181,2-3 0,-1 3-97,2-4 0,-6 2-205,2-2 1,-4 2-173,-4 2 0,-3 3 362,-4-3 0,-6-2 0,-1-1 0</inkml:trace>
  <inkml:trace contextRef="#ctx0" brushRef="#br0" timeOffset="23">14676 17166 8159,'5'-12'-125,"-3"1"125,6-1 0,0 1 277,3-1 1,4 2-9,1 3 0,4-2 118,-1 5 1,2-4-396,2 5 1,1-1-252,3 4 0,-3 0-211,3 0 1,-4 0-343,-4 0 812,2 0 0,-3 5 0,5 1 0</inkml:trace>
  <inkml:trace contextRef="#ctx0" brushRef="#br0" timeOffset="24">15270 17097 8004,'0'-11'0,"-4"3"163,0 0 0,0 5 850,4-5 55,-5 5-697,-1-2 0,-6 5-270,1 0 0,1 7 54,2 4 1,-2 6 32,2 5 1,-2 1 8,-1 0 0,-1 1 0,1 3 0,3-2-84,1 6 1,4-6-208,-1 2 0,3-3-163,1-1 1,0-2 165,0-2 1,1 2-239,3-6 1,-1 0 98,4-3 0,1-5-344,3 1 371,1-6 0,-1 3-11,1-5 1,-5 0-82,1 0 144,0 0 0,-1-3 232,1-1 1,-6-5-110,2 1 1,-3-2 131,-1-1 1,0-1-64,0 1 0,0-1 134,0 1-122,0 0 0,-3-1 152,-1 1 1,-4 3-149,4 0 0,-1 6 231,2-2-87,1 3-64,-3 1-539,5 0 1,5 0 131,3 0 0,2 0 94,1 0 0,1 0-136,-1 0 1,1 0 108,-1 0 1,1 0-6,-1 0 1,0-1 196,1-3 0,-1 1-78,1-4 1,-6 3 505,-2-4-116,2 1 0,-3-5 62,4 1 0,-4 3-61,1 1 0,-3 3 482,-1-4-134,0 6-151,0-3-283,0 5 0,-1 5-265,-3 2 0,1 7-25,-4 1 0,4 4-11,-1-3 1,-1 3 90,1-4 1,1 5-175,3-1 1,1-2 114,3-2 1,-2-2-158,6-2 0,1-1 184,6-2 1,-2-3 0,2-5 0,1 0 32,0 0 0,-1 0 15,-4 0 0,4-5 120,1-3 0,-1-2-20,-4-1 0,-3-5 204,0 1 1,-5-1-79,5 0 1,-5 3 67,0-7 1,-1 3-236,-2-2 0,0-3 66,0 3 1,-4 3-177,0 0 0,0 4-263,4 0-486,0 1-120,-5-1 66,4 6 1,-3 1-1211,8 5 2042,-3 0 0,9 5 0,-3 1 0</inkml:trace>
  <inkml:trace contextRef="#ctx0" brushRef="#br0" timeOffset="25">15727 17120 8015,'0'-18'0,"-4"2"454,0 4 58,0 6-57,4 1 29,0 0 8,0 3-279,0 8 0,-1 2 14,-3 11 0,3 0-28,-3 4 0,1 4-102,0 0 0,1 3-59,-1-3 0,0-1 28,-1-3 0,3 4-151,-3-1 1,-1 0 40,1-7 1,-3 1-142,3-5 0,0 4-9,4-3 0,0-5-149,0-3 270,0-1-33,0 0 85,0-2 44,0-5 82,5 0 0,1 0-115,6 0 1,-5 0-282,1 0 172,0-5 0,3 2-215,1-4 0,-5 4-58,1-1 105,-1 3 1,5-3-907,-1 0 1193,-4 1 0,3 3 0,-4 0 0</inkml:trace>
  <inkml:trace contextRef="#ctx0" brushRef="#br0" timeOffset="26">15841 17497 8451,'5'-12'2315,"0"1"-1581,3 0 1,0-1-248,-4 1 1,4 3-58,-4 0 1,3 1-164,-3-5 1,4 1-8,-5 0-1,1-5-239,-4 1 1,0 0-20,0 3 1,0 1-1,0 0 1,2-1-5,1 1 1,-1-4-244,1-1 0,-1 1 15,-2 4 1,0-5 39,0 1 1,3-1-50,1 0 1,0 4 49,-4-3 0,4 6-14,0 1 0,0 4-24,-4-3 139,0 4 0,1-2-52,3 5 1,-3 1-1,3 3 0,-2 6 265,2 5 0,-3 7-61,3 1 1,1 0-20,-1 3 1,1 2-84,-1-1 0,-2 0 144,6-5 0,-2 1-157,2 0 1,2-1-69,-2-3 1,2 1 7,1-5 0,1 1-206,-1-5 1,-1 0-216,-2 1 110,2-1 0,-7-1-533,4-2 262,-4 2 694,2-9 0,-10 10 0,-2-5 0</inkml:trace>
  <inkml:trace contextRef="#ctx0" brushRef="#br0" timeOffset="27">15829 17474 8151,'-6'-11'-6,"2"3"877,8 0 0,-1 6-344,4-2 1,1-1-464,3 1 0,6 0 32,2 4 0,2 0-126,2 0 0,0 0-163,0 0 0,0 0-306,-1 0 0,-2 0 53,-1 0 1,-4 0-233,4 0 0,-5 0 200,1 0 0,-2 0 478,-2 0 0,-5-5 0,0-1 0</inkml:trace>
  <inkml:trace contextRef="#ctx0" brushRef="#br0" timeOffset="28">16206 17291 8106,'0'-18'0,"4"-2"-127,0 5 0,1-5 110,-1 1 0,-3 1 1200,3-1-700,2 5 0,-5-3 401,3 6-236,-3 5-249,-1 0 1,4 12-372,0 1 0,0 5 75,-4 3 0,0-1-69,0 5 0,4 0-46,0 4 0,-1 0-135,-3-1 1,0 1 5,0 0 1,0 0-143,0 0 1,0-4-35,0 0 0,0-5 138,0 1 0,0-2-979,0-2 775,-5 1 1,3-2-1155,-6-3 697,6-2 840,-9-5 0,5 0 0,-5 0 0</inkml:trace>
  <inkml:trace contextRef="#ctx0" brushRef="#br0" timeOffset="29">16172 17200 8087,'8'-19'-282,"-1"0"1,-3 4 505,4-5 1,-2 7 397,2-3 1,2 4 171,-3 0 0,0 5-308,0-1 1,5 5 53,3 0 0,1-2-278,0 1 0,1 0-298,6 4 0,-5 1 77,-3 3 1,2 2-188,-2 6 0,0-1-190,-3 1 1,-2-1 232,-3 0 1,2 5-97,-5-1 1,0 0-48,-4-3 0,0 3 3,0 0 1,-5 2 161,-3-2 1,-6-3 12,-1 4 1,-1 0 24,0-1 1,4 1 109,-4-5 1,0 0-43,1 1 1,-1 2 162,5-3 0,1 3 147,2-6-170,-2 2 273,9 1-222,-4 1 1,6-2-81,3-2 0,3 0 27,9-4 1,-2 4-5,5-4 0,-2 3 49,2-3 0,2 4 155,-6-4 1,4 3-45,-4-3 1,0 4-157,-3-5 0,-1 1-140,1-4 1,-2 1-578,-3 3-974,4-2 1528,-10 3 0,4 0 0,-5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6:42.82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22366 17112 24575,'0'0'0</inkml:trace>
  <inkml:trace contextRef="#ctx0" brushRef="#br1" timeOffset="1">19472 13225 8322,'-6'-6'1159,"0"-4"-316,6 9-216,0-5-111,0 6-307,0 6 0,0 0-167,0 5 1,0 1 18,0-1 1,-3 4 46,-1 1 1,0 3-132,4-4 0,0 4 81,0-4 1,0 4-70,0-4 0,0 2 62,0-2 1,0-2-145,0 2 0,4-6 72,0-2 21,-1-4 0,3 7 0,0-3 0</inkml:trace>
  <inkml:trace contextRef="#ctx0" brushRef="#br1" timeOffset="2">19643 13225 8156,'17'-17'652,"-5"4"77,4 5 0,-4 2-405,0-2-163,-1 3-161,1 5 0,-5 0 0,1 0 155,-1 0-144,0 0 1,-1 0 7,-2 0 197,-3 5-197,9 2 1,-8 4 218,1 0-211,-1 6 0,-2-1 33,0 3 0,0 3-9,0-3 0,0 5-11,0-1 0,0 5 16,0-9 1,0 5-125,0-5 1,0-1 108,0 1 0,0-5-194,0 1 0,1-3-333,3-5 221,-3 3 0,5-8-893,-2 1 794,-3-1 1,6-2-482,-3 0 0,-3-2 845,3-1 0,2-4 0,0-4 0</inkml:trace>
  <inkml:trace contextRef="#ctx0" brushRef="#br1" timeOffset="3">19483 13351 7439,'-6'0'963,"1"0"-612,5 0-94,-5 0 70,4 0-93,-5 0-234,6 0 0,11 0 0,1 0 0</inkml:trace>
  <inkml:trace contextRef="#ctx0" brushRef="#br1" timeOffset="4">19483 13351 8153,'5'-12'1519,"3"1"0,2 0-1133,2-1 1,-1 1-214,0-1 1,1 1-288,-1 0 1,1-1 82,-1 1 0,-3 4-171,-1 4 0,-3-3-439,4 3-408,-6-1 0,7 10 1049,-5 6 0,5-1 0,-3 6 0</inkml:trace>
  <inkml:trace contextRef="#ctx0" brushRef="#br1" timeOffset="5">20020 13305 8339,'0'-6'-67,"0"0"435,0 2 401,0 2-248,0-3-126,0 5 1,1-3-103,3-1 0,-1 0 26,4 4 1,1 0-42,3 0 0,1-4 32,-1 0 1,4 1-79,1 3 1,3-4-1,-4 0 1,5 0-59,-1 4 0,3-4 87,1 0 0,0 1-284,-1 3 0,0-4 88,-3 0 1,1 0-125,-5 4 1,5-4-72,-5 1 1,0-1-308,-4 4-572,1 0 498,-6 0-841,-1 0 605,-5 0-52,-5 0 0,-1 0 220,-6 0 0,1 4 579,0-1 0,-6 11 0,-1-1 0</inkml:trace>
  <inkml:trace contextRef="#ctx0" brushRef="#br1" timeOffset="6">20147 13432 8339,'-12'0'518,"6"0"0,0 0 624,2 0-184,3 0-716,-5 0 1,8 0 11,2 0 1,-2 0 255,6 0-273,-1 0 0,9 0 16,-1 0 0,4 0-190,-4 0 0,5-1 126,-1-3 0,3 1-280,1-4 0,0 4 77,-1-1 1,1-2-494,0-2 1,-1 3 113,-3 1 1,1 3-646,-5 1-357,1 0-845,-5 0 2240,-5 0 0,4 10 0,-3 3 0</inkml:trace>
  <inkml:trace contextRef="#ctx0" brushRef="#br1" timeOffset="9">18323 16095 7985,'-6'-6'560,"1"-4"-329,5 3 227,0-4-388,0 0 130,0-1-65,0 1 1,4-1 44,0 1 0,3 3-17,-3 1 0,5 3 46,-2-4-43,4 6 1,0-7 5,0 5 1,1 0-26,-1 4 1,1-4 10,-1 1 0,4-1-64,1 4 0,-1 1-22,-4 3 1,-3-2-110,-1 6 1,0 0 102,0 3 0,2-2-167,-5 2 1,0 0 114,-4 8 1,0-4-116,0 4 0,-1 0 66,-3 4 1,-2 3-221,-6 1 0,-3 3 32,0-3 0,-6 4 38,2-5 0,-1 1 110,1-4 0,-3 3-9,3 1 1,2-4 140,-2-4 0,5-5-131,-2 1 0,7-2 159,2-2 0,3 1-64,-4-1 1,5-5 25,-5-2-18,5 3 1,-2-5 23,5 6 4,0-6 27,0 3 120,0-5 0,5 0-155,3 0 0,2 0 11,2 0 1,0 0 58,4 0 1,-2 0 6,5 0 1,0 0 65,3 0 1,5 0-65,0 0 1,-1 0-48,-3 0 1,-4 0 18,0 0 1,-5 0-93,2 0 1,-4 0 32,0 0 0,-5 0-165,1 0 133,-6 0 1,5 0-25,-3 0-368,-3 0 217,4 0-3352,-5 0 3518,5-5 0,-4-1 0,4-6 0</inkml:trace>
  <inkml:trace contextRef="#ctx0" brushRef="#br1" timeOffset="10">18952 15798 8175,'-6'-6'118,"5"-4"454,-4 4-83,5-1 216,0-3-431,0 9 1,0-3-169,0 8 1,-1-2 48,-3 6 0,3 3-10,-3 5 0,1 0-5,0-1 1,1-1-164,-1 5 1,1-3-145,2 3 0,-1-4 88,-3 4 1,3-5-131,-3 1 0,3-2-52,1-2-168,0 1 239,0-1 1,0-3-1318,0-1 1507,0-4 0,5 2 0,1-5 0</inkml:trace>
  <inkml:trace contextRef="#ctx0" brushRef="#br1" timeOffset="11">19237 15833 8334,'0'-12'127,"0"1"132,0-1 0,0 1-124,0 0 0,-1 0 94,-3 4 1,1-2-50,-4 5 1,-1 0-4,-3 4 1,-1 0-157,1 0 1,-4 0 85,-1 0 0,-3 5 43,4 3 0,0 2-191,4 2 0,-1-1 11,1 0 1,1 1-125,2-1 1,-1 1-9,5-1-223,0 0 179,4 1 1,4-4-2,0-1 1,5-4 145,-1 0 0,-2-1-19,2-2 1,-1 0 86,5 0 0,-1 0-142,0 0 205,1 0 0,-1-4-69,1 0 0,-1-3 197,1 3 1,-5-1 95,1 1-100,-1 3 1,4-6-13,-4 3 36,-2 3-77,0-4 1,-3 6-55,1 3 1,-1 2 186,-2 6 0,0-1-108,0 1 0,-4 4-21,0 3 0,0 3-7,4 1 0,0-3-10,0 3 1,-4-7-49,1 7 1,-1-4-90,4 0 1,0-2 99,0-6 0,0-3 88,0-1-161,0-4 130,0 2-418,0-5-855,0-5-27,0 4 0,-1-6 1152,-3 4 0,-3 1 0,-4-3 0</inkml:trace>
  <inkml:trace contextRef="#ctx0" brushRef="#br1" timeOffset="12">19648 16130 8126,'-5'-7'327,"4"2"-103,-4 5 1,5-1 283,0-3-154,0 3 1,5-4-116,2 5 1,1 0 7,3 0 0,-2 0-20,7 0 1,1-2-16,2-1 1,2 0-2,-2-4 1,2 4-86,-2-1 0,3-1-37,1 1 0,-2-3 69,-2 3 0,2-1-266,-6 1 1,0 3 61,-3-3 1,-1 3-1023,0 1-187,-4 0-730,-2 0 1304,-5 0 681,0 5 0,-10 1 0,-3 5 0</inkml:trace>
  <inkml:trace contextRef="#ctx0" brushRef="#br1" timeOffset="13">19671 16289 9324,'11'0'1058,"1"0"1,3 0-724,0 0 1,2-1 102,-2-3 1,4 3-133,8-3 0,-3-1-26,2 1 1,-1-1-92,-3 2 1,1 1-100,0-2 0,-5 3 96,-3 1-571,-2 0-1318,-2 0 1703,-4 0 0,-2 0 0,-5 0 0</inkml:trace>
  <inkml:trace contextRef="#ctx0" brushRef="#br1" timeOffset="14">19991 16267 8118,'-10'11'0,"-3"0"0</inkml:trace>
  <inkml:trace contextRef="#ctx0" brushRef="#br2" timeOffset="15">17672 17043 8213,'0'-6'642,"0"1"471,0 0-189,0 3-397,0-3-444,0 5 1,0 5 18,0 3 1,0 0-111,0 3 1,-5-1 105,-2 9 0,0 0-134,0 4 1,0 0-122,0 0 1,-3 1 11,2 3 1,2-3 170,-2 2 0,2 2 82,-2-1 0,-2 0 8,2-5 0,2 0-49,-2-3 0,5 1 20,-5-4 0,5-1-69,0-4-256,-4 1-301,6-1 172,-4-5-48,5 0-737,0-6 0,0-6 1152,0-1 0,5-3 0,1-2 0</inkml:trace>
  <inkml:trace contextRef="#ctx0" brushRef="#br2" timeOffset="16">17638 17043 8213,'0'-11'0,"0"3"340,0 1 177,0-1 0,0 0 216,0 1 213,5 4-826,2-2 1,3 10 127,-3 3 0,2 3-109,-5 4 0,4-1-1,-5 5 0,6 1 35,-1 2 0,2 2-8,1 3 0,1-2-220,-1 6 1,1-4 18,-1 3 0,1-5-58,-1 2 0,0-3 265,1-1 1,3-1-82,0-3 1,-1 2 67,-6-2 0,2-2-142,-2-2 0,-2-2-229,2-2 169,-6 1-228,8-1-44,-8-5 0,3 1-1242,-5-4 553,0-1 0,-2 3 378,-1-5 1,-3-2 626,-1-1 0,-8-4 0,2-4 0</inkml:trace>
  <inkml:trace contextRef="#ctx0" brushRef="#br2" timeOffset="17">17535 17432 8365,'2'-7'416,"1"3"1,0 3-66,5 1 179,-1 0-200,10 0 1,-3-4-225,5 1-46,5-6 0,4 6 19,2-5 0,2 5-292,-5-5 1,3 6-703,-3-2 1,-2 1 248,-6-1 666,3 3 0,-5-4 0,6 5 0</inkml:trace>
  <inkml:trace contextRef="#ctx0" brushRef="#br2" timeOffset="18">18301 17192 8177,'0'-12'-398,"0"6"0,0-4 606,0 2 0,0 2 719,0-2 1,0 4-362,0-3 0,-2 3 371,-2-4-669,3 6-71,-9-8 1,4 8-187,-6-1 1,1 1 123,-1 2 0,0 5-209,-3 3 0,1 2 36,-5 2 1,3 4-17,-3 3 1,1 3 13,-1 1 1,-1-1 47,5 1 1,-4 0-20,4 0 0,-1 0 20,5 0 0,5-2-133,2-2 1,3 2 102,1-6 1,1 0-139,3-4 0,3 1 109,8-1 0,-1-3 46,5-1 0,4-4 58,4 1 0,5-3 188,-2-1 0,-1-1-116,2-3 0,-6 1 105,2-4 0,-4 4-440,-4 0 0,1 1 114,-5 2 0,-3 0-1778,-5 0 84,-4 0 1789,7-5 0,-9 4 0,4-4 0</inkml:trace>
  <inkml:trace contextRef="#ctx0" brushRef="#br2" timeOffset="19">18575 17135 8173,'0'-12'1256,"0"6"-732,0-4-399,0 8 245,0-3 1,1 7-102,3 1 1,-3 1-307,3 8 0,1-2 38,-1 9 1,-1-4 149,-3 4 1,0 0-5,0 4 0,0 0-8,0 0 1,0-2-73,0-2 0,4 2 54,0-6 1,0 0-211,-4-4 0,4-3 200,0 0-836,-1-6-139,2 3-517,-3-5 240,3 0-401,-5 0 1542,-5-5 0,-7-1 0,-6-6 0</inkml:trace>
  <inkml:trace contextRef="#ctx0" brushRef="#br2" timeOffset="20">18392 17123 8173,'0'-18'-12,"0"2"0,1 5 866,3-1-479,-3 6 1,9-3 18,-2 5 0,2-4 137,2 5 1,0-1-404,3 4 0,-1 0 54,5 0 0,2-4-139,5 0 1,-1 0 71,1 4 0,2 0-116,-1 0 0,-1-3-166,-3-1 0,-1 0-404,-3 4 1,1 0-578,-5 0-498,1 0 1646,-10 0 0,4 5 0,-4 1 0</inkml:trace>
  <inkml:trace contextRef="#ctx0" brushRef="#br2" timeOffset="21">18906 17089 8173,'-5'-6'466,"3"1"-66,-3-1-170,5 5 1,-1-4 32,-3 5 0,3 5 0,-3 3 1,3 2-133,1 1 0,0 2 65,0 2 1,1-1-105,3 5 1,-3-1 91,3 1 0,-1 3-179,0-3 1,4-2 13,4 2 0,1-5 109,-1 2 0,2-4-35,2 0 0,-1-2 40,5-2 1,-1-2-70,1-2 1,1-3 53,-5 3 1,4-3-204,-3-1 1,3 0 75,-4 0 1,4-4-48,-4 0 1,-3-3 52,-5 3 0,0-5-23,0 1 0,2-5 5,-5-3 1,3-4-5,-3 1 1,0-3-170,-4 0 0,0-1 55,0 0 1,0 0-233,0 0 1,0 0 14,0 1 1,0 0-83,0 3 0,0 2-390,0 6-244,0 0 582,0 4 0,-1 2 490,-3 5 0,3 0 0,-4 0 0</inkml:trace>
  <inkml:trace contextRef="#ctx0" brushRef="#br2" timeOffset="22">19477 17020 8054,'0'-11'202,"0"0"-28,0 4 0,0 1 269,0 2 53,0 3-62,0-4-260,0 5 0,0 5-17,0 2 0,-1 5-144,-3 3 1,1 3 16,-4 5 0,4 0 116,-1-1 1,-2 6-111,-2 3 1,2-2 105,-2 1 0,5-4-89,-5 0 1,5 1-42,0-4 1,-2 2-161,1-6 164,0-2 1,4-1-301,0-4-179,0-6-496,0-1-460,0-5 965,0-5 0,4-1 454,0-6 0,-1 1 0,-3-1 0</inkml:trace>
  <inkml:trace contextRef="#ctx0" brushRef="#br2" timeOffset="23">19443 17020 8054,'-7'-17'-7,"-3"-5"1,9 9 69,-3-2 1333,3 2-392,1 7-788,5 1 1,1 6 15,6 3 0,-1 6-186,0 5 1,-3 7 80,0 1 1,-1 1-46,5 6 0,-1-3 103,1 4 1,3-2-19,0 1 1,0-1-45,-3-2 0,-1-3 15,1 3 1,-1-7-55,0-1 1,-1-4 69,-2 4 0,2-5-257,-2 2 0,-2-4-140,2 0 0,-4-2-539,3-3 410,-4 4 1,3-10-730,-2 3-20,-3-3 250,4-1 871,-15 0 0,-3-5 0,-9-1 0</inkml:trace>
  <inkml:trace contextRef="#ctx0" brushRef="#br2" timeOffset="24">19397 17317 8295,'-5'-6'46,"4"-4"1,1 7 54,7-4 1,3 4 282,2-1 0,-1-1-36,1 1 0,4 1-137,3 3 0,-1 0-146,1 0 0,-4 0-111,4 0 1,-1 0-248,1 0 1,-2-4-15,-6 0 0,2 0-366,2 4 1,-6 0 672,2 0 0,-2 0 0,2 0 0</inkml:trace>
  <inkml:trace contextRef="#ctx0" brushRef="#br2" timeOffset="25">19808 17055 8215,'0'-7'186,"-5"-3"478,4 4-347,-4-1 1,5 4 0,0 6 0,0 1-326,0 8 0,3-2 138,1 9 1,0 0-4,-4 4 1,0 0 62,0-1 1,0 4-145,0-3 1,0 2 22,0-6 0,-4 3 21,0 1 1,1-6-20,3-2 1,0-2 10,0-1 1,0-1 435,0 0-395,0-4 0,1 2 556,3-6-138,-3 1-320,9-4 0,-4 0-99,6 0 0,-1 0 12,1 0 1,-1 0 1,1 0 1,3 0-169,0 0 0,4 0 136,-4 0 0,4 0-4,-3 0 1,3 0-84,-4 0 1,4-1-94,-4-3 23,0 3 1,-5-5-233,-2 2 492,-3 3-207,-5-5 0,-10 1 0,-3-1 0</inkml:trace>
  <inkml:trace contextRef="#ctx0" brushRef="#br2" timeOffset="26">20550 17043 8166,'-11'-6'-141,"5"1"1024,-4 0 296,8 3-530,-3-3-126,5 5 437,5 0-336,2 0-234,4-5 1,0 4-69,1-3 1,-1-1-74,1 1 1,3-3-125,0 3 1,5 0-147,-1 4 0,-1-4-13,1 1 1,0-1-276,4 4 0,0-4-265,0 0 0,-2 0 284,-2 4 1,-2 0-1152,-6 0 512,1 0 78,-6 0 1,-1 2 6,-5 1 844,0-1 0,-5 8 0,-1-4 0</inkml:trace>
  <inkml:trace contextRef="#ctx0" brushRef="#br2" timeOffset="27">20596 17192 8166,'-7'0'614,"-1"0"222,5 0 316,-2 0-459,5 0-315,5 0 0,2 0 81,4 0 0,1 0-149,-1 0 1,5 0 133,3 0 0,3 0-110,1 0 1,1 0-136,3 0 1,-3 0-38,2 0 1,-1-4-144,-3 0 0,1 0 90,0 4 1,-5 0-88,-3 0 0,-6 0-2083,-1 0 1548,-6 0 0,2 0 513,-8 0 0,-7 5 0,-7 2 0</inkml:trace>
  <inkml:trace contextRef="#ctx0" brushRef="#br2" timeOffset="28">21247 16723 8110,'-6'-6'589,"1"1"111,5 0-245,0 4 1,0-6 20,0 4-211,0 1 136,0-3-256,0 5-137,0 5 1,0 2-72,0 4 0,0-2 56,0 2 0,0-2 73,0 6 1,0 2 56,0-2 1,0 4-41,0-4 1,-4 6-84,0-2 1,0-1 93,4 1 0,-4 0-111,1 3 0,-1-3 29,4 1 0,0-7-162,0 3 1,0-4 104,0 0 0,1-2-192,3-2 163,-3 2-24,4-9 251,0 4-191,-3-5 133,3 0 0,-5-1-79,0-3 274,0 3-261,0-9 1,0 7 34,0-5-111,0 6 1,1-7 87,3 5 0,-2 0-156,6 4 0,0-1 123,3-3 1,0 3-127,1-3 1,-1 3 101,1 1 0,-1 0-33,0 0 1,2 1 9,2 3 1,-2-1 12,2 4 0,-2-3 50,-2 4 1,0-1 129,-4 5 0,2-1 53,-5 1 0,0 0-110,-4 3 1,0-1-36,0 5 1,0-3-59,0 3 1,-5-2-14,-3 2 1,-2 2 16,-2-6 1,0 0-24,-3-3 0,2-1-132,-2 1 0,2-5 82,1 1 1,1-4-177,0 3 1,-1-4 107,1 0 1,-1-1-314,1-2 165,0 0-82,-1 0 0,2-2-50,2-1 1,2 0-3,2-4 1,3-1 414,-3-3 0,8-6 0,2-1 0</inkml:trace>
  <inkml:trace contextRef="#ctx0" brushRef="#br2" timeOffset="29">21201 16735 8082,'-6'-6'520,"-4"-5"1,9 9-401,-3-6 0,3 4-161,1-3 0,1 4 650,3-1 1,3 2-159,8-2 0,-1 3-260,5-3 1,1-1-6,2 1 1,1-3 11,0 3 0,4-4-37,-1 4 0,5-3-148,-5 3 0,5-5-188,-4 1 0,-5 3 121,-3 2 1,-5 1-261,2 2 105,-4 0-1477,-5 0 902,-2 0 784,-5 5 0,0 2 0,0 4 0</inkml:trace>
  <inkml:trace contextRef="#ctx0" brushRef="#br2" timeOffset="30">21807 16781 8106,'-7'0'692,"-3"0"-441,3 0 0,0 1 104,0 3 0,-1 2-65,-3 5 1,-1 1-63,1-1 0,3 2-63,1 2 1,-1 2 14,-3 2 1,0 2 8,4-2 0,-2 3-23,5 1 1,0-2-72,4-2 0,0 3-81,0-3 1,0 1 1,0-1 0,0 3 82,0-3 0,4-1-104,0 1 0,5-5 11,-2 1 0,4-2 47,0-2 1,-2-1-55,2-2 1,-2-3-17,6-5 1,2 0 98,-2 0 0,5-5-7,-1-3 1,-1-6 51,1-1 0,-4-5-61,4 1 0,-6-3-84,-1-1 1,-2-1-18,-6-3 0,-1 2-173,-3-5 0,0-1 99,0-3 0,-3 3-113,-1 1 1,-5 1-470,1-2 1,-2 3 261,-1 6 0,3 4-310,0 3 0,1 2 205,-5 1 1,1 6-23,0 2 0,-1 4 557,1 4 0,-1 2 0,1 6 0</inkml:trace>
  <inkml:trace contextRef="#ctx0" brushRef="#br2" timeOffset="31">22024 16735 8221,'0'-6'430,"0"-5"0,0 9 192,0-6-358,0 6 0,0-5 639,0 4-388,0 1-473,5-3 0,-3 5 206,6 0 1,-4-4 279,3 1-264,1-1 1,3 4-17,1 0 1,-1 0-67,1 0 1,-1 4-207,1-1 1,-1 2-323,0-1 0,1 1 177,-1 3 1,1 1-68,-1-5 0,-3 5-206,-1-2 0,-4-1 397,1 2 0,-3 0 173,-1 3 0,0-3-115,0-1 0,-5 0 163,-3 0 0,-2 3-82,-1-2 0,-5-2 178,1 2-185,0 0 1,4 2 25,-1-3 0,6 0-47,2-3-30,3-3-61,1 4 1,0-4 113,0 3-10,5-3 0,1 4-35,6-5 1,-5 4 45,1 0 1,-1 1-45,5-1 0,-1 1 4,1 3 1,-1 2-33,0-3 0,1 3-2,-1 2 1,1-1-69,-1 1 0,2-1 43,2 1 0,-2 3-109,2 0 0,1 4 69,0-4 0,0 2-99,-1-2 1,-6-2 142,3 2 1,-5-1 3,1 1 1,-3-2-5,-5 2 1,0-6 2,0-1 1,-1-1 185,-3 5 1,-6-2-57,-5-3 0,-4 2 103,3-5 0,-4 5-36,1-1 1,-4-2-89,-4 1 1,3-4-33,-2 1 1,5 1-112,2-1 1,2 0 126,-2-4-205,2 0-510,6 0 241,-1 0-882,6 0 474,-4-6-1584,8 5 2375,-3-4 0,5 5 0,0 0 0</inkml:trace>
  <inkml:trace contextRef="#ctx0" brushRef="#br2" timeOffset="32">22778 16838 8106,'0'-7'260,"0"-3"0,0 8 276,0-6 15,0 5-47,0-7 66,0 9-95,0-9 90,0 9-331,0-4 0,-2 5-16,-2 0 1,2 0-41,-6 0 1,1 0-136,-5 0 0,-3 5-137,0 2 0,-6 3 113,2 2 1,-2 1-56,-2 2 0,1-1 62,3 5 0,-1-4-32,5 4 1,-3 0 80,7 4 0,-3-2-5,6-2 1,3 3-27,1-3 0,-1 1 7,1-1 1,1 3-60,3-3 1,0 1 74,0-1 0,0 2-168,0-6 1,1 4 87,3-4 0,-3 0-158,3-3 0,2-2-26,2-2 1,2 0-29,1-4 1,2 0 151,2-4 1,2 0-18,2 0 0,2 0 81,-2 0 0,-1 0-82,1 0 0,-5-4 151,1 0 1,1-4-70,-5 0 0,3-2 155,-6-2 1,-3 1-61,-2 0 0,-1-1-56,-2 1 0,0-2-14,0-2 0,-5 2-8,-3-2 1,-7 6-71,-4 1 1,-4 5 68,-4-5 1,-1 5-483,-2 0 0,1 6 188,2 5 0,7 6-1113,-3 1 1400,8 6 0,-2-4 0,6 6 0</inkml:trace>
  <inkml:trace contextRef="#ctx0" brushRef="#br1" timeOffset="33">20425 15833 8103,'0'-7'-587,"0"-3"1,0 8 868,0-6 31,0 5 1,0-3 142,0 2 203,0 3-86,0-4-48,0 0 28,0 4 57,-5-4-61,3-1-154,-3 5 369,5-4-260,0 5-572,-5 0 0,4 5 88,-3 3 1,2 2-227,-2 1 1,3 5 109,-3-1 1,-1 4-6,1-4 1,0 5-15,4-1 0,0-1-59,0 1 0,0-5 73,0 1 0,0 2 64,0-2 1,0-3 95,0-5-74,0 1 1,-1 2-86,-3-2 37,3-3-6,-4-5 149,5 0 1,4-2-71,-1-1 0,2 1-2,-1-2 0,-1 3-5,4 1 0,1 0-1,3 0 1,1 0-2,-1 0 0,1 0-10,-1 0 0,2 0 5,2 0 1,-1 0 25,5 0 0,-1 0-21,1 0 0,2 4 1,-2 0 0,-1 3-2,1-3 1,-5 5-1,1-1 0,-2 1-31,-2-2 0,-3 3 32,0-2 0,-6 3 4,2 5 0,-4-4-8,-4 4 0,2 0 67,-6-1 1,-3 2-62,-5-2 1,-3-2-35,4 2 0,-5 1-17,1 0 1,1-2-110,-1-7 1,4 3 91,-4-2 0,4-3-114,-4-1 1,5-3 74,-2-1 1,4 0 18,0 0 0,1 0-97,-1 0 1,1 0-45,0 0 1,-1-4-240,1 1 0,3-3-30,0 3 0,2 0-935,-1-4 1430,1 4 0,1-12 0,-1 2 0</inkml:trace>
  <inkml:trace contextRef="#ctx0" brushRef="#br1" timeOffset="34">20368 15718 8103,'-7'-5'0,"2"4"617,5-4-297,0 5 1,4-1 308,0-3-332,5 3 0,-2-4 7,9 5 0,-2 0 134,5 0 1,0-4-94,3 0 0,-2-1-95,-1 1 0,0 2-84,3-6 0,1 5 101,0 0 0,-4-2-243,0 1 0,-5-1 85,1 1 1,-2 3-709,-2-3-6,1 2-283,-1 2-2032,-4 0 1535,-2 6 1385,-5 0 0,5 5 0,1 1 0</inkml:trace>
  <inkml:trace contextRef="#ctx0" brushRef="#br1" timeOffset="35">20859 15810 8103,'-7'-5'0,"2"2"0,5-4 0,0 3 194,0-4 0,0 1 19,0-5 0,2 4 226,1 1 1,0 3-167,5-4 0,-1 5-71,5-5 1,-5 6-9,1-2 0,-1 2 10,5 2 1,3 0-3,0 0 1,1 0 10,-5 0 0,4 4-19,0 0 0,1 5 14,-5-1 0,1 3-227,-1 4 0,-1-1-43,-2 5 0,-3 0-103,-5 4 0,0 1 6,0 3 0,-7-2-140,-4 6 1,-2-5 0,-6 5 1,0-1 79,-4 4 1,1-4 164,-1-4 0,1-2-46,3-1 1,-2 0 97,2 0 1,2-5-100,2-3 0,6-2 477,1-2-2,6-5 6,-3 5-148,5-10 0,1 4-51,3-5 1,-2 0 100,6 0 1,0 0-115,3 0 1,0 0 101,1 0 1,0 0-150,4 0 1,-2 0-10,5 0 1,-5 0-36,1 0 1,1-4-119,0 0 0,3 0-243,-4 4 1,0 0 27,-3 0-1040,-1-5 919,0 4 1,-4-5-1363,-3 2 558,-3 3 14,-1-4 1166,-5 0 0,3 3 0,-3-3 0</inkml:trace>
  <inkml:trace contextRef="#ctx0" brushRef="#br1" timeOffset="36">21407 15696 8103,'0'-7'552,"0"-3"48,0 9 163,0-4-448,0 5 1,-4 5-227,0 2 0,-3 7 158,3 2 1,-5 4-314,1-1 1,-2 3 82,-1 0 1,3 5-125,1 0 1,-1-1 8,-3-3 0,-1-1 29,1-3 1,-1 2 179,1-2 1,3-2 14,1-2 0,3-3 106,-4-5-69,6 3-64,-3-8 1,5 4 96,0-2-44,0-3-123,5 4 1,1-5-22,6 0 1,-4 0 22,4 0 0,-3 0-106,6 0 1,-2-1-73,-2-3 1,4 3 106,1-3 1,-1 3-160,-4 1 0,1 0-120,-1 0-947,5-5 26,-3 3-363,4-3 932,-11 0 671,-1 4 0,-5-9 0,0 3 0</inkml:trace>
  <inkml:trace contextRef="#ctx0" brushRef="#br1" timeOffset="37">21498 15924 8103,'0'-6'1015,"0"1"7,0 5 0,-1 6-764,-3 5 1,3 2-200,-3 6 0,-1 0 61,1 4 1,-3 4 140,3-1 1,-1 2-154,1-1 0,3-3 108,-3 3 0,3-7-109,1-1 1,0-9 27,0 1 0,1-3 254,3 0 34,-3-3-48,4-5-1354,0 0 579,-4 0-462,5 0 1,-22-5 0,-3-2 0</inkml:trace>
  <inkml:trace contextRef="#ctx0" brushRef="#br1" timeOffset="38">21578 15855 8172,'0'-11'-146,"0"0"1,0-1 635,0 1 0,0 3-185,0 1 1,5 3-85,3-4 1,2 1-18,2-5 1,4 4 6,3 1 1,1 1 27,-1-2 0,2-1-97,-6 5 0,4-3 94,-4 3 1,4 0-140,-3 4 1,-1 0-25,-4 0 1,-1 1-103,-2 3 1,2 2 140,-2 6 1,-3-1-31,-1 1 1,1 4-26,-2 3 0,0 2-131,-7-2 0,-2 2-45,-6-2 0,1 3 44,0 1 1,-5 3-209,1 1 0,-5 0 74,1-5 1,1 5 23,-1 0 1,4-1 52,-4-3 0,5-4 35,-1 0 0,2-5 38,1 1 1,1-2 34,0-1 0,3-2 214,0-3 1,5 2 47,-5-5 377,5 0-199,-2-4 141,5 5-325,0-4 1,5 4-59,3-5 0,2 0 9,2 0 0,3 0 2,0 0 1,5 0-11,-1 0 1,-1 0-24,1 0 0,-4 0-55,4 0 0,-5-1-58,2-3 1,-4 3-273,0-3-238,-1 3-754,-5 1-400,0 0 694,-6 0-1652,-6 0 2583,5 0 0,-4 0 0,5 0 0</inkml:trace>
  <inkml:trace contextRef="#ctx0" brushRef="#br1" timeOffset="39">22172 15741 8192,'0'-11'-290,"-5"5"1,4-5 528,-3 4 1,3 0 1048,1 0-842,-5-1 1,-2 1-160,-4-1 0,-2 5-192,-2 0 0,2 1 123,-2 2 1,1 5-39,-1 3 0,2 3-40,-2 5 0,2-2-116,2 5 0,1-4 12,2 4 1,-1-4-187,5 4 0,1-5-102,3 1 1,0-2 124,0-2 1,6 1-64,5-1 1,1-4 108,3-4 1,3-1 35,1-2 1,2 0-4,2 0 1,-1-2 25,-3-1 0,1-4 59,-5-4 1,1 3 10,-5 1 0,-5-1-2,-2-3 0,-3-1 3,-1 1 1,-1-1-335,-3 1 0,-2 0 95,-5-1 1,-1 1-435,1-1 0,-4 5-332,-1-1-63,1 6 1019,-1-4 0,-2 12 0,-5 0 0</inkml:trace>
  <inkml:trace contextRef="#ctx0" brushRef="#br1" timeOffset="40">22001 15924 8192,'0'6'0,"-5"-1"0,2-3 280,-4 1 0,3 0 70,-4 5 0,4-5 133,-3 5 0,0 0-263,0 3 0,-2 2-169,5 2 0,-3-2 69,3 2 1,-1 1 78,1 0 0,3 3-275,-3-4 1,3 0 121,1-3 1,3-1-209,1 0 0,5 0 84,-1-4 0,2 2 2,1-5 1,1 0 123,-1-4 1,0 0 133,1 0 0,1 0-26,2 0 1,-3 0-83,4 0 1,-2-4 110,1 0 0,-6-5-78,2 2 0,-3-4-59,-1 0 0,0 0 8,-3-1 0,-3-3-204,3 0 1,-8-4 13,-4 3 1,-2 1-148,-1 4 0,-1-1-99,1 1 0,-1 1 87,1 2 1,3 2-1299,1 2 764,-1 3 827,-3-4 0,-1 5 0,1 0 0</inkml:trace>
  <inkml:trace contextRef="#ctx0" brushRef="#br1" timeOffset="41">22492 15787 8156,'0'-11'0,"0"4"0,-1 1 107,-3 2 0,3 1 378,-3-4-120,3 4 0,-3-3 248,0 2-378,-5 3 1,3-4-19,-6 5 0,1 1 30,-1 3 1,-3 2-128,0 6 1,-4-1 80,4 1 1,0 3-273,3 0 0,1 4 65,-1-4 0,2 2-137,2-2 1,3-2 43,5 2 1,0-2-52,0-2 0,5 0 56,3 1 1,2-2-195,2-2 0,0 0 133,4-4 0,0 0 84,3-4 0,3 0 151,-3 0 1,-2-4-89,3 0 0,-3-4 180,2 0 0,-2-2 21,-6-2 0,-1 1 38,-2 0 0,1-2-184,-5-2 0,0 1 20,-4-5 0,-2 5-304,-2-2 0,2 0 111,-6 1 0,-3 0-627,-4 3 0,2 6 338,2 2 1,5-1-1013,-5 1 1427,2 0 0,-2 14 0,-1 3 0</inkml:trace>
  <inkml:trace contextRef="#ctx0" brushRef="#br1" timeOffset="42">22332 16027 8156,'-11'11'0,"1"1"618,2-1 1,-5 0-159,6 1 0,-5 3-133,8 0 0,-3 4-174,3-3 1,0 3-176,4-4 1,0 1 65,0 0 0,5-4-194,3 4 1,2-8 99,1 0 0,5-2 145,-1 2 1,5-3-188,-1-5 1,2 0 58,-2 0 0,1-1-2,-5-3 0,4-1 129,-4-3 1,4-3 10,-3-1 1,4 1-104,-1-4 0,-1-3 2,1-1 0,-7 1-241,0-1 0,-6 1 87,-6-1 1,0 2 13,0 1 1,-10 5 58,-5 0 1,-5 4-230,-3 7 1,-4 0-176,0 0 0,-8 5 481,1 3 0,-3 12 0,3 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18:46:29.50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5768 4683 7584,'0'-7'-259,"0"2"563,0 5-129,0-5 1,0 4-130,0-4 152,0 5-27,0-5-219,0 3 193,0-3 18,-6 0-282,5 4 186,-4-4 0,4 1 41,-3 0-125,3 0 9,-9 4 8,3 0-5,-4 0 1,3-3 60,1-1-96,4 0 82,-7 4-96,4 0 70,-6 0 0,1 0 6,-1 0 0,5 0 1,-1 0 1,0 0-11,-3 0 1,0 0 8,-1 0 1,1 4-24,-1 0 0,0-1 21,-4-3 0,4 2 21,-3 2 1,2-3-14,1 3 1,1-3 2,0-1 1,-1 0 8,1 0 1,-1 0 52,1 0-39,-1 5 0,1-4-22,0 3 0,-1-1 3,1 0 0,-1-1 0,1 1 1,0 3-49,-1-3 1,-3 5 10,0-4 1,-2 3-6,2-3 0,1 5-3,-5-1 1,4-2 27,-4 2 0,1-1 48,-1 5 1,-1-5-53,4 1 0,-3-4 17,4 3 0,-1-3-15,0 4 0,4-4 18,-4 3 0,4-1 12,0 2 0,0 2 4,-4-2 1,4-2-25,-3 2 0,2-1 6,1 5 1,1-1 27,0 1 1,-2-1-32,-2 1 1,4-5 8,-4 1 0,6-1-1,-2 5 0,0-1 6,3 1 1,-2-1 9,-2 0 1,1 1-4,0-1 0,-1 1 37,1-1 0,-5 1-38,1-1 1,0 0 39,4 1 1,-1 3-40,1 0 1,-1 1 1,1-5 1,-1 0 4,1 1 0,0-1-59,-1 1 0,1-1 10,-1 0 1,5 5-19,-1-1 0,1 0-17,-5-3 0,1 4 54,-1 3 0,1-1-17,-1 1 1,1-4 3,0 4 0,-1-1-3,1 1 0,-1 3 4,1-3 0,1-2-3,2 2 0,-2-1 12,2 1 0,2-1-10,-2-3 0,5-2-5,-5 2 1,4-2-1,-3-2 1,4 1 52,-1-1 1,-1 0-47,1 1 1,-1 1 51,1 2 1,2-2-43,-6 2 0,4-1 6,-3 1-8,-1 3 0,1 1 15,-1 0 0,0-1 0,-3 1 1,3 2-68,1-2 53,4-2 0,-6 3-101,6-5 91,-6 6 0,7-8 12,-1 6-103,1-5 85,2 3 1,0-6 7,0 1-98,0 4 85,0-3 0,0 3-14,0-4 41,-5-1 1,4 1-7,-3-1 1,2 4 27,-2 1-49,3-1 58,-5 1-52,6-3 0,0 5 11,0-3-8,-5-2 0,4 3 1,-4-1 15,5 1-66,0 4 50,-5-7 1,4 7 14,-3-5 2,3 5-23,-4-2 1,3 1 5,-2 0-7,3 0 0,-3 3-22,1-3 24,-1 3 0,4-8-7,0 5 1,0-5-4,0 1 1,0 1 15,0-1 69,5 1-74,-4 0 0,5-3 23,-2 2 1,-2-2 1,1-2 0,2 4-65,-1 1 43,5-1 0,-6-4-3,4 1 1,-3-1 0,4 1 16,-6 4-93,8-3 75,-8 3 1,7-1 7,-6 1-70,1-1 54,1-4 0,-2 5-15,4-1 14,-4 0 0,6 0-2,-5 0 1,3 1 2,-3-5 0,4 2 4,-5 2 0,5-2-4,-4 2 1,3 1 132,-3 0-129,5-1 1,-6-4 27,4 1 1,-3-1 7,4 1 0,-4-1 6,3 0-46,-4 1 1,6-1 29,-6 1-85,6-1 68,-7 1 1,6-1-64,-4 0 59,5 1 0,-6-2 4,4-2-31,-4 2 17,7-4 1,-8 6-6,6-1-11,-5 0 14,7 1 1,-9-1 40,3 1-37,2-1 0,-3 0 22,4 1 0,-3-1 5,4 1 0,-4-5-42,3 1 20,1 0 1,-1-1 11,1 1-47,0-1 35,3 0 1,1 2 6,-1-6-26,0 6 24,1-7-8,-1 8-63,1-4 56,-1 0 1,0 3-172,1-5 162,-1 5-130,1-3 129,-1 6 0,-1-1-27,-2 1 86,2-1-61,-4-5 1,2 5 6,0-4 0,-5 3-2,5 2 1,-4-1 238,3 1-234,-4-1 71,7 0 1,-5 1-53,3-1 1,2-3 45,-2-1 1,-2 0-31,2 0 0,-5 2-4,5-5-7,0 5 1,-1-4 19,1 3-42,-1 2 19,0-4 0,3 4 21,-2-2-24,-3 2 1,5-4 18,-3 6 34,-2-1-43,6-4-2,-10 3 3,9-4-6,-4 6 1,5-5 17,-4 1-20,3-1 2,-3 0 1,4 2 19,0-6-28,1 6 8,-1-7 0,1 6-35,-1-4 32,1 5 1,-1-6-14,0 4 0,1-3-7,-1 4 0,1-4-17,-1 3 0,-1-3 30,-2 4 0,2-2-39,-2 2 33,2 2 0,1-4 21,1 5 0,-1-3-19,0 0-1,-4-6 50,3 8-48,-4-8 1,6 7 61,-1-6-57,1 6 0,-1-6 30,0 4 0,1-3-8,-1 4-16,1-6 48,-1 8-48,1-8 1,-1 7 17,0-6-94,1 6 74,-6-7 1,4 4-49,-2-2 49,2 2-4,1 0 1,1 1 0,-1-3-7,1 2 1,-1 0 17,1-2-16,-1 2 1,0-3 4,1 5-24,-1-6 18,1 8 0,3-8 6,0 1-21,0 4 16,2-6 0,-4 4 10,2-5-9,-3 5-2,5-4 1,-4 6-28,2-3 28,-2-3-19,-2 4 1,0-1 0,1-1 0,-1 5 15,1-4-59,-1 5 52,1-8 1,-1 8-8,0-5 4,1 5 0,-1-8 1,1 8 19,-1-5-19,6 4 0,-5-6 0,5 4 27,-6-2-26,1-3 6,-1 4 0,2-1 2,2 0 0,-2 1 3,2-1 1,-4-2-2,-3 6 1,6-6-2,-3 2-6,3 3 3,-2-6 0,3 4-4,0-5 4,5 5 0,-3-4 0,2 3-16,3-3 15,-5-1 0,6 0-2,-5 0 2,3 5 0,-7-3-1,5 1 0,-5-1 0,2-2 0,-2 4-17,1-1 0,-2 2-2,2-1 1,-3-2-23,0 1 1,-1 0 31,1 1 0,0-3 1,4 3-1,-4-3-5,10-1 103,-9 0-97,8 5 1,-4-4-7,2 3 95,2-3-83,-3-1 1,1 0 14,0 0 1,-4 2 7,4 2 1,-5-3 10,2 3 0,0-3-16,-1-1 1,2 0-42,-2 0 37,-2 0 2,3 0-52,-4 0 45,4 0 0,-3 0 3,2 0-140,-2 0 132,-2 0 0,4 0-32,1 0 0,0 0-5,-1 0 0,-2 0-9,2 0 1,2 0 19,-2 0 0,1 0 38,0 0-39,-4 0 7,10 0 85,-9 0-81,3 0 0,-1-4-11,1 0 114,-1 0-93,1 4 1,-3 0-3,2 0 44,-2-5-37,-2 4 0,2-4 4,2 5 0,-2-1-1,2-3 1,-1 3 71,1-3 1,-2 1-3,2 0 1,2 1 10,-2-2 1,0 2-42,-3-2 1,3 3 11,0-3 0,0-1 5,-3 1-97,-1-5 67,6 8 1,-5-8-35,4 5 55,-4-5-25,0 8 0,3-5-64,0 2 0,0 1 70,-3-4-77,-1 4 54,1-7 1,-1 8 6,0-6 4,6 0-11,-4 2 0,3-3-6,-4 5 0,-1-5 1,0 2 1,1-2 11,-1 1-3,6-2-5,-5 9 1,5-9-11,-6 2 0,1-1 12,-1 2 0,1-3-44,-1 2 38,0 3 4,-4-5 1,3 5 0,-2-3 0,2-2 20,1 2 0,1-2 4,-1-1 0,-2 3-27,2 0 1,-2 1 6,6-5 1,-3 1-22,-5 0 25,4 4-21,-5-3 0,5 5 2,1-3 0,-5-1-3,1 6 0,-4-5-4,3 4 1,-3-3 1,4 3-6,-6-5 11,9 8 0,-9-6 0,6 4 1,-5-3 0,5-1 1,0-3 0,3 2 0,-3 2 0,-1-2 12,1 1-12,3-5 1,1 1 1,-1-1-4,-4 6 3,3-4 1,-4 3 50,5-4-50,-4 0 0,2 3 127,-5 0-119,4 1 0,-5-3 4,5 2 0,-2-2 11,2 2-38,2-2 26,-4 4 1,5-4 17,1 2-91,-1-2 71,1-7 0,-1 5 2,1-4-64,-1 4 50,0 0 1,1 1-26,-1-1 26,-4 1 0,3 0-2,-3-1-3,-2 1 5,0 4 0,1-3 64,-5 4-63,4-6 1,-5 1 15,0 0 1,1 3 3,3 0 0,-3 1-7,3-5 1,2 1-6,-4 0 1,7-1-31,-6 1 30,6-1 0,-2-4 1,3 3-19,-3-2 17,4-3 1,-5 5 174,5-3-175,-4 4 1,2 0 5,-6-3 118,6 2-112,-8-4 0,8 6-26,-5 0 28,5-1 2,-8-4 1,8 3-83,-5-2 90,5-3-7,-3 5-204,6-8 193,-1 8 0,0-7 5,1 4-71,-1 1 50,-4-1 1,3 2-7,-3-5 156,-1 5-148,4-3 1,-9 5 184,3-4-171,2 4-4,-5-5 1,4 6 298,-5-1-262,0 1-18,6-1-55,-5-4 61,4 3 0,-4-4 52,3 1-230,-3 4 79,4-5 1,-1 4 112,0-2-304,0 2 260,1-3 0,-4 1-33,3 0 0,1-1 10,-1 5 1,0-4 43,-4-1 1,0 1-59,0 4 282,0-1-251,0 1 0,0-4 2,0-1 115,0 1-101,0-1 1,0 3-8,0-2 0,0-2 1,0 2 1,0-4-11,0 4 0,1-4-8,3 4 0,-3-6 0,3 2 0,-3 3 8,-1 1 1,0-2-36,0 2 28,0-5 10,0 7 26,0-9-27,-5 10 0,4-6 1,-3 3 64,3 2-62,-5-4 0,5 2 5,-3 0 26,3-5-27,-4 7 0,4-5-30,-3 3 33,3 2-2,-4-8 18,3 8-19,-3-4 0,5 2 4,0 0 0,0-4-2,0 4 0,0-4 0,0 3 153,-5 1-151,4-1 0,-4 3 8,5-2 19,-5 2-22,4-3 1,-8 3-5,5-2 1,-4 1 10,4-1 1,-4 2 1,0-2 2,3-3-30,-5 5 1,7-7-3,-4 5 1,3-2 11,-4 2-61,6 2 58,-9-8 1,6 7 3,-2-5-72,-3 5 66,8-8 1,-8 9 92,3-2-90,1 3-5,-4-5 56,4 4-51,-5-3 0,3 1 9,0-1 0,2 1 3,-2 4 0,-1-2 12,6-2-17,-6 2 2,2-3 0,0 4 22,-1 1-206,6-1 177,-8 1 1,7 0-199,-5-1 191,1 1-9,0-1 1,-3 1-2,3-1 1,-2 1 2,1 0 0,-2-1 4,2 1 1,-2 1-27,-1 2-49,4-2 66,-3 3 0,4-4-186,-5 0 178,4-1-5,-3 1-106,4-1 106,-6 1-3,1 0 1,-1-1-27,1 1 1,0-1 32,-1 1 0,1 3 7,-1 1 1,0-1-23,-4-3 0,2 0 4,-5 4 0,4-3-15,-4 2 1,5-2-8,-1-2 0,-2 2 82,2 3 0,0-3-71,4 2 21,-6-2-1,4-2 0,-4 1 10,1 0 1,4-1 0,-3 1 1,-2 1 11,2 2 1,-2-2 10,2 2 0,1-2-32,-5-1 55,5-1-46,-7 1 1,7-1 52,-5 1-46,5 0 1,-8-1 1,9 1 11,-2-1 1,-1 1-8,0-1 1,0 5-1,1-1 1,1 1-3,-5-5-108,5 6 104,-8-4 1,4 5-4,-4-3 3,-1-2-3,5 9 0,-4-8 12,3 5 0,-2-4-15,-2 4 1,4-4 34,0 0-33,0 3 1,-4-5-12,0 3 15,5 1 1,-3-4-5,2 2-188,-8-2 93,3 4 0,-5-4 78,2 2-250,3 3 239,-9-5 1,5 8-106,-2-1 69,-3 1-287,9 2 247,-9 0 39,8 0-13,-8 0 23,4 0 20,-5 0-7,0 0 0,-4 0-67,0 0 321,0 0-240,8 0 0,-3 0-32,3 0-70,2 0 98,0 0 0,5 0-2,0 0 9,1 0 0,1-3-29,-2-1 80,3 0-58,-8 4-3,0 0-418,-1 0 431,-10-5 0,2 4-52,-5-3 172,0 3-115,2 1 0,-2 0-3,7 0 7,-1 0 6,6 0 0,-1 0-132,-4 0 121,9 0-7,-12 0 0,9 0-13,-6 0 1,0 3-10,-3 1-232,7 0 267,-7 1 1,14-2-100,-3 4-866,-2 1 127,5 3 858,-4 6 0,5 1 0,0 4 0,1 1 0,-1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8:22.5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20813 13149 24575,'0'-7'0,"0"1"0,0-2 0,0 0 0,0-1 0,0 1 0,0-1 0,1 2 0,-1 0 0,1 1 0,0 0 0,0 2 0,0-1 0,0 1 0,0 1 0,1-1 0,1 1 0,0 0 0,2 0 0,1 0 0,0-1 0,2 1 0,2 1 0,0-1 0,1 2 0,-2-1 0,0 1 0,-2 1 0,0-1 0,-2 1 0,0 0 0,-1 0 0,0-1 0,-1 1 0,1 0 0,2 0 0,3 0 0,3 1 0,4 1 0,3 0 0,0 0 0,-2 0 0,-5 0 0,-5-1 0,-3 0 0,-2 1 0,0 2 0,0 3 0,2 2 0,0 2 0,0-1 0,0-2 0,-1 1 0,0-1 0,0 2 0,1 0 0,-1 2 0,0-1 0,-1-1 0,-1-1 0,0-1 0,0 0 0,0 0 0,0 1 0,-1 1 0,1 0 0,-1 1 0,1-1 0,-1 1 0,0 3 0,0 0 0,-1-2 0,0-1 0,-1-4 0,-1 2 0,0 0 0,-1 2 0,0 0 0,0 1 0,0-1 0,-2 2 0,0-2 0,-1 0 0,-2-1 0,0-2 0,-1 0 0,1-2 0,1-1 0,0 0 0,0 0 0,0 1 0,-1 0 0,1 1 0,-1 1 0,-2 1 0,-1 1 0,-3 1 0,1 0 0,1 0 0,2 0 0,3-1 0,2 0 0,0 0 0,1-1 0,1 0 0,0-2 0,1-1 0,0 0 0,1-2 0,0 0 0,0 0 0,0 0 0,-1 1 0,0 0 0,0 0 0,0 1 0,0 0 0,1-2 0,-1 0 0,2-1 0,0-1 0,5-3 0,1-1 0,3-2 0,1 1 0,1-2 0,1 0 0,1 0 0,0 0 0,1 0 0,0 1 0,1 1 0,-2 0 0,0 1 0,0-1 0,2-1 0,3 1 0,3-1 0,1 1 0,1 0 0,-3 1 0,-1 1 0,-3 0 0,-2 1 0,-3-1 0,-3 1 0,-2 0 0,-2 0 0,0 0 0,0 0 0,2 0 0,2 1 0,2-1 0,1 0 0,0 0 0,-2 0 0,-3 1 0,-2-1 0,-2 0 0,0 0 0</inkml:trace>
  <inkml:trace contextRef="#ctx0" brushRef="#br0" timeOffset="3566">21538 13167 24575,'-6'-1'0,"0"0"0,0 0 0,-2 0 0,-1 1 0,0-1 0,-1 0 0,-2 0 0,0 0 0,0 0 0,-1 1 0,2 0 0,1 1 0,1 0 0,1 1 0,0 0 0,-2 3 0,-1 2 0,0 1 0,0 2 0,1-1 0,2-1 0,1 1 0,2-1 0,1 2 0,1-1 0,2 2 0,0 0 0,0 0 0,0 0 0,1 0 0,-1 0 0,1 1 0,0-1 0,1 0 0,-1-1 0,1 1 0,0 0 0,1 2 0,0-1 0,1 0 0,0-2 0,0-2 0,0-1 0,-1 0 0,2 0 0,-1 0 0,0-1 0,1-1 0,-1 1 0,2-1 0,0 1 0,2 0 0,2 2 0,1-1 0,2 1 0,1-1 0,-1 0 0,0-2 0,-2 0 0,0-2 0,-1-2 0,1 0 0,1 0 0,1-1 0,2 1 0,1-1 0,1 1 0,0 0 0,1 1 0,0-2 0,-2 1 0,-3-1 0,-3 0 0,-3 0 0,-2-1 0,0-1 0,-1 0 0,1 0 0,-1-1 0,1-2 0,1-1 0,0 0 0,0-2 0,0 0 0,0 0 0,-1 1 0,-1 1 0,-2 1 0,1 1 0,-2 0 0,1 0 0,-1 0 0,0-2 0,0 0 0,0 0 0,0-1 0,0 0 0,0 1 0,0-1 0,0-1 0,0 0 0,0 0 0,0 1 0,0 0 0,0 0 0,0 1 0,-1 0 0,1 0 0,0 0 0,-1 0 0,1 0 0,-1-1 0,0 0 0,1 0 0,-1-1 0,0 0 0,-1-2 0,0 0 0,-2-1 0,0 0 0,0-1 0,-1 2 0,1 0 0,-1 2 0,1 1 0,1 2 0,0 0 0,1 2 0,0 1 0,0 0 0,0 1 0,0-1 0,0 0 0,0 1 0,0-1 0,-1 0 0,1 0 0,0 0 0,0 1 0,0 1 0,0-1 0,0 1 0,1 0 0,-1-1 0,-1 1 0,-1-1 0,-2 0 0,1 0 0,0 1 0,2-1 0,2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6:44.88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5916 4443 8426,'0'-8'-2466,"0"0"2466,0 1 0,0-5 0,0 1 0,0 0 0,1-1 0,3 1 0,-1-1 0,4 1 0,0 0 0,0-1 0,7-1 0,-2-2 0,3 1 0,0-5 0,2 5 0,2-1 0,3-2 0,1 2 0,1 0 1028,7 4 1,-1-3 2880,5 2-3240,-1-2 0,1 8-272,3-5 0,-2 4-199,2 3 0,-2 3-218,-2 1 0,-5 5 86,-2 3 1,-3 3-70,-1 4 1,-6-1 29,-1 5 0,-5 4 56,-3 4 0,0 5-229,-4-2 1,0 4 139,-4 4 1,-1 8-180,-3 7 0,-4 6-125,2-27 1,-3 0-1,-1 3 1,-3-1 188,-1 4 0,-2 0 0,-1 3 0,0-1-16,-2 2 1,0 0-1,-2-1 1,0 1-38,-4 3 0,0 1 1,0-2-1,-1 0-121,0 0 0,-1-1 1,0-2-1,0-2 234,2-2 0,0-2 0,0 0 0,-1-1 112,1-1 0,1-1 0,4-3 1,2-1-156,-20 21 1,11-8 536,4-7 1,9-6 280,7-9-341,4-2 622,-2-11-705,10-1 0,5-10 548,5-3 1,6-2-782,-2-1 0,2-5 184,2 1-311,5-5 1,1 6 0,6-4 130,-1 2 0,0 0 26,0 5 0,1 0-68,-1-1 0,0 2-124,0 2 0,1 3 177,-1 5-59,0 0-7,0-5 0,5 4 1,0-3 146,1 3-135,-3 1 0,3 0-39,-6 0 1,3 0 25,-3 0 1,-1 0-1,-8 0 18,2 0 0,0-5-46,-5-3 41,-4 3 0,4-1-299,-3 2 124,-3 3 0,1-6-785,-6 4 448,1 1-551,-6-3 1,-11 7-65,-10 1 1,-6 4 1108,-1 4 0,-1 1 0,0-1 0</inkml:trace>
  <inkml:trace contextRef="#ctx0" brushRef="#br0" timeOffset="1">7915 4283 8235,'-5'-12'-414,"-2"1"388,1 0 269,-4-1-94,3 1 0,0-1 49,-1 1 1,2-1-44,-2 1 0,-2 0 0,2-2 0,-2-2-20,-1 2 0,-2-1 4,-2 3 1,2 3 0,-3-5 57,-1 4 0,0 7-111,-6-2 1,-5 4 165,-3 4-284,-7 2-81,-2 11 1,-2 2 305,0 7 1,5 4 0,-1 4 0,4 0 9,3 0 1,3 1 0,7-1-200,2 0 1,7-1 66,9-2 1,9-5-199,9-7 0,5-2 94,15-6 1,3-4-42,11-4 0,7-3 124,5-3 1,0-8-299,-4-4 0,-5-4 94,-3 4 0,-7-5 52,-4 1 1,-7 2 115,-4 2 1,-5-2 9,-3 2 1,-2-1 185,-6 0 0,-1 4-79,-2-3 0,-3 2 362,-5 1-244,0 1 170,0 0 0,-5 4-320,-3 3 0,2 8-39,-1 4 0,3 7 21,-4 4 1,2 8-22,-2 3 0,-2 13 172,2 7 0,-2 11-351,5-27 0,-1 0 0,0 1 1,0 1 85,0 4 1,1 0 0,1 1-1,2-1-215,-1 4 0,2 0 1,0 1-1,1 0 250,-1-1 1,2 0 0,-1-2 0,1 1 33,0-1 0,2-1 1,1 0-1,2-2-27,1 0 0,1-1 0,0-4 0,1 0 168,6 27 1,-1-4-37,5-4 0,-4-2 59,4-5 0,-6-6 277,-2-1 0,-1-5-454,-6-4 1,4-6 611,-5-5 0,1-8-1023,-4 0 625,0-7 0,-1 1-1128,-3-5 0,-3-1 626,-9-3 1,4-6-2940,-4-6 3204,9 1 0,-8-1 0,2-2 0</inkml:trace>
  <inkml:trace contextRef="#ctx0" brushRef="#br0" timeOffset="2">9102 4774 8186,'-11'-6'224,"5"-5"22,1 10 717,5-4-643,0 5 1,5 0-81,2 0 1,7 0 35,1 0 0,10 0 47,-3 0 0,10 0-78,2 0 0,1 0-30,3 0 1,2 0 29,2 0 1,6 0-133,2 0 0,-1-5 40,-3-3 0,-4 2-243,0-2 1,-3 2-157,-1-2 0,-1 0 173,-10 4 0,-6 0-1157,-5 4 618,-4 0-397,0 0 0,-7 0 77,-5 0 932,-10 0 0,-8 5 0,-5 1 0</inkml:trace>
  <inkml:trace contextRef="#ctx0" brushRef="#br0" timeOffset="3">9125 5105 8140,'-7'6'-66,"-1"-2"81,6 3 450,-4-6-80,12 9 0,0-9-90,5 3 0,2-3 109,2-1 0,8 0 70,7 0 0,5-1-166,3-3 0,4-2 199,7-5 1,4-1-308,8 1 1,-2-5 11,2 1 1,0-1-108,-4 1 1,-4 3-210,-11 1 0,-3 1-726,-5 6 1,-8-4 253,-3 4-752,-13 0 1,0 7 102,-10 5 1225,-10-1 0,-8 10 0,-11-6 0</inkml:trace>
  <inkml:trace contextRef="#ctx0" brushRef="#br0" timeOffset="4">11615 4180 8124,'-6'-6'0,"-4"-4"0,8 8 411,-8-8 119,9 9-171,-4-4 159,5 5-309,0 0 1,-4 1 148,0 3 58,0 7-149,4 7 0,0 6 306,0 3-179,0 7-360,0 7 1,0 9 463,0 4-549,0 7 1,-3 0 179,1-27 1,0 0 0,-2 1 0,-1 0-200,1 3 1,0 0 0,1 0 0,1-1 79,0-1 0,0 0 1,1-1-1,1 0 33,0 1 0,0 0 0,0-1 0,0-1 0,0 31-142,0-5 0,0-2 219,0-5 0,1-4-235,3-7 196,-3 3-219,4-15 227,-5 8 0,4-14-10,0 3 1,0-8 1,-4-4 1,0-2-891,0-2 187,0-4-505,0-2 146,0-5 0,0-7-653,0-4 1634,0 0 0,5-16 0,1 3 0</inkml:trace>
  <inkml:trace contextRef="#ctx0" brushRef="#br0" timeOffset="5">12175 3849 8139,'11'-17'1,"6"5"0,-3-5-1,5 6 547,0-1 1,3 1 203,1-1-832,0 6 80,0 1 0,-1 5-36,-3 0 1,1 0 108,-5 0 1,4 5-40,-4 3 1,-1 2 78,-6 1 0,1 1-77,-5-1 0,-1 2 37,-3 2 1,-1-2-49,-3 2 1,2-1 75,-6 1 0,-3-2 12,-4 2 0,-1-2 105,5-2 1,-1-1-80,1-2 0,0 1 98,-1-5 1,2 1 7,2-1 58,3-3-8,5 4-321,0-5 26,11 0 1,-3 0 40,11 0 0,0 0-125,4 0 0,1 0 86,3 0 0,-3 0-129,3 0 1,-3 1 92,-1 3 1,0 1-94,-1 3 0,-2 2 122,-1-3 0,-5 4-76,1 0 1,-4 2 47,-3 2 1,-3-1-16,-5 5 0,0 0 44,0 4 1,-5 1-27,-3 3 1,-7-3 120,-4 2 0,-4-3-106,-4-4 0,-1-2 406,-2-6 0,-3-1-157,3-2 1,-2 1 42,1-5 0,0-1-130,4-3 1,4 0-126,4 0 1,6-1-1175,2-3 603,0 3-2104,9-4 2654,-3 5 0,15-5 0,3-1 0</inkml:trace>
  <inkml:trace contextRef="#ctx0" brushRef="#br0" timeOffset="6">13499 4694 8306,'-6'-6'0,"-4"1"223,9-1 1,-6 5 164,4-3 0,0 4-55,-5 4 1,5 3-35,-5 4 0,4 5-42,-3 4 1,4 2-4,-1 5 0,-1 3-43,1 9 1,-3 1-96,3 6 0,0-4 51,4 0 1,0-6-217,0 2 1,0-3-198,0-5 1,0-3 164,0-8 0,0 1-1079,0-5 597,0 1-1494,0-10 1109,0-1 948,0-5 0,0-5 0,0-1 0</inkml:trace>
  <inkml:trace contextRef="#ctx0" brushRef="#br0" timeOffset="7">13123 5128 8221,'5'-6'0,"-3"-1"26,6 3 0,-3 3 214,6-3 1,-1 2 248,9-2 1,4-1-102,4-3 0,6-2-86,1 3 0,2-4-78,6 0 0,-2 3-16,2 1 0,-4 3-403,-7-4 0,0 6 213,-4-2 1,0 3-931,-4 1 1,-1 0 160,1 0 751,-5 0 0,4 0 0,-5 0 0</inkml:trace>
  <inkml:trace contextRef="#ctx0" brushRef="#br0" timeOffset="8">14744 4249 8351,'0'-18'269,"0"1"-303,0 6-1,0-1 458,0 6-175,0 1 1,0 5-156,5 0 565,-3 0 1,3 3 78,-5 4-311,5 1-67,-4 18 1,4-1 39,-5 9-203,5 5 0,-2 3 197,4 8-614,-4 7 1,3 4 347,-3-27 0,-2 0-783,0-1 1,-1 0 683,3 6 0,-1 1-15,-1-5 1,-2 0 138,1 4 0,0 0-89,0-4 1,0 0-123,1 7 1,-2 0 58,-1-4 0,-1 0-10,3 2 0,-1 0 18,-2-6 0,1 0-86,2 0 1,0 0 0,-4 27-1084,0-1 950,-4-4 243,6-10 1,-3-5 164,5-3 0,0-12-140,0-3 0,0-8-71,0 1-155,0-9 664,0-2 0,0-6-648,0-3 1,0-7-538,0-8 1,0-3 689,0-1 0,0-10 0,0-2 0</inkml:trace>
  <inkml:trace contextRef="#ctx0" brushRef="#br0" timeOffset="9">15293 4100 8157,'6'-23'0,"-1"5"122,-5 2 0,0 5 18,0-1-47,5 6 427,1-4-169,6 3 46,-1 1-185,1-4 0,4 3 247,3-4-241,3 5-218,1-4 75,5 3 1,-1 0-54,4-1 1,1 5 103,-6 0 1,0 1-156,-7 2 1,1 0 37,-5 0 0,0 5-107,-3 3 0,-6-2 85,-2 2 1,-3 1 79,-1 6 0,-1-2-34,-3 2 1,-6 2 191,-5-2 0,-5 0-51,0-4 0,-1 1 57,-2-1 0,5-3-58,3-1 0,2-3-43,2 4 1,3-6 53,1 2 115,4-2-345,-2-2 184,5 0-179,5 0 1,2 0 38,4 0 1,2 0-4,2 0 0,-1 0-69,5 0 0,-1 0 103,1 0 0,1 1-186,-5 3 0,6-2 101,-2 6 0,1-2-76,-1 2 0,1 2 54,-5-3 0,1 4-71,-5 0 1,0 4 81,1 0 0,-6 1 16,-2-5 0,-3 4 37,-1 1 1,-2 0 12,-6-1 0,-1-2 17,-10 2 1,-1 2-52,-7-2 0,-2 0 139,-5-3 1,0-1-61,-1 0 0,6-4-26,2-3 1,5 1-2,3-2 0,2 1-1216,6-4-1040,-1 0 2239,6 5 0,6-3 0,6 3 0</inkml:trace>
  <inkml:trace contextRef="#ctx0" brushRef="#br0" timeOffset="10">16617 4831 8278,'0'-11'0,"0"-1"452,0 6-261,0 1 0,4 3 190,0-1-180,0 1 1,-4-1 243,0 6-191,0 4 111,0 9-212,0 2 1,0 6 153,0 3 11,-5 2-772,-2 10 407,1 2 87,-4 5 0,7-1 342,-4 1-650,-1-5 206,2-2 1,1-5 87,5 0 0,0-4-217,0-4 299,0-7 13,0-2-1231,0-6-715,0 1 712,0-1 1242,0-5-319,0-1 0,5-15 0,1-2 1</inkml:trace>
  <inkml:trace contextRef="#ctx0" brushRef="#br0" timeOffset="11">16275 5219 8278,'6'0'324,"-1"-5"1,0 4 52,3-3 0,2 3 159,1 1 1,7 0-67,5 0 1,5-4-147,6 0 1,2-3-203,2 3 0,-3-5-71,3 1 1,2 2-239,-2-2 1,-4 5-229,-3-5 1,-1 5-1412,4 0 1826,-5 1 0,10-3 0,-4-1 0</inkml:trace>
  <inkml:trace contextRef="#ctx0" brushRef="#br0" timeOffset="12">17862 4580 8087,'-11'-12'-359,"4"-4"1,-1-1 255,4-2 494,0-2 0,4 8 181,0-2-415,5-3 132,1 5-143,6-8 0,1 4 194,2-2-161,2-2 0,6 8 64,5-9 0,-4 10 92,3-3-144,-3 2-298,4 1 57,-4 1 235,4 0-101,0 4 0,-3 2-94,6 5 1,-1 0 242,5 0-364,4 0 96,-4 0 0,9 5-19,-6 3 105,5 7 0,-9-1-125,0 5 0,-5-4 70,-6 4 0,-5 0-29,-3 4 1,-3-4 175,-5 0 1,-2 0-195,-5 4 0,-10 0 65,-5 0 0,-5 0-141,-3 0 1,-1-2 87,-3-2 0,-2 1 32,-5-4 0,3-1 13,1-4 1,1 1-25,-2-1 0,1-5 229,7-2 1,-1 1 40,9-1 1,-1 0 417,5-4-300,5 0-220,0 0 1,8 0-139,2 0 0,7 0 189,8 0-128,8 5 0,-2-2 75,5 4-36,1 1 0,3-1-153,0 1-62,-4 0-320,3 3 418,-4 1 1,0 0-10,-2 3 1,1-1 73,-2 5-171,1 0 148,1 4 1,-5 0-119,-1 0 29,1 5 0,-6 1-42,2 5 1,-3 2 55,-4 2 0,-2-1-6,-2 5 0,-3-1 33,-5 5 1,-2 0-10,-1 0 0,-5-5-10,-7 1 1,-1-4 59,-6 4 0,0-6 99,-8-2 1,-1-1 110,-3-6 0,-5-1 49,-3-3 0,-4-4-134,-4 0 0,-2-5-40,-5 1 0,0-3-2,0-5 1,1 2 78,3-5 1,2 0 12,6-4 1,8-1 23,2-3 0,13-2-10,-1-6 0,9-1-82,2-2 1,6 3-98,6-4 1,1 4-394,3 0 0,2 1-967,6-1 1449,-1 6 0,11-4 1,2 3-1</inkml:trace>
  <inkml:trace contextRef="#ctx0" brushRef="#br0" timeOffset="13">19084 3974 8072,'0'-11'-233,"-5"0"0,4-1 233,-3 1 618,3 4 0,1-3 138,0 3-350,0-3-222,5-2 0,1 2 167,6 2-186,-1-2 0,2 4 54,2-6 1,2 2-101,2 3-64,2-4 1,-3 10 78,5-3 1,0 3-201,-1 1 1,-3 0 21,0 0 0,-3 1 121,3 3 1,-5-1-150,1 4 0,-6 0-33,-2 0 22,-4 3 101,2-3 0,-5 4-7,0 1 0,-1-5 69,-3 1 0,-2-6 11,-6 2 1,5 1-37,-1-1 0,0 1 4,-3-1 0,3-3 92,1 3-43,4-3-167,-2-1 1,1 2 22,0 1-29,1-1-6,3 8 0,0-8 79,0 6 1,0-4-60,0 3 0,1-3 42,3 4 1,6-1-2,5 5 0,4-1-4,-4 1 1,7-1 23,1 1 1,0-1 1,3 0 1,-2 5 4,-1-1 1,-4 1-70,0 0 1,-5-2 50,2 5 0,-8-2-118,0 2 0,-5 3 99,0-3 1,-3-1-59,-3 1 1,-5-1 43,-7 1 0,-7 1 22,-5-5 1,-6 0 46,-1-3 0,-1-1 143,-7 1 1,0-5 80,-4 1 0,6-6-146,2 2 1,7-3-156,4-1 0,10-1 116,5-3 0,6 2-2219,6-6 2145,5 6 0,6-14 0,7 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17:32:18.04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3997 5482 8242,'0'-18'70,"0"3"1,0-1 187,0 0 1,0 1-143,0 4-43,0-1 1,0 1 137,0-1 0,-4 5-42,1-1 224,-1 6 88,4-9-101,0 10 90,0-9 343,0 9-263,0-4-233,0 15 0,-1-1-117,-3 10 1,-3 1-11,-4 7 0,-2-2-239,-2 6 0,-3-1 91,-4 4 1,0 1-175,3-1 1,-1-1 77,4-3 0,1 2 13,4-5 1,4-1-12,4-3 0,1-4-141,2 0 0,2-5 174,1 1 1,2-6-11,3-1 1,2-6 128,-2 2 0,3-1-99,4 1 1,-2-3-234,2 3 1,2-3 146,-2-1 1,5 0-133,-1 0 0,3 0-53,1 0 0,1 0-345,3 0 1,-2-4 98,5 0 1,-4 0-170,1 4 1,-5 0-80,-3 0 0,-2 0 764,-6 0 0,-4 0 0,-2 0 0</inkml:trace>
  <inkml:trace contextRef="#ctx0" brushRef="#br0" timeOffset="1">4180 5733 8536,'-6'0'2193,"1"0"-1368,0 0-202,3 0 1,-2 5-58,8 3 0,-1 3-246,4 5 1,0 1-275,0 6 0,2 1 168,-5 3 0,4 0-372,-5 7 1,1-6 204,-4 6 0,4-6-830,0 2 545,0-9 1,-4 5-1247,0-7 982,0 3 1,0-4-374,0-3 1,0-6-19,0-2 893,5 1 0,1-2 0,6 0 0</inkml:trace>
  <inkml:trace contextRef="#ctx0" brushRef="#br0" timeOffset="2">4820 5722 8100,'-12'-10'597,"2"2"75,2-7 0,5 7-373,6 4 251,4-2-304,-1 5 0,4-4 1247,-2 5-993,2 0 1,3 0-111,2 0 1,1 0-277,3 0 182,3 0-540,-4 0 241,10 0 0,-3 0 238,6 0-931,-1 0 577,-1 0 0,0-4-14,-2 0-602,-8 0 453,8-1 0,-13 4-2452,5-3 2734,-10 3 0,6 1 0,-9 0 0</inkml:trace>
  <inkml:trace contextRef="#ctx0" brushRef="#br0" timeOffset="3">4922 5870 12589,'12'0'3149,"4"0"-2321,-3 0 0,10 0 34,0 0 554,5 0-864,6 0 0,-1 0-159,-3 0-300,-2 0 0,-1 0-1214,0 0 1,-1 2 769,-3 1 0,0 0 351,0 5 0,0-1 0,-1 5 0</inkml:trace>
  <inkml:trace contextRef="#ctx0" brushRef="#br0" timeOffset="4">6304 5459 8190,'0'-11'35,"0"-1"-18,0 1 1,2 3-18,1 1 308,4-1-277,9-3 1,-3 0 1263,2 4-791,-2-3 1,0 8-174,2-1 0,-3 1-55,4 2 1,0 0 110,-1 0 1,6 2-143,-2 1 1,2 0-40,2 5 0,-4-2 40,0 2 0,-1 2-122,1-3 0,-2 7-55,-6 2 0,-5 4-227,-2-1 0,-3 8-179,-1 3 1,-6 4 196,-5 4 1,-10-1-51,-5 5 1,-6 0-170,1 4 0,-2-6 340,-1-2 0,1-2-36,3-2 1,7-1 337,8-3 1,3-3-27,5-8 0,2 1-142,5-4 1,0-1 93,0-4 0,6-4-45,5-4 0,3 3-105,9-3 0,-1 1 292,8-4 0,1-4-497,3 1 0,0-6 72,0 1 0,-1 2-902,-2-2 0,1 2-53,-6-2 0,1 3-399,-4 5 0,0 0 1428,-1 0 0,1-5 0,0-1 0</inkml:trace>
  <inkml:trace contextRef="#ctx0" brushRef="#br0" timeOffset="5">7618 5448 8147,'-29'-17'0,"6"5"948,7-4-436,4 9 498,5 2 1,1 5-1,2 0-615,3 0-317,-4 5 21,5 1 0,0 11 125,0 2 1,0 7-43,0 5 0,0 6 154,0 1-431,0 5 275,0-8 1,4 6 128,0-3-507,-1-8 144,2 8 0,-3-13-384,2 1 358,-3-7 1,0-2-772,3-6 0,-3 1 440,3-1 0,-3-3-376,-1-1 0,-1-4 7,-3 1 780,-2-3 0,-6 4 0,1 1 0</inkml:trace>
  <inkml:trace contextRef="#ctx0" brushRef="#br0" timeOffset="6">7309 5790 8157,'0'-11'0,"0"0"997,0-1-580,0 1 1,5 3 71,3 0 0,2 1-191,2-5 1,5 4-223,6-4 1,3 6 140,8-9 1,4 4-835,11-4 0,0 2 183,4 2 1,0 1-231,4 2 0,-5-1 664,-2 6 0,-3-6 0,-1 2 0</inkml:trace>
  <inkml:trace contextRef="#ctx0" brushRef="#br0" timeOffset="7">8303 5425 8139,'-6'-17'2359,"1"5"-1607,5-5 169,0 6-106,0 4-169,0 2 38,0 0-338,5 4 1,1-4 124,5 5-225,1 0-66,4 0 1,2 0-125,5 0 10,0 0 0,5 1 1,2 3 0,-2 2 118,-1 6 1,-3 0-512,-1 4 0,-2 0 182,-2 3 1,-6 3-413,-5-3 1,-7 8 234,-1 3 0,-7-1-164,-8 2 0,-4-5 89,-7 5 0,0-5-72,-4 5 0,-1-6 358,-3 2 1,1-2-51,3 2 1,2-4 170,5 0 1,6-2-73,6-6 0,1 4 570,6-3 0,0-1-268,4-4 0,5-3 601,3-1 0,3-3-212,4 4 1,3-6 15,5 2 0,0-2-868,0-2 0,5 0 203,2 0 0,3 0-476,1 0 1,1 0 336,-1 0 1,-1-4 157,-3 0 0,3 0 0,-3 4 0</inkml:trace>
  <inkml:trace contextRef="#ctx0" brushRef="#br0" timeOffset="9">4191 6978 8098,'0'-11'0,"-1"-1"0,-3 1 865,3 5-491,-4-5 0,1 9 664,0-6-657,-4 6 1,1-7-82,-4 5 0,-2 0-36,-2 4 1,-3 5-151,-5 3 0,0 8 77,1 7 1,-5 1-158,0 7 0,-3 3 88,3 4 0,1 4-347,3-4 1,4 4 39,0-4-2,10 5 106,-1-7 1,10 7-338,0-5 298,0 0 0,8-5 22,4-3 1,7-3 35,0-8 1,4-2 16,3-6 303,-1 0-281,8-4 1,-9-2-47,2-5 526,-2-5-282,-1-2 0,-1-8 408,-3 0-365,2-5 0,-9 6-276,-1-5-6,1 0 0,-11 0 538,3 0-1128,-3 0 474,-6-4 0,-3 5-53,-7 3-742,-8 2 651,-6 7 0,-14 2-477,-3 8-789,-2 7 1268,-3 7 0,9 5-535,1 0 531,4 4 1,9-4 325,5 0 0,8 0 0,3-4 0,-2 3 0</inkml:trace>
  <inkml:trace contextRef="#ctx0" brushRef="#br0" timeOffset="10">4934 7115 8122,'-22'-11'0,"3"-1"538,8 6-474,6-4 0,6 7-130,3-4 953,2 4-638,0-2 1,5 4 2,-4-3 605,3 3-539,2-4 1,3 5 52,0 0-253,6 0-47,1 0 0,8 0 35,4 0 1,0 0 82,0 0-434,6 0 227,-5-5 0,7 3-371,-8-1 1,2-3-1635,-9 3 2023,-1-1 0,-8-1 0,-2-2 0</inkml:trace>
  <inkml:trace contextRef="#ctx0" brushRef="#br0" timeOffset="11">5048 7184 8078,'-22'4'0,"3"-1"1172,8 1-235,6 1 768,5-4-1114,5 5 1,1-6 69,6 0 234,4 0-513,7 0 1,6 0-6,6 0 1,-4-2-154,4-2 0,0-1-669,7-2 387,2-3 0,-8 5-542,2-3 0,-3 2-1882,0 2 2482,-6 3 0,4-10 0,-4 5 0</inkml:trace>
  <inkml:trace contextRef="#ctx0" brushRef="#br0" timeOffset="12">6327 7001 8011,'-7'-10'452,"-1"2"114,5-2-114,-2 4 0,5-6 20,0 1 66,0-1-44,0 1 0,2 0-187,1-1 0,4 5-64,4-1 1,2 4-98,2-3-64,3 4 98,0-2 1,7 5-177,-2 0 41,2 0 0,-2 0-43,0 0 1,0 1-27,0 3 1,-4-1-111,0 4 0,-9 1 32,1 3 0,-3 1-63,-1-1 0,-1 0 45,-6 1 1,0 3-15,0 0 1,0 1 166,0-5 0,0 0 58,0 1-121,-6-1 356,5 1-199,-9-1 1,7-3-6,-4-1 0,3 1-14,-4 3 0,6-3 39,-2 0 124,3-1-185,-4 0 1,3 3 35,-1-3-83,1-2-87,2 6-20,0-5 159,0 5-174,5 1 33,2-6 1,8 3 76,0-5-142,6 5 127,-4-3 0,6 2-9,0-1 48,0 1-54,0-2 0,-2 4 260,-2-2-243,-2 2 1,-6 2 52,1-1 0,-6 0 113,-2 1 0,-3 3-99,-1 0-36,-5 0 0,-6 2 65,-8 2-214,-3-3 157,-6 6 0,3-9-40,-6 2 1,1 1-119,-4 0 1,1-1-56,2-4-60,-2-4 214,14 3 1,-6-8-1183,9 6 372,6-5-1899,5 2 1372,10-5 1343,7 0 0,16-11 0,7-1 0</inkml:trace>
  <inkml:trace contextRef="#ctx0" brushRef="#br0" timeOffset="13">7595 6875 8117,'-22'-15'669,"3"0"-250,3 0 1173,9 8-1067,2 2 1,5 7 25,0 1 0,0 4-154,0 4 0,4 6-198,0 2 0,0 2-53,-4 2 1,4 5-161,-1 2 1,1 3 59,-4 2 0,0-5-160,0 1 1,0-6-169,0 2 223,0-8 0,-1 1 138,-3-5-1415,3 0 844,-9-3 0,7-2-71,-4-2-1417,4 2 1980,-2-9 0,-5 9 0,-3-3 0</inkml:trace>
  <inkml:trace contextRef="#ctx0" brushRef="#br0" timeOffset="14">7332 7184 8105,'-11'0'0,"-1"0"1839,6-5-1146,1 3 1,6-7 1274,3 6-1358,2-6 0,16 2 91,5-4-251,4 0-136,9-1 0,5-3-190,9 0 0,1 0-334,3 3 0,-3 2-1409,-1 2 1206,-4-2 0,0 5-2643,-1-3 438,-4-2 2618,-1 9 0,-3-9 0,5 4 0</inkml:trace>
  <inkml:trace contextRef="#ctx0" brushRef="#br0" timeOffset="15">8371 6773 8243,'0'-17'0,"0"4"0,0-2 1009,0 2-569,6 2 1,-4 3 251,6 1 235,-6-1-129,8-3-168,-3-1-507,4 1-30,1 5 0,-1 1 38,0 5 0,2 0-165,2 0 0,-2 0-188,2 0 218,3 0-61,-5 0 1,4 0-44,-1 0 1,-4 1 202,4 3-590,-4 2 334,0 0 0,-1 4-127,1-2 37,-1 2 221,0 2 1,-4-1-40,-3 0 215,2 6-86,-5-4 0,4 3 300,-5-4-212,0-1 1,-5 0 390,-2 1-345,-4-1 1,0-3 9,0-1 91,-1 1-205,6 4 0,-4-2 111,2-3 53,3 3-140,-5-3 0,9 4 126,-3 1-349,2-1 90,2 0 0,0 1 269,0-1-178,0 1 0,2 0 92,2 4 0,2-4-69,5 4 1,6-4 114,2 0 0,2-2-69,2-3 1,4 4 143,0-4 0,-1 3 27,-3 2-90,0-1 0,-4-3 160,0-1 1,-5 1-283,1 3 47,3 1 1,-9-2-224,2-2 0,-7 2 91,0-3 0,-4 2-45,-4-1 0,-4 2 93,-7-2 0,-6 1-160,-6-2 1,-10 2 73,-1-5 0,-9 5-1357,-2-2 657,-11-2 1,5 6 722,23-7 0,0-1 0,-29 5 0,29-4 0,-1 1 0,0-1 0,0 1 0,-1-2 0,1 1 0</inkml:trace>
  <inkml:trace contextRef="#ctx0" brushRef="#br0" timeOffset="16">4191 8486 7868,'-7'-18'192,"-1"3"0,4 6 239,-3 1 0,-1 4-83,-3-3-140,-1 4 1,0-2-40,-4 5 1,-1 0-145,-6 0 1,-1 5 348,-3 3-341,3 2 30,-9 7 0,9 0 173,-3 6-59,-2 5-23,10-4 1,-5 5 6,12-2 1,0-2 65,8 6-299,0-6 83,4 3 1,6-5 192,6 0-384,9 0 155,4-6 1,11 0-127,-1-6 245,1-4-54,4-2 1,-3-7 256,4-1-656,-4-4 418,-2-9-203,-8 3 195,-4-8 1,0 7 68,0-5-277,-5 0 115,-7-4 1,-2 4 175,-5 0-1047,0 0 611,-4-4 0,-7 0-18,-4 0-1064,-6 0 826,-5 5 1,-6 3 557,-3 8 0,1-2 0,-5 5 0,-1 0 0</inkml:trace>
  <inkml:trace contextRef="#ctx0" brushRef="#br0" timeOffset="17">3963 8691 8115,'5'7'0,"-4"-1"0,3-2 145,3-3-43,-6 4 1,5-4 254,-2 3 167,-3 3-187,4-1 0,-6 8-90,-3-3 1,-2 8-16,-6 0 1,-3 3-94,0 1 158,0 5-58,-2-4-591,5 9 411,-5-9 1,7 8 297,2-6-413,3 6 74,5-13 0,2 8 42,1-8 1,9-3-115,7-1 0,7-2 112,5-1 0,3-6-25,4-2 0,-1-3 260,5-1-523,0 0 323,-7-5 223,8-1-33,-12-6 1,3 1-269,-7-1 75,-3-4 40,-6 3 0,-2-7-77,-4 5 1,-6-6-38,-2 2 1,-3-1-881,-1 1 464,-10-3 294,-3 5 0,-13-6-512,-1 0 228,-5 5 297,3 2-1337,-5 4 872,-1 6 0,2 1 13,3 5-331,7 0 481,7 0 0,6 1 395,2 3 0,3 2 0,5 6 0</inkml:trace>
  <inkml:trace contextRef="#ctx0" brushRef="#br0" timeOffset="18">4991 8714 8205,'-12'-5'0,"1"-1"0,5-2 0,2 0 1227,3 6-244,1-3 316,5 0-881,1 4 0,9-8 218,1 5-365,4 0 1,-1 0-26,8 0 0,0-3-31,4 3 0,2 0 155,-3 4-491,-2 0 199,5-5 0,-9 4 200,3-3-1641,-8 3 559,3 1-1763,-10 0 1319,5 0 1248,-11 5 0,-6-4 0,-6 4 0</inkml:trace>
  <inkml:trace contextRef="#ctx0" brushRef="#br0" timeOffset="19">4968 8908 8166,'5'-6'1636,"7"-4"0,5 7-879,6-4 0,1 3 342,3-4 1,-2 2 706,6-2-1252,-1-2 1,8 5-922,0-3 274,6-2 0,-10 9 189,0-3-4045,0 3 3839,-10 1 0,9-5 1,-3-2-1</inkml:trace>
  <inkml:trace contextRef="#ctx0" brushRef="#br0" timeOffset="20">6601 8314 8116,'7'-16'214,"-2"3"0,-4-2 446,3 7-243,-3-2-179,4 4 323,-5 0-261,0-5 0,0 9 138,0-6 103,0 1-363,0 0 1,4 1 5,0 2 54,5 3-45,-3-9 1,5 8-93,1-1-66,4-4 1,-2 6-21,5-3 29,5-2 1,0 5 76,3-3-232,2 2 91,-5 2 1,1 2 54,-6 2-153,-5 2 156,-3 5 0,-2 1-145,-5-1 37,-1 1 1,-3-1 55,0 0 0,0 1-158,0-1 0,-3 1 71,-1-1 0,-5 2 85,1 2 1,2-2 138,-2 2-61,1-7 1,-1 2-93,1-3 283,-1 3-120,-3 2 0,-1-4 95,1-1-205,4 1 41,-3-2 0,9 4 230,-3-2-237,3-3 33,1 5-35,0-4 1,1 6 78,3-1 107,2-4-182,6 3 1,0-4 68,4 6 0,-2-2 7,5-3 0,0 3 102,3-2-160,1 2 1,-4 3 66,0 2 1,-1-2 7,1 2 1,-4-1-153,-7 1 15,2-2 0,-9 7 151,3-5-333,-8 6 96,-7-3 1,-11 1 195,-4 0-654,-1-5 366,-1 7 1,4-8-552,-3 2 346,-2-2 180,5-2 1,0-1-504,5-2 303,10 2 0,-6-9-1070,14 4 867,-4-5 1,6 0-83,3 0 673,7-5 0,7-6 0,5-7 0</inkml:trace>
  <inkml:trace contextRef="#ctx0" brushRef="#br0" timeOffset="21">7663 8223 8256,'-11'-11'843,"0"-1"-562,4 1 1018,-3 4-204,9 2-602,-4 0 0,1 5-197,0 0 0,0 5 146,4 7-476,0 9 223,0-2 0,0 14-165,0-2 50,5 7 58,-3-3 0,3 5-773,-5-6 342,0 0-21,0-5-1008,0-1 877,0-10 0,0 2-590,0-4-262,0-1 1303,0-4 0,0 1 0,0-1 0</inkml:trace>
  <inkml:trace contextRef="#ctx0" brushRef="#br0" timeOffset="22">7435 8520 8044,'-6'-11'0,"1"-1"0,10 2 2098,2 2-963,8-2-481,3 4 282,5 0-560,10-5 0,3 4 213,9-8-2554,6 2 1841,1-4 1,3 7 91,-6 3-2188,6-4 1089,-13 10 912,8-4 0,-4 0 0,0-1 0</inkml:trace>
  <inkml:trace contextRef="#ctx0" brushRef="#br0" timeOffset="23">8406 8177 8156,'-5'-16'1039,"3"-1"251,-1-2 0,6 7-438,5 4-189,-3 0-324,0 2 1,-4 0 401,3 2-44,-2 3-334,3-4-342,-5 10 0,0 6 221,0 2-629,0 8 352,-5 2 1,-6 3 139,-4 4-766,0 0 486,3 0 0,1 3-45,0-3-607,-1-2 524,6 0 1,-3-7-120,5-1 154,0 1 159,4-13 0,0 7 487,0-7-180,0 2 1,5-4-2,2-1-82,4 0 1,6-4-136,2 3 346,2-2-162,2-2 1,1 3 35,3 1 145,2 0-128,5 1 1,-1 0 206,-2 3-332,2 2 1,-9-4-8,3 6 0,-5 0-142,-3 4 195,-2-4-558,-6 5 286,-4-6 0,-2 4 46,-5 1 0,-3-1-93,-4-4 1,-2 1 15,-10-1-518,-5 1 401,-6-6 1,-1 3-883,-4-5 758,9 4 0,-15-6-272,11 2 0,-5-3-752,9-1 863,-1 0-482,9 0 404,2 0 645,4 0 0,1-5 0,0-2 0</inkml:trace>
  <inkml:trace contextRef="#ctx0" brushRef="#br0" timeOffset="24">8269 8132 8055,'0'-13'0,"11"-2"0,8 7 0,13 2 2234,10-2-1420,2 6 1,3-9 572,3 4-1353,2-3 0,6 2 599,3 0-2663,-3 1 1925,4 1 0,-9 0 84,-4 6-164,-2-5 1,-6 4 0,-2-4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17:32:17.74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11569 7184 8167,'-6'-5'0,"-4"3"459,9-8-155,-5 9 1,6-4 106,0 5 182,0-5-228,0 4 75,0-5 121,0 6-96,0 6-283,6 0 1,-5 5 16,3 1 1,-3 4 14,-1 3 1,0 4-250,0 4 0,0 2 44,0 5 192,-5-5-852,4 4 631,-5-3 1,6 0 2,0 0-300,0-4 206,0 2 1,0-7-99,0-2 113,0-2 1,4-6-175,0 1-146,0-1 416,1-5 0,1 5 0,6-5 0</inkml:trace>
  <inkml:trace contextRef="#ctx0" brushRef="#br0" timeOffset="1">11581 7652 8167,'-5'-11'0,"-2"-1"0</inkml:trace>
  <inkml:trace contextRef="#ctx0" brushRef="#br0" timeOffset="2">11090 7229 8222,'-12'-16'0,"6"-1"0,2-2 1124,13 3-664,4 4 0,15 1 240,2 0-179,3-1-343,6 1 1,6-1 194,4 1-1606,6 5 1435,2 1 0,0 5-346,0 0 116,-5 0 0,-6 0-210,0 0 0,-6 0 243,-2 0 1,-7 0 41,-5 0-83,-2 0 0,-6 0 216,-3 0-216,-2 0 107,-1 0 0,-1 0-125,0 0 1862,1 0-1618,-6 0 0,4 1 397,-2 3-383,-3 2 0,4 7-47,-5 2 1,1 0 35,-1 8 1,-3-2-13,3 10 0,-4-1-23,-4 5 1,3 3-101,-3 0 0,2 4 78,2-4 1,0 4-292,0-4 1,2-4-2,2-4-401,-3-4 394,9-3 0,-9-7-1378,3-4 705,2-1-1075,-4-5 958,3-1 383,-5-5 0,-5-5-890,-3-2 1460,-2-3 0,-7-7 0,0-1 0</inkml:trace>
  <inkml:trace contextRef="#ctx0" brushRef="#br0" timeOffset="3">11855 7229 8222,'7'-22'-95,"1"-1"1,0 4 350,3 0 1,4 3 443,1-3 1,4 4 253,-1-4-598,8 5 1,2-2 39,5 4 1,0-3 110,1 0 1,0 3-345,3 5-127,-2 4 0,3-6 338,-5 6-642,1-1 237,-6 4 1,1 5 258,-7 2-868,-3 4 505,-8 5 0,-6-2-395,-2 5 323,-13 5 0,-5 2 12,-13 4 0,-6-1 106,-5 2 1,-4 5-174,4-1 1,-3-2 185,2-3 0,4-2 228,8-1 0,1 3-111,7-7 1,6-1 188,1-3 0,9-5 53,-1 1 1,4-2 195,4-2-315,2 0 0,9 1 241,0-1 34,11 1 0,-7-5-107,8 1 0,2-6-53,1 2 1,2-3-382,-2-1 0,2 0 109,-5 0 0,2 0-1048,-6 0 1,1 0-65,-9 0 0,0 0-1717,-3 0 2822,-6 0 0,4 0 0,-3 0 0</inkml:trace>
  <inkml:trace contextRef="#ctx0" brushRef="#br0" timeOffset="4">12574 7344 8065,'-6'-18'457,"-3"1"573,5 6-687,1 0-329,3 4-10,0 2 791,0 5 0,0 5-242,0 3-177,0 7-235,5 3 0,-4 6-131,3 3 0,1-3 118,-1 2 1,4 2-146,0-1 0,3-4 62,5-4 1,-2-1 94,5 1-49,0-3 1,1-8-38,3-1 51,-3-4-53,8 2-117,0-5 119,-4-5 0,13-2 57,-3-4-281,3-5 227,-3-2 1,-1-5 70,-2 0-266,-3-5 79,0 4 1,-4-10 120,2 0-1109,-7-1 837,-2-4 1,-10 6-643,1 2 554,-5 4 1,-3 10-938,-8 6 0,-6 4 82,-1 7 1153,0 0 0,-2 10 0,-1 3 0</inkml:trace>
  <inkml:trace contextRef="#ctx0" brushRef="#br0" timeOffset="5">13534 7229 8115,'-29'-22'1340,"6"5"1848,7 6-2235,9 4-381,-3 7-254,3 0 1,-3 2-18,3 1 0,-4 4-57,4 4 1,2 6 112,1 2-306,3 7 4,1 4 1,0 4-130,0 0 96,0 0-522,5 1 342,1-1 145,6-5 1,0 3-57,3-6 1,-1 0 103,5-7 0,0 1-96,4-5 225,0-5-139,0 1 0,1-10 61,3 3-340,-3-3 166,4-1 0,-5 0-1274,-1 0 925,-4 0 1,3-4-1080,-6 0 1,-4-5 668,-3 2 354,-6-3-1078,3-2 696,-5 1 875,-10 5 0,-2-10 0,-11 4 0</inkml:trace>
  <inkml:trace contextRef="#ctx0" brushRef="#br0" timeOffset="6">13374 7549 8115,'-12'-6'337,"6"-4"152,2 2 1,3 2-102,1-2 0,5 2 121,3-2 1,7-2 639,4 2-743,3-2 1,5 3-330,4-1 0,3 0 30,4-3 0,2 0-618,1-1 444,-1 1 0,-7 3 90,-3 0-2118,-2 6 834,-10-8 1261,-2 3 0,-4-9 0,-1-2 0</inkml:trace>
  <inkml:trace contextRef="#ctx0" brushRef="#br0" timeOffset="7">13328 7172 8107,'-4'-21'737,"1"2"-506,-1 2 0,13 6 653,2-1 0,8 1-317,0 0 1,4-1-116,4 1 0,6-5-155,5 1 0,10-5-689,1 1 1,2 4-1127,2 3 1518,1 1 0,-2 10 0,-1-5 0</inkml:trace>
  <inkml:trace contextRef="#ctx0" brushRef="#br0" timeOffset="8">15224 7081 8228,'0'-11'-106,"0"3"-209,0 0 1697,0 6-238,0-3 337,0 5-1022,5 5 1,-4 1 78,3 6 0,-3 4 94,-1 3-483,0 3 1,2 4 77,2 1 0,-3 5-83,3-2 0,2 3-198,2 1 1,-2-3-1,2-1 119,-1-4 0,5 2 56,-1-6 1,-3-4-84,-1-3 0,-4-2 9,1-1-263,-3-6-28,-1-1-2428,0-5 1262,-5 0 1410,-2-5 0,-9-1 0,-2-6 0</inkml:trace>
  <inkml:trace contextRef="#ctx0" brushRef="#br0" timeOffset="9">14950 7081 8228,'-12'-28'268,"6"4"1,2-3-113,8 8 1,11-1 280,8 5 1,8-4 122,-1 3 1,3 1-129,1 4 1,2-1 32,2 1 1,4 3-150,7 1 0,0 4-1360,4-1 1123,-10 3 0,7 1 202,-9 0-1226,-6 0 869,-2 5 0,-16 2-627,-1 4 497,-9 0 1,-2 2-35,-5 2 1,-5-1 50,-2 5 1,-9-5 599,-3 1 0,-2 2-513,-2-2 0,-5 4 351,-2-4 0,0 4-298,0-3 0,5-1 211,-2-4 0,8 1-39,4-1 1,2-3-70,2-1 272,4 1 1,3 0-67,8-1 1,4-4 222,7 1 0,3-2 149,5 2-470,5-3 1,2 4 65,8-5 1,-1 2-178,5 1-25,-5-1 1,1 7 49,-8-6 1,-2 6-168,-5-1 0,-5 3-76,-3 4 1,-8-2 167,-3 2 1,-2 3-210,-2 1 1,-6 3 48,-1 1 1,-8-1-113,-4 1 1,-8 4-3,-4 0 1,-2-1 39,-1-3 1,1-5 8,3-3 0,3-2-479,8-2-184,3-4-457,9-2 636,2-5 1,15-3 707,6-5 0,14-4 0,6-11 0</inkml:trace>
  <inkml:trace contextRef="#ctx0" brushRef="#br0" timeOffset="10">16058 6990 8060,'-12'-22'1169,"1"3"-679,5 8-314,-5 5 1,9 6 55,-6 0-239,1 0 0,-5 2 1211,1 2 1,3 3 56,1 8-1093,-1 3 1,2 6-229,2 3 0,3 2 297,1 5-762,0 1 422,5-1 1,1 0-460,5 0 435,1 1 0,-1-1 17,1 0 0,0-5-50,4-2 1,-4-3 190,3-1 0,3-5-124,1-3 0,3-4 278,1-3 0,0 1-44,-1-5 0,5 0-473,0-4 226,-1-6 0,1 4 107,0-6-1975,-6 1 885,-4-5 1089,-11 6 0,-1-9 0,-5 2 0</inkml:trace>
  <inkml:trace contextRef="#ctx0" brushRef="#br0" timeOffset="11">15955 7355 8109,'-11'-11'1573,"4"-1"-1210,3 1-535,8 4 150,8-3 1,4 5-22,3-2 978,8-4-594,-8 5 0,18-5 150,-3-1 179,13-4-549,-5 3 1,10 0-972,-3 6-468,-7-1 1243,8-3 1,-20 3 165,1 0 1,-11 2 108,-5-1-200,-2-4 0,-7 5 0,-1-5 0</inkml:trace>
  <inkml:trace contextRef="#ctx0" brushRef="#br0" timeOffset="12">16046 6990 8109,'-28'-12'1641,"6"1"-1351,4-1 0,11 1 0,4-1 1,6 1 947,5 0-772,7 4 0,4-3 248,8 3-324,2-4-682,5-5 530,6 3-1129,0-8 991,6 8 1,1-5 136,2 3 1,2 3-157,3 1 1,-4 3-82,-4 5 0,0 1 0,-1-3 0</inkml:trace>
  <inkml:trace contextRef="#ctx0" brushRef="#br0" timeOffset="13">17131 7035 8148,'-5'-23'0,"-2"1"0,-4 1 0,0 6 0,3 0 0,1 7 0,-1-1 0,-3 2 0,-1 0 0,1 4 0,-4 1 1492,-1-2-625,-4 13-867,7-1 0,-8 19 0,3-3 0</inkml:trace>
  <inkml:trace contextRef="#ctx0" brushRef="#br0" timeOffset="14">16937 6978 8148,'-11'28'600,"4"-14"1,2 1 0</inkml:trace>
  <inkml:trace contextRef="#ctx0" brushRef="#br0" timeOffset="15">16880 7127 8484,'6'28'2107,"-2"2"0,-3-1-1721,-1 2 0,6-2-313,1 1 1,3 2-112,2-5 0,3-1-17,0-3 1,7-1-93,1-3 138,-1-3 408,11-9-252,-8-2 0,11-5-83,-1 0 0,5-9-37,-2-3 1,0-5 473,-3 1-378,-1-4 0,-4-2 28,1-4-867,-6-1 826,-2-1 0,-1-1 107,-3-5-829,-3 0 431,1-1 1,-6 1-343,0 0 0,0 5-164,-4 2 380,3 3 213,-8 6-18,3 2 0,-5 8-132,0 0 446,0 6 156,0-3 1,0 6-176,0 3-29,0 2 1,0 7 7,0 2 0,0 3-94,0 5 0,0 3 401,0 1-256,0 5 1,0-3 11,0 5 55,0 0-199,0-4 0,0 1 92,0-4-483,0 5 229,0-13 1,0 2-354,0-9 164,0-1 135,0-5-381,0 0 47,0-6-563,0-6 689,0-5 1,0-7-244,0-5-850,0 1 839,0-1 0,0-5-245,0-3 391,0-2 254,0-1 0,1-1 365,3-3-300,-3 2 1,4-8 206,-5 2 0,4 4-79,0 3 1,0 7 225,-4 9 0,0 3-24,0 5 1018,0-1 0,0 7 211,0 5-188,0 5-775,0 7 1,5 4 690,2 3-737,8 3 0,-1 2 123,5 2-319,0 4-9,4 4 1,0 0-244,0 0 55,5 6 1,-3-4-794,6 6 446,-6-5 304,3 3 1,-6-11-209,-3-3 1,1-2-321,-5-1 1,0-6-976,-3-6 510,-1 1-699,1-11 1710,-6 4 0,-1-5 0,-5 0 0</inkml:trace>
  <inkml:trace contextRef="#ctx0" brushRef="#br0" timeOffset="16">17577 7298 8271,'-7'-6'844,"2"-5"-401,5 10 1,2-5 85,1 2-332,4 3-7,9-9 1,-2 5 495,5-3-496,5-2 1,7 3-60,7-4-127,2 5-712,11-5 1025,-9 5-941,8 0 540,-10-4 0,5 7 189,-4-5 0,-1 1 36,-6-5 0,-6 2-253,-5 3 1,-5-3-39,-7 2 1,-3 2-1507,-1-2 434,-4 0 2192,2 2-359,-5 1-294,0 0 455,-5 4 1,0-3-331,-3 8 0,-1-2 629,5 6-675,-4-1 1,6 9-33,-2-1 0,3 1-322,1 0 0,0-3-81,0 7 63,5-7 32,2 9 1,9-9-323,3 2 185,3-2 1,3-2-70,6 1 0,-1-6 101,8-2 0,-2-3-123,-2-1 46,0-5 1,4 1 100,0-7-541,0 2 554,-8-8 1,0 2 269,-7 0-119,7-11 1,-16 6-397,5-10 271,-5-1 1,-4-3 48,-2 0-349,-3 4 152,-5-3 0,-1 14-49,-3 0 0,-2 7-766,-6 4 450,1-2-533,-1 9 571,1 1 0,5 6-1339,2 5 1477,3 1 0,3-1 323,6 1 0,-1-1 0,10 1 0</inkml:trace>
  <inkml:trace contextRef="#ctx0" brushRef="#br0" timeOffset="17">19324 6875 8126,'0'-28'529,"0"6"0,0 8 220,0 6-61,0 5 1,-5-5 515,-3 4-800,-2 0 0,-1 4 224,-1 0-605,-4 0 18,3 0 0,-5 0-236,3 0 0,3 5 220,-4 3 0,0 2-255,1 1 1,-1 1 151,5-1 1,-4 4-58,-1 1 26,1-1 0,4-3-31,-1 4 86,1-4 1,1 5 58,2-6 0,3 1 330,5-1-334,0 1-42,5-1 63,2-5 0,9 4 25,3-2 0,6 1 1,2-1 0,5 2-183,-2-3 91,-2 4 1,4-4 35,-5 1 1,-1-1-7,-3 5 0,-1-1-5,-3 1 90,-3-1-74,-9 0 1,1 1 263,-4-1-120,0 6 0,-12-1-96,-7 3 24,-3 3-37,-20-4 0,3 3 37,-11-2-884,-5 3 993,10-9 0,-4 7-745,11-5 36,5 0 6,6-3 60,11-1 0,9-5 87,6-2-1942,9-2 2320,6-2 0,9-6 0,3 0 0</inkml:trace>
  <inkml:trace contextRef="#ctx0" brushRef="#br0" timeOffset="18">19758 6910 8123,'-23'-30'2629,"7"11"-2224,4 8-486,6 7 8,6-1 219,0 5 0,4 1 320,0 3 0,-1 3-77,-3 4 580,0 5-587,5 2 1,-3 10 76,2 3-284,-3-4 1,0 6 114,3-2-61,-3-3-379,4 5 379,0-4-276,2 0 112,-1-1 1,8-6 98,-3-3 0,5 1-190,-1-5 0,-1 1 114,5-5 1,0-5-115,4-2 0,0-3-1109,-1-1 764,1 0 0,4 0-906,0 0 0,-1-1 591,-3-3 1,0-2-485,0-5 1,-6-1 1169,-1 1 0,-9-6 0,-2-1 0</inkml:trace>
  <inkml:trace contextRef="#ctx0" brushRef="#br0" timeOffset="19">19655 7149 8070,'0'-17'1122,"0"0"-688,0 11 1,3-3-77,4 5-183,1-5 0,15 7 650,0-6-384,5 1-162,16 0 0,-1-3-1435,11 2 1211,-6-2 1,1 3 234,-7-1-1903,-3 5 1388,-4-7 1,-6 8 262,-2-6 1,-6 4-39,-6-3 0,1-1 0,-10-3 0</inkml:trace>
  <inkml:trace contextRef="#ctx0" brushRef="#br0" timeOffset="20">19701 6750 8355,'5'-12'1423,"6"1"-884,12 5 0,10-3 131,5 5 1,6-5 81,-3 1 1,10 2-1918,6-2 2480,0 6-965,-23-3 0,0 0 1,25 3-212,-26 1 1,-1-1-33,23 0 1,4 2 286,-9 0-4231,-1 5 3837,-18 2 0,4 5 0,-12 4 0,2 1 0</inkml:trace>
  <inkml:trace contextRef="#ctx0" brushRef="#br0" timeOffset="21">12095 9217 8147,'0'-12'0,"-4"1"0,0-1 478,0 6-116,4-4 429,0 9-187,0-10 0,2 10-103,1-3-412,-1 3 107,3 1 0,-1 1 196,-1 3-85,6 8-126,-8 0 0,5 10 276,-6-3-246,5 8 0,-4-2-14,3 5 1,1 1 58,-1 3 1,1-3 135,-2-1-211,-1-5 0,7 3-220,-6-5-496,6 0 457,-7-5 0,6-2 26,-4-4-230,5-6 97,-8 4 323,4-9-160,-5 5 77,0-6 255,0-6-145,0-5 0,0-3-155,0-5 1,4 0-93,0-4 0,4-5 193,-4-2-625,4-3 337,-1-1 0,8-1-444,0 1 408,6 5 1,-4 1 80,6 5 1,-5 1-2,-3 3 110,3 8 1,-5 2 61,2 5 0,-3-3-255,0 3 773,-1 0-400,1 4 1,-1 0 47,1 0 412,4 5-385,-3 2 1,5 9 42,-3 3 1,-3 4-4,4 4 1,-4-2 395,0 5-298,-1 1-850,1 3 341,-1 5 151,-5-8 0,5 6 65,-4-11 1,0 1-6,0-4 0,-4-5 129,0-3-426,4-2 112,-6-7-1533,4 4 1244,-5-9-138,0 4 540,0-5 0,0 5 0,0 2 0</inkml:trace>
  <inkml:trace contextRef="#ctx0" brushRef="#br0" timeOffset="22">13362 9331 8225,'-11'-10'246,"0"2"3,4 3 156,2 0 209,5 4-365,0-4 263,0 0 154,0 3-261,0-3-318,0 5 18,5 0 1,2 1 268,4 3 20,0-2-207,1 8 0,1-5 355,2 2-271,3 4 0,4-10 9,1 3 0,0-3-31,0-1 1,5 0 130,2 0 1,2 0-101,-2 0 0,5-5-140,-1-3-71,0-2 1,0 2 366,-7 1-1381,-3-1 692,-1 2 0,-5-3-1963,-3 5 785,-7 0 1431,-3-1 0,-5-1 0</inkml:trace>
  <inkml:trace contextRef="#ctx0" brushRef="#br0" timeOffset="23">13408 9594 9238,'8'0'2139,"-1"0"-1695,6 0 1,2-4 158,8 0 1,-1 0 82,8 4 0,1 0-201,3 0 1,4-4-168,0 0 0,4 1 48,-4 3-184,5-5 1,-11 3-97,2-1-694,-7 1 0,-1 2 193,-7 0 0,-2 0-810,-6 0 1225,-4 0 0,-2 10 0,-5 3 0</inkml:trace>
  <inkml:trace contextRef="#ctx0" brushRef="#br0" timeOffset="24">15327 8680 8434,'0'-12'0,"0"1"0,0 3 635,0 1-183,0-1 1,0 2 245,0-4-22,0 8-180,0-3 268,0 5-530,-5 0 1,0 3-122,-3 4 1,-2 4 291,2 11-307,-7-1 104,2 12 1,-7 0 5,5 5-31,-5 10 0,6-6 97,-5 7 0,3 0-13,-3 0 0,5-1-136,-1 6 0,6-6 151,2 1 0,4-2-334,-1-1 72,3-5 1,6 2-89,3-5 230,2-5 1,6-1 55,3-6-237,-2 1 8,4-4 1,-4-6 15,2-1 1,1-4-1,-5 0 92,1-6-256,-5 4 303,1-8-20,-1 3-895,0-5 133,-4 0-2041,-2 0 889,-5 0 773,5 0-551,-4-5 1574,9 3 0,-3-13 0,4 2 0</inkml:trace>
  <inkml:trace contextRef="#ctx0" brushRef="#br0" timeOffset="25">15544 9251 8094,'-5'-12'4,"3"5"880,-1-1-550,1 6 0,2-5 736,0 4 200,0 1-727,0-3-577,0 5 77,0 5 0,0 2 158,0 4 0,2 2-61,1 2 1,-1-1-38,2 5 0,2 0-228,1 4 1,0-5-160,0-3 235,1 3 0,0-6-102,-1 4-54,-4-9 0,7 3 219,-9-8 74,4 8-71,-5-9 158,5 4-163,-3-10 0,7 2 19,-6-4-51,6-1 44,-2-3 1,4-6-310,0-2 140,1 3-4,4-6-145,-3 4-17,4 6 280,-1-3 1,-7 9 73,2-1-142,-2 2 13,-2 5 1,1 1-37,-4 3 1,0 2 615,-4 6-48,0-1-262,5 6 1,-4-5-75,3 3-69,3-2 1,-1-1-239,5-1 0,-2 0-793,3 1 731,-3-1-1789,12 1 891,-8-1 1157,8-5 0,2 5 0,6-5 0</inkml:trace>
  <inkml:trace contextRef="#ctx0" brushRef="#br0" timeOffset="26">16103 9319 8118,'-7'-17'-843,"-1"1"1,6 8 2470,-2 0-322,3 5-236,1-7-291,0 9-261,0-9-277,5 9-62,1-10 0,9 10 179,0-3-358,1 3 29,-5 1 1,4 0 328,1 0-556,4 0 228,-7 0 0,4 0-427,-1 0 262,-4 0 0,9 0-348,-6 0 1,4 0-1113,-4 0 1595,5 0 0,-2-5 0,5-1 0</inkml:trace>
  <inkml:trace contextRef="#ctx0" brushRef="#br0" timeOffset="27">16697 8965 8170,'7'-22'-2043,"-2"-1"3982,-5 5-1227,0 7 1,0 4 498,0 3-616,0 3 1,0-3-96,0 8-140,0 8-360,0 0 0,0 15 0,0-3 0</inkml:trace>
  <inkml:trace contextRef="#ctx0" brushRef="#br0" timeOffset="28">16709 8977 8170,'0'28'1492,"0"1"269,0 5 1,0 0-1217,0 1 0,0-1-267,0 0 1,0 0-25,0 1-517,0-1 195,0-5 1,0-5 93,0-5 0,0-5 48,0 2 0,1-5-161,3-3-512,-3-3-800,4-5-761,-5 0 1441,5 0 719,-4-5 0,-1-7 0,-6-6 0</inkml:trace>
  <inkml:trace contextRef="#ctx0" brushRef="#br0" timeOffset="29">16960 8600 8586,'0'-24'651,"0"2"0,10 12-527,5 2-123,6 3-1,2 5 1219,-6 0-734,5 0 1,-4 5 301,4 3-318,1 7-175,5 3 1,-4 6 65,3 3-321,2 7-64,0 2 1,2 9 384,-1 1-1643,-4 5 1523,2 1-251,-11 4 221,5-4 0,-14 0 150,-1-3-1523,1-2 1140,-7-1 0,4-2-238,-5-2-201,0-3 351,-5 1 1,-1-6-24,-6 0-807,1 1 634,-1-11 1,-4 4-1911,-3-6 1454,-3 1 0,1-5 763,2-3 0,-3-1 0,3 1 0,-2 4 0,-2 3 0</inkml:trace>
  <inkml:trace contextRef="#ctx0" brushRef="#br0" timeOffset="30">18399 9022 8105,'0'-17'-34,"0"1"34,0 9 282,0 2 1,0 4 936,0-3-773,0 2 0,5-3 172,-4 5-276,4 5 1,-5 2 150,0 4-29,0 6-173,0 0 0,0 8-18,0 1 1,0 0-2,0 4 0,0-1-33,0 2 0,4 0 119,0-4-651,5 0 250,-8-4 1,8-2 253,-5-2-1698,0-2 617,1-6 536,-4 1-2374,4-6 1277,-5-1 1431,0-5 0,-5 0 0,-1 0 0</inkml:trace>
  <inkml:trace contextRef="#ctx0" brushRef="#br0" timeOffset="31">18148 9217 8331,'5'-11'1106,"2"4"-423,9 2-147,1 5 608,11 0-442,2 0-342,-1 0 1,5-4 308,0 0-357,1-5 0,10 7 77,1-6-1371,-6 1 1024,10 0 0,-9-2 413,4 5-2402,-4 1 1091,3-2 725,-13 3 0,7-8 0,-9 4 1</inkml:trace>
  <inkml:trace contextRef="#ctx0" brushRef="#br0" timeOffset="32">19244 8771 8421,'-6'-18'0,"1"7"0,6 7 1651,3 8-1049,-3 2 0,4 10-72,-5-1 1278,0 5-770,0-2-563,0 10 1,4-2 520,0 9-609,5 2 1,-7 8-137,6 1-155,-1 0 1,1-1 306,0 1-2103,-1 0 1598,0-1 1,1-8 161,-4-3-923,0-7 671,1 1 1,-4-6-2417,3-3 1291,-2-3 1317,-2 1 0,0-5 0,0 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6:44.90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3689 10039 10896,'6'0'736,"-1"5"1,-1 5-348,0 5-205,0 6 0,-4-4 78,0 6 1,0 1-3,0 3 1,0 6 167,0 5-242,0 0 0,0 0 217,0 0-1034,0 5 732,0-7 1,0 7 268,0-5-637,0 0 202,0-9 1,0 3-299,0-5 276,0 5 0,4-12-110,-1 3 1,2-8-15,-1 0 32,-2-2 0,4-3 40,-2-2 717,-3-3-1433,4-5-1878,-5 0 1736,5 0 997,-4 0 0,10-5 0,-5-2 0</inkml:trace>
  <inkml:trace contextRef="#ctx0" brushRef="#br0" timeOffset="1">4100 10336 8216,'0'-18'0,"0"2"551,0 9 62,-5-3-241,4 9 104,-4-9 154,0 8-226,-2-3-443,-4 5 225,-1 5 0,1 3 41,0 7 1,-1-1-1,1 5 1,-2 2-33,-2 5-9,2 3 0,-2 2-42,7-1 0,-1-2 54,6 6 0,-5-6-217,4 7 0,0-7 122,4 2 1,2-5-187,1 2 1,4-3 71,4-1 0,6-5-6,2-3 1,2-4-24,2-3-119,0-3 58,10-5 0,-3-1 87,9-3 1,-4-4 10,-1-7 1,1 1 33,-1-5 1,-5-4-24,-2-3 1,-1-1 104,-3 4 1,0-5-66,-12-2-18,3-3-58,-12-1 53,3-1 0,-7 0-192,-1-3-702,-9 2 751,0-3 1,-9 10-231,6 2 1,-5 8 161,1 4-264,-8 7 217,-2-2 0,-7 9-46,-2-3-609,3 8 520,-5 7 0,11 2-309,3 2-454,6 3 1131,4 0 0,6 4 0,2 1 0,3 0 0</inkml:trace>
  <inkml:trace contextRef="#ctx0" brushRef="#br0" timeOffset="2">5082 10302 8104,'-6'-7'793,"-4"-3"-497,9 9 140,-5-4 118,6 5 27,0 0-154,6 0 1,0 0-72,5 0 66,1 0-229,-1 0 0,6 0 257,2 0-272,2 0 0,2 0 13,0 0 1,4 0-50,-1 0-70,6 0 0,-8 0-108,3 0 0,-2-1 8,2-3 0,-3 2-154,2-1 0,-1-2 27,-3 1 1,-3-4-86,1 4 0,-10 1-533,1 3-292,-7 0 205,1 0-1262,-5 0 2122,-10 0 0,-3 0 0,-10 0 0</inkml:trace>
  <inkml:trace contextRef="#ctx0" brushRef="#br0" timeOffset="3">5128 10507 8104,'-6'5'549,"-5"-3"70,10 3 124,-4-5-151,5 0 636,0 5-496,5-4-278,2 4 1,4-5 158,0 0 1,6 4-7,2 0-124,2-1-212,7-3 1,2 0 84,4 0-480,0 0 181,0 0 1,-1-1-219,-2-3-610,2 3 615,-9-4 1,6 4-1180,-7-3 588,-2 3 747,-10-4 0,0 10 0,1 1 0</inkml:trace>
  <inkml:trace contextRef="#ctx0" brushRef="#br0" timeOffset="4">6533 10062 8400,'0'-7'0,"4"-3"0,-1 3 1635,6-3-684,-2-2-342,4 1-134,-5-1-276,4 6 1,-7-3 200,5 5-587,-1-5 208,5 8 1,-1-4 104,1 5 0,0 0-65,3 0 1,-2 0 220,2 0-454,-2 5 108,4 1 1,-5 2-203,3 0 165,-2-1 0,-3 5 21,-2-1 1,1 2 53,-5 2 0,3-2-134,-3 2 1,0 3 93,-4 1 0,-5-1-83,-3 1 1,-2-2 76,-1 2 0,-5 3 16,1-3 18,0-3 1,0 2 254,-1-3-252,1-7 1,4 7 356,-1-7-190,1 2 0,1-2-39,2-1 418,-2-4-47,9 2-218,-4-5 72,5 0-114,5 0 0,1 1 224,6 3-200,4-3-103,2 4 0,8-5-37,1 0 100,5 0-109,-3 5 0,0-2 29,-2 5 1,1-1 110,-2 5-294,-4-1 179,0 0 0,-10 5-32,3-1 1,-3 4-141,-5-4 0,-1 4 217,-6-4-332,0 6 100,0-9 1,-3 10-55,-5-3 157,1-3 41,-15 6-271,4-9 96,-4 3 0,-6-1 108,-3 1 187,-2-1-186,4-4 1,-4 1-13,3-1 44,-3-4-25,3 3 1,0-9 21,7 3-157,-2-3 144,12-1-750,-3 0 343,4 0 160,6-5-799,1 4 634,5-9 0,2 7-468,6-5 0,6 1 869,12-5 0,9-4 0,5-2 0</inkml:trace>
  <inkml:trace contextRef="#ctx0" brushRef="#br0" timeOffset="5">7401 10096 8361,'0'-11'0,"0"-1"0,0 1 968,0 4-94,0 2 1393,0 5-1382,0 5-532,0 2 0,0 9 42,0 3-200,0 3 35,0 1 0,1 5 164,3 2-390,-3-2 193,4 5 0,-5-5-184,0 2-39,0 3 65,5-9-627,-4 4 452,5-10 0,-3 2 116,1-4-1341,0-6 435,-4 0 423,5-9-1444,-4 4 470,4-5 539,-5 0 938,0-5 0,-5-1 0,-1-5 0</inkml:trace>
  <inkml:trace contextRef="#ctx0" brushRef="#br0" timeOffset="6">7218 10290 8305,'0'-6'-502,"5"0"807,3 2 0,-2 2 493,2-1 1,3 1-226,4 2 1,6 0-1,-2 0 1,2-3-68,2-1-434,5 0 44,-4 4 1,9-1 65,-2-3-107,-4 3 0,5-6-601,-5 3 1,3 3 383,-3-3 0,-3-1-1129,-1 1 0,-4 1 1271,4 3 0,0-5 0,-6-2 0</inkml:trace>
  <inkml:trace contextRef="#ctx0" brushRef="#br0" timeOffset="7">7926 9925 8230,'0'-12'0,"5"6"0,-4-4 0,3 2 278,3 3-75,-1-5 0,2 9 615,-1-3-476,1 3 0,4-1 46,4-1 1,1 1 160,6-2-382,0 3 1,1 1 62,3 0 0,1 0-25,2 0 1,3 0-33,-2 0 1,-3 0 201,-2 0-378,3 0 95,-4 0 1,-1 0 148,-5 0-374,-5 0 112,7 0 1,-8 4-82,2 0-21,-2 0 195,-7-4-127,4 5 39,-8-4 0,7 5 140,-6-2-207,1-3 121,-4 4 1,1-5 13,3 0-116,-3 6 99,5-5 1,-8 5 192,-2-2-179,3 2-17,-9 6 1,4 0 251,-6 4-229,1 1 13,-1 6 265,-4 0-274,3 5 0,-7 1 75,5 5 0,-4 2 5,3 2 0,-3 3 45,4 4-950,0 1 872,4-5 1,0-1-171,4-2-519,-3-7 658,8 7 0,-3-14-197,5 3 177,0-8 1,0-3 83,0-4-106,0-1 0,0-3 926,0-1-1222,0-4 587,0 2-581,0-5-259,-5 0-1315,4 0 914,-9 0 528,9 0 1,-6 0 388,3 0 0,3 0 0,-4 0 0</inkml:trace>
  <inkml:trace contextRef="#ctx0" brushRef="#br0" timeOffset="8">9673 10142 8235,'-6'0'135,"-4"-5"0,4 3-135,-6-1 1271,1 1-765,-1 2 1,1 0 224,0 0-512,-6 0 0,4 5-35,-2 3 0,2 2 192,2 2-126,0 4-59,4-3-5,-3 8 1,9-3 186,-3 5-539,3 0 201,1 0 0,0-1 168,0 1-289,0 0 95,0 0 0,5-4 95,2 0-638,9-5 371,1 3 1,6-7-196,0-3 222,5-2 1,1-5 42,5 0 0,-1-5 46,-2-2 0,1-5 134,-6-3 1,0 2-45,-7-2-56,2-3 67,-13 6-44,7-10 1,-14 4-90,3-5 91,-3 6 1,-2-5-149,-3 3 0,-2-2-223,-5-2 0,-2 0-108,-2 0 1,1 1 129,-5 3 0,5 4-195,-1 8 1,2 0 79,1 3 0,1 3 452,0-3 0,-1 8 0,1 2 0</inkml:trace>
  <inkml:trace contextRef="#ctx0" brushRef="#br0" timeOffset="9">10176 10119 8251,'-6'-18'0,"-5"2"715,5 4-352,0 1 0,-1 4 954,4 4-890,1-4 0,-8 6 24,3-3 1,0 8-128,0 4 1,4 3-193,-1 4 1,3 3 74,1 5 0,0 4-259,0-1 0,1 6 128,3-2 0,2 0-267,6 0 1,-4-5 139,-1 2 1,-1-8-889,2-4-45,2 3-301,-3-5 375,-1 3-319,4-9 1229,-9-2 0,4-5 0,-5 0 0</inkml:trace>
  <inkml:trace contextRef="#ctx0" brushRef="#br0" timeOffset="10">10085 10142 8251,'7'-18'0,"1"3"441,-1 2-253,0 2 1,7-2 406,-3-2-266,3 2 0,-1 0 77,2 6 0,-1 0-103,5 0 0,-1 2 6,1 5 0,2 0-58,-2 0 1,-2 1-125,-2 3 1,-2-2 78,-2 6 1,-3 1-224,0 6 0,-6-2 49,2 2 0,-4 3-157,-4 1 1,-4-1-178,-7 1 0,1 0 164,-5 3 1,5 1-37,-1 0 1,-1-4 137,0 0 1,2-4-54,7 4 0,-2-3 35,5 3 0,0-4 164,4 4 1,0-5 7,0 1 1,5-2 108,3-2 1,3 1 118,5-1 1,1-1-104,6-2 1,0 1 4,0-5-152,-5-1 1,7-3 0,-2 0 0,2 0-93,-2 0 0,-1 0-1423,-3 0 952,2 0 1,-4 0 70,2 0 396,2 0 0,-8-5 0,4-1 0</inkml:trace>
  <inkml:trace contextRef="#ctx0" brushRef="#br0" timeOffset="11">11444 9753 8073,'0'-17'134,"0"4"0,0 5-134,0 1 362,0 0-1,0 2-258,0 0 1231,0 4-811,-5-4 1,2 6 245,-5 3-341,6 7-222,-8 2 0,7 12 148,-4-2-354,4 8 177,-2-2 0,5 1 76,0 1-177,0-1-7,0 5 0,1-6-147,3-3 41,2 4 318,1-6-759,3-1 365,-4-2 0,1-8-52,-4 2-50,4-2-14,-6-7 236,4 4-95,-5-9 185,0 5 91,0-6 0,-4-2 21,1-2-83,-6-2-10,7-5 9,-3-1-249,10 1 1,3 1 85,7 2-112,-2 3 71,8 5 1,-3 0 45,5 0 1,-4 1 4,0 3 11,0-3 0,5 10-7,3-4 1,-3 3-43,3 2 233,-3-1-174,-1 1 1,-4 3 18,0 0 67,-5 0-66,2 2 1,-6-1-11,-2 3 3,-3 3 0,-5-4 1,0 1-136,0 0 132,-5-5-2,-6 7-186,-2-8 178,-9 3 0,-1-3-20,-7 2-63,2-7 70,-5 7 1,8-8-35,-6 4-246,6-5 130,-3-1 1,5-5-742,0 0 415,5 0 232,2 0 0,5-1-1525,-1-3 869,6 3 920,1-9 0,0-2 0,-2-5 0</inkml:trace>
  <inkml:trace contextRef="#ctx0" brushRef="#br0" timeOffset="12">11318 9685 8122,'0'-12'0,"0"5"769,0-1-392,5 6 1,3-5 227,7 4 0,4 0-157,8-5 1,2 6-6,5-2 0,5-1-136,3 1 1,3-3-22,0 3 1,-3-1-93,0 1 1,-9 3-90,1-3 0,-7 1-46,0-1 1,-8 3-525,-4-3-973,-2 3 0,-3 2 1438,-3 3 0,-1 3 0,-6 4 0</inkml:trace>
  <inkml:trace contextRef="#ctx0" brushRef="#br0" timeOffset="13">12357 9799 8212,'-5'-6'550,"4"1"-178,-4 5 1414,5 0-1308,0 5-177,0 1 0,0 11 133,0 2 139,0 2-265,0 2 0,-4 1 227,0 3-504,1-3 186,3 9 0,0-8-450,0 6 192,0-6 0,0 3-441,0-5 1,3-4 245,1 0 168,5-5-581,-8-3 388,4-1 0,-3-7-130,1 5-1276,-1-6 973,3 3 0,-4-6 694,3-3 0,-3-2 0,4-6 0</inkml:trace>
  <inkml:trace contextRef="#ctx0" brushRef="#br0" timeOffset="14">12197 10050 8212,'0'-6'561,"2"1"183,2 5-442,-3-5 1,9 4 146,-2-3-9,2 3-143,6 1 0,2-2-68,5-2 1,5 3-17,2-3 1,3 3-94,1 1-260,6-5 157,-5 4 0,5-6-1184,-6 4 835,-5 1 1,3-3 331,-5 5 0,4-5 0,-2-1 0</inkml:trace>
  <inkml:trace contextRef="#ctx0" brushRef="#br0" timeOffset="15">12997 9616 8322,'0'-11'416,"-5"0"769,4 4-669,-4 2 613,5 0-647,0 4 1,1-4 526,3 5-551,-3 5 0,5 5-365,-2 5 230,-3 5-129,4-2 0,-1 5-68,0 0-64,0 0 1,-4 1-110,0 2 0,0-4 103,0 5 0,0-10-585,0 6 355,0-7 1,0 0-122,0-5 57,0 1-59,0-1 219,0-4 16,0 3 135,0-9-102,0 4 499,0-5-423,5 0 211,6 0-230,2 0 1,9 0 278,-3 0-262,2 0 1,2 4-43,0 0 1,3 5-2,1-2 1,0 5-45,-4 3 80,5-2 0,-8 8 29,3-2-221,-8 3 76,1 1 1,-4-3 62,-1 3-283,-4-3 155,-2 8 0,-7-9-201,-1 0 274,-4 0 0,-9 3 54,-3-3 1,-3 1-2,-1-5 1,-1 0 31,-2-3 1,1-2 260,-1-2-125,-3 2-25,10-9-114,-8 4 1,10-5 74,-2 0-474,3 0 260,4-5 1,1-1-1711,0-6 1239,4-4 0,2 2-26,5-5 624,0 0 0,5-4 0,2 0 0</inkml:trace>
  <inkml:trace contextRef="#ctx0" brushRef="#br0" timeOffset="16">12837 9582 8366,'17'-18'0,"2"6"0,7 4 0,7 5 0,5 0 1919,5 1-1428,-2 2 0,10 0 1533,2 0-2493,3 0 811,-23-2 0,1-1 762,26 2-797,-24-2 0,0 1 0,21 2-635,0 0 136,-5 0 251,-11 0 1,-7 0 221,-7 0-2118,-8 0 1173,-8 0-1415,0 0 2430,-15 5 1,-8 1 0,-12 6 0</inkml:trace>
  <inkml:trace contextRef="#ctx0" brushRef="#br0" timeOffset="17">3700 11866 8302,'-6'-5'714,"1"-1"0,1-2-216,0 1 463,1 4-71,3-2-167,0 5 0,0 6-320,0 6-146,0 4 0,0 7 0,0 5-64,-6 1 0,5 9 256,-3 0-470,3 6 75,-4-9 0,4 9 331,-3-2-1809,3 3 1365,1 0 0,0-3-282,0 0-297,0-10 561,0 6 0,0-18-163,0 3 106,5-8 0,-4 2-880,3-6 541,-3 1 1056,4-1-1880,-4-5 848,5 0-171,-6-6-775,5 0 505,-4 0 890,9 0 0,-4-6 0,6 0 0</inkml:trace>
  <inkml:trace contextRef="#ctx0" brushRef="#br0" timeOffset="18">4146 12003 8396,'-5'-11'0,"3"5"386,-8-5-164,9 10 644,-9-4-53,4 5-469,-6 0 0,1 1-73,-1 3 1,1 0 127,-1 7-68,6-2-132,-4 13 1,4-3 176,-6 8-109,1 2-130,-1 5 1,6-1 63,2-3 0,3 3 203,1-2-698,0-3 257,0 5 1,5-9 196,3 3-222,7-3 51,-3-7 1,10 0 153,-3-6-384,3-4 117,6-2 1,-3-5-104,5 0 83,1-5 108,3-2 1,-5-8 347,-2 0-307,2-5 0,-5 2 276,3-5-243,-8 0 1,-3-1 64,-4-3-62,-1 3 20,-4-4 0,-4 2 90,-6-1-311,-4-5 97,-4 8 1,-9-8-287,-3 6 0,-8-1 149,1 4 0,-3 3-500,-1 5 362,-1 0-77,1 13 0,1-2-329,3 8 1,2 4 111,5 7-837,5-2 605,2 8 864,9-8 0,2 9 0,5-5 0</inkml:trace>
  <inkml:trace contextRef="#ctx0" brushRef="#br0" timeOffset="19">4854 12026 8196,'-12'-11'0,"1"1"0,0 2 1371,4 3-835,-3 5 0,4 0 579,-6 0-566,-4 0-182,3 0 0,-5 5-101,3 3-20,2 7 0,-8 3-158,8 4 48,-3 1 0,8 5 233,0 3-364,6 2 58,-3 1 1,5 0 367,0 0-671,5-4 236,1 8 0,6-13-308,-1 6 160,6-6 29,0-2 17,1-5 160,4-2 1,-4-6 45,4-2-65,1-3 4,0-5 0,1-1 12,3-3-49,2-3 29,0-4 0,3-5 38,-5-4-119,4-1 85,-2-7 1,1 3 386,-4-6-709,-7 6 439,-2-8 0,-6 6 32,1-7-87,-6 7-17,-1-16-399,-5 13 233,-5-10 1,-3 6 111,-7 0-777,-8 5 516,-6 1 1,-6 11-671,-3 6 477,-3 4 181,-5 7 1,1 11-1466,-1 4 765,5 5 344,7 3 603,6 5 0,8 0 0,5 2 0,4-2 0</inkml:trace>
  <inkml:trace contextRef="#ctx0" brushRef="#br0" timeOffset="20">5779 12083 8275,'0'-6'1269,"0"1"-635,5 5-127,1 0-189,6 0 156,-1 0-174,6 0 1,6-1 80,7-3 300,3 3-299,1-5 1,-1 3-124,-2-1 0,0-4-151,-4 4 0,-4-1-168,-4 2 62,-5 1 0,2-3-1523,-4 5 649,-6-5 577,4 4-2455,-8-4 2750,8 5 0,-9-5 0,4-2 0</inkml:trace>
  <inkml:trace contextRef="#ctx0" brushRef="#br0" timeOffset="21">5825 12277 8629,'11'0'1002,"-3"0"-454,-1 0 639,1-5-704,8 4 1,2-4 250,5 5 299,0 0-566,0 0 1,3-1 209,1-3-182,0 3-183,-5-9 0,1 8-990,0-2 371,-5 3 288,4 1 1,-10-4-2335,3 1 1268,-2-1 1085,-7 4 0,5 0 0,-5 0 0</inkml:trace>
  <inkml:trace contextRef="#ctx0" brushRef="#br0" timeOffset="22">6910 11672 8323,'0'-11'0,"0"3"-63,0 0 310,-5 6 155,3-8 292,-3 9-435,5-10-1,0 10 204,0-4 676,0 5-1027,0 5 1,0 7 257,0 7-45,-5 2-130,4 2 0,-9 5-184,2 2 40,3-2-413,-5 5 127,4-4 215,-6 1 0,4 3 33,1-3-335,-1-2 230,2 5 0,-3-9-3,5 3-162,-5-3 116,8-1 0,-4-6 23,5-1 63,0 1 41,0-9 1,0 7-18,0-7 398,5-3-380,1 0 296,1-5-198,3 0 1,0 0-91,5 0 192,1 0-79,0 0 1,-2 0-58,5 0-163,-5 0 143,2 0 1,0 0-737,-1 0 328,0 0 226,-3 0 0,-5 0-531,1 0 321,-1 0-1,0 0-889,3 0 277,-9 0 303,4 0 123,0 0 549,-3 0 0,3 0 0,0-5 0,1-1 0</inkml:trace>
  <inkml:trace contextRef="#ctx0" brushRef="#br0" timeOffset="23">7104 12072 8323,'0'-12'0,"0"1"0,0 3 0,0 1 227,-5 4-33,3-7 0,-4 9 517,2-3-65,3 3-452,-4 1 0,4 1 488,-3 3-423,3 2-118,-4 11 0,5 2 64,0 7 1,0-2 183,0 3-622,0 2 259,0 0 0,3 2 269,1-1-706,0 1 329,1-2 0,-4 3-270,3-6-180,2 1 333,-4-9 0,3 2-574,-5-5 405,0 1 73,0-10-262,0-1 11,0 0 266,0-4 0,0 3-91,0-8 0,-4 2-24,0-6 395,0 1 0,-1-10 0,-1-1 0</inkml:trace>
  <inkml:trace contextRef="#ctx0" brushRef="#br0" timeOffset="24">7229 11741 8097,'12'-7'32,"4"-2"488,3 6-62,3-1-273,1-1 0,1 3 530,3-1-297,2-4 61,5 6-30,-5-4-263,4 0 0,-5 2 189,3-4-157,2 4-5,-9-2 1,2 5-16,-7 0 1,2-4-2,-6 1 1,0-1-26,-3 4-182,-1 0 175,0 0 1,-3 0-306,0 0 122,-6 0 75,3 5-246,-5-4 149,0 9 0,0-2 103,0 7 137,0-2-124,-5 8 1,-1-2 44,-6 8-225,1 2 166,0 5 1,-1-1-107,1-2 127,-1 2-19,1 1 1,1 2-170,2 2-325,-2-3 494,4 0-772,-1-1 608,-3 0 1,9-5-7,-3-2-173,3-3 265,1-6 0,0 2-24,0-5 56,0 1-44,0-5 1,0-3 497,0-1-1185,0-4 321,0 7-469,0-9 359,0 4-1545,0-5 1052,0 5 995,0-3 0,5 3 0,1-5 0</inkml:trace>
  <inkml:trace contextRef="#ctx0" brushRef="#br0" timeOffset="25">8303 11832 8193,'0'-11'561,"0"4"-192,0 2 1237,0 5-1268,0 5 0,0 3 31,0 7 186,0 3-247,0 0 1,-4 3 60,0-2 81,1 3-251,-3 1 1,5 3 200,-3 1-368,3 0 152,1-5 1,0 1-203,0 0 131,0-5-60,0 3-294,0-3 193,0 0 0,1-2 92,3-4-85,-3-6 10,5 4 1,-5-5-45,3 3-1113,-3-3 767,4-5 0,-4 0-1517,3 0 632,-3 0 1306,4 0 0,0-5 0,2-1 0</inkml:trace>
  <inkml:trace contextRef="#ctx0" brushRef="#br0" timeOffset="26">8120 12060 8305,'-6'0'0,"1"-1"0,5-3 1231,0 3-702,5-4 0,-3 5 986,6 0-755,5-5-378,4 4 0,8-6 978,1 4-710,3-4-798,6 1 592,4-4-251,-3 3 0,5 0 257,-6-1-1872,2 6 1203,-13-9 0,2 10 275,-7-3-3075,3 3 3019,-9 1 0,3 5 0,-5 1 0</inkml:trace>
  <inkml:trace contextRef="#ctx0" brushRef="#br0" timeOffset="27">8863 11604 8205,'0'-7'353,"0"2"450,0 5-169,0 5-304,0 2 1,0 5 38,0 4 1,0-3-49,0 7 1,0-1 198,0 3-273,0 1-31,0 0 0,0 4-94,0-1-123,0 1 248,0-4-461,0 0 245,0-6 1,-4 5 191,0-3-664,0-2 348,4-1 1,-4-5-7,1 1-131,-1-6-23,4-1 229,0 0-62,0-3 70,0 3-3,0-5 344,5-5-149,-4 3 1,11-8-130,-1 3 217,0 2-106,6-6 0,-2 9-47,0-6 1,1 6 6,-5-2 1,4 3 68,0 1-54,1 0-35,0 0 0,-2 1 0,5 3 7,0 2-2,4 0-71,-5 5 48,3-5 1,-4 5 53,2 1-140,-3 4 72,1-3 0,-8 5-145,2-3-67,-7 3 196,1 5 1,-5-4-199,0 0-48,-5 0 218,-1 3-196,-11 1 183,4-5 1,-8 2-1,2-4-261,-8 4 224,3-7 0,-8 3-54,6-4-330,-6-1 229,8 0 1,-8-4-67,6-3-912,-1-3 709,9-1 1,2 0-1501,4 0 958,6-5 311,1-7 683,5 0 0,5-10 0,1 4 0</inkml:trace>
  <inkml:trace contextRef="#ctx0" brushRef="#br0" timeOffset="28">8851 11615 8194,'0'-11'-128,"0"-1"1,1 2 127,3 2 1442,3-2-883,9 9 0,-2-8 462,5 5-671,0-5 1,5 4-63,3-2 0,3-3-40,8 2 1,-2 2 150,2-2-551,-8 0 187,3 2 0,-8-3-1576,1 5 871,-7 1 391,3 3 279,-9 0 0,8 0 0,-3 0 0</inkml:trace>
  <inkml:trace contextRef="#ctx0" brushRef="#br0" timeOffset="29">9445 11706 8122,'-4'-11'34,"0"0"466,1-1-219,3 1 1,5 3 88,2 0 337,-2 1-334,11 1 1,-9-5 178,8 4-367,3-3 0,1 2 190,8 0-198,-3 1 130,4 0-62,-5 2-146,0 0 84,-1 4 1,0-4 183,-3 5-267,-2 0-20,-6 0 0,0 1 287,1 3-682,-1 2 296,-4 6 0,1-1-98,-4 1-93,5-1 158,-8 0 1,5 1-153,-6-1 202,0 1 77,0-1-205,-6 1 55,5-1 1,-9 0 88,2 1 272,-2-6-273,-1 4 0,-1-3 11,1 4 250,0 0-114,-1-4 0,5 3 192,-1-2-229,5-3 29,-7 5-225,9-4 176,-4 1-16,5 3-57,0-9 38,0 9 1,1-5 78,3 3-44,2 2-49,11-4 0,-3 2 65,5 0-290,0-1 218,-1 5 1,3 3 24,-2 0 54,3 0-84,1 2 1,-1-3-133,1 5 145,-5-5 4,4 7-165,-10-8 55,5 9 1,-6-9 88,1 7-342,-6-1 177,-1-2 1,-6 4-2,-3-6-109,-2 5 77,-11-7 1,-2 7 177,-8-5-73,-2 6-13,-5-9 0,-1 5 121,-4-6-637,4 1 533,-4-1 252,4-5-225,1 5-11,0-10 32,5 4-263,1-5 266,10 0 0,1 0 18,6 0-1185,0 0 738,4-5 1,2 2-2088,5-4 2687,5-1 0,12-3 0,7-1 0</inkml:trace>
  <inkml:trace contextRef="#ctx0" brushRef="#br0" timeOffset="30">10907 11843 8114,'0'-11'698,"-5"5"-230,-1-4-175,-1 8 0,-3-3-40,2 5 0,-2 0 0,-1 0 0,-2 4-15,-2 0 0,1 8 15,-5 0 0,1 7 0,-1 0 0,-2 4-15,2 3 0,2-1 15,2 1 0,7-2 134,4-1 618,3 0-691,1-5 1,5 2-248,3-5 1,7 1 268,4-5-585,3 0 222,0 1 0,1-6-33,0-2-39,5-3 40,-4-1 0,5-1-125,-2-3 216,-3-2 0,4-6 1,-6 1-89,-3 0 75,-3-1 18,-4 1-191,-6-6 80,4 5 0,-9-9 100,3 6-521,-3-5 290,-6 2 0,-1-6 24,-5-3-677,-6 3 522,-1-4 1,-5 7-978,1 2 832,-6-3 0,7 13-242,-1-2-121,6 7 303,0-1 151,9 5 390,-3 5 0,9 6 0,-4 7 0</inkml:trace>
  <inkml:trace contextRef="#ctx0" brushRef="#br0" timeOffset="31">11204 11798 8236,'0'-12'1013,"0"1"-33,0-1 324,0 6-837,0 1 0,0 5 174,-5 0-307,4 5 1,-5 3 200,6 7 8,0-2-210,0 8 1,0-3-210,0 5-126,0 5 221,6-4 0,-4 4-346,6-5 127,-6-1-1,8 1-796,-8 0 613,8 0 1,-9-5-19,3-3-967,-3-2 317,4-7 326,-4-1-484,5-5 127,-6 0 0,0 0 1</inkml:trace>
  <inkml:trace contextRef="#ctx0" brushRef="#br0" timeOffset="32">11204 11741 8259,'5'-12'-256,"1"1"0,6 1 256,-1 2 1273,6-2-749,0 9 0,2-4 269,0 5-181,0-6-288,4 5 1,-4-4 290,0 5-299,0 0-127,-1 5 1,0 0-91,-3 3 153,-2 7 1,-2-7-460,-6 13 200,-5-8 1,-1 10 255,-3 0-778,-7 0 427,-7 10 0,-6-6-33,-3 4-431,3 2 389,-9-9 0,10 8-173,1-6 19,-1 1 282,10-9 1,0 2 191,6-5-242,4 6 42,-2-9 434,5 5-238,5-6 1,2-3-63,4-1 367,0 1-243,6-2 0,-1 3 9,3-5-579,3 0 266,-4 1 0,5-4-791,-1 3 1,1 1 160,0-1 733,-5 0 0,-2 1 0,-4 1 0</inkml:trace>
  <inkml:trace contextRef="#ctx0" brushRef="#br0" timeOffset="33">12449 11444 8117,'0'-7'-525,"0"-3"-67,0 3 0,0 0 1562,0 0-540,0-1 0,-2-3 229,-1-1-134,1 1-188,-8-1 0,4 1 221,-6-1-294,-4 1 0,2 3 94,-5 1 59,0 4-115,1-2 1,-3 5 64,2 0-78,-3 0-107,-1 0 0,0 7 244,0 4-246,1 0 0,-4 11 180,3-3-488,-2 3-146,12 6 390,-3-4-720,10-2 516,0 5 1,6-9 25,0 5-537,6 0 406,5-11 0,8 5-101,8-6-13,2 1 313,0-6 1,7-1-246,-6-5 138,6 0 0,-12-1 77,2-3 0,-3-1 215,-4-3-297,3-2 372,-10 4-172,0-6 0,-3 5-54,-5-1 227,-1 6-116,2-9 1,-3 9-102,1-6 251,-1 6 43,-2-3-462,0 5 179,0 5 0,-4 1 126,0 5-120,-5 6 17,8 1 4,-4 10 104,5-4-137,0 9 0,0-4 56,0 5-8,0 6-39,0-5 1,0 4 44,0-4-331,0-1 273,0 0 1,0-1-239,0-2 261,0-3-36,0-6 0,0-4-392,0-3 151,0-2 3,0-1-496,0-6 192,0-1-1997,0-5 1915,0-5 586,5-1 0,1-11 0,6-1 0</inkml:trace>
  <inkml:trace contextRef="#ctx0" brushRef="#br0" timeOffset="34">12609 11375 8314,'-8'-11'0,"0"-1"396,6 6 739,-3-4-630,5 3 193,5 1-323,-4-4 0,9 7 395,-2-4-272,2 4-305,7-2 1,-2 1 169,8 1-40,-3-1-65,8 4-181,0 0 116,-4-5 1,8 3 257,-6-1-380,1 1 28,-4 2 1,-2 0 287,-2 0-357,3 0 40,-9 5 1,3-3-33,-4 2-106,-6-3 160,4 4 1,-7-4-90,4 3 102,-4-3 39,2 4-297,-5 2 237,0 4 0,0 2 106,0 2-100,0 3-12,0 5 1,-1 5 76,-3 2-251,2-2 180,-8 5 1,8-3-150,-6 8 137,1-2-707,0 8 509,-3-8 85,4 8 0,-2-8-304,0 2 77,6-8 290,-3 3 0,1-9 21,0 3-44,0-8 8,4 3 0,-1-10 1,-3 4 718,3-4-703,-4 0 276,5-1-285,0-4 3,0 3-832,0-9 367,0 4-5211,0-5 4660,0-5 999,0 4 0,10-9 0,3 3 0</inkml:trace>
  <inkml:trace contextRef="#ctx0" brushRef="#br0" timeOffset="35">13408 11409 8096,'0'-11'0,"1"1"0,3 2 429,-3 3-248,5 5 0,-6 1 1089,0 3-577,0 3-229,0 4 176,0 0-334,0 6 0,0 2 134,0 8-67,0-3-181,0 14 0,0-12 192,0 9-259,0-4 52,0 4 1,0-5 176,0 1-454,0-6 129,0 3 1,0-7-905,0-1 511,0 1 168,0-13-1262,0 7 457,0-9-445,0 1-522,0-2 1968,5-5 0,-4 0 0,4 0 0</inkml:trace>
  <inkml:trace contextRef="#ctx0" brushRef="#br0" timeOffset="36">13294 11626 8223,'0'-6'1136,"-5"-4"-443,4 4-222,-5-1 472,12 2-378,0 5-158,5 0 0,1-5-403,4 4 198,2-9 0,9 8 203,-1-1-1078,6-4 571,-3 6 1,9-8-90,0 5 0,3-1-566,-7 1 757,8 3 0,-11-4 0,8 5 0</inkml:trace>
  <inkml:trace contextRef="#ctx0" brushRef="#br0" timeOffset="37">13933 11398 8185,'0'-11'92,"0"-6"1,2 4 562,2-2-232,2 2-138,5 2 0,-3 0 938,0-1-538,-1 1-219,5-1 256,-1 6-329,0-4 0,1 7 94,-1-4-350,1 4 47,-1-2 0,4 5 245,1 0-652,4 0 231,-7 0 1,8 0-236,-2 0 232,-2 0 62,4 5-237,-8 2 158,8 4 0,-8-2-69,2 2-229,-2-2 187,-1 8 0,-2-6 21,-3 0-87,-2 1 182,0-1 0,-3 1 97,1-1 0,-3 1-94,-3-1 1,-4 0 191,-4 1 8,0-1-125,-1 1 0,-3-5 21,0 1 0,-1-2 16,5 2 0,0 2 162,-1-2 1,2-2-100,2 2-18,-2-1-74,9 0 0,-4 3-17,5-3 37,0 3-24,0 2 0,0-4 43,0-1 1,1 1 51,3 3-70,2 1-34,1-1 0,3 0 50,-3 1-194,9 4 61,-4-3 1,10 4 127,-3-6-728,3 5 428,0-3 0,2 5-286,3-3 59,-3-2 203,4 3 1,-9 0-75,0-1 1,-5 4 113,1-4 0,-6 4 188,-1-4 1,-6 6-73,2-2 0,-4-2 52,-4 2 0,-2-1-79,-5 1 810,-6 3-477,-6-4 1,-2-1 17,-6-1 414,1 1-394,-4-4 1,-2 4 89,-2-6 0,4-1-168,0-2 0,3-2-333,5-2 0,5-3 285,-2 3-2344,8-3 1482,4-6 0,6-1 701,5-6 0,5 1 0,1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6:44.93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15430 11672 8048,'0'-11'0,"-5"-1"9,3 1 338,-3 5 79,0-5-78,4 5 99,-4 0 1,3-3 196,-1 5-74,1 0-209,-3 4-120,0 0-219,4 0 187,-9 0 1,3 5-70,-4 3-73,-5 2 1,2 3 283,-5 2-376,5 3 15,-8 5 0,6-1 63,-3 1 1,2 0 77,6 0 1,0 2-60,4-2 0,2 3 104,5-7-91,0 2-147,0-3 156,5 3 1,1-8-202,6 2 209,4-2-33,2-7 0,5 3-121,0-5 138,-1 0-22,1-4 173,5 0-103,-4 0 1,8-5-40,-5-3 0,-1-3-3,-3-4 0,2 1 44,-2-5-283,3 5 227,-9-8 1,5 4-236,-3-5-44,-2 1 266,-11-1-470,4 0 257,-9-5 1,4 3 11,-5-6-404,0 6 296,-5-8 1,-5 9-7,-5-3 0,-5 4-34,1 4 1,-3 4-42,-1 7 0,-3-1-118,-1 6 0,0 0-742,4 7 771,1 2 1,4 6-223,3-1 634,2 6 0,1 0 0,1 6 0</inkml:trace>
  <inkml:trace contextRef="#ctx0" brushRef="#br0" timeOffset="1">15829 11546 8197,'0'-11'1089,"0"0"-193,0-1-211,0 6 244,0 1 56,0 5-738,0 5-1,0 6-182,0 7 121,0 5 0,0 1 184,0 3-390,0 2 87,5 5 0,-2 4 335,5 0-766,-6 0 318,8-3 0,-5-1 10,3 0-663,2-5 490,-4-6 0,1-3-231,-3-4 235,2-1-182,-5-9-428,4-1 266,-5-5-678,0 0 0,0-5 524,0-2 704,-5-4 0,-1 0 0,-6 0 0</inkml:trace>
  <inkml:trace contextRef="#ctx0" brushRef="#br0" timeOffset="2">15795 11569 8197,'6'-11'0,"5"5"606,-10 0-180,9 1-151,-4-1 0,6 0 156,-1 2 459,1-2-504,-1 4 0,4-4 89,0 2 0,4 3-136,-3-3 1,0 3-126,-1 1 1,-1 5 31,5 3 0,-5 3-335,2 4 78,-4-2 1,-5 8-374,-4-2 357,-1 8 0,-2-2-126,0 6 0,-2-2-24,-1 2 0,-4-2-173,-4-3 199,-6-1 0,5 6-123,-4-4 337,4-6-108,0 1 1,5-4-32,-1 5 267,6-6-94,-9 0 0,10-2 72,-3 0-171,3-4 26,1-1 154,0-4-158,5 0 1,-2-1 40,4-5-201,1 0 79,8 0 1,-2 0-17,5 0 1,-3-5-156,3-2 0,-2 2-748,3 1 0,0-1 78,-5 1 902,0 0 0,-3 4 0,-1 0 0</inkml:trace>
  <inkml:trace contextRef="#ctx0" brushRef="#br0" timeOffset="3">17108 11215 8091,'0'-11'-1896,"0"3"2605,0 1-164,0 4-252,0-7 0,0 7 237,0-4-236,0 4-58,0-7 239,-5 9-121,4-9-1,-9 8 76,4-8-75,-6 9-1,1-4-138,-1 5-24,1 0 1,3 0-68,1 0-111,4 0 164,-7 5 0,4 1-39,-6 6-115,1 4 192,-1-3-544,-4 9 283,3-5 1,2 6 25,7 0-346,3 0 268,1-5 1,1 3-39,3-2-223,7-2 206,2-6 0,12-2-98,-2-5 214,8 0 0,-2-4-74,5 0 367,-5-5-318,4-2 21,-9-4 220,4-1-203,-5 1 1,-5-1-23,-3 1 342,-2-5-170,-7 3 1,-1-4-34,-5 6 1,-1-4-16,-3 0 0,-4-5 75,-7 5-886,-2-5 506,-6 7 0,0-2-1033,0 7 581,-5 3 234,4 5-588,-4 0 586,0 0 0,8 5-225,-3 3 672,8 2 0,-7 7 0,4 0 0</inkml:trace>
  <inkml:trace contextRef="#ctx0" brushRef="#br0" timeOffset="4">16949 11501 8092,'6'-5'-416,"-1"3"1685,-10-3-769,4 5 0,-10 5 705,4 3-773,-3 2 0,-2 7 55,1 2 0,-2-1-113,-2 1 1,6 3-343,-2 5 13,2 5 0,2-8 221,4 3-270,6 2 90,9-5 1,6 4-14,4-5-316,6-6 196,2 0 0,4-7-335,0-2 261,0-3 1,-3-5-82,-1 0 196,-4 0 0,2-2-35,-6-1 106,1 1-58,0-8 1,-5 4 36,-3-6 0,-4 1 16,-3 0 0,1-1 109,-5 1-134,0-6 7,-4 5 0,-7-10-378,-4 3 167,-1-3-22,-9 0-846,3-1 799,-5 0 0,-1 0-296,-3 0-443,3 5 610,-14 2 0,8 6-138,-8 2-479,2 3 539,7 5 1,2 0-335,8 0 779,8 5 0,-2 0 0,6 3 0,-1-3 0</inkml:trace>
  <inkml:trace contextRef="#ctx0" brushRef="#br0" timeOffset="5">17817 11341 8137,'6'-23'423,"4"0"-152,-9 0 1,9 1-2,-2-1-30,-3 0 1,5 0 391,-8 0-305,3 5 1,-5-2 13,0 5 1,0 0-79,0 3 0,-2 5 97,-1-1-485,-9 5 145,-1-2 1,-8 7-339,2 1 283,2-1 1,-8 13 29,2 0-313,-2 0-504,-3 12 724,-1-3 1,-2 14-7,1 0 1,8 2 90,-1-2-245,8-3 240,4 5 0,6-11-167,5-3-101,10-1 136,2-8 0,11-1 335,0-9-224,5-2 7,-4-5 0,5 0 223,-2 0 30,-3-5-166,4-1 0,-6-7 150,-3-2 0,1 1-139,-5-5 297,5 0-176,-7 1 1,2-3 825,-7 1-924,2 4 92,-9-1 0,4 6 86,-5 0 315,0 4-211,0 2-332,0 5 72,-5 0 0,3 10 112,-6 6-300,6 4 251,-3 3-115,0 5 0,3 1 36,-1 5 0,-3 0 125,3 1-223,-6 4 3,7-3 0,-4 8-362,2-2-624,3 2 913,-4-3 0,5-2-956,0-5 735,0-4 106,0-2 66,0-6 67,0-4 0,0-1-112,0-6 134,0 0 631,0-4-826,5 3-375,-4-9-192,4 4 795,0-5 0,2 0 0,4 0 0</inkml:trace>
  <inkml:trace contextRef="#ctx0" brushRef="#br0" timeOffset="6">18388 11318 7988,'0'-11'2,"0"3"6,0 0 671,0 6 16,0-8-163,0 8 175,0-3 7,0 5-5,0 5-240,0 7-226,0 1 0,0 12 27,0-2 0,-4 7-71,0 1 1,0 2 28,4 1 1,0 0 120,0 0-532,0-4 202,0 3 0,5-9 284,3 2-765,-3-1 374,5-3 1,-7-4-1240,4-3 647,-4-7 233,7-3-674,-9 0 456,4-4 77,-5 4 1,0-6-1159,0-3 1746,0 3 0,-5-14 0,-1 2 0</inkml:trace>
  <inkml:trace contextRef="#ctx0" brushRef="#br0" timeOffset="7">18182 11535 8071,'0'-6'-153,"5"1"-39,3 5 1,-1-4 1285,5 0-334,-3 0-385,7 4 0,1 0 371,2 0-284,2 0-273,2 0 0,4 0 58,-1 0 1,2-4 103,-1 1-321,-3-1 58,4 4 0,-9 0 292,0 0-1269,-5 0 698,2 0 1,-4 0-2106,-1 0 2296,1 0 0,-1 0 0,1 0 0</inkml:trace>
  <inkml:trace contextRef="#ctx0" brushRef="#br0" timeOffset="8">18936 11170 8071,'0'-12'0,"0"1"556,0 4 59,0 2-264,0 0 559,0 4-509,0-4 0,1 5 465,3 0-459,-3 0 0,4 5-54,-5 3-149,0 7 1,0 3 145,0 4-291,0 6 116,0 2 0,0 8-51,0 0 0,0 5 63,0-1 1,0 6-292,0 1 1,0 0-462,0-7 449,0 2 1,0-9-77,0 4 0,0-9 39,0-3-18,0-8 174,0 2 0,1-8-179,3 2 131,-2-2 49,3-7-104,-5 4-339,0-8-590,0 3-1397,0-5 2426,0-5 0,-5-2 0,-2-4 0</inkml:trace>
  <inkml:trace contextRef="#ctx0" brushRef="#br0" timeOffset="9">19290 11067 8216,'0'-7'0,"0"2"1015,0 5-589,-5 0 0,3 7 1131,-1 4-1050,-4 6 1,6 11 249,-3 2-193,3 3-244,-4 6 1,4 2 453,-3 5-233,3 4-546,-4 2 1,3 0 46,-2-2 51,3-3 1,1-6 196,0-3-360,0-3 137,0-6 0,0-1-19,0-5-69,0 0 1,0-2-219,0-1 161,0-4-8,0-5 0,4-3-113,0 0 422,0-1-241,-4 0 59,5-2 0,-4-4-71,3 3-1233,-3-3 441,-1 4 822,0-5 0,-5 0 0,-1 0 0</inkml:trace>
  <inkml:trace contextRef="#ctx0" brushRef="#br0" timeOffset="10">20112 11398 8028,'0'-6'0,"0"-4"187,0 3 157,0-4 0,0 4 238,0-3 84,0 9-11,0-4-192,0 5-290,-5 0 0,-1 1 84,-6 3 0,1 4 89,-1 7-16,1-2-157,0 8 0,-1 1 25,1 4 1,1 2-150,2-1 0,-1-2 296,5 6-491,1-6 167,3 3 1,5-5-317,2 0 207,8 0 27,3-1 1,5-4 26,0-3 1,1-3 127,3-5-230,-3-2 160,9-5 1,-8 0-36,6 0 17,-1-5 13,-1-1 1,-1-5 17,-5-1-12,0-4 2,0 3 0,-6-9-30,-1 3 35,-9 3 6,-2-6-377,-5 5 215,0-11 0,-1 2-4,-3-4 1,-7 3-93,-8-3 0,-3 1 19,-1-2-536,1 3 432,-6 5 0,0 6-128,-3 1-469,3 4 454,6 5 0,0 2-635,3 5 533,2 5 550,11 2 0,-4 9 0,4 2 0</inkml:trace>
  <inkml:trace contextRef="#ctx0" brushRef="#br0" timeOffset="11">20615 11409 8187,'0'-17'0,"0"-5"0,1 9 650,3-2 22,-3 2 1046,4 2-694,-5 5-183,0 1-330,0 20-415,0-1 0,0 19-71,0-3 0,0 3 131,0 2 0,0 1-79,0-1 1,1 6-261,3-2 169,-3-1 0,8 0-1041,-5-8 751,5 3 0,-6-10-49,4 0-666,-4-5 592,7-7 1,-8-1-89,6-2-910,-5-3 595,2-5 830,0-5 0,1-2 0,5-4 0</inkml:trace>
  <inkml:trace contextRef="#ctx0" brushRef="#br0" timeOffset="12">20672 11318 8078,'0'-13'504,"0"-2"-314,0 9 1,1-4 190,3 2 233,-3-2-296,9 9 0,-6-8 129,7 5 578,-2-5-620,13 8 0,-4-8 259,5 5-208,4-5-306,3 8 1,4-4-10,0 5 94,0 0-380,-4 0-106,3 0 259,-9 0 1,0 0 251,-5 0-528,-5 5 248,2 1 0,-9 6-36,-4-1-621,-1 6 459,-7 0 0,-3 6-497,-7 0 356,-3 0 361,-10 0 0,-1 3-295,-5 1 0,-1 1 125,1-1-633,0-3 697,0 4 1,6-7-336,5-2 720,5 3-212,12-9 0,-3 3 81,5-5 62,0 1 0,9-2 356,3-2 550,2 2-919,2-9 1,-1 5 208,0-2 0,2-3-80,2 3 32,-2-2-221,3-2 0,0 3-35,-1 1 0,4 0-169,-4-4 0,4 0-1071,-4 0 555,6 5 391,-9-4 1,6 4-2234,-3-5 1169,-2 0 1254,-1 0 0,-2 5 0,-4 2 0</inkml:trace>
  <inkml:trace contextRef="#ctx0" brushRef="#br0" timeOffset="13">21882 11021 8083,'0'-11'-688,"0"-1"1499,0 1-238,5 5-271,-3-5 1,3 9 393,-5-6-403,0 6-58,-5-8-283,-2 8 224,-4-3 0,-2 5 176,-2 0-267,2 5-15,-8 2 0,-1 9 265,-4 3-449,-1 3 155,9 1 1,-2 1 193,5 2-519,-1-2 208,10 9 0,1-8-87,5 1 5,0-2 248,5-1-422,6-5 207,7 3 1,9-9 83,0-1 0,7-1 24,-4-6 0,6 0-19,-6-4 204,3-5-87,-4-1 0,3-7 234,-5-2-131,-6 2-73,1-9 0,-11 9 101,1-7-107,-1 7-89,-10-9 1,5 5 10,-6-2 1,-6-2 92,-1 2-987,-8 2 584,-3-4 1,-5 8-1074,0-2 686,-5 7 353,4 3 1,-6 1-797,7 1 522,-3-1 384,14 9 1,-5 1 206,6 6 0,-1-1 0,1 0 0,0 1 0</inkml:trace>
  <inkml:trace contextRef="#ctx0" brushRef="#br0" timeOffset="14">21768 11284 8195,'-11'1'466,"-1"3"0,0 2-206,-4 6 0,2 3 92,-5 0 353,5 5-323,-7-2 0,8 5 88,-2 0 89,7 0-262,-2 0 1,9-1-207,-3 1 0,4 0 5,4 0-176,2 5 137,11-4 1,2 0 275,7-5-327,4-5 14,4 3 1,4-10 117,0 1 0,0-6-5,-4 2 0,-1-4-72,-2-4 64,-3 3-53,-5-9 1,-6 7-128,-1-4 0,-4-1 122,0-3 0,-6-1-232,-2 1 99,-3-6-140,-1 5 0,-5-10-170,-3 3 1,-3-3 106,-4 0 1,-4-2-39,-8-3 0,2 7-510,-6-3 409,1 8 150,1-2 1,1 7-580,5 2 361,0 3 0,5 0-576,2 4 409,4-4 643,6 10 0,1-4 0,5 4 0</inkml:trace>
  <inkml:trace contextRef="#ctx0" brushRef="#br0" timeOffset="15">22271 11181 8083,'0'-23'247,"-4"5"212,0 3 1,0 3-108,4 0-191,0 1 30,0-1 0,0 1 142,0-1 0,4 1 110,0 0 1,5-1-8,-2 1-368,4-1 108,0 6 1,0-3-108,1 5-117,4-5 199,-3 8 1,5-4-29,-3 5 0,-2 0-15,2 0 0,-4 1-168,-3 3 1,2 1 73,-2 3-297,-3 7 189,0-7 0,-4 8 77,3-4-176,-3 4 90,4-3 1,-6 7-83,-3-5-29,3 6 208,-9-9 0,5 9-68,-3-6 0,-2 0 57,2-4 1,-2 1-4,-1-1 1,3 1-56,1-1 242,-1-5-88,2 5 1,-3-9 173,5 6 26,0-6-224,4 3 136,0 0 1,0-2-31,0 5 0,5-5 259,3 5-336,2 0-11,1 3 1,5 0 35,-1 1 0,1-1 100,-1 1-319,-2 4 77,9-3 0,-8 7-126,5-5 90,-5 6 24,2-9 0,-4 10-207,-1-3 122,0 3-59,1 0 9,-6-4-40,-1 4 197,-5-4-55,0 4 1,-6 0-18,-5-3 0,-2 1 38,-6-4 0,0-1 17,-4-4 0,0-1-1,0-2 1,4 1 14,0-5 0,5-1-425,-1-3 1,2 0-129,2 0 1,5-1-312,2-3 1,4-2 234,4-5-439,7-6 1094,2 4 0,8-8 0,-3 3 0</inkml:trace>
  <inkml:trace contextRef="#ctx0" brushRef="#br0" timeOffset="16">22899 11135 8083,'-5'-12'692,"3"-4"-228,-3 15 58,5-4 100,0 5 0,-3 1-176,-1 3 380,0 3-436,4 9 0,0-1 184,0 8-471,0-3 73,0 13 1,0-7-35,0 4-176,0 1 210,5-2 0,-4 3-1281,3-6 611,2 1 307,-4-4-1753,3-6 615,-5 0-205,0-6 1530,0 1 0,0-1 0,0 1 0</inkml:trace>
  <inkml:trace contextRef="#ctx0" brushRef="#br0" timeOffset="17">22682 11329 8083,'0'-11'588,"0"5"-226,5-4 0,3 8 378,7-1-242,-3-4-204,10 6 213,1-9-331,1 8 0,9-3 177,-3 5-787,3 0 426,-3 0 1,1 0 101,-4 0-1894,5 0 921,-8 0 879,-1 5 0,-2 2 0,-3 4 0</inkml:trace>
  <inkml:trace contextRef="#ctx0" brushRef="#br0" timeOffset="18">23367 10975 8083,'-4'-7'0,"0"-1"221,1 6 561,3-3-140,0 5-59,0 5-407,0 6 0,0 4 246,0 8 1,0 1 154,0 7-311,5 7-90,-4-8 0,8 15 176,-5-3-1389,5 2 1103,-8 2 0,8-4 232,-5-1-309,-1-4 64,2 3 0,-3-7-421,2-3 0,-3-2 179,-1-5 1,0-5-427,0-3 1,-1-4 40,-3-3-847,2-3 1343,-8 0-586,9-4-319,-4 4 983,5-10 0,0-6 0,0-7 0</inkml:trace>
  <inkml:trace contextRef="#ctx0" brushRef="#br0" timeOffset="19">23596 11021 8083,'0'-11'176,"5"4"0,1-3 0,2 9 148,-1-3 0,5 3-30,3 1 0,5-4 59,-1 0 143,3 0-160,6 4 1,1 0 15,5 0-392,5 0 216,-3 0 0,3 0 10,-4 0 49,-6 0-59,4 0 1,-9 0-114,2 0 1,-6 0 101,-5 0-164,-3 6 207,0-5-306,-6 4 84,-1 0 1,-11-3 151,-5 6 1,-1 4 6,-3 3 0,-2 5 20,2-1-47,0 8-30,-2 2 1,5 5-49,-3 0 69,2 1-349,1 4 159,1-3 63,0 8 0,-1-5 61,1 3 0,1-4-115,2-7 0,-2 0 66,2-4 1,3-2 9,1-5 0,-1 0 131,1-5 1,1 0-94,3-3 0,0-5 10,0 1 1,0-4 325,0 3-579,0-4 273,0 2-3300,0-5 3228,-5 0 0,3 0 0,-3 0 0</inkml:trace>
  <inkml:trace contextRef="#ctx0" brushRef="#br0" timeOffset="20">24326 11752 8083,'0'-6'1513,"0"1"71,0 5-1475,6 0-25,-5 0-654,4 0 261,-5 0 1,5 5 0,1 1-1</inkml:trace>
  <inkml:trace contextRef="#ctx0" brushRef="#br0" timeOffset="21">24486 11718 8083,'5'-7'765,"-3"2"-162,3 5-356,-5 0-247,0 5 0,5 2 0,1 4 0</inkml:trace>
  <inkml:trace contextRef="#ctx0" brushRef="#br0" timeOffset="22">24680 11718 8083,'2'-7'869,"2"4"-243,-3 1-25,4 2-102,0 0-276,-4 0 0,8 2 159,-5 1-1433,0-1 623,-4 3 428,5 0 0,-4 1 0,4 6 0</inkml:trace>
  <inkml:trace contextRef="#ctx0" brushRef="#br0" timeOffset="23">4226 14230 8170,'0'-11'-77,"0"3"188,0 1 0,0-1 317,0-3-103,0-1 0,0 1 294,0-1-335,0 1 0,0 0-1,0-1 1,-2 5-50,-1-1 0,0 4 16,-5-3 0,1 4-185,-5-1 1,0 2 113,-3-2 1,-3 3-169,-5-3 1,-4 8 51,1 3-142,-6 3 62,3 2 1,-2 4 65,1 3 1,-1 3-199,-3 1 0,-4 8 83,0 4 1,1 5-58,7-2 1,2 6 153,5-3 0,5 4 21,3 0 0,4 0-90,3-3 0,4 1 73,8-5 1,6 4-37,5-4 1,6-1-43,-2-7 0,6-2-139,2-5 0,1-1 116,-2-3 1,2-3 34,3-5 1,0 1 22,-4-1 0,7-4-29,-3-4 0,4 0-145,-4 1 1,0-3 205,0 3 1,1-3-122,-6-1 1,1-4 80,-4 1 0,1-6-9,2 1 0,-3-1 21,0 2 1,-1-4 11,-7 4 0,3 0 155,-7 0 0,3 0-109,-6 0 0,-3-3 169,-1 2 0,-3 2 33,-1-2 0,0 1-118,0-5 0,-1 1-69,-3-1 1,-6 1-3,-6-1 0,-3 1-6,4 0 0,-5-1-12,1 1 1,-3-1-34,-1 1 0,1 3-21,-1 1 1,0 4 21,0-1 0,0 3-78,0 1 0,4 0-143,0 0 0,5 0-38,-1 0 0,2 0-253,2 0 0,5 1-381,2 3-139,3-3 1015,1 4 0,5 1 0,1 0 0</inkml:trace>
  <inkml:trace contextRef="#ctx0" brushRef="#br0" timeOffset="24">4922 14550 8101,'-1'-7'-7,"-3"-1"1,2 4 167,-6-3 0,4 0 179,-3 0 0,-1-2-50,-3 5 0,-1 0 63,1 4 1,-1-4-57,1 0 1,-4 1-1,0 3 1,-6 5 3,2 2 0,1 9-50,-1 3 1,2 2-111,-2 2 0,2 5 96,6 2 0,-1 3-159,1 2 0,5-2-36,2-3 1,2 3-193,2-2 0,2-4 2,2 0 1,3-3-85,8-1 0,3-5 83,5-3 1,4-4-96,-1-3 1,6-3 266,-2-5 0,3-1-68,2-3 0,-2-2 127,-3-6 0,2 0-28,-5-4 0,-1 0 20,-3-3 1,-1-3 32,-3 3 1,-3 2 18,-4-3 1,-6-2-87,-2-5 0,-3-1-18,-1 1 1,-6 2-354,-6-5 0,-6 4 155,-8 0 0,0 1-297,-4 3 0,1 4 111,-2 3 1,-2 6-87,3 1 1,6 6 117,1-2 1,8 4-209,-1 4 538,9 2 0,-3 5 0,3 1 0</inkml:trace>
  <inkml:trace contextRef="#ctx0" brushRef="#br0" timeOffset="25">5391 14493 8165,'0'-6'-997,"0"-1"1572,0 4 0,0 0 404,0-5 128,0 6-300,0-8 285,0 8-379,0-3-520,0 5 0,0 9 32,0 3 0,0 7-127,0 0 1,0 6 71,0 2 1,0 3-115,0-3 1,0 5-38,0-2 1,0 3-42,0 1 0,0-3-312,0-1 1,0-4 111,0 0 1,0-3-28,0-4 0,0-2 248,0-6 0,3-3 76,1-1 284,0-4-127,-4 2 192,0-5-216,5-5 1,-2 2 61,4-4 1,1 0-87,3 0 1,2-3-177,2 2 0,-1 2 57,5-2 1,0 4-184,4-3 1,0 4-59,0-1 0,-2 2 55,-2-2 1,3 3-241,-3-3 1,-1 3 89,1 1 0,-5 0-582,1 0-1032,-2 0 1885,-2 0 0,-10 0 0,-2 0 0</inkml:trace>
  <inkml:trace contextRef="#ctx0" brushRef="#br0" timeOffset="26">6007 14493 8165,'0'-11'836,"0"-1"-385,0 1 0,0 3 223,0 1-101,0 4 39,0-2-325,0 5 1,0 6-12,0 6 0,-3 4-77,-1 7 0,0 1 0,4 3 0,0 1-206,0 2 0,0 2 81,0-5 1,0 3-260,0-3 0,1-1 136,3-3 0,-1-1-328,4-3 1,-3 0 48,4-8 0,-6 3-104,2-6 1,-2-3-697,2-1-670,-2-3 182,3-1 1616,-5 0 0,-5-10 0,-2-3 0</inkml:trace>
  <inkml:trace contextRef="#ctx0" brushRef="#br0" timeOffset="27">5870 14470 8165,'7'-5'-508,"3"-1"0,-8-4 793,6 2 1,1-2 626,6 2 1,-1 2-185,5-2 0,4 2-295,4-2 1,4-1-58,0 6 0,2-1-83,1 4 1,-4 5-31,1 3 0,-2 3-107,2 4 0,-1 2-154,-7 2 1,1 6 17,-9-2 1,0 4-184,-3-1 0,-6 0-345,-2 4 1,-3-1 273,-1 2 1,-6 0-92,-6-4 1,-4 4-60,-7-5 110,0 1 189,-5-4 1,-1-2 6,-5-2 0,0-2 112,-1-6 1,-3 1-49,0-1 1,4-5 151,4-2 0,4-3-147,0-1 1,7 0 3,3 0 1,9-5-376,3-2 1,3 0-30,1 0 1,5-1-24,2-3 0,9 3-147,3 1 1,2 3 578,2-4 0,0 1 0,0-5 0</inkml:trace>
  <inkml:trace contextRef="#ctx0" brushRef="#br0" timeOffset="28">6647 14470 8165,'-4'-11'0,"0"-1"0,1 1 599,3 0-356,0-1 1,0 1 743,0-1-42,0 6-144,0-4-331,0 9-1,0-5-199,0 22 0,0-5 14,0 16 1,0-6-245,0 6 1,0 2 71,0 2 0,0 2-210,0 1 0,3 0-81,1 0-443,5-4 443,-8 3 1,9-11 2,-2 1 1,-2-5-390,2-7 136,-5 1-9,7-1-494,-9-4 556,4-7 0,-5-7-550,0-4 1,-4-1 0,0 1 925,-4 0 0,-4-6 0,-6-1 0</inkml:trace>
  <inkml:trace contextRef="#ctx0" brushRef="#br0" timeOffset="29">6510 14425 8165,'6'-12'12,"-1"1"0,-1-1 182,0 1 1,5-1 132,-2 1 0,7 0 156,2-1 1,0 5 4,-1-1 0,3 2-124,5-2 1,0-1-92,0 5 1,-3 1-31,3 3 1,-3 0-1,7 0 0,-4 0 30,-4 0 1,1 5-31,-5 2 0,0 3 0,-3 2 0,-2 3 30,-2 0 1,0 0-31,-4-3 1,0 3-750,-4 0 1,-5 2-871,-3-2 1,-6-2 1375,-1 2 0,-5-2-154,1-2 1,-4 0-228,-4 1 0,3-1 285,-2 1 0,5-5 107,2 1 0,5-5 143,-1 0 0,6-1 417,2-2-155,4 0 39,-2 0-246,15 0 0,3 0-44,10 0 1,1 0-19,2 0 1,2 0-42,3 0 1,0 3-19,-4 1 0,4 1-183,-5-1 0,1-1-8,-4 4 0,-2 1 92,-2 3 1,2-2-157,-6 3 0,-4-4-8,-3 8 1,-6-4 13,2 0 1,-2 3 46,-2 0 1,-7 4 0,-4-3 1,-7 4 67,-9-1 0,-1 2 8,-2 2 1,-7-4 114,3 0 1,-4-5-133,0 2 1,3-4 255,1 0 1,3-5-31,8 1 0,-1-6-82,8 2-150,1-3 1,9-6-181,2-2 1,4-3-323,4-2 1,7 0-1678,8-4 2239,8 4 0,2-10 0,5 4 0</inkml:trace>
  <inkml:trace contextRef="#ctx0" brushRef="#br0" timeOffset="30">7207 14801 8099,'0'12'821,"0"-1"-393,0 1 1,0-5 300,0 1 176,0-6-241,0 4 1145,0-6-1526,0-6 1,0 0-170,0-5 1,3-2 116,1-2 0,4 1-148,-4-5 1,4 0-29,0-4 0,-2-4-113,2 1 0,-4-5-104,3 5 0,0-6-213,0 1 0,0-2 56,-3-1 1,-2 0-116,6 0 0,-4-1 25,3 1 1,-4 1 95,1 3 0,-2 3 217,2 8 1,-3 2 62,3 6 1,-3 3 283,-1 1-186,0 4 67,0 8 1,0 8 132,0 10 0,0 1-79,0 3 0,4 2-35,0 5 0,5-2-76,-2 2 1,3-6-94,2 6 0,3 2-15,0 2 1,6-4-160,-2-3 1,-2-5 123,2 5 1,-3-6-70,3 2 0,-4-7 109,4-1 1,-5-5 0,1 1 0,-2-2 70,-2-2 1,-3-3-109,0 0-799,-6-6 116,3 8-192,-5-9-398,0 5-377,-5-6 1715,-1 0 0,-11-11 0,-1-1 0</inkml:trace>
  <inkml:trace contextRef="#ctx0" brushRef="#br0" timeOffset="31">7252 14721 8165,'-6'-5'546,"1"4"76,5-4-206,0 5 0,5 0-126,3 0 1,3 0 110,4 0 1,-1 0-214,5 0 0,4 0-155,4 0 0,1-4-223,-2 0 1,0-1 223,4 2 1,-3 1-1171,3-2 0,1-1 268,3 2 1,-4-5 867,1 4 0,-1 0 0,5 4 0</inkml:trace>
  <inkml:trace contextRef="#ctx0" brushRef="#br0" timeOffset="32">8212 14436 8165,'-5'-18'0,"2"2"120,-5 4 0,5 1 182,-5-1 1,4 1 16,-3 0 1,-1-1 129,-4 1 0,1 3-173,0 1 0,-6 4-53,-2-1 0,0 3-29,-4 1 0,3 1 64,-7 3 0,3 2-84,1 6 0,2 4 23,2 3 0,-2 3-202,6 1 1,0 1 70,4 2 1,-1 4-183,1 4 0,1-4 4,2 1 1,3-2-80,5 1 0,0 2-170,0-5 0,6-1 112,6-3 0,0-1 72,7-3 0,4-3 43,4-4 1,1-5 55,-2 1 0,4-5 37,4 0 1,-4-3 113,1-3 1,-2-2-197,1-3 1,2-2 76,-5 2 0,-1-2-516,-3-1 0,-4-1 231,0 1 0,-5-1-245,2 1 1,-8 3 575,0 1 0,-5-6 0,2-5 0</inkml:trace>
  <inkml:trace contextRef="#ctx0" brushRef="#br0" timeOffset="33">8394 14322 8165,'0'-17'-315,"0"5"-40,0-4 1,2 4 767,1 0 1323,-1 1-318,3-1-531,-5 6-485,0 1 1,0 14-187,0 2 0,0 12 0,0 0 0,0 4-18,0-1 1,0 3-181,0 6 1,0-1 160,0 0 0,0 0-108,0 1 0,4-5-299,-1 1 1,5-6-69,-4 2 0,5-4-74,-2-4 1,0-3 159,0-5 0,-3 0-435,4-4 135,-6 3 0,5-8-947,-4 1 379,-1-1-69,3-2 1147,-5-5 0,-5-2 0,-2-4 0</inkml:trace>
  <inkml:trace contextRef="#ctx0" brushRef="#br0" timeOffset="34">8714 14276 8165,'0'-11'212,"0"-1"546,0 6 24,0 1-192,0 5 0,0 5-110,0 3 0,0 7-165,0 4 0,0 4-37,0 3 1,4 5-36,0 7 0,5-3-181,-2 3 1,3 2 4,2-2 0,-1 0-139,1-4 1,-5-3 87,1-1 1,-1-5-223,5 2 0,-4-8-20,-1-4 0,-4-2-417,0-2-207,4 1 601,-6-6 0,3-1-876,-8-5 0,2-4 292,-6 1 0,0-7 833,-3-2 0,-6-4 0,0-7 0</inkml:trace>
  <inkml:trace contextRef="#ctx0" brushRef="#br0" timeOffset="35">8349 14539 8165,'6'0'0,"0"0"8,-2 0 1,2 0 597,6 0 0,1 0-49,2 0 0,4-2-150,8-1 1,2 0-119,5-4 0,1 3-150,4-4 0,-4 6-157,3-2 1,-6-1-232,-2 1 0,-4 0-623,0 4 1,-7 0 871,-3 0 0,-4-5 0,0-1 0</inkml:trace>
  <inkml:trace contextRef="#ctx0" brushRef="#br0" timeOffset="36">9308 13842 8165,'-5'-18'190,"4"2"365,-4 4 92,5 1-61,0 5-47,0-5 0,0 11-113,0 0 1,0 6-453,0 5 1,0 5-177,0 4 1,-2 1-224,-1 2 0,0 0-178,-5 0 0,6 3 603,-2 1 0,-2 0 0,-1-5 0</inkml:trace>
  <inkml:trace contextRef="#ctx0" brushRef="#br0" timeOffset="37">9765 14333 8165,'0'-13'-228,"0"-2"228,0 8 355,0-3 536,5-2 877,-4 1-853,4-1-652,-10 6 1,-1-3-246,-6 5 0,1 0 81,0 4 0,-2 2-106,-2 1 0,-3 0 92,-5 5 1,0-5-87,0 5 0,1 0 13,-1 3 0,0 1-202,0-1 0,1 0 226,3 1 90,3-1 0,6 1-135,2-1 1,4 0 73,8 1 0,-1-5 93,4 1 1,6-2-40,6 2 176,3 2-232,5-9 1,3 6 31,4-3 0,0-3-3,0 3 1,5 1-31,-1-1 0,-2 4 17,-5 0 0,1 1-13,-6-1 0,0 2-103,-7-3 0,-3 3-6,-4 2 1,-1 1 43,0 2 1,-4-2-92,-3 2 0,-4-1 93,-4 1 0,-5-1-12,-10 5 1,-1-4-41,-11 4 0,1-1-3,-5 1 0,4 1 51,-4-4 1,5-1 3,-4-4 0,-1-1 150,5-2 0,3 1-30,4-5-312,1-1-388,9-3-144,-4 0 1,12-3 236,5-1 1,10-5-272,10 1 0,1-2 755,2-1 0,5-6 0,1-1 0</inkml:trace>
  <inkml:trace contextRef="#ctx0" brushRef="#br0" timeOffset="38">11604 13945 8099,'7'-12'0,"1"1"0,-4 0-24,3-1 1,-3 1 140,4-1 0,-6 0 135,2-4 0,-3 4-12,-1-3 1,0 2-16,0 1 1,0-3-130,0 0 1,-5 1 90,-2 6 0,-4-1-186,0 6 1,-5-5 87,-4 4 1,-2 0-79,-5 4 0,-2 7 93,-5 4 0,-2 2-9,-2 6 0,2 4 46,-2 3 0,-1 11-289,1 1 0,-4 5 317,4 3 0,0 4 6,4-1 0,4 6 10,4-2 0,3-2-20,4-2 0,8-3-252,7-4 0,4-3 77,4-5 1,7-1-83,8-2 0,9-3 79,6-5 1,2-6-97,6-1 1,-4-4 86,4 0 1,-4-6 2,3-2 0,-4-3-32,1-1 1,2-1 33,-2-3 1,-3 2-70,0-6 0,-9 0 38,5-3 0,-2 3 192,-3 1 1,-3-1-128,-4-3 0,-5 0 38,2 4 0,-5-3-42,-3 2 1,0-2 6,-4-2 0,0 5 163,-4-1 1,0 1 63,0-5 42,0 1-95,0-1 222,0 6-418,0 1-137,0 5 1,0 5 149,0 3 0,0 2 24,0 1 1,0 1-2,0-1 1,1 4-32,3 1 0,6-1-10,6-4 1,4 1-4,-1-1 1,2 0 3,2 1 0,5-6 8,3-2 1,2-3-4,1-1 1,0 0-29,0 0 1,1-5 29,-1-2 0,0-4-53,0 0 0,-1 0 98,-2-1 1,-4 1 3,-8-1 1,1 0 2,-5-4 0,-1-1 117,-6-6 1,-3 0-177,-5 0 1,-3-4 7,-4 1 0,-6-6-95,-10 2 1,-10 6 76,-5 1 0,-6 7-191,-6 1 0,-6 9-108,-5 6 0,29 2 0,0 2 114,-29 11 0,6 3 29,10 5 0,5 4-204,10-1 0,8 2-137,11-1 1,6-2-462,8 6 1,8-2-514,4 1 1487,5-2 0,2-5 0,4 0 0,0 0 0,-2 0 0</inkml:trace>
  <inkml:trace contextRef="#ctx0" brushRef="#br0" timeOffset="39">12426 14208 8099,'0'-18'420,"0"1"0,0 10-65,0-1 97,0 6-97,0-4-45,0 6 0,1 6 15,3 1 0,-3 8-171,3 4 1,1 4 81,-1 4 1,0 2-143,-4 5 1,0 1 104,0-1 0,0 0-278,0 0 0,0-3-136,0-1 0,-4-6-220,0-1 1,0-1-52,4-7-256,0 0-1371,0-3 1482,5-6 1,2-5-62,4-4 692,-4-11 0,3 1 0,-4-10 0</inkml:trace>
  <inkml:trace contextRef="#ctx0" brushRef="#br0" timeOffset="40">12449 14219 8099,'0'-11'130,"0"-1"1,0 1 320,0-1 0,0 5-125,0-1 0,1 6 163,3-2 1,3 4-222,9 4 1,-2 2-33,5 5 1,0 5 19,4-1 0,3 5-105,1-1 0,1 3-128,-2 1 0,-1 3 64,1 1 0,0-1-189,0-3 0,-2-1 21,3-3 1,-3 1-54,-1-5 1,-4 1 25,0-5 0,-5-1 113,1-2 1,-2 1 0,-2-5 0,-4 1-60,-4-2 0,0-1-552,1 1 156,-3-1 0,3-2-999,-8 0 827,-2 0 0,-6 0 622,1 0 0,-1-10 0,1-3 0</inkml:trace>
  <inkml:trace contextRef="#ctx0" brushRef="#br0" timeOffset="41">12951 14105 8099,'-5'-17'-118,"4"8"-58,-3-2 1,3 2 901,1-2 0,0 3 296,0 0 353,-5 6-581,3-3-656,-3 5 54,5 10 1,-1 3 14,-3 10 0,3 4-15,-3 4 0,3 3-7,1 4 0,0-2-133,0 2 0,0-3-225,0 0 1,0-2 124,0-3 1,1 1-612,3-9 1,-1 4 11,4-7 0,-3-3-246,4-1 1,-6-6-406,2-1 1298,-3 0 0,4-2 0,2-1 0</inkml:trace>
  <inkml:trace contextRef="#ctx0" brushRef="#br0" timeOffset="42">13214 14093 8099,'-6'-11'-991,"1"0"1503,-1 4 325,5-3 1,-8 7 587,5-4-954,1 4 0,3 0-178,0 6 0,0 7-55,0 6 1,0 8 29,0-1 1,0 7-80,0 1 1,5 2-95,2 1 1,0 4-27,0 0 0,1 1 97,3-1 1,5-1-289,-1 5 0,0-1 72,-4 1 0,-3-3 9,0-5 0,-4-3 45,3-1 1,-4-5-51,0 2 1,-1-3 40,-2-1 0,-5-5-107,-3-3 1,-2-2-171,-2-2 0,1 1 92,0-1 1,-3-3-288,2-1 1,-2-4-186,7 1-150,-3-3 0,-2-2-489,1-3 656,4-3 0,2-4 645,5 0 0,5-1 0,2 1 0</inkml:trace>
  <inkml:trace contextRef="#ctx0" brushRef="#br0" timeOffset="43">13488 14116 8099,'0'-11'234,"1"1"527,3 2-69,-3 3 357,4 5-723,-5 0 1,0 5-91,0 3 1,0 3-35,0 4 0,0 2 49,0 2 0,-3 6-222,-1-2 0,0 2 24,4-2 0,0 4-131,0 0 0,0-1 26,0-3 1,0-1-141,0-3 1,0 2-2,0-2 46,5-2-13,-4-1 119,4-4 426,-5-6-169,0-1 195,0-5 137,0-5-199,0 4-4,0-4-127,0 0-316,0 3 85,6-3 0,0 5-11,5 0 1,2-4 120,2 1 0,3-1-226,5 4 1,0 0-59,0 0-37,4-5 227,-2 3 1,6-4-30,-4 2 1,3 3-5,-3-3 1,0-1-85,-4 1 0,-1 1-162,1 3 1,-4-4-108,0 0 0,-9-1 120,2 1 1,-7 3-1555,3-3 938,-6-2 0,-2 1-751,-8-3 1630,-7-2 0,-3 3 0,-4-4 0</inkml:trace>
  <inkml:trace contextRef="#ctx0" brushRef="#br0" timeOffset="44">13454 14310 8099,'0'-11'0,"0"5"0,0-1 343,0 3 1,5 3-62,2-3 0,4 2 160,0-2 1,6 3-67,2-3 1,6 3-62,2 1 1,3-4-142,-3 0 0,3-1-94,-3 1 0,3 3-62,-3-3 0,-4-1-274,-4 1 0,-5 0-772,1 4 0,-6-1-16,-2-3 86,-4 3 1,-3-4 957,-8 5 0,-7-5 0,-3-1 0</inkml:trace>
  <inkml:trace contextRef="#ctx0" brushRef="#br0" timeOffset="45">13397 14082 8099,'6'-5'0,"4"2"134,-2-4 1,7 0 290,4 0 0,4-3 287,4 2 0,-1-1-271,8 1 0,2-2 90,6 3 0,-3 0-164,-5 0 1,5 3-284,-1-4 0,0 5 68,-4-5 1,-6 5-97,-5 0 0,-2 1-688,-6 2-1450,1 0 2082,-10 0 0,-6 0 0,-6 0 0</inkml:trace>
  <inkml:trace contextRef="#ctx0" brushRef="#br0" timeOffset="46">14367 14025 8099,'0'-12'990,"0"1"-490,0 0-263,0 4 105,0-3-150,0 9 1,-1-8 32,-3 5 1,-2 0-15,-5 4 0,-6 0-22,-2 0 0,-6 2 0,-2 1 0,-2 4-89,-2 4 1,5 6 138,-9 2 1,9 2-178,-1 2 0,3 5 21,1 2 1,5 0-65,3 0 0,8-1 29,3 2 0,4 0-199,4-4 0,3 0 108,8-4 0,5-1-81,6 1 0,7-5 125,5-3 1,2-2 54,-2-2 1,-2 0 5,6-4 0,-4-2-39,4-5 0,-9 0-138,2 0 1,-9 0 43,1 0 1,-4 0-175,-4 0 0,-3 0-643,-4 0-72,-6-5 1,0 3 247,-2-6 712,-3 0 0,-1-3 0,-6 0 0</inkml:trace>
  <inkml:trace contextRef="#ctx0" brushRef="#br0" timeOffset="47">14801 14048 8099,'0'-12'886,"0"1"-531,0 4-72,0 2 0,0 7 65,0 1 1,0 4 167,0 4 1,-1 6-189,-3 2 1,3 4-87,-3 3 1,3 1-64,1 7 0,0-6 29,0 6 1,1-3-237,3-1 0,-1 2 7,4-5 0,-3-1-245,4-3 1,-5-5 41,5-3 1,-4-6-482,4-1-56,-6-6-352,3 3 580,-5-5-331,0-5 506,0-1 1,-5-6 357,-3 1 0,-12-6 0,-4 0 0</inkml:trace>
  <inkml:trace contextRef="#ctx0" brushRef="#br0" timeOffset="48">14436 14025 8099,'11'-5'-531,"-4"3"1,7-3 745,-3 5 0,13-1 647,3-3 1,6 3-295,5-3 0,-1 3-47,5 1 1,6 0-208,1 0 0,3 0-63,-10 0 0,-2-1-32,-2-3 1,-3 1-36,-1-4 0,-4 3-90,-4-4 1,-3 5 89,-4-5 1,-2 5-169,-6 0 215,-5 1-368,-1 2-35,-5 0 208,-5 0 1,3 2 0,-6 1 1,2 4-31,-2 4 1,-1 6-4,6 2 1,-1 2-5,4 2 1,0 0-99,0 0 1,0 3 74,0 1 1,0 4-123,0-5 1,5 2-14,2-1 1,4-3 79,0 2 1,0-5-23,1-2 0,3-5 70,0 1 1,4-4 11,-3-3 0,4-3 32,-1-5 1,3 0 17,0 0 0,1 0-15,0 0 0,0-5 15,0-3 0,-2-2 41,-2-1 0,2-4-63,-6-1 1,0-4 44,-3 1 0,-5-2-50,1-2 0,-6-4 0,2 0 1,-3-4-38,-1 0 1,0-2-105,0-1 0,0 5-82,0 2 0,-1 4-100,-3 4-385,3 3 109,-4 9-289,5 2 1,0 7 188,0 1 0,1 4-398,3 4 1092,2-5 0,6 10 0,-1-4 0</inkml:trace>
  <inkml:trace contextRef="#ctx0" brushRef="#br0" timeOffset="49">15761 14002 8099,'0'-18'104,"0"2"1,0 8 700,0 0-44,0 1 433,0-5-123,0 1-716,0 5 0,0 2-8,0 8 1,0 7-82,0 8 0,0 4-75,0 4 0,0 2-29,0 5 1,0 0-83,0 1 1,0 0-58,0 3 1,0-2-225,0 2 1,0-3-97,0 0 0,0-6 156,0-3 0,0-1-325,0-3 0,4-4 115,-1-3 0,1-6-373,-4-1-98,5-6 260,-3 3 1,6-10-53,-4-2 1,1-3-234,-1-2 1,-3 0 846,3-4 0,-3-1 0,-11-11 0,-2-2 0</inkml:trace>
  <inkml:trace contextRef="#ctx0" brushRef="#br0" timeOffset="50">15635 13945 8099,'12'-12'0,"-1"2"-366,0 3 184,1-3 408,4 8 0,2-7 591,5 6 1,1-1-373,3 4 0,1-4-194,2 0 1,3 0-16,-2 4 1,-4 0 14,0 0 0,-3 5 0,-1 3 1,-5 2-16,-3 2 1,-4 0 14,-3 4 0,-3-3 0,-5 7 1,0-3-1814,0 2 1,-6 3 913,-6-3 0,-4 5 648,-7-1 0,0 6 317,0-6 0,-3-2 364,-1-1 0,0-1-443,5 3 1,0-3-219,3 0 1,4-5 103,7 2 1,3-4-125,5 0 1,0-1 126,0 1 0,3-6 4,4-2 0,1 1 144,7-1 0,3 1-79,1-1 0,4-3-35,3 3 0,-2-3-207,3-1 0,-3 1 150,-1 3 1,0-3-400,0 3 1,-4-3 46,0-1 0,-5 0-573,1 0 0,-2 0 203,-2 0 1,1 0-144,-1 0 1,-3 2 22,-1 1 738,-4-1 0,7-2 0,-4-7 0</inkml:trace>
  <inkml:trace contextRef="#ctx0" brushRef="#br0" timeOffset="51">16263 13991 8099,'0'-18'248,"0"1"184,0 6 1,2 1-252,1 2 0,0-1 240,5 5 355,-6 1 1,4 3-271,-2 0 0,-3 1-33,3 3 0,-2 7-218,-2 8 1,0 3-52,0 1 1,0 3-7,0 1 0,0 5-29,0-2 0,0 2-39,0-2 0,0 2-144,0-5 1,-4 3-75,0-3 1,0-1 42,4-3 0,1-4-200,3 0 0,-1-5 39,4 1 0,-3-6 76,4-1 1,1-2 60,6 2 0,-1-3-12,5-5 0,0 0-49,4 0 0,5 0-146,2 0 0,1 0-172,3 0 100,-2 0 280,2 0 0,-1-1-66,-3-3 1,-6 1-51,-1-4 1,-8 4-41,1-1 1,-4-1-146,0 2 1,-6-3-286,-2 3 654,-3 1 0,-1-13 0,0 2 0</inkml:trace>
  <inkml:trace contextRef="#ctx0" brushRef="#br0" timeOffset="52">16286 14196 8099,'0'-6'-48,"0"-1"48,0 4 684,0 1 1,4-4 14,0 2 1,10 3 118,1-3 0,7-1-294,4 1 0,5 0-66,7 4 1,2-3-436,6-1 0,-5 0 100,-3 4 1,-3-1-587,-1-3 0,-6 3-203,-5-3-358,0 3-411,-10 1-900,-2 0 2335,-6 0 0,-15 0 0,-3 0 0</inkml:trace>
  <inkml:trace contextRef="#ctx0" brushRef="#br0" timeOffset="53">16263 13956 8099,'7'-16'0,"3"3"0,-3 0 763,9 6 0,3-1 88,7-3 0,0-1 254,4 1 1,2 3-559,6 1 1,3 0-47,4 0 1,1-2-270,0 5 0,-6 0-199,-2 4 1,0 0-1155,-3 0 0,-1 2 390,-11 1 731,-3 4 0,-9 9 0,1 2 0</inkml:trace>
  <inkml:trace contextRef="#ctx0" brushRef="#br0" timeOffset="54">18673 13397 8367,'0'-12'78,"0"1"119,0 4 1,1-1 197,3 4 142,-3-5 67,5 8-209,-6-4 68,0 5 164,0-6-165,0 5 65,0-4-326,0 5 1,-6 5 39,-1 3 0,-3 2-17,-2 1 1,1 1 9,-1-1 0,0 6-43,-3 2 0,2 4 1,-2 3 1,-2 3-5,2 6 1,-4 0-104,4 3 0,-4-1 77,3 5 1,-3-4-28,4 4 0,0 0-5,3 4 1,6-5-164,2 1 1,-1-1 174,1 1 1,2 1-33,6-5 1,-2 4-83,6-4 0,-1 4-93,5-4 1,3-1 145,0-7 0,8 3 1,-4-2 0,7-2 151,-4 1 0,1-4-140,4 0 1,-3-3-30,-1-4 1,-2 3-15,-2-3 0,2-3 5,-6-1 0,4-2 16,-4-1 1,0-2-94,-3-3 0,-1 2-64,1-5 1,-5 0 68,1-4-496,0 0 248,-2 0-172,-1 0 1,-4 0-1294,3 0 1119,-3-5 0,3 0-255,-8-3 0,2-1 110,-6 5 756,6 1 0,-8-3 0,3 0 0</inkml:trace>
  <inkml:trace contextRef="#ctx0" brushRef="#br0" timeOffset="55">19073 13682 8161,'0'-11'0,"0"4"973,0-3-152,0 9-183,0-4-100,0 5 0,0 9-92,0 2 1,0 10 162,0 1-378,0 1-19,0 15 1,-4-9-26,0 13 0,0-6-111,4 10 0,0-5 132,0 1 0,0 3-163,0-3 0,0-3-18,0-1 1,4-4 32,0-3 1,4-3 130,-5-5-117,6-1 11,-2 1 0,0-5-118,1-3 105,-6-2-651,9-7 268,-10 4-429,4-8 50,-5 3 1,0-7-81,0-1 0,0 0-579,0-5 1,0 1 1348,0-5 0,-5-9 0,-1-3 0</inkml:trace>
  <inkml:trace contextRef="#ctx0" brushRef="#br0" timeOffset="56">19313 13728 8139,'0'-8'0,"0"1"608,0 4-313,0-7 1,5 9 544,2-3-399,4-2-145,0 4 0,2-3 144,2 5 0,3-4-96,4 1 1,1-2-47,0 1 0,0 2 93,0-1-416,0-4 72,0 6 1,1-9 313,2 2-418,3 3 103,1-5 0,-2 5-101,-6-3 1,0-1 100,-3 6 0,-2-1-14,-6 4 0,-3-1 162,-1-3 35,-4 2-124,2-3 0,-5 7 3,0 1 0,0 0-1,0 5 0,-4 1-15,0 6 0,-5-1-145,2 5 0,-3 5 75,-2 6-133,6 3 53,-4 2 1,5 0 27,-3 3 1,-2 2-124,2 1 0,2 3 100,-2-6 0,4 3 19,-3-2 0,4-3-3,-1-5 19,3 2-12,1-4 1,0 0 87,0-2-78,0-8-17,0 2-189,0-8 1,0 4-171,0-6-219,0-5 135,0-1-1417,0-5 143,5 0 1754,-4 0 0,5-10 0,-6-2 0</inkml:trace>
  <inkml:trace contextRef="#ctx0" brushRef="#br0" timeOffset="57">20215 13522 8139,'0'-6'341,"0"1"20,0 5 212,0-5-238,0 4 1,0-3-31,0 8 0,-4 3-38,0 8 0,1-1 30,3 5 1,-4 4-128,0 4 0,-5 5 15,1-2 0,-2 3-18,-1 1 0,-1 4-172,1 0 1,3-3-148,1-5 1,3-4 140,-4 0 0,6-2-49,-2-1 0,3-5-107,1-3 108,0-2 38,0-2 26,0-4 1,1-2 206,3-5 0,2 0-108,6 0 1,-4 0 41,4 0 1,-3-4-102,6 0 1,1-1-2,0 1 0,3 3-85,-4-3 1,4 2-233,-4-2 0,4 2 235,-4-1 0,1 1 29,-5 2-1627,1-5 703,-1 4 933,-5-4 0,4 0 0,-3-1 0</inkml:trace>
  <inkml:trace contextRef="#ctx0" brushRef="#br0" timeOffset="58">20375 13876 8139,'0'-11'105,"-4"3"508,0 1 30,0 4 316,4-2-585,0 5 1,0 6 103,0 6 0,-3 1-135,-1 6 0,0 3-119,4 5 0,0 1-19,0-1 0,0 1-102,0 2 1,0 3 90,0-3 1,0 0-77,0 0 0,0-5 273,0 2-789,5-8 301,-4-2 0,4-6-607,-5 1 450,0-1-447,0 0 232,0-4-475,0-2-103,0-5 0,0-5 0,0-2 1</inkml:trace>
  <inkml:trace contextRef="#ctx0" brushRef="#br0" timeOffset="59">20615 13785 8139,'6'-17'-855,"-1"5"1,-4-6 1992,3 3-318,-3 2-423,10-3 1,-5 0 123,5 1 0,2 0-180,2 4 1,-1-1 292,5 1-205,-5-1-169,3 6 0,-2-3 30,0 5 0,0 0-142,-3 4 1,3 0-108,0 0 0,0 5-95,-3 3 0,-4 7 116,-1 4 1,-4 4-9,0 4 1,-1-1-93,-2 9 1,-2-2-77,-1 9 1,-5 0 81,-7 3-1048,2-4 1103,-8 3 0,3-4-43,-5 1 1,0-1-149,0-6 1,4-1 70,0-3 0,4-3 60,-4-8 1,9 1 367,-2-4-216,4-1 1,0-5 20,0-2 1051,6 2-675,-3-9-309,5 4 0,1-1 71,3 0 1,2 0-38,6-4 0,4 0-80,3 0 1,3-2 65,0-1 0,6 1-109,3-2 1,1 2 9,-2-2 0,2 3-36,-6-3 1,5 3-22,-5 1 0,-3 0-40,-4 0 1,-5 0-203,2 0 1,-4 0-825,0 0 496,-6 0-614,4 5 0,-10-4 38,0 3-1148,-5-3 1411,-1-1 0,-4 1 816,2 3 0,-2-2 0,-2 3 0</inkml:trace>
  <inkml:trace contextRef="#ctx0" brushRef="#br0" timeOffset="60">21163 13305 8139,'0'-11'-738,"0"5"1957,0-5-733,5 10 0,-4-5 302,3 2-180,-3 3 28,-1-4-278,5 5 0,0 1-88,3 3 1,2-2 137,-2 6 0,2-1 64,1 5 21,1-1-157,4 6 1,2 1-15,5 4 0,0 3 122,0 1 1,3 0-89,1 4 0,3 4 17,-3 4 0,0 5-424,-5-1 1,0 3 320,-3 0 1,1 2-154,-4 3 0,-2-3-41,-7 2 0,-2 2-101,-5-1 0,0 0-104,0 0 0,-1-7-215,-3 3 0,-3-3 62,-9 3 1,2-2-126,-5-2 0,4-3-36,-4-5 1,-1 1 108,-7-1 1,3 0 22,-3 0 1,2-4-31,-2-4-328,3-2 487,-4-6 1,7 2-244,2-4 22,-3-1 440,9-9-443,-3-1 1,8-5-857,1 0-837,4 0 2211,-2 0 0,10-5 0,2-1 0</inkml:trace>
  <inkml:trace contextRef="#ctx0" brushRef="#br1" timeOffset="61">3895 16195 8105,'-7'-8'-175,"3"1"0,2 4 1091,-2-1-658,3-2 1,-4 3 380,5-4 270,-5 4-306,3-7 29,-3 9 168,5-4-326,0 5-343,0 5 1,0-1 80,0 7 0,0-1-149,0 9 1,0 0 36,0 4 1,-1 4-117,-3-1 1,2 9 41,-6-5 1,5 9 37,0-4 0,1 3-60,2 0 0,0-3-103,0 3 1,5 2-35,3-2 1,2-5 92,2-7 1,4-3-124,3-4 1,4-2 43,4-6 1,-1-4 65,9-4 0,-4-1-2,7-2 1,-1-5-5,1-3 1,-6-3-24,2-5 1,-3 2 0,-1-5 1,-2 4-46,-5-4 0,0 4 77,0-4 0,-6 0-132,-1-4 0,-5-4 54,-3 1 1,1-6 35,-6 1 1,1 0 6,-4 0 1,-1-2-11,-3 3 1,2 1 47,-6-2 0,2 2 7,-2-1 0,-1 3-174,5 8 0,0-1 138,4 4 1,-3 5-249,-1 3 1,0 4-625,4-3 328,0 4 0,5-2 619,3 5 0,2 5 0,1 2 0</inkml:trace>
  <inkml:trace contextRef="#ctx0" brushRef="#br1" timeOffset="62">4763 16206 8035,'-6'-11'-194,"5"3"-293,-3 1 1155,3-1 0,0-2 365,-3 2-14,3-2-371,-4 9-436,5-4 0,-4 11-13,0 5 0,-1 7-15,1 9 1,3 2-44,-3 5 0,-1 1-155,1-1 0,0 0-231,4 0 1,-1 6 175,-3 2 0,3-3-128,-3-1 1,-1-1 74,1 1 0,-1-8-6,1 1 0,3-6 68,-3-2 0,3-5-210,1-3 151,0-2 1,0-6-404,0 1-229,5-6 1,-2 2 37,4-8 713,-4 3 0,7-14 0,-4 2 0</inkml:trace>
  <inkml:trace contextRef="#ctx0" brushRef="#br1" timeOffset="63">4728 16229 8080,'-6'-18'301,"1"2"626,5 4-433,0 6-264,0-4 1,1 9 121,3-3 1,4 4-79,7 4 0,-1 2 67,5 5 1,0 5-160,4-1 0,-1 6-105,1 2 1,4 0 100,0 4 0,3-2-188,-3 2 0,4-3-22,0 3 0,2-2 144,1 2 1,-3-7-173,-1 3 0,-5-3 10,2 3 0,-3-4 8,-1 0 1,-4-5 51,0 1 0,-1-2-96,1-2 0,-1-1 54,-3-2 1,-6 1-373,2-5-30,-2-1-186,2 3 261,-4-5 0,-3 4 57,-8-5 1,1-1-1380,-4-3 1681,-1 3 0,-3-10 0,-1 5 0</inkml:trace>
  <inkml:trace contextRef="#ctx0" brushRef="#br1" timeOffset="64">5436 16126 8110,'0'-11'668,"0"-1"10,0 1 254,0 5-281,0 1-19,0 5 0,0 6-354,0 5 1,-1 6-60,-3 6 1,3 5 14,-3 2 1,-1 3-36,1 1 1,-5 4-121,2 0 1,0 4-106,0-4 0,3 6 42,-4-3 0,2 3-65,-2-3 0,0-1 41,4-6 0,0-5-42,4-2 0,0-4-24,0-4 0,0-3 43,0-4 0,0-5-489,0 1-136,5-6 0,-2 4 8,4-6 0,-4-2-1324,1-2 1972,2-2 0,-5-10 0,4-2 0</inkml:trace>
  <inkml:trace contextRef="#ctx0" brushRef="#br1" timeOffset="65">6202 16035 8018,'-6'-12'0,"4"2"98,-6 3 0,4 0 254,-3 4 1,-1 1-95,-3-2 1,-6 3-16,-2 1 0,-2 1 111,-2 3 0,-4 3-94,1 4 0,-1 0-42,4 1 0,0 1-30,0 2 1,2 1-66,2 3 0,-1 2 76,4-6 1,1 5-107,4-1 0,-1-2-40,1-2 1,4-2 53,4-2 0,-2 0-113,1 1 0,0-1 148,4 1 1,1-5-205,3 1 0,-1-2-20,4 2 1,1 2-47,3-2 1,6-2 136,2 2 1,-1-6-20,1 2 0,3 1 12,5-1 0,5 3 13,-2-3 0,-1 4 4,2-4 1,-4 5 2,3-2 1,-6 0 17,-1 0 0,-2 1-40,-5 3 1,-1 4 2,-4 1 1,0 3-4,-4-4 0,-2 5 0,-5-2 0</inkml:trace>
  <inkml:trace contextRef="#ctx0" brushRef="#br1" timeOffset="66">6236 16560 8018,'-17'23'0,"0"0"0</inkml:trace>
  <inkml:trace contextRef="#ctx0" brushRef="#br1" timeOffset="67">6156 16640 8018,'-23'23'0,"-5"-5"0,-2-3 2592,-3 3-1781,3-6 1,-5 5-11,4-6-606,-4-4 0,11-1-150,-3-2 0,8-3-82,4 3-1024,2-3 764,7-1 0,2-5 195,8-2 1,7-4 101,8 0 0,8-6 0,2 0 0</inkml:trace>
  <inkml:trace contextRef="#ctx0" brushRef="#br1" timeOffset="68">6818 16126 8103,'-1'-10'104,"-3"2"356,3-2 177,-4 4-319,0-5 0,2 4-40,-4 3 0,3-1 96,-4 2 0,4-1 15,-3 4 0,-1 1-152,-3 3 0,-1 2 27,1 6 1,-6 4-14,-2 3 1,-1 6-167,1 2 1,-3 5 27,3-2 0,-2 5-106,-2 3 1,-4 1-100,1 3 1,3 2 35,4-2 1,6 1 55,2-1 1,1 0 79,6-8 1,5-2-212,7-9 0,3-3 56,4-5 1,8-1-56,8-10 0,3 0 46,4-4 1,5-1-77,3-3 0,7-2-91,-3-6 0,-2-4 164,-3-3 0,1 1 35,-4-1 1,-3 0 6,-1-4 0,-11 0 205,-4 0 1,-4 0-138,0 1 0,-4-5 137,-7 0 0,-3-4-133,-5 0 0,-3 1 107,-4-5 0,-6 7-135,-10-6 1,-1 4 12,-3-1 0,2 3-187,-5 6 1,-1 5-26,-3 6 1,0 0-183,-1 8 0,6 0-238,3 7 0,6 0-1091,5 7 1711,8-2 0,-4 13 0,5-5 0</inkml:trace>
  <inkml:trace contextRef="#ctx0" brushRef="#br1" timeOffset="69">7389 16046 8155,'0'-11'-895,"0"5"2573,0 0-566,0 1-33,0 4-769,0 6 0,0 4-89,0 10 1,2 0-22,1 4 1,-1 1-1,1 3 1,-1 2-208,-2 5 0,-2 0 90,-1 1 1,0 0-264,-5 3 1,1-1 58,-5 5 1,-3 0-53,0 4 0,0-6 223,3-2 1,1-6 156,0-2 1,3-9-98,0-2 0,6-5 158,-2-3 0,3-3 230,1-1-81,0-4-278,0 2 0,5-5 29,2 0 0,4-1-41,0-3 1,4 1-15,0-4 1,6 0-128,-2 0 1,6-2 83,2 5 1,1-4-101,-2 5 1,4-2 50,4 1 1,-4 3 63,1-3 1,-5 1-140,5-1 0,-6 3 45,2-3 1,-7 3-8,-1 1 0,-5 0-132,1 0 0,-6-1-260,-1-3 0,-4 3-761,3-3-891,-4 3-675,2 1 2735,-5 0 0,-5-5 0,-2-2 0</inkml:trace>
  <inkml:trace contextRef="#ctx0" brushRef="#br1" timeOffset="70">7949 16115 8222,'0'-12'-115,"0"1"-230,0 0 916,0 4 931,0 2 755,0 5-1903,0 5 1,1 2-94,3 4 1,-1 5 30,4 4 1,-3 1-95,4 2 1,-1 1-1,5 3 1,-1-3 26,0 2 1,2 2-141,2-1 0,-2 0-73,2-4 0,2 3 48,-2 1 1,0-2-185,-3-6 0,-1 2 53,0-6 1,0 4-295,-4-4-42,3 0 103,-3-3 18,4-1 1,-4-3-741,-4-1-1444,-1-4 1192,-2 2 1278,0-5 0,5 0 0,1 0 0</inkml:trace>
  <inkml:trace contextRef="#ctx0" brushRef="#br1" timeOffset="71">8509 16012 8163,'0'-18'0,"0"6"435,0 4 772,0 5-397,0-2 254,0 5-735,-6 5 1,0 8-90,-5 10 1,-2 6-9,-2 9 0,-3-1 26,-5 5 0,0 4-434,0 3 1,-3 2 328,-1-2 1,1-3-60,3 0 1,0-1 6,0-3 0,1-2-205,3-2 1,4-8 97,8-3 0,-2-8-124,5-4 0,-4-2-229,4-2 260,1-5 1,4 3-1725,3-5 1193,2 0 0,5-9 630,1-3 0,4-2 0,2-1 0</inkml:trace>
  <inkml:trace contextRef="#ctx0" brushRef="#br1" timeOffset="72">8851 16138 8203,'0'-8'262,"0"0"1,0 5 230,0-5 279,0 5-22,0-2 634,0 5-1061,0 5 1,0 7-33,0 7 0,0 0-44,0 4 0,-1-3-50,-3 7 1,3-3 48,-3-1 1,-1 3-142,1 1 0,-3 5-6,3-2 0,-5 3-220,1 1 1,2-1 157,-2-2 0,2-3-51,-2-5 1,2-2 88,2-2 0,3-2 16,-3-6-244,3 1 6,1-6 512,0-1 205,0-5-518,5 0 1,-3 0 21,6 0 1,-4-1-76,3-3 1,1 3-164,3-3 1,1-1-152,-1 1 0,6-4 99,2 5 1,4-2-17,3 1 1,2-1 71,3-3 0,2-1 104,-3 5 0,-1-3 7,2 3 1,-6-4 110,2 4 0,-3 1-20,-1 3 1,-2-2-96,-2-1 3,3 1 1,-9-3 40,2 5-1077,-7 0-287,2 0-727,-9 0 1909,4 0 0,-15 0 0,-3 0 0</inkml:trace>
  <inkml:trace contextRef="#ctx0" brushRef="#br1" timeOffset="73">8805 16378 8300,'0'-12'164,"0"6"1,0-1 862,0 4 1,2 1-220,2-1 0,-1 1-302,9 2 0,-3 0-193,6 0 1,3-4-58,1 1 1,7-1-47,5 4 0,2 0-28,1 0 0,2-4-153,2 0 1,-3 0-93,3 4 0,-6-3-405,-2-1 0,-4 0-453,0 4 1,-6 0 90,-5 0 1,-8-1-1701,-3-3 1382,-3 3 1148,-1-4 0,-10-1 0,-2 0 0</inkml:trace>
  <inkml:trace contextRef="#ctx0" brushRef="#br1" timeOffset="74">8771 16138 8146,'5'-7'405,"-3"-3"1,9 8-75,0-6 0,1 4 37,3-3 0,4 3 6,4-4 1,6 4 214,9-3 1,3 3-218,4-4 1,5 2 16,-1-2 1,0 2-163,-7 2 1,-4 2-135,-8-6 1,2 6-355,-6-2 1,0 2 265,-7 2 0,1 0-1308,-5 0 0,1 0 128,-5 0 1175,-5 0 0,-1 6 0,-5 0 0</inkml:trace>
  <inkml:trace contextRef="#ctx0" brushRef="#br1" timeOffset="75">9742 16092 8132,'0'-13'1166,"0"-2"-485,0 9 129,0-1 30,0 2-540,0 15 0,0-1 108,0 10 1,0 0-180,0 4 1,-4 5-1,0 3 1,-1 2-11,2 1 1,0 4-132,-5 0 0,6 5-67,-2-1 1,3-1 142,1 1 1,0-6-146,0 2 0,0-6 101,0-1 1,4-10-153,-1 2 1,1-8-40,-4 0 0,1-6-330,3-1 36,-2-6 0,1 4-288,-6-6 0,0-2-606,-5-2 1,5-2 494,-5-5 0,0-1 764,-3 1 0,-1-6 0,1 0 0</inkml:trace>
  <inkml:trace contextRef="#ctx0" brushRef="#br1" timeOffset="76">9673 16001 8142,'0'-12'0,"0"1"0,7-1 641,4 1 1,1 5-146,3 2 0,3-1 219,1 1 1,2 0-226,2 4 1,4 0-35,-1 0 0,7 5-189,2 3 0,-1 3-30,4 4 0,-1 3-25,1 5 1,-4 0-101,0 0 0,-4 3 51,-8 1 0,0 3-140,-3-3 0,-2 4-230,-6-5 1,-1 5 61,-2-5 0,1 5-71,-6-5 0,1 5 132,-4-4 1,-1 4 51,-3 0 0,-9 0 108,-9 0 0,-8 2 186,-8-3 0,-2 3-168,-6 2 1,-5-5 67,-2 1 0,1-6-260,-1 2 0,8-8 155,0-4 1,6-2-198,1-2 0,8-5-2,3-2 0,7-3-139,1-1 1,9 0-2,-2 0 1,5-5-119,-1-2 1,3-7 399,5-2 0,0-4 0,0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3:26:08.00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16855 9135 8143,'0'-7'60,"0"-3"250,0 4 191,0-6-140,0 6 469,0-4-57,0 3 21,0 1-553,-5 1 0,-1 5-192,-6 0 0,1 0 118,-1 0 0,1 4-184,-1 0 0,1 5 133,0-2 0,3 3-254,0 2 0,5-5 10,-5 1 0,5 0-54,0 3-46,1 0 1,2 1 85,0-1 0,2-3-10,1 0 1,4-6 60,4 2 1,1-3 27,-1-1 1,0 0 168,1 0 1,-1-5 297,1-3 0,-1-2-193,1-1 0,-5-1 17,1 1 0,-6-4-79,2 0 0,-3-4-16,-1 3 0,-1 1-609,-3 4 1,-2 0 262,-5 4 0,-6 2-986,-2 5 1,-4 5 1198,-3 2 0,1 9 0,-3 1 0</inkml:trace>
  <inkml:trace contextRef="#ctx0" brushRef="#br0" timeOffset="4">18694 7227 8375,'6'-10'-17,"-1"3"747,-5-10 14,0 11-233,0-4-116,0 8-166,0-3 0,-1 5 490,-3 0-359,-2 0 0,-7 0-141,-2 0 0,2 1 59,-2 3 1,2 3-180,2 4 1,1 0 124,2 1 0,-1-1-323,5 1 1,1-1 148,3 1-321,0-1 1,5-1 136,2-2 0,3-2 14,2-2 1,-1-3 132,1 3 1,3-7-28,0 0 0,4-6 160,-4 1 0,1-6-129,-5-1 0,-1 0 22,-2 3 0,-3-3-191,-5 0 0,0 0-285,0 3 1,-5 1-73,-3-1 1,-2 6 211,-1 2 0,-5 3-750,1 1 0,1 1 1047,7 3 0,-4 2 0,5 6 0</inkml:trace>
  <inkml:trace contextRef="#ctx0" brushRef="#br0" timeOffset="6">21252 6999 8109,'-1'-6'-448,"-3"2"1,1 1 677,-4-1 0,3 3 564,-4-3 0,1 3-303,-5 1 1,-3 0-138,0 0 1,-2 1-139,2 3 1,-1-1 20,-3 4 1,-2 1-155,6 3 1,0 1 91,3-1 0,1 1-60,0-1 0,0 0-42,4 1 0,2 1-143,5 2 0,0-3-98,0 4 0,5 0 92,2-1 1,5 4-52,3-3 0,-2-1 23,2-4 1,1-1 1,0-2 0,0 1-10,-1-5 1,-4 1-154,4-1 0,-9-3-122,6 3-221,-9-3-910,2-1 1518,-5 0 0,0-5 0,0-1 0</inkml:trace>
  <inkml:trace contextRef="#ctx0" brushRef="#br0" timeOffset="7">21104 7045 8109,'0'-7'779,"0"-3"282,0 9-252,0-4 438,0 5-1022,5 0 0,-3 1-103,6 3 1,-2-2 114,2 6 1,2 0-205,-3 3 1,4 2 165,0 2 0,0-2-321,1 2 0,-4-2 86,-1-2 1,-4 0-245,0 1 0,-1-1 81,-2 1 1,-7-1-78,-4 0 0,-2-3-151,-6 0 1,0-1-365,-4 5 0,2-6-1052,2-2 1843,-3 2 0,4 1 0,-4 4 0</inkml:trace>
  <inkml:trace contextRef="#ctx0" brushRef="#br0" timeOffset="9">22965 9317 8109,'0'-17'-218,"0"0"0,-4 2 87,1 0 1,0-1 788,7 5 0,-3 0-91,3-1 0,-3 1 44,-1-1 0,0 1-265,0-1 0,-5 6 11,-3 2 1,-2 3-130,-1 1 0,-4 1 9,-1 3 1,1 4-190,4 7 1,1-2 155,2 2 1,-1 1-322,5 0 1,1 3-26,3-4 1,1 1-185,3 0 0,3-5 188,8 0 1,3 0 98,5-8 0,0 1 150,0-4 0,0-1-136,-1-3 0,-3 2 158,0-6 0,-6-3-94,-1-5 0,-2 0 39,-6 1 0,-1 1-450,-3-5 1,-5 5-316,-2-2 0,-4 4-1065,0 0 197,0 6 1555,-1 1 0,6 5 0,1 0 0</inkml:trace>
  <inkml:trace contextRef="#ctx0" brushRef="#br0" timeOffset="12">21560 11385 8109,'-5'-12'0,"-1"-4"0,-5 3 222,-1-2 0,4 6 86,1 1 1,-1 1 96,-3-5 1,-1 6-21,1 2 1,0 3-134,-1 1 0,1 1-15,-1 3 1,1 2 14,-1 6 1,5-1-102,-1 0 0,4 1-24,-3-1 1,4 2-151,-1 2 1,4-2 5,4 2 1,3-2-237,4-2 0,4-4 130,1-4 0,4-1 88,-1-2 0,1-2 141,-1-1 0,0-5-137,-7-7 0,0 1 93,-8-5 1,0 0-141,-4-4 0,-1 1-116,-3 3 1,-6-1-55,-6 5 0,-4 1-279,1 6 0,3 3-477,0 5 0,5 1 410,3 3 0,3 6 594,5 5 0,5 11 0,2-2 0</inkml:trace>
  <inkml:trace contextRef="#ctx0" brushRef="#br0" timeOffset="16">18751 11247 8109,'-12'-7'306,"1"-1"0,3 6 30,1-2 0,3-1 113,-4 1 1,2-5 210,-2 2 301,-2 1-396,4-4 1,-2 9-151,1-3 0,3 3-254,-4 1 1,4 1 81,-3 3 1,-1 1-316,-3 3 1,3 2 0,1-3 1,4 4-67,-1 0 1,3-3-50,1-1 1,1 0-283,3 0 1,2 2 163,6-5 1,0 1 85,4-1 0,0-3 55,3 3 1,2-8 25,-6-4 1,4-2 278,-4-1 1,0-2-16,-3-2 1,-5 1 42,1-5 0,-6 1-209,2-1 1,-4-2 5,-4 2 0,-2 2-152,-5 2 0,-5 3 71,1 5 1,-4 2-695,4 5 1,-2 1 319,2 3 1,6 8-1010,-2 11 1497,2 0 0,3 15 0,1-2 0</inkml:trace>
  <inkml:trace contextRef="#ctx0" brushRef="#br0" timeOffset="20">16946 8986 8308,'-11'0'0</inkml:trace>
  <inkml:trace contextRef="#ctx0" brushRef="#br0" timeOffset="21">16878 9020 8555,'6'0'1045,"4"-5"0,-3-2-688,4-9 1,2 3 38,2-7 1,-1 1-115,5-3 0,5-8-47,7-4 1,7-6-320,-18 15 0,1 0 1,4 0-1,1 1 200,2-5 0,1 0 1,3 0-1,0-1-249,4-4 1,0-1 0,0-1 0,-1-1 316,3-1 0,0 0 0,-1-1 1,0 0-130,3-3 1,0 0 0,1 1 0,0 0 44,5-4 0,0-1 1,-3 0-1,-1 1-120,-2 3 1,0 1 0,-4 1 0,-1 1 30,-3 2 0,0 2 0,-2 2 0,0 1-188,1 1 1,-1 1 0,-3 3 0,-1 2 237,-1 2 0,0 0 0,18-19-394,-1 4 1,0 7 260,3-4 1,-3 9-20,0-1 1,0 2 71,4-2 1,-6 7-56,-2-3 0,-3 9 480,-5 3-406,-7-1 0,-4 8 0,-8-5 0,-4 1 0,-5 0 0</inkml:trace>
  <inkml:trace contextRef="#ctx0" brushRef="#br1" timeOffset="22">18831 7159 10541,'-42'26'227,"0"1"1,-5 0 0,-5-4 0</inkml:trace>
  <inkml:trace contextRef="#ctx0" brushRef="#br1" timeOffset="23">18785 7239 13328,'-16'0'-119,"3"-2"-115,-2-1 315,2 1 125,2-8-80,-1 9 1,5-8-123,-1 5 63,5 0-79,-2-1 1,5 3 3,0-6 220,5 1 0,2 0 247,4 3 1,6-1-109,2 2 1,6-1-125,2 4 0,8 0 148,0 0 1,3 0-256,0 0 0,2 4 143,6-1 1,5 5-468,2-4 1,-21-2 0,1 0 218,1-2 1,0 0-1,2 1 1,1 1-115,-1 0 1,0 0 0,3 0 0,2 0 82,2-1 0,1-2 0,4-1 0,0 0-196,1 1 1,1-2-1,-4 0 1,-1-1 246,-1 2 1,-1 0 0,1-2 0,0-1 3,0 1 1,0 1 0,-2 0-1,-1 0-14,0 2 1,-2-1-1,-3-1 1,-1 1 44,-2 0 1,-1 0 0,26-2-17,0 4 0,-6-4 132,-7 0 1,0 1-64,-3 3 1,1 0-86,-5 0 0,0 0 0,-4 0 0,-3 0 212,-1 0 1,-5 0-176,2 0 1,-3-2 423,-1-2 0,0 3-414,0-3 0,-4-1 163,0 1 1,-4-3-185,4 3 1,-5-1 210,1 1-335,-2 3-523,-2-9-285,-4 8 0,-4-3 717,-6 5 0,1-5 0,-3-1 0</inkml:trace>
  <inkml:trace contextRef="#ctx0" brushRef="#br0" timeOffset="25">21024 7467 8582,'0'-11'-1341,"0"-1"805,0 1 678,0-1 1,-2 2-54,-1 3 0,1-3 26,-2 2 1,3 2-23,1-2 1,-1 4 105,-3-3 171,3 4 346,-4-2-362,5 0 24,-5 4-395,3-4 1,-8 10 118,3 2 1,-4 5-79,0 3 1,-2 4 99,-2 8 1,-3-2-37,-4 5 1,-3 5 9,-1 3 0,0 5-266,-4-1 0,3 6 232,-3 1 1,4 5 7,0-5 1,2 6-132,1-2 0,0-1 97,0 1 0,-3-3 8,-1 3 1,-2 1-9,-2 3 0,16-26 0,-1 0-163,-5 1 1,0 1 0,-1 2-1,0 2 183,-2 1 1,-1 0-1,0-1 1,-1 1-218,0 0 0,-1 0 0,-1 0 1,0 0 196,1 2 0,1 0 0,1-2 1,0-1 13,2-1 1,1 0 0,-1-2 0,1 0-264,3-4 1,0 0 0,0 1 0,0-1 160,-15 24 1,1-4-30,2 0 0,-2 2 52,3 1 0,1-2 94,-2-2 1,1 0-24,-4 0 0,-6 2-14,19-25 1,0 1 0,-1 2 0,-1-1-2,-2 1 0,0-1 0,1 1 0,0 0 67,-3 1 1,1 0-1,0 2 1,0-1-105,-1-1 1,0 1-1,2-1 1,0 0 46,1-1 1,2 0-1,1-3 1,1 0-85,-18 23 0,8 1 131,3-5 0,-1 2-160,2-9 1,-1 4 54,4-4 1,0 4-4,0-4 0,1 4 91,-1-4 0,-4 1 11,0 0 0,1 1 10,3 6 0,1-6-59,3-1 0,-1 0 168,5-1 0,0-4-217,3-3 0,2-7 434,2-1 0,2-2-469,2-6 1,3 1 211,-3-5 1,3-3-454,1-1 76,0-4-813,0 2 0,1-5 1038,3 0 0,2-5 0,6-2 0</inkml:trace>
  <inkml:trace contextRef="#ctx0" brushRef="#br2" timeOffset="31">5311 6441 8089,'-7'-11'0,"4"0"497,1 4-53,2-3 5,-5 9-152,4-4 0,-5 1 100,2 0 122,3 0-321,-5 4 0,5 0 195,-3 0-440,3 0 115,-4 0 1,5 2 307,0 1-319,0 4 1,0 8-71,0 0 156,0 5-61,0-2-48,0 0-148,0 4 1,0-8 34,0 5 114,5 0-195,-4-2 72,4 5 1,-1-8 150,0 5-322,0-5 289,-4-3 1,0-1-12,0-2-48,0-3 11,0 0 211,0-5 0,0 5-166,0-3 452,5 3-234,-4-5 0,6-4 238,-4 0-351,-1 0 1,3 3 0,-4-2 59,3 0 51,2-1-285,6 4 56,-1-5 0,2 3 41,2-1 18,3-4 0,4 5-136,1-6 1,1 4 75,3-3 0,1 3-298,2-4 0,3 4 111,-2-3 1,-2 4-604,2 0 1,-6-3 326,2 3 0,-3-1-849,-1 4 1,-2-4 1298,-2 0 0,-2 0 0,-6 4 0</inkml:trace>
  <inkml:trace contextRef="#ctx0" brushRef="#br2" timeOffset="32">5916 6384 8337,'0'-18'0,"0"2"623,0 5-182,0-1 886,0 6-566,5-4-251,-4 8 1,4-3 41,-5 5-259,6 0 0,-1 2-114,2 1 1,2 5 0,-5 7 0,0-1-127,-4 5 0,0 2-104,0 5 1,0 0 124,0 4 0,0 0-253,0 5 1,0-4 0,0 1-85,0 0-182,0 3 282,0-10 1,5 2 91,2-4 0,4-1 1,0-3 1,0-4 0,5-2 153,-1-2 0,4-4-276,-4-4 0,4-1 0,-2-2 0,0 0-1443,-3-5 750,3 3 371,-6-8-1231,1 4 1745,-6-1 0,4-8 0,-3 3 0</inkml:trace>
  <inkml:trace contextRef="#ctx0" brushRef="#br2" timeOffset="33">5927 6658 8256,'-5'-11'0,"0"3"677,-2 1 1,3 0-96,8 0 0,-2-3 38,6 2 0,-1 2-203,5-2 0,4 4 14,3-3 1,8 0-674,3 0 1,3-3 278,2 2 0,-1 2-932,0-2 1,-5 4 615,-2-3 0,-3 0-1999,-1 0 2278,-5 1 0,-2 1 0,-4-1 0</inkml:trace>
  <inkml:trace contextRef="#ctx0" brushRef="#br2" timeOffset="34">5905 6419 8302,'0'-18'-408,"1"1"285,3 6 1,2-1 871,5 1 1,5 0-207,-1-1 0,9 1-351,-1-1-14,7 1 0,3-1 1,5 1-545,-1 0 0,2 3-595,0 0 0,-5 6 558,-4-2 0,-4 3 403,0 1 0,-2 0 0,-1 0 0</inkml:trace>
  <inkml:trace contextRef="#ctx0" brushRef="#br2" timeOffset="35">6556 6373 8244,'0'11'1910,"0"6"-1204,5 1 1,-3 6 85,6 2-794,-6 3 221,3 6 1,-1-1-455,0 0 194,0 1 0,0-2-146,-1-3 0,3 0 209,-3-7 0,-1-2-98,1-10 0,-1 0-247,-2 1-1196,0-6 674,0-1-999,0-5 1844,-5-5 0,-7-1 0,-6-6 0</inkml:trace>
  <inkml:trace contextRef="#ctx0" brushRef="#br2" timeOffset="36">6361 6510 8241,'-6'-17'-76,"-3"1"38,5-3 1,-1-1 2108,2 4-1315,1 1 1,-2 4 765,8-1 1,4 2-765,7 2 0,8-2 61,7 3 1,5-2-282,3 1 1,4-1-467,7 6 0,-2-5-106,3 4 1,-4 0-2434,0 4 2285,-5 0 0,-2-5 1,-5-1-1</inkml:trace>
  <inkml:trace contextRef="#ctx0" brushRef="#br2" timeOffset="37">7812 6110 8162,'0'-23'596,"0"6"-171,0 0 364,0 6-170,0 4-36,0 2 66,0 5-412,0 5 0,0 11 6,0 6 0,-1 13-129,-3-1 1,-3 10 95,-4-2 0,0 10-346,-1-2 0,1-1 184,-1 1 0,1-1-583,0-3 1,0 0 188,4-12 1,2-2 25,5-10 1,-4-4 60,0-3 27,0-7-170,4-3 290,5-15 1,-2-3-534,4-10 1,1-3 234,4-1 1,-1-8-253,0 0 0,-3-3 662,0 0 0,-5-4 0,5-7 0,-5 2 0,0-3 0,2 0-135,-1 0 1,4 2 134,-4 6 0,-1 4 0,-3 7 0,0 5 566,0 7 0,2 2 375,2 6 1173,-3 5-1361,9 0 1,-4 13-119,6 4 1,3 7 8,0 9 0,2 7-216,-2 8 1,-2 3-386,2 5 0,1 1 87,0 2 1,0 2-178,-1-6 1,-2-3 130,2-4 1,-2-6-520,-2 2 1,1-6-60,-1-1 0,-3-10-265,-1 2 1,-3-9-1599,4-3 1002,-6 1 475,3-6 0,-11 1 459,-5-4 1,-2-3 420,-6-3 0,-5-4 0,0 1 0,-4 1 0</inkml:trace>
  <inkml:trace contextRef="#ctx0" brushRef="#br2" timeOffset="38">7778 6498 8162,'-18'-11'0,"1"0"121,6-1 263,5 1-69,1-1 1,10 6-107,2 2 1,10-1-160,6 1 1,4-1-56,8 1 1,3 2-327,0-6 0,5 4-390,-1-3 0,-3 1 396,-1-2 1,-3-2-132,-5 2 0,-2-6 456,-5-1 0,-5-4 0,-3 4 0,-8-7 0,-3-1 0,-3-1-129,-1-6 1,0-1 189,0-3 0,0 0 120,0-1 0,-3 2 395,-1 3 1,-4 2-276,4 5 0,1 6 1146,3 1-456,-5 9-499,3 2 1,-7 15-155,6 5 0,-1 10-76,4 6 0,0 7-59,0 4 0,0 2-50,0 2 1,1 1-344,3 2 1,-2 2 5,6 2 0,-5-2-435,0-5 0,0-6 318,1-2 0,-3-3-509,3-5 1,1-3 311,-1-8 0,-1-3-1028,-3-4 1526,6-1 0,-5-4 0,4-2 0</inkml:trace>
  <inkml:trace contextRef="#ctx0" brushRef="#br2" timeOffset="39">8486 6407 8255,'0'-11'1627,"-5"4"-1028,3 2 0,-3 7 107,5 1-672,0 4 186,0 4 1,0 2 158,0 2 324,0 3-225,0 5-562,0-1 1,0 3 146,0 1 189,0-2-1469,0 4 937,0-10 0,4 2 320,0-4-792,0-6 481,-4 0 1,1-9-197,3 3-1486,-3-3 1953,4-1 0,0-5 0,2-1 0</inkml:trace>
  <inkml:trace contextRef="#ctx0" brushRef="#br2" timeOffset="40">8497 6236 8255,'-6'-34'0,"-4"4"0,2 4 420,3 2-147,-5 11 0,7-2-192,-4 7 233,4 3-1094,-2 0 1,5 10 779,0 3 0,10 7 0,3 3 0</inkml:trace>
  <inkml:trace contextRef="#ctx0" brushRef="#br2" timeOffset="41">8885 6373 8236,'-5'-17'0,"3"5"1266,-6-4-457,6 4 513,-8 5 0,-1-1-583,-4 4 0,0 0-573,3 4 0,-3 5 33,0 3 0,-1 3-350,0 4 0,4 3-25,-4 5 0,8 3 187,0 1 0,4 4-487,-4-5 1,6 5 111,-2-5 0,8 1-19,4-4 1,2-2-108,1-2 310,1-2 14,-1-11 29,5 4-50,2-8 153,0 3 1,4-5 147,-3 0-70,2-5 365,-3-2-273,4-4 1,-9 0-42,7-1 48,-7 1 0,4-1 7,-6 1 0,-3-3 203,0 2 1,-2-1 721,2 5-420,-3-2-255,-5 3-230,0-3 88,0 9-72,0-4-220,0 5 0,0 5 17,0 3 1,-4 2 39,0 1 0,0 1-29,4-1 0,1 0 44,3 1 1,3-2-176,4-2 0,2 0 74,2-4 0,3 4-85,5-4 1,1 0 13,2-4 0,0-6 56,4-1 0,-4-3 66,0-2 1,2 0-30,-1-4 1,-1 0-7,-3-3 1,0-3-8,0 3 0,-5-2-1,-3-2 1,-7 1 8,-5 3 0,-1 3 73,-2 4 0,-11 2-6,-4 2 0,-10 3 115,-6 5 1,-9 11 10,-2 4 1,-4 3 222,8 4 1,-2 0-381,5 8 0,0 1 50,8 3 1,2 0 8,6 1 0,7-2 16,8-3 1,3 2 3,1-5 1,7-2 39,4-6 1,11-3 100,8-4 0,3-2 337,1-2 1,-2-3-515,2-5 0,-6 0-33,6 0 0,-3 0 0,-1 0 0,-3 0 0,-3 0 0</inkml:trace>
  <inkml:trace contextRef="#ctx0" brushRef="#br2" timeOffset="42">10176 6270 8133,'0'-23'-374,"0"4"249,0 0 842,5 5 1,-4-2 551,3 4 51,-3 6-950,-1 1 1,0 7-151,0 6 1,-1 2-28,-3 13 0,2 1 62,-6 7 0,2 5-288,-2-1 1,3 1 123,5-1 0,0-1-553,0 0 0,0-1-83,0-2 0,4-3-301,0-6 0,0-4-1092,-4-3 213,5-2 1725,-4-1 0,4-6 0,0-6 0,1-6 0</inkml:trace>
  <inkml:trace contextRef="#ctx0" brushRef="#br2" timeOffset="43">9993 6190 8133,'0'-16'-114,"0"2"-58,0-5 0,2 5 172,1-2 1622,9 4-1010,0 0 1,10 2 713,-3 3-867,3-4 1,0 9-17,1-6 0,1 6-152,3-2 1,1 3-391,2 1 1,2 0 117,-5 0 0,-4 1-117,-4 3 0,-7-2 165,0 6 1,-2 1-734,-6 6 1,-2-1-40,-6 5 0,-2-4 341,-5 4 1,-6-1 135,-2 1 0,1 1 27,-1-4 1,2 0 290,-2-1 1,2-2-57,6 2 1,1-6 146,2-1-5,-2-1 149,8 5 1,2-6 13,8-2 1,7-3-7,4-1 0,-1 0 57,1 0 1,0 0-82,4 0 0,-1 1-255,-3 3 1,1-2 299,-5 1-467,0 4 0,-4-1 104,-4 5 0,-2 5-20,-5-1 0,-9 5-155,-2-1 0,-8 3 150,0 1 1,-4-4-144,-4 0 0,-1-2 40,-2 3 1,2-4-127,5-5 1,2 0 69,2-4 1,6-2-1337,5-5 1067,6 5 1,2-5-599,7 0 1,9-3 1059,3-5 0,7-7 0,4 2 0</inkml:trace>
  <inkml:trace contextRef="#ctx0" brushRef="#br2" timeOffset="44">10724 6156 8185,'-11'-23'0,"3"5"0,1 3 1744,-1 7-1092,2-2 0,-5 9 149,4-3 1,-3 4 304,-2 4 0,1 5-370,-1 10-166,6 0-265,1 14 1,5-4-548,0 5 191,0 1 0,5-1-82,3 0 0,3-1 194,4-2 1,-1 0-372,5-4 0,-3-2 146,3-6 1,-2 2-378,2-6 1,2-4 159,-6-3 1,4-2-141,-4 2 0,0-3-168,-3-5 1,3 4-1332,0 0-398,1-1 2418,-5-8 0,-5-6 0,-1-7 0</inkml:trace>
  <inkml:trace contextRef="#ctx0" brushRef="#br2" timeOffset="45">10633 6441 8106,'-7'-5'0,"2"3"0,5-6 1095,5 6-627,2-3 1,4 5 195,1 0 330,4 0-580,-3 0 1,14-4-92,-1 0-145,1 0 0,10-1-619,-3-3 0,1 0 338,-4 0 0,1-2-1205,-6 2 0,-3-1 721,-4 2 0,-9-3 587,2 2 0,-9-2 0,3-2 0</inkml:trace>
  <inkml:trace contextRef="#ctx0" brushRef="#br2" timeOffset="46">10610 6213 8136,'-11'-5'0,"4"-1"1112,2-6-645,5 6 0,5-4 815,3 2-858,2 3 1,3-5-20,2 2 0,4-2-96,8-1 0,-2 0-761,5 4 0,0-2 346,0 5 0,-2 0 106,-5 4 0,0 0 0,0 0 0</inkml:trace>
  <inkml:trace contextRef="#ctx0" brushRef="#br2" timeOffset="47">11741 6224 8272,'0'-11'0,"0"0"185,0-1 1,0 4 994,0 1-174,0-1-627,0-3 0,-2 5 155,-1 2 1,-4 2-198,-4 2 0,-2 0 1,-2 0 0,-3 7-69,-5 4 1,0 6 17,1 6 0,-1 4-33,0 4 0,1 2-190,3 1 0,4-1-78,7-2 1,5-2-128,6-3 0,5-3-190,7 0 0,7-1 213,5-7 0,4-1 5,0-6 1,2-3 40,1-5 0,-1-5 389,-3-3-1,0-6-109,-4-1 1,-5-6 92,1 2 1,-6-2-104,-1-2 0,-8 0-220,-3 0 1,-2-5-311,-2-2 0,-2 1 194,-2-2 0,-3 1-169,-8-4 0,1 1 56,-5 2 0,1 8-313,-1 8 0,-1 2 162,4 2 1,1 5 178,4 2 1,3 2-156,0 2 350,6 0 1,-2 0 96,8 0 1,3 4-54,9 0 0,3 5 109,7-1 1,4-2-115,4 2 0,-4-6 40,1 2 1,-6-3-69,2-1 0,-4 4 295,-4 0 0,-3 0 9,-4-4 1,-5 1 372,1 3-349,-6 2 1,3 9-130,-5 0 0,-3 6-21,-1-2 0,-4 2 16,4 2 0,-1 0-212,2 0 0,1 0 108,-2 0 0,3 3-188,1 1 1,1-4-105,3-4 0,-1-5-390,4 1 719,-4-2-198,7-2 442,-9-5 0,4-6-128,-5-7 0,0-3 18,0-2 0,-5-3-19,-2 0 0,-3-6-53,-2 2 0,2-6-40,2-2 0,-2-1 27,3 2 0,-2 6-155,1-3 0,3 7 52,5 1 1,0 6-274,0 2 0,1 4 80,3-1 0,8 8-248,7 4 0,2 3 150,2 4 1,0 3-163,0 5 0,1 0 30,2 0 0,0 3 47,4 1 0,-4 0-120,0-4 0,-2-4 127,-1 0 1,-1-9 503,-3 1 1,1-7-214,-5 0 0,1-3 859,-5-1 0,-5-5-462,-2-3 0,1-6 470,-1-1 0,0-5-284,-4 1 1,0-7-104,0 0 1,-5-5-326,-3 5 0,2-6 1,-2 2 1,2 2-959,-2 1 0,-1 4 502,6 4 0,-5 3-3153,4 4 2478,0 6 1,4 2-1751,0 8 2748,5 2 0,7 11 0,6 0 0</inkml:trace>
  <inkml:trace contextRef="#ctx0" brushRef="#br2" timeOffset="48">12643 6236 8211,'-18'-23'2504,"2"5"-1921,4-3-329,6 8 0,1 0 9,5 6 1,-1 4 108,-3-1 1468,2 3-795,-3 1-399,5 0-138,0 5-412,0 1 0,0 11 31,0 2-125,0 8 246,5-3 62,2 9-814,4-9 455,6 9 0,-3-5 139,5 2-624,-5-2 1,3-5 189,-1 0 125,1 0 0,1-6-297,-3-1 181,3-9 104,-5 3 0,7-8-281,-5 1-1310,6-1 750,-9-2 411,5 0 145,-1 0 516,-8 0 0,7-5 0,-8-2 0</inkml:trace>
  <inkml:trace contextRef="#ctx0" brushRef="#br2" timeOffset="49">12643 6361 8094,'-5'-11'3065,"4"5"-2219,1-4-479,1 8 1,9-3 273,-2 5-139,7-5-192,3 4 1,4-9-259,1 2 26,5-2 1,-4 2-611,3 1 0,-3 0 432,-1 0 1,-4-3-2548,0 2 1679,-5 3 968,2-5 0,-9 3 0,-2-4 0</inkml:trace>
  <inkml:trace contextRef="#ctx0" brushRef="#br2" timeOffset="50">12654 6144 8142,'-11'-6'800,"1"-4"-600,2 2 0,4 2 713,8-2 1,2 5-185,6-5 0,-1 0 16,1-3 0,2-1-505,5 1 1,5 0 0,10-1 0,2 1-717,2-1 1,-3 6 343,3 2 0,0 3-2654,-3 1 2786,1 0 0,-6 5 0,4 1 0</inkml:trace>
  <inkml:trace contextRef="#ctx0" brushRef="#br2" timeOffset="51">13751 6122 8103,'0'-12'-324,"0"6"1593,0-4-804,0 8 1,-2-3 124,-1 5 1,0 0-187,-5 0 0,1 3 146,-5 4 0,0 2-95,-3 10 0,1 2-90,-5 5 0,1 4-171,-1 4 0,-2-4-142,6 1 1,5-5-260,6 5 1,3-5 257,1 5 0,3-7-292,4-1 0,6-2 140,10-5 0,1-2 49,2-7 0,0-2-2,4-5 1,1-1 368,3-3 1,-4-3 15,1-9 0,-6 2-1,2-5 1,-8 2-281,-4-2 0,-2-3 116,-2 3 1,-4-6-438,-4-2 0,-3 0 169,-3 4 0,-5-3-915,-7-1 0,-3 1 317,-5 3 0,0 5-1,1 3 0,0 7 99,3 4 1,-1 3-132,4 1 0,6 6-697,6 6 1430,-2-1 0,5 6 0,-4-6 0</inkml:trace>
  <inkml:trace contextRef="#ctx0" brushRef="#br2" timeOffset="52">14036 6236 8243,'0'-29'0,"0"2"1349,0 3-787,0 6 1,0-3 225,0 1 649,0 4-319,0 5 147,0 0-865,0 10 1,2-4-241,1 5 1,-1 10 61,1 5 1,-1 6-434,-2 2 0,1 5 223,3 2 1,-2 3-726,6 1 1,-2 0 439,2 1 0,2-1-1212,-2 0 1,-2-5 305,2-2 0,-5-7 214,5-1 1,-2-5-7,2 2 971,2-9 0,-4 3 0,6-3 0</inkml:trace>
  <inkml:trace contextRef="#ctx0" brushRef="#br2" timeOffset="53">14093 6304 8235,'-5'-11'144,"0"3"-1,-2 1 644,2 4 188,5-2 1,1 5-13,3 0-614,2 0 0,10-1-142,3-3 1,3 3-277,1-3 0,5 3-761,2 1 0,-2 0 564,-1 0 0,-3-2-438,-1-1 0,-5 1 704,-3-2 0,-3-2 0,0 0 0</inkml:trace>
  <inkml:trace contextRef="#ctx0" brushRef="#br2" timeOffset="54">14059 6110 8159,'-18'-11'0,"3"-1"1406,7 1-861,3-1 1,7 2 128,1 3 0,5-3 422,7 2-670,3-2-374,10-2 145,6-4 0,3 3 197,5-2-1465,0 2 739,-2 2 1,5 1 366,-3 2-151,-3-2 0,5 9 0,-3-4 0</inkml:trace>
  <inkml:trace contextRef="#ctx0" brushRef="#br2" timeOffset="55">15247 6019 8303,'0'-8'0,"0"1"113,-5 4 272,4-2-128,-5 5 0,6 1 220,0 3 1,2 6 663,2 5-807,2 11 0,1-7 16,1 7 0,-5 4-77,0 0 0,-1 2-288,-2-2 1,0 2 124,0-5 0,-5 3-435,-3-3 0,2-2-108,-2-6 0,6 1-1077,-2-4 285,-3 4 0,2-7 74,-2 2 1151,2-7 0,0 2 0,-2-4 0</inkml:trace>
  <inkml:trace contextRef="#ctx0" brushRef="#br2" timeOffset="56">14996 6076 8201,'0'-24'0,"0"-2"0,0 11 1609,0-5-998,5 7 0,1 0 99,5 6 452,1-1-710,4 2 0,2-3 314,5 5-581,5-5 0,1 8-120,5-3 0,6 2 110,2-2 1,-2 3-134,2-3 0,-6 3 167,-2 1 1,-5 0-398,-6 0 1,-5 0-5,-3 0 0,-4 1-79,-3 3 0,-2 3 159,-2 9 1,-3 1 232,3 6 0,-3 2 81,-1 6 0,0-4-100,0 7 0,2-2-220,1 2 0,0-1 136,5-3 1,-1 2-188,5-5 0,-2-2-81,-3-6 0,4-1-249,-4-3 1,2-2-186,-1 2 0,1-6-1691,-6-2 159,1-4 2216,-4 2 0,0 0 0,0 2 0</inkml:trace>
  <inkml:trace contextRef="#ctx0" brushRef="#br2" timeOffset="57">15784 6076 8262,'6'-23'0,"-2"0"1214,-3 5-724,4 2 1,-2 5 473,4-1-173,-4 6 1137,2 1-1349,-5 5 1,0 7-143,0 9 0,0 4-184,0 14 0,0-1-383,0 9 0,0-1 184,0 0 1,-4 0-763,0-3 1,0-2-59,4 2 0,0-8-452,0-3 0,0-4 504,0-4 0,0-3-813,0-4 1527,0-1 0,0 0 0,0 1 0</inkml:trace>
  <inkml:trace contextRef="#ctx0" brushRef="#br2" timeOffset="58">15567 6270 8206,'-7'-5'369,"2"-1"-231,5-1 0,1-2-46,3 6 1001,3-6-644,4 7 1,0-4-78,1 2-188,9 3 1,0-8-840,9 5 0,4-3 344,5 3 1,1-4-300,-6 4 1,6 1 609,-10 3 0,6-5 0,-7-2 0</inkml:trace>
  <inkml:trace contextRef="#ctx0" brushRef="#br2" timeOffset="59">16103 6110 8206,'-11'-6'1599,"5"1"-455,-4 5-678,8 0 0,-7 6 1013,6 6-1002,-6-1 1,6 7-108,-4-3 0,4 3-165,-1 5 1,3-1-444,1 1 0,0 1 235,0 3 0,5-3-118,3 3 1,2 1 153,1-2 0,4 1-910,1-4 1,3-5 202,-4-3 1,5-4 38,-1-3 0,3-3 171,1-5 0,-1 0-29,1 0 0,-4-5-1,0-3 494,-5 3 0,3-10 0,-6 2 0</inkml:trace>
  <inkml:trace contextRef="#ctx0" brushRef="#br2" timeOffset="60">15966 6373 8187,'-6'-12'2198,"6"2"-1982,8 3-110,7-3 0,-1 7 451,5-5-71,0 6-304,9-8 1,2 7-503,8-4 0,-2 0 208,2 0 1,-3-2-900,0 5 0,-7-4 185,-6 4 826,1 1 0,-10-2 0,4-2 0</inkml:trace>
  <inkml:trace contextRef="#ctx0" brushRef="#br2" timeOffset="61">16069 6190 8181,'-18'-5'1659,"2"-1"-1298,10-6 0,2 1-86,8-1 0,3 1 344,8 0 0,3-1-150,5 1 0,5-2-430,2-2 0,10 2 44,5-2-827,-4 2-259,8 2 812,-8-1 0,0 6-2425,-3 2 1631,-3 3 985,0 1 0,-1 0 0,0 0 0</inkml:trace>
  <inkml:trace contextRef="#ctx0" brushRef="#br2" timeOffset="62">17497 5927 8217,'-18'-17'1911,"-4"-5"-660,10 9-751,-5 2 0,5 6 75,-4 5 0,-5 0-57,-6 0 1,-6 5-39,-1 3 260,-5 12-339,-7-1 1,4 10 63,0-2-663,5 7 1,-2 3 31,5 5 1,4-2 120,4 2-92,7 3 1,4-5-398,7 6 1,3-2 386,5-2 1,1-4-6,3-7 1,7-3-100,8-6 1,3-4-118,1-3 0,3-7-92,1-4 0,4-3-105,-5-1 0,1-1 158,-4-3 0,-4-2-17,0-6 1,-7-4 51,0-3 1229,-1 2 520,-9-4-626,3 3-515,-10-5 0,-7 2 82,-7 1-737,-8-1 254,-2 13 0,-5-2-1130,0 10 862,0 5 1,3 2-404,1 4 0,9 5 836,2 4 0,5 1 0,3 2 0</inkml:trace>
  <inkml:trace contextRef="#ctx0" brushRef="#br2" timeOffset="63">17463 6613 8135,'-12'-12'1112,"6"6"1,-1 1 3787,4 5-3017,1 0-358,-8 0-598,9 0-214,-4 0-2374,5 0 1241,0 5 0,0-3 287,0 6-4227,0 0 4360,5 3 0,-4 6 0,4 0 0</inkml:trace>
  <inkml:trace contextRef="#ctx0" brushRef="#br2" timeOffset="64">2341 7572 8237,'-5'-11'0,"4"-1"0,-3 1 1292,3 4-203,1-3-323,0 9 673,0-9-320,0 9 29,0-4-750,0 5 1,-1 5 3,-3 2 1,3 7-137,-3 1 1,-1 6-186,1-2 0,0 2 108,4 2 0,0 4-356,0-1 1,1 5 215,3-4 1,1 3-663,3-3 0,2 3-369,-2-3 1,-2-2 505,2-6 0,-5 1-380,5-4 1,-6-1 282,2-4 0,1 1-172,-1-1 1,0-3 744,-4-1 0,0-4 0,0 2 0</inkml:trace>
  <inkml:trace contextRef="#ctx0" brushRef="#br2" timeOffset="65">2067 7595 8388,'-5'-18'0,"-1"2"1653,-1 9-1020,2-3 0,5 8 112,0-6 175,0 5-500,0-2 0,2 4 715,1-3-715,4 3 0,9-5-5,3 2 1,4 1-22,4-4 0,2 3-456,5-4 0,0 6 164,1-2 0,-4 1-350,4 0 1,-5 1 232,4-1 0,-3 1-461,-4 2 1,-7 0 168,3 0 0,-4 2 11,0 1 1,1 4 35,-5 4 1,1 2 117,-5 2 1,-3 3 216,-1 5 1,-3 1-125,4 2 1,-5 4 72,5 4 1,-5 0-77,0 0 1,0 1-222,1-1 1,-2-5 76,6-2 1,-6-3 122,2-1 1,1-6 11,-1-1 17,5-4-911,-8 0 249,4-6-405,-5-1 0,0-6 27,0-3 1084,0 3 0,5-14 0,2 2 0</inkml:trace>
  <inkml:trace contextRef="#ctx0" brushRef="#br2" timeOffset="66">2935 7572 8174,'0'-22'-1632,"0"3"1360,-5 3 0,4 5 2832,-4-1-686,5 6-930,0 1 564,0 5 1,0 5-711,0 2-332,-5 9-283,3 6 0,-3 8-106,5 4-23,0 0 1,0 4-291,0 0 1,4 0 232,0-3 0,4-2-163,-5-3 0,5 1 109,-4-9 1,1 2-844,-1-8 0,-3-1-162,3-4-1852,-3-4 1594,-1 3 1320,0-9 0,-5 4 0,-1-5 0</inkml:trace>
  <inkml:trace contextRef="#ctx0" brushRef="#br2" timeOffset="67">2593 7800 8174,'0'-6'1855,"8"-3"-1146,4 5 1,7-3-249,0 3 0,8-1-199,3 1 1,8 2-4,4-6 1,2 4-358,2-3 1,-4 3 127,0-4 1,-7 4-1040,0-3 1,-2 4 246,-7-1 762,1 3 0,-4-4 0,0-1 0</inkml:trace>
  <inkml:trace contextRef="#ctx0" brushRef="#br2" timeOffset="68">3323 7629 8146,'-16'-11'0,"5"-1"1089,-1 1-628,11-1 0,-4 1 908,5 0 324,0 4-711,0-3-438,5 9-242,-4-4 1,4 10-86,-5 2-36,5 4 0,-2 5-41,4 3 0,-3 4 57,4 4 1,-4 2-283,3 5 0,-3-3 160,4-1 1,-1-1-421,5 2 1,-1 0 36,1-4 1,0-5 18,3-7 1,3-2 8,5-2-33,-5-5 225,9-1 0,-8-5-473,7 0 0,-2-1 180,-1-3 1,-5-1-825,-3-2 0,0-4 34,-3 4 1171,2-3 0,-13-7 0,4-1 0</inkml:trace>
  <inkml:trace contextRef="#ctx0" brushRef="#br2" timeOffset="69">3346 7835 8189,'-11'-12'1266,"5"1"0,0-1-1276,6 1 0,6 3 1671,1 1-1051,8 4 1,-1-7 99,5 2-629,5-2 118,6 4 1,3-4-244,-3 2 1,3-1-426,-2 2 0,-4-3-1499,0 2 1014,-3 3 361,-6-5-1584,-1 8 2177,-6-8 0,-5 4 0,-1-5 0</inkml:trace>
  <inkml:trace contextRef="#ctx0" brushRef="#br2" timeOffset="70">3312 7572 8119,'-18'-5'1548,"3"-5"-1191,7-5-357,3-1 0,16 5 0,1 1 380,11 2 0,0-2 580,0 2 0,5-2-292,2-1-489,8 4 0,3-3-113,4 3 1,1 0-212,0 0 1,-6 0-248,-1 0 0,-8 2 263,0 5 1,-7 0-38,-1 0 0,-2 0-146,-6 0 29,6 0 0,-9 5 117,4 2 0,-9 9 291,-3 3 1,-3 7 76,-1 5 1,0 2 328,0 1 0,0-1-135,0-3 1,4 7-93,0-2 0,4-2-466,-5-3 1,5-3 14,-4 3 0,5-5 6,-2 2 1,0-7-85,0-1 0,-3-6-1004,4-1 208,-6-1 190,8-10 1,-8 3-1009,1-8 1839,-1-2 0,-12-11 0,-3 0 0</inkml:trace>
  <inkml:trace contextRef="#ctx0" brushRef="#br2" timeOffset="71">3872 7549 8119,'0'-11'519,"0"-1"1,5 1-372,2 0 1235,4-1-847,0 1 1,5-1 632,3 1-626,-2-1-229,5 6 0,-5 1 398,6 5-503,0 0 0,0 1-280,0 3 1,-2 4 123,-2 7 0,2 3-365,-6 5 1,-4-1 257,-3 1 1,-6 1-363,2 3 1,-8-2 118,-3 6 1,-8-6 14,-4 2 1,1-3-67,-1-1 536,5 0-307,-8-1 1,13 0 390,-2-3 1,7 1 8,0-4 75,3-1 0,2-5-4,3-2-135,7-3 73,2-5-93,9 0 1,-4 0-1656,4 0 694,1 0 535,5-5 0,-4 2 229,3-5 0,2 6 0,0-3 0</inkml:trace>
  <inkml:trace contextRef="#ctx0" brushRef="#br2" timeOffset="72">4466 7572 8123,'0'-11'0,"0"3"479,0 0 119,0 6 232,0-3 116,0 5-348,-6 0 0,5 1-129,-3 3 1,2 2 70,-2 6 1,3 0-130,-3 4 0,1-3-61,0 7 1,1-3-141,-1 2 0,3 5-103,3-5 1,0 6-134,5-6 1,-1 1 111,5-1 1,3 3-331,0-3 0,4-2 211,-4 2 0,6-6-361,-2-2 0,3 0 152,5-8 1,-3 1-163,3-4 0,1-4-4,-2 1 0,1-6-161,-4 1 1,-4-1-2461,0 2 3029,-5-4 0,2 5 0,-4-5 0</inkml:trace>
  <inkml:trace contextRef="#ctx0" brushRef="#br2" timeOffset="73">4511 7835 8331,'-5'-13'0,"4"-2"1992,-4 14-1224,10-10 1,1 10 1019,6-3-1224,-1 3 0,7-4-61,5-3 0,6 2-176,9-2 0,-1 1-470,5-5 1,0 1 193,3 0 0,-8-1-916,-3 1 1,-8-1 603,-4 1 1,-4 3-2835,-6 1 3095,-1 4 0,-5-7 0,-1 4 0</inkml:trace>
  <inkml:trace contextRef="#ctx0" brushRef="#br2" timeOffset="74">4488 7583 8323,'-16'-15'0,"4"0"2103,6 0-1353,16 3 0,-1 1-5,10 0 1,0-1 122,4 1 0,2-1-51,6 1-358,4-6-293,11 5 1,0-5 221,0 6-1328,-1-1 739,-9 6 1,1 1 200,-11 5 0,1 0 0,-4 0 0</inkml:trace>
  <inkml:trace contextRef="#ctx0" brushRef="#br2" timeOffset="75">5745 7424 8133,'-5'-23'0,"0"5"0,-3 3 504,-2 2 194,9 7-311,-5-4 636,6 8-585,-5-3 1,4 6 310,-3 3-739,3 3 56,1 9 0,-4 7 80,0 7 55,-4 8 1,2-1-101,-1 5 1,-3-1 92,2 1 0,2-4-470,-2-8 0,4 2 169,-3-5 1,4-2-886,-1-6 0,3 1 452,1-5 1,0-3-1891,0-4 1228,0-1 1202,-5-1 0,4 0 0,-4-6 0</inkml:trace>
  <inkml:trace contextRef="#ctx0" brushRef="#br2" timeOffset="76">5699 7424 8210,'0'-23'0,"0"1"204,0 3 0,0 3 291,0 4 539,0 1-253,0 4-316,0 2 0,1 8-56,3 5 0,4 5-99,7 14 0,-1 2-198,5 6 1,-4 0 165,4 3 1,0 2-445,4 1 1,-4 3 206,0-6 0,-5-2-694,1-5 0,2 1 350,-2-6 0,-4-4-174,-3-7 0,-4-2-128,3-2-1025,-4 1 1630,2-1 0,-10-5 0,-1-1 0</inkml:trace>
  <inkml:trace contextRef="#ctx0" brushRef="#br2" timeOffset="77">5653 7709 8347,'0'-11'317,"5"4"121,3 4 1,7-3 61,4 3 0,-1-2 374,1 1 1,5 1-443,7-4 1,5 3-216,3-4 1,2 1-353,-3-5 166,6 1 0,-8-1-925,6 1 1,-9-1 574,2 1 0,-9 0-711,1-1 1,-4 2 22,-4 2 662,-3-2-759,-9 9 827,3-9 1,-9 7 276,3-4 0,-3 4 0,-1-7 0,0 4 0,-5-6-7,4 1 0,-6 3 6,4 1 0,1 3-206,-2-4 1665,-2 6-466,5-3 211,-4 5-336,5 0 1,0 5-78,0 2 12,0 3-404,0 7 1,1 2 210,3 8-413,-3-3 0,5 7-243,-2-4 78,-2 5 1,3-8 316,-5 3-1450,0-3 833,0 4 1,0-8 158,0 3-1785,0-8 603,0 1-126,0-4-382,0-6 966,0 4 834,-5-8 0,3-2 0,-8-7 0,4-4 0</inkml:trace>
  <inkml:trace contextRef="#ctx0" brushRef="#br2" timeOffset="78">6202 7686 8347,'0'-34'0,"0"0"14,0-1 57,5 1 1,1 1 591,5 3-365,-4 7 0,3 3 705,-3 4-436,9 1 0,-4 4-241,5 4 163,-6-3-179,1 9 0,3-4-49,0 5 0,5 0 33,0 0 0,-3 1-97,2 3 0,-5 0-129,2 7 1,-4-1-348,0 9 172,-6 0 155,-1 4-1114,-5 5 775,-5 1 0,-5 6 3,-5-1 1,-6-4-85,2 1 1,-6-1-18,-2 5-696,1-6 754,8-1 0,-1-6-411,7 1 1050,-2 0-290,13-5 1,-4-2 443,5-4-286,5-1-103,7 1 1016,0-6-881,10-1 0,-3-5 183,7 0-871,-1 0 325,8-5 1,-8-1-70,5-6 0,0 1-662,0-1 886,-2 6 0,-5-9 0,0 2 0</inkml:trace>
  <inkml:trace contextRef="#ctx0" brushRef="#br2" timeOffset="79">6715 7561 8225,'-6'-18'494,"-3"5"101,5 6 1,1 3-129,3-4 972,0 6-322,0-3 114,0 5 1,0 5-722,0 2-128,0 8-180,0 3 1,0 9-203,0-1 47,5 1-188,-4 1 1,5-4-104,-2 3 0,2-3 310,6-1-1039,-1 0 719,1-6 1,-1 0-94,1-6-479,4 1 508,-3-6 1,7 3-691,-5-5 640,1 0 0,-1-4-206,0 0 1,4 0-671,-4 0 1244,0-6 0,-3 0 0,-1-5 0</inkml:trace>
  <inkml:trace contextRef="#ctx0" brushRef="#br2" timeOffset="80">6658 7721 8188,'-11'-7'1250,"5"2"-254,1 5-251,5-5 333,5 4-653,1-4 0,12 1 232,5 0-437,4-5-21,8 3 1,0-6-775,3 1 455,-2 0 0,2-1-420,-8 1 0,-2-1 398,-5 1 0,-6 3-2281,-6 1 2423,0 4 0,-14-7 0,1 4 0</inkml:trace>
  <inkml:trace contextRef="#ctx0" brushRef="#br2" timeOffset="81">6647 7561 8111,'-6'-5'0,"1"-2"0,5-4 639,10-1-440,2 1 1,16-4 993,3-1-751,-3 1 0,10-1-487,0-3 1,4-2 34,0 2 1,7-1-448,1 5 1,-1 0 329,1 3 1,-1 5 126,-3-1 0,2 0 0,-7-3 0</inkml:trace>
  <inkml:trace contextRef="#ctx0" brushRef="#br2" timeOffset="82">7903 7309 8234,'-5'-22'1528,"-1"-1"0,-4 5-719,2 3-436,3 2 321,5 2 562,0-1-510,0 6-520,0 6-39,-5 6 1,2 7-174,-4 2 1,3 4 100,-4 8 0,6-2-220,-2 6 0,-1-2 122,1 1 0,-4 3-473,5-2 1,-2-3 120,1-2 141,3 3-199,-5-10 163,6 8 0,0-14-231,0 2 305,0-2 329,0-7 0,0 0-36,0-2 177,0-3-38,0 5-178,6-6 242,0-6-290,5 5 0,6-4-244,2 5 284,2 0-42,-3-5 1,8 4-210,-4-3 189,4 3 1,-3 5-109,-1-1 0,1 6 51,0-1 38,0-3 117,-5 5-129,-2-4 1,-4 10-7,-1-1-174,-5 0 182,-1-3 1,-7 4 4,-6 3-5,1-2 1,-19 4-46,4-2 0,-9-2-8,1-2 0,-7-2-152,-1-2 0,3 0 99,5 1 0,5-6-668,-2-2 0,4-3-26,4-1 361,8 0-1093,1-5 1533,8 4 0,-3-14 0,5 2 0</inkml:trace>
  <inkml:trace contextRef="#ctx0" brushRef="#br2" timeOffset="83">7926 7309 8102,'-10'-21'0,"2"2"2450,3 7-1652,10 2 0,5 8-131,6-6 0,0 4 144,-1-3 0,4 3-318,8-4 1,4 4-91,7-3 1,-2 3-1085,6-4 564,-5 1 1,1-1-738,-7 0 0,2 6 854,-3-2 0,-2-2 0,0-1 0</inkml:trace>
  <inkml:trace contextRef="#ctx0" brushRef="#br2" timeOffset="84">9239 7458 8112,'-11'-12'185,"0"1"1,-1 0 55,1-1 0,-1 5 14,1-1 0,-4 2 750,-1-2-619,-4 3 1,6 5 236,-5 0 4,0 0-266,1 5 1,-3 3 113,2 7 76,-3 8-367,4 1 1,-2 9-70,5-3-49,5 3 1,3-2-89,4-1 1,3-1 144,0 2 0,5-5-401,6-7 0,6 0 119,2-7 1,7 1-27,5-10 0,0 1 81,0-4 0,1-1 395,-6-3 0,5-6-69,-5-5 1,0-4 29,-7 3 1,0-4-361,-8 1 1,3-2 184,-6-2 0,-3 0-197,-1 0 0,-4-4 85,-4 1 1,-7-1-721,-9 4 1,-1 0 348,-2 1 1,-4 5-798,1 6 1,-5 4 282,5 7 1,4 0 202,7 0 0,3 5 717,5 3 0,2 7 0,5 3 0</inkml:trace>
  <inkml:trace contextRef="#ctx0" brushRef="#br2" timeOffset="85">9582 7481 8167,'0'-23'133,"-4"4"266,0 0 339,1 5 213,3-3 1,-2 7 1089,-1 3-1393,1 1 1,-4 8 112,2 2-518,3 7-30,-4 7 0,5 6-412,0 2 170,0-1 0,1 8 253,3-3-1000,2-2 620,6 5 1,-1-9-36,1 3 0,-5-4-871,1-4-1045,-1 2 608,0-8-248,3 3 1747,-9-9 0,4-2 0,-5-5 0</inkml:trace>
  <inkml:trace contextRef="#ctx0" brushRef="#br2" timeOffset="86">9262 7389 8192,'0'-17'215,"0"1"0,5 7 94,3 2 1,7 0 523,4 0 1,8-3 208,3 2-652,8 3 1,3-5 127,5 2 1,3-1-195,1 2 1,-1-2-304,-3 5 0,-5-4 165,-3 5 1,-5-1-272,-7 4 88,1 0 0,-14 0 245,2 0-712,-3 0 390,-5 5 1,-2 6-114,-5 8 194,0 3 16,0 6 0,0 1 187,0 5-124,-5 1 1,4 3 31,-3 0 1,2 0 11,2-4-44,0 0-649,0-5 377,0 4 1,0-10-149,0 0 1,4-4-391,0-4 1,4-6-1527,-4 3 675,-1-8 1575,-3 6 0,0-9 0,0 4 0</inkml:trace>
  <inkml:trace contextRef="#ctx0" brushRef="#br2" timeOffset="87">10210 7287 8209,'-11'-18'2028,"-1"1"-134,6 11-1243,1 1 1,4 5 896,-3 0-744,3 10-308,-4-2-148,5 13 0,0-3 15,0 5 1,5 5 69,2 2-414,-2 3 52,5 1 0,-3-3 300,4-1-1150,1 1 624,-1-2 1,-1-2-1937,-2-8 1099,2 2-17,-9-8 1,8 0-2270,-5-6 2271,0 1 1007,-4 3 0,0-4 0,0-2 0</inkml:trace>
  <inkml:trace contextRef="#ctx0" brushRef="#br2" timeOffset="88">9948 7618 8203,'-7'-12'0,"-3"1"0,9-1 2089,-4 6-1348,10 1 1,1 0 540,6-3-690,-1 3-173,5-5 149,7 4-383,1-6 0,13 1-199,-2 0 0,5-1-311,-2 1 1,3-1-139,-7 1 1,5-1-536,-8 1 0,3 1 459,-7 2 1,-1-1-1036,-3 6 1574,0-6 0,5 7 0,1-3 0</inkml:trace>
  <inkml:trace contextRef="#ctx0" brushRef="#br2" timeOffset="89">10621 7321 8203,'-11'0'0,"0"0"720,-1 0-123,6 0 367,-4 0-458,3 0-176,1 0 1,-3 5 1195,5 2-716,-5 9-282,8-4 405,-4 10-518,5-4 0,0 5 243,0-1-768,0 6 161,0-4 0,5 4-53,3-5 1,2 0-231,1 0 1,2 0-236,2 0 271,-2-6-83,8 0 0,-7-7-849,5-2 823,1-3 0,2-5-487,1 0 1,3-2 255,-4-1 1,4-2 535,-7-3 0,-3-7 0,1 2 0</inkml:trace>
  <inkml:trace contextRef="#ctx0" brushRef="#br2" timeOffset="90">10507 7561 8095,'-12'-18'1435,"-4"1"-747,15 6-374,6 5-186,3-5 1096,8 10-716,1-9 0,0 7 203,6-4-434,5-1-100,1 2 1,9-3-1245,1 5 511,-6-5 424,0 8 0,-9-8-1807,2 5 934,-7 1 425,3-3 580,-9 5 0,3-4 0,-4 5 0</inkml:trace>
  <inkml:trace contextRef="#ctx0" brushRef="#br2" timeOffset="91">10656 7321 8130,'-18'-10'1293,"1"2"-818,6-8 1,5 8 152,2 0 88,8 6-357,-3-3 0,9 1 180,-2 0 275,2-5-287,11 8-492,-2-9 145,14 8 0,-3-6 89,4 4 1,1-1-31,3 1 1,-2 3-1,2-3 1,-2-1 29,-2 1 1,-4 0-30,1 4 0,-6 0-1,2 0 1,-7 0-327,-1 0 1,-5 1-521,1 3 378,-7 3-625,2 4-1004,-9 5 0,4 2 1240,-5 5 672,-5 0 0,4 0-16,-9 5 453,4 1-256,-6 5 0,6-5 142,2-2-506,3 2 266,-4-5 1,3 3-154,-1-8 6,1 3 0,4-10-370,1 3 1,-1-2-33,1-1-1356,4-6 754,-6 4 1014,4-9 0,0-1 0,2-6 0</inkml:trace>
  <inkml:trace contextRef="#ctx0" brushRef="#br2" timeOffset="92">11090 7321 8130,'0'-33'211,"0"2"1,6 3 384,5 6 0,2 4 737,6 3-882,0 2 0,4 3 28,0 2 0,0 3 247,0 5-448,-1 0 0,5 0-17,0 0 1,1 6 97,-2 6-590,-2-1 212,4 11 0,-9-6 246,0 3-1203,-5 3 752,-2-4 0,-3 8-624,-6 1 212,1 0 1,-14-1 115,-5 1 1,-7 1-15,-4-2 1,-4 0 341,-4 4 0,4-3-76,-1 3 0,11-8 592,1 1 0,6-4-218,6 0 1,-2-3 285,5-4 0,5-1-181,7 1 0,2-6-25,1-2 1,6-3-316,2-1 1,4-1-352,3-3 0,0 1-381,4-4 0,-4-1 861,0-3 0,3-6 0,1 0 0</inkml:trace>
  <inkml:trace contextRef="#ctx0" brushRef="#br2" timeOffset="93">11809 7389 8014,'0'-17'519,"-4"-4"64,1 6 1,-1 0 374,4 3 0,-4-3-61,0 0 281,-5 0-706,3 3 0,-4 1 304,2-1-625,-2 1 27,-1 5 1,-3-3 4,-5 5 0,3 0-78,-3 4 0,4 1-2,-4 3-121,5 3 198,-7 4 1,8 4-243,-2 0 49,2 6 0,3-3-525,2 4 256,-2 1 209,9 0 0,-4 0-340,5 0 254,5 0 0,1-2 37,5-2 0,1 3-57,-1-3 0,2-3-101,2 0-75,3-4 262,0 0 0,3-1-155,-2 0 162,-2 1 1,1-1-72,-3 1 39,-2-6-66,-2 4-25,-1-3 0,-9 4 36,3 0 63,-8 1-194,-2-1 103,-10 1 1,-2-5 8,-5 1-100,0 0 90,-5 3 0,3 2-1411,-6 2 750,11-8 863,-7 9 0,10-5 0,-6 7 0</inkml:trace>
  <inkml:trace contextRef="#ctx0" brushRef="#br2" timeOffset="94">11786 7686 8142,'7'-11'455,"8"4"-613,-7 2 1643,3 5-664,-1 0-214,-9 5 0,4 2 370,-5 4 0,0 2-513,0 2 1,0 3-80,0 5 1,-5 3-25,-2 1-211,-3 0-45,-2 1 1,1-4-219,-1 2-1132,1-1 967,-1-3 1,1 0 277,0-3 0,-1 3 0,1-5 0</inkml:trace>
  <inkml:trace contextRef="#ctx0" brushRef="#br2" timeOffset="95">12871 7446 8112,'0'-22'162,"0"-1"16,-5 0 1,4 1 109,-3 3 0,2-2-50,-2 2 0,1 1 170,-4-1 1,3 5-85,-4-1 1,1 3-96,-5 5 1,-3-2-59,0 5 1,-6 0 31,2 4 0,-2 0-85,-2 0 0,-1 0 126,-3 0 0,3 5-74,-3 3-18,3-3 1,2 5 93,-1-2-319,5 2 91,1 1 0,6-1 116,0-2-379,4 7 183,2-12 1,5 16-264,0-8 239,5 8 0,2-5-42,4 5 1,2 0 159,2 4-71,3-5 373,10 3-176,-4-8 1,9 7-146,-3-4 274,-2-1-121,0 1 1,-6-7-91,-3 3 0,-2-3 18,-1 2 0,-8-1-232,4-2 222,-3 2 0,-3-4 71,-2 6-182,-3-6 84,-1 4 1,-1-3-18,-3 4 0,-2 2 8,-6 2 1,-3-4-135,0 1 119,-5-1 1,-2-4 41,-5 4-216,1 0 176,3-4 0,0 2-236,0-6-99,5 1 0,-2-4-673,5 0-244,0 0 771,8 0-1596,-3-5 1317,9 4 1,-3-4 724,8 5 0,7-5 0,7-2 0</inkml:trace>
  <inkml:trace contextRef="#ctx0" brushRef="#br2" timeOffset="96">12928 7629 8148,'0'-24'0,"0"-1"847,0 9 1,0-3 48,0 4 848,0 0-480,0 4-189,-5 4-530,-1 2 1,-4 11-363,2 6 0,-1 4 15,6 7 0,-1 0-443,4 0 1,5 0 250,2 0 0,9 2-979,3-2 718,7 2 0,4-12-887,4 2 502,-5-2 361,9-7 0,-8-1-187,9-5 60,-4-5 399,-6-1 1,3-6 205,-5 1 0,-1-2-50,-3-2 1,-1 1 304,-3-5 0,-3 0-81,-4-4 331,-1 0-427,-5 0 0,-2-3 169,-8-1-305,-7-5 0,-11 8-98,-4-2 0,-10 3-433,2 4-196,-8 7 99,2 7 358,-11 5 1,8 3-43,-3 4-1466,13 1 1047,0 14 1,11-8-107,3 5 696,8 0 0,2 7 0,5 1 0,0 0 0</inkml:trace>
  <inkml:trace contextRef="#ctx0" brushRef="#br2" timeOffset="112">2420 8611 8259,'-5'-11'-1349,"4"0"1887,-9-1 528,4 1 1,-1 3 671,3 1-1191,3 4 0,1 3-30,0 8 0,0 7-137,0 4 0,0 8 44,0 3 1,-4 6-240,1 5 1,-6 1-135,1 8 1,-2 1-446,-2-2 1,1 6 386,0-2 1,-1-2-583,1-2 0,-1-7 338,1-4 1,1-7-263,2-5 0,2-3-121,2-4-745,3-2 925,-4-6 0,6-5-742,3-2 582,-3-3 432,9-6 0,-5 3 182,3-6 0,2-4 0,-4-6 0</inkml:trace>
  <inkml:trace contextRef="#ctx0" brushRef="#br2" timeOffset="113">2443 8691 8259,'7'-24'0,"1"-1"575,-4 10 0,0-1-91,-4 5 0,0 0 453,0-1 0,1 5 524,3-1-722,-3 5 1,10 0-253,-4 6 1,3 10-113,2 10 1,-2 9 21,-2 6 1,5 9-66,-1-2 1,-1 5-599,1-1 1,-6 2 354,9 2 1,-8-2-505,4-5 0,-2-5 32,2-3 1,0-4-155,-4-4 1,3-3-91,-2-8 1,-2 1 231,2-4 0,-6-5-947,2-3 843,-2-6 0,-2 4-1229,0-2 728,0-2 374,0 3 626,-6-5 0,0-5 0,-5-2 0</inkml:trace>
  <inkml:trace contextRef="#ctx0" brushRef="#br2" timeOffset="114">2249 9183 8234,'-6'0'1622,"1"0"1,7 0-1145,6 0 1,1 0 74,10 0 1,5-2-143,6-2 0,8-2-95,4-5 0,6-2-51,2-2 1,3-3-1169,-3-5 1,-5 4 109,-3 0 0,-10 5-554,-2-1 0,-4 2 580,-3 2 767,-6 4 0,5-3 0,-4 4 0</inkml:trace>
  <inkml:trace contextRef="#ctx0" brushRef="#br2" timeOffset="115">3003 8669 8234,'0'-17'-315,"0"3"315,0-5 1430,0 5-874,0-2 1,0 4 825,0 1-35,0 4-503,0 2 0,0 17-519,0 7 0,0 9-56,0 10 0,0-1-338,0 5 0,0-1 109,0 5 0,0 0-731,0-1 1,0 0 365,0-3 0,0-3-943,0-5 0,0-1 396,0-2 1,0-3 145,0-5 1,0-4 27,0 0 698,0-5 0,0 7 0,0-3 0</inkml:trace>
  <inkml:trace contextRef="#ctx0" brushRef="#br2" timeOffset="116">3197 9034 8075,'-5'-29'0,"-1"6"0,-1 7 0,2 9 0,5 2 0,0 15 3025,0 3-2002,0 10 0,0 0-70,0-1-1048,0 6 125,5-3 1,-2 2 223,4-4-1492,-4 0 632,7-5 529,-9 3-1143,10-8 0,-10 4-1181,3-6 1372,-3-5 1029,-1-1 0,5 1 0,1 0 0</inkml:trace>
  <inkml:trace contextRef="#ctx0" brushRef="#br2" timeOffset="117">3254 8817 8118,'-11'-29'148,"3"1"-74,0 5 1,6 5-14,-2 3 0,3 6 320,1 2-324,0 4 0,5-2-188,-4 5 74,9 0 1,-2 1 56,7 3 0,-2 8 0,3 5 0</inkml:trace>
  <inkml:trace contextRef="#ctx0" brushRef="#br2" timeOffset="118">3620 9034 8088,'-7'-18'0,"-3"2"0,9 4 1358,-3 1-849,-2 5 0,3-3 205,-4 5 1,3 0 1045,-4 4-799,0 0-620,-3 0 1,1 1 121,2 3-503,-2 3 108,4 4 1,-6 5 124,1 3 1,1 3-84,2 1 1,-1 0-223,6 0 92,-1-6 1,4 5-455,0-3 1,0-1 258,0 1 0,1-5-240,3 1 1,2-2 198,6-2 0,-1-5 33,0-2 0,1-3 66,-1-1 1,2 0 189,2 0 0,-2-5-88,2-2 1,2-2 17,-2 1 0,0-2 147,-4 3 0,1-4-118,-1 0 1,-3 1 345,0 2-207,-6-2 331,8 4-100,-9-1-245,5 2 122,-6 5 16,0 0-196,5 5 0,-3 0 144,6 3-250,-1 2 0,5-5 106,-1 3 0,2-3-137,2-5 1,-1 0 70,5 0 1,0 0-111,4 0 0,0-5 26,0-3 0,0-2 31,-1-1 1,1-1 44,0 1 0,0-1-17,0 1 1,-2-2 141,-2-2 0,-2 1-128,-6-5 1,1 1 95,-1-1 1,-5 2-68,-2 1 0,-4 5 1,-4-1 0,-2 2-56,-5 6 1,-7 1-13,-5 3 0,-5 6 37,-6 5 0,-4 3-12,0 9 1,4-5-75,3 9 0,7-1 66,1 9 1,3-2 230,8-3 1,0 2 49,8-6-249,0 6 352,4-8-192,5-1 1,3-3 369,7-4-344,3-6 0,5-1-165,-1-6 0,1 1-278,0-4 0,1 0-361,3 0 0,-3-4 339,3 1 0,-5-5 286,-2 4 0,6 0 0,-2 4 0</inkml:trace>
  <inkml:trace contextRef="#ctx0" brushRef="#br2" timeOffset="119">4750 8908 8139,'8'-12'0,"-1"-3"-115,-4 2 238,2-4 344,-5 6-173,0-1 0,0 1 441,0 0 440,0 4-369,0 2-317,0 5 0,0 7 32,0 4 302,0 5-424,0 7 0,4 4-108,0 0 0,0 4-43,-4 0 0,3 1-135,1-2-57,0 3 0,0-9-341,0 3 1,1-4 269,-2-4 1,-1 1-2893,2-5 2147,-3 5 0,0-8-2327,3-1 3087,-3 1 0,9-11 0,-3 4 0</inkml:trace>
  <inkml:trace contextRef="#ctx0" brushRef="#br2" timeOffset="120">5161 8851 8139,'0'-11'119,"0"3"59,0 1 1,-1-1 225,-3-3 1,2 3 625,-6 0 0,1 2-390,-5-2 1,1 3 78,-1 5 0,0 0-39,-4 0-288,4 0-212,-10 0 1,6 7-59,-3 4-61,-3 1 1,9 8 10,-2-5 0,2 4 102,2-4 1,5 4-105,2-3 0,3-1 27,1-4 1,0 1-181,0-1 1,8 1 187,4-1 1,8-5 396,3-2-421,0 2 0,14-4 340,-3 2-316,-2-3 0,-1 0-104,-4 3 0,0-3 92,-4 3 0,-2 1-242,-2-1 0,-2 5 104,-6-2 1,-1 3-52,-2 2 1,-3 1 3,-5 2 0,-3 3-115,-4 4 0,-2 1 91,-10 0 0,-4 0-77,-4 0 1,-4-2 113,0-2 1,3 2 7,2-6 0,-1 0-551,4-3 0,-1-2-171,9-3-861,0-2 846,8-5 808,2 0 0,15-5 0,3-1 0</inkml:trace>
  <inkml:trace contextRef="#ctx0" brushRef="#br2" timeOffset="121">6144 8817 8113,'0'-11'0,"0"-1"451,-5 1 118,3 4 377,-3 2-532,5 5 1,0 5 133,0 3 0,0 7-236,0 4 0,0 8 439,0 3-395,0 3 1,0 2-152,0-1 1,0-1-171,0-3 0,0 3-94,0-2 1,0-7-346,0-1 0,1-4-1545,3 0 1318,-2-3 1,6-4-1766,-4-1 832,5-4 1564,-8 3 0,10-9 0,-5 4 0</inkml:trace>
  <inkml:trace contextRef="#ctx0" brushRef="#br2" timeOffset="122">6098 9091 8113,'0'-6'-107,"-1"-3"53,-3 5 0,3-5 54,-3 2 1860,8 2-1175,-3-6 0,10 9 742,1-6-948,4 1 1,8-1-481,3 0 0,2 1 6,5-5 233,1 1-2307,-1 0 1469,-5 4 0,3-2 238,-6 5 362,1-4 0,-4 6 0,0-3 0</inkml:trace>
  <inkml:trace contextRef="#ctx0" brushRef="#br2" timeOffset="123">6144 8886 8203,'-5'-25'0,"3"0"0,-2 10 830,3 0-426,1 3 0,1-3 112,3 0 859,-2 0-857,8-2 0,-3 4 252,9-2-218,1-3-199,11 6 0,-2-5-132,4 6 0,1-1-15,3 1 0,-1 3-87,-3 1-29,3 4 0,-11-2-111,4 5 0,-9 5 107,2 3 1,-5 7-193,-3 4 1,1 5 26,-1 7 1,-1-1-11,-2 8 0,2 1 71,-2 0 0,2 0-139,1-1 1,1-3 94,-1 4 1,-1-8-145,-2 0 1,2-6-429,-2 2 1,-2-4 56,2-4 249,-6-3-907,8-10 274,-8 5 302,3-10-603,-5 4 1002,0-5 1,-5-5 0,-2-1 0</inkml:trace>
  <inkml:trace contextRef="#ctx0" brushRef="#br2" timeOffset="124">6578 8863 8203,'0'-33'-72,"0"2"160,0-2 17,5 9 1,1 0 863,5 5-582,6 5 0,-4-2 621,2 4-634,3 1 0,-4 1 138,5 2 1,-4-1 120,4 5 0,-1-3-5,1 3-204,2 0-120,-3 4 1,1 0-59,0 0 1,-2 9 0,-2 2 0,-1 8-273,-10 0 44,-1 8 0,-3 2-2617,-5 6 1914,-6-1 1,-7 0-1,-5 0 279,0 1 110,1-1 0,-1 0-220,0 0 725,5-4-227,2 3 1,4-11-343,1 1 990,4 0-459,2-10 0,5 3 416,0-4-326,5-1-117,2 1 0,5-6 511,4-2-608,1-3 132,6 4-1056,0-4 612,0 4 1,-4-6-134,0-3 0,0 2-182,4-6 0,-5 4 580,-3-3 0,3 4 0,-1-2 0</inkml:trace>
  <inkml:trace contextRef="#ctx0" brushRef="#br2" timeOffset="125">7137 8874 8129,'-5'-35'0,"4"3"0,-3 13 1491,3-3-939,1 10 1,0-5 253,0 6 210,0-1-142,0 6 591,0-4-495,0 9-811,0 6-86,0 7 1,0 12-60,0 3 1,0 1-225,0 2 1,0 3 268,0-2-1613,0-3 1080,0 5 1,4-9-1092,-1 3 601,1-3 505,-4-2 1,0-2 458,0-1 0,5 0 0,2 3 0</inkml:trace>
  <inkml:trace contextRef="#ctx0" brushRef="#br2" timeOffset="126">7457 8794 8074,'-8'-29'-951,"1"2"1,4 8 950,-1 4 1626,3 2-131,1 7-686,0-4 882,0 9-465,0-9 329,0 8-1232,0 7 0,0 4 348,0 10-146,0 0-373,0 4 0,-4 4 73,1-1 0,-1 2 155,4-1-590,-5-3 219,3 9 0,-1-9 231,6 3-702,-1-3 358,8-1 1,0-2 69,5-2-347,6-2 214,-4-11 1,2 1 356,0-4 32,0-1-363,4 3 0,0-7-220,0-1 0,0 0-8,0-4 1,-2 3-228,-2-4 0,-2 4 100,-6-3-2262,1 4 2758,-1-7 0,-5 4 0,-1-6 0</inkml:trace>
  <inkml:trace contextRef="#ctx0" brushRef="#br2" timeOffset="127">7457 9011 8094,'-11'-11'0,"-1"-1"1660,6 1-1009,1 0 1,5-1 58,0 1 894,0 4-999,0-3 0,5 4 150,2-6-329,9-4-154,1 3 0,6-3-382,0 4 114,5 1 86,-4-1 0,8 1-1502,-5 0 765,-1 4 442,-8 2-2589,4 0 722,-15 4 2072,8-4 0,-13 10 0,3 1 0</inkml:trace>
  <inkml:trace contextRef="#ctx0" brushRef="#br2" timeOffset="128">7480 8806 8103,'-10'-23'972,"2"0"-487,3 5-303,10-3 1,1 7 1166,6-5-616,-1 5-248,6-3 288,-5 1-364,15 3 0,-7-7 80,11 4-450,-1 1 54,0 9 0,1-3 292,-4 5-691,5 0 280,-8 4 0,4 5 245,-6 3-610,-4 2 314,-1 7 1,-5 0-117,4 6 29,-9 0 34,8 0 1,-9 5-33,1 2 0,2 3 122,-5 2 14,0-1 12,-4 0 1,0-3-47,0-1 0,0-1-78,0 2 1,3-3-220,1-6 144,0 1-27,-4-5 478,5-1-136,-4-6 260,5-5 271,-6-1-537,0-15 308,0 3-217,0-15 1,0 6 19,0-3 217,-6-3-186,5 4 1,-5-6 437,2-3-383,3 3 1,-4-4 33,5 6 0,0-5 251,0 0-437,0 1 0,0 8-36,0 3 1,0 2 76,0 2-250,0 4 0,0 3 289,0 8-958,5 8 542,1 5 1,6 6-491,-1 0 350,5 5 48,-3-4 0,7 4-375,-4-5 393,4 5 12,-2-9 0,3 7-129,-2-7 1,3-2 57,-3-2 0,3-7-92,0-4 1,-3-3 17,0-1 1154,0-5-607,-1-2 0,3-5 1114,-6-3-700,0 2-367,-4-9 0,-3 5 1103,0-6-633,-6 0-292,3-5 1,-5 3 43,0-6 1,0 4-279,0-3 0,-4 3-161,1-3 0,-6 3 221,1-3 1,3 9 40,1 2 0,2 5 215,-2 3-430,3 5-22,-4 1 0,-1 15 0,0 2 0</inkml:trace>
  <inkml:trace contextRef="#ctx0" brushRef="#br2" timeOffset="129">8679 8634 8110,'0'-11'297,"-5"-1"1,0 5 62,-3-1 1,2 6 110,2-2 0,-1 4 16,-3 4 1,0 2 188,4 5 1,-4 2-38,4 2-98,-5 8-234,8 1 0,-4 8-221,5-5-49,0 4 1,0-6-166,0 1 1,4-2 203,0-1 1,5-5-167,-2-3 0,0 2 16,0-2-2100,-4 0 916,7-3-623,-9-6 610,4-1-10,-5-5 1281,0 0 0,0-10 0,0-3 0</inkml:trace>
  <inkml:trace contextRef="#ctx0" brushRef="#br2" timeOffset="130">8565 8623 8110,'5'-12'0,"1"5"484,6-1 1,0 2-64,4-2 1,3-1 205,7 6 0,1-1-173,7 4 0,-1 0-17,9 0 0,-4 0-147,4 0 1,-9 5-184,1 2 1,-7 5-459,0 3 234,-8 3 192,-8 5 1,-6 0-470,-5-1 1,-6 6 232,-6 3 1,-4 1-91,-7-2 0,-5 3 7,-2-3 1,-7 0 98,-1 0 1,0-6 335,3-1 0,1 0 46,0-4-199,5-3 0,2 0 386,8-9-806,3 3-776,9-3 790,2-1-1493,10-1 829,7-10 1086,5-1 0,6-11 0,0-1 1</inkml:trace>
  <inkml:trace contextRef="#ctx0" brushRef="#br2" timeOffset="131">9330 8703 8067,'5'-29'0,"-4"2"0,3 8 1751,3-3-1102,-1 5 1,0-2 138,-2 0 878,-3 5-1044,-1-3 1,0 6 85,0-1 93,0 6-384,-5 1 0,-2 5-200,-9 0-179,-1 0 0,-8 5 52,-1 3 0,2 6 105,-3 1 0,2 5-323,-2-1 124,8 3 0,-6 0 293,9 1-804,1-5 375,4 4 1,4-6-633,4 3 383,1 3 251,2-10 0,5 9-438,3-6 269,7 0 0,3-3 76,5-1 123,5 0 1,-3 1-99,6-1 341,-6-4-241,8 3 0,-9-8-149,3 6 401,-3 0-95,-1-2 0,-6 4-206,-1-2 281,-4-3-180,-5 5 0,-2-2 130,-5 7-105,0-3 1,-9 5 67,-2-6 0,-9 5-81,1-1 0,-7 4-73,-5-4 84,-2 5 0,-1-6-226,0 5 0,3-5-280,1 2 1,6-4 50,1 0 486,5-6 0,7 9 0,-1-2 0</inkml:trace>
  <inkml:trace contextRef="#ctx0" brushRef="#br2" timeOffset="132">10015 8611 8054,'0'-7'0,"0"-1"496,0 1 66,-5 0 72,4-3 4,-4 9 161,5-4 0,-1 7-288,-3 6 0,3 5 117,-3 9 1,2 3-161,2 1 0,0 2-320,0 3 0,6 2 90,1-3 0,-1-2-243,2-1 1,0-3-130,3-1 0,1-1-103,-1 1 0,0-5-277,1-3 350,-1-2 1,-3-5-324,-1-1 291,-4-4 0,2 1 227,-5-8 0,0-3-4,0-4 0,0 0 139,0-1 1,-1-1-46,-3-2 1,3-3-108,-3-4 0,3 3 43,1 0 1,0 1 1,0-1 0,0 2 142,0 6-105,0-1-253,5 6 0,-3 2 119,6 8 0,-4 7-30,3 8 0,1 3 123,3 1 0,6 0-65,2 0 0,2-4 56,2 0 0,0-2-50,0 2 1,4-3 50,-1-9 1,0 2-31,-7-5 1,1 0 477,-5-4 1,0-5-174,-3-3 1,-2-6 132,-2-1 1,1-5-203,-6 1 0,1-3-46,-4-1 1,0 0-207,0 0 0,0-1 69,0-2 1,0 0-95,0-4 0,-5 3 17,-3-3 0,3 4-839,2 0 0,-3 3 25,3 4 1,-1 6-1310,4 6 746,0 4 1,0-1 664,0 8 1,0 2-865,0 6 1583,0-1 0,5 6 0,1 0 0</inkml:trace>
  <inkml:trace contextRef="#ctx0" brushRef="#br2" timeOffset="133">10689 8634 8297,'-1'-28'423,"-3"6"1,3 4 640,-3 6 1,3 5-236,1-1-116,0 6 111,0-3 1,0 6-285,0 3 1,0 3-255,0 8 1,0 4-31,0 8 0,1-1-198,3 4 1,1-1 98,2 2 0,0 0-96,-3-4 0,1 3-165,2-3 1,0-2-566,-4-5 1,-1 0-823,2-5 0,-2 0-116,2-3-1012,-3-1 2619,9 1 0,-8-1 0,3 0 0</inkml:trace>
  <inkml:trace contextRef="#ctx0" brushRef="#br2" timeOffset="134">11135 8600 8228,'-6'-23'0,"0"7"0,-5 4 2151,4 6-1390,2 6 1,5 1 72,0 3 289,0 2-647,0 6 0,0 4 300,0 3-458,0 8 0,0 1-135,0 2 0,4 2-101,0-5 0,5 3-30,-2-3 0,4 2 131,0-6 1,-1 1-773,-2-9 1,2 0 370,-3-3 0,0-5-1653,0 1 1,-4-4 1870,1 3 0,-3 1 0,-1 4 0</inkml:trace>
  <inkml:trace contextRef="#ctx0" brushRef="#br2" timeOffset="135">10975 8646 8064,'-12'-23'1529,"6"5"-984,1-3 1,6 8 75,3-2 457,2 2-637,6 2 1,0-1 230,4 1 262,1-1-504,11-4 0,-1 3 187,7-2-546,-2 7 23,7-2 0,-1 5-435,0-3 282,-5 3 0,-1 2-480,-5-1 452,-1 0 1,-8 4 123,-3 0-455,-2 0 250,-7 5 0,3 3-97,-5 7 80,0 3 81,-4 4 1,0 6-118,0 3 660,0 7-280,0-3 1,1 5-312,3-6-380,-3 0 382,9 1 0,-8-2-270,1-3 0,3-2 90,-3-5-1021,6 0 844,-8-6 0,6 0-124,-3-6-1018,-3 1 1779,4-6 0,0 4 0,1-3 1</inkml:trace>
  <inkml:trace contextRef="#ctx0" brushRef="#br2" timeOffset="136">11740 8509 8056,'-12'-12'0,"1"1"1963,5 5-1255,1 0 0,3 12 54,-2 1 147,3 8-542,-4 3 0,4 6 214,-3 3-436,3 2 44,-4 5 0,5 1-142,0-1 3,0 0 0,4-3-862,-1-1 1,1-1 289,-4 2 460,0-8-1857,0-2 1259,0-8 1,0 3-69,0-4 728,0-1 0,-5 1 0,-1-1 0</inkml:trace>
  <inkml:trace contextRef="#ctx0" brushRef="#br2" timeOffset="137">11409 8840 7524,'-18'-5'-709,"1"-2"0,11 0 3427,2-1-1728,3 6 0,7-7-84,6 5 0,0-5-93,7 2-614,6-4 1,5-4-158,8 0 1,-1 0-204,5 3 0,-5 1-422,1-1 0,-3 6-2216,-1 2 2701,1 3 0,-6-4 1,-1-1-1</inkml:trace>
  <inkml:trace contextRef="#ctx0" brushRef="#br2" timeOffset="156">2478 9913 8338,'-6'-11'1137,"5"5"-714,-4 1 485,0 0-470,4 3 1,-6-3 113,4 5 355,1 5-494,-3 2 0,1 10 392,1 6-475,-1 10 0,3 12 126,-3 4-1805,-3 11 1609,1-7 1,-4 9-825,4-5 518,-1-5 1,-3-1-749,2-5-501,3 0 921,0-6 1,1-6-98,1-7-1094,-1-3 414,4-11-202,0 2 1825,0-14-872,5 4 1,1-6 63,6-3 336,-1-7 0,1-12 0,-1-6 0</inkml:trace>
  <inkml:trace contextRef="#ctx0" brushRef="#br2" timeOffset="157">2557 9936 8266,'-5'-23'-329,"-4"2"220,-2 2 109,-3 2 1675,13 11-1041,-9-4 1,7 9 917,-4-3-593,4 3 0,-1 12 497,8 8-963,2 8 0,10 16-60,-1 2 1,5 9-189,-1-1 0,3 3-375,1 1 0,-2-5 327,-2-2 1,3-5-627,-3-3 1,-3-3 263,0-4 278,-4-6-1844,0-1 1153,-1-10 0,-1-2-1695,-2-5 1062,-3 1 322,-5-1-1117,0-4 881,0-2 1046,0-5 0,-10 5 0,-3 1 0</inkml:trace>
  <inkml:trace contextRef="#ctx0" brushRef="#br2" timeOffset="158">2420 10325 8167,'0'-7'0,"7"1"258,4 2 0,2 3 428,6-3 1,5-1 228,6 1-548,9-5 0,-3 3-611,6-5 0,3-5 208,0 1 0,4 0-3308,-8 3 2282,-1 1 1062,-6 5 0,-1-10 0,-4 4 0</inkml:trace>
  <inkml:trace contextRef="#ctx0" brushRef="#br2" timeOffset="159">3083 9925 8167,'-5'-18'504,"3"2"-139,-8 9 273,9-3-349,-9 4 0,7-1 1398,-4 4-1061,4 6 1,-2 10 68,5 10-71,0 5-299,0 6 1,0 4-89,0 0-196,0 5 0,1-2-57,3 5 0,-3-1-309,3 1 1,-2-5 330,-2-3-2293,0 2 1725,0-9 0,0 6-1105,0-11 734,0-4 275,5-6 0,-4-4 658,3-1 0,2 6 0,0 0 0</inkml:trace>
  <inkml:trace contextRef="#ctx0" brushRef="#br2" timeOffset="160">3254 10370 8525,'-6'0'2149,"1"5"-1791,5 2 0,0 4 410,0 1-299,0 4-206,0-3 1,0 7-208,0-5 30,0 6 1,0-4-1665,0 1 1108,0-1 0,1-6 153,3 0-1745,-3-4 2062,4 3 0,0-9 0,2 4 0</inkml:trace>
  <inkml:trace contextRef="#ctx0" brushRef="#br2" timeOffset="161">3300 10130 8114,'-12'-17'0,"1"5"0,3 3-281,1 6 139,4-1 149,-2 4 0,5 1-92,0 3 0,5 2 85,3 6 0,7 4 0,3 2 0</inkml:trace>
  <inkml:trace contextRef="#ctx0" brushRef="#br2" timeOffset="162">3631 10393 8174,'-5'-7'0,"-3"-1"1627,3 5-396,0-2-458,0 5 959,-1 0-1084,-6 0 0,2 2 89,3 1-273,-4-1-251,10 8 1,-4-4 152,5 6-506,0-1 179,0 5 0,0-3-317,0 2 218,0-2-171,0-1 1,5-1-572,3 0 723,2 1 1,-2-1-531,-1 1 0,1-6 6,3-2 383,6-3 0,-5-1 26,4 0 0,1-1 50,2-3 0,-1-2 15,1-6 1,-4 1 174,4-1-16,-5 1 0,3 0 38,-6-1 165,1 6-70,-6-4 529,4 3-288,-8 1-105,3-4 140,-5 8 42,0-3-195,0 5 0,1 5-254,3 3 143,-3-3-36,4 5-318,0-3 111,-4-1 0,10 3 73,-4-5 0,3 3-219,2-3 0,4 0 144,3-4-348,-2 0 241,4 0 0,-3-5 16,5-3 94,0-2 12,-5-1 1,3-1 110,-2 1-31,-2-1 0,0 1 185,-1 0-94,-4-6 1,1 3-161,-5-5 298,-6 5-240,3-7 1,-5 8 30,0-2 70,-5 7-80,-1-2 1,-11 9 44,-2-3 149,-2 3-98,-7 6 0,0 2 187,-3 8-160,3-2 1,3 9 133,2-3 1,-1 2-46,9 2 1,0 4-310,3-1 0,6 1 176,2-4 12,3 0-578,6 0 308,1-1 0,11-4 140,2-3-1681,2-2 1115,2-1 1,0-6-2497,0-2 1538,0-3 1528,0-1 0,5 0 0,1 0 0</inkml:trace>
  <inkml:trace contextRef="#ctx0" brushRef="#br2" timeOffset="163">4922 10039 8140,'6'-11'0,"-1"-1"508,-5 1-194,0-1 0,0 5-5,0-1 1,-1 2 513,-3-2 198,3 3-273,-4 0 150,5 4 1,0 6-412,0 10 170,0 10-321,0 5 1,1 4 189,3 0-936,-3-5 387,4 4 1,-1-5-269,0 3 272,-1 2 1,-3-9-318,0 3 1,0-7-771,0-1 1,0-5-851,0 1 1,0-6 1955,0-1 0,0-1 0,0 5 0</inkml:trace>
  <inkml:trace contextRef="#ctx0" brushRef="#br2" timeOffset="164">5196 10005 8041,'0'-23'0,"1"4"1097,3 0-637,-3 5 1,8-3 962,-5 6 128,5 0-722,-8-1-343,4 6 0,-6 1-48,-3 5-572,-2 5 171,-6 6 0,1 3 277,-1 5-554,1-5 237,-1 8 0,2-10-411,3 4 290,-4 1 176,10-4 1,-4 4-563,5-6 311,0 1 0,0-5-133,0 1 162,5-1 1,2 1 56,4 0 199,5-1-127,-3 0 0,9 1-45,-3-4 265,2 5-206,2-3 1,1 2 149,3 0-136,-3-1 11,4 0 0,-5 3-122,0-3 121,-6 4 1,0 4-239,-6 0 221,-4 0 2,-2 2 0,-10-1 169,-3 3-176,-7 3 0,-4-6-38,-8 3 237,3 3-91,-9-4 1,8-1-70,-6-1 1,7-4-39,1 0 0,6-2-1073,5-2 366,1-3-2139,4 0 2870,7-9 0,17-2 0,7-12 0</inkml:trace>
  <inkml:trace contextRef="#ctx0" brushRef="#br2" timeOffset="165">6498 9879 8098,'-12'-29'3980,"2"1"-3368,2 5-1052,3 11-103,10-4 275,-3 15 2567,3-4-1477,-10 5 0,2 5-253,-4 3 0,3 7-138,-4 4 1,2 8-293,-2 3 98,-2 3-520,9 1 300,-9 1 21,8 4 1,-4 0 315,2 3-911,3 3 488,-9-10 0,7 7 58,-4-8-1413,4 3 963,-2-13 0,1 3-63,0-8 0,-1-3-985,2-4-950,1-6 1774,-3-1 685,5-5 0,-5-5 0,-1-1 0</inkml:trace>
  <inkml:trace contextRef="#ctx0" brushRef="#br2" timeOffset="166">6463 9948 8098,'0'-18'625,"0"5"1047,0 6-938,0-1 500,0 2-745,0 1 0,2 6 1343,1 3-949,4 7-504,4 2 1,1 8 654,-1-2-499,0 8-90,1-3 5,-1 9-273,1-4 1,-1 2-101,1-1 1,-5-3-169,1 3 1,-1-4 207,5 0-1537,-1-1 1043,-4-3 1,2-4-2378,-6-3 1256,6-2 321,-8-7-1787,5 5 1551,-6-10 1413,0 4 0,0 0 0,0 1 0</inkml:trace>
  <inkml:trace contextRef="#ctx0" brushRef="#br2" timeOffset="167">6383 10233 7941,'-6'-6'566,"1"-4"707,5 2-990,0 3 1120,5 0-866,1 0 0,8 2 1044,5-4-836,0 4-384,14-7 1,-3 8-292,4-6 0,-4 4 13,1-4-2452,-1 6 1690,-1-3 1,-2 5 678,-8 0 0,3 0 0,-5 0 0</inkml:trace>
  <inkml:trace contextRef="#ctx0" brushRef="#br2" timeOffset="168">7526 9799 8069,'0'-18'13,"0"2"51,0 10 1,1-5 618,3 4 178,-3-3-432,9-2 574,-9 6-558,4-4 0,-5 7 527,0-4-596,0 4 0,0-3-64,0 2 1,-5 3-59,-2-3 1,-3-1-155,-2 1 0,-4 0 107,-3 4 0,-3 5-244,-1 3 0,0 3 102,0 5 0,1 1-212,-1 6 0,0-4 5,0 0 0,5 0-54,3 4 1,2-1 48,2-3 1,1 1 85,2-5 0,4 2 12,8-2 1,4-2 39,7 2 0,3-4 85,5-3 1,5 2-83,2-2 0,2-2 156,-2 2 0,2-5-17,-5 5 1,-2 0-28,-6 3 0,1 1-34,-4-1-94,-6 0 64,0 1 0,-9 3-89,3 0 0,-3 2 98,-1-2 0,0 1-68,0 3 0,-5 3 36,-2-3 0,-5-1-146,-3 1 127,2-5 0,-7 2-706,5-4 336,-6-1 204,9 1 0,-1-5-1372,5 1 504,6-6-986,-3 3 1369,5-5 0,6-5 651,6-2 0,9-8 0,8-3 0</inkml:trace>
  <inkml:trace contextRef="#ctx0" brushRef="#br2" timeOffset="169">7914 9971 8090,'6'-12'455,"-2"1"607,-3-6-193,-1 5-78,0-5 1,-1 11 1047,-3 2-1231,3 3 376,-9 1-559,8 5 0,-6 5 239,4 5-1109,0 10 409,4-6 1,0 9-213,0-5 1,1 0-337,3 0 1,2 0-673,6 0 808,-1-6 1,-1 0-274,-2-6-1647,2-4 612,-9 3 391,5-9 1365,-6 4 0,0-5 0,0 0 0</inkml:trace>
  <inkml:trace contextRef="#ctx0" brushRef="#br2" timeOffset="170">7800 9936 8090,'-5'-34'0,"-2"6"0,-4 5 738,4 0-373,2 11 0,2-5 114,-1 6 882,0-1-851,4 1 0,6 3-75,6 1 1,2 3-186,9-4 1,1 6-1,6-2 0,7-2-14,-3-2 0,8 2 14,0-2 0,-4 4 0,-4-3 1,-1 4-15,-6-1 0,-6 3 117,-5 1-1082,-4 0 431,0 0 65,-6 0 238,-1 5 18,-5 7 1,0 10 370,0 9-322,0 2-33,0 6 0,0-2 44,0 5 1,1-4 49,3 4 1,-1-5-259,4 1 89,-4-3 1,6-6 124,-5-2-887,5-3 539,-8-6 0,9-2-923,-2-4 369,-3-1-1520,5-4 1691,-4-2 1,0-12-32,-2-4 0,-2-2 233,-2-6 1,-2 4 69,-2-4 1,-2 0 192,-5-4 0,3 0 116,1 0 0,3-3 145,-4-1 0,6-5-10,-2 2 1,2-3 26,2-1 0,2-1 400,2 1 1,1 6 1067,2 5-1036,3 0 1,-3 11 25,4-3 1,1 6 147,-1 1 0,0 6 63,1-2 82,-1 2-483,6 2 1,1 0 292,4 0-354,-4 6 0,2-3-173,-4 9 0,3-2-187,-4 9 0,-1-4-399,-7 4 1,2 2 391,-5 5 1,-1-2-695,-7 3 1,-4-4 343,-7-4 1,1 2 10,-5-2 0,0-2 172,-4-2 1,5-2 62,3-2 1,3 1 55,0-1 1,2 1-88,2-1 0,3-3-438,5-1 432,0 1 1,5-1 55,3 1 1,7-5-12,4 0 0,2 2-76,-2-1 0,1 0 121,-5-4 0,4 0 90,-4 0 1,4 0 96,-3 0 1,-1 0-52,-4 0 0,1 0 227,-1 0 0,1 0-108,-1 0 0,0 0 863,1 0-719,-1-5 1,1 0 381,-1-3 1,0-2-162,1 3 1,-2-7 40,-2-2 0,1-4 32,-6 1 1,5-4-170,-4-4 1,0-2 9,-4-5 1,0 2-136,0-2 0,0 2 10,0-6 1,0 4-35,0 4 1,0 2-60,0 5-81,0 5-183,0 2 1,0 10 73,0 6 0,1 7-131,3 8 1,2 8-7,5 7 1,1 3 92,-1 2 0,4 0-41,1 3 0,3-2 65,-4 2 0,5-3-278,-1 0 0,3-1-261,1 0 0,-4-5-321,0-2 1,-5-7 32,1-1 1,-2-5-9,-2 1 473,1-7-1275,-6 2 1043,4-9 1,-9 6 597,3-3 0,2-3 0,1 4 0</inkml:trace>
  <inkml:trace contextRef="#ctx0" brushRef="#br2" timeOffset="171">8805 10108 8090,'-18'0'866,"-4"0"211,10 0 0,-4-2-98,9-1-238,2 1-358,5-3 1,2 0-129,6-2 0,5 0-120,9 0 1,6-1 131,3-3-366,2-6 1,1 4-271,0-2 1,-3 6-108,-1 2 0,-3-1-774,3-3 1,-6-1-812,-1 1 1031,0 4 367,-5-3 159,0 9 504,-2-9 0,1 3 0,-5-9 0,5-2 0</inkml:trace>
  <inkml:trace contextRef="#ctx0" brushRef="#br2" timeOffset="172">9250 9845 8090,'6'-11'0,"0"-1"596,-6 1 28,0 4 706,0-3-460,0 9 616,0-4-852,0 15 0,-2 3-231,-2 10 0,3-4-50,-3 0-117,3 0-342,1 3 184,0-4 0,0 4 53,0-3 0,1-3-82,3 0 1,-3 0-588,3-1 189,-2 1-287,3-5 0,-4-3-37,3-1 708,-3-4 1,-1-3-89,0-8 1,0-3 169,0-5 1,0 2-64,0-5 0,-1 4 137,-3-4 1,3 0 157,-3-4 1,3 4 208,1 0 1,0 1-126,0-1 1,0-1-93,0 5 1,0 3-457,0 5 157,0 4 1,5 0-321,2 6 1,3 9 167,2 7 0,0 2-134,4 2 1,1 1 57,6 3 0,4-4 29,0 0 0,3-1-192,-3-2 152,-1 1 0,-3-3 36,0-3-109,0-2 105,0-7 0,0-1 1,-1-5 1152,-4 0-706,-1-5 1,-2-1 51,0-6 1009,0-4-871,-8-2 0,-2-3 897,-5 1-654,0-6-243,0 7-87,-5-14-134,-2 9 0,-9-8-294,-3 5 0,2 1-415,2 3 0,2-4 504,2 1-2731,0-1 1829,4 9 1,-2 2 15,6 4-2440,-1 1 1523,4 4 1757,0 7 0,5 7 0,1 4 0</inkml:trace>
  <inkml:trace contextRef="#ctx0" brushRef="#br2" timeOffset="173">10244 9685 8104,'-12'-13'-146,"5"-2"-73,-1 8 1,6 0 506,-2 0-247,-3 4-1,6-7 1358,-4 4-843,5-1 0,-4-3 265,0 2-289,1 3 118,3-5-294,-5 9-50,3-4-128,-8 5 1,2 1 5,-7 3 0,-3 7 14,-4 8 1,-5 12-28,0 3-100,-4 13 1,7-6-319,-3 4 1,4 0 219,4-7 1,8 0-307,7-4 0,2-1 108,2-2 140,6-3-416,0-6 313,5-4 0,6-1 64,2-6 1,2-5-4,2-2 1,-1-3 535,-3-1-97,2-5 1,-4-1 594,2-5-616,-3-1 1,-4 1 133,-1-1-32,1 1-132,-6-6 1,-1 5 53,-5-3-323,0-3 124,0 5 194,0-3-545,0 4 213,0 1 0,-1 4-73,-3 4-56,3 1 221,-4 2-1686,5 0 1518,5 5-30,1-3 69,6 8 0,-1-9 92,0 3 46,6-3-141,1-1 0,1-1 185,0-3-47,0-2 0,4-6 45,-1 1-39,1-1 0,-4 0-69,0-3 268,-5 2-124,3-4 1,-7 6-88,-2 0 378,2-1-30,-9 6-178,4 1-354,-5 5 214,0 0 1,-1 6-112,-3 5-65,-2 6 101,-1 6 1,-2 0 20,6-1 0,-1 5 65,4 0-251,0-1 69,5-3 0,1-1 56,6-3 1,0 1-118,4-5 1,0 4-343,3-3 282,3-6 1,-8-1-90,5-6 1,-2 1-226,3-4 1,0 0-744,-5 0 1,-1-1 542,-6-3 1,0 2-704,-4-6 1410,0 6 0,-4-14 0,0 4 0</inkml:trace>
  <inkml:trace contextRef="#ctx0" brushRef="#br2" timeOffset="174">10392 10096 8080,'1'-10'1216,"3"2"-490,3-2-158,4 9 0,0-9 254,1 2 0,4-6-494,3-1 0,3-1-324,1 0 1,1 2 25,3-5 0,-5 5-179,1-1 0,-1 2-2137,-7 2 1187,0 0 580,-8-1 519,3 6 0,-9-4 0,4 3 0</inkml:trace>
  <inkml:trace contextRef="#ctx0" brushRef="#br2" timeOffset="175">10563 9845 8117,'0'-17'174,"0"5"-174,0-3 0,6-3 1282,-5 5-762,9-9 0,-4 6 259,6-3 469,-1-3-754,1 5 1,-2-1 241,-3 3-225,4 2-226,-5 2 1,5 4 318,1 3-302,-1 3 0,2 2-130,2 3 0,-2 8 66,2 7 1,1 7-279,0 5 85,-1-3 0,-4 3 243,1-4-723,-1 10 360,1-12 1,3 12-746,0-10 581,0 4 0,0-7 12,1 3 0,-1-8-99,-4-4 0,1 2-607,-1-2 312,-4-5 71,3 0-706,-9-8 744,4 8 1,-6-9-258,-3 3-285,-2-3 620,-6-1 1,5-1-629,-1-3 762,0 3 1,-3-9 299,0 2 0,-1-3 0,1-5 0,3 2 0,0-5 0,5 0 0,-5-3 0,6-1 0,-2 0 0,2-5 0,2 3 0,0-6-45,6 1 82,0 0 0,5 3 611,1 4 379,-1 0-642,1 5 0,3 2 1325,0 4-1092,0 1 0,0 4 65,1 4 1,0-2-239,-1 1 1,-2 0 441,2 4-480,3 0 0,-7 1-199,1 3 0,-2 6-210,-6 5 0,0 10-704,-4-3 431,0 9 261,-5-2 0,-7 5-902,-7 1 581,-2-1 0,-1 3-61,3-3 1,-1 3 130,4-7 0,2-2 231,7-1 0,2-4-149,5-4 0,0 1 429,0-5 1,6-1-212,6-6 0,4 1-199,7-6 1,1 1-284,3-4 1,2 0-1386,5 0 1228,5 0 446,-8 0 1,12-5 0,-7-1 0</inkml:trace>
  <inkml:trace contextRef="#ctx0" brushRef="#br2" timeOffset="176">11797 9788 7987,'-10'-18'0,"2"3"2074,3 2-1313,5 7 0,0 6 698,0 7-1021,0 4 1,0 5 222,0 3-129,0 3-363,0 1 0,0-1 169,0 1-1065,0 0 612,5 0 1,-2 0-691,4 0 504,-4-1 272,2 1 1,-5-5-2775,0-3 1354,0-2 1449,0-7 0,0 10 0,0-4 0</inkml:trace>
  <inkml:trace contextRef="#ctx0" brushRef="#br2" timeOffset="177">11671 9856 8039,'0'-29'1172,"0"1"-723,0 5 1,5 2 227,3 2-65,2-3-282,2 10 1,-1-6 479,0 3-409,6 2-143,-4-9 0,8 10 171,-2-4-141,-2 4-58,4 5-222,-3-3 53,0 9 1,2-4 284,-5 5-532,1 5 180,0 1 1,-5 6 233,1-1-638,-1 6 331,-9 0 1,3 6-123,-5 0 33,0 0 69,0 5 1,0-4 76,0 3-28,0 2-29,0-5 0,0 4-146,0-5 0,5-2 114,2-2-536,9 3 417,-4-10 0,9 4-117,-6-9-205,5 3 266,-2-8 0,5 3 92,0-5 176,-1 0 110,1 0 0,0-5 551,0-3-605,0-2 106,-5-1 1,-2-6 84,-5-2 1,-4-3-21,-3 0 803,-3-1-637,-1-5 0,-10-1 119,-6-6 286,-9 6-414,-4-4 1,-7 10-1022,-2 1 1,2 4 444,-6 6 0,6 6-2415,2 2 1749,0 8 0,11 4 876,0 7 0,0-2 0,5 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93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9071" units="cm"/>
      <inkml:brushProperty name="height" value="0.09071" units="cm"/>
    </inkml:brush>
    <inkml:brush xml:id="br4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16215 9055 5834,'-7'-2'178,"-1"-1"-58,6 1-85,-3-3-95,5 5 90,-6-5-68,5 4 0,-5-4-50,2 5 105,3-5-198,-4 3 172,5-8 0,-4 8-15,0-6 24,0 6-20,4-9 20,0 5 0,0-5-2,0-1 0,0 5 2,0-1 0,0 4 123,0-3 0,0 3-67,0-4 1,0 4 437,0-3-105,0-1-111,0-3-33,0-1 0,0 1 74,0-1 1,-1 5 370,-3-1-45,3 6-268,-9-8 0,9 7 327,-3-5-394,2 6 1,2-4 205,0 2-36,0 2-302,0-3 1,0 4 354,0-3-585,0 3 173,0-4-160,0 15 1,-3-1 27,-1 10 0,-4 0-43,4 4 0,-4 5 125,0 2 0,-2 5 62,-2 3 0,1-2-46,0 6 1,-1-1 5,1 1 1,-1 1-86,1-5 1,3 0 103,1-4 0,0-4-91,0-4 1,0-6 151,3 0-202,3-7-107,-4 4 126,5-11-117,0-1 158,0-5 0,0-5-549,0-2 0,0-5 215,0-3 0,0 1-78,0-5 0,4 0-93,0-4 1,3 0-165,-3 0 1,5 1 163,-1-1 1,1 0 165,-2 0 0,3 4 262,-2 0 1,-2-1-154,2-7 0,-2 3 236,2-3 1,2 3-85,-2 1 0,-2 1 333,2-1 0,-6 1-143,2 3 1,1-1 89,-1 5 1,0-1 368,-4 5 0,0-1 47,0 1-100,0 5 0,0-1 333,0 4-612,0 1 28,0-3 0,3 14-149,1 3 0,5 1-2,-1-1 0,2-1 12,1 1 0,-1 4-28,-2 3 0,2 0 42,-2 4 0,2-3-39,1 7 1,1 1 83,-1-1 1,1 3-30,-1-3 1,-1 1-1,-2-2 1,2 0-94,-2 4 0,2-3-129,1 3 1,1-8 157,-1 1-138,0-3 100,1-2 0,-5 0-94,1-3 1,-4-4 81,4 1-637,-6-1 262,3-5-661,-5 1 675,0-2 0,0-6-1041,0-3 435,0-3-1188,0-4 1392,0 0 0,-1-1-224,-3 1 1,2 1 911,-6 2 0,-5-2 0,-5 3 0</inkml:trace>
  <inkml:trace contextRef="#ctx0" brushRef="#br0" timeOffset="1">15964 9329 8167,'0'-7'0,"0"-3"0,0 9 0,5-5 0,3 2 0,2 3 0,1-3 0,6 2 0,2 2 0,3 0 0,0 0 3003,6-5-1115,-4 4-1194,4-4 1,-1 1-169,0 0 1,-2-1-949,-6 2 0,1 1 223,-4-2-2462,-1-2 1566,-4 5 1095,-4-4 0,-13 5 0,-6 0 0</inkml:trace>
  <inkml:trace contextRef="#ctx0" brushRef="#br0" timeOffset="2">18488 6405 8148,'-6'-8'384,"2"1"98,3 4 285,1-7-224,0 9 238,0-4-666,0 5 1,0 5 97,0 2 0,0 7-169,0 2 0,4 5 79,-1 2 1,1 1-55,-4 7 0,0-6 30,0 2 0,0 6-23,0 1 0,0-2 14,0-6 1,1 0 1,3 0 1,-3-2 0,3 2 200,-2-6 0,-1-3-62,3-6-466,-3 0 194,4 1 0,-1-5 135,0 1-938,-1-5 325,-3 2-1863,0-5 1041,0-5 711,-5 3 630,4-8 0,-14-1 0,2-7 0</inkml:trace>
  <inkml:trace contextRef="#ctx0" brushRef="#br0" timeOffset="3">18317 6405 8241,'5'-11'-303,"-3"0"253,6 4 0,0-3 951,3 2 1,2-2-270,2-2 0,-1 1-117,5 0 1,0 3-205,4 0 0,0 5-59,0-5 1,-1 5-229,1 0 1,0 1 166,0 2 0,-5 4-179,-3 0 0,-2 4 176,-2-5-413,0 6 0,0-2-187,-4 4 1,-2 0 227,-5 1 0,0-1-35,0 1 0,-5 0 126,-2 4 1,-7-6-26,-2 5 0,-3-5 18,4 5 0,0-2 135,4-1 1,-1-1-32,1 0 320,-1-4 58,1 3-278,4-9 290,2 4-280,5-5 1,5 4 86,3 0 0,4 1-118,3-1 1,-1-3 0,5 4 64,1 0 0,0-2-90,-1 4 0,4-3-122,0 4 0,-1-1-11,0 5 1,1-1 80,-4 1 1,0-1-226,-3 0 236,-1 1 1,-10 1-93,3 2 1,0-6 73,-4 2 0,-1-1 167,-7 5 1,-4-2-102,-7 2 0,-4 2 88,-8-2 0,2 4 14,-5-4 0,-1 1 116,-3-5 0,3 0-82,1 1 0,5-5 111,-2 1 1,4-5-703,4 0 1,3-1 251,4-2 0,5 0-1363,-1 0 0,7-5 214,1-3 1287,5 3 0,16-10 0,3 2 0</inkml:trace>
  <inkml:trace contextRef="#ctx0" brushRef="#br0" timeOffset="4">21629 6336 8167,'6'-11'0,"-1"5"350,-5-4-168,1 9-146</inkml:trace>
  <inkml:trace contextRef="#ctx0" brushRef="#br0" timeOffset="5">21618 6279 11726,'-1'0'11,"-11"0"257,-3 0-24,2 0-235,-9 5 87,5-3 0,-10 9 269,0 1-364,-4-1 131,6 11 1,-3-3 85,6 7-234,-1-2-5,5 9 1,3-3-43,7 4 20,3-5 1,6 3 216,3-6 109,8 6-116,10-8 0,4 4 338,4-5 0,3-5-119,2-3 0,5-4 126,-6-3 1,3-3-63,-3-5 1,-1 0-54,-2 0-215,2 0 1,-9 0-849,3 0 542,-3-5 1,-6 4-3850,-3-3 3973,-8-2 0,-7-1 0,-6-4 0</inkml:trace>
  <inkml:trace contextRef="#ctx0" brushRef="#br0" timeOffset="6">22029 11168 10149,'0'-7'3683,"0"2"-3436,0 15 1,0-1 177,0 10-203,0 0-78,5 4 1,-4 4-102,3-1 221,-3 6-295,-1-8-92,0 9 118,0-4 0,0 4 405,0-2-568,0-3 142,0-5 1,0-1 105,0 1-68,0-5 72,0-1 0,0-6-22,0 0 346,0-4-422,0 3 79,0-9 57,0 4 433,0-5-439,5 0 1,1-4-12,6 1 1,1-5 52,2 4-284,3 0 211,-1-1 0,9 4-162,-3-3 169,7-2-23,-1 5 1,5-6-111,1 3 0,-2 3 139,-3-3-470,-2 3 234,-5 1 1,-1-4 62,-3 0-919,-3 1 301,-5 3-712,-4 0 254,-2-5 1,-6 3-37,-3-1 1,-3-3 1186,-4 3 0,0-6 0,-1 2 0</inkml:trace>
  <inkml:trace contextRef="#ctx0" brushRef="#br0" timeOffset="7">21994 11499 8486,'0'-12'615,"0"1"161,5-1-408,2 6 0,4-3 473,1 5 0,4-3-293,3 3 1,4-4-60,4 5 0,1-6-202,2 1 1,2 2-32,-6-2 0,1 6 191,-4-2-1219,-5-3 650,3 6 1,-8-4-307,2 5 0,-6-4-1699,-1 0-779,-6 1 2906,3 3 0,-10 0 0,-1 0 0</inkml:trace>
  <inkml:trace contextRef="#ctx0" brushRef="#br0" timeOffset="8">21869 11156 8294,'5'-11'0,"1"4"858,11-3-441,0 9 1,8-5 117,1 2 399,-2 2-512,9-8 1,2 8 361,6-6 0,5 2-39,4-2-1494,-3-2 941,3 9 0,-4-6-387,0 4 1,-11 1-436,-4-1 0,-11 3 630,-5 3 0,-7 4 0,-3 4 0</inkml:trace>
  <inkml:trace contextRef="#ctx0" brushRef="#br0" timeOffset="9">18248 11510 8441,'0'-6'371,"0"-4"102,-5 8-67,4-3-217,-4 0 251,5 4 0,0-4 223,0 5-313,0 5 0,0 1 218,0 6-229,0-1-69,0 6-189,0 0 122,0 6 0,0 5 203,0 3-318,0 2-11,0-4 1,0 4 328,0-3-562,0 3 180,5 1 1,-4-4-154,3-4 109,-3-2 0,-1-2 47,0-3 1,0-2-192,0-6-459,0 0 240,5-4 84,-3 3-1325,3-9 491,-5 4 500,0-5-968,0-5 665,5-1 936,-4-6 0,4 1 0,-5 0 0</inkml:trace>
  <inkml:trace contextRef="#ctx0" brushRef="#br0" timeOffset="10">18134 11841 8441,'0'-6'0,"1"0"0,3 2 553,-3 3-209,10-5 1,-9 5 61,6-3 541,-1 3-516,5-4 1,4 5 127,3 0-42,3 0-174,6 0 0,1-1 394,5-3-467,6 3-67,-5-9 1,1 8-138,-6-1 103,-5 1-188,3-3 0,-6 4-54,-3-3 0,-2-1-213,-6 1 0,-3 0-1604,-1 4 1420,-4-5-1812,2 4 1065,-5-4 1217,-5 5 0,-2-5 0,-4-1 0</inkml:trace>
  <inkml:trace contextRef="#ctx0" brushRef="#br0" timeOffset="11">18146 11624 8464,'11'-5'396,"0"-1"0,6-2-112,2 1 1,4 0-35,3 0 0,4-2 160,4 5 604,-5-5-544,9 8 1,-11-8-192,7 5-6,-2 0-68,-3-1 0,-2 4-1154,-8-3 508,-3 3 358,-4 1-2566,-1 0 2649,-5 0 0,-1 0 0,-5 0 0</inkml:trace>
  <inkml:trace contextRef="#ctx0" brushRef="#br1" timeOffset="12">16764 8518 8287,'-7'-1'-195,"3"-3"0,2 3 602,-2-3-184,3 2 1,-4 1 227,5-3 58,0 3 63,0-4-73,0 5 62,0-5-181,0 4 95,0-4 226,0 5-607,5 5 1,1 1-127,6 5-3,-1 6 1,-3-4 13,-1 2 0,1-2-133,3-2 0,1 0 38,-1 1 1,1-1 90,-1 1 0,0-5-62,1 1 0,-1-2 103,1 2-55,-1 2 1,0-9 19,1 3 1,-4-3 7,-1-1 0,-3 0-248,4 0 224,-6 0 1,4 0-746,-2 0-317,-2 0-428,3 0 860,-5 0 665,-5 0 0,-2 0 0,-4 0 0</inkml:trace>
  <inkml:trace contextRef="#ctx0" brushRef="#br1" timeOffset="13">16832 8609 8129,'0'-11'0,"0"3"1206,0 1-691,5-1 1,-2 0-63,4 1 0,1-1-177,3-3 0,-3 1-22,0 2 1,-1-2-137,5 2 1,-5-2 270,1-1-390,-1-1 0,5 1 132,-1-1-786,-4 1-172,3 0-515,-9-1-378,4 6 347,-5 1 1373,-5 5 0,-1 5 0,-6 1 0</inkml:trace>
  <inkml:trace contextRef="#ctx0" brushRef="#br1" timeOffset="14">16718 8484 8129,'0'-7'-1291,"0"-3"2388,0 9-635,0-9 1,0 7 248,0-4-44,0 4 13,5-7-365,1 4 0,6-6-53,-1 1 0,1-1 97,-1 1-360,0-1 0,1 1-563,-1 0 366,-4-1 208,3 1 1,-5 3-1858,2 0 975,4 1 872,-10-5 0,9 1 0,-4 0 0</inkml:trace>
  <inkml:trace contextRef="#ctx0" brushRef="#br1" timeOffset="15">16923 8210 9966,'7'5'482,"3"-4"0,-4 9-63,6-2-387,-1 2 44,1 1 0,-1 1 15,0-1 0,2 0 229,2 1-600,-2-1 258,4 1 1,-6-2-161,0-3 1,1 4 27,-1-4 275,-4-2-180,3 0 1,-8-5-182,6 0-607,-6 0 460,3 0-922,-5 0-43,-5 5 1352,4-3 0,-14 3 0,2-5 0</inkml:trace>
  <inkml:trace contextRef="#ctx0" brushRef="#br1" timeOffset="16">16946 8210 8112,'0'-7'-27,"0"-3"1,0 7 282,0-4 163,5 4-150,-3-7 0,4 8 414,-2-6-505,2 5 1,2-7 37,-1 3 1,1 0 15,3 0 0,-3 3 30,0-4-65,-1 6 0,5-3-68,-1 5 111,-5 0-333,5 0 0,-6 5 7,2 2-3,-2 4 1,-3 1 0,0 3-9,2 5 0,0 1 136,-4 2 0,0-4 0,0 0-115,0 1 0,0-2 23,0 1 60,0-5 1,4 3-7,-1-6 0,2 0 156,-1 1 0,-1-5 113,4 1-56,-4-5-151,7 2 1,-4-5 18,6 0 1,-1-4 42,1 0 1,-1-5-13,1 2 0,-1-4-249,0 0 1,1 1 132,-1 2 0,-3-2-541,0 2 1,-5 2-83,5-2-1346,-6 6 826,4-3 1146,-12 5 0,-5 0 0,-7 0 0</inkml:trace>
  <inkml:trace contextRef="#ctx0" brushRef="#br1" timeOffset="17">17163 7981 8026,'0'-6'931,"0"1"990,0 5-1688,5 5-130,2 1 1,3 6 22,-2-1 0,2 0-159,-3 1 1,5 3-110,3 0 1,-2 2 72,2-2 1,-2-2 17,-2 2 0,0-2 90,1-2 1,-2-3-112,-2-1 1,2 0-20,-3 0 7,-2 3-85,6-8 1,-9 3-654,6-5-811,-6 0 902,3 0 731,-5 0 0,0 0 0</inkml:trace>
  <inkml:trace contextRef="#ctx0" brushRef="#br1" timeOffset="18">17278 7913 8009,'-2'-7'152,"-2"3"47,3 3 0,-4 0 143,5-3 279,0 3-280,0-4 944,0 5-1140,5 0-114,2 0 1,4 4 77,0-1 1,1 6-83,-1-1 1,3 2-18,-2 1 0,4 1 11,-8-1 1,4 1 25,-4-1 1,2 1-137,2-1 1,-1 0 26,0 1 129,1-1 0,-1 1-12,1-1 0,-2-3 46,-3-1-106,4-4 0,-9 6 83,6-6-95,-6 1 100,3-4 548,-5 0-519,0-5-276,0-1 213,5-6 0,-2 1-178,5 0 0,-5 3 90,5 0 1,-2 1-44,2-5 1,2 5-71,-2-1 1,-2 2 57,2-2-589,-6-2 173,8 4-1007,-8-6 528,3 6 989,-5 1 0,-5 5 0,-2 0 0</inkml:trace>
  <inkml:trace contextRef="#ctx0" brushRef="#br1" timeOffset="19">17392 8015 8009,'0'-7'-939,"0"-1"939,0 6 1190,5-9-690,-4 10 0,8-5 297,-5 2-426,5 3-200,-3-9 0,4 3-60,-2-4-26,2 4-199,-4-3 153,6 4 1,-2-5-41,-3-1 1,2 5-1400,-5-1 250,0 0 1150,-4 2 0,0-4 0,0 3 0</inkml:trace>
  <inkml:trace contextRef="#ctx0" brushRef="#br1" timeOffset="20">17255 7890 7180,'0'-8'-829,"0"0"1941,5 6-665,-4-8 1,9 5 8,-2-3 0,-2-2-12,2 2 1,-1 2-104,5-2-152,-6 1-19,4-5 1,-3 1-84,4 0-33,0-1 1,1 4-187,-1 1 0,-1 3 161,-2-4 1,2 5-147,-2-5 1,-2 5-85,2 0-68,-6-4 174,9 6 0,-9-5-154,6 2 219,-6 3 14,3-4-118,-5 5 59,5 0 179,-3 0-132,3 0 1,-1 1 381,-1 3-231,6 2 0,-2 5-18,4 1 1,-3-1-83,-1 1 1,1-1-7,3 1 1,1-1 14,-1 0 1,0 0-8,1-4 1,-4 3-73,-1-2 0,-3-2 72,4 2 0,-5-2 39,5 2 1,-5-2-44,0-2-166,-1-3 19,-2 4-1253,0-5 893,0-5 340,-5-1 1,2-6 2,-5 1 1,5 0 138,-5-1 0,0 2 24,-3 2 0,3-2 125,1 3 1,3 0 212,-4 0 1,4 4-10,-3-1 146,4-2-88,-2 5 183,5-4-295,0 5 1,5 0-217,3 0 0,2 0 44,1 0 1,5 0-103,-1 0 0,5 0 44,-1 0 0,-1 1-174,1 3 0,-4-3-6,4 3 0,-5-3 164,2-1 0,0 0 36,-1 0 1,-3 0-56,-5 0 1,-3 0 465,4 0 60,-6 0-120,3 0 1,-6 0 4,-3 0 0,2-4-97,-6 0 1,0-3-267,-3 3 1,-4-5 128,0 2 1,-1-4-209,5 0 0,0 0 63,-1-1 1,1 1-72,-1-1 0,5 2-197,-1 3 1,4-2-210,-3 5 0,3-4-756,-4 4 859,6 1 0,-5 1-1174,4-1 517,1 1-1148,-3-3 1142,5 5 975,0 0 0,0 5 0,0 2 0</inkml:trace>
  <inkml:trace contextRef="#ctx0" brushRef="#br1" timeOffset="21">17654 7513 7994,'0'-7'65,"0"2"1054,0 5-920,6 0 0,0 4-158,5 0 0,1 5-9,-1-1 0,1 2-128,-1 1 1,4 2 135,0 2 0,2-2-132,-2 2 0,-2-2 69,2-2 0,-2 0-98,-2 1 0,1-5 38,-1 1 1,-3-5 87,-1 0-715,-4 4 227,2-6-104,-5 4 159,0-5 428,-5 0 0,-2 5 0,-4 2 0</inkml:trace>
  <inkml:trace contextRef="#ctx0" brushRef="#br1" timeOffset="22">17654 7559 7994,'0'-7'-983,"0"-3"1884,0 9-539,0-9 1,0 7 208,0-5-177,6 6-127,0-8 0,1 7 101,1-4-407,0-1 208,3 2 1,4-3-73,1 5-23,-1-5 1,-3 8-201,4-3 1,-2 1 109,5 0 0,-5 1-182,1-1 0,1 3 82,0 3 1,-1 2-100,-4 3 1,-1 6 53,-2-3 1,2 5 251,-2-1 1,-3 1 16,-1 3 0,-3 3 164,-1-3 0,0 3-51,0 0 1,-1-3-113,-3 1 1,1-7-3,-4 3 0,3-1 156,-4-4-1324,6 3 569,-8-12 492,8 3 0,-8-10 0,4-2 0</inkml:trace>
  <inkml:trace contextRef="#ctx0" brushRef="#br2" timeOffset="23">21298 11088 14192,'0'6'-3092,"5"4"3152,-4-4-190,4 1 961,0 3-630,-4-9 341,5 4-172,-6-5-178,0 0 32,-6 0 0,1-1 122,-2-3-68,2 3 1,1-5-206,0 2 219,-5 2-316,8-8-335,-4 9 413,5-9 0,-4 7 405,0-4-676,0 4 90,4-7 0,-3 4 264,-1-6-479,-5 1 356,3-6 0,-6 3 190,1-5 0,-2 2-82,-2-2 0,-2-3-401,-2 3 545,-2-3-280,3-6 58,0 4 99,-3-4 0,4 2-50,-2-1-34,-2-5-54,3 3 1,-1-1-1,0-1-126,0 6 77,1-8 1,-4 4 191,3-5-544,-2-1 447,-2 6 1,-5-8 0,-3 3 92,-2-8-1232,-1 2 1082,5-6 52,-4 5 1,4-7-58,-5 2-27,4-2 48,-3 2 0,8 5-44,-5-1-124,4 0 136,-2 1 1,4-3 12,-2 2 1,1 3 10,-1 0 0,-2-4 93,1 1 0,-3-4-94,3 4 1,-3-3 34,3 0 9,-5-6-355,3 4 1,-1-8 257,-1 6 1,5-1 70,-5 5-349,6-1 314,-3 0 1,1 6-35,0 2 1,-2-2 46,6 2 0,-6-4 207,6 4-224,-2-5 37,2 8 0,0-9-6,1 6 0,2-1-112,1 1 425,0 2-342,-3-3 0,-1 1 4,0 0 141,0 0-110,0-2 0,0 4-14,1-6 0,-1 5 20,0-1 0,0 2-2,0 2 0,0 0 105,0 0-165,1 4 88,-1-3 1,0 4-30,0-5 1,0 0-21,0-1 0,4 2-7,0 3-97,0-8 82,2 13 1,-5-14 77,3 9 0,1-2 467,-1 2 0,0-3-379,-4 2 1,2 0-97,2 0 0,-2-1-84,6 6 54,0-1 143,3 4 0,1 6-124,0 1 0,0 4 362,4 0 0,1 6-104,2 2 176,2 3 56,-3 1-895,5 5 1,2 3-1009,1 7 1390,4 3 1,14 9-1,3 3 1</inkml:trace>
  <inkml:trace contextRef="#ctx0" brushRef="#br2" timeOffset="24">18854 7284 10985,'11'0'63,"-5"0"1,1 0 51,-3 0 81,-3 0-134,9 0 1,-4 0 62,6 0 29,-1 0-82,-5 0 0,5 0-47,-4 0 61,3 5 44,2-3 1,-1 7-133,1-6 24,-1 6 1,6-2-1,0 4 1</inkml:trace>
  <inkml:trace contextRef="#ctx0" brushRef="#br2" timeOffset="25">20612 8095 13705,'32'15'-493,"-1"-1"0,27 14 266,-28-16 1,1-1 0,27 16-672,-1 0 0,-1-1 645,-2-3 0,1 4-61,-1-1 209,1 6 46,3-3 1,-29-14-1,1 1-367,27 14 217,-2-4 0,-4 5 16,2-4 0,2 3 558,-2-3-136,-23-14 1,1 1-985,22 14 924,-22-16 1,0 0-1,26 17 92,0-2 0,-3-2 98,-1 5 1,-4-4 353,5 0-421,-6-2 1,3-1-232,-6 0 0,0 0-71,-3 0 0,1 0-49,-5 0 1,5-2 57,-1-2 1,-3 3-389,-1-3 388,-2-3 0,-3 1-23,-3-6 164,-2 1-161,-5-1 1,-5-3 233,-3-1 4,-2-4 258,-2 2 83,-4-5 1093,3 0-972,-9 0 0,4 0-931,-5 0 1,-5-4 163,-3 0 0,2 0-1126,-2 4 1226,6 0 1,-8-5-1,3-1 1</inkml:trace>
  <inkml:trace contextRef="#ctx0" brushRef="#br2" timeOffset="26">18819 7250 26391,'7'-5'-4115,"-1"4"4002,-2-3 0,-2 3 730,6 1 0,-4 0-16,3 0 0,-3 0-157,4 0 0,-4 0-184,3 0 1,-3 0 43,4 0 0,-5 0-273,5 0 0,-4 0 606,4 0 0,-1 4-260,5-1 1,-1 2-395,0-1 0,1-1-4,-1 4 1,4-3 7,1 4 1,3-4 60,-4 3 0,4 0-94,-4 0 0,6 3-147,-2-2 1,-3 1-67,-1-2 0,3 4 54,1-4 1,-1 3-64,1 2 1,-1-1-12,1 1 1,2-1-2,-2 0 0,4 1-117,4-1 1,-2 1 245,6-1 0,-2 1 7,1-1 0,2 0 177,-5 1 0,1-1-29,-2 1 0,-2-1 71,3 1 1,-3-1 2,-1 0 1,-4-3 40,0 0 1,-4-2-43,4 2 0,-5 2-214,1-3 1,2 0 130,-2 0 0,2-3 6,-2 4 1,-2-2-17,2 2 0,3 2-13,1-3 1,-2 2 54,2-1 1,-3 2-88,3-2 0,0 2 17,4 1 0,-4 1 69,0-1 0,0-3 8,3-1 0,-2 1-98,-1 3 1,-2 1-15,2-1 0,3 1 46,-3-1 0,4 0-26,3 1 1,0 1 63,4 2 0,-3-3-7,3 4 1,-3-2 16,4 1 1,-6-2-145,2 2 1,-3-2 35,-2-2 1,-2 0 60,-1 1 0,-2-1-311,2 1 0,3-1 123,-3 0 1,-3 1-1151,0-1 1296,1 1 1,-4-1-1,4 1 1</inkml:trace>
  <inkml:trace contextRef="#ctx0" brushRef="#br2" timeOffset="27">18797 11145 11150,'6'0'49,"-1"0"182,-5 0-145,5 0 145,1-5 1,6 3-120,-1-1 129,-4 1-135,3-3 0,-4 4 102,5-3 24,1-2 114,4 4-120,-3-8-198,4 9 1,-6-8 374,0 5-283,1-5-33,4 3 1,-3-1 214,2-1-158,3 0-117,-5 2 1,7-4 278,-5 2-173,0-2-133,2 4 0,-1-4 165,3 2-169,3-2 10,-4-2 53,5 1-5,0 0 0,-1 3-59,1 0-196,5 1 200,-4-5 1,4 1-19,-5-1 35,0 6-14,0-4 0,1 2-113,2-7 170,-1 2 7,8-3 0,-8 3-50,5-2 1,-9 7 0,0-2 0</inkml:trace>
  <inkml:trace contextRef="#ctx0" brushRef="#br1" timeOffset="28">20076 10585 8586,'0'0'0</inkml:trace>
  <inkml:trace contextRef="#ctx0" brushRef="#br1" timeOffset="29">20338 10471 8586,'38'-13'360,"0"-2"1,4-2-258,-4-2-1783,6-2 1687,-9 3 0,6-1 6,-3 0 118,-3 5-116,5-8 1,-2 6 253,0-3 0,5-3-244,-1 3 0,5 2 60,-2-2-863,9-1 814,-12-2-73,13-1 58,-8 0 1,9 0 20,-2 0-140,-4 0 119,1 1 0,-9 3-34,0 0 0,-4 1-93,4-1 1,-4-2 50,4 6 62,-5 0-12,7-2 0,-3 3 2,4-5-91,-4 6 90,3-9 67,-3 9-62,-1-8 1,0 7-12,-6-5 1,4 3 13,0-3 0,4 4 7,-4-4-24,0 0 18,2 1 1,-6 2-133,0 4 126,0-4 541,-4 3 0,3-3-414,-3 4 1,3-3-125,-3 0 11,3 0-8,2-2 0,-1 4 14,0-2-370,0 3 365,1 0 0,-6 1 745,-2-1-700,-3 1-41,-1-1 0,-4 1 217,0 0 1,-5 0-206,1 4 0,1-3 80,-1 2 0,1 2-35,-5-2 637,6 0-669,-5 2 0,5-4 296,-6 2-284,1 3-5,-1-5 1,0 9 19,1-3 0,-4-1-1,-4 2-30</inkml:trace>
  <inkml:trace contextRef="#ctx0" brushRef="#br1" timeOffset="30">23080 9233 10542,'-12'4'0</inkml:trace>
  <inkml:trace contextRef="#ctx0" brushRef="#br1" timeOffset="31">23022 9260 8586,'-23'0'0</inkml:trace>
  <inkml:trace contextRef="#ctx0" brushRef="#br1" timeOffset="32">19527 10848 8438,'0'0'0</inkml:trace>
  <inkml:trace contextRef="#ctx0" brushRef="#br1" timeOffset="33">19516 10848 8368,'11'-7'200,"-4"-3"1,2 8-85,-6-6-12,6 6-20,-7-4 0,8 3 20,-3-1-3,-2-5 0,6 8-43,-5-4 22,5 0 0,1 3 81,-1-2-52,1-2-38,-1 0 1,2-2 70,2 1-83,-2 4 9,3-7 1,-1 4-38,1-6 57,4 6-45,-7-4 1,4 5-44,-1-3 57,-4-2 1,6 5-7,-3-3 2,-2-2 0,5 5 34,-3-3-193,-2-2 141,3 9 1,-3-8-78,2 5 79,-2-5 1,3 4 21,-4-2-112,4-4 91,-3 10-26,3-9 0,-3 7 1,2-4 18,-2 4-10,9-7-14,-10 4 13,5-1 1,-2-1 18,0 4-71,0-5 47,2 8 1,-4-8 13,2 5 23,-2-5-38,3 3 0,-2-2-74,5 0 79,-5 6-6,2-8 0,0 7-70,-1-4 71,0 4-8,-3-7-142,4 9 139,-3-10 1,3 10-1,-4-3-344,-1-2 331,1 5 0,-4-8-27,4 5-239,-8-5 240,11 8 0,-9-8-731,6 5 488,-1 0 1,0 4 278,1 0 0,-1-5 0,1-1 0</inkml:trace>
  <inkml:trace contextRef="#ctx0" brushRef="#br3" timeOffset="34">17140 9317 8107,'0'0'0</inkml:trace>
  <inkml:trace contextRef="#ctx0" brushRef="#br3" timeOffset="35">17175 9306 8134,'0'0'0</inkml:trace>
  <inkml:trace contextRef="#ctx0" brushRef="#br3" timeOffset="36">17232 9306 8083,'-26'0'618,"6"-5"-306,20 4-190,0-5 225,0 6-50,5 0-174,-3 0 20,3 0 0,-5-1 192,0-3-98,0 3 50,0-4 124,0 5-345,0-5 0,-2 2 106,-1-4 1,-4 0-245,-4 0 1,-1-3 65,1 2 1,-2-2-92,-2-1 1,2 4-21,-2 3 1,2-1 31,2 2 0,3-1 11,1 4-9,4 0 45,-7 5 39,9 1 0,-4 6 80,5-1-75,0 0 0,0 1 165,0-1-77,5 1 0,-4 0 129,3 4-196,2-4 1,-5 6 52,3-3 0,1-2 14,-1 2 1,1 2-80,-1-2 0,-3 4 71,3-4-18,-3 0-252,-1-3 218,0-6 0,-3 4-23,-1-2 1,-6-3-8,-2-1 1,0-3 23,-8-1-219,7 0 83,-9 0 0,0 0-115,-4 0 204,4 0 0,2-5-97,5-3 79,-1 3 10,5-5-21,5 9-152,-5-9-24,10 8 139,-4-8-764,5 4 526,0 0 0,5 1-714,3 5 1037,2 0 0,1 0 0,1 0 0</inkml:trace>
  <inkml:trace contextRef="#ctx0" brushRef="#br3" timeOffset="37">17255 9511 8037,'0'0'0</inkml:trace>
  <inkml:trace contextRef="#ctx0" brushRef="#br3" timeOffset="38">17266 9500 10089,'-1'8'86,"-3"-1"-88,-2 1 41,-1-2 0,-3 4-186,3-2 120,-4 2-13,-5 2 1,3-1-34,-2 0 148,2-4 1,2 3-297,-1-2 1,5 0-6,-1 0 92,6 2-434,-3-9 156,0 10-198,3-10-160,-3 4 770,5-5 0,0 0 0,0 0 0</inkml:trace>
  <inkml:trace contextRef="#ctx0" brushRef="#br3" timeOffset="39">17198 9420 8110,'7'0'-473,"1"0"0,-4 0 1375,3 0-264,1 0-310,-2 0 0,4 4 474,-2 0-277,2 5-288,7-3-177,-5 5 29,5 1 1,-2-1 326,0 1-582,0-1 189,-3 0 0,3 1 219,0-1-269,1-4 151,-10 3-151,4-4-98,-4 6 0,1-5-9,-3 1 1,-2-6-224,2 2 270,-3 3 1,4-5 99,-5 6-68,0-6 55,0 8 0,0-7-9,0 4 0,-5-4 7,-1 7 1,-6-3-30,1 4 30,-5 0 0,2 1-54,-5-1 0,-1 1-69,-2-1 115,4 0-130,-4 6 122,5-4 0,-1 3-33,3-4 139,2-1-110,7 0 1,-3-3-22,5 0-214,0-6 204,-1 3-486,4-5 240,-4 0-861,5 0 855,0-5 304,0 4 0,5-14 0,1 2 0</inkml:trace>
  <inkml:trace contextRef="#ctx0" brushRef="#br3" timeOffset="40">17426 9637 8110,'11'0'0,"1"0"0,-6 0 606,4 0 57,-3 0-328,4 0-98,1 5-104,-1 2 1,-3 0-23,-1 1 1,0-1 239,0 5-486,3-1 147,-8 1 0,3-1 165,-5 0-369,5 1 156,-4-6 1,4 4-148,-5-2 23,-5 2 209,4-3 1,-9-1-179,2-2 66,-7-3 0,-3 4 45,-5-5 0,0 0 23,0 0 1,-1 0-46,-2 0 0,2 0 41,-3 0 1,7 0-14,1 0 1,8 1-15,0 3-6,2-3-255,-2 4 274,4 1 1,2-4-193,5 6 1,2-1 99,1 5 0,2-5-130,3 1 1,2 0 96,-2 3 1,1 0-192,-2 1 151,3-6 0,-4 4-446,1-2 337,3-3 0,-8 5 80,1-2 1,2-2 206,-1 2 0,0-4 0,-4 3 0,4-3 0,0 4 0,-1-6 0,-3 3 807,0-5-432,6 0 0,-4 0 148,6 0 1,-4 0 4,3 0 0,-3-1-114,4-3 0,-5 3-103,5-3 0,0-1-53,3 1 1,0-1-156,1 1 1,-1-1 25,1-2 0,-1-4-79,1 4 1,-1 0 7,0 0 1,2 0-231,2 0 0,-2-2 1,2 5 0,-2-5 88,-2 2 1,1 2-8,-1 1 1,1-1 44,-1 1 1,0-1-46,1 1 72,-1 3 15,1-4-30,-6 5 1,-1 1-4,-5 3 0,-1 2-87,-3 6 0,-2 3 101,-6 0 1,0 5 19,-4-1 1,4 3-46,-4 1 17,4 0 167,0-1-155,1 1 0,3-4-18,1 0 292,4-5-123,-7 8 1,9-9-3,-3 2-91,3-3-17,1 0-193,0-6 231,0 4-2,-5-8-767,3 3 249,-3-5-1756,5 0 2215,0-5 0,0-2 0,0-4 0</inkml:trace>
  <inkml:trace contextRef="#ctx0" brushRef="#br3" timeOffset="41">17437 10003 8110,'0'-7'403,"0"2"0,2 5 13,2 0-295,-3 5 57,9-3 1,-8 8 13,6-3-87,0-2-23,3 5 0,-1-3-451,-2 4 214,7 1 167,-7-6-1018,8 4 719,-4-3 0,-1 4-12,0 0 299,-4-4 0,3 3 0,-4-4 0</inkml:trace>
  <inkml:trace contextRef="#ctx0" brushRef="#br3" timeOffset="42">17769 10071 8004,'11'0'0,"-5"-5"-47,-1 4 356,1-4 1,-5 0-13,4 3 5,-5-3 13,0 5-273,0 5 0,-5 2-342,-3 4 161,-2 1 1,-1-1-116,-6 0 177,4 1 1,-3 0 92,5 4-333,-1-4 185,-4 5 0,4-6 23,1 1-250,-1-1 188,6-4 0,-2 1-571,1-4 742,4 5 0,-7-8 0,4 4 0</inkml:trace>
  <inkml:trace contextRef="#ctx0" brushRef="#br3" timeOffset="43">17734 10083 8007,'7'-6'-178,"-1"5"-268,-2-3 357,-3 3 89,4 1 0,-5 0 0,0 5 0,0 3 0,0 2 0,0 1 0,0 5 0,0-1 0,-4 5 0,1-1 0,-1-1 0,4 1 0,-4 0 0,0 4 0,0-4 1976,4 0-1805,0-5 1,0 6-55,0-5-301,0-4 204,0-1-9,0-4-182,0 0-3,0 5 24,0-10-252,0 4-128,0-5 1,0 0 0</inkml:trace>
  <inkml:trace contextRef="#ctx0" brushRef="#br3" timeOffset="44">17929 10208 8007,'11'-5'0,"-1"3"1,-2-6-50,2 5 114,-4-7 447,1 9-169,3-4-1,-9 5-233,4 0 120,-5 0 57,0 5-449,-5 1 176,-1 6 0,-6-1 196,1 1-279,-6-1 97,0 0 1,-3 5 221,1-1-429,6 0 154,-9 2 0,5-5-137,-2 4-28,3-4 230,-1 0 1,5-1-215,-4 0 230,9-4-318,-3 3 0,5-7 79,-3 4 0,2-4-866,2 0 494,3-1 556,-4-2 0,5 5 0,0 1 0</inkml:trace>
  <inkml:trace contextRef="#ctx0" brushRef="#br3" timeOffset="45">18100 10425 8056,'6'-6'-29,"4"1"97,-8 5 179,3-5 176,-5 3 175,0-3-38,0 5-483,-5-5 49,-2 4 160,-4-4-456,-6 5 174,5 0 0,-5 0-104,6 0-15,-6 0 177,5 0 0,-10 0-46,3 0 95,-3 0-104,5 0 154,-5 5-111,9-4 0,-7 9 57,5-2-219,0-3 165,3 5 0,2-3-22,2 4 0,0 0-1,4 1 0,0-1-260,4 1 116,0-1-33,0 1-102,0-6 109,0 4 0,5-4 71,3 6-206,2-6 230,1 4 1,1-7-91,-1 4 39,0-4 40,1 2 0,-1-1-68,1 0 276,-6-1-270,4-3 170,-3 0-90,-1-5 0,3 3-35,-5-6 302,-1 6-243,-3-8-19,0 3-193,0 1-4,0-4-258,-5 3-460,-1 1 948,-5 1 0,-1 0 0,1-1 0</inkml:trace>
  <inkml:trace contextRef="#ctx0" brushRef="#br3" timeOffset="46">18203 10562 8081,'6'-5'143,"-1"4"79,0-4-57,-4 5 1,4-1 654,-5-3-377,0 2 146,0-3-90,6 5-88,-5 0-541,4 0 169,-10 5 0,2-2 222,-4 5-412,-1-6 198,-3 8 0,-1-5-195,1 3 152,-6 2-1,5-4-191,-5 1 138,1 3-23,3-4 51,-4 6-154,6-1 85,0 1 0,-1-5 84,1 1-97,-1-1 1,2 5 65,3-1-235,1-4 247,6 3 0,0-8 1,0 6-35,0-6-16,0 9-174,6-10 207,-5 9-10,9-9-558,-9 9 342,9-8 1,-5 4-16,3-2-225,2-3 252,-3 4 0,0-5-158,1 0 415,-6 0 0,3 0 0,-5 0 0</inkml:trace>
  <inkml:trace contextRef="#ctx0" brushRef="#br3" timeOffset="47">18043 10631 7809,'0'-7'907,"0"2"-1,0 5-222,5 0-451,-4 0-42,9 0 0,-3 2-93,4 1 1,0 2-252,1 3 1,-1 2 321,1-2-927,-1 2 558,1-4 0,-1 4-399,0-2 355,-4-3 151,3 0 0,-8-1-1107,6 0 448,-5 0 752,2-4 0,-5-5 0,0-2 0</inkml:trace>
  <inkml:trace contextRef="#ctx0" brushRef="#br3" timeOffset="48">18180 10539 8081,'11'0'0,"1"0"-286,-1 0 143,-5 0 1,5 4 621,-4 0-184,3 5-1,2-3-362,-1 1 140,1 3 0,-2-4 71,-3 5-314,3 1 48,-3-1 219,-1 1-345,4-1 282,-8 1 0,3-5 44,-5 1 82,0-6-140,0 8 1,-2-7 273,-1 5-255,1-1 5,-8 5-24,4-1 20,-11 1 1,5-1 61,-4 0-166,-1 1 123,4-1 0,-7-2 56,4 3-284,-4-9 91,7 13 0,-4-10-197,1 5 130,4-4-51,-5 3-33,6-9-52,-1 4 13,6-5-15,1 0-28,5 0 0,0-5 1,0-1-1</inkml:trace>
  <inkml:trace contextRef="#ctx0" brushRef="#br3" timeOffset="49">18317 10688 8081,'10'-1'0,"-2"-3"0,2 2 478,-3-1-278,4 1 0,-5 2 145,9 5-159,-12-3 1,16 8 133,-8-2-444,3 2 143,-3 1 0,-3 1 213,0-1-269,-6 5 77,3-3-110,-5 4-77,0-6 300,0 0-314,-5-4 216,-1 3 0,-6-8 44,1 6-142,-5-5 90,3 2 1,-9-5 24,3 0-80,-7 0 51,1 0 1,-2 0 59,4 0-203,0 0 61,5 0 0,-2 0-187,5 0 250,-1 5 10,5-4-176,5 9 420,-5-3-140,10 4 1,-4-3-122,5-1 71,0 1 1,0 3 0,1-1 0,2-1-568,1-1 215,5-6-313,-3 9 1,4-9-1,-1 6 286,-1 1 0,-2-3 1,3 0-544,-2-1 834,1 4 0,3-2 0,1 4 0</inkml:trace>
  <inkml:trace contextRef="#ctx0" brushRef="#br3" timeOffset="50">18477 11019 8081,'6'0'-903,"3"-1"1228,-5-3 1,1 1 291,-1-4-214,-3 4 0,5-3 134,-2 2-543,-3 3 408,4-9-402,-5 8 1,-1-6 69,-3 4 0,2-1-3,-6 1 0,2 1 56,-2-4 0,-2 4-105,2-1 0,-2-1 119,-1 1 1,-1-1-97,1 2 0,0 1 151,-1-1-193,-4 1 1,3 2 195,-2 0-199,2 0 0,5 4 39,1 0 0,4 5-123,0-2 0,1 4 72,2 0 0,4 2 51,0 2 0,5-1-37,-2 5 1,4-5-4,0 1 0,-3 2-1,-1-2 0,-3 0 24,4-4 0,-6 1-68,2-1 88,-3 1 85,-1-1-113,0-5 0,-5 0 365,-2-6-174,-4 0 0,-5 0-241,-2-6 86,-10 0 1,3-9 68,-6 0-1733,1-6 246,-4 4 1372,4-1 0,3 0 0,4 3 0,0-4 0,0-3 0</inkml:trace>
  <inkml:trace contextRef="#ctx0" brushRef="#br4" timeOffset="51">20898 6358 9378,'-1'14'76,"-3"1"11,3-1-27,-3 5 1,1 0 7,-1 4 0,3 0 6,-3 0 1,3 0 1,1-1 1,0 1-21,0 0 0,0 0 0,0 0 1,0 0-67,0 0 0,0-1 71,0 1 0,0-1-148,0-3 0,0 2 122,0-2 1,1-1-5,3 1 0,-3-1-10,3 1 1,-2 3-7,-2-3 0,0 2-9,0 2 1,0-4 2,0 0 1,0 0 66,0 4 0,-4 0-46,0 0 0,0 3 48,4 1 0,0 1-49,0-1 1,0-3-61,0 2 0,0 2 27,0-1 0,0 3-7,0-3 0,0 3-30,0-3 0,0 0-15,0-4 0,0-1 11,0 1 0,0-4 33,0 0 1,0-3 9,0 3 1,0-2-9,0 2 1,0 2-1,0-6 1,0 5-14,0-1 0,0 3 1,0 1 0,-4 0 24,0-1 0,1 1 3,3 0 1,-4 4 5,0-1 0,-1 6-19,1-1 1,3 0-30,-3 0 0,3 0 25,1-4 20,0 5-14,0-8 0,0 4 8,0-5 0,0 0-1,0-1 1,0 5-2,0 0 1,0-1 3,0-3 1,0 1 29,0 3 1,0-3-35,0 3 0,0 1 32,0-2 1,0 5-12,0-5 0,0 6 0,0-1 1,0-2-16,0 1 1,-4-1 0,0 2 1,0 1-14,4-6 0,0 5-6,0-5 1,0 5-4,0-5 0,0 5 18,0-5 0,0 6 3,0-1 1,0-2-7,0 1 1,-1-3 25,-3 3 1,3 0-28,-3 0 1,3 2 4,1-6 0,0 6 3,0-1 0,-1-2 1,-3 1 1,3-1 14,-3 2-17,3-3-1,1 0 0,0-3 62,0 6 1,0-5-30,0 5 0,-4-5 8,0 5 1,0-5-33,4 5 0,-1-4 2,-3 3 0,3-1-5,-3 2 1,-1 0-7,1-4 0,0 1-6,4-1 1,0-3 18,0 2 0,0 2-47,0-1 0,0 1 25,0-2 1,0-1-10,0 1 1,0-2 10,0-1 1,0 0-1,0 0 0,0 1 0,0 3 0,0-2 2,0 5 0,-3 1 0,-1 3 1,-1 0 0,1 1 0,1-1 21,-4 0 0,4 0 1,-1 1 0,-1-2-2,1-3 1,1 3-3,3-2 0,0-3-2,0-2 0,0 2 3,0-1 0,0 1-5,0-2 1,1-2 66,3 3 0,-3-2-74,3 2 1,-2-3 22,2 3 1,-3-2-7,3 2 1,-3 1 36,-1 2-34,0 3-22,0-4 0,0 2 10,0-1 1,0-3-39,0 3 0,4-4-103,0 0 1,1-3 1,-1-4 0,-3 3 105,3-3 0,1 1 21,-1-1 1,1 3-2,-1-3 1,-3 3-5,3 0 1,-3 1-45,-1 0 321,0 0-283,5 0 1,-3-4 21,1 0 0,0-4 17,1 4 0,-3-5-53,3 1 1,1-1 39,-1 1 1,1-2-38,-1 2 1,-3 2 44,3-2 1,1 4-6,-2-4 1,1 6-24,-4-2 0,4-2 3,0 2 1,0-1 2,-4 1 0,3 2 1,1-6 0,4 4-82,-4-4 0,3 2 81,-3-2 0,4-3-52,-4 4 1,4-4 30,0 0-72,-3-1 75,5 1 1,-7-5-10,4 1 1,1-4-2,3 3 0,1-3-19,-1 4 30,1-1-6,-1 0 1,-3 3 46,-1-3 1,1 4-43,3 0 0,1 0 39,-1 1 0,-3-1-39,-1 1 53,1-1-43,-2 1 1,5-1-33,-4 0 0,3 0-6,2-4 1,-1 2 60,1-5 1,-1 0-10,0-4 0,5 0 1,-1 0 0,0 0-25,-3 0 0,-1 0 67,0 0 0,1 0-17,-1 0 0,1 0 10,-1 0 0,1 1-39,-1 3 0,0-3 9,1 3 1,-5-3 10,1-1 0,3-1 0,5-3 0,0 1 34,-1-4 1,-1-1-41,5-3 1,-1-1 75,1 1 1,-1-3-31,-3 3 1,-2-3 5,2 6 0,-2-2-12,-2-2 1,2 5 11,2-1 1,-2 4-17,2-3 0,-2 3-1,-2-4 1,4 2-4,1-2 1,4-2-3,-1 3 0,3-5-7,0-3 0,0 2 11,-3-2 0,3-3-6,-3-1 1,2 2-38,2-3 1,0 3 0,0-2 0,-4-2 5,0 6 0,-4-4-8,4 4 0,-4-2 3,4 2 0,-4 2 13,5-2 1,-5 1 0,4-1 0,-1 2-25,1-2 0,2-1-4,-2 0 0,-1-3 23,1 4 1,0-4 2,4 4 0,0-5-21,0 1 1,-4-3-6,0-1 1,0-1-22,4-3 1,-4 3 32,0-2 0,-2 2 31,2 1 1,3 4-26,-3 0 145,-3 0-150,6-4 1,-8 0 34,5 0 1,0 0 10,4 0 0,0-3-50,0-1 1,3-5-2,1 2 1,3-3-43,-3-1 1,3-1-50,-3 1 1,4 0 55,-5 0 0,1 4 53,-4 4 1,-2-2-2,-2 1 1,2 2 14,-6 6 0,1-3 8,0 3 0,-4 1 23,3-1 0,2 4 12,-2-4 1,4 0 62,-4-4 1,8 0-102,-4 1 0,5-3-37,-5-1 0,3 2 3,1-3 0,-4 3-11,0 1 0,-5 4 69,1 0 0,-2 5 2,-2-1 1,-3 2 94,0 2-70,-6-1 0,3 1 108,-5-1 1,4 5-83,0-1 0,3 1-174,-3-5 0,5 1 73,-1-1 1,2-3-160,1 0 0,1-2 107,-1 2 1,-1 2-27,-2-2 1,2 3 27,-2 0 1,-3 1-20,-2-1 0,3 5 67,-3-1 0,1 4-73,-4-3 126,5 4 0,-2-7-63,4 2 1,-3-2 6,4-1 1,-1-2 1,5-2 1,3 1 0,0-5 0,2 4 23,-2-4 1,-2 1 3,2-1 1,-2 2-3,-2 6 1,0-2-27,1-2 1,-4 2 121,-1-2 1,-3 6-54,4 2 0,-5-2 9,5-7 0,-2 4-37,2-4 1,2-1 5,-2-2 0,7-3-56,4-1 0,-3 0-101,0 1 0,0-1-16,-1 0 0,2-4 127,-6 7-4</inkml:trace>
  <inkml:trace contextRef="#ctx0" brushRef="#br1" timeOffset="52">23285 8963 8475,'0'-6'-329,"0"1"790,0 5 123,0-5 42,0 4-2,0-5 267,0 6-484,0 6-330,0 0 0,1 5 46,3 1 1,-3 3-28,3 0 0,-3 2-1,-1-2 0,4-1-9,0 5 0,1-1-96,-1 1 1,-3 2 99,3-2 0,-2-1-164,2 1 0,-2-1 45,1 1 1,-1 1 47,-2-5 0,1 4 88,3-3-244,-3-1 68,4-4 1,-5 1 109,0-1-223,5-4 179,-4 3-309,4-9 314,-5 4-3185,0-5 2285,0-5 321,0-1-431,0-6 538,0 6 470,0-4 0,-5-2 0,-1-6 0</inkml:trace>
  <inkml:trace contextRef="#ctx0" brushRef="#br1" timeOffset="53">23262 8952 8460,'0'-12'233,"0"6"346,0-4-161,0 4 1,1-5 76,3 4-411,-3 2 154,10 0 1,-9 3 54,6-1 0,-1-2-1,5 1 1,0 0 184,4 4-411,-4 0 34,5 0 1,-2 1 11,0 3 0,6-1 88,-2 4 1,-2-2-317,2 7 1,-1-6-22,1 9-122,3-5 209,-9 7 1,3-4 25,-5 2 0,1 1-123,-1 3 1,-3 3 120,0-3 0,-6-1-23,2 1 0,-3 0 67,-1 4 0,0-4-11,0 0 0,-5-4-8,-3 4 1,-2 0 12,-1 4-133,-1-5 126,-4 3 1,2-4-87,-5 2 0,4 1-185,-4-5 0,5 0 210,-2-3 0,4-2-93,0-2 222,1-3 1,3-5-98,1 0 1,3 0 589,-4 0-353,6 0 1,-3-2-99,5-1-54,-5 1-583,3-3 174,-3 5 292,5-5 56,0 4 0,5-4 0,2 5 0</inkml:trace>
  <inkml:trace contextRef="#ctx0" brushRef="#br4" timeOffset="54">20921 6416 7696,'0'-7'527,"0"-1"-191,0 6-134,0-3 25,-5 5-272,3 0 86,-3 0 157,5-5-357,0 3 320,0-3 35,0 5-143,0-5 26,0 4-4,0-4 0,0 0 181,0-3-181,0-2-6,0-2 203,0 1-194,5 5 1,-3-4 24,2 2-216,-3 3 184,-1-5-31,5 8-183,-4-8 1,8 8 97,-5-6 1,3 4-108,-3-3 116,0-1 42,1 2 64,-4-4-77,4 3 0,-1 0 123,0-1 33,5 6-101,-8-9 0,8 9 12,-5-6 1,1 6-11,-1-2 1,-3 1-5,3 0 0,1 0 59,-1-5 0,3 5 105,-3-5-90,5 0 0,-4-3-2,3-1 0,1 1 8,-6 0 0,5 3 36,-4 0 0,5 6-232,-3-8 241,6 8-102,-1-3 1,-3 5 10,-1 0-60,1 0 0,3-1-24,1-3-22,-1 3 1,0-5-61,1 2 55,-1 3 1,1-4 30,-1 5-239,1 0 204,-6 0 87,4 0 1,-4 0-42,6 0 13,-1 0 0,1 1 61,-1 3-68,1-3-2,-6 4 1,4 0 0,-4-2 25,6 4 1,-1-3-16,1 4 0,-1-5 20,0 5-27,1-5 1,-1 5-42,1-4 0,-1 1 42,1-1 0,-1-3 11,0 3-13,1-3 0,-1 1 54,1 2 1,-1-3-54,1 3 1,-5 1 142,1-1-139,-1-1 0,1 2-18,0 3 46,-1-3-83,5 5 0,-1-5 62,0 3 0,1 1-113,-1-5 1,1 3 95,-1-3 1,1 1-49,-1-1 1,0-3-96,1 3 0,-1 1 112,1-1 1,-1 1-9,1-1 1,-1-3-31,0 3 79,1 2 1,-1 1-48,1 4 0,-1-3 65,0-1 0,-3-3-71,0 4 75,-1-1 0,5 3-33,-1-2 1,-3 1 7,-1-5 0,-3 5 12,4-2 0,-2 0-23,2 0 1,1-3 80,-6 4 0,6-2-72,-1 2 0,-2 2-13,2-3 0,-4 0 17,3 0 1,-3 1-5,4 3 1,-2-3-39,2-1 45,2 1-11,-9 4 1,9-1-5,-2 0 0,-2 0 5,2-4 0,-2 7-29,2-2 0,2 1 22,-2-1 0,2-1-17,1 1 1,1-1 0,-1 1-34,0-1 44,1 0 0,-1-4 1,-2 7-5,3-3 0,-4 3-3,8-2 1,-4-1 1,0 0 1,-1 1 0,1 3 0,-1 0 53,0-1 0,1-1-31,-1-2 1,1 5 4,-1-1 0,1 1 16,-1-1 0,0-1 9,1 5 0,-5-5-10,1 2 0,0 0 4,3-1 0,1 4-39,-1-3 1,-1 0 22,-2-1 0,2-1-32,-3 5 0,4-5 2,0 2 1,-3-2-9,-1 1 1,0-3 0,0 4 0,3-4-3,-2 0 0,-2 0 65,2 4 1,-2-4 16,2 4 0,1-4 80,-5 0 0,3-1-99,-3 1 0,5-1-36,-1 0 1,-2 1-3,1-1 1,-3 1-9,4-1 1,-2 1-11,2-1 0,2-1-19,-2-2 0,-2 2 5,2-3 0,-5 4-6,5 0 1,0 0 68,3 1 0,-3-1-47,-1 1 1,0-5 128,0 1 1,3 0-111,-2 3 0,-2 0 8,2 1 1,-2-1-63,2 1 1,2-1-11,-2 1 0,-2-1 6,2 0 0,-2 1-20,2-1 1,2 1-6,-3-1 1,0 0 41,0 1 1,1-5-99,3 1 0,-3 0 157,0 3 0,-2 1 10,2-1 1,2-3-29,-3-1 0,2 1 10,-1 3 0,2 1-10,-2-1 1,2 4 13,1 1 0,-3-1-16,-1-4 1,0 1 7,0-1 0,3 0-101,-2 1 0,-2-1 46,2 1 1,0-1-15,3 1 1,-3-1 81,-1 0 0,0 1 3,0-1 0,3 1 38,-2-1 1,-2 1-73,2-1 0,0 2 199,3 2 0,-3-1-101,-1 5 1,0-1 104,0 1 0,3 1-111,-2-5 1,1 4 11,-2-4 0,4 1 14,-4-5 0,3 4 9,2 1 1,-5-1-11,1-4 0,0 2-10,3 2 1,-3-2-54,-1 2 1,0 2-80,0-2 1,2 1-286,-5-1 1,5-2-53,-2 2 1,0-2 207,0-1 0,0-1 37,0 0 0,2 1-97,-5-1 0,5-3 49,-1-1 1,-2-3 118,2 4 1,-5-2 1,5 2 0,-4 1-31,3-6 1,0 6 63,0-1 0,3 1 3,-2-2 1,-2 7 173,2-2 0,-4 2-112,3-3 1,-3 1 46,4-1 1,-2 0-82,2 1 0,-2-1 5,-2 1 1,-1-2-16,4-2 0,-1 2 15,2-3 0,1 3-15,-5 2 1,3-5 13,-3 1 0,4 0-12,-4 3 0,3 1-3,-3-1 0,4 0 12,-5 1 0,5-1 107,-4 1 0,1-1-63,-1 0 0,-2 1-25,6-1 0,-4-3 3,3 0 0,-3-2-239,4 2 0,-4 0 109,3-4 1,-3 4 51,4-4 1,-5 3-10,5-3 1,-4 1-20,3-1 1,-3-2 28,4 6 0,-6-4 14,2 4 1,1-5 107,-1 5 1,1-4-124,-1 3-125,-3 1 134,9 3 0,-7 0-17,5-4 1,-6-1-61,2-2-24,2-2 36,1 8 1,0-5 36,1 2 0,-6 0 176,2-3 0,-1-2-214,1 6 178,-3-1 1,5 5-48,-2-1 1,-3-3 44,3-1-94,-3 1 1,1 2-15,1-2-15,-1 2-34,8-4-232,-9 6 242,9-1 74,-9 1 0,5-5-3,-6 1 3,5-6-10,-4 8 11,4-3 0,-4 3-184,3-2 1,-3-2 160,3-2 133,-3-3-145,-1 9 1,2-9 30,1 3 1,-1-1-14,2 1 5,-3-3 1,-1 5 3,0-2 16,5-3-13,-4 9 1,4-7 8,-5 5-49,0-6 13,5 8-3,-3-8-10,3 8-4,-5-9-91,5 9-238,-4-9 393,4 10 0,-4-9-7,3 6 1,-3-5 51,3 5 1,-3-4-119,-1 4 114,0-1-63,0 5 0,0-5 40,0 1-3,0-6-17,0 3 1,0-3-64,0 1 46,0-1-73,0 8 61,0-9-29,0 9 10,0-3 1,0 4 2,0 0 1,-3 1-4,-1-1 1,0-3-6,4 0 1,0-1-1,0 5 0,-4-5 37,0 1 0,1-4-28,3 3 1,-2-4 31,-1 1 1,1-2-24,-2 2 0,3-2-112,1 6 48,-5 0 1,3 3-136,-6 1 1,5-5-66,0 1-35,1-6 0,2 5-1256,0-4 175,0-1 1386,0 3 0,0-5 0</inkml:trace>
  <inkml:trace contextRef="#ctx0" brushRef="#br4" timeOffset="55">22120 5731 8237,'0'-7'-303,"0"-1"0,0 4-61,0-3 1324,0 4-520,0-2 1,0 4 448,0-3-388,0 3 19,5-10-270,1 10 0,6-4-119,-1 5 0,1-4 110,-1 0 1,-3 1-260,-1 3 1,1 0-26,3 0 0,1 1-43,-1 3 0,-2-2-190,3 6 236,-4-1 0,9 5-44,-6-1 1,-3 1 70,0-1 1,-5-1-21,5-2 0,-6 2 63,2-2-142,-2 2 0,-4 1 29,-2 1 1,2-5-9,-6 1 0,2-4-60,-2 3 0,-2-4 113,3 1 1,0-3-7,0-1 1,-1 4 16,-3 0 0,-1-1 50,1-3 1,3 0 4,1 0 1,-1 0-65,-3 0 0,3 0 420,0 0-241,6 0 239,-3 0 196,5 0-495,5 5 39,-4 2-22,9 4-91,-9 6 1,6-5-24,-3 4 1,-3-2-64,3 1 0,-3-2 111,-1 2 0,0-3-101,0 0 1,-1-1 70,-3 1 0,1-1-35,-4 1 0,3-5 29,-4 1 1,1-6 161,-5 2 0,0-3-54,-4-1 0,2 0-83,-5 0 1,4-5 61,-4-2 0,4-3-35,-4-2 1,5 1-86,-1-1 1,2 1 87,2-1 0,4 1-68,3 0 0,2 0-276,-2 4 0,3 0-100,-3 4-731,3 1 1,6-3 102,2 5 1019,4 5 0,0 2 0,0 4 0</inkml:trace>
  <inkml:trace contextRef="#ctx0" brushRef="#br4" timeOffset="56">22645 6325 8129,'7'-5'207,"-2"4"-21,-5-9 173,0 8 0,0-8 219,-5 4-434,3-1-102,-8-3 0,4 5 318,-5-2-505,4-4 182,-3 5 0,4-1 215,-6-1-342,6 5 89,-4-7 0,5 8 93,-3-6-125,-2 6 9,4-4 0,-2 3 41,0-1 1,5 0 18,-5 4-194,0 0 198,-3 0 0,3 0-124,1 0 1,3 0 147,-4 0-177,6 0 123,-3 5 1,5 3 209,0 7 1,1-2-128,3 2 1,-1 1 142,9 0 1,-7 3 3,6-4 0,-6 4-103,3-4 0,-4 2 10,4-2 0,-6-2 5,2 2 1,-3-3-241,-1 0 1,-1-5 136,-3 1 0,2-2-152,-6 2 0,-1 1 82,-6-5 1,-2 0-59,-2-4 0,-2 0 26,2 0 1,-3-2 29,-1-2 0,4 2 8,0-6 1,5 4 0,-1-3-18,7-1 1,3-3-534,5-1 98,0 6 251,0-4-946,0 9 290,0-9 303,0 8-768,0-3 1337,5 5 0,2-5 0,4-1 0</inkml:trace>
  <inkml:trace contextRef="#ctx0" brushRef="#br4" timeOffset="57">22748 6519 7642,'0'-6'738,"0"1"1251,0 5-1584,-5 0-231,-1 5 0,-7 1 166,-2 6-590,2-1 248,-3 0 1,3 1-286,-2-1 238,2 1 0,-3-1-121,4 1 1,2-5 78,2 1 1,-2-4-171,3 3 0,1-3-111,3 4-169,1-6-420,2 3 961,0-5 0,-5 0 0,-1 0 0</inkml:trace>
  <inkml:trace contextRef="#ctx0" brushRef="#br4" timeOffset="58">22657 6371 8021,'11'6'-574,"-4"-1"575,3 0 1014,-4-3-597,0 3 0,3 0 221,-5 2-350,5-2 0,-7 6-7,6-4-53,0 3 0,3 2 0,1-1-167,-1-5 0,0 5 228,1-4-61,-1 3-346,1 2 163,-1-1 1,1-3 207,-1-1-444,-5 1 152,4 3 0,-5-3-129,3 0 42,2-6 244,-8 8-201,3-3-17,-5 4 76,0 1 0,0-1 48,0 0 1,-5-3-86,-3 0 1,-2-1 116,-2 5 1,-3-1 83,0 1 0,2 0-123,2 3 0,2-2 127,-6 2 0,2-2-25,2-2 0,-1 0-62,1-4 1,1 3 71,2-2-51,-2 2 0,7-2-323,-4-1 222,4-4-1024,-2 2 432,5-5-1243,0 0 1111,0-5 1,0-1-591,0-6 1336,0 1 0,5-1 0,1 1 0</inkml:trace>
  <inkml:trace contextRef="#ctx0" brushRef="#br4" timeOffset="59">22908 6622 8028,'11'0'-35,"-3"-4"133,0 0 0,-1 1 605,5 3-445,-1 0 0,1 3 101,-1 1 1,-3 5-129,-1-1 0,0-2-74,0 2 1,-2-1-7,-5 5 0,4 0-130,0 4 0,0-4-109,-4 4 0,0 0 76,0-1 0,-4 0-141,0-3 0,-5-1 78,2 1 1,-5-1-82,-3 1 0,2-6 79,-2-2 0,-3-3 41,-1-1 1,1 0 54,-1 0 1,2 0-34,-2 0 1,-2-1 40,6-3 0,0 3-35,3-3 286,-4 3-137,8 1-121,-2 0 62,10 5 1,1 1 1,3 5 0,-1 1-23,4-1 1,1 1-16,3-1 0,1 1-139,-1-1 0,1 0 83,-1 1 0,-1-1-626,-2 1 420,2-1 0,-5 0-278,3 1 1,-3-4 150,-5-1 1,1-3-132,3 4 0,-3-5 126,3 5 0,-3-4-269,-1 3 763,0-4 16,0 7 291,0-4-428,0 1 1,4-1 843,0-2-233,0-3 1,-3 4 75,3-5-322,-3 0 1,9-1-126,-2-3 1,-2 3-51,2-3 0,-5-1 21,5 1 1,0-3-142,3 3 0,1-5-84,-1 1 1,0 2 103,1-2 0,3 5-175,0-5 0,4 4 65,-3-3 1,3 3-108,-4-4 1,1 4 94,0-3 0,-4 3-163,3-4 196,3 6 0,-5-3-135,2 5-129,-7 0 231,2 0 1,-9 1-7,3 3-105,-3-3 106,-6 9 0,3-4 0,-6 7 99,-1 2-103,-1-2 0,-3 5 71,-2-3 1,2 3 0,-2 3-67,2-2 37,2 3 0,0-8-18,-1 5 0,5-4-207,-1 4 217,5-5-30,-7 3 0,9-6 14,-3 1-6,-2-1-731,5-5 252,-5 4 373,6-8-1013,0 3 287,0-5-567,0-5 1403,0 3 0,-5-13 0,-1 3 0</inkml:trace>
  <inkml:trace contextRef="#ctx0" brushRef="#br4" timeOffset="60">22965 7067 8041,'0'-6'734,"0"1"-373,5 5 1,-2 1 262,4 3 1,-3 2-167,4 6 0,-1-1-223,5 1 0,-1-1-5,1 1 1,-1 3-655,0 0 1,2 1 312,2 0 1,-2 0 110,2 3 0,-2-2 0,-2-6 0</inkml:trace>
  <inkml:trace contextRef="#ctx0" brushRef="#br4" timeOffset="61">23342 7250 8180,'5'-6'767,"-4"-4"-300,4 8-100,-5-3 230,0 5-61,0-5-438,0 4 1,-3-3 112,-1 8 0,-5 1-154,1 3 1,-3 2 65,-4-3 0,1 7-273,-5 2 1,5-1 110,-2-4 0,0 1-124,1-1 1,0 1-264,3-1 0,5-3 172,-1-1 1,4-3-944,-4 4 503,6-6-701,-3 3 1395,5-5 0,0 0 0,5 0 0,1 0 0</inkml:trace>
  <inkml:trace contextRef="#ctx0" brushRef="#br4" timeOffset="62">23319 7239 8180,'7'-7'701,"3"2"-219,-9 0 5,9 4 0,-9-3-67,3 8 1,-3 2-169,-1 6 1,0 0-8,0 4 0,-3 0-179,-1 3 1,-1 4-68,1 0 0,1 0-55,-4 3 1,4-2-120,-1-1 0,3 0 102,1 0 0,-4-1 30,1-3 0,-1 1 14,4-5 1,0 0 47,0-3-12,0-1-233,0 1-249,0-6-477,0-1-1878,0-5 2830,0-5 0,0 4 0,0-4 0</inkml:trace>
  <inkml:trace contextRef="#ctx0" brushRef="#br4" timeOffset="63">23502 7456 7980,'8'-7'-498,"-1"4"331,-4-4 1119,7 6-154,-4-4-305,1 5 1,-1 0 289,-2 0-646,-3 0 38,4 5 0,-10 0-45,-3 3 0,-2 2-259,-1-3 1,-1 2 141,1-1 1,-2 5-113,-2-6 0,2 6 22,-2-5 1,1 2-242,-1 1 1,2 1 129,-2-1 0,2-1-348,2-2 1,-1 1 210,1-6 0,1 2-866,2-1 1191,-2-2 0,4 3 0,-6-5 0</inkml:trace>
  <inkml:trace contextRef="#ctx0" brushRef="#br4" timeOffset="64">23776 7753 7012,'6'0'1682,"-1"0"-712,-5 0-343,0-5-406,0 3 0,-1-7-128,-3 6 0,-2-5 108,-5 4 0,-6-1-210,-2 1 1,-3 3 97,0-3 0,1 3-92,-1 1 0,5 0 71,-6 0 1,3 0-68,-3 0 1,1 1-11,3 3 1,-2-1 0,3 4-9,0 2 0,2-3-50,4 2 1,2-4 37,3 3-128,-4 1 0,10 4 163,-4-6 0,5 4-198,0-2-20,0-3 204,0 5-65,0-4 1,4 6 31,0-1 1,5-1 14,-2-2 0,3 2 0,2-4 12,-1 1 1,1-2 18,-1-5 0,0 4 115,1-1 1,-1 1-87,1-4 0,-5 0 162,1 0 1,-5-1-52,0-3 0,2 2 54,-1-6 0,0 4-15,-4-4-365,0 1 232,0 1 1,0-5 0,0 4-235,0-3 1,-4 2-28,0 0-1363,-4 1 729,1 0 844,1-3 0,-9 4 0,2-5 0</inkml:trace>
  <inkml:trace contextRef="#ctx0" brushRef="#br4" timeOffset="65">23810 7958 8049,'0'-6'540,"5"1"-241,-3 0 1,4 3 47,-2-1 404,-3-4-56,4 6-192,-5-4-364,0 5 0,-5 0-27,-3 0-115,-2 0 176,-1 5 1,-2-2-220,-2 4 0,1 1 0,-5 3-317,-1 1 258,3-1 1,-3-3-12,5-1 1,-4 3 0,3 4 79,2 0 1,2-7-157,0 4 190,1-2 0,3 2-6,1 1 186,4-6-158,-2 4 1,5-3 0,0 4 1,1-3-25,3-1 99,-3-4-90,10 7 1,-5-7 13,5 4-361,1-4 87,-1 7-530,1-9 384,-1 4 70,0-5 90,1 0-805,-6 0 398,4 0-248,-8 0 895,3-5 0,-5-1 0,0-6 0</inkml:trace>
  <inkml:trace contextRef="#ctx0" brushRef="#br4" timeOffset="66">23628 7981 9161,'7'4'668,"1"0"0,-4 5-412,3-2-82,1 3 0,3 2-267,1-1 0,0 4 0,2 1-920,2-2 760,-1-2 0,0 0 28,0-1-835,0 1 699,-3-1 1,-1-5-62,1-2-215,-6-3 637,4-1 0,-9 0 0,5 0 0</inkml:trace>
  <inkml:trace contextRef="#ctx0" brushRef="#br4" timeOffset="67">23822 7970 8049,'0'-7'257,"0"-3"-25,5 9-1,-4-4 437,9 5-214,-3 0-165,4 0 17,0 5-133,1-4 1,-5 8 173,1-5-298,0 5 59,3-3-160,-5 0 1,3 5 148,-5-4 0,1 2-145,-1-1 1,-3 2 51,3-3 1,-3 0-58,-1 0 0,0-3 53,0 4 1,0-1-116,0 5 1,-1-5 129,-3 1 1,-2-2 1,-6 2 0,0 2 44,-3-2 1,1 2-39,-5 1 0,3 1-17,-3-1 1,0 1 3,-4-1 1,4 1-4,0-1 35,5 0-170,-2 1 67,4-6 0,1 4 20,0-2 1,3-2-67,0 2-305,6-6 111,-3 9-518,5-10 294,0 4-626,0-5 0,5-4 1151,2 0 0,4-10 0,0 2 0</inkml:trace>
  <inkml:trace contextRef="#ctx0" brushRef="#br4" timeOffset="68">23913 8152 7621,'11'0'101,"-3"0"1024,0 0-423,-1 0-294,5 5 1,-2-2-87,-2 5 1,0-5-92,-4 5 1,1-4-151,-1 3 312,-3-4-606,4 7 104,-5-3 1,-1 3 0,-3-3 20,-3-3 1,-5-3-10,-3-1 33,2 0 0,-8 0-50,2 0 107,-3 5 0,1-3 30,2 1 1,-3-1 124,3-2 1,3 0-134,0 0 274,4 5-125,0-4 1,5 5 92,-1-2 197,0 3-374,2 4 84,1 0-72,5-4 1,0 3 98,0-2-265,0 2 0,1 1-458,3 1 0,-1-5 238,4 1 1,-3-1-711,4 5 1,-1-5 426,5 1 1,-1-2 576,0 2 0,6 2 0,1-3 0</inkml:trace>
  <inkml:trace contextRef="#ctx0" brushRef="#br4" timeOffset="69">24084 8506 7952,'8'-6'384,"0"2"-110,-6-2 0,4 5 66,-2-3 94,-2-2 1,3 3 235,-5-5-377,0 6 509,0-8-184,0 3-629,0-4 201,0 0 0,-5 3-63,-3 0 0,-2 1-193,-2-5 0,-3 5-26,0-1 1,-2 4 117,2-3 0,3 4-73,-4-1 1,4 3-148,0 1-54,1 0 222,-1 0 0,5 5 3,-1 3 1,6 2-16,-2 1 0,2 4 10,2 1 1,2 4 11,2-1 1,1 3 14,2 0 1,3 1-5,-2 0 1,-3-4-3,-1 0 0,1-4 23,-1 4 1,0-5 71,-4 2 68,0-4 1,-2-2 169,-1-2 1,-4 1-89,-4-5 0,-6 0 86,-2-4 0,-4-7-60,-3-4 1,-2-2-674,-3-6 1,3 4 274,6-4 1,3 4 133,0-4 0,5 0 0,-3-4 0</inkml:trace>
  <inkml:trace contextRef="#ctx0" brushRef="#br1" timeOffset="70">12128 8429 8103,'0'-7'809,"0"2"-205,0 5 1,-4-1-161,1-3-207,-1 3-30,4-4 1,1 5-87,3 0 1,-2 0 76,6 0 1,0 4 67,3 0 1,4 1-27,0-2 0,6 0-67,-2 5 1,2-5 9,2 5 0,-4-4-210,0 3 1,0-3 1,4 4 1,-5-2 80,-3 2 1,2 1-55,-2-6 1,0 6 52,-3-1 1,-1 1-225,0-2-27,1 4 82,-1-5 0,-3 4 76,-1-2 1,-4-2-69,1-2 213,-8-3 0,-6 8-104,-5-5 1,-6 5-10,2-2 0,-2 0 15,-2 0 1,-4 1-31,1 3 0,-5-1 37,4-2 0,2 1-183,6-5 0,-1 3-41,4-3 1,5 1-514,3-1-650,6-3 522,-3 4-759,5-5 577,0 0 223,5 0 808,1 0 0,6 6 0,-1 0 0</inkml:trace>
  <inkml:trace contextRef="#ctx0" brushRef="#br1" timeOffset="71">12494 8760 9727,'-12'0'1175,"-1"0"-747,-2 0 1,1 0-265,-5 0 0,0 1 87,-4 3 0,1-1-284,-1 4 0,1 0-83,3 0 0,-1-1-60,5-2 1,-1-1-154,5 4 22,0-4 1,3 6-1597,0-5 1344,6-1 1,-3-1-767,5 2 1325,0-3 0,0 4 0,0-5 0</inkml:trace>
  <inkml:trace contextRef="#ctx0" brushRef="#br1" timeOffset="72">12791 8440 8018,'0'-11'-541,"0"-1"1339,0 1-454,0-1 0,0 5 86,0-1 1,1 2-137,3-2 1,-2 2-227,6 2 1,-4 2 118,3-6 1,-3 5-119,4 0 0,-1 0 52,5-1-60,-1 3 67,0-4 0,1 5-155,-1 0 114,-4 0 1,3 0 0,-3 0-114,4 0 187,-5 0-282,4 0 202,-4 5 0,1-2-24,-3 4 0,-3 1-12,-1 3 1,-1 1 38,-3-1-152,-3-5 23,-4 5 0,-2-5-104,-2 5 60,2 1 0,-3-1-42,4 1 1,1-5 122,0 1-35,-1-1 0,1 5 194,-1-6 7,6 4-8,-4-8-143,9 8 0,-4-8 246,5 6-226,0-6 0,1 9 85,3-4 1,3 0-60,8 0 1,-1 1 209,5 3 0,0-3-112,4-1 1,0 1 32,0 3 0,0 0-85,0-4 0,-4 3 10,0-2 0,-5 1-61,1-1 0,-6 2 5,-2-3 0,-4 3-20,1 2 1,-4-1 46,-4 1 0,-7-1 6,-8 1 1,-7-1-16,0 0 0,-7 1 3,-2-1 1,0 1-183,-7-1 0,5-1-240,-1-2 1,8-2-30,3-2 1,4-3-748,4 3 1124,8-3 0,-5-1 0,4 0 0</inkml:trace>
  <inkml:trace contextRef="#ctx0" brushRef="#br1" timeOffset="73">12870 9457 7997,'0'-7'-130,"0"2"1,4 4 129,0-3 1138,5 3-669,-3-4 0,2 5 406,0 0-558,-1 0 0,8 0 121,1 0-136,4 5-104,-7 1 1,8 2 140,-2-1-331,-2 1 52,4 3 1,-3 1 335,5-1-456,0 1 116,0-1 0,-1-1-79,1-2 135,0-3 0,-1-1-70,-3 0 0,1 3 29,-5-3 1,0 0-65,-3-4 1,-4 4 177,-1-1-242,-4 1 1,0-2 102,-6 1 0,-4-1-96,-4 1 1,-2 4-2,-2 0 1,-4 0 89,-8 0 1,2 1-104,-6 3 0,5 5 75,-5-1 0,6 0-106,-2-4 0,7 0 96,1-4 0,5 2-308,-1-5 1,6 4-753,1-5-507,6 1 297,-3-4-602,5 0 897,5 0 974,1 0 0,6-5 0,-1-1 0</inkml:trace>
  <inkml:trace contextRef="#ctx0" brushRef="#br1" timeOffset="74">13270 9799 7997,'7'0'-814,"3"0"698,-9 0 1514,4-5-326,-5 4 57,0-4-730,-5 5 1,-1 0-68,-6 0 0,-4 4-106,-3-1 1,-7 6-110,0-1 0,-6 2 109,1 2 1,2-1-122,-1 0 1,4 1 209,0-1-859,2 1 437,6-1 0,3-3-25,7-1-1382,-2-4 771,9 2 257,-4-5-2544,5 0 3030,5 0 0,6 0 0,7 0 0</inkml:trace>
  <inkml:trace contextRef="#ctx0" brushRef="#br1" timeOffset="75">13601 9537 7809,'0'-12'-489,"0"1"391,0-1 652,0 6-52,0-4 255,0 3-451,0-4 1,0 3 181,0 1-226,6 4 78,-5-2 1,9 0-381,-9 4 239,9-4 0,-7 5-108,5 0-114,-1 0 180,5 0 1,-1 0-100,0 0-35,1 0 0,0 0-26,4 0 0,-4 0 115,4 0 1,0 1-166,-1 3 0,-1-2 73,-6 6 1,1 0-27,-5 3 79,5 0 1,-8 1-2,3-1 1,-4-1 8,-4-2 150,-3 2-165,-4-8-13,0 8 1,-1-8 21,1 6 0,-4-6 83,-1 2-20,1 2-73,4-4 1,-1 3 69,1-5-318,4 0 315,-3 0-300,9 5 232,-4-4 16,5 4-281,0-5 224,5 5 0,-2-3-57,4 1 48,1-1 0,3 3-7,1 2 143,-1-2-146,6 6 1,-3-5 13,5 5 71,-5 1-71,7-1 0,-3 1-74,5-1 76,-6 0 0,4 1 27,-6-1-260,0 1 225,-3-1 1,-1 1-26,0-1 0,-4 0 14,-3 1 0,-4-1 137,-4 1 1,-4-1-38,-7 1-95,-3 4 171,-15-3-156,3 8 0,-11-7 289,3 5-857,-3-5 634,1 3 227,1-6-244,4 1 0,6-6 104,2-2-1034,8 2 617,3-5 0,8 4-37,1-5 280,4 0 0,-2 0 0,5 0 0</inkml:trace>
  <inkml:trace contextRef="#ctx0" brushRef="#br1" timeOffset="76">14035 8440 8031,'0'-11'550,"0"-1"42,0 6-297,0-4 1,0 7 52,0-4-176,0 4 1,-1-6-17,-3 5 1,2 1 87,-6 3 0,1 0-118,-5 0 1,1 0 98,-1 0 1,0 5-91,-4 2 1,2 3 69,-5 2 0,4 4-154,-4 3 0,5 3 54,-1 1 0,-2 0-8,2 0 1,1 3-15,7 1 0,-2-1-142,5-3 0,0 0 53,4 0 1,4 0 56,0 0 0,5-2 53,-2-2 1,3-2-39,2-6 1,3 1 149,0-1 0,2-5 20,-2-2 1,-1 1 121,5-1 1,-1-1 15,1-7 0,2 1-132,-2-4 0,3-1-234,1-3 1,-4-6 68,0-2 1,-5 1-297,1-1 0,-2-1 156,-2-7 0,-4 2-261,-4-5 1,-1 3-184,-2-4 0,-5 2-435,-3-1 0,-3 2-70,-5 5 0,-1 1 442,-6 3 1,1 4-181,3 8 1,-1-2 29,5 5 720,-1 0 0,5 4 0,-1 0 0</inkml:trace>
  <inkml:trace contextRef="#ctx0" brushRef="#br1" timeOffset="77">14252 8440 8093,'0'-11'1427,"0"4"-962,-5 2-37,4 0 147,-4 4-496,5-4-17,0 10 1,0 3 96,0 7 0,0-1-10,0 5 1,0 0-117,0 4 0,1 0 81,3-1 0,-3 1-103,3 0 1,-3-4-89,-1 0 1,0-1-13,0 1 1,0-1-19,0-3 1,0-6-148,0 2 1,2-3-32,1-1 1,-1 0-908,2-3 241,-3-3-919,-1 4 1870,0-15 0,-5 2 0,-2-8 0</inkml:trace>
  <inkml:trace contextRef="#ctx0" brushRef="#br1" timeOffset="78">14275 8417 8093,'0'-11'-262,"0"-1"1,0 5 1417,0-1-671,0 1 0,5-1 0,3 0 1,-2 6-112,2-2 0,3-1-31,5 1 0,4 0-107,-1 4 0,2 2-28,2 1 1,-1 3-8,-3 1 0,2 3-113,-1-2 0,-4 2-77,-1 1 0,-6 1 62,-1-1 0,-6 1-304,2-1 146,-3 6 1,-2-5 96,-3 4-191,-2 1 117,-11-4 0,3 7 1,-5-4 1,0 3-54,-3-4 1,-1 4-123,0-4 93,5 0 0,0-3 88,3-1 0,4 1-76,-1-1 344,1 0-190,10 1 200,-4-1 1,10-3-66,2 0 1,5-5 375,3 5 1,-1-6-113,5 2 0,0 1-1,4-1 0,-4 1-8,0-1 0,-5-1-82,1 4 1,1-3-312,0 4 0,-5-6 159,-3 2 0,-4-2-838,3 2 406,-4-2-1744,2 3 113,-5-5 1043,0 0 1,-5 0-1,-2 0 1</inkml:trace>
  <inkml:trace contextRef="#ctx0" brushRef="#br1" timeOffset="79">13807 9023 8899,'-6'0'1280,"1"-2"-810,5-1 11,0 1 115,0-3 772,0 5 0,5 0-624,2 0-515,-2 0 450,6 0-324,-5 0 1,9-1 129,0-3-74,6 3-148,-4-4 0,11 4-29,3-3 1,6 2-1,1-1 1,5-2-124,-1 1-169,2 0 0,2 4 172,-1 0 1,-3 0 66,0 0 1,-5 0-133,1 0 0,-6 0-10,-2 0 0,-4 0-28,0 0 1,2 0 53,-1 0 1,-4 0 10,-4 0 0,-4 0 41,4 0 0,-5 0-2,1 0 1,-6 0 245,-1 0-267,-6 0-372,3 0 1,-5-1 45,0-3-1339,0 3 0,-1-4-78,-3 5 1649,-2 0 0,-16-6 0,-2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9.01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2593 12197 8160,'0'-6'0,"0"-4"103,0 2 261,0 3 61,0-5-4,0 4 122,0-1 143,0-3-353,0 4 1,-2-2 269,-2 1-421,3 4 0,-5-2 182,2 5-304,-2 0 0,-6 0 0,1 0 304,-1 0-302,1 0 135,-5 0 1,3 4 196,-2 0-576,-3 5 145,5-3 1,-7 5-348,5 1 331,-6-1 0,5 2-204,-3 2 0,-2-1 104,6 5 0,0-1 4,4 1 0,-1 1 132,1-5 1,1 4-21,2-3 1,-1 4-17,5-1 0,0-2 162,4-2 0,0 1-71,0 0 1,0 3 19,0-4 0,7 0 96,4-4 1,2 1-79,6-1 1,0 1 187,4-1 1,0-5-68,0-2 0,3-2 138,1-2 1,-1 0-38,-3 0 0,0-2-220,0-2 0,-4 2 2,0-6 1,-5 4-66,1-3-1662,-2-1 1259,-2-3 0,-4 3-2797,-3 1 3185,-3 4 0,-6-7 0,-2 4 0</inkml:trace>
  <inkml:trace contextRef="#ctx0" brushRef="#br0" timeOffset="1">2935 12140 8105,'0'-7'0,"0"-1"994,0 6-598,0-9 0,-1 10 94,-3-3 1,3 2 153,-3-2-159,-2 3 1,1-3-109,-3 8 1,-1 2-205,5 6-57,-5 4 0,7-1-162,-6 8 83,6-3 40,-8 8 1,4 0-298,-1 3 123,-3-3 71,8 5 1,-6-4-305,4 5 0,-4-3 123,4-1 1,-3-5-6,3 2 1,-4-7-23,4-1-35,1-5 189,3 3 0,0-10-221,0 1-30,0-5-183,0 2-425,0-5 211,0-5 0,5-2 222,2-4 1,2-2 505,-1-2 0,7-3 0,-2-5 0</inkml:trace>
  <inkml:trace contextRef="#ctx0" brushRef="#br0" timeOffset="2">2901 12186 8105,'0'-11'0,"0"3"0,0 0 1225,0 6-521,0-8 308,0 8-209,5-3 338,-4 5-716,9 0 0,-3 7-308,4 4 1,-3 2 119,-1 6 0,1 0-178,3 4 1,1 0 16,-1-1 0,2 3-20,2 1 1,-2-2 17,2 3 1,-1 1-369,1-1 1,-2-1-39,2-3 1,-2 0 165,-2 0 0,1-4-169,-1 0 0,-3-4 127,-1 4 0,-3-6-758,4-2 573,-6 1 1,3-10-1076,-5 6 704,0-6-229,-5 3 993,-1-5 0,-10-5 0,-2-1 0</inkml:trace>
  <inkml:trace contextRef="#ctx0" brushRef="#br0" timeOffset="3">2832 12540 8213,'-6'-6'975,"1"1"-188,5 5-166,0 0-25,5 0-264,1 0 0,3 0 223,3 0-307,-3-5-63,7 3 1,1-3-222,2 5 141,2-5-61,2 4-277,5-9 237,1 3 1,4 0-262,-2-1 0,2 2-670,-3-2 1,-2-2 327,-1 2 599,2 3 0,0-5 0,5 4 0</inkml:trace>
  <inkml:trace contextRef="#ctx0" brushRef="#br0" timeOffset="4">3620 12175 8210,'-5'-12'-78,"-1"5"-40,-5-1 0,-1 5 118,1 0 1214,-6-4-696,5 6 1,-9-4 234,6 5-437,-5 0 1,7 0 325,-2 0-379,-3 0 0,5 1-169,-2 3 102,2-3 1,3 9-98,3-2 0,2-2 74,5 2 1,-4-4-144,0 3 1,0 1-40,4 3 0,1-3-54,3 0 1,-1-1-23,4 5 71,1-1 1,3 1 111,1-1-328,4 0 274,2-4 0,2 3 56,3-2-291,-2-3 102,6 5 1,-4-8-57,0 6 63,0-6 1,-4 7 47,0-5 1,-5 5-54,1-1 77,-7-3-87,2 5 68,-9-4 1,4 6 18,-5-1 1,-6 0 4,-5 1 1,-6 1 20,-6 2 0,-5-1 20,-2 5 1,-3-4-19,-1 4 0,-2-1 46,-2 1 0,6 1 21,-2-5-75,12 1 1,1-9 49,9 1 0,2-4-6,3 3-1169,2-4 795,5 2 0,2-10-562,6-3 1,1-2 217,10-1 0,-4-5-900,4 1 1564,0 0 0,-1-2 0,-2 0 0</inkml:trace>
  <inkml:trace contextRef="#ctx0" brushRef="#br0" timeOffset="5">3815 12152 8210,'0'-12'0,"0"1"1061,0 0-622,0 4 1,0 1 603,0 2-613,5 3 0,-4-3-281,3 8 37,-3 7 0,-1 3-18,0 5 1,0 0 79,0 4 0,4 4-189,0-1 25,-1 6 0,-3-4 59,0 2 0,0 2-170,0-5 0,4-1-504,0-3 413,0-5 1,-4 2-16,0-4 1,0-1 7,0-4 1,0-3 401,0-1-284,0-4 0,0 3 137,0-2-94,0-3 8,0 5-212,0-6 159,5 0 0,-3 0 154,6 0 1,0 0-86,3 0 0,2 0-191,2 0 0,-2 0 52,2 0 0,-1-4 51,1 0 0,-2-1-77,2 1 1,-2 3-195,-2-3 0,1-1-387,-1 1 0,-3 0 269,-1 4 0,-4-1-1475,1-3 922,-3 3 970,-1-4 0,-10 0 0,-3-2 0</inkml:trace>
  <inkml:trace contextRef="#ctx0" brushRef="#br0" timeOffset="6">3803 12426 8155,'-5'-6'-1124,"4"0"864,-4 1 1863,5 4-966,0-4 0,1 5 67,3 0-80,2 0-300,6-5 1,3 4 176,0-3-320,5 3 1,-1 1-70,8 0 0,-3-4-181,3 0 0,1-4-43,-2 5 1,1-2 165,-4 1 1,-2 1-1399,-2-4 969,-2 4 1,-11-3-1480,-2 2 921,-3 3 933,-6-4 0,-6-1 0,-7 0 0</inkml:trace>
  <inkml:trace contextRef="#ctx0" brushRef="#br0" timeOffset="7">3826 12152 8154,'0'-7'789,"0"-3"-373,5 9 1,-2-4 83,4 5 73,1 0-268,3 0 1,1-1 779,-1-3-640,6 3 1,0-4-359,6 5 1,-4-4 45,0 0 0,2-4-937,5 5 1,-2-5 284,3 4 519,-3-5 0,4 3 0,1-6 0</inkml:trace>
  <inkml:trace contextRef="#ctx0" brushRef="#br0" timeOffset="8">4808 11786 8159,'-6'-5'-256,"1"4"256,0-4 1080,3 5-192,-3 0-150,5 0-195,-5 0-211,4 0 0,-4 5 32,5 3-253,0 2 101,0 6 1,0 2-11,0 5-101,0 0 0,0 0 27,0-1 0,0 5 86,0 0 1,4 4-281,0 0 0,3 2 91,-3 1 0,4-1-119,-5-2 0,2 2 100,-1-3 1,-1-1 170,4 2 1,-4-6-88,1 2 1,1-4 6,-1-4 0,1-2 37,-1-1 0,-3-8 93,3 4-281,-3-3 194,-1-3-952,0-1 385,0-5-1636,-5 0 1037,4 0 1,-5-1 1025,6-3 0,-5-2 0,-1-6 0</inkml:trace>
  <inkml:trace contextRef="#ctx0" brushRef="#br0" timeOffset="9">5117 12414 13116,'0'7'1579,"0"3"-2700,0-9 892,0 9-509,0-8 1,-6 7 737,-1-6 0,-3 1 0,-2-4 0</inkml:trace>
  <inkml:trace contextRef="#ctx0" brushRef="#br0" timeOffset="10">2261 12894 7027,'0'7'717,"5"-2"1,-2-5-195,5 0-8,-6 0-193,8 0 1,-7 0 131,4 0 54,1 0-189,3-6 0,1 5 67,-1-3-175,1 3 0,-1 0-93,1-3 0,0 3 73,3-3 0,-2 3-154,2 1 0,2-2 68,-2-1 0,5 1-89,-1-1 1,7 1 64,0 2 0,5 0-160,-4 0 0,8-3 58,-1-1 0,-1 0-66,-2 4 0,-2 0 71,1 0 0,2-4-16,-5 0 1,3 0-67,-3 4 0,1 0 126,-1 0 0,-2 0-173,5 0 0,1 0 144,3 0 0,3 0-163,-3 0 145,8 0 0,-8 0-310,8 0 297,3 0 1,-9 0 4,6 0 1,-4 0-26,4 0 0,-1 0 169,1 0 0,-2 0-153,-2 0 0,-1 0 434,5 0-232,-5 0 0,2 0-34,-5 0 318,6 0-241,-5 0 0,5 0 35,-6 0-131,5 0 0,-2 0-255,5 0 230,0 0 0,0-1 97,0-3-715,-1 3 491,0-4 0,2 1 46,-5 0 0,0 1-178,-3 3 0,-5 0 210,0 0-228,1-5 188,-2 3 0,3-3 179,-6 5 5,1 0-179,1 0 0,-4 0 430,3 0-244,-3 0 0,-1 0 696,0 0-816,-6 0 1,5 0 28,-3 0 1,1 0 19,-1 0 0,2-4-170,-6 1-88,0-1 278,2 4-388,-5 0 55,5 0 101,-6 0-148,-4 0 84,3 0-1,-9 0-618,4 0 185,-5 0 191,-10 0 400,2 5 0,-18 1 0,1 6 0</inkml:trace>
  <inkml:trace contextRef="#ctx0" brushRef="#br0" timeOffset="11">6110 11706 8172,'0'-11'42,"0"3"146,0 1 469,0 4-108,0-7 481,0 9-624,0-4 1,1 5 123,3 0-130,-2 0-201,3 5 1,-5 5-7,0 5 1,-2 5 13,-1-1 1,-4 8-225,-4 4 1,-1 3 77,1 4 0,-2 3-61,-2 4 1,2 1-132,-2 0 0,2-1-55,2 1 0,1-4 34,2 0 0,3-7-14,5 0 0,0-6 104,0-6 1,0-2 40,0-2 1,0-2-550,0-6 373,0-5 1,1-1 99,3-5 294,-3 0-270,5 0 0,-5-8-45,3-4 0,-3-2 118,3 3 0,2-11 0,0-2 0</inkml:trace>
  <inkml:trace contextRef="#ctx0" brushRef="#br0" timeOffset="12">6064 11855 8172,'6'-12'0,"-5"-4"374,4 8-176,0-7 0,-2 9 198,4-6 446,-4 6-28,2-4-299,0 9 169,1-5-359,1 6 0,-1 0 136,-2 0-62,-3 6-201,9 0 0,-7 7 176,4 2-192,-4 3 1,6 6-22,-6 2 1,6 2 112,-1 3 0,2 2-236,2-3 1,-1 3 136,0 1 1,5 1-244,-1-1 1,1-4-29,0 1 1,-4-6 52,3 2 1,-2-4 82,-1-4 0,-1-3-38,0-4 1,-3-2-865,0-3 622,-6 4 1,7-9-1686,-5 6 858,0-6-171,-4 3 1,-2-5 98,-1 0 1139,-4 0 0,-4 0 0,-1 0 0</inkml:trace>
  <inkml:trace contextRef="#ctx0" brushRef="#br0" timeOffset="13">5927 12289 8172,'0'-6'351,"0"0"-49,6 1 1,0 4 484,5-3 0,6 2 26,2-2-492,2 3 0,7-8-164,3 5 0,2-5-272,1 1 1,0-2-553,1-1 1,-1-1 407,0 1 0,-5 1-247,-2 2 1,-3-1 505,-1 6 0,0-6 0,0 2 0</inkml:trace>
  <inkml:trace contextRef="#ctx0" brushRef="#br0" timeOffset="14">6624 11752 8207,'-5'-18'692,"4"7"-324,-4 6 0,3 1 145,-1 0 94,1 0-287,-3 9 0,1 2 330,1 4-434,-1 6 1,0 0 0,0 6 0,0 0 30,4 0 1,-3 5-99,-1 2 0,0 3 55,4 2 1,-4 3-177,0 0 0,1 0 152,3-4 1,-4 0-303,0 1 1,0-6 77,4-3 0,-4-1 13,1-3 1,-1-3-44,4 0 134,0-5 0,1 3-1203,3-6 822,-3-4 0,4-1-785,-5-2 0,1-3-178,3 3 1284,-2-3 0,8-6 0,-4-1 0</inkml:trace>
  <inkml:trace contextRef="#ctx0" brushRef="#br0" timeOffset="15">6818 12118 8201,'0'-7'946,"0"2"555,0 5-858,-5 0-309,4 5 0,-4 3 323,5 7-442,0 3 1,-4 5-103,0-1 0,0 1 89,4 0 1,0 0-207,0 0 1,0-2 81,0-2 1,0 2-27,0-6 0,4-4-36,0-3 1,0-4-923,-4 3-234,0-4 217,0 2 0,0-6-1461,0-3 2384,0 3 0,0-9 0,0 3 0</inkml:trace>
  <inkml:trace contextRef="#ctx0" brushRef="#br0" timeOffset="16">6795 11855 8200,'-6'-12'0,"-4"6"0,9-4 1006,-4 9-601,5-4 0,0 6-823,0 3 253,0-3 0,0 9 165,0-2 0,5 7 0,1 3 0</inkml:trace>
  <inkml:trace contextRef="#ctx0" brushRef="#br0" timeOffset="17">7184 12095 8348,'0'-8'0,"0"0"1022,0 6-588,0-8 0,-2 9 86,-1-3 1,0 1 650,-5-1-662,1 3-473,-5-4 47,1 10 1,-2-1 3,-2 7-30,2-2 0,-3 9-27,5-3 0,-5-1 41,1 5 1,4 0-120,3 4 0,2-4 4,-2 0 1,3-1-161,5 1 0,0 1 32,0-5 0,1 1 129,3-5 0,2-3 51,6-1 0,-1-4 8,1 1 1,3-3 52,0-1 0,2 0 13,-2 0 1,-1-1 3,5-3 0,-5 3 1,1-3-12,-2-3 0,-2 2 92,1-2 2,-6-3 0,0 5-165,-2-3 1,-3 2-31,3 2-98,-3 3 1,1-5 77,1 6-312,-1 0 198,3 0 67,-5 0 37,5 0 1,-3 4 150,6 0 1,-4 4 9,3-5 113,1 6 1,4-4-114,-1 3 0,0-3 98,1-5 0,3 0-192,0 0 0,6 0 62,-2 0 0,2-1-213,2-3 1,4-2 118,-1-6 0,1 1-58,-4-1 0,0 1 71,-1 0 0,-4-1-29,-3 1 1,-2-1 43,-1 1 0,-6-1-32,-2 1 0,-3-4 46,-1 0 1,-9-1-27,-2 5 0,-8 0 43,0-1 0,-8 2-25,-3 2 1,-3 3 41,-2 5 0,1 9-30,0 3 1,3 4-2,1 3 1,4 0 17,0 8 0,7 1-17,4-2 1,3 2-62,4-1 0,3-3 57,5 3 0,2-3 246,1-1 1,5-6-85,7-1 0,3-5 9,5-3 1,2-3-129,6-5 1,-5-2-166,9-1 1,-5-4-262,1-4 1,-3-1 204,-6 1 1,0 3 156,-3 1 0,3-1 0,-5-3 0</inkml:trace>
  <inkml:trace contextRef="#ctx0" brushRef="#br0" timeOffset="18">8360 11832 8267,'0'-11'0,"0"-1"494,0 6 126,0-4-240,5 3 208,-4 1-262,4-4 0,-3 9 559,2-3-126,-3 2-486,4 2 0,-5 6-20,0 1 1,0 8-279,0 4 1,0 4 142,0 4 1,-1-2-120,-3 6 1,3-5 35,-3 5 0,2-1-141,2 5 0,2-2 30,2-3 0,-3 2-21,3-6 0,-2 0 31,2-7 0,-3 1 28,3-5-401,-3 1 1,-1-5-60,0 0-1721,0-4 1156,0-2 1063,5-5 0,-3 0 0,3 0 0</inkml:trace>
  <inkml:trace contextRef="#ctx0" brushRef="#br0" timeOffset="19">8680 11775 8170,'0'-12'2559,"0"6"-1974,0 1 0,-4 11-228,0 6 1,-1 4 40,1 7 1,3 5-283,-3 3 1,3 3 74,1 4 0,-4-1-133,0 5 0,1-6 154,3 2 1,0-2-312,0-2 0,0-5-14,0-2 1,0-4-76,0-4 0,0-3-391,0-4 111,0-1 1,0-3-708,0-1 1,1-4-90,3 1 1264,-3-3 0,4-6 0,-5-1 0</inkml:trace>
  <inkml:trace contextRef="#ctx0" brushRef="#br0" timeOffset="20">8394 12163 8357,'5'-6'155,"2"1"406,4 5 0,2-4-98,2 0 0,3-1-391,5 1 0,6 2 98,5-6 0,0 2-933,4-2 0,-2-1 39,-2 6 1,-1-3 723,-2 3 0,-3 1 0,-6-3 0</inkml:trace>
  <inkml:trace contextRef="#ctx0" brushRef="#br0" timeOffset="21">8885 12266 8357,'7'0'0,"-2"-5"1214,0-1-687,-4-1 0,6-3 224,-4 2 496,-1-2-743,3-1 1,-1-1 324,-1 1-84,6 0-367,-8-1 0,8-3 41,-5 0-206,0-6 1,0 5-127,0-3 1,-1-3 111,-3 3 0,0-2-290,0-2 0,0 0 147,0 0 1,0 0-414,0 1 0,0-1 42,0 0 1,0 1-70,0 3 0,0 3-59,0 4 130,5 1 166,-3-1 1,4 6-32,-2 2 118,-3 3 0,8 6-18,-5 3 1,5 3 66,-2 4 0,3-1 39,2 5 1,-1 0 163,1 4 1,-1 1-76,1 3 0,3-2 136,0 6 0,0-6 57,-3 2 1,-1 1-158,1-2 0,-2 2-133,-3-1 1,3-7 93,-2 3 0,1-4-118,-1 0 1,2-1-156,-3-3 0,-2-6-406,-1 3 0,1-7-670,-1 2-766,0-4 519,-4 2 1,-1-5 189,-3 0 1292,3 0 0,-10 0 0,5 0 0</inkml:trace>
  <inkml:trace contextRef="#ctx0" brushRef="#br0" timeOffset="22">8897 12197 8236,'0'-6'0,"1"-3"786,3 5-367,2 1 1,2-1 27,0 0 0,3-1-154,4 1 1,5 3-228,-1-3 1,3-1 111,1 1 1,4-3-692,-1 3 0,2-4-97,-1 4 0,-3-3-1246,3 3 1856,-3-5 0,-2 3 0,1-6 0</inkml:trace>
  <inkml:trace contextRef="#ctx0" brushRef="#br0" timeOffset="23">9708 11741 8114,'-8'-17'160,"1"6"0,-1 1 293,-4 6 0,1-1 655,0 1-738,-6 3 1,3-4 33,-5 5 0,0 0-152,-4 0 1,2 1-129,2 3 0,-5 2 70,5 5 1,-6 1-131,6-1 0,3 1 29,1-1 0,2 6-13,2 2 1,0-2-98,4 2 0,2-5 88,5 2 1,0 0-111,0-1 0,6 1 153,5-5 1,2 0-114,6 1 1,1-2 90,7-2 1,-3 0-181,3-4 0,1 4 43,-2-4 1,5 1-84,-4-1 1,-5-2 66,-3 6 1,-3-4 67,3 3 1,-9-1-165,1 2 147,-2 2 0,-2-3-8,-4 4 1,-6 0 2,-5 1 1,-4-1 119,-3 1 1,-3 0-25,-4 4 0,-6-4 71,-3 4 1,-2-3-409,-1 3 1,5-5 102,2 1 1,3-1-662,1-3 1,9 0-80,3 0 893,2-3 0,-2-5 0,-1 0 0</inkml:trace>
  <inkml:trace contextRef="#ctx0" brushRef="#br1" timeOffset="24">10256 11649 7686,'0'-6'3215,"0"1"-2896,5 5 0,-2 0-22,4 0 1,-3 0-36,4 0 1,-5 0-52,5 0 1,0 0-100,3 0 0,0 4 150,1-1 1,1 6-77,2-1 0,-1-2 51,5 2 0,0-4-195,4 3 1,0-3 123,-1 4-37,1-6-68,0 3-22,0 0 0,0-3-76,0 2 3,-1 2 0,-4-5 258,-3 3-418,-2 2 110,-1-4 0,-5 3-182,1-5 68,-6 5 125,3-4-68,-5 4 1,0-4 129,0 3-147,0-3 17,-5 10 57,-1-5 2,-11 5 41,5-4-8,-5 3 1,1-4 59,-3 6-45,-3-1 0,-1 2 63,0 2 1,-3-2-64,-1 2 0,-3-1 0,3 1 0,0-2 8,5 2 0,4-6-277,3-2 276,2-4 1,3 3-302,2-2-63,-2-3-835,9 4 433,-4-5 229,5 0 1,0-5-1,0-1 1</inkml:trace>
  <inkml:trace contextRef="#ctx0" brushRef="#br1" timeOffset="25">10656 12038 8812,'-8'0'1251,"0"0"-951,1 0 1,-10 0 135,-2 0-200,-2 5 18,-2 1 1,-4 9 99,1 0-345,-6 1 54,8-5 1,-4 1 70,5-1 0,1 0 102,3 1 0,3-2-505,4-2-581,6 2-819,-4-9 409,9 4 0,-3-5 1260,8 0 0,2 0 0,5 0 0</inkml:trace>
  <inkml:trace contextRef="#ctx0" brushRef="#br1" timeOffset="26">11021 11501 8219,'0'-12'0,"0"1"601,0 5-251,0-5 0,-1 10 110,-3-3-48,3-2 123,-4 5-100,5-4 517,0 5-978,5 0 75,-4 0 68,9 0 1,-7 0 21,4 0-124,1 0 233,3 0-400,1 0 127,-6 5 0,4-3 63,-2 6-173,2-6 98,2 9 1,-1-5 44,0 5-78,1 1 113,-6-1 0,4 1-118,-2-1-39,-3 6 142,0-5 0,-1 9-171,0-6 176,-1 5-41,-3-7 160,0 3-136,-5 1 0,3-5 2,-6 4 208,1-4-204,-5 0 0,-3-1 41,0 1 142,0-6-84,3 4 1,4-5 101,1 3-117,4-3-46,-7-5 1,9 1 205,-3 3-161,3-3-19,1 4-208,0-5 249,5 0-326,-4 0 248,9 5 1,0-2 45,6 5-315,-1-6 243,1 8 1,1-3-119,2 4 91,3 6-28,-10-5 0,6 5-227,-3-6 244,-2 6 1,3-3-242,-4 5 229,-1-5 0,-3 7-30,-1-2-100,-4-2 117,2 4 0,-6-4-44,-3 2 203,-2 2-154,-11-3 1,-1 1 178,-4 0 27,-1-5-186,-5 3 0,4-6 330,-3 0-175,-2-4 0,5 2 155,-3-5 1,3 3-8,1-3-222,0 0-598,6-4 365,0 0 1,9 0 133,1 0-2321,4 0 2354,-2 0 0,0-5 0,-1-2 0</inkml:trace>
  <inkml:trace contextRef="#ctx0" brushRef="#br1" timeOffset="27">11889 11649 8069,'0'-11'878,"0"5"-528,0 0 1175,0 6-1175,5 0-393,-4 0 79,5 6 1,-6 4 371,0 5-447,0 5 204,0 3 0,0 2 5,0 6 0,3-1-102,1 5 0,0-1 178,-4 0-309,0 0 52,0 1 0,0-5 141,0 1-2,0-11-40,0 7 0,0-11 27,0 3 0,0-2 60,0-6-443,0 0 196,0-4 1,0-1 105,0-2-1108,5-3 710,-4 4 0,4-6-13,-5-3-988,0 3 810,0-9 0,4 3 555,0-4 0,5-6 0,-3 0 0</inkml:trace>
  <inkml:trace contextRef="#ctx0" brushRef="#br1" timeOffset="28">11878 11958 8069,'6'0'-1037,"-1"0"2152,0 0-683,-4 0 0,10-2 227,-4-1-12,3 1-303,2-3 1,0 5 393,4 0-504,1-5-1,6 4-239,0-4 196,0 0 0,-4 3 189,0-1-656,-5-4 260,8 6 1,-10-4 238,4 5-1258,-4 0 719,-5 0 0,1-1-719,-4-3 584,0 3-21,-4-4 473,0 5 0,-5 0 0,-1 0 0</inkml:trace>
  <inkml:trace contextRef="#ctx0" brushRef="#br1" timeOffset="29">11878 11695 8111,'6'-11'0,"4"4"547,-3 2-238,4 0 0,5 0 437,3-3-508,8-2-500,2 9 733,6-4-161,-1 0 0,0 4 76,0-3-280,-4-3 72,3 6 1,-9-4 360,2 5-320,-7 0-41,-2-5 0,-2 4 85,0-3-91,-5 3 214,1 1-130,-5 0-240,0 0 22,-1 5 0,-1 1 42,0 5 28,0 1 1,-4 1-188,0 2 1,0 3 72,0 4 160,5 1-361,-4 0 106,4 5 1,-5-3-10,0 6-11,0-1 149,0-1 0,0 3 129,0-5-141,0-1 12,0-3 168,0-5 102,0-1-12,0-6-244,0 0 199,0 1-129,0-6 105,0 4-410,0-3 364,0-1 33,0-1-6593,0-5 5626,-5-5 0,4 3 763,-3-6 0,-2 0 0,-1-3 0</inkml:trace>
  <inkml:trace contextRef="#ctx0" brushRef="#br1" timeOffset="30">12335 11649 8091,'0'-6'431,"5"-4"-142,-4 9 0,5-8 94,-2 5 60,-3-5-163,9 8 0,-3-6 110,4 4-95,1 1-118,-1-3 0,0 4 346,1-3-262,4 3 1,-3-4-34,2 5-143,3 5 0,-4-3 268,5 6-436,-5 0 155,8 3 0,-10 0 231,4 1-566,1 4 244,-4-3 0,3 7 20,-4-4-108,-1-1 45,-4 1 1,2 1-1,-6 2 51,1 2 80,-4-8-163,-5 4 43,-1-1 0,-9-2 97,-1 5-226,-4-5 94,2 3 0,-5-6 113,1 0-202,-1 6 78,0-4 1,0 3 72,0-5-212,5 1-33,2-1 264,4 1-58,1-1 14,5-4 1,1 3-33,5-3 8,5-2 14,1 6 313,11-10-171,0 9 1,6-9-61,0 3 483,0-3-335,5-1 1,-4 0 378,3 0-238,-3 0-123,-2 0 0,-2 4-206,-1 0 1,-5 0 86,1-4 1,-3 4-92,0-1 1,-5 1 192,1-4-1449,-5 5 461,2-4 317,-5 5-1343,5-6 700,-4 5 1142,4-4 0,-5 4 0,0-5 0</inkml:trace>
  <inkml:trace contextRef="#ctx0" brushRef="#br1" timeOffset="31">12986 11638 8096,'0'-6'144,"0"0"-144,0 6 1564,0-5-726,0 4-360,-6-4-114,5 10 1,-4 1 134,5 6-263,0 4-57,0 2 58,0 5-41,0 5 99,0-4-59,0 4 0,0 0-538,0 1 253,0 0 285,0-1 59,0 0-405,0-9 1,0 6 3,0-9 284,0-1-485,0-4 117,0 1 293,5-1-884,-4-4 333,5-2-698,-6-5 678,0 0 1,0-5 0,0-2 0</inkml:trace>
  <inkml:trace contextRef="#ctx0" brushRef="#br1" timeOffset="32">13225 11604 10061,'0'11'1347,"0"0"-1089,0 1 1,0 6 87,0 4-274,0 1 0,0 5 216,-5 0-286,4-4 229,-4 9-413,5-4 154,0 1 85,0 3 0,0-9 346,0 2-480,0-2 86,0-1 0,0-1 40,0-3-78,0-3 29,0-4 1,0-1 117,0 1 120,0-6-281,0 4 42,0-9 57,0 5 199,0-6 1,0-6-186,0-1-220,5 2 188,-4-5 0,9 5 40,-2-3-252,2-2 102,2 9 0,-1-8-142,0 5-33,1-5 246,-1 8 1,1-4-198,-1 5 115,6 0 62,-5 0 47,5 0-63,-1 0 1,-3 0-52,2 0 287,3 0-106,-5 0 1,7 0-136,-5 0-146,0 0 8,2 0 1,-4 0-670,2 0 605,-8 0 0,4 0-1350,-4 0 729,-2 0 133,0 0-382,0 0 1114,-3-5 0,-2-2 0,-7-4 0</inkml:trace>
  <inkml:trace contextRef="#ctx0" brushRef="#br1" timeOffset="33">13191 11923 8070,'0'-6'679,"0"-4"1,4 7 687,0-4-1150,5 4 1,-7-6-15,6 6 1,-4-3 0,4 4 109,5-2 1,0-4-132,6 5 0,0-5-84,4 4-539,-6-5 387,5 8 1,-4-4 149,5 5 0,-4-4-617,0 0 1,-5 1 0,1 1-1665,-2-1 1247,-7 1 314,4-3 624,-9 5 0,4 0 0,-5 0 0</inkml:trace>
  <inkml:trace contextRef="#ctx0" brushRef="#br1" timeOffset="34">13225 11638 8079,'7'-5'779,"3"4"-544,-4-10-26,6 5 1,4-2 0,3 2-1,4 0 851,4-1-838,-3 5 1,9-8 187,-3 2-252,3 3 0,-2-4 12,-1 5 1,-5-3 0,2 3-1,-4 0 190,-4-1-126,-2 4-129,-6-4 1,-3 5-176,-1 0 329,-4 5-354,7-4 0,-9 9 49,3-2-22,2 7 152,-4-2 1,3 8-1,-4 0-102,3 4 1,-3 0 34,3 6-152,-3-1 212,-1 4-4,0 1-243,0-6 1,0 3-27,0-6 235,0 6-12,0-13-86,0 8 59,0-15 1,0 5-45,0-6 117,0-4-104,0 3 21,0-9 194,0 4 258,0-5 91,-5 0-220,4 0-254,-4-5 0,3-1 44,-1-6-37,1 1 0,-4-1-204,2 1 222,3-5 0,-4-2-371,5-5 190,0 5 1,0-3-10,0 2 0,0 1-165,0-1 0,1 5 137,3-1 0,-2 2 62,6 1 1,-4 2 184,3 3-184,-4 2 1,7 5-16,-2 0 1,-2 1 41,2 3 0,-1 6 39,5 5 1,0 5 71,4-1 0,1 3-93,6 1 0,0 0 62,0 0 1,0-2-69,0-2 14,-1 3 21,1-10 107,0 5 1,-4-9-88,0-1 423,-5-4-251,8 7 0,-10-9 45,4 3 49,-9-3-210,3-1 1,-7 0 577,5 0-251,-6-5-220,3-1 1,-1-2 60,0 1-92,0-6 61,-4 0-377,0-8 179,0 8 1,-2-9 131,-1 3-616,-4-7 353,1 2 0,-4-8-14,2 5-242,3-5 207,-5 8 1,7-4-894,-4 6 551,4-1 234,-2 5 0,5 1-1095,0 6 641,0 0 163,0-1-534,0 1 621,0 4 0,5-1-201,3 4-310,-3 0 985,5-1 0,1 4 0,7-5 0</inkml:trace>
  <inkml:trace contextRef="#ctx0" brushRef="#br1" timeOffset="35">14322 11581 8151,'0'-12'859,"0"6"-111,0 1 1503,0 5-2015,0 5 6,0 1-31,0 11 1,0 1-130,0 4 160,0 1-84,0 5 0,0 1-16,0 6 1,0-5 219,0 1-710,0-6 321,0 8 1,0-9-24,0 3-568,0-8 407,0-3 0,0-4-457,0-1 220,0-5-282,0-1-1399,0-5 1506,0-5 623,0-1 0,-5-5 0,-2-1 0</inkml:trace>
  <inkml:trace contextRef="#ctx0" brushRef="#br1" timeOffset="36">14208 11581 8172,'6'-5'-523,"4"3"436,-9-3 0,9 4 1564,-2-3-909,2 3 0,2-4 211,-1 5 0,2 0-71,2 0-293,8 0-343,1 5 40,4 1 0,-1 4 105,-1-2 0,5 4-100,-5-1 1,1 0-142,-4 5 134,0-4-24,-6 5 0,4-3-303,-6 5 137,0 0 26,-3 4-147,-6-1 128,-1 1 0,-5 0 60,0 0-120,0 0 147,-10 0 0,1 0 29,-10-1-116,-5 1 93,0 0 1,-6-4-50,4 0 67,2 0-8,-4-1-501,0-2 230,9-4 254,-8-1-301,15 1 251,0-6-8,2-1-461,9-5 283,-4-5 1,5 1 226,0-7-1454,5 2 907,1-8 0,7 1 543,2-3 0,3-3 0,5-1 0</inkml:trace>
  <inkml:trace contextRef="#ctx0" brushRef="#br1" timeOffset="37">15121 11512 8082,'0'-11'924,"0"4"-377,0-3-162,0 9 451,0-4-301,0 5-231,-5 0 0,-1 0 383,-6 0-511,1 0 0,-2 0 176,-2 0-317,-3 5 70,-5-4 0,-1 9 247,-2-2-318,2 7 42,-4-2 0,5 5 173,0-3-176,0-2 83,5 3 0,2-4-40,4-1-114,1 6 82,5-5-84,-4 0 91,8-2 1,-3-4 132,5 6-404,0-1 165,5-5 1,2 4 84,4-2-233,6 2 218,-5 2 1,10-5-147,-3 1-62,2-1 108,2 5 1,4-4-204,0-1 276,-1 1-38,-3 3-198,-5 1 93,3-1 0,-8 0 86,2 1-203,-2-1 193,-2 1 1,-4-1-296,-3 1 309,-3-1-39,-1 0 1,-5 1 104,-3-1-103,-7 6-19,-3-5 83,-10 5-51,-1-6 1,-1 1-45,-1-1 164,1 1-106,0-6 0,4 3-18,7-5-439,2 5 89,6-8-174,-1 4 79,6-5 0,2-4 498,8 0 0,8-10 0,5 2 0</inkml:trace>
  <inkml:trace contextRef="#ctx0" brushRef="#br1" timeOffset="38">15361 12003 8007,'6'0'4512,"-1"0"1120,-5 0-8254,-5 0 2622,-1 0 0,-5 5 0,-1 2 0</inkml:trace>
  <inkml:trace contextRef="#ctx0" brushRef="#br1" timeOffset="39">6247 12837 7997,'0'-11'255,"0"3"325,0 0 53,0 6-170,0-8-294,0 8 1,-1-3 390,-3 5-334,-2 0 57,-6 0-435,1 0 180,0 0 0,-5 0 106,1 0 0,-4 0-72,4 0 0,-5 5 125,0 3 0,3 6-159,-2 1 1,5 4-212,-2-3 123,-1 4 1,4-2-71,-2 4 1,2 5 140,2 0 0,-1-1-22,1-3 0,1 4 56,2 0 0,-1-1-109,5-3 0,1 0 86,3 0 1,0 0-128,0-1 1,0-3 93,0 0 0,5-6 15,2-1 1,5-2 107,3-6 1,4-1-113,8-3 0,-2 0 147,5 0 0,-3-1-345,4-3 1,-6-1 0,2-4 9,-3 2-866,4-1 694,-9-3 1,6-1-131,-10 1-1152,0-1 1642,-3 6 0,4-9 0,2 2 0</inkml:trace>
  <inkml:trace contextRef="#ctx0" brushRef="#br1" timeOffset="40">6590 12814 8134,'0'-11'1383,"0"4"-992,0 2 28,0 5-120,-5 5 1,3 2-60,-1 4 0,-4 2 37,0 2 1,0 3-88,0 5 0,-1 0-150,-3-1 0,-1 5-145,1 0 0,1 1 169,2-2 1,-2-2 0,4 3-165,-1-3-269,-3-6 1,9 0 212,-3-3 0,3-6-131,1 2-284,0-2 6,0-3 311,0 0-71,0-6 14,5-6 0,0 0 26,3-5 1,3-6-432,0-2 399,1-2 0,4-2-206,-4 0 523,-1 0 0,1-5 0,-1-1 0,0-5 0,-4-1 0,3 2 0,-2 3 0,-3-8 0,0 11 0,-5-4 106,0 5 0,0 2 166,0 9 771,0 0-426,0 8-285,0 2 663,0 5-380,0 5-340,0 2 1,0 4 122,0 0-188,0 6 0,3 1-57,1 5-77,5-1 0,-2 5 131,4 0 1,0 3 26,1-3 0,0 4-178,4 0 1,-4-2 70,4 2 1,-4-6-63,0 2 0,-1-3 95,1-1 1,-1-2-121,0-2 1,1 1 77,-1-4 0,-1-1-28,-2-4 0,1-3-943,-5 0 637,0-1 1,-3 0-1183,3-4 1027,-3-1 0,3-2-1635,-8 0 954,-2 0 1052,-6 0 0,-4-5 0,-2-2 0</inkml:trace>
  <inkml:trace contextRef="#ctx0" brushRef="#br1" timeOffset="41">6521 13134 8998,'7'0'727,"-1"0"-462,-2 0 1,-2 0 113,6 0 0,0 0-95,3 0 0,2-1-296,2-3 1,3 1-249,5-4 1,-1 4-301,1-1 1,1-2-445,3-2 0,-3 2 223,3-1 781,-3-1 0,-1-4 0,0 1 0</inkml:trace>
  <inkml:trace contextRef="#ctx0" brushRef="#br1" timeOffset="42">7081 12803 8095,'-5'-12'0,"4"1"912,-4 5-173,5-5 252,0 10-73,0-4-362,0 5-379,0 5 0,0 3-148,0 7 1,0 3 167,0 5 0,3 3-177,1 1 0,0 3 86,-4-3 1,0 1-37,0-1 0,0-7-343,0 3 1,0-4 186,0 0 0,0 1-311,0-5 133,0 1 86,0-5 100,0 0 488,0-4-276,0-2 963,0-5-1043,5 0 0,1 0 16,6 0 1,-1 0-128,1 0 1,-1-1 57,0-3 0,2 2-102,2-1 1,-2 1 55,2 2 1,2 0 0,-1-1-11,2-3-771,-4 3 541,3-9 0,-6 9-130,0-3-1293,-4 3 346,3 1 1362,-9-6 0,9 0 0,-3-5 0</inkml:trace>
  <inkml:trace contextRef="#ctx0" brushRef="#br1" timeOffset="43">7481 12803 8246,'0'-13'1876,"0"3"-1396,0 10 0,0 1-176,0 3 1,0 2 365,0 6-125,0-1-325,0 6 0,0-2 146,0 8 1,0-7-7,0 7-441,-5-3 171,3 3 0,-3 0 57,5 0 0,0-4-62,0 0 0,0-5 322,0 1-779,0 3 278,0-5 1,0 3-172,0-4 1,2-5 39,1 1 154,-1-1 0,3 1 73,-5 0 0,1-6 45,3 2-23,-3 2 212,4-4-214,0 3 0,-2-2 111,4 1 0,1 0 150,3-4 0,1 1-18,-1 3-161,1-3-19,4 5 0,-2-6-101,5 0 75,-5-6 0,8 5-341,-3-3 0,-2 3 105,2 1 0,-3-4-783,3 0 0,-5-3 80,1 3 513,-7 0 367,2 4 0,-4-5 0,5-1 0</inkml:trace>
  <inkml:trace contextRef="#ctx0" brushRef="#br1" timeOffset="44">8451 12746 8097,'0'-12'691,"0"6"4,0 1-226,0 5-50,0-5 178,0 3-66,0-3-354,0 16 0,0-3-390,0 11 135,0 1 20,0 2 1,0 2-114,0 3 1,0-1 215,0 4 1,0-3-213,0 3 1,0-5 99,0 2 0,0-4 31,0-4 0,0 1 26,0-4 1,0-1 67,0-4 0,4-3-663,0-1 297,0-4-2,-4 2 310,0-5 0,0 5 0,0 1 0</inkml:trace>
  <inkml:trace contextRef="#ctx0" brushRef="#br1" timeOffset="45">8223 12757 8096,'4'-11'518,"0"-1"-345,5 1-173,-3-1 1216,5 6-733,6-4 0,-3 4 239,5-6-208,0 6-169,4-4 0,1 5 9,2-3-222,4-2 59,-1 9 1,0-5-23,-2 6-148,-3 0 99,9-5 1,-9 4-41,2-3 1,-1 3 302,-3 1-760,-4 0 318,4 5 1,-10-4 13,4 3-225,-4 3 166,0-6 1,-2 5-158,-2-2 54,2-3 212,-9 9 1,8-3-134,-5 4 103,-1 1 16,-3-1 1,0 2-2,0 2-8,0 3 1,0-1 54,0 5-45,6-4 1,-5 5-8,3-1 43,-3 1-32,-1-5 1,4 4-90,0-3 0,-1 1 86,-3-1 1,0-2-218,0-6 208,5 0-13,-3 1-569,3-1 84,-5-4-62,0 3-308,0-9 437,0 4-96,0-5 1,5 0-1,1 0 1</inkml:trace>
  <inkml:trace contextRef="#ctx0" brushRef="#br1" timeOffset="46">9091 12677 8237,'0'-11'331,"0"-1"0,0 5 1339,0-1-618,0 6-571,0-4 0,4 12-276,0 1 45,-1 8 1,-3 3-191,0 5 48,0 5 1,0 1 110,0 5 1,0 1-109,0-1 1,0-1 326,0-3-762,6 3 288,-5-3 0,4-1-15,-5-3 1,0-3-48,0-4 1,0 2-541,0-6 295,0 0-173,0-9-941,5 4 778,-4-8 286,4 3-1206,-5-5 381,0 0 1218,-5 0 0,-1-10 0,-6-3 0</inkml:trace>
  <inkml:trace contextRef="#ctx0" brushRef="#br1" timeOffset="47">8817 12986 8172,'0'-7'557,"0"2"1,0 4-83,0-3 43,0 3 169,5-4-384,1 5 0,7 0-74,2 0 1,3-4-197,5 0 0,1-1-39,3 1 1,2 2-190,5-6 1,-3 4-1296,-1-3 787,0 4 459,0-7 1,-2 9-1408,-6-3 867,1-3 784,-5 6 0,4-9 0,-5 4 0</inkml:trace>
  <inkml:trace contextRef="#ctx0" brushRef="#br1" timeOffset="48">9365 12769 8172,'6'-13'0,"-2"-2"0,-2 2 0,-2-2 745,0 7-3,0-2 530,0 4-357,0-1-83,0 2-563,0 5 1,0 7-370,0 4 1,-4 2 119,0 6 0,0 3-45,4 5 1,-4 1 121,0-1 0,1-2-98,3 6 1,0-5-151,0 5 1,0-6-120,0 2 0,0-7 34,0-1 1,0-5 64,0 1 1,0-2 203,0-2 0,0-3-61,0 0 1,1-6 225,3 2 1,-2-3-139,6-1 1,0 0 87,3 0 1,4 0 0,2-1-49,0-3 1,2-2-10,4-6 1,0 5-188,0-1 0,0 2 79,0-2-517,-6-2 365,0 9 1,-6-6-62,1 4-546,-1 1 183,-4-3 103,-2 5-1414,-5 0 1904,-5 0 0,-7 5 0,-6 2 0</inkml:trace>
  <inkml:trace contextRef="#ctx0" brushRef="#br1" timeOffset="49">9285 12963 8143,'0'-8'0,"0"0"285,0 6-118,5-3 1,2 1 784,4 0-607,0 0 1,2 3 0,2-1 59,4-2-406,8 0 135,-3-1 1,4 4-65,-5-3 0,4 3 253,-1 1-812,-4-6 421,-1 5 0,-4-4 53,2 5-883,-3 0 599,-4 0 1,-5-4-1340,1 1 837,-5-1 801,2 4 0,-5-5 0,0-2 0</inkml:trace>
  <inkml:trace contextRef="#ctx0" brushRef="#br1" timeOffset="50">9297 12757 8125,'0'-11'489,"5"-1"1,1 5-263,5-1 1,2 4 366,2-3-179,3 4-236,5-2 1,5 1-171,2 0 55,3-4 60,2 6-438,-6-3 277,4 0 0,-4 4 226,5-3-646,-5-2 397,4 4 0,-8-3-53,1 5 0,-6-1-68,-1-3 1,-5 3-196,2-3 161,-4 3-16,0 1 31,-1 0 183,-4 0 46,-2 0 416,-5 0-275,0 5 0,0 1 58,0 6 306,0 4-329,0 2 0,0 5 193,0 0-191,0 0 0,0 1-98,0 2 1,0-2 77,0 3 0,0-3-232,0-1 1,-4 0 63,0 0 1,0-4-148,4 0 0,0-5-67,0 1 13,-5-2 23,4-2 84,-4-5 46,5-1 252,0-5-219,0-5 1,-1-1-52,-3-5 1,2-1-2,-1 1 1,1-2 57,2-2-39,0 2 28,0-3 0,-3-1-3,-1-2 1,0 1-4,4-1 0,0 0 31,0-4 0,0 1-31,0-1 1,0 1 3,0 3 5,5-2 161,-4 8-156,4 1 0,-3 4 26,1 4-14,-1 0 1,7 5-57,-6 3 0,5 2 55,-4 6-291,5-1 269,-3 1 3,0-1-8,5 1 1,-6-1-9,2 0 1,3 1-34,-2-1-181,2 1 199,2-1 0,-1-3-42,0-1-258,1-4 287,-1 2 0,1-5 73,-1 0-81,6 0-10,-5 0 294,5 0-267,-6 0 0,2-4-45,2 0 256,-2-5-91,3 3 0,-4-5-58,-1-1 1,4 0 22,1-4 0,-1 4 27,-4-4 209,1-1-242,-1 4 1,1-4 211,-1 6-118,0 0 0,-3 4 15,0 3-68,-6-2 0,4 7 299,-2 3-320,-2 3 0,1 14 75,-6-2 247,1 8-169,-8-3 0,8 5-78,-6-2 0,4-3 21,-3 2 0,3-1-359,-4-3 119,6 1 69,-3 0 0,5-5-943,0-3 452,0-2 264,0-2-1114,0-4 359,0-2 994,0-5 0,10 0 0,2 0 0</inkml:trace>
  <inkml:trace contextRef="#ctx0" brushRef="#br1" timeOffset="51">11044 12437 8281,'0'-6'-1005,"0"-4"1005,0 9 1590,0-10-310,0 10 157,0-4 8,0 5-1182,0 5-9,0 7 1,0 5 139,0 6-187,0 5 0,0 1 207,0 6-192,0-6-31,0 9 0,0-12 191,0 9-424,5-9 98,-4 7 1,6-5-333,-4 3 219,-1-3 54,3-6 0,-4-2-161,3-1 0,-3-5-87,3 1-24,-3-3 59,-1 0 87,0-1-301,5 1 55,-3-6 167,3 4-167,-5-9-16,0 5-1614,0-6 0,0 0 0</inkml:trace>
  <inkml:trace contextRef="#ctx0" brushRef="#br1" timeOffset="52">11055 12837 8227,'0'-6'859,"0"-4"-193,0 3 83,0 1 31,0 1 167,0 5-334,5-5 1,2 3-94,4-1-251,1 1-125,-1 2 1,6-3-99,2-1 18,2 0 1,2-1 153,0 4 0,0-8-296,0 5 111,4 0 0,-2 0 0,1 0-536,-2 2 225,-1 1 165,0-4 0,-4 3-1197,0-1 880,-5 1 1,-1 2-857,-6 0-818,-4 0 1,2-1 2103,-5-3 0,-5 3 0,-1-4 0</inkml:trace>
  <inkml:trace contextRef="#ctx0" brushRef="#br1" timeOffset="53">10975 12529 8397,'0'-8'1257,"0"0"-472,6 6 275,0-3 0,5 4-727,1-3 1,4 3 120,3-3-219,3-3 1,6 6 0,2-4-1,3 1 680,1 0-325,1-4-958,-1 6 758,5-3-126,-3 5-68,3 0 0,-3-4-169,2 1 65,-8-1 0,7 4 0,-9 0 0,0 0 1,-1 0-521,-6 0 0,1-2 712,-7-1-668,0 1 181,-3-3-916,-6 5 757,-1 0 0,-6 0 1,-3-1-1,-5-1 414,-5-2 0,-4 0 0,-5 4 0</inkml:trace>
  <inkml:trace contextRef="#ctx0" brushRef="#br1" timeOffset="54">11649 12997 12939,'7'-5'2757,"-2"4"-2118,0-4-23,-4 5-1028,4 0 226,0 0 214,-4 0-28,10 0 0,-10 0 0,4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9.07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3678 14322 8062,'0'-7'166,"0"2"0,0 4 344,0-3-102,0 3 50,0-4-171,0 5 1,-4-1 62,0-3 10,0 3 47,4-4-58,-5 5-305,4 0 35,-9 0 1,7 0 375,-5 0-222,1 0-1,-5 0-203,1 0 142,0 0 1,-1 0 132,1 0-335,-1 5 51,1 1 0,-4 2 238,-1-1-361,1 1 118,4 3 1,-2 1 65,-2-1-312,2 0 165,-3 1 0,6-5-153,2 1 127,-2 0 1,7 3-4,-4 1 1,4-5 122,-1 1-83,3-1 32,1 5 38,5-1 1,1-1 40,6-2 1,3 1 10,0-5 0,2 1-28,-2-1 1,-1 1 10,5 2 1,-1 2 71,1-5 0,-1 5-77,-3-2 1,-3 4-1,4 0 1,-4 0 3,0 1 0,-6-1-45,-2 1 0,1-1 68,-1 1-28,0 4-221,-9-3 196,-2 3 1,-4-1 35,-1 1 1,0 3-33,-4-4 1,3 0 366,-6-3-243,-1-1 1,1 0 0,0 0 115,-1-4 0,-1 2-179,-2-5 0,4 0 4,0-4 1,5 0 69,-2 0 1,4 0 18,0 0 0,2-2-620,3-1 221,-4 1-698,10-8-800,-4 9 1349,5-9 0,1 9-2164,3-3 2535,2 2 0,6-3 0,-1-1 0</inkml:trace>
  <inkml:trace contextRef="#ctx0" brushRef="#br0" timeOffset="1">3860 14447 7960,'0'-6'555,"0"-4"-264,0 9 1,0-6 236,0 3-27,0 3 410,0-9-400,5 9-144,-3-4 299,3 0 19,-5 3-46,0-3-326,0 5-116,0 5 1,0 2-120,0 4-18,0 6 1,0-5 202,0 4-332,0 1 77,0 1 1,1 1-345,3 0 272,2 0 0,2 3-73,-1-3-5,1 2-14,3-8 148,6 9-159,-4-10 184,8 5 0,-7-6-19,5 1 1,0-2-15,4-3 0,-4 2 18,0-5 114,-5 0-117,3-4 1,-2 0 252,0 0-237,-5 0 1,0-1 18,-2-3 121,2 3 0,-2-10-82,-1 4 162,1-3-94,-2-7 0,3 1-3,-5-3-174,0-8 96,-4 8 1,0-10-32,0 2 0,0 2 0,0-6 0,-2 2-479,-1-1 226,1 2 108,-3 5-520,0 5 146,4 2 115,-9 4-1458,9 1 529,-10 4 1304,10 2 0,-4 5 0,5 0 0</inkml:trace>
  <inkml:trace contextRef="#ctx0" brushRef="#br0" timeOffset="2">4431 14345 7961,'0'-7'918,"0"2"-444,0 0 170,0 4-310,0-4 102,0 5-191,0 5 1,0-3 88,0 6-29,0 0-124,5 3 0,-2 4 72,5 0 0,-5 6-15,5-2 1,-4-1-98,3 1-138,-4 0 26,2-2 0,-1 5-209,0-3 127,-1-2 37,-3 4-355,0-8 159,0 3-56,0 1 1,0-5-163,0 4 0,-1-7 147,-3-2-505,3-4 130,-4 2-487,5-5 96,0 0 397,-5 0 652,4 0 0,-15 5 0,4 1 0</inkml:trace>
  <inkml:trace contextRef="#ctx0" brushRef="#br0" timeOffset="3">4363 14436 7961,'0'-11'566,"0"-1"-271,0 6 1,0-4 179,0 2 320,5-2-425,6-2 1,3 1 326,5 0-516,-5-1 0,8 1 89,-3-1 1,2 2-49,2 3 1,0-2-103,0 5 1,0-4 241,0 4-139,-1 1-319,1 3 143,-5 0 1,2 0-11,-4 0 0,-2 5-101,-7 2 1,2 4-201,-5 0 212,0 0 0,-4 2-38,0 2 1,-5-2 73,-3 2 0,-2-1-81,-2 1 0,-3-2 47,0 2 0,-4-2 11,4-2 0,-6 1 84,2-1 0,3-3 58,1-1 139,-3 1 445,5-2-277,-3-1-318,9-5 1,7 0 41,8 0 0,6 0 2,1 0 1,7 0 135,1 0 1,1 0-188,6 0 0,-5 0-13,2 0 1,1 2-22,-1 2 1,-2-3-145,-6 3 0,1 1-32,-4-1 0,-1 3 66,-4-3 0,-3 5-22,0-2 0,-6 4 27,2 0 1,-4-3-162,-4-1 0,-2 5 30,-6 3 0,-4 1 98,-3 0 1,-4-2 146,-4 5 1,-2-5-132,-5 1 1,3 1 198,1 0-52,-1-6 1,-2-1-106,3-6 209,7 6-183,2-7 1,8 3-128,-2-5-85,7 0 1,3-5-1165,5-3 898,0 3 0,10-5-30,5 2 511,6-2 0,7-2 0,1 1 0</inkml:trace>
  <inkml:trace contextRef="#ctx0" brushRef="#br0" timeOffset="4">5254 14345 7881,'0'-12'54,"0"6"0,-2-3-54,-1 5 1257,1 0-317,-3-1-247,0 4 246,-1-9-538,-1 9 0,-3-4 206,3 5-363,-4 0 1,-1 5-18,-3 2 0,2 3 14,-2 2 1,1 4-118,-2 3 0,3-1 90,-7 1 1,7 0-158,-3 4 1,5 0 46,3 0 1,-1 3-229,6 1 1,-1-2 79,4-6 1,1 2-182,3-6 1,2 4 82,6-4 1,-1 0 110,0-3 0,6-6 121,2-2-89,3 2 0,0-4-6,1 1-298,0-1 184,5-7 0,-3 2 28,6-5-990,-6 1 681,3-5 1,-5 5-2307,0-1 1331,-5 6 1375,-2-3 0,-10-1 0,-1 0 0</inkml:trace>
  <inkml:trace contextRef="#ctx0" brushRef="#br0" timeOffset="5">5596 14322 8001,'7'-7'384,"-2"-3"-44,-5 9 0,0-4 55,0 0 141,0 4 13,0-4-29,0 5-421,0 5 1,-2 1 112,-1 5 1,0 2 91,-5 2 1,5 2-78,-5 2 0,2 6 47,-2-2 0,-1 4-123,5-1 0,-3 2-122,3 3 0,-1 0 79,1-4 1,2 1-102,-6-1 1,4-3-392,-4 2 0,6-7 242,-2-3 0,2-4-425,-2 0 0,3-5-50,-3 1-1237,2-5 417,2 2 345,0-16 767,6 4 0,-1-13 325,2 4 0,3-4 0,-3 2 0</inkml:trace>
  <inkml:trace contextRef="#ctx0" brushRef="#br0" timeOffset="6">5630 14185 8001,'0'-12'0,"0"1"1289,0 5-285,0 0 537,0 6-1176,0 6 0,6 4 356,1 5-426,3 5 1,3-2 16,2 5 1,-2 1-86,2 3 0,2 2-179,-2 5 0,0-4 100,-3 1 0,0-4-40,3 3 0,-2-5 93,2 2 1,-3-4-117,-5-4 0,4 1 139,-4-5-194,3 6 0,0-9-824,-2 4 613,2-4 1,-8-4-1709,1 0 946,-1-6 622,-2 3 0,-2-5 72,-1 0 0,-4 0 249,-4 0 0,-6 5 0,-1 2 0</inkml:trace>
  <inkml:trace contextRef="#ctx0" brushRef="#br0" timeOffset="7">5505 14664 8001,'5'-11'828,"-4"5"-442,9-5 1,-3 9 179,4-6 88,1 6-324,4-8 1,-2 7 173,5-5-439,0 1 23,4-5 1,4 5-564,-1-1 404,6 1 0,-4-5-78,2 1 1,2 3-195,-5 1 1,-1 3 342,-3-4 0,0 0 0,0-3 0</inkml:trace>
  <inkml:trace contextRef="#ctx0" brushRef="#br0" timeOffset="8">6339 14265 7931,'0'-12'0,"-4"1"611,0-1-195,0 1 214,4 5 68,-5-5-61,-1 5 323,-6 0-726,1 1 0,-1 5-63,1 0 1,0 1-114,-1 3 1,1 2 116,-1 6 1,0-1-185,-4 0 59,4 1-89,-5-1-99,6 1 94,-1-1 1,-3 4 12,0 1-128,5-1 184,0-4 1,5 1 9,-3-1-151,3 0 137,5-4 0,0 3-146,0-2 168,5-3-35,1 5 1,11-5 245,2 2-224,2 4-2,2-10 230,5 9-226,-4-9 0,9 8 46,-2-5-150,-3 5 115,0-8 0,-6 9 51,1-2-76,0 2 24,0 1 1,-7-2-114,-4 3 109,-1-3 1,-9 7-180,1-4 163,-1 4 10,-7-3-30,-2 8-151,-9-8 156,-2 9 0,-6-8 3,-3 5 29,-2-5-37,-5 7 0,3-8 3,1 2-21,4-2 16,-7-2 1,13-4-444,-3-4 196,8-1 113,-1-2 1,8 0-1210,0 0 849,6 0 1,-2-2 493,8-1 0,7-4 0,7-4 0</inkml:trace>
  <inkml:trace contextRef="#ctx0" brushRef="#br0" timeOffset="9">6567 14310 7971,'0'-12'862,"0"-4"-527,0 15 119,0-9-1,0 9-174,0-4 1548,0 5-1199,0 5-224,0 1-118,0 11 1,0 0 48,0 6-570,0 0 231,0 0 0,0 1-322,0 3 305,0-3 1,-4 5-337,0-2 1,1-3 106,3 2 116,0-7-74,0 3 45,0-4 1,1-1-198,3-1 526,2-9-135,5 3 1,2-8-141,2 2 417,-2-3-193,9-1 0,-5 0-73,6 0-28,0-5 1,0 2-490,0-4 0,-4 3 66,0-4 188,-5 6-464,-3-3 133,-1-1 148,-8 5 404,-2-9 0,-7 9 0,-4-4 0</inkml:trace>
  <inkml:trace contextRef="#ctx0" brushRef="#br0" timeOffset="10">6453 14527 8132,'10'-6'160,"-2"1"1059,7 5-726,3-5 0,-1 4 254,6-3-450,5-3 0,1 2 38,6-2-495,-6-3 212,4 3 0,-9 0 187,2-1-463,-7 0 214,3 2 0,-11 0-1356,1 2 567,-1 3-1109,-9-4 1908,3 5 0,-15-6 0,-3 0 0</inkml:trace>
  <inkml:trace contextRef="#ctx0" brushRef="#br0" timeOffset="11">6498 14310 7971,'-5'-6'-503,"4"-4"503,-4 4 1295,10-6-810,1 1 1,6 3 231,-1 0 248,6 6-552,1-3 1,6 1 266,2 0-531,-2 0 0,6 1 0,-5-1-207,2 1 85,4-3-56,-7 5-967,4-4 775,-5 5 1,-1-4-441,-3 0 1,1 0 660,-5 4 0,1 0 0,-5 0 0</inkml:trace>
  <inkml:trace contextRef="#ctx0" brushRef="#br0" timeOffset="12">7435 13956 7974,'0'-11'0,"0"5"1356,0 0-398,0 1-291,0 4-443,0-4 0,0 5 330,0 5-263,0 1 1,0 11 183,0 2-191,5 3-116,-4 5 0,4 3-37,-5 4 93,0 0-28,0 6 0,0-4-249,0 6 0,0-5 110,0 1 1,0 0-161,0-4 1,0 3 48,0-6 1,0-3 4,0-2 0,0-5 112,0-2-78,5-5 48,-3 2 0,3-5-88,-5 1 107,0-6 27,5-1-91,-4-5 97,4 0-3189,-5 0 2498,0-5 606,0 4 0,0-9 0,0 3 0</inkml:trace>
  <inkml:trace contextRef="#ctx0" brushRef="#br0" timeOffset="13">3335 15110 7851,'5'-7'561,"-4"2"-209,9 5-134,-8 0 107,8 0 1,-4 0-210,6 0-31,-1 0 0,0 0 132,1 0-51,4 0 0,-2 0-2,5 0 1,0 0-14,4 0 1,0-3-30,0-1 0,0 0 56,0 4 1,1-4-197,2 0 1,-2 1-6,3 3 1,-3 0-41,-1 0 0,0 0-26,0 0 0,0 0 100,-1 0 1,4 0-49,-3 0 0,6 0 59,-6 0 21,2 0-140,-2 0 110,5 0 0,-2 0-1,9 0 190,-4 0-715,9-6 529,-6 5-37,0-9 45,6 9-4,-5-9 1,8 7-87,-5-5 132,0 6 1,-1-7-103,-2 5 1,5 0 54,-6 4 1,2-3-59,-6-1 1,2 0 34,-5 4 0,3 0-138,-3 0 1,0 0 80,-5 0 0,2 0-205,3 0 235,-3-5 1,9 2 213,-2-4 1,3 3-228,4-4 1,-5 5 11,5-5 0,-5 2-59,5-2 161,-2 3-115,-7 5 0,3-1 59,-6-3 1,1 3 132,-4-3 0,-2 2 8,-2 2 14,3 0-151,-4 0 1,4 4 49,1 0-50,5 0-169,1-4 132,11 0 43,-5-5 0,8 2 32,-4-4-161,4-1 125,-8 2 1,5-3-1,-6 5 82,0 0-98,-5-1 1,3 4 128,-5-3-113,-1 3-5,-3 1 1,0 0 179,0 0-88,0 0 0,3 0 69,1 0 0,6 0-121,1 0 0,0 0-120,5 0 1,0 0 73,-1 0 0,0 0-113,-4 0 0,1-4 55,-1 0-93,0 0 143,0 4 0,1-3-12,-1-1 0,0 0-24,0 4 0,-3 0 156,-1 0 1,1 0-85,3 0 1,-5 1 76,-2 3 0,2-3-44,1 3 0,0-3-133,0-1 1,1 0 50,3 0 1,0 0-132,0 0 1,1 0 91,-1 0 0,-4 0 39,1 0 0,-6 2-13,2 1 1,-3-1-17,-1 2 1,-2-3 195,-2-1 1,2 4-109,-6-1 1,4 1 62,-4-4 0,5 0-99,0 0 1,-4 0-1,-1 0 0,2 0-8,-2 0 0,0 0-3,-3 0 0,-5 0-95,1 0 0,-4 0 96,3 0 11,-4 0-68,2 0-268,-5 0 13,-5 0-2005,-2 0 1255,-4 0 1061,0 0 0,-1 0 0,1 0 0</inkml:trace>
  <inkml:trace contextRef="#ctx0" brushRef="#br0" timeOffset="14">8109 14573 7942,'-12'-5'677,"1"4"-20,5-4-81,-5 0 176,10 3 222,-4-3-410,5 5 521,0 0-1059,5 0 0,-4 1-2261,3 3 2235,-2-2 0,-2 8 0,0-4 0</inkml:trace>
  <inkml:trace contextRef="#ctx0" brushRef="#br0" timeOffset="15">8840 14173 8052,'-12'-6'744,"6"1"-256,1 5 1870,5 0-1837,0 5-203,5 1 1,-2 10 29,4-1 98,-4 5-194,7-2 0,-9 8-9,3 1 1,-3 1 2,-1-1 0,0-3-182,0 2 0,0-1 65,0-3-426,-5 1 273,4-5 0,-4-2-158,5-4 0,0-1-835,0 1-114,0-6-915,0 4 514,0-8 787,0 3 359,0-5 1,0-5 385,0-3 0,0-2 0,0-2 0</inkml:trace>
  <inkml:trace contextRef="#ctx0" brushRef="#br0" timeOffset="16">8840 14150 8000,'0'-6'1231,"0"1"1,1 5-843,3 0 1,-2 1 217,6 3 0,-4-1-146,3 4 1,1 5-127,3 3 0,5 5 44,-1-1 0,5 3-92,-1 1 0,3 0-119,1-1 1,3 1 71,1 0 1,3-1-161,-3-3 1,0 1 1,-4-5 0,2 2-117,-2-2 98,2-2 0,-12-1-290,2-4 122,-2-1-120,-2 0-70,1-2 301,-6-5-1206,-1 0 382,-5 0 257,-5 0-1592,-1 0 1370,-6 0 0,1 0-1378,-1 0 2161,-4 0 0,3-5 0,-3-2 0</inkml:trace>
  <inkml:trace contextRef="#ctx0" brushRef="#br0" timeOffset="17">9274 14162 8097,'0'-18'0,"0"2"0,0 4 804,0 1-414,0 4 0,0-3 324,0 3 16,0 2 621,0 0-1006,5 5 0,-4 1-119,3 3 1,-3 3 128,-1 8-440,0 3 156,0 5 1,0 0 76,0 0 1,-4 1-100,1 2 1,-1 0-433,4 4 1,0-6 170,0-1 0,0-1-410,0-7 0,0 4 94,0-4-1078,0 1 1023,0-10 1,4 4 582,-1-2 0,6-3 0,-2 0 0</inkml:trace>
  <inkml:trace contextRef="#ctx0" brushRef="#br0" timeOffset="18">9559 14105 8095,'0'-12'1007,"0"6"-141,0-4 722,0 9-1104,-5-4 0,3 5-28,-6 0 0,2 5-154,-2 2 1,-2 8-53,2 4 1,-2 7-58,-1 0 1,3 2-116,1-1 0,4 1 28,-1 2 0,3-2-182,1-5 1,6-1 120,6-3 0,4 1-193,7-5 1,0-5-13,0-6 1,5-2 46,2-2 1,-1 0-11,2 0 146,-1-6 1,-1 0-82,-2-5 0,-3-2 77,-1-2 0,-1 2-110,-3-2 1,-3-3 71,-5-1 1,-4-2-17,-3-2 0,-3-1-217,-1-3 1,-10-1 71,-5-2 1,-6-3-183,-2 2 1,-5 3 78,-2 2 1,-3 3-591,-1 4 1,-3 6 387,3 5 0,-1 7 0,13 1-959,4 6 1444,4 5 0,7 5 0,2 2 0</inkml:trace>
  <inkml:trace contextRef="#ctx0" brushRef="#br0" timeOffset="19">10427 14002 8135,'-6'0'440,"1"0"245,5 0-175,-5 0-33,3 0 1,-3 5-164,5 3 1,0 2 149,0 1 0,4 6-105,0 2 1,1 2-172,-1 2 1,-3 4-36,3-1 0,-3 5-205,-1-4 0,2-1-89,1-3 0,-1-1 138,1-3 1,2-3-41,-1-4 1,5-1 32,-1 0 1,-3-3-1225,-1 0 642,2-6-1042,-5 3 744,4-5 680,-5 0 0,0-5 1,0-1-1</inkml:trace>
  <inkml:trace contextRef="#ctx0" brushRef="#br0" timeOffset="20">10370 14288 8135,'8'-4'406,"-1"0"-128,1-5 1,3 8 111,1-3 37,-1-2 0,6 3-122,2-5 1,4 5 0,2-5 461,2-1-681,4 4 1,-5-5-101,4 2 116,-4-2 0,0 4 288,-7 2-1125,3-2 1,-13 4 308,2-1-1448,-7 1 844,1 2 898,-5 0 0,-5 0 0,-1 0 0</inkml:trace>
  <inkml:trace contextRef="#ctx0" brushRef="#br0" timeOffset="21">10370 14036 8155,'8'-4'104,"1"-1"311,3-1-135,0 3 0,9-7 446,-2 3-462,8-3 1,0-2 537,7 1-341,-7-1 61,6 1-152,-6-1-209,-2-4 1,3 7-1,-6-1 163,1 4-21,-5 2-122,4-1 1,-10 3-125,3-1 1,-2 3-57,-1 3 1,-4 3 151,4 1 0,-7 3 0,6-2 13,0 2-224,-1 1 179,1 1 1,-3-1-108,-1 1 57,1 4 1,2-3 72,-2 2 11,2 3-69,-9 0 0,5 5-107,-2-1 0,-2 1-134,1 0 28,-1 0 167,-2 0 1,0 2-151,0-2 0,0 2 87,0-6 1,0-1 0,0 0-248,0-2 125,0 0 0,3-9-307,1 1-231,0-6 207,-4 3-1330,0-5 1173,0-5 0,0 3-1398,0-6 2031,-5 1 0,4-5 0,-4 1 0</inkml:trace>
  <inkml:trace contextRef="#ctx0" brushRef="#br0" timeOffset="22">10896 13933 8092,'11'-5'-322,"0"3"322,1-6 1269,-1 6-770,1-8 1,4 8 34,3-2 1,0-1-111,4 2 0,-3-1 34,7 4 1,-3 0-29,-1 0 1,4 0-177,-1 0-19,1 0 1,-4 0-315,0 0 115,-1 5 1,-4 1 223,-3 6-510,3-1 257,-5 0 0,-2 1-89,-7-1 1,-3 2-131,-1 2 0,-6-1-31,-5 5 0,-6-4 54,-6 4 0,0 1-413,1 2 256,-6-4 124,4 4 1,-8-6-36,5 3 153,1-2 1,3-2 197,0 0 1,6-3-109,6-5 1,1 1 98,6 3 1,0-3 99,4-1 0,1-3-148,3 4 1,8-4 105,7 3 0,0-4-57,4 1 1,-3-3 30,6-1 1,2 0-61,-1 0 0,0 0-215,-4 0 0,-1 0 127,1 0 1,-5 0-661,-3 0 0,-2 0 67,-2 0 287,-4 0-1547,-2 0 1630,-5 0 0,-10 0 0,-3 0 0</inkml:trace>
  <inkml:trace contextRef="#ctx0" brushRef="#br0" timeOffset="23">11558 13911 8019,'0'-18'0,"1"1"0,3 6 1076,-3 5-612,4-5 1,-5 9 100,0-6 1,2 6 694,1-2-677,-1 3 1,3 6-181,-5 2 0,0 9-278,0 3 1,0 2 274,0 2-365,0 5 39,0-4 1,0 8 4,0-6 0,1 5-160,3-4 1,-2 3 118,6-3-259,-5-1 121,2-3 0,-2-4-456,1 0 1,1-9-98,-1 2-62,-3-3 1,4-2-28,-5 1-1243,6-6 1985,-5 4 0,4-6 0,-5 0 0</inkml:trace>
  <inkml:trace contextRef="#ctx0" brushRef="#br0" timeOffset="24">11741 13911 8115,'0'-7'931,"0"2"25,0 5-599,5 0 328,-4 0-362,4 0 1,-5 1 130,0 3 10,0 3-158,0 4 0,0 4 204,0 0-272,5 6-60,-4-3 1,4 8-102,-5 1 1,0 0 191,0-5-475,0 1 218,0 0 0,4 0 55,0 0 1,0-6-53,-4-1-151,5 1-25,-4-4 0,6 2-99,-4-7 61,-1-3 165,3-5 171,-5 0 43,0-5-83,0 4 0,1-4-40,3 5-74,-3-5 56,9 3 0,-7-3-199,4 5 195,1 0 1,3 0 1,5-1-40,-1-3 0,4 3 45,-4-3-90,11 3 56,-7 1 0,8 0-71,-4 0 1,-1-4-146,-3 0 1,3 0 190,-3 4-1010,-3-5 661,6 4 1,-14-4-776,4 5 137,-8 0 1004,1-5 0,-10 4 0,-2-4 0</inkml:trace>
  <inkml:trace contextRef="#ctx0" brushRef="#br0" timeOffset="25">11741 14128 7925,'0'-12'699,"5"6"0,1-3-68,5 5 0,1-3 20,-1 3 1,2 0-189,2 4 1,-1-4-37,5 0 0,-1-1-200,1 1 0,3 3 28,-3-3 0,-2-1-141,2 1-114,-5 1 170,8 3 1,-9-4-3620,2 0 1235,-2 0 316,-7 4 1047,-1-5 851,-5 4 0,-5-4 0,-1 5 0</inkml:trace>
  <inkml:trace contextRef="#ctx0" brushRef="#br0" timeOffset="26">11786 13899 8182,'12'-4'506,"-1"1"0,1-2 44,-1 1 0,2 1 21,2-4 0,3 3-208,5-4 0,1 4-96,2-3 1,0 3-44,4-4 1,-3 2 30,3-2 1,-4 3-57,0 5 0,-3 0 61,-4 0 0,1 0-63,-4 0 0,-1 2 171,-4 1-408,1 4 211,-6 4 0,4 1-29,-2-1 1,-2 0-149,2 1 0,-4-1 149,3 1 1,-4 3-101,1 0 0,1 0-165,-2-3 1,5 3 59,-4 0 0,1 4-126,-1-4 0,-3 6-134,3-2 188,-3 2 43,-1-3 1,4 2 20,0-4 130,0 4-85,-4-7 1,0 3-42,0-4 225,0-1-104,0-5 1,0 1 46,0-4-106,0-1 407,0 3-183,0-5-7,0-5 1,0 2-64,0-4 0,0-1-284,0-3 0,-4-5 152,0 1 0,0-4-286,4 4 0,-4-5-149,0 0 1,-3-1 206,3-2 1,0 0 13,4 0 0,0 2 59,0 2 1,0-2 204,0 6 1,0 0-46,0 4 1,0 3 369,0 0-224,0 6-13,0-3 1,2 6-13,1 3 1,0 2-33,4 6 0,5 3 135,3 0 0,5 5-104,-1-1 0,7 3-47,1 1 1,4-4 63,0 0-74,-3-5-508,5 7 491,-9-8 0,4 7-17,-6-4 0,-2-1-93,-1-4 0,-5 3-24,1-2 0,-6 2 65,-2-7 0,-3-2 21,4-1 137,-6 2 436,3-4-406,-5 3 0,0-10 253,0-3 1,0-2-113,0-1 0,0-2 16,0-2 0,0-3-378,0-5 1,-1 0 182,-3 0 0,-2-3-416,-6-1 0,1-3 108,0 3-1257,-1 0 944,1-1 0,1 4-14,2-2 0,-1-2-172,5 1 0,0 2-118,4 6 1,4 2-247,0 6 1,5 1-1073,-1 2 2093,2 3 0,1 5 0,1 0 0</inkml:trace>
  <inkml:trace contextRef="#ctx0" brushRef="#br0" timeOffset="27">12848 13831 7995,'6'-18'396,"-5"1"0,4 6 76,-5 0 0,1 3 589,3 0-619,-3 6 0,4-5 734,-5 4-361,0 1-557,5 2 1,-3 12-66,1 7 0,-1-1 61,-2 1 1,0 3-155,0 5-114,0 0 240,0 1-433,0-4 225,5 4 0,-4-2 163,3 1-791,2 0 448,-4-4 1,6-1-49,-4 1-510,0 0 477,1-5 1,-4-2-382,3-4 1,1-5 43,-1 1-134,0-6 82,-4 4-645,0-6 1,-4-6 805,0-1 0,-5-3 471,2-2 0,-3 1 0,-2-1 0</inkml:trace>
  <inkml:trace contextRef="#ctx0" brushRef="#br0" timeOffset="28">12746 13785 7995,'6'-11'0,"4"0"654,-2 4-157,2-3-221,1 8 1,2-7 695,2 6-430,3-1-157,5 4 172,0-5-250,0 4 0,1-5-131,2 6 0,4 4-86,4 0 1,-1 5-47,-3-1 1,2 6-37,-5 1 1,-1 1-578,-3-1 420,-5 3-28,-2 0 1,-5 4-90,-4-3 0,-2 2 47,-5 2 15,0 0 153,0 0 1,-2 0 32,-6-1 0,0-3 15,-7 0 0,-3-1-68,-1 1 299,-7 3-132,2-9 0,-9 3 66,2-5 0,-1 0-75,2-4-204,2 3 144,5-8 0,5 3 29,3-5-303,3 0 122,5 0 1,2-2-194,5-1 1,0-4-1266,0-4 1066,5-1 1,2 1-720,4 0 1236,0 4 0,6-3 0,1 4 0</inkml:trace>
  <inkml:trace contextRef="#ctx0" brushRef="#br0" timeOffset="29">13568 13739 8031,'0'-12'0,"0"-4"655,0 9-324,0-8 1,0 8 335,0-4-278,0 4-217,-5-3 0,2 9 560,-4-3-308,-1-2 57,-3 5-565,4-4 138,-8 5 1,8 1 212,-9 3-428,-1-3 212,4 9 1,-5-4 188,3 6-379,2 4 127,-3-3 0,4 3 36,1-4 36,4-1-11,-3 6 0,9-5-1,-3 4 0,3-4 79,1 0-282,5-1 225,1 6 0,10-5 75,-1 4-225,5-4 61,-2 0 1,5-1-54,0 1-256,-1-1 204,1 0 0,-1 1-204,-3-1 0,1 1-91,-5-1 75,1 1 273,-5 4 1,1-3-138,-1 2 295,-5-2-187,-1 3 1,-5-3-142,0 2 636,0 3-288,-5-5 0,-2 3 322,-9-5 1,-1 5-198,-6-1 1,-1 0 109,-3-3-119,-2-1-120,-5 0 0,3-3-336,1 0 1,4-6-351,0 2 1,3-3-548,4-1 0,4-5 1130,7-2 0,-2-9 0,3-1 0</inkml:trace>
  <inkml:trace contextRef="#ctx0" brushRef="#br0" timeOffset="30">14310 13831 8029,'0'-12'0,"0"5"0,0-1 484,0 5 144,0-7 322,0 9-328,0-9-223,0 9-128,0-4 0,2 5 102,1 0-79,-1 0-122,8 0 1,-8 5 171,6 2-367,-5 8 79,7-2 0,-8 9 211,6-3-424,-6-3 194,9 6 0,-10-4-180,3 4 1,1-3 76,-2 1-101,6-1 224,-2-2 0,0 4 12,1-6 1,-2 0 2,2-3 0,1-1 18,-5 0 148,-1-4 67,2 3 72,-3-9-41,3 4-96,-5-5 66,0 0-149,0-5 1,1-1 38,3-6 1,-3 1-1,3 0 0,-3-2 19,-1-2 1,2 2 27,1-2 1,0-2-2141,4 2 901,1 0 352,-2 3 291,5 1 139,-5-1 1,2 5 149,-1-1 136,-4 6-190,2-3 235,0 5-177,-4 0 0,9 5 27,-2 2 1,-2 9 1,2 3 0,-1-2 27,5 2 1,-1 0-9,1 4 0,3-4 35,0 0 0,2-3-67,-2 3 1,-2-5 271,2 1 17,-3-8-113,0 4 1,3-10 536,0 3-363,1-3 0,-5-6 114,0-3 0,-3-2 108,0-1-451,-6-6 67,3-1 0,-5-4-108,0-1 1,0 0 152,0 0 0,0 0-560,0 0 0,-1-3 115,-3-1-707,3 0 645,-4-1 1,1 4-83,0-2 1,0 7-198,4 3 0,0 4 13,0 0 0,0 5-699,0-1-293,0 6 776,0-4 800,6 6 0,-5 11 0,4 1 0</inkml:trace>
  <inkml:trace contextRef="#ctx0" brushRef="#br0" timeOffset="31">15076 13682 8029,'0'-11'1400,"-6"4"-925,5-3 57,-4 9-195,5-4 1,0 10 174,0 3 1,4 3-267,0 4 0,0 3-69,-4 5 1,0 1-127,0 3 90,0 2-43,0 0 1,0 4-79,0-3 0,0-2-25,0-1 1,0 1-86,0-1 0,3-2-16,1-6 0,0 1 41,-4-4 0,4-1 83,0-4-546,-1-4 169,2-2-174,-3 0 1,4-4-642,-2 3-662,-3-3 1836,4-1 0,-5-5 0,0-1 0</inkml:trace>
  <inkml:trace contextRef="#ctx0" brushRef="#br0" timeOffset="32">15544 13728 8029,'0'-6'318,"0"0"1404,0 6-1133,0 6 1,0 5-2,0 8 1,0-1-135,0 1 0,-5 1-68,-3 7 1,2-3-177,-2 3 0,6-3-22,-2-2 1,3 1-170,1 0 1,0-5 92,0-3 1,0-2-182,0-2-238,0 1-277,5-6 1,-3-1-1693,6-5 1080,-6 0-168,3-5 601,-5-1 209,0-6 554,0 1 0,-5-1 0,-1 1 0</inkml:trace>
  <inkml:trace contextRef="#ctx0" brushRef="#br0" timeOffset="33">15315 13728 8029,'12'-12'0,"-5"5"251,1-1 1,0 2 415,3-2 0,2-2 52,2 3 0,-1 0-283,5 0 0,0-1 222,4-3-198,0-1-173,5 1-164,-4-1 49,9 6 0,-9-4-6,2 2 0,-1-1-98,-3 2 1,-3 0 253,0 3-298,-5 3 1,3-4-28,-6 5 0,-3 1-1,0 3 0,-6 3-44,2 4 0,-2 2 91,2 2 0,-2 3-9,1 5 0,-1 1 84,-2 2-183,0 3 37,0 1 1,0 6 47,0-1 0,0-2-11,0-3 1,3-3-112,1 3 0,1-4 64,-1 0 0,-3-3-48,3-4 0,1-2 16,-1-6 1,0 1-5,-4-1 0,4-3-340,0-1-487,-1-4 174,-3 2-187,0-5-181,0-5 1,0 2 1094,0-4 0,0-1 0,0-3 0</inkml:trace>
  <inkml:trace contextRef="#ctx0" brushRef="#br0" timeOffset="34">16103 13579 8250,'0'12'1599,"0"1"-631,0 2-409,0 8-57,0 1 350,-5 9-486,4-4 1,-4 5 53,5 0 0,-4 1-116,0-1 0,1-5-132,3-2 0,0-4-99,0-4 0,0 1-375,0-5 366,0 0-865,0-3 0,0-5-417,0 1-219,0-5-26,0 2-1543,0-5 3006,0-5 0,-5-2 0,-2-4 0</inkml:trace>
  <inkml:trace contextRef="#ctx0" brushRef="#br0" timeOffset="35">15795 13899 8029,'-6'0'670,"1"0"-387,5-5 1,1 4 114,3-3 0,3 3-174,9 1 1,-2-4-150,5 0 1,1 0 116,6 4 1,1-3-161,7-1 0,-2-4 313,6 4-1222,-7 1 694,2-3 1,-13 4-556,3-6 0,-4 6-16,0-2 754,-3-2 0,-4-1 0,-1-4 0</inkml:trace>
  <inkml:trace contextRef="#ctx0" brushRef="#br0" timeOffset="36">16366 13591 7843,'0'-7'976,"0"2"0,0 14-172,0 3 0,0 5-54,0-1-123,0 4-306,0-2 0,0 8 179,0 1-450,0 5 122,0-8 0,0 8-30,0-6 1,0 1-103,0-4 1,0 0-52,0-1 1,4-3 97,0 1 1,0-7-1051,-4 3-205,0-4-595,5 0 278,-4-1 1485,4-4 0,-5 3 0,0-4 0</inkml:trace>
  <inkml:trace contextRef="#ctx0" brushRef="#br0" timeOffset="37">16583 13648 8029,'0'-6'1449,"0"-5"-955,5 5-41,-4 0 115,5 1 58,-6 5-175,0 0 0,0 5-330,0 2 0,0 9 123,0 3 0,-2 3-111,-2 5 0,3-2 211,-3 6-391,3-1 233,-4 0 1,4 3-65,-3-3 0,3-2-231,1-1 0,0-3 146,0-1-228,0-6 74,0 5-689,5-9 408,1 3-1177,0-10 115,0 0-421,-1-6 1343,-4 0 1,3-6 537,-8-1 0,-2-8 0,-6-3 0</inkml:trace>
  <inkml:trace contextRef="#ctx0" brushRef="#br0" timeOffset="38">16572 13694 8029,'0'-13'1121,"0"-2"-810,0 13 0,1-3 13,3 5 0,-2 0 33,6 0 1,0 2 219,3 1 0,2 4-225,2 4 0,4 6-64,8 2 1,-2-2-101,5 3 0,-3-1-29,3 3 1,-8 1-103,1 0 28,-3-5 44,3 3 0,-5-8-35,-3 2 0,-2-2-17,-2-2 1,-1-3-128,-2 0 1,1-5-86,-5 5-272,-1-5-730,-3 2-1823,0-5 1684,0-5 1276,0-2 0,5-4 0,2-1 0</inkml:trace>
  <inkml:trace contextRef="#ctx0" brushRef="#br0" timeOffset="39">16960 13591 8029,'0'-12'926,"0"6"-182,0 1-227,0 5 0,1-4 726,3 0-406,-3 1-559,4 3 0,-3 1-166,1 3 1,-1 3 87,2 8 0,-3 3-170,-1 5 0,0 5 66,0 2 0,0 3-55,0 2 0,0-1-110,0 0 1,0-3-254,0-1 1,-4-4 72,0 0-85,0-2 170,4-6 1,0-1-683,0-6 0,-1 0-120,-3 1 966,3-6 0,-4 4 0,5-3 0</inkml:trace>
  <inkml:trace contextRef="#ctx0" brushRef="#br0" timeOffset="40">17611 13374 8029,'0'-7'1389,"0"-3"-975,0 9 235,0-4-154,-5 20 1,2-5-116,-4 13 1,3-1-152,-4 4 1,6 5 291,-2 7-292,3-3-28,-4 10 0,3-8-4,-1 5 1,1-2 23,2 2 0,0-6-102,0-6 0,4-5 225,0 2-292,0-3 30,1-1 1,-3-5-5,6-3-237,-6-2 136,9-2 1,-10-3-773,3-1 487,2-4-1147,-5 2 438,9-5-242,-8 0 350,3 0 1,-1-1-347,-1-3 1255,1-2 0,-9-11 0,-1-1 0</inkml:trace>
  <inkml:trace contextRef="#ctx0" brushRef="#br0" timeOffset="41">17531 13819 8029,'0'-6'-704,"0"1"1721,0 0-422,0 3-286,0-3 1,5 5 312,3 0 1,3-3-98,4-1 1,3-4-121,5 4 1,5-5-209,2 2 1,2 1-93,-1-2 1,2 4 31,-3-4 1,-2 5-125,-1-5 1,-8 6-357,-4-2-120,-3-3 1,-1 5-599,-4-6 0,-3 6 1061,-8-2 0,-2-2 0,-6-1 0</inkml:trace>
  <inkml:trace contextRef="#ctx0" brushRef="#br0" timeOffset="42">17463 13362 8029,'11'-5'0,"0"4"0,2-4 565,2 5 0,8-1-38,8-3 0,3 3 31,4-3 0,4 3-128,7 1 1,-1-4-120,6 0 1,-6 0-270,1 4 0,-10 0 53,-5 0 1,-9 0-1149,-2 0 1,-5 0 1052,-7 0 0,1 0 0,-1 0 0</inkml:trace>
  <inkml:trace contextRef="#ctx0" brushRef="#br0" timeOffset="43">18216 14036 8029,'4'8'1004,"0"-1"-590,0 1 0,-4 0 411,0-1 1,1-4 353,3 1 1,-3-2 22,3 2 37,-3-3-489,-1 4-1611,0-5 861,-5 0 0,-6-5 0,-7-1 0</inkml:trace>
  <inkml:trace contextRef="#ctx0" brushRef="#br0" timeOffset="44">9080 15018 7885,'-8'-10'0,"0"3"728,6 2-192,-3 5 320,5 0-439,0 5 0,0 1-28,0 5 1,0 1-140,0-1 1,0 6 59,0 2 1,0 1-114,0-1 1,1 3-28,3-3 1,-2 1-45,6-1 1,-5 1-107,0-4 1,2 0 21,-1-1 0,4-2-164,-4 2 0,-1-6-187,-3-1 0,2-2 159,2 2 1,-3-2-701,3-2 1,-3-2-27,-1 6 1,0-4-1497,0 3 1612,-5-4 760,-2 7 0,-4-9 0,0 4 0</inkml:trace>
  <inkml:trace contextRef="#ctx0" brushRef="#br0" timeOffset="45">8737 14996 7879,'6'-5'301,"4"-1"183,-2-1 0,3-2-223,5 5 0,0-3-48,3 3 0,7-4 137,-4 4 1,5-1-137,0 1 1,-3 3-99,3-3 1,0 2 258,0-2-425,5 3 211,-8-4 0,8 3 3,-6-1 1,2 1-109,-1-2 0,-3-1 31,3 2 0,-3-1-125,-1 4 0,-4-4 46,0 0 0,-5 0 178,1 4-262,-2-5 149,-2 4-163,-5-4 1,-1 6 78,-5 3 1,0 2-16,0 6 1,0 4 7,0 3 0,0 4-9,0 4 1,0 2-140,0 5 1,0 1 98,0-1 1,0 0-53,0 0 1,0-1 139,0-2 1,4-3-3,0-5 1,4-2 30,-5-2 0,5-2 144,-4-6 0,1-3-153,-1-1-39,-3-4 1,5 6-1453,-2-5 824,-3-1-1236,4-3 848,-5 0 1014,-5 5 0,-1-3 0,-5 3 0</inkml:trace>
  <inkml:trace contextRef="#ctx0" brushRef="#br0" timeOffset="46">9753 14950 8071,'7'-12'-781,"-2"1"2938,-5 5-1155,0 1-558,0 5 0,0 6-158,0 5 1,0 2 118,0 6 1,-4 0-288,0 4 0,-3 1 115,3 3 1,-4-3-271,4 3 1,1-3-9,3-2 0,0 0-70,0-3 1,0 1-125,0-4 1,0-1-222,0-4 0,3-3-179,1 0-365,0-1-1307,-4 5 2311,0-6 0,0 4 0,0-4 0</inkml:trace>
  <inkml:trace contextRef="#ctx0" brushRef="#br0" timeOffset="47">9297 15247 8144,'0'-12'359,"5"6"210,1 1 1,5 4-37,1-3 1,1 3-153,2-3 0,4 3-245,7 1 105,-1-5-292,13 3 1,-7-4-230,11 2 0,-5 2-73,1-6 1,-6 5-1163,-2 0 1515,-4-4 0,7 6 0,-4-4 0</inkml:trace>
  <inkml:trace contextRef="#ctx0" brushRef="#br0" timeOffset="48">9993 14904 8135,'0'-11'437,"0"4"757,0-3-243,0 9-390,0-4 0,-1 5-303,-3 0 1,3 6-4,-3 6 0,-1 0-165,1 7 0,-3 0-35,3 4 1,-5 0-133,1 0 0,2 4 150,-2-1 0,5 5-165,-5-5 0,4 5-86,-3-4 1,4-1-149,-1-3 0,3-1 123,1-3 1,0-3-45,0-4 311,5-6 0,1 0-71,6-2 1,-1-3 107,1 3 1,-1-3-87,0-1 1,6-3 14,2-1 1,3-1-75,0 1 0,1 3-11,0-3 1,1-1-211,3 1 0,-3 0 71,3 4 0,-3-1-178,-1-3 0,-4 3-511,0-3-388,-5 3 1271,2 1 0,-10-5 0,-1-2 0</inkml:trace>
  <inkml:trace contextRef="#ctx0" brushRef="#br0" timeOffset="49">9845 15121 8071,'6'-11'134,"-1"-1"1,-4 5 304,3-1 0,-1 4-34,4-3 0,0 3 124,0-4 1,7 6-166,-2-2 1,7-1-60,0 1 0,2-4-331,2 5 1,1-5 118,3 4 0,-4-1-70,0 1 1,0 3-222,-4-3 0,-3 2-304,-1-2 0,-2 3 271,-2-3-1702,1 3 1933,-6 1 0,4-5 0,-3-2 0</inkml:trace>
  <inkml:trace contextRef="#ctx0" brushRef="#br0" timeOffset="50">9948 14893 8187,'6'-5'0,"0"0"386,-2-3 1,-1-2-28,4 2 1,-3 2 57,4-2 0,1 2-85,6-2 1,3-1 131,4 6 1,1-5-221,0 4 1,4-3-226,-1 3 0,5-1-18,-5 1 0,1 3 128,-4-3 1,-4 3-153,0 1 1,-5 1-79,1 3 1,-2-2 145,-2 6 1,1-4-49,-1 3 1,1 1 14,-1 3 1,-3 2 23,-1 2 0,-4-1-109,1 5 0,1 0-56,-2 4 1,1 0 99,-4 0 0,0 3-175,0 1 0,0 4 55,0-5 1,2 1 56,1-4 1,-1-1 105,1 1 0,2-5 16,-1-3 0,0-2 119,-4-2-221,0-4 666,0-2-145,0-5-53,0-5 1,0-2-93,0-4 1,0-2 43,0-2 1,0 1-233,0-5 0,0 0-130,0-4 1,0 0 69,0 1 0,0-1-241,0 0 1,1 0-50,3 0 1,-1 5-61,4 3-47,-4 2 182,2 7 0,-4-3-22,3 5 0,-3 2-130,3 6 1,1 2 147,-1 5 0,5 6-18,-2 2 1,4 3 48,0 0 0,2 1 17,2 0 0,-1 0-4,5 0 1,-4-2-13,4-2 1,0-1 35,4-3 1,4-6 50,-1 3 0,0-8 152,-7-1 1,2-1 19,-2-2 1,-2-2 208,-2-1 1,-2-3 25,-2-1 0,-4-5 224,-4 1 0,-1-2 105,-2-6 1,-4 4-246,0-4 1,-5 0-80,2-4 0,-4 0-204,0 0 1,0 1-180,-1-1 1,5 0-195,-1 0 0,5 1-495,0 3 1,1-1-35,2 5 1,0 4-767,0 3 1,2 5 1503,1 0 0,4 1 0,4 2 0</inkml:trace>
  <inkml:trace contextRef="#ctx0" brushRef="#br0" timeOffset="51">11672 14664 7979,'0'-11'505,"0"5"79,0-5 299,0 10-482,0 6 0,0 8-113,0 10 0,0 0 53,0-1 1,-4 3-113,1 1 1,-1 2-138,4 3 0,0 2 1,0-3 1,0 3-162,0 1 1,1-3 108,3-1 0,-3-4-128,3 0 0,-3-3-2,-1-4 1,4-2-62,0-6 1,0 0-534,-4 1 1,3-4 147,1-1 1,0-3-682,-4 4 13,0-6 1203,0 3 0,0 0 0,0 2 0</inkml:trace>
  <inkml:trace contextRef="#ctx0" brushRef="#br0" timeOffset="52">11615 15030 8026,'0'-12'144,"5"6"0,-2-3 547,4 5-7,1 1-170,-2-2-229,4 3 1,-2-4 58,7 2 169,3 3-171,5-4 0,0 5-278,-1 0 108,1 0 0,4-2-50,0-1 1,-1 1-181,-3-1 0,0 0-14,0-1 1,-4 3-806,0-3-312,-5 3 0,-3 0 54,-7-3 1135,-3 3 0,-1-10 0,0 5 0</inkml:trace>
  <inkml:trace contextRef="#ctx0" brushRef="#br0" timeOffset="53">11569 14721 8090,'5'-11'0,"3"0"0,2 4 0,3-3 744,2 3 0,4-4-225,8 0 1,-1-2 375,9-2 0,-2 2-334,9-2 0,-4 2-136,4 2 0,-2 0-342,2-1 0,-3 6-294,-4 2 1,-10 3-820,-2 1 824,-3 0 206,-2 5 0,-2 1 0,-4 6 0</inkml:trace>
  <inkml:trace contextRef="#ctx0" brushRef="#br0" timeOffset="54">12803 14767 7553,'0'-7'1101,"0"-1"-489,0 5 0,1-2-80,3 5 0,-3 2-196,3 1 1,-3 5 9,-1 7 0,0 2-65,0 2 1,0 6 134,0-2 1,0 4-401,0-1 1,4 0 182,0 4-510,0-4 307,-4 1 1,0-4 5,0 0 0,0-4-352,0 0 281,0-5 1,0 3-108,0-6 0,0-3-978,0-1 0,0-3 508,0 4 0,-2-6 646,-1 2 0,1-3 0,-3-1 0</inkml:trace>
  <inkml:trace contextRef="#ctx0" brushRef="#br0" timeOffset="55">13248 14721 8119,'0'-17'0,"0"4"381,0 5 1,0 5 250,0-5 218,0 5 80,0-7 72,0 9-807,0-4 1,-5 5-174,-2 0 1,-4 5 109,0 3 0,-6 3-80,-2 4 0,-6-1-61,-2 5 0,1-1 40,3 1 0,1-2-68,3-6 1,-1 0 76,5 1 1,3-1-170,5 1 159,4-1-96,-2 1 1,5-1 80,0 0 1,6-4-119,6-3 0,1 1 44,6-2 0,1 5 64,7-4 0,-2 1-133,5-1 1,-4-2 79,0 6 1,-1-4-13,-3 3 0,0-3 9,-3 4 0,1-1-13,-4 5 1,-5-1 16,-3 1 0,-6-1 3,2 0 1,-3 1 134,-1-1 0,-6 2-129,-6 2 0,-4-1 169,-7 5 1,-1-4-18,-3 4 1,-2-5 83,-5 2 1,1 0-139,2-1 1,3-3 103,6-5-157,-1-4 1,5 2-345,3-5-1462,7 0 1323,3 0 0,14-1 476,2-3 0,8-2 0,-1-6 0</inkml:trace>
  <inkml:trace contextRef="#ctx0" brushRef="#br0" timeOffset="56">14185 14699 8119,'0'-18'685,"0"1"-339,0 6 0,0 3 496,0 1 330,0 4-688,0-2 105,0 5 1,0 6-301,0 6 1,-2 4-52,-1 7 1,0 1-203,-5 3 1,5-2 246,-5 6-602,0-1 289,-3 5 0,3-5-9,1 0 0,0-3-253,0 4 0,-3-5 47,2 5 0,3-10 0,1 2 0,3-4-131,1 0 1,0-6 104,0-6 0,0-3-416,0 4-451,0-6-486,0 3 978,5-5 646,1-5 0,6-1 0,-1-5 0</inkml:trace>
  <inkml:trace contextRef="#ctx0" brushRef="#br0" timeOffset="57">14185 14676 8119,'0'-12'945,"0"1"-548,0 5 0,1 1 70,3 5 1,-3 2 6,3 6 0,-3 1-5,-1 10 0,5 0-97,3 3 1,1 6 99,-2 3 0,7 2-280,-2 1 0,2-3-79,-3-1 1,4-1-101,1 2 0,-1-2 81,-4-2 0,3-5-171,-2 1 1,4-1-149,-8-7 0,4 1-264,-4 0 1,1-7-99,-2 2-285,4-2 243,-5 2 1,2-4-1374,-1-4 2002,-4 4 0,2-6 0,-5 4 0</inkml:trace>
  <inkml:trace contextRef="#ctx0" brushRef="#br0" timeOffset="58">13979 15064 8119,'0'-13'673,"0"-2"171,5 14 0,2-8-313,4 5 0,2-3-38,2 3 1,0-4-251,8 4 1,2-4-6,10 0 1,-1 3-825,0 1 1,4-1 216,0 1 369,0 0 0,2-1 0,0-1 0</inkml:trace>
  <inkml:trace contextRef="#ctx0" brushRef="#br0" timeOffset="59">15544 14710 8119,'0'-11'0,"0"-1"0,0 5 0,0-1 0,0 0 0,-1-2 0,-3 3 0,1-2 0,-4 5 0,-1 0 0,-3 4 0,-6 3 481,-2 4 1,-8 2 585,-3 10 1,1 0-754,-2 4 0,2 4-175,-1-1 1,6 2-10,4-1 1,7-3-145,-3 3 1,5-3-95,3-1 1,-1-4 54,6 0 1,-1-2 0,4 3 0,0-3 58,0-1 0,5-4-131,2 3 1,4-2-9,0-1 0,4-5 51,0 1 1,6-6 56,-2 2 0,2-3 4,2-1 1,0 0-46,0 0 0,-4-3-13,0-1 1,-5-5-242,1 1 226,-2-2 0,-3-3-59,-2-2 0,-3 3 61,-5-4 0,0 2-19,0-1 1,-2 2 27,-1-2 0,-2 2-74,-3 2 147,-2 0 307,3-1-143,-4 6-202,5 1 178,1 5-77,15 0 1,-3 0 125,9 0 0,1 0-125,2 0 1,7-1 2,0-3 1,2-1 153,-1-3-158,-3-2-21,4 4 0,-5-6 84,0 1 1,-2-1-46,-2 1 1,2-1 128,-6 1 0,0-2-13,-4-2 0,1 1-19,-1-5 1,-4 5-20,-4-1 0,3 2 329,-3 2-137,1-1 16,-4 1-474,0 5 1,0 6 107,0 7 1,0 8 133,0 4 1,-4 3-104,1 1 1,-3 1-16,3 3 1,1-3 12,-1 2 1,0-1-115,-1-3 1,3 1-118,-3 0 0,3-1-52,1-3-132,0 2 234,0-8 0,0 3-34,0-4-604,0-1-30,0 1-182,0-6-147,5-1 383,-4-5 1,4-1 774,-5-3 0,0-2 0,0-6 0</inkml:trace>
  <inkml:trace contextRef="#ctx0" brushRef="#br0" timeOffset="60">15806 14699 8119,'12'-18'-287,"-1"-2"287,1 4 0,-1 2 833,1 7 1,-1-3-187,0 2 1,2 3-13,2 1 1,-2 2-323,2-2 1,2 3-74,-2-3 1,4 8-81,-4 3 1,4 3-192,-3 2 1,-1 3-238,-4 0 0,-4 4 293,-4-4 1,-1 6-514,-2-2 0,-5 4 101,-3 3 0,-7-2-49,-4 3 1,-4-3 172,-4-1 1,-1 0-37,-2 0 0,2-1 153,5 1 1,9-5 102,3-3 183,2 3 1,2-5-70,4 2 1,3-4 42,3-3 1,5-2-77,7-2 0,-1-3-20,5 3 1,0-2-66,4-2 1,0 0-13,0 0 1,-4-4 23,0 0 0,0-4-18,4 5 0,-5-6 46,-3 1 0,1-2-57,-1-2 287,1 1-114,-5 0 1,-3 3-2,-1 0 1,-4 5 535,1-5-100,-3 5 382,-1-2-360,0 5-533,0 5 0,0 2 101,0 4 0,4-3-112,0-1 1,4 1 55,0 3 0,2-3-132,2 0 1,7-6 66,0 2 1,6 1-118,-2-1 1,0 0 35,3-4 0,2 0 105,-1 0 0,3 0-116,-3 0 0,1-5 93,-1-3 1,-7-2 54,3-2 0,-4 1 0,0 0 0,-3-5 128,-4 1 0,-2-4-121,-2 4 0,-3-5 114,-5 1 0,-5-3-106,-3-1 1,-7 2-16,-4 2 0,-4-2-127,-4 6 0,-3 5-22,-8 6 1,-2 3-230,-2 1 0,7 1 65,4 3 0,2 3-99,-1 9 1,7-2-265,8 5 0,3-4-1353,5 4 1960,-3 0 0,3 4 0,-4 0 0</inkml:trace>
  <inkml:trace contextRef="#ctx0" brushRef="#br0" timeOffset="61">16846 14767 8126,'0'-11'0,"-4"-1"0,0 1 1656,0-1-361,4 1-377,0 5-599,-5 1 1,3 7-289,-6 6 0,4 1 1,-3 10 122,-2 1 1,2 2-53,0 0 1,1 1 100,-2 0 0,-1-1-171,5-3 0,0 1-201,4-5 0,5 4 34,3-3 1,2-1-17,2-4 0,3-1 140,0-2 0,5 1 46,-1-5 1,3-1-53,1-3 1,-3 0-6,3 0 0,-3-5 54,7-2 1,-4-3 4,-4-2 1,1 1 144,-5-1 1,1-4-126,-5-3 163,0-3 0,0-2 11,-4-3-153,-2 3-183,-5-9 1,0 9 112,0-2-246,0-4 0,0 8-380,0-1 1,0 5-1274,0 7 1368,-5 4 0,3 2-1405,-6 5 1928,6 0 0,-4 10 0,6 3 0</inkml:trace>
  <inkml:trace contextRef="#ctx0" brushRef="#br0" timeOffset="62">17417 14642 8110,'0'-18'843,"-5"1"-333,-2 11 254,1 1-326,1 5 1,5 1-122,0 3 0,0 4-30,0 7 1,0 3-104,0 4 0,0 5-78,0 0 1,0 3 9,0-3 0,0 1-182,0-2 0,4-2-231,0 3 1,3-7 22,-3-1 1,4-3-99,-5 3 1,3-5-270,-3 1-408,-1-2 670,8-2 1,-9-3-696,3-1 1074,-3-4 0,4 2 0,2-5 0</inkml:trace>
  <inkml:trace contextRef="#ctx0" brushRef="#br0" timeOffset="63">17246 14596 8110,'11'-12'197,"-5"1"1,6 1 385,-1 2 0,1-1-90,3 6 1,1-1 146,-1 4 0,10-2-254,-3-1 1,9 1-115,-1-1 0,-2 3-192,-1 3 0,1 4 162,-2 4-289,-4 1-75,0-1 1,-10 0-20,4 1 0,-9 3-146,-3 0 1,-3 2 83,-1-2 0,-5-1-32,-2 5 0,-10-5-204,-6 1 0,-1 2 160,-6-2 0,-1-4-228,-3-3 1,5 0-122,2 3 628,-2-5 0,10 5 0,-3-5 0</inkml:trace>
  <inkml:trace contextRef="#ctx0" brushRef="#br0" timeOffset="64">18285 14596 8219,'-12'0'465,"1"0"1,0 0-149,-1 0 1,3 1 24,-2 3 0,2-2 95,-6 6 0,-2 0-200,2 3 0,-4 4 42,4 1 1,-6 4-63,2-1 0,3 1-22,1-1 0,3 3-75,5-3 0,-2 1 19,5-1 1,0 2-199,4-6 1,5 4 111,3-4 1,3 0-154,4-3 1,-1-2 13,5-3 0,0 2 125,4-5 1,0 0 46,0-4 0,1-1-24,3-3 0,-3 1 14,3-4 0,-3-2-13,-2-6 0,0 2 6,-3-2 1,-2-2-54,-6 2 0,-3-5-13,-1 1 0,-4 1-402,1-1 1,-4 0 186,-4-4 0,-4 0-558,-7 0 1,-3 2 85,-5 2-151,0 2 453,1 6 1,-1 1-135,0 2 0,1 3-44,3 5 0,3 1 560,4 3 0,-4 7 0,-2 7 0</inkml:trace>
  <inkml:trace contextRef="#ctx0" brushRef="#br0" timeOffset="65">18605 14596 8219,'0'-12'199,"0"1"0,-2 3 1015,-1 1-260,1 4-345,-3-7 0,1 10-40,1 0 0,-1 5 114,4 7-420,-5-1 0,3 6-15,-1 2 1,1 6-152,2 2-38,0-1 1,0 1-4,0 0 0,0 0-168,0 0 0,0-7 165,0 3 0,2-4-190,1 0 1,-1-2-298,1-6 1,0-4-46,1-4-1066,-3 4-52,9-6-578,-8 4 946,8-5 291,-9 0 938,4-5 0,-10-1 0,-1-6 0</inkml:trace>
  <inkml:trace contextRef="#ctx0" brushRef="#br0" timeOffset="66">18559 14779 8219,'8'-7'-141,"-1"3"1,1 3 140,3 1 0,1-1 913,-1-3 0,2 3-205,2-3 1,3 1-116,5 0 0,3 1-370,1-1 0,3-2-180,-3 1 0,0-4-219,-5 4 0,-4-1-457,-3 1 0,-2 3-1681,-1-3 2314,-6 3 0,-1-4 0,-5-1 0</inkml:trace>
  <inkml:trace contextRef="#ctx0" brushRef="#br0" timeOffset="67">18570 14607 8192,'0'-11'0,"4"3"250,0 1 0,4 3 420,-5-4 1,6 1 298,-1-5 0,7 1-401,4-1 0,8 1-46,3-1 1,3 5-283,1-1 0,1 4-363,-1-3 1,-5 4-12,-2 0 0,-3 1-169,-1 2 1,-5 0 302,-3 0 0,-3 5 0,0 2 0</inkml:trace>
  <inkml:trace contextRef="#ctx0" brushRef="#br0" timeOffset="68">19564 14447 8192,'5'-11'148,"-4"0"1,6-1 58,-4 1 0,3 3-16,1 0 0,3 1 148,-2-5 0,2 2 117,1 3 0,2-3-9,2 2-202,-2-2-45,9 3 0,-6-1 75,3 4 1,3-4-30,-3 4 0,2-3-74,2 3 1,-4 0 227,0 4-495,-5 0 137,8 0 1,-10 0-9,4 0 0,-7 5-185,-2 3 1,-4 2 26,1 1 1,-3 1-79,-1-1 0,-4 4 35,0 1 1,-8 4 47,0-1 0,-6-1-97,3 1 1,-5-4-1,1 4 41,2-5 127,-4 2 1,4-4 16,-2-1 0,3-3-11,4 0 1,1-6 61,-1 2 267,6 2-193,1-4 0,6 3-56,3-5 1,2 0 216,6 0 1,4 0 18,3 0 0,4 1-9,4 3 1,1-2-123,2 6 0,2-1 2,-5 5 0,3-1-62,-3 1 1,-2 0-132,-6 4 1,-2-2-98,-6 5 0,-1-5 71,-2 1 0,-2 1-158,-2 0 1,-3 0 28,3-1 1,-9-2 153,-6 2 1,-2-2-3,-6-2 0,-4 1 5,-4-1 1,-4 1 193,0-1 1,-6 0-120,-1 1 1,0-6 320,4-2 1,1 1-127,2-1 0,0 0-11,4-4 0,6 0-492,5 0-762,4 0-247,5 0-1073,2 0 1656,20-5 1,-1 2 704,13-5 0,2 1 0,0-5 0</inkml:trace>
  <inkml:trace contextRef="#ctx0" brushRef="#br0" timeOffset="69">20854 14402 8192,'-5'-12'320,"4"1"0,-5 1 305,2 2-343,-2-2 0,-6 5-9,1-3 0,-1-1 0,1 6 0,3-1-1,1 4 0,-1 0 10,-3 0 0,-5 0 0,1 0 1,-4 5-44,4 2 1,-4 4 15,4 0 1,-4 0-94,3 1 0,1-1-179,4 1 1,1-1-69,2 1 0,-1-5-31,5 1 0,1-4-581,3 3 538,0 1 0,3 3-69,1 1 1,9-5-129,-2 1 371,8-6-91,-1 9 0,6-6 47,3 2 0,-3 3 40,3-2 1,1 2 40,-2 2 1,-3-1-50,-4 0 0,-5 1 42,1-1 0,-2 5-43,-2-1 0,-4 4-20,-4-4 0,-3 2 57,-3-2 1,-4-1 86,-4 5 1,-7-5-85,-5 1 0,-1 1 10,-6 0 1,3-1 48,-3-4 1,-1-1 127,-3-2 1,5 1-4,2-5 0,8 3-269,4-3 0,2 0-246,2-4 1,3 0-646,0 0-1177,6 0 1462,7 0 649,3-5 0,13-1 0,-3-6 0</inkml:trace>
  <inkml:trace contextRef="#ctx0" brushRef="#br0" timeOffset="70">21220 14402 8192,'0'-12'-590,"0"6"2333,0-4-553,0 9-201,0-5-440,-5 17-121,4 1-153,-4 6 1,5 4-88,0-3 1,0 2-84,0 2 1,0 4 32,0-1 0,0 1-162,0-4 0,0 0-13,0 0 0,0-2-75,0-2 0,0 1-619,0-4 540,0-1 1,1-5-601,3-2-362,-3-3-533,4 0 1058,-5-4 0,0 3 628,0-8 0,0-2 0,0-6 0</inkml:trace>
  <inkml:trace contextRef="#ctx0" brushRef="#br0" timeOffset="71">21003 14390 8192,'11'-6'295,"1"0"196,-1 2 1,7 3-145,5-3 1,1 1 74,6-1 1,2 3 2,6-3 0,-5 2-180,5-2 1,-9 3 20,6-3 0,-9-1 10,1 1 1,-3-1-132,-1 1 1,-5 3 90,-3-3 1,-2-1 298,-2 1-50,-5 0-27,5 4-416,-10 0 16,4 0 0,-5 5-50,0 3 0,-1 6 96,-3 1 0,3 7-219,-3 1 0,2-1-60,2 5 0,-3 1-46,-1-1 1,0 1 11,4-2 1,0-2-157,0 3 0,0-3 138,0-1 1,0-1 125,0-3 1,0-3-111,0-5 0,0-3-224,0 0-18,0-6 0,1 7-626,3-5 439,-3 0 0,4-6 129,-5-1 1,0 0-58,0-4 1,0 3 130,0-4 0,-1-1 437,-3-6 0,-2-3 0,-5-5 0</inkml:trace>
  <inkml:trace contextRef="#ctx0" brushRef="#br0" timeOffset="72">21368 14345 8192,'6'-12'-598,"1"1"1,5-1 1400,3 1 1,-1 1-241,5 2 0,0-1-17,4 5 1,-1 1-51,1 3 0,0 0-9,0 0 1,0 0-206,0 0 0,0 5-30,-1 2 0,-4 4-69,-3 0 0,-2 0-133,-2 1 1,-4 4-90,-3 3 0,-3-1 111,-1 1 1,-9 0-279,-2 4 153,-8 0-183,1-5 0,-5 3-273,0-2 1,2-2 226,2-2 0,-2-2-86,6-2 1,0 0 329,3 1 0,2-1-231,3 1 385,1-1 0,6 1-75,0-1 0,0-3 101,0-1 1,3-3 40,5 4 1,-1-6-89,8 2 0,7 1-105,1-1 0,2 1-170,-2-1 1,0-2-205,0 6 1,0-6-1155,-1 2 1538,1 3 0,0-1 0,0 5 0</inkml:trace>
  <inkml:trace contextRef="#ctx0" brushRef="#br0" timeOffset="73">22111 14333 8192,'-5'-6'-10,"2"-1"151,-4 4 688,4 1-191,-7-8-193,4 9 1,-2-4 171,0 5-247,1 0-63,-5 5-83,1 1 0,-1 11 61,1 2 1,-3 2-87,3 2 1,-3 5 76,6 3-321,-2-3 1,-2 3 260,1-4-39,5 5 1,-3-8-211,5 2 0,-1-5-17,1-2 0,3-5 52,-3 1-25,-2-2 0,4-6-331,-1 1-76,1-6-385,2 3-88,0-5-26,0-5 355,0-1 0,0-7 203,0-2 0,2 2 110,1-2 1,-1-3 40,2-1 0,1-2 106,-2-2 1,5-1-5,-4-3 0,1 2 258,-1-6 0,-2 5 67,6-5 1,-4 5-146,3-5 1,-3 6 318,4-2 1,-4 4 16,3 4 1,-4 3 164,0 4 1,3 5 196,-3-1 242,1 6-600,-4-3 0,4 10-79,0 2 0,0 8-77,-4 5 1,5 2 14,2 5 1,0 1 94,0 2 1,1 7-153,3-3 1,1-1-69,-1-2 1,4-6 11,1 2 1,-1-3-201,-4-1 1,1-5 108,-1-3 1,-1-2-103,-2-2 1,2-5-24,-2-2 1,-3-1 121,-2 0-1018,-1-1-214,-2 3-2273,0-5 2274,-5 0 0,-2 0 333,-4 0 844,-1-5 0,-4 3 0,-2-3 0</inkml:trace>
  <inkml:trace contextRef="#ctx0" brushRef="#br0" timeOffset="74">21837 14619 8192,'6'-7'0,"3"-3"404,-5 3 0,5 0 34,-2 0 0,3 0 18,2 0 0,0-2-285,4 5 0,1-4 0,6 5 0,0-3-107,0 3 0,5 1-296,2-1 1,2 1-806,-1 2 1,0-3 288,-4-1 748,0 0 0,0-1 0,3-2 0</inkml:trace>
  <inkml:trace contextRef="#ctx0" brushRef="#br0" timeOffset="75">22419 14310 8192,'0'-11'-211,"0"0"-52,0-1 0,-4 4 819,1 1 1145,-1-1-108,4-3-556,0 4-626,0 2-152,0 16 1,-4 3 30,0 12 1,-3 0-79,3 4 0,-4 0-1,4 5 1,-3-5-62,3 1 1,-5-6-239,1 2 1,3-3-359,1-1 0,-1-6 257,2-1 0,-1-4-314,4 0 43,0-6 241,0-1 212,0-5 1,1-4 21,3 1 1,-2-6 35,6 1 0,-4-3 44,3-5 0,-3 2-76,4-5 0,-4 4-2,3-4 0,-3 0 17,4-4-327,-6 0 297,8 6 1,-7-7-21,5 4 1,-6 1-56,2 8 76,2 0 1,-4 4 1,4 2-44,-2 5 1,-2 7 17,6 4 0,-1 4 114,5 4 1,-1 7-46,1-4 0,3 4 121,0-3 1,4 3-86,-4 1 1,10-2 10,-3-6 1,4 2-49,-3-6 1,-1 0 21,1-3 1,-4-2 164,0-3 1,-1-2 1,1-5 243,-2 0 1,-6 0 47,0 0-83,-4 0 1,3-1-199,-2-3 1,-3-2-1,-2-7 198,-1-2-228,-2 2 0,0-8-247,0 2 0,0 1 1,0-1-559,0-1 469,-5-2 0,3-1-168,-1 0 0,0 1 0,1-1-1370,-2 0 1115,0 5 0,4-2-1509,0 5 697,0-1 57,0 5-182,0 0 690,5 4 788,1 2 0,11 5 0,1 0 0</inkml:trace>
  <inkml:trace contextRef="#ctx0" brushRef="#br0" timeOffset="76">23356 14276 8101,'0'-11'0,"-4"-1"400,0 1-20,-5 4-143,8-3 209,-9 9-164,3-9 1,-4 9 72,0-3-291,-1 3 1,-4 3 132,-3 6 1,1 1-1,-1 10 36,-1 1 1,-1 2-108,2 0 1,-2 5 68,2 0 1,1 3-236,-1-3 1,5 3 56,-1-3 0,2 1-389,1-2 182,6-1 148,1-3-255,5 0 1,0-6-69,0 3 273,0-2 0,1-6-93,3 1 149,2-1 12,6-4 0,1-2-8,2-5 1,3 0-117,4 0 385,1 0-128,0 0 118,0 0-106,-5 0 1,3-4-141,-2 0 321,-2-5-256,-1 3-19,-4-6-58,-6 1 1,3 0 76,-5-1 1,0 1 29,-4-1-343,-6 6 1,0-4-54,-5 2-134,-6 3 259,-1 0 0,1 5-834,1 0 682,4 0 0,0 0 347,1 0 0,0 5 0,-1 1 0</inkml:trace>
  <inkml:trace contextRef="#ctx0" brushRef="#br0" timeOffset="77">23413 14322 8222,'0'-12'593,"0"5"398,0-1 8,0 6-126,5-3-438,-4 5-345,4 0 0,-4 1 283,3 3-187,-2-3 1,3 10-122,-5 1 1,0-1 114,0 4 1,0 2 192,0-2-631,0 5 295,-5-2 7,3 0-27,-8 3 1,9-4-504,-3 2 226,3 3-270,1-5 0,0 2 328,0 0 0,0-5 0,1 2-219,3-4 151,2 0 471,6-6-291,4-1-2,-3 0 1,7-4-61,-5 3 17,11-2 11,-7-2-115,4 0 1,-2 0-28,-2 0 189,3 0-382,1 0 1,-6 0-151,-1 0 474,-4-6-825,0 5 960,-1-9 0,-5 4 0,0-6 0</inkml:trace>
  <inkml:trace contextRef="#ctx0" brushRef="#br0" timeOffset="78">23356 14516 8180,'-7'-12'182,"2"6"0,7 0 348,1 2 0,4 3-137,4-3-148,1-2 0,4 4-260,2-3 229,0 5 0,3-4 153,-2 1-484,3-1 1,3 4 121,-2 0-144,2 0 0,-8-4-961,2 0 904,-3 0 162,-4 4-953,-6-5 1,3 3 986,-5-6 0,-5 1 0,-6-5 0</inkml:trace>
  <inkml:trace contextRef="#ctx0" brushRef="#br0" timeOffset="79">23470 14276 8180,'-6'-11'-216,"2"-1"1,2 5 143,2-1 0,2 0 920,2-3 1,2 5-257,5 2 1,1-1-261,-1 1 0,2-1-87,2 1 0,2 3-200,2-3 1,2 3-64,-2 1 0,3 0 167,1 0 0,1 0-95,2 0 0,-2 0 68,3 0 0,-3 0 11,-1 0 0,-5 1-45,-3 3 0,-2-2 154,-2 6 0,-3-4 91,-1 3 1,-4 1-161,1 3 0,-3 5-154,-1-1 1,0 5 92,0-1 0,4 3-195,0 1 0,-1-1 76,-3 1 0,0 0-73,0 0 1,2 4-31,2-1 95,-3 1-586,4-4 375,-5 0 1,0-2-180,0-2 92,5-2 202,-4-6 1,4 1-408,-5-1 329,0-5 0,0 1-931,0-4 0,5-1-362,-3 3 976,3-5 1,-5-1 505,0-3 0,0-3 0,0-4 0</inkml:trace>
  <inkml:trace contextRef="#ctx0" brushRef="#br0" timeOffset="80">23847 14299 8180,'5'-11'-138,"0"-1"138,3 1 255,2 4 0,-4-2 580,5 6 0,5-2-339,-1 1 1,5 2-3,-1-1 0,3 1-231,1 2 0,3 2-62,1 1 0,-2 4-151,-6 4 0,-2 1 139,-6-1 1,-1 4-75,-2 1 1,-3 4-64,-5-1 0,-2-1-207,-6 1 0,-5 0-49,-10 4 0,-1-2-146,-2-2 0,0 1 85,-4-4 0,4 0-52,0-1 1,3-2 143,4 2 1,2-1 74,6 2 1,1-4 92,2 3 1,3-6-18,5-1 0,0 0 181,0 3 1,5-5-92,3-2 1,6 1-6,1-1 1,4 1-153,-4-1 0,6-3-156,-2 3 0,1-3-430,-1-1 0,1 0 309,-4 0 0,-1 1-1239,-4 3 1605,1-2 0,-1 3 0,0-5 0</inkml:trace>
  <inkml:trace contextRef="#ctx0" brushRef="#br0" timeOffset="81">24441 14299 8281,'0'-18'0,"0"2"370,0 4 0,0 6-17,0-4 0,-2 5 1185,-1-3-1060,1-2 0,-8 9-38,3-3 1,-4 3-59,0 1-438,0 0 247,-6 0 0,-1 6-141,-5 5 0,4 1 126,0 3 0,5-1-199,-1 1 0,2-2 93,2 2 1,5 2-255,2-2 1,3 0 27,1-4 1,0 1-11,0-1 0,6 5 76,5-1 1,2 0 41,6-4 1,0 1-29,4-1 0,0 4-135,0 1 0,-4-1-7,0-4 0,-5 1 90,1-1 0,-2 1-9,-2-1 0,-1 2 74,-2 2 0,-3-2-7,-5 2 1,-1-2 30,-3-2 0,-4 4 101,-7 0 1,-3 1-41,-5-5 1,1 0-62,-1 1 1,-4-1 57,0 1 1,-1-2-39,2-2 1,6 0-378,-3-4 1,7 4-663,1-4-339,3-1 277,0-3 1120,6 0 0,11 6 0,8 0 0</inkml:trace>
  <inkml:trace contextRef="#ctx0" brushRef="#br0" timeOffset="82">24589 14824 8281,'0'-6'3279,"0"0"-1526,0 2 694,0 3-1280,0-5-3692,0 6 2525,0 6 0,0 0 0,0 5 0</inkml:trace>
  <inkml:trace contextRef="#ctx0" brushRef="#br0" timeOffset="83">3632 16298 8295,'-7'-6'1155,"-3"5"-739,4-4-243,-5 5 19,-1 5 1,1-2 24,-1 4 0,3 1-109,-2 3 0,6-3-31,-6 0 0,2-1 115,-3 5 1,2-1-102,2 1 1,-2-5 1,3 1 1,0-4-101,0 3 1,4-3 238,-1 4-276,-2-1 51,5 0 71,-9 3 0,5-4-12,-3 5 0,3 1-61,5-1 83,0 1 0,6-1-88,6 1 1,0-6 109,7-2-217,0-3 162,4 4 1,4-4 22,0 3-212,4-3 71,-2-1 1,1 0 76,-4 0-144,-7 0 132,3 5 1,-9 2 8,2 4 1,-3 1-11,-5-1 0,-2 1 33,-5-1 0,0 4 41,0 0 1,-5 2 16,-3-2 1,-2-1-21,-1 5 0,-2-5 5,-2 1 1,1-2 12,-5-2 195,5 1-111,-8-6 1,6 3-25,-3-5 1,1 0-37,3-4 1,2 0-335,-2 0 0,-2 0-246,2 0 1,0 0-336,3 0 0,1 0 313,0 0 1,4-2-927,3-1 655,-2 1 759,5-3 0,-4 0 0,5-1 0</inkml:trace>
  <inkml:trace contextRef="#ctx0" brushRef="#br0" timeOffset="84">3872 16469 8073,'0'-18'55,"0"2"271,0 4 0,1 2 1346,3 2-464,-3-2-731,4 9 1,-5-3-249,0 8-109,0 2 1,0 6-41,0-1 0,0 6 61,0 2 1,1 2-124,3 2 1,-1 0 106,4 0 1,-3-4-169,4 0 0,-1 0-76,5 4 1,-5-5 20,1-3 1,1 1 110,6-1 1,-2-3 10,2-4 0,2-6-83,-2 2 0,5-3 50,-1-1 1,3-1-53,1-3 0,-1-4 68,1-7 0,4 1-14,-1-5 0,-3 0 57,-4-4 1,-5 1 13,2-1 1,-4-1-88,0-3 0,-6 3 43,-2-3 0,-3 3-222,-1 1 0,-1 0 0,-2 2-19,-1 2-804,-4-3 652,1 9 0,0 2-811,-1 7 366,5-2 0,-2 6 818,5 0 0,0 0 0,0 5 0</inkml:trace>
  <inkml:trace contextRef="#ctx0" brushRef="#br0" timeOffset="85">4557 16309 8179,'-6'-6'429,"1"1"0,3 5 808,-2 0-755,3 0 0,-4 5-146,5 2 0,0 7 84,0 1 1,0 10-195,0-3 1,0 5-8,0 0 1,0 2-194,0 5 1,0-3 67,0-1 0,4-3-365,0 3 0,3-6-52,-3-1 1,4-1-865,-4-7 743,4 0 1,-3-7-1051,3-1 914,2-4-137,-8 2 1,4-10 716,-2-3 0,-3-2 0,4-1 0</inkml:trace>
  <inkml:trace contextRef="#ctx0" brushRef="#br0" timeOffset="86">4466 16343 8226,'1'-7'255,"3"-1"1,-2 2 458,6-2 1,-4-1 314,3 5-173,1-5-426,3 3 61,6 0-304,-5 1 0,10 1-82,-3 0 1,3 0 111,0 4 0,0 0-97,-3 0 1,3 2 80,-3 1 0,1 0-311,-1 5 1,1-2-66,-4 1 0,-1 4-224,-4-4 0,-3 3-19,-1 2 0,-4-5 203,1 1 1,-3 0 148,-1 3 1,-4 1-43,0-1 1,-6 0 92,-1 1 1,-2-5-84,-6 1 0,4 0 300,-4 3 0,1-3-54,-1-1 1,-1-3 95,5 4 0,-1-4 422,5 3-202,5-4-510,-5 7 1,11-8 106,0 6 1,7-6-131,8 2 0,-1-2 88,5-2 0,1 3-126,7 1 1,-3 0-68,3-4 1,1 0-177,-2 0 0,1 5-81,-4 3 0,0-2 118,-1 2 0,-4-1 9,-3 5 0,-2 3 110,-2 0 1,-3 0 110,0-3 0,-6 0-109,2 4 0,-8-4 243,-3 4 1,-5 0 82,-3-1 1,1 1-100,-5-5 0,0 0 356,-4 1 1,0-2-165,0-2 0,-2 0 44,2-4 1,-1 0-56,9-4 0,0 0-1453,3 0 444,6 0 793,-4-5 0,8 4 0,-3-4 0</inkml:trace>
  <inkml:trace contextRef="#ctx0" brushRef="#br0" timeOffset="87">5459 16286 8321,'0'-11'375,"-1"-1"206,-3 1 1,2 3-156,-6 1 0,0 0-167,-3 0 0,-1 0 152,1 4 0,-4 1-178,0-2 0,-6 4-17,2 4 1,-4 4 53,-3 7 1,2 0-33,-3 8 0,3-3-25,1 7 1,4-1 147,0 0-579,10-2 217,-6 9 1,14-9 216,-3 3-588,3-3 292,1 4 1,5-5 96,2 0 1,5 0-84,3-4 1,1-3 51,3-1-277,3-7 149,-4-3 0,1-1-364,0 0 293,0-1 1,2-3-5,-2 0-846,3-5 471,-4 4 185,5-9-1842,-6 4 2249,0-1 0,-1-3 0,2 4 0</inkml:trace>
  <inkml:trace contextRef="#ctx0" brushRef="#br0" timeOffset="88">5790 16195 8319,'0'-7'1264,"-5"-3"-750,4 9-239,-4-4 0,1 6 244,0 3 1,1 2-60,3 6 0,-4 4-131,0 3 0,-4 4-120,5 4 0,-6 2-147,1 5 0,-1-3 325,2-1-487,-4 1 146,5 3-621,0 0 576,-4-5 1,8 3 118,-2-5-421,3-6 227,1-4 1,0-6-66,0 1-808,0-6 533,0-1-1636,0-5 1,0-5 1382,0-3 0,0-3 726,0-4-59,0 2 0,5-9 0,2 5 0</inkml:trace>
  <inkml:trace contextRef="#ctx0" brushRef="#br0" timeOffset="89">5722 16229 8319,'0'-18'380,"0"6"715,0 4-319,0 0-77,0 2-319,0 1 1,5 6 142,3 3 1,-2 2-136,2 6 0,-1 4 68,5 3 1,3 4-322,0 4 1,4-2 98,-4 6 0,4-5-252,-3 5 0,0-6-124,-1 2 1,-2 1-151,2-2 0,-2 0 188,-2-7 1,-3 1-153,-1-5 0,-4 1-1056,1-5 483,2 0 80,-5 1 0,3-2 116,-8-2 0,2-3-321,-6-5 0,4 0 153,-3 0 801,-1 0 0,-8 5 0,-2 1 0</inkml:trace>
  <inkml:trace contextRef="#ctx0" brushRef="#br0" timeOffset="90">5630 16537 8121,'-5'-11'1259,"4"5"-764,-4-5 1,10 10-329,3-3 1,3-1-9,4 2 1,4-1-102,8 4 0,2-4-120,6 0 0,-1-1-329,0 1 0,-1 3-442,-2-3 0,2-1 471,-3 1 0,-1-1-530,2 1 892,-6 3 0,3-9 0,-5 4 0</inkml:trace>
  <inkml:trace contextRef="#ctx0" brushRef="#br0" timeOffset="91">6441 16229 8286,'0'-11'433,"-5"-1"0,4 1-126,-3-1 1,-2 5 185,-2-1 0,2 2-64,-2-2 0,1 2-179,-5 2 0,-3 3-62,0-3 0,-5 8 32,0 3 0,0 4 61,1 0 1,-1 0 16,5 1 0,-1-1-172,5 1 1,1-1 73,2 0 1,-1 1-309,5-1 1,1-3-168,3 0 144,0-1 0,0 5 112,0-1 1,5-3-89,2-1 0,4 0-71,0 0 0,2 2-130,2-5 1,1 5 91,3-2 0,3 0 149,-3 0 0,1 0 99,-1 0 1,2 3-38,-6-2 1,0 2 22,-3 2 0,1-1-6,-1 0 1,2 1 17,-7-1 0,-1 1-38,-3-1 0,-1 1 1,-2-1 0,-7 0-15,-4 1 0,-2 3 11,-6 0 1,1 1-114,-1-5 0,-2 0 112,2 1 0,-2-2-1,2-2 1,2 0-131,1-4 1,4 0-175,-4-4 1,4 0-76,0 0 1,2-1-337,3-3 0,-2 1 728,5-4 0,-5-1 0,3-3 0</inkml:trace>
  <inkml:trace contextRef="#ctx0" brushRef="#br0" timeOffset="92">6704 16252 8236,'-5'-18'2299,"4"2"-1661,-4 4-106,5 6 232,0 1 0,0 6-256,0 3 1,-2 7-238,-1 8 0,1 3-49,-2 1 0,2 1 31,-2 2 1,3-1-247,-3 1 0,3 2 97,1-1 0,-1-1-225,-3-3 1,2 0 106,-1 0 1,1-1-201,2-3 0,0-3-62,0-4 1,0-1-358,0 0 219,5-4-11,-3-2 233,8-5 0,-4 0 84,6 0 0,-1 0-145,0 0 1,2-5 33,2-3 0,2 2 33,2-2 1,2 4-10,-1-3 1,-4 4-12,-1-1 0,2-1 61,-2 1 0,0-3-9,-3 3 1,-1-1-521,0 1 444,1 3 1,-5-4-1135,1 5 1364,-5 0 0,-3-5 0,-7-2 0</inkml:trace>
  <inkml:trace contextRef="#ctx0" brushRef="#br0" timeOffset="93">6613 16492 8122,'0'-12'0,"0"1"0,0 3 616,0 1 1,5 3-307,2-4 1,4 4-15,0-3 1,5 3-176,3-4 1,1 6-177,2-2 0,-1-1 26,5 1 1,-2-3-308,-1 3 1,-1 0-25,-3 4 1,-3-4-998,-4 0 174,-1 1 1183,-4 3 0,-2-6 0,-5 0 0</inkml:trace>
  <inkml:trace contextRef="#ctx0" brushRef="#br0" timeOffset="94">6704 16286 8227,'-13'-5'291,"-1"3"182,11-6 0,-1 4-51,4-3 1,1 4 116,3-1 1,2-2-86,6-2 0,0 2 138,4-2 1,1 2-706,6-2 0,4-1 164,-1 6 0,1-5-190,-4 4 0,4 0-424,-1 4 0,5-3-1506,-5-1 2069,-4 0 0,-1 4 0,-3 0 0</inkml:trace>
  <inkml:trace contextRef="#ctx0" brushRef="#br0" timeOffset="95">7504 16023 8212,'0'-11'155,"0"0"0,3-1 834,1 1-584,5-1 0,-3 1 80,6 0 1,-5 3-115,1 0 1,0 6-79,3-2 0,0 3-12,1 1 1,-1 0-3,1 0 0,-1 0-222,1 0 0,-1 1 25,0 3 0,1 2-59,-1 6 1,-1 4 16,-2 3 1,1 0-146,-5 4 0,0-1 101,-4 8 1,-7-3-62,-4 3 0,-6 1-226,-6 3 1,-1 0 114,-2 0 1,-4 1-125,-4-1 0,5-4 94,2 1 1,1-6 107,3 2 0,1-7 120,7-1 0,4-5 386,-1 1-203,6-2 88,6-2 1,0-3-115,0 0 0,5-6-37,3 2 0,2-3-83,1-1 1,2 0 54,2 0 1,2 0-38,2 0 0,2 0-16,-2 0 1,3 0-19,1 0 0,-1 0-88,1 0 1,-1-1-201,-3-3 1,1 3-1042,-5-3 0,4 3 624,-3 1 0,-5 0 662,-3 0 0,-1-5 0,5-2 0</inkml:trace>
  <inkml:trace contextRef="#ctx0" brushRef="#br0" timeOffset="96">8097 16549 8114,'-5'-7'1634,"4"-3"-990,-4 9 1,5-5 61,0 2 488,0 3-239,0-4-1981,0 5 1026,0 5 0,-5 6 0,-1 7 0</inkml:trace>
  <inkml:trace contextRef="#ctx0" brushRef="#br0" timeOffset="97">3392 17131 8330,'0'-6'431,"0"1"1,1 5-88,3 0 0,-1-4 159,4 0 0,-3 0-15,4 4 0,-5-3-267,5-1 1,-4 0 91,3 4-54,-4 0 59,7 0-66,-3-5 8,4 4 0,0-4-344,1 5 1,-1 0 104,1 0-342,-1 0 275,0 0 0,2 0-8,2 0 1,-1 0 88,5 0 1,0 0 110,4 0 1,0 0-74,0 0 1,-4 0 4,0 0 1,-4 0 8,4 0 0,-4 0-58,5 0 0,-7 0-3,3 0 1,1 0-11,3 0 1,-3 0 0,2 0-19,2 0 37,5 0 0,0-2 69,4-1 0,1-3-63,3-1 1,3-3 0,-1 3 28,1 1 0,-8-3 15,6 5-133,-9 1 0,2 3 134,-5 0-23,0 0-65,-5 0 41,-2 0 0,-1 0-158,1 0 140,-1 5 1,-2-4-78,2 3 1,3-3 66,4-1 1,3 0 108,1 0 1,2 0-105,3 0 1,5 0 44,-1 0 0,-1-4-30,0 0 0,-3-3-62,3 3 1,-1-4 48,-7 4 1,2 1-5,-1 3 0,-4 0-89,0 0 0,0 0 89,-4 0 1,1 0-153,-1 0 1,6 3 70,-2 1 0,8 0-18,-1-4 1,7 0 69,1 0 0,5 0 2,-1 0 0,1-1-17,-1-3 1,2 3 4,-2-3 1,-1 1 80,1 0 1,-5 1-79,1-1 0,-3 1 164,-1 2 0,2 0-77,2 0 0,-2 0 0,2 0 19,-3 0 0,5 0-44,1 0-892,-1 0 860,4 0 1,-3 0-72,4 0 1,0 0 28,-3 0 1,1 0-66,-5 0 1,0 0 63,-4 0 0,1 0-19,-1 0 0,0-4 42,0 1 1,-1-2-6,-2 1 0,2 2-29,-3-1 118,-2-4 312,5 6 1,-7-5-326,4 2-66,-5 3 0,3-4 150,-5 5 1,0 0-137,0 0 1,0 0 36,-1 0 1,1-2-35,0-2 1,0 3 99,0-3 0,0 3-66,0 1 1,1 0 4,2 0 0,-2-4-69,3 1 1,-2-3-141,2 3 1,-2 1-58,6-1 0,-6 0 121,2-1 1,-3 3 34,-1-3 0,-4 3 2,0 1 0,0 0 131,4 0 1,0 0-24,0 0 0,-2 0 125,-2 0 0,3 0 0,-3 0 32,2 0 0,1 0-79,-3 0 0,2 0 112,-1 0 0,-3-1-22,2-3 0,-1 3 51,1-3 0,1 2-81,-4 2 0,-1 0 164,-4 0-54,1 0 1,-1 0 259,1 0 0,-5-3-83,1-1 1,-4 0 296,3 4-122,-4 0-313,7 0-276,-9-5-706,4 4-460,-5-4 0,-6 5-544,-6 0 1,-1 1 1649,-10 3 0,-3 2 0,-8 5 0</inkml:trace>
  <inkml:trace contextRef="#ctx0" brushRef="#br0" timeOffset="98">9125 16138 8257,'-5'-7'327,"4"-3"1,-4 9 1,5-5 678,0 2-313,0 2-96,0-3-62,0 5 97,0-5-255,0 4-329,0-4 296,0 5-414,0 5 0,-1 1-145,-3 6 0,3 4 49,-3 3 1,1 3-7,-1 1 285,3 0-108,-9 5 0,9-4-1,-3 2 0,-1-3 16,1-4 1,0 3 60,4-3 0,0-3 124,0 0-228,0-4 131,0 0-513,0-6 151,5 4-325,-3-9-424,3 4-494,-5-5 1496,0 0 0,0 0 0</inkml:trace>
  <inkml:trace contextRef="#ctx0" brushRef="#br0" timeOffset="99">8885 16138 8267,'-7'-2'-283,"-1"-1"843,6 1 0,-3-4 324,5 2-380,0 3-314,5-4 0,-3 1 127,6 0 0,-1-3 158,5 3 0,1-4-216,2 4 0,3-3 16,4 3 0,1-1-65,0 1 1,1 2 6,3-6 0,2 4-69,5-3 1,-3 4 120,-1-1 0,1-1-249,3 1 1,0-3-70,0 3 0,1-1-71,-1 1 0,-1 1 129,-3-4 1,-2 4-88,-5-1 1,-1 3 33,-3 1 1,-7-4 150,-4 1-111,0-1 104,-2 4-132,4 0 34,-9 0-9,5 5 0,-10 2-9,0 9 1,-1-2-11,1 5 0,-1 0-62,-3 4 1,-1-1 86,6 1 0,-5 4-29,4 0 1,0 3 45,4-3 0,-3-1 2,-1-3 0,0-4 72,4 0 0,0-5 167,0 1 1,0-2 57,0-1-47,0-1 0,4-3-202,0-1 1,1-4 166,-2 1-757,-1-3 256,3-1-2001,-5 0 547,5 0 241,-4 0 1,3 0 721,-8 0 0,2 0 759,-6 0 0,0 0 0,-3 0 0</inkml:trace>
  <inkml:trace contextRef="#ctx0" brushRef="#br0" timeOffset="100">9879 15978 8206,'0'-8'796,"0"1"48,0 4-126,0-2-347,0 5 253,0 5-261,0 1 0,0 11 102,0 2-235,-5 2 0,4 4 142,-3 1-63,-2-2-241,4 9 0,-4-5 304,2 3-125,3-3-268,-4-6 0,5 1-203,0 0 186,0-5-55,0 3 287,0-8-283,0 4 68,0-6 0,0-3-57,0-1-366,0-4-260,0 7 49,0-9 1,0 6-712,0-4-1097,0-1 1043,0 3 1420,-5-5 0,-2 5 0,-4 1 0</inkml:trace>
  <inkml:trace contextRef="#ctx0" brushRef="#br0" timeOffset="101">9479 16298 8136,'12'-7'880,"-1"3"0,6-1-259,2 2 0,4-5-178,3 4 1,3-5-248,6 2 1,0-4-18,3 0 1,-4 1-298,1 2 1,-2-1 53,-7 6 0,1-5-47,-4 4 0,-2 0-424,-2 4 0,2 0 535,-6 0 0,0-5 0,-3-1 0</inkml:trace>
  <inkml:trace contextRef="#ctx0" brushRef="#br0" timeOffset="102">10176 16023 8174,'0'-6'-677,"0"-4"1830,0 9-193,0-4-114,0 5-520,0 5 1,0 1 58,0 5 1,0 6-191,0 2 0,0 4-16,0 3 1,-4-1 11,0 1 0,-3 2-136,3-1 0,-4-1-3,5-3 1,-5-1 75,4-3 1,0-3-29,4-4 1,0-1 181,0 1-133,0-1 0,0-3 45,0-1-200,0-4 140,0 2-475,0-5 291,5 0 1,2 0 14,4 0 1,1 0-14,-1 0 1,2-4 7,2 0 1,-1 1-2,5 3 1,-4-2 39,4-2 0,-4 3-2,4-3 1,-3 2 33,3-2 1,-4 3-36,4-3 0,-5-1-248,1 1 1,2 0-40,-2 4 1,-4-4-82,-3 1 1,-4-1-723,3 4-945,-4 0 1153,-8 0 886,-3 0 0,-13-5 0,3-2 0</inkml:trace>
  <inkml:trace contextRef="#ctx0" brushRef="#br0" timeOffset="103">10050 16252 8161,'2'-8'196,"1"1"1,4-1 383,4-3 1,6 3-101,2 0 1,0 1 109,4-5 0,-2 5 23,10-1 1,-5 1-160,5-5 1,-5 4-221,5 1 0,-6 4-92,2 0 1,-3 0-121,-1-1 1,-4 3-95,0-3 1,-5 3-302,1 1 1,-6 0-197,-1 0-643,-6 0-328,3 0 1,-6 1-67,-3 3 1606,-7-3 0,-7 9 0,-5-3 0</inkml:trace>
  <inkml:trace contextRef="#ctx0" brushRef="#br0" timeOffset="104">10153 16012 8181,'5'-11'-145,"2"4"0,8-3 945,0 3 1,9-4-241,-1 0 1,4 0-62,-1-1 1,3 4-154,6 1 1,-5 1-66,1-2 1,-5-1-87,5 5 1,-6-3-84,2 3 1,-3 0 49,-1 4 0,-6 0-162,-1 0 0,-4 0-130,0 0 129,-1 0 0,-1 1-56,-2 3 0,1 2 103,-5 6 1,0-1-4,-4 1 0,3 4-28,1 3 0,0 4 4,-4 4 0,0-2-13,0 6 1,0-2-133,0 1 0,0 2 53,0-5 1,0 3 91,0-3 1,0-1-6,0-3 1,0-5 22,0-3 0,0 2-12,0-2 0,0-4-114,0-3-172,0-6 66,0 4-2577,0-6 1649,5-6 0,-4 4 1123,3-6 0,2 1 0,1-5 0</inkml:trace>
  <inkml:trace contextRef="#ctx0" brushRef="#br0" timeOffset="105">10656 16023 8028,'0'-16'0,"1"7"0,3-2 0,2 6 772,6-3 0,0 4-67,3-3 0,-2 0 35,2 0 1,-1 2-269,2 5 1,0-4-21,3 0 0,3 0-154,-3 4 0,-3 0-39,-1 0 0,2 1-69,-2 3 0,0-1 39,-3 4 0,-2-3-213,-2 4 1,-2-1-37,-2 5 1,-3-1-127,3 1 1,-3 0-88,-1 4 0,-5-2-205,-3 5 0,-3-2 14,-4 2 0,2 3-182,-2-3 1,-2 3 166,2 0 1,-4 0 48,4-3 0,0 1 335,3-4 1,1 3 65,-1-4 1,6-4 527,2-3-163,-2-1-31,5 5 0,-3-6-42,8-2 0,-2 1-62,6-1 1,-1 0-213,5-4 0,3 0 83,0 0 0,4 0-208,-4 0 1,6 0-218,-2 0 0,2 0-306,2 0 0,-1 0-31,-3 0 0,1 0-541,-5 0 1,4-4 1190,-3 0 0,-1-5 0,-4 3 0</inkml:trace>
  <inkml:trace contextRef="#ctx0" brushRef="#br0" timeOffset="106">11272 16023 8068,'0'-17'768,"0"0"-410,0 6 1,0 3 562,0 1-217,0 4 485,0-2-281,0 5-677,0 5 1,0 3 23,0 7 0,-3-1-1,-1 5 1,-4 0-93,4 4 0,-3 0 14,3-1 1,-4 1-185,5 0 0,-1-1 64,4-3 0,0 2-224,0-2 0,0-2 45,0-2 0,5-2-49,2-2 0,5-3 52,3-1 0,-1-4-71,5 1 0,-4 1 20,4-1 0,-1-1-116,1-3 0,1 0-433,-4 0 1,3 0-171,-4 0-849,0 0 323,-3 0-53,-1 0 1469,-5 0 0,-11-5 0,-7-1 0</inkml:trace>
  <inkml:trace contextRef="#ctx0" brushRef="#br0" timeOffset="107">11215 16240 8071,'-6'0'0,"1"-5"1070,5-1-359,5 0-347,1-4 0,7 7 81,2-5 0,-1 5-202,5-5 0,4 4-43,4-3 0,3 3-371,-3-4 0,1 4 210,-2-3 0,-3 4-687,0-1 1,-1-1 411,-7 1 0,0 1-914,-4 3-197,-4 0 1347,-2 0 0,-10-5 0,-2-2 0</inkml:trace>
  <inkml:trace contextRef="#ctx0" brushRef="#br0" timeOffset="108">11261 16035 8071,'0'-12'-135,"1"5"135,3-1 0,2 1 981,6-5 0,-1 5-234,1-1 0,-1 4-54,0-3 0,6 3-324,2-4 0,4 2-143,4-2 0,2-1-68,5 5 0,-1-3-186,-3 3 0,6-1-895,-6 1 0,5 3 648,-9-3 1,0 3 274,-7 1 0,-3-5 0,-4-2 0</inkml:trace>
  <inkml:trace contextRef="#ctx0" brushRef="#br0" timeOffset="109">12426 15852 8060,'-5'-11'311,"4"-1"0,-5 5 731,6-1-50,0 6-392,0-4-465,0 6 39,-5 11 1,3-2-10,-6 10 1,4 0-120,-3 3 1,-1 5 81,-3 0 0,-1 4-201,1 0 0,0 2-198,-1 1 1,1 0 143,-1 1 1,1-2-122,-1-3 1,5-2 71,-1-5 1,6-5-155,-2-3-57,3-2-172,1-7-114,0-1-407,0-5 397,0-5 0,3-1 683,1-6 0,0-1 0,-4-2 0,5-3 0,1-4 0</inkml:trace>
  <inkml:trace contextRef="#ctx0" brushRef="#br0" timeOffset="110">12323 15932 8060,'0'-11'0,"0"-1"136,0 1 1,4 3 738,0 1-191,0-1-185,1 2 0,-3 1-175,6 5 1,-4 5-62,3 2 0,0 5 155,0 3 0,3 3-134,-2 5 1,2-1-85,1 1 0,5 4 62,-1 0 0,1-1-177,0-3 0,0 0 10,3 0 1,1 0-80,-4-1 0,-1 0-15,-4-3 0,3-1-164,-2-3 1,2-2-125,-7 2 11,-2-2 0,4-2-1085,-5 0-235,0-4-937,-4 3 1316,0-4 243,0 1 974,-5-2 0,-7-5 0,-5 0 0</inkml:trace>
  <inkml:trace contextRef="#ctx0" brushRef="#br0" timeOffset="111">12220 16240 8097,'5'-6'423,"3"2"0,2 2-10,2-2 1,3 3-227,0-3 0,9-1 157,-1 1 0,7-4 191,1 5 0,-1-5-368,5 4 0,-4-3-240,7 3 1,-3-4-1245,-5 4 965,3-5 1,-9 8-1736,3-3 2087,-3 3 0,-1-4 0,0-1 0</inkml:trace>
  <inkml:trace contextRef="#ctx0" brushRef="#br0" timeOffset="112">12814 15955 8097,'0'-11'-222,"0"-1"-221,0 1 1870,0-1-662,0 1-324,0 4 490,0 2 65,0 5-867,0 11 49,0 1 0,0 11 177,0 0-313,0 0 0,0 5-45,0 2 240,0 3-489,0 1 489,0 1-352,0-6 0,0 0-163,0-2 360,0-3 1,1-1-362,3-8 0,-2-2 38,1-2-884,4-5 354,-6 4-1,4-8-1311,-5 3 1862,0-5 1,-5-5 0,-1-2-1</inkml:trace>
  <inkml:trace contextRef="#ctx0" brushRef="#br0" timeOffset="113">12677 15886 8217,'12'-5'239,"-1"-2"1,5-2 388,4 1 1,1-1-118,2 6 0,4-5 105,-1 4 1,6 0-73,-2 4 1,2 0-171,-1 0 0,-2 0-21,-3 0-136,-7 0 0,7 4-173,-11 0 1,0 5 81,-3-2 0,-6 4-214,-2 0 1,-3 5 115,-1 4 1,-5-3-489,-3 2 0,-7 0 44,-4 4 1,-4 1-84,-3 3 1,0-3 104,-4 3 1,4-4 108,0-4 1,2 2 167,1-2 0,1-2-98,3-2 0,3-2 384,4-2-106,6 0 92,-4 1 0,10-2 49,0-2 0,5-2 65,6-2 0,6-3 21,2 3 1,4-3-85,3-1-159,-1 0 0,7 0 14,-1 0 0,-3 0-95,-1 0 1,-3 0-260,-2 0 1,0 0-131,-3 0 0,-2 0-500,-6 0 0,0 0-1162,1 0 2085,-6 0 0,-1-5 0,-5-1 0</inkml:trace>
  <inkml:trace contextRef="#ctx0" brushRef="#br0" timeOffset="114">13248 16023 8097,'0'-11'0,"0"0"1601,0 4-506,0-3 410,0 9-598,5-4-529,-3 10 0,3 2-155,-5 9 0,0-2-114,0 5 0,-2 0 76,-1 4 1,1-1-73,-2 1 1,3 0 53,1 0-84,0 0 0,0-2-164,0-2 0,0 2 0,1-6-28,3-1 1,3-5-26,4-2 1,2-4 55,2 1 1,-1-3-138,5-1 1,-1 0-69,1 0 1,1 0-280,-5 0 1,4 0-128,-3 0 1,-1 0-182,-4 0-360,1 0 1,-5-4 115,1 0 1114,-6 1 0,-2-8 0,-6-1 0</inkml:trace>
  <inkml:trace contextRef="#ctx0" brushRef="#br0" timeOffset="115">13237 16195 8115,'0'-7'812,"0"-3"0,5 9-243,2-3 1,1 2 35,4-2 1,-2 3-240,9-3 1,0-1-159,4 1 0,3-1 179,1 1-587,0 3 0,-5-8 254,1 5-384,0 0 0,-4 3-469,0-3 1,-9 3-1668,2-3 2466,-9 3 0,8-4 0,-5-2 0</inkml:trace>
  <inkml:trace contextRef="#ctx0" brushRef="#br0" timeOffset="116">13157 16023 8115,'0'-7'238,"0"-1"0,1 2 401,3-2 1,2-2-15,6 3-74,4 1 1,-2-4 269,5 3-419,0 2 0,9-6-357,-4 5 0,10-5-339,1-1 369,-6 6-584,9 1 1,-10 1-635,2 0 1,-6 0 1142,-4 4 0,-1-10 0,3-2 0</inkml:trace>
  <inkml:trace contextRef="#ctx0" brushRef="#br0" timeOffset="117">14173 15852 8174,'0'-6'0,"0"-4"615,0 8 29,0-8 169,0 9-392,0-4 412,0 5 1,0 5-503,0 3 0,4 6 35,0 1-391,0 5 0,-4 3-110,0 1 1,0 8 138,0-6 1,-4 2-275,0-1 0,-1-2 151,1 6 0,3-6 102,-3 2-358,3-8 194,1-3 1,0-4 0,0-1-694,0 1 228,0-6-316,5-1 329,-4-5 1,4-1 632,-5-3 0,0-2 0,0-6 0</inkml:trace>
  <inkml:trace contextRef="#ctx0" brushRef="#br0" timeOffset="118">14048 16092 8174,'11'-11'265,"1"4"162,-1 3 1,2 2-62,2-2 402,3 3-374,4-9 1,1 7 9,0-4 0,0 3 279,0-4-281,0 6 52,5-4-241,-4 1 1,4 4-404,-6-3 1,-3-1-1,-1 1-250,-1 2 1,-2 1-1525,-4 1 1489,-4 0 475,-2 0 0,-5-5 0,0-2 0</inkml:trace>
  <inkml:trace contextRef="#ctx0" brushRef="#br0" timeOffset="119">14173 15864 8221,'0'-12'0,"0"5"0,0-1 832,0 0-427,5 2 1,2-3 112,4 5 308,1-5-393,4 3 1,-1-2 429,8 1-547,-3 4 0,13-6-46,-2 6 1,1-5-56,-2 4 0,3-3-15,-2 3 0,-5 0 64,-3 4 0,0 0-97,-4 0 0,-6 0 182,-2 0-345,-2 0 0,-3 5 159,-2 3 0,1 6-74,-1 1 0,0 5-77,-4-1 0,0 4 0,0 2 191,0 2-417,0 5 168,0-8 0,0 9 52,0-3 0,0 0-87,0 0 1,0-5 75,0 2 1,0-3-119,0-1 1,0-1-192,0-3 145,0-3 38,0-5 1,0-3-800,0 0 466,0-6-858,0 3-2952,0-5 3648,0-5 1,-5 3-427,-3-6 1052,-2 0 0,-7-3 0,0 0 0</inkml:trace>
  <inkml:trace contextRef="#ctx0" brushRef="#br0" timeOffset="120">14527 15886 8221,'12'-17'0,"-1"0"482,1 6 0,3-1 208,0 1 15,5 5-347,-7-5 0,7 9 106,-4-6 0,4 6 102,-1-2 0,2 3-172,2 1 0,-1 0-64,-3 0 1,3 0-350,-3 0 72,-3 5 51,1 1 0,-2 5 18,0 1-50,-5-1 0,-1 1 0,-5 0-242,-2 4 0,-2-2-127,-3 5 1,-9 0-188,-7 4 0,-6-1 95,-2 1 1,-3 0-52,3 0 0,0 0 69,4 0 0,-2-6 66,2-1 0,-1 0 228,9-1 1,4 1 73,3-5 0,5-3 188,0-1 1,3 0-72,3 0 0,4 2 234,4-5 0,4 0-169,1-4 0,4 3-65,-1 1 0,2 0 280,2-4 1,4 0-20,0 0 1,-1 0-746,-3 0 1,0 0 185,0 0 0,-4 0-326,0 0 0,-5 1-1031,1 3-811,-7-3 2352,-3 10 0,-5-10 0,0 4 0</inkml:trace>
  <inkml:trace contextRef="#ctx0" brushRef="#br0" timeOffset="121">15201 15841 8198,'0'-12'1037,"0"6"66,0-4 5,0 9-280,0-10 116,0 10-563,0-4 1,-4 10-105,1 3 1,-3 3 101,3 4 0,1-1-88,-1 5 0,0 0-204,-1 4 1,3 0-17,-3 0 0,3 0-106,1 0 1,0 3-7,0 1 0,0 0-322,0-5 1,0-3 88,0 0 0,0-5 115,0 2 1,1-5-510,3-3 0,-1 1-85,4-6 0,-3 5-1517,4-4 702,-6 0 45,3-4 1523,-5 0 0,0 5 0,0 1 0</inkml:trace>
  <inkml:trace contextRef="#ctx0" brushRef="#br0" timeOffset="122">15361 15818 8238,'0'-12'1697,"0"1"-733,5 5-484,-4 1 1,8 6 3,-5 3 1,0 3 109,-4 9-517,0 1 1,-5 7 298,-3 3-247,3-3 1,-4 8 93,5-5 1,1 3-76,3-3 1,-4 3-137,0-3 0,0-2 4,4-6 1,0 1-243,0-4 1,0 3 78,0-4 0,0-4-445,0-3 313,0 0 28,0-2 198,0-1-35,0-5-10,5 0 160,2 0 1,5 0-93,4 0 1,-2 0 332,5 0-170,0-5 1,7 2-26,1-4 0,0 3-67,-5-4 0,5 5-150,0-5 1,-1 2 148,-3-2 0,-1 2-329,-3 2 1,-3 3-286,-4-3 1,-5 1-1286,1-1 1196,-6 3 0,-2-4 663,-7 5 0,-8 0 0,-3 0 0</inkml:trace>
  <inkml:trace contextRef="#ctx0" brushRef="#br0" timeOffset="123">15270 16103 8118,'0'-12'810,"5"-3"0,2 8-318,9-4 1,-4 1 55,4 2 1,1-1-177,2 5 1,4-5 51,4 2 0,-2 2-254,6 1 9,-6-2 0,7 3-208,-6-5 0,1 6 0,-5-3-143,-3 0 0,1 3-419,-5-1 1,-3 1-750,-5 2-13,-4 0 0,1 0-251,-8 0 1604,-3 0 0,-4 0 0,0 0 0</inkml:trace>
  <inkml:trace contextRef="#ctx0" brushRef="#br0" timeOffset="124">15293 15852 8287,'6'-11'95,"8"3"-48,-3 1 1,8-1 240,0-4 1,8 5 472,3-1 0,3 1-260,2-5 0,-4 5-194,4-1 1,0 2-135,7-2 0,-6 2 59,-6 2 1,-5 3-32,2-3 0,-7-1 182,-1 1-491,-5 0 259,3 4 39,-6 0-281,1 5 1,-6 2 96,-2 4-103,-3 0 82,-1 6 0,0-3 1,0 5-31,0 1-12,0 2 0,-1 2-75,-3 2 1,-1-1 105,-3 1 0,0 2-48,4-1 1,-4-1 0,4-4-1,2-3 1,0 1-13,2-4 1,0-1 276,0-4-256,0 1 395,0-1-95,0-5 251,0 0-243,0-6-137,0-6 0,0 0 26,0-5 0,-1-1 13,-3 1 1,3-2 37,-3-2 1,-1 1-17,1-5 0,-1 0 75,2-4 1,1 4 68,-2 0 0,3 0 314,1-4 0,0 4-1847,0 0 1,4 5 735,0-1 0,1 3 235,-1 5 112,2 2 1,5 5-45,1 0 1,3 5 129,0 2 1,1 5-171,-5 3 1,4-1 73,0 5 1,1-1-29,-5 1 1,1 2 85,-1-2 1,0-1-8,1 1 1,-1-5 32,1 1 1,-1-2 133,0-1 0,1-1-2,-1 0 1,1-4-68,-1-3 1,1-3 513,-1-1-167,0 0 1,1-1 525,-1-3-474,-4-3 1,1-8 101,-4 0 0,0-2-56,-4 2 1,0-3 98,0-4 0,-1-1-313,-3 0 0,1 0 19,-4 0 0,3 0-219,-4 1 1,6-1-223,-2 0 0,3 0-468,1 0 1,0 5 2,0 3 1,0 3-662,0 0 1,1 2 323,3 2 1,2-1-409,6 6 0,-1-1 1401,1 4 0,-1 0 0,0 0 0</inkml:trace>
  <inkml:trace contextRef="#ctx0" brushRef="#br0" timeOffset="125">16366 15681 8084,'0'-6'1509,"0"0"-1209,0 17 1,-1 1 193,-3 11-26,3-5-176,-4 9 1,5-8-59,0 7 1,0-2 29,0-1 0,3 4-153,1-1 1,4 1 82,-4-4 0,1 0-238,-1 0 51,-3-1-381,4 1-406,-5-5-61,0-1-599,0-6 213,0-5-759,0-1 1246,0-5 740,-5 0 0,-1-5 0,-6-1 0</inkml:trace>
  <inkml:trace contextRef="#ctx0" brushRef="#br0" timeOffset="126">16263 15761 8116,'8'-8'0,"0"1"0,-1 0 251,5 0 1,-1-2 419,0 5 0,2 0-26,2 4 122,3 0-413,5 0 0,0 1-7,0 3 0,1 3-205,2 4 1,0 0-198,4 1 72,-4-1 88,2 1 0,-9-1-72,0 0 1,-2 5 328,2-1-956,-2 5 414,-11-7 1,3 7 8,-5-5 1,-2 6-142,-5-2 0,-5-1 91,-7 1 0,-4 0 103,-8 3 0,2 1 186,-6 0 1,1-4-51,-4 0 1,-2-4 155,-2 4 1,4-5-148,-1 2 1,2-5 16,7-3 0,4 1-68,7-6-164,2 1-703,7-4 0,2 0 416,8 0 0,6-4-1240,5 1 1715,11-6 0,-7 2 0,9-4 0</inkml:trace>
  <inkml:trace contextRef="#ctx0" brushRef="#br0" timeOffset="127">17097 15738 8058,'0'-11'497,"0"-1"0,-1 2-11,-3 2 0,1 2-60,-4 2 1,3 3-114,-4-3 0,-3 3-14,-4 1 0,-6 0 49,2 0-275,-2 5-8,-2 1 0,0 6 75,0-1 1,0 4 106,1 1 0,4 0-182,3-1 0,2-2-9,2 2-289,4-2 230,-3-2 1,9 1-57,-3-1 1,4 1-71,4-1 1,-2 0 129,6 1 0,3-5-146,5 1 1,3 0-54,-4 3 1,9-3 129,-1-1 1,2 1-27,-2 3 0,-4 1 0,0-1 1,-4 1-21,4-1 1,-5 0 126,2 1 0,-8-1 6,0 1 0,-5-1 4,0 1 0,-1 3 150,-2 0 0,-5 0 77,-3-3 1,-7-1-88,-4 1 1,-4-1-65,-4 0 1,2 2-66,-6 2 0,1-3 16,-4-1 0,1-1-151,2-6 0,3 4-262,5-4 1,6-1-2253,1-3 1512,4 0 1103,0 0 0,1 0 0,-1 0 0</inkml:trace>
  <inkml:trace contextRef="#ctx0" brushRef="#br0" timeOffset="128">17839 15795 8208,'0'-11'0,"0"-1"405,5 1-220,-3-1 1,4 1 186,-2 0 441,-3-1 384,9 1-641,-8-1 123,3 6-308,-5 1-307,5 5 1,-4 1 337,3 3-469,-3 2 135,-1 11 0,0 1 224,0 4-233,0 6 1,0-4 206,0 3-244,0 2 0,0-5-212,0 3 0,4-4 21,0-4 0,5 1-110,-2-5 1,2 1 82,-1-5 0,2 0 38,-3 1 176,-1-6-57,4 4 64,-9-8 34,4 3 18,0-5 78,-4 0 1,4-5-5,-5-3 0,0-2 53,0-2 1,0 1-184,0 0 1,0-2-11,0-2 1,0 1-150,0-5 0,0 5 138,0-1 0,4 2-59,0 1 82,0 1-13,-4 5-80,0 1 1,4 6-102,-1 3 0,6 2 51,-1 5 1,3 6 88,5 2 0,-2-1-31,5 1 0,-4-4 15,4 4 0,-4-4 6,4 4 0,-5-5 38,1 1 0,2-6 6,-2-1 1,0-5 364,-3 0-63,-6 4-89,4-6 0,-3 3-120,4-8 0,-3-2 253,-1-6 1,-4-1-51,1-2 0,1 1-91,-2-5 1,1 1-32,-4-1 1,0-2-255,0 2 0,0-3 97,0-1 1,-1 1-396,-3-1 1,2-4 24,-6 0 0,4 6 0,-2 4-197,1 1 0,1 7-1041,4-2 865,0 2 1,1 2-285,3 4 0,2 3 1007,6 3 0,-1 4 0,1 4 0</inkml:trace>
  <inkml:trace contextRef="#ctx0" brushRef="#br0" timeOffset="129">18479 15681 8143,'0'-12'461,"0"1"749,0 5-314,0 1-412,0 5 0,0 5-52,0 2 0,1 5 16,3 3-463,-3 3 211,4 5 0,-5-1-3,0 1 1,0 0-16,0 0 1,0 4-39,0-1 0,0 0-212,0-7 0,0 2-223,0-2 0,0-1 183,0 1 1,0-5-395,0 1 0,0-2 221,0-2 0,2-3-1761,1 0 1133,-1-1 1,7 1-747,-6-1 1659,6-4 0,-7 2 0,3-5 0</inkml:trace>
  <inkml:trace contextRef="#ctx0" brushRef="#br0" timeOffset="130">18856 15727 8091,'0'-12'1180,"0"1"-826,0 4 0,0 4 22,0 6 1,0 4 169,0 4 0,0 6-95,0 2 0,0 2-266,0 2 1,0 0-51,0 0 1,0 0-122,0-1 1,4 1 27,-1 0 0,1-1-142,-4-3 0,4-2 209,0-1-686,0-4 0,-3 5 79,3-6 42,-3-4 1,4-1-1515,-5-2-244,5-3 2214,-4 4 0,5-5 0,-12 0 0,0 0 0</inkml:trace>
  <inkml:trace contextRef="#ctx0" brushRef="#br0" timeOffset="131">18627 15727 8091,'0'-17'122,"2"4"62,2-2 1,-2 4 1065,6 3-741,-1-2 0,5 5 153,-1-3 1,6-1-218,2 6 0,6-3-310,2 3 1,4 1 50,0-1 1,2 0-15,1-1 0,0 3 78,1-3 1,-6 2-195,-3-2 0,-3 3 64,-4-3-90,-2 2 1,-2 2 6,0 0 1,-1 2-92,-6 2 1,1-1 19,-5 9 1,-1 0 74,-3 8 1,0 6-12,0 1 0,0 1-7,0 2 1,0-3 14,0 3 0,-5-1-27,-2 2 1,2 1-93,1-6 0,4 1 38,4-4-68,-3-5 0,4 2 73,-5-5 0,5-1-474,3-6 305,2 2 0,-3-8-696,1 6-833,-5-5 287,7 2-600,-9-5 916,4 0 1133,-5 0 0,-5 0 0,-1 0 0</inkml:trace>
  <inkml:trace contextRef="#ctx0" brushRef="#br0" timeOffset="132">19438 15692 8274,'0'-11'459,"0"3"833,0 1-309,0 4 15,0-2-517,0 5 0,0 6-28,0 6 0,0 4-218,0 7 0,0 0-38,0 0 0,-3 3-150,-1 1 0,-1 4 298,1-5-586,3 6 260,-5-8 1,3 6-51,-1-7 0,0 1-317,4-8 1,0 3-463,0-4 1,1-4 3,3-3-309,-3 0 1,6-1-218,-3 1-296,-3-6 1628,4 3 0,0-10 0,1-1 0</inkml:trace>
  <inkml:trace contextRef="#ctx0" brushRef="#br0" timeOffset="133">19084 15864 8091,'13'0'590,"2"0"0,4 0-118,8 0 0,-2-2 196,6-1 1,-1 0-236,4-5 1,1 6-129,-1-2 1,-1 1-312,-3 0 0,2 1-303,-5-1 0,3 1-431,-3 2 0,-2 0 232,-6 0 508,-2 0 0,-6 0 0,1 0 0</inkml:trace>
  <inkml:trace contextRef="#ctx0" brushRef="#br0" timeOffset="134">19781 15692 8099,'0'-11'535,"0"-1"1,1 5 485,3-1-732,-3 6 1,6-3 457,-4 5-191,-1 0 1,3 5-237,-5 2 1,0 5-47,0 3 1,0 3-173,0 5 0,-4-1 85,0 1 0,-3 0-128,3 0 1,-1 4 63,1-1 1,3 2-103,-3-1 1,-1-3-87,1 3 1,0-5-96,4-3 0,-4 2-507,0-6 487,-4 0 0,6-3-1702,-1-1 893,1 0 475,2 1-1702,0-6 1099,0-1 1117,0 0 0,5-3 0,2 3 0</inkml:trace>
  <inkml:trace contextRef="#ctx0" brushRef="#br0" timeOffset="135">19964 15681 8096,'0'-13'0,"-4"2"1192,0 7-350,0 3 1,8 10-551,0 10 1,0 5 82,-4-1 1,0 3-194,0 1 0,0 3-78,0-3 1,0 5 5,0-2 0,0-1 84,0 2 0,0-6-346,0 2-59,0-8 32,0 2 1,0-12-552,0 3 11,-5-3-339,3 2 68,-3-5-365,5-1 790,0-5 0,0-5 164,0-2 1,-4 0 400,1 0 0,-1-5 0,4-3 0,-4-4 0,0 4 0,0-5-48,4 1 0,0-3 48,0-1 0,0 0 126,0 0 0,4 2 156,0 2 1,5 1 486,-1 3 0,-2 3-347,1 1 0,-3 1 740,4 6-722,-6 0 1,9 4 2,-4 0 1,3 5-249,2 3 1,3 3-171,0 5 0,6 1 89,-2 6 1,-2 0-187,2 0 0,0 0-148,4 0 1,-1-1 94,-3 1 0,2-5 137,-2-3 0,3-3-8,1-5 232,5 3-118,-9-8 0,2 3-51,-9-5 557,-1 0-337,1 0 0,-2-2 119,-3-1 89,-1-4 1,-5-4 128,3-1-146,-3-4-180,4-2 0,-5-5-182,0 1 1,-1-1 89,-3 0 1,1 0-484,-4 0 1,4 0 184,-1 0 0,3 4 0,1 2-237,0 0 1,0-2-651,0 4-1126,0 0 640,0 3 0,1 2 710,3 3 1,4 1 754,7 6 0,-2 6 0,3 0 0</inkml:trace>
  <inkml:trace contextRef="#ctx0" brushRef="#br0" timeOffset="136">20992 15544 8189,'0'-7'-933,"0"2"2809,0 5-1163,0 5 1,-4 2-79,0 4 1,-1 6-248,1 2 1,3 7-141,-3 5 0,-1-2 120,1 1-23,0 1-161,4 3 0,0-1-159,0-2 0,0 2 104,0-3 0,0-2-52,0-1 1,0-3-73,0-1 0,0-6-177,0-1 0,4-4-119,0 0 1,1-2-854,-1-2-337,-3 2 16,4-9-625,-5 4 830,0-5 1260,0-5 0,-5-1 0,-1-11 0,-6-1 0</inkml:trace>
  <inkml:trace contextRef="#ctx0" brushRef="#br0" timeOffset="137">20877 15852 7608,'12'-5'820,"3"4"322,0-3 1,6 1-408,-2 0 1,2 1 87,2-1 0,2-2-302,6 1 1,-6-4-119,6 4 0,-2 0-361,-3 4 1,2-3-147,-1-1 1,-7-4-133,3 4 0,-8 1 69,1 3 1,-7-4-265,-2 0 0,-4-1-372,0 1 0,-6 3-2013,-5-3 2816,-7 3 0,-3-4 0,-5-2 0</inkml:trace>
  <inkml:trace contextRef="#ctx0" brushRef="#br0" timeOffset="138">20843 15567 8098,'0'-12'446,"5"1"188,3-1 0,3 2-71,4 3 0,3-4 131,5 4 1,4-2-114,-1 1 0,7-1 21,2 6 1,-1-1-206,4 4 1,-3-4-132,0 0 0,-1 0-389,0 4 0,-3 2-367,-1 2 1,-4 2-434,0 5 0,-3-2 586,-4 3 337,-2-4 0,-1 9 0,2-6 0</inkml:trace>
  <inkml:trace contextRef="#ctx0" brushRef="#br0" timeOffset="139">21551 16138 8131,'12'0'5516,"-6"0"-4624,4 0-509,-9 0 1,6 0-1516,-3 0 865,-3 0 267,4 5 0,-10 1 0,-2 6 0</inkml:trace>
  <inkml:trace contextRef="#ctx0" brushRef="#br0" timeOffset="140">9331 16949 8194,'0'-7'-699,"0"1"1067,0 2 930,0 3-194,0-9-710,-5 8 1,-2-4-282,-4 2 0,2 3 148,-2-3 0,2 3-228,-6 1 1,-2 5 96,2 3 0,-5 0-44,1 0 0,-3 6 111,-1-3 1,4 3-31,0-2 1,0 4-86,-4 3 1,0 2 62,0-2 0,4 4-33,0-1 0,5 1-7,-1 4 0,4-3-146,3-1 1,-1 0 104,6 0 1,-1-1-181,4 1 0,0 0 162,0 0 0,6-4-24,5 0 0,1-5 88,3 1 1,3-2-64,1-2 1,6-3 120,2-1 0,1-4-68,-1 1 0,-2-3 20,5-1 0,0 0-165,0 0 1,2-4-223,-6 0 1,1-1-137,-4 2 0,-2 1-511,-2-1 1,-2-3-1515,-6 3 1171,-4-1 1257,-2 4 0,-5-5 0,0-2 0</inkml:trace>
  <inkml:trace contextRef="#ctx0" brushRef="#br0" timeOffset="141">9651 16903 8102,'-5'-6'535,"3"0"618,-3 1-715,5 4 1,4-3-25,0 8 0,0 4-104,-4 7 0,0-1 29,0 5 1,0 4-227,0 3 1,-2 6 81,-1-1 1,-3 2-140,-1 1 0,-3 0-35,2 0 1,-2-1-187,-1-2 1,0 1 80,4-6 1,-2-3-192,5-4 1,-1-5-275,1 1 233,3-2-385,-4-7 1,6-1 283,3-5 1,-2-5-494,6-2 0,0-5 310,3-3 1,1-3 599,-1-5 0,0-4 0,1-3 0</inkml:trace>
  <inkml:trace contextRef="#ctx0" brushRef="#br0" timeOffset="142">9708 16880 8102,'-5'-11'0,"3"3"170,-1 0 0,1 5 857,2-5-191,0 5-306,0-2 0,2 14-114,1 3 1,0 7-165,5 0 0,-1 2 19,5 2 0,3 5-6,0 3 0,2 2 15,-2 1 0,-3-4-116,4 1 0,0-2-147,-1 1 1,1-2 62,-5-5 0,4-1-147,1-3 0,-1 1-514,-4-5 1,1 0 101,-1-3-60,0-1 1,-3-1-121,0-2 1,-6-2-1431,2-2 1263,-3-3 826,-1 5 0,-5-6 0,-1 0 0</inkml:trace>
  <inkml:trace contextRef="#ctx0" brushRef="#br0" timeOffset="143">9673 17268 8102,'-6'-1'-391,"2"-3"966,3 3 0,6-5-238,3 2 0,2 3-187,1-3 1,6 1-83,2-1 0,2 2-217,2-6 0,4 4-33,0-3 1,3 1-296,-3-2 0,3-1-751,-3 5 1228,-1-5 0,2 3 0,2-5 0</inkml:trace>
  <inkml:trace contextRef="#ctx0" brushRef="#br0" timeOffset="144">10210 16903 8102,'-5'-18'254,"4"2"684,-3 4-579,3 1 0,0 4 725,-3 4-556,2 1 1,-4 7-226,2 3 1,3 7 30,-3 4 0,3 4-68,1 4 1,0-2-170,0 6 1,0-5 75,0 5 1,-1-6-98,-3 2 1,3 1 59,-3-2 1,3 2-161,1-1 0,-2-7 13,-2 3 0,3-6-88,-3 2 1,3-9 72,1 1 1,0-6 169,0 3-337,0-6 190,0 3 0,1-5 40,3 0 0,3-5-50,4-2 0,4 0 3,0 0 0,6-1-52,-2-3 1,0 3-157,4 1 1,-7 0-32,7 0 0,1 0 82,3 3 0,-1 3-393,-3-3 0,1 3-137,3 1 0,-4 0-1125,0 0 1822,-6 0 0,0-5 0,1-1 0</inkml:trace>
  <inkml:trace contextRef="#ctx0" brushRef="#br0" timeOffset="145">10644 16857 8181,'-5'-11'0,"4"4"0,-4 2 0,5 5 0,0 3 0,0 5 0,0 0 0,0 11 0,0 2 0,0 5 0,0 0 0,0 4 0,-4-3 0,0 3 0,-1 0 991,1 0 1,3-1 1362,-3-2 0,-1-3-1756,1 3 0,1-3-366,3-1 1,0-2-342,0-2 1,0-2 84,0-6 0,0 0-122,0 1 1,1-6 37,3-2 0,2-3 129,5-1 1,1 0 7,-1 0 0,6 0 11,2 0 0,2-1-72,2-3 0,4-1-141,-1-2 1,2-4-596,-1 4 0,-3 0 353,3 0 0,-4 4-2242,-4-1 2657,-3 3 0,-9-4 0,-2-1 0</inkml:trace>
  <inkml:trace contextRef="#ctx0" brushRef="#br0" timeOffset="146">11741 16812 11266,'0'16'1341,"0"-2"-800,0 5 0,0 0 68,0 4-77,0 5-338,0 1 1,3 5 29,1 1 1,4-2 159,-4-3-124,5 3-257,-3-9-223,5 4 235,-4-5 0,3-5-530,-3-3 1,0-2 319,0-2 1,-4-3-2599,1-1 1441,-3-4-496,-1 2 436,0-5 870,-5 0 542,4 0 0,-15-10 0,4-3 0</inkml:trace>
  <inkml:trace contextRef="#ctx0" brushRef="#br0" timeOffset="147">11489 16857 8282,'0'-11'693,"2"-1"-462,1 1 797,4 5-596,4 1 1,2 1 122,2 0 1,4 0 9,8 4 0,2 0-258,5 0 1,1-1-62,-1-3 0,4 3-73,0-3 1,0 3 97,-4 1 0,3 0-211,-3 0-2,3 0 1,-9 0-189,3 0 125,-4 0 1,-8 0 160,1 0-347,-12 0 143,8 0 1,-11 1 92,2 3-6,-2 2 17,-5 6 0,2 0 164,1 3-146,-1-2-8,3 9 0,-5-3 183,0 7-149,0-2-12,0 9-25,0-8 18,0 8 1,4-8 84,-1 5-261,6-4 0,-7 0 109,1-7-109,4 3 0,-6-5-210,3 2 1,1-3-739,-1-4 0,1-5 483,-1 1 1,-3-4-2544,3 3 1715,2-4 1388,-5 2 0,9-5 0,-3 0 0</inkml:trace>
  <inkml:trace contextRef="#ctx0" brushRef="#br0" timeOffset="148">12472 16777 8352,'0'-11'0,"0"-1"1589,0 6-718,0 1 89,0 5 1,0 9-251,0 2-222,0 8 1,0-1-227,0 5 70,0 5-103,0 1 0,0 1-130,0 1 0,0-2 108,0 2 1,0 2-344,0-3 1,0-2 0,0-1-175,0-3 1,3-3-459,1-2 0,1-2 31,-1-6 0,-3 1-540,3-1 0,1-3 279,-1-1 998,0-4 0,1 7 0,1-4 0</inkml:trace>
  <inkml:trace contextRef="#ctx0" brushRef="#br0" timeOffset="149">12140 17097 8281,'-11'-5'1517,"5"4"-956,1-9 1,10 8-77,2-2 0,8 3-233,4 1 0,4 0-200,4 0 1,2-4-101,5 1 0,2-2 154,2 1 1,-1 1-743,5-4 0,-5 3 351,1-4 0,-7 4-776,0-3 0,-6 3 76,2-4 985,-3 6 0,-1-8 0,0 3 0</inkml:trace>
  <inkml:trace contextRef="#ctx0" brushRef="#br0" timeOffset="150">12746 16857 8281,'0'-6'1212,"0"-4"-783,0 3 1,1 0 854,3-1-246,-3 6-574,4-3 0,-5 6-84,0 3 1,0 2 29,0 5 1,0 6-130,0 2 1,-4 2-42,0 2 0,-3 0-37,3 0 0,0 0-158,4 0 0,0 0-89,0-1 0,0 1 114,0 0 0,0-5-235,0-3 0,2-2 80,1-2 1,4 1-34,4-1 0,2-5 95,2-2-160,3-3 189,5-1 1,1 0-83,2 0 0,4 0-128,4 0 1,-1 0-573,-3 0 564,3-5 0,-9 4 0,3-4-434,-3 0 0,-6 4 31,-3-3-773,-2 3 847,-7 1 0,3-2-41,-5-2 1,-2 3-267,-5-3 848,1 3 0,-13-4 0,2-1 0</inkml:trace>
  <inkml:trace contextRef="#ctx0" brushRef="#br0" timeOffset="151">12723 17086 8159,'-12'-12'513,"7"5"-359,5-1 0,3 2 533,8-2 1,-2-2-183,6 2 0,4 2-66,4-2 1,1 1-288,7-5 0,3 5-178,4-1 0,-4 4-113,-3-3 187,-6 4 0,3-3 1,-5 3-637,0-1 1,-5 1 71,-3 3-1522,-2 0 2038,-7 0 0,-1-6 0,-5 0 0</inkml:trace>
  <inkml:trace contextRef="#ctx0" brushRef="#br0" timeOffset="152">12746 16834 9116,'5'-11'491,"2"0"1,5 3-199,3 0 1,3 4 173,5-3 1,5 1-239,2-2 1,3-1-132,1 5 1,1-1 45,-1 1 0,-5 3-164,-2-3 0,-3 3-11,-1 1 0,-1 0 125,1 0 0,-5 0 54,-3 0 0,-1 0-44,1 0 0,-6 0 294,3 0-252,-3 0 0,2 0 45,0 0 1,-4 5-49,-3 3 1,1 7-13,-1 4 0,-1 3 4,-3 0 1,4 5 9,0 0 1,4 3-150,-5-3 0,6 1 142,-1-2 0,-2-2-242,2 3 1,-1-3 92,5-1-100,-1-5 70,-4-2 1,3 0 104,-3-1-410,-2-5 43,6-5-73,-10 0 54,4-4 471,-5 4 1,0-6-131,0-3 1,-4-2 8,0-5 0,-3-2-52,3-2 0,-5-3 52,1-5 0,0 4-28,0 0 0,-1 0 57,5-4 0,-3-4-103,3 1 1,0-1-6,4 4 0,0-3-191,0-1 0,0 4 60,0 4 0,0 5 158,0-1 1,0 6-107,0 1 310,0 6-273,5-3-5,-4 5 1,6 5-57,-4 3 0,0 0 106,5 0 1,-5 2-117,5-2 1,0 2 61,3 1 0,1-3-127,-1 0 1,2-6 123,2 2 0,-1-3 83,5-1 0,-4 0-92,4 0 1,0-1 196,4-3 1,-1 2-62,-3-6 1,2 0-27,-2-3 1,-1 0 140,1-1 1,-5 1-86,1-1 0,-2 5 137,-2-1 1,1 0 0,-1-3 363,-5 5-121,5 1-174,-10 5 0,4 6 23,-5 5 0,-1 3-123,-3 9 0,3-3 98,-3 7 1,-1 1-1,1-1 192,1-2-274,2 4-32,1-5 0,1 8-108,3-5 1,-1-2-229,4-6 0,-3 1-176,4-4 1,-4 3-441,3-4 0,-4 0-1019,1-3 1,-2-5 1828,2 1 0,2-1 0,6 5 0</inkml:trace>
  <inkml:trace contextRef="#ctx0" brushRef="#br0" timeOffset="153">14584 16674 8188,'-5'-6'0,"4"-4"707,-4 9-319,5-4 0,0 3 512,0-1 326,0 1-649,0-3-156,5 10 0,1 3 232,6 7-408,-1-2 200,1 8-230,4-3 0,-2 5 427,5 0-321,-5 0 0,8 0-220,-3-1 1,-1 1 105,1 0 1,0 0-338,3 0 0,-3-6 31,1-1 1,-7-4 0,3-1-634,-4-4 0,0 2 89,-1-5 1,-3 0-1814,-1-4 740,-4 0 394,2 0 1322,-15 0 0,2 5 0,-8 1 0</inkml:trace>
  <inkml:trace contextRef="#ctx0" brushRef="#br0" timeOffset="154">14824 16674 8317,'0'-6'2308,"0"11"-1923,0 3 0,-4 13 101,1-2 0,-7 3-278,-2 1 0,-1 5 1,-4 1-104,0 0 1,-2 3-253,4-6 1,0 5-469,3-4 0,2-2 615,2-6 0,-2 3 0,4-5 0</inkml:trace>
  <inkml:trace contextRef="#ctx0" brushRef="#br0" timeOffset="155">15601 16960 8205,'0'-6'194,"0"-1"104,0 3 0,1 3-110,3-3 0,2 2-15,6-2 0,4 3 199,3-3 1,3 1-111,1 0 1,5 1-241,2-1 0,3-3 22,1 3 0,-3-5-149,-1 4 1,-3-5 59,3 2 1,-4 0-237,0 0 1,-5 3-104,-2-4 195,-5 1 0,1-5 45,-7 1 0,0 2 91,-4-2 1,0 2 146,-4-6 1,0 2-94,0 1 1,0 5 299,0-1 0,0 4 426,0-3 130,0 4 59,0-2-587,-5 5 1,4 5-11,-3 3 0,-1 2-55,1 1 0,-4 6-26,5 2-54,-1 3 1,0 4 191,0 1-422,-5 5 83,8-8 1,-4 7-6,5-4 1,0 0-187,0-4 0,0-2 86,0-2 1,0-2-72,0-6 0,0 0-126,0 1 314,0-6 14,0-1 58,0-5 90,0-5 1,0-1-218,0-6 1,0-3-4,0 0 0,0-4-64,0 4 0,-1-6-259,-3 2 1,3-2 49,-3-2 0,-1 0 143,1 0 1,0 0-134,4 1 0,0 3 109,0 0 0,4 5 103,0-2 1,1 4-52,-1 0 0,2 6 1,5 2 0,-3 3 45,0 1 0,3 5-19,4 3 1,2 2 108,-2 1 1,-1 4-63,5 1 0,-4 0 123,4-1 0,-4 2-12,4 2 0,-3-1-35,3-3 0,-4-3 4,4 4 0,-4-5 136,4-3 0,-5-2-32,1-2 1,-2-3-57,-1 3 0,-1-3 212,0-1 0,-3-4-65,0 1 0,-6-2 97,2 1 0,1-3-96,-5 6-218</inkml:trace>
  <inkml:trace contextRef="#ctx0" brushRef="#br0" timeOffset="156">16423 16826 15402,'-4'-12'-26,"-3"-8"3,-5-7 1,2 7-876,3 1 0,-4 0 408,4-4 1,-2 4-667,1 0 1,3 9-51,5-2-173,0 8 566,0-6 813,0 9 0,0-4 0,0 5 0</inkml:trace>
  <inkml:trace contextRef="#ctx0" brushRef="#br1" timeOffset="157">16423 16834 7895,'0'-6'511,"0"1"1070,0 5-1399,0-5-49,0 4 0,-1-4 80,-3 5-156,3 0 90,-4 0 2,5 0 44,-5 0-223,3 0 14,-3 0 155,5 0-79,-5 0 0,4 1 70,-3 3-252,3-3 60,1 4 1,0-4-91,0 3 220,0-3-110,0 9 0,0-7 34,0 5 6,0-6-107,0 3-95,0 0 0,1-3-35,3 1-67,-3 4 1,4-5 305,-5 6 0,5-6 0,2 3 0</inkml:trace>
  <inkml:trace contextRef="#ctx0" brushRef="#br1" timeOffset="158">16572 16617 8195,'0'-6'429,"0"1"2,0 0 14,0 4-76,0-4 851,0 5-974,0 5 0,1 1-147,3 5 1,-3 2-7,3 2 1,1 3 40,-1 5 1,1 0 8,-1 0 1,-2 1-120,6 2 1,-2 0 43,2 4 1,2-3-129,-3 3 0,0-4 33,0 0 0,0-2 128,0-1 0,2-4-203,-5 0 0,4-5 80,-5 2 0,5-4-114,-4 0 1,4-5-55,-5 1 0,5-4-530,-4 3-237,0-4-650,1 2 201,-4-5 687,4-5 719,-5-2 0,0-4 0,0 0 0</inkml:trace>
  <inkml:trace contextRef="#ctx0" brushRef="#br1" timeOffset="159">16595 16629 8254,'0'-12'391,"0"6"-202,0 1 0,1 1 246,3 0 1,-2 1-134,6 3 1,-1 0 134,5 0 1,-1-4-93,1 0 1,4 0-79,3 4 0,3 0-15,1 0 0,1 5-94,2 3 0,-2 2-31,3 1 1,-7 5-81,-1-1 0,0 4 80,4-4 1,-5 5-216,-3-1 1,-2 3-145,-2 1 198,1 0 1,-1 3 38,1 1 1,-6 0 21,-2-5 1,-3 3-33,-1 1 1,0-2 6,0 3 0,-1-3 14,-3-1 0,-6-4 23,-5 0 1,-2-4-104,2 4 0,-3-4 93,-5 5 0,0-8-225,1 0 0,-1-1 11,0-3 1,0-3 5,0-1 1,5-3-158,3-1-3,-3 0 1,7-1-945,0-3 709,4 2 0,7-8 574,0 3 0,5-3 0,2-2 0</inkml:trace>
  <inkml:trace contextRef="#ctx0" brushRef="#br1" timeOffset="160">17896 16652 8179,'-11'-7'94,"3"1"457,1 2-145,4 3-39,-2-4-244,5 5 305,0 0-61,0 5 25,0 1-147,0 11 80,0-5-19,0 10-62,0-9-61,0 8 1,4-3-35,0 5-59,5 0 0,-4-6 276,2-1-424,9 1 80,-9-4 0,10 4-151,-6-6 0,4 0 111,1 1 1,4-6-154,-1-2 1,3-3 28,0-1 1,-3-1-23,0-3 0,-3 2 45,3-6 1,-5 0 30,1-3 0,-6-2 12,-2-2 0,0 2 45,0-2 1,0-3-22,-3-1 1,-3-1 8,3 1 0,1-1-98,-2 5 0,3-1 83,-3 5 1,-1 3 165,1 1-126,-1 4 1,2-1-3,-1 8 0,1 4 64,-4 7 1,4 3-36,0 5 0,1 3 181,-1 1 0,1 8-59,2 0 1,3 7 27,-2-1 0,1 4-59,-1 1 1,2 0 134,-3 4 1,5-7-153,3 3 0,-4-7 90,1 3 1,-1-9-233,-3 1 0,-3-3 109,-1-1 0,-3-6-147,-1-5 1,-5-5 33,-3 1 0,-3-3 79,-4-4 0,1-3 5,-5-5 1,0-5 173,-4-3 0,4-4-249,0-3 0,0-4 11,-4-7 1,5 0-708,3-4 1,2 3 362,2-3 1,3 3-570,1-3 0,5 0 414,2 0 1,5-2-100,7 6 0,6-1 641,4 4 0,1 5 0,5-3 0,-5 3 0</inkml:trace>
  <inkml:trace contextRef="#ctx0" brushRef="#br1" timeOffset="161">18593 16914 8363,'-11'0'409,"3"0"813,1 0-78,4 0-609,-2 0 132,5 5 88,0-3-498,0 3 0,0-4 1,1 2 12,3 0 0,-3 2 124,3-1-1575,-3-3 214,-1 5 0,4-5 967,0 3 0,0 2 0,-4 5 0</inkml:trace>
  <inkml:trace contextRef="#ctx0" brushRef="#br1" timeOffset="162">9228 17862 8210,'-6'0'-668,"1"5"894,5 3 1,0 2 498,0 1 1,0 6-135,0 2 0,0 3-163,0 0 0,0 5-286,0 0 0,0 4 136,0 0 1,3-3-172,1-2 1,4-3 63,-4-4 1,5 2-124,-2-6 1,0-4 246,0-3-374,1-6-9,3 9 2,1-10-807,-6 4 448,-1-5-2126,-5 0 2571,-5-5 0,-6 4 0,-7-4 0</inkml:trace>
  <inkml:trace contextRef="#ctx0" brushRef="#br1" timeOffset="163">8783 17896 8210,'6'-11'0,"5"1"200,1 2 1,2-2 393,9 3 1,-2 0-134,10 0 0,0 3 68,7-4 1,-2 6-81,2-2 1,-2 3-172,-2 1 1,0 0-165,0 0 1,1 0 256,-1 0-490,0 0 0,-3-2-4,-1-2 168,-5 3 5,8-4 1,-8 5 218,1 0-678,3 0 251,-10-5-228,8 4 244,-14-4 0,3 1 83,-4 0 0,-5 0-126,1 4 259,-6 0-97,4 0-502,-6 0 418,0 5 76,0 2 0,0 4 1,0 2 412,0 2-241,5-2 0,-3 10 566,6-1-455,-6 1 0,7 9 265,-5-5-109,0 4-309,1-1-94,-4-1-53,4-1 1,-1-6 211,0 1-45,5-5 1,-7-1-159,6-6 142,-6 0 1,7-3-448,-5 0 164,0-6-660,1 3 279,-4-5 161,4 0-3564,-5 0 3964,0-5 0,0-1 0,0-6 0</inkml:trace>
  <inkml:trace contextRef="#ctx0" brushRef="#br1" timeOffset="164">9948 17702 10496,'0'12'1077,"3"0"-702,1 4 0,0 3 154,-4 7 1,0 0-107,0 4 0,1 1-175,3 3 0,-3 0 124,3 0-206,-3-4 20,4 3 0,-3-9 185,2 2-516,2-2 199,-5-1 0,6-1-853,-4-3 584,-1-3 0,6-8-1420,-4 0 363,0-6-689,1 3 1382,-4-10 1,3-1-331,-8-6 909,-2 1 0,-10 0 0,-2-1 0</inkml:trace>
  <inkml:trace contextRef="#ctx0" brushRef="#br1" timeOffset="165">9605 18091 8210,'-8'-8'419,"1"0"-207,4 6 1,3-3-85,8 5 0,2-4 155,1 0 0,6-1 336,2 1 1,9 3-366,6-3 1,2-1-266,5 1 1,1-5-72,4 2 1,0 1 12,-1-2 0,-3 4-740,0-4 1,-8 5 163,5-5 645,-12 6 0,11-14 0,-8 4 0</inkml:trace>
  <inkml:trace contextRef="#ctx0" brushRef="#br1" timeOffset="166">10256 17839 8210,'-6'-5'0,"1"3"0,5-6 0,0 4 0,0-3 0,0 4 0,0-2 0,0 6 0,0 3 0,0 3 0,0 4 0,1 2 0,3 2 0,-3 3 0,3 4 0,-3 1 0,-1 0 0,0 0 0,0 0 0,0-2 1867,0-2 0,-1 3-1249,-3-3 1,3-1-481,-3 1 1,3-5-336,1 1 161,0 3 0,0-5 31,0 2 1,5-8 82,2-3 1,3-1 1,2 1 1,-1-3 11,1 3 0,3-3 21,0-1 1,5 0-49,-1 0 0,4 0 9,4 0 0,-2-1-213,6-3 0,-1 1-76,4-4 0,-3 3-114,-1-4 1,-4 6-160,0-2 1,-7-1-1445,-3 1 402,-4 0 1530,-5-1 0,-12-1 0,-8-6 0</inkml:trace>
  <inkml:trace contextRef="#ctx0" brushRef="#br1" timeOffset="167">10256 18068 8210,'-11'-12'68,"4"6"1,3 0 9,8 2 0,3 1-117,4-4 1,2 3 198,2-4 1,4 5 644,8-5 1,2 2-382,5-2 0,0-2-283,1 2 0,-1 2-288,0-2 1,-9 6-757,-2-2 0,-2 3-559,-4-4 1003,0 3 459,-16-3 0,-2 5 0,-11 0 0</inkml:trace>
  <inkml:trace contextRef="#ctx0" brushRef="#br1" timeOffset="168">10245 17794 8369,'-7'-12'114,"2"5"47,5-1-126,5 0 0,-1 1 355,7-1 1,2 4-77,6-3 0,4 3 14,0-4 0,5 5-133,6-5 1,2 5-115,2 0 1,-2-2 6,6 1 0,0 0-136,4 4 0,-6 0 10,-1 0 0,-9 0 168,-3 0 1,-5 1-180,-3 3 1,1-1 51,-9 4 0,2 1 244,-10 3 0,1-2-131,-4 2 1,0-2 315,0 7 0,-4 1-47,1 2 0,-5 2-45,4-2 1,-3 2-315,3-2 0,0 3 107,4 1 1,-1-4-40,-3 0 1,3-1 97,-3 1 1,3-2-278,1-1 0,0-4 18,0 4 1,0-8-116,0 0 0,0-4-271,0 3-96,0-4 443,0 2 38,0-5 1,-2-5 7,-2-3 1,3-3 67,-3-4 0,-1 2-52,2-2 1,-3-3-76,3-1 1,1 1 48,-1-1 0,1 5-258,2-1 211,0-3 0,0 6-33,0-4 217,0 9 0,2 2-145,1 5 0,4 5 262,4 2 0,4 3-71,1 2 0,4 3 7,-1 0 0,6 6 148,2-2 1,5-2-138,-2 3 0,-1-5-106,2 4 0,-1-1 61,5 1 1,-5-3-152,0-5 0,-4 1 79,0-1 0,-5-1 21,-2-2 0,-5-3 43,1-5 44,-2 0 0,-7-1 26,-2-3 0,-3-4 205,-1-7 1,-5 1 11,-3-5 1,-2 0-144,-1-4 1,-1-1 0,1-2 1,0 2-30,-1-3 0,6 3-655,2 1 1,3 0 287,1 0 1,0 2-618,0 2 1,1 2 0,2 6-424,0-1 0,6 2 204,-1 3 1009,7 1 0,-2 1 0,3-1 0</inkml:trace>
  <inkml:trace contextRef="#ctx0" brushRef="#br1" timeOffset="169">12289 17622 8210,'0'-11'0,"0"3"-80,0 1 142,0-1 1,0 1 162,0-1 1,0 4 175,0-4 0,0 5 186,0-5-35,0 6-26,0-4-471,-5 6 0,-5 0 144,-6 0 0,0 6-152,1 1 1,-3 3 14,-5 2 0,1 3-73,3 0 1,-1 4 16,5-4 0,-4 6 0,5-4 120,4 1-243,-2 4 0,11-9 120,-3 2-27,3-3 0,1 0-88,0-1 1,5-1 146,3-2-219,7 2 188,-2-9 1,3 8-19,-4-5 1,3 0-3,0-4 0,-4 1 10,-3 3 0,-4-3-6,3 3 13,-4 2-5,2-4 294,-5 8-264,0-4 29,0 6 1,-4-1-31,0 0 0,1-3-60,3 0 38,0-1 0,0 5-8,0-1 1,3-3 12,1-1 0,0-3-8,-4 4-42,0-1 1,0 5 35,0-1 0,0-3-61,0 0 0,-5-1 61,-3 5 0,-2-5-90,-1 1 0,1-1 77,2 5 1,-1 0 21,5 4 0,-3-4-5,3 4 0,0-4 6,4 0 1,5-1 76,3 1 0,-2-1-93,2 0 0,-1 1 75,5-1 1,-5-1-50,1-2 0,-4 1-1,3-5 1,-3 3-30,4-3 1,-4 4-22,3-4 1,-3-1 110,4-3-66,-6 0-225,8 0 0,-7 0 68,5 0 0,-5 0-95,5 0 1,-4 0 50,3 0 1,1 0-1089,3 0 1281,1 0 0,-1 0 0,1 0 0</inkml:trace>
  <inkml:trace contextRef="#ctx0" brushRef="#br1" timeOffset="170">12700 17657 8210,'-6'-12'436,"1"1"0,5 3 184,0 1 314,0 4-397,0-2-351,0 5 0,0 6-125,0 6 1,-2 2 134,-1 9 1,0-2 62,-5 10 1,5-1 3,-5 4 0,0 1 54,-3-1 0,-1 0-76,1 0 0,3-1-61,1-2 1,0-3 55,0-5 0,-2-4 246,5 0-416,-5-5 171,8 2-1221,-4-5 531,5-4-1309,0-2 298,0-5 0,0-5 909,0-3 0,0-2-13,0-1 0,4-6 164,0-2 0,-1 1 141,-3-1 0,0 0 154,0-4 1,0-3 108,0-1 0,4-3 0,0 3 0,1-3 11,-1 3 0,-2-4-80,6 5 1,-4 0 251,3 7 1,-3-1 191,4 5 0,-6 0 1081,2 3-1051,3 1 0,-5 1 528,6 2-483,-6 3 0,8 10 36,-2 3 1,2 3-178,2 4 1,-1 3 0,0 5 0,5 4 69,-1-1 0,5 5-132,-1-5 1,3 6-15,1-1 0,-1-4 30,1 0 0,3 1-215,-3-1 0,2-1 95,-6-3 0,-3-4-102,0 0 1,-4-5-122,0 1 1,-6 2-570,-2-2 241,2 0 1,-6-3-425,0-1 0,-1-3-1683,-7-1 1712,-4-4 0,-1 2 803,-2-5 0,-3 0 0,0 0 0</inkml:trace>
  <inkml:trace contextRef="#ctx0" brushRef="#br1" timeOffset="171">12609 18045 8210,'-12'-11'0,"6"4"0,1 1 671,5 2 0,5 3-165,2-3 0,7 1-136,2 0 1,4 0-192,-1-5 0,3 5 15,0-5 1,1 4-190,0-3 1,1 3-353,3-4 1,-4 4-1596,0-3 1018,-1 4 481,-9-2 443,9 5 0,-10-5 0,5-1 0</inkml:trace>
  <inkml:trace contextRef="#ctx0" brushRef="#br1" timeOffset="172">13100 17657 8210,'0'-7'-476,"0"-3"476,0 4 1318,0-1-277,0 2-330,0 5-392,0 5 1,4 3 41,-1 7 1,2 3-115,-1 5 1,-3 4 182,3-1 1,-1 6-133,1-2 0,-3 3-143,3 2 0,-3-2 123,-1-3 1,0 2-227,0-6 1,0 1-60,0-4 0,0-4-100,0 0 0,0-5-132,0 1 1,0-6-882,0-1 406,0-6 1,0 5-110,0-4-1442,5-1 2265,-4 3 0,9-5 0,-3 0 0</inkml:trace>
  <inkml:trace contextRef="#ctx0" brushRef="#br1" timeOffset="173">13294 17919 8210,'-1'-11'0,"-3"-1"1484,3 6-370,-5-4-583,6 9 0,0 1-158,0 7 1,0 5 55,0 3 0,0-1-222,0 5 1,0 0-81,0 4 1,-1 0 103,-3 0 0,3-2-126,-3-2 0,3 1-326,1-4 0,0-1 162,0-4-1665,0 1 957,0-1-1175,0-4 358,0-2 1584,0-5 0,-5-5 0,-1-2 0</inkml:trace>
  <inkml:trace contextRef="#ctx0" brushRef="#br1" timeOffset="174">13305 17679 8210,'-6'-11'0,"1"0"514,5 4-329,0 2 1,1 5-96,3 0 1,-1 0-246,4 0 0,1 5-879,3 3 543,1 2 317,4 1 0,-6 1 174,5-1 0,-4 6 0,5 1 0</inkml:trace>
  <inkml:trace contextRef="#ctx0" brushRef="#br1" timeOffset="175">13648 17839 8210,'-11'0'0,"-2"0"0,-2 0 0,6 0 597,-3 0-265,-2 0 1,2 0 63,-4 0 0,4 5 74,0 3 0,1 2-146,-1 2 1,1 3-62,0 0 0,-1 5-159,1-1 1,4-1 53,4 1 0,1-4-67,2 5 0,2-5-31,1 4 1,0-7-282,5 0 0,-1-1-32,5-3 0,-1-3 122,0-1 0,1-3-12,-1-1 0,1 0 133,-1 0 0,4-1 15,1-3 0,0 1-87,-1-4 1,-1 0 6,5 0 1,-5-3 36,2 2 1,0-1-87,-1 2 0,-1-4-229,-6 4 139,2 2 475,-4-5-72,1 8 269,-2-3-108,-5 5-1,-5 0 1,2 2 123,-5 1-30,6-1-405,-3 8 87,5-9 7,0 4 0,5-1-202,3 0-123,2 0 309,1-4-378,6 0 179,-5 0 0,5-2 91,-6-2-308,6 3 175,-5-9 0,5 8 38,-6-6 0,1 4-41,-1-4 194,1 1-105,-1-5 11,-5 1 1,1 0 47,-3-1-44,-3 1 0,4-2 136,-5-2-121,0 7 1,-1-7-6,-3 7-128,-3 3 137,-9 0 1,-2 5-3,-5 0-54,1 5 46,-6 2 1,5 8 184,0 0 10,0 5-188,10-2 1,-6 5 161,8 0-68,-3-5 1,9 3 127,-3-2-89,3 3 0,1-1-140,1-2 1,0-1-141,7-3 1,-2-3 245,6-1-1020,0 1 621,8-6 1,-2 0-486,5-2 1,0-3 333,4-1 0,-4 0-477,0 0 0,-1 0 62,1 0 874,2 0 0,-3-5 0,5-1 0</inkml:trace>
  <inkml:trace contextRef="#ctx0" brushRef="#br1" timeOffset="176">14139 18159 8210,'-5'-6'1012,"4"1"0,-4 6-395,5 3 0,0-2-95,0 6 1,0-4-286,0 3 1,0 1-313,0 3 1,-2 2-18,-1 2 1,-3-2-342,-1 2 1,-2-2-247,5-2 0,-3 1 679,3-1 0,0 1 0,4-1 0</inkml:trace>
  <inkml:trace contextRef="#ctx0" brushRef="#br1" timeOffset="177">14470 17874 8210,'-11'-12'0,"-1"5"0,1-1 0,3 4 1727,1-3-404,4 4-742,-2-2 1,6 5-247,3 0 0,1 5-67,3 3 0,6 3 55,-3 4 0,7 3-45,-3 5 1,6 0-162,-2 0 1,-2-1 23,2 1 1,-1 0-52,1 0 0,-2-5-171,-6-3 0,1 1-468,-1 0 1,-5-5-536,-2-3-1133,-3-1-830,-1 5 1655,0-6 1392,0-1 0,-5-5 0,-1 0 0</inkml:trace>
  <inkml:trace contextRef="#ctx0" brushRef="#br1" timeOffset="178">14642 17874 8210,'-12'-18'222,"1"1"1,3 10 778,0-1-416,6 6 0,-4 2-217,2 7 0,1 5 55,-4 3 0,-1 8-183,-3 7 1,-5-1-391,1 2 0,0-1-299,3 5 1,1-5-467,0 0 0,1-4 537,2 0-836,3-1 562,5-8 652,0 0 0,-5-6 0,-2 1 0</inkml:trace>
  <inkml:trace contextRef="#ctx0" brushRef="#br1" timeOffset="179">14733 18193 9182,'0'7'-410,"0"3"0,-4-4 766,0 6-209,-5 4 1,4-2 274,-2 5-254,-3-5 0,4 4-99,-1-3-374,-3-2 93,8 3 163,-3-4-1087,5-1 1136,0-4 0,5-2 0,2-5 0</inkml:trace>
  <inkml:trace contextRef="#ctx0" brushRef="#br1" timeOffset="180">14950 17919 8210,'0'-17'550,"-5"1"687,-3 9-1941,3-3-175,0 8 1523,5-3 1,0 12-243,0 4 0,0 2 81,0 6 0,0-4-181,0 4 1,4-1-297,0 1 1,3 1 45,-3-5 1,5 1-122,-1-5 1,2-1 0,1-2-65,1-4 1,3-3 83,0-1 0,2 0-91,-2 0 1,-3-5-92,4-3 277,-9-2-77,3-1 0,-4-1-40,1 1 299,-2-1-112,-5-4 0,4 3-99,0-2 177,0 7-126,-4-2-159,0 4 153,5-1-185,-4 2 287,4 5-137,-5 5 0,4 2 343,0 4-185,-1 6 0,-3 0-54,0 6 0,0 4 158,0 0 0,0 4-108,0 0 1,0-1-7,0 4 1,4-6 65,0 7-42,5-9-72,-8 7 0,8-9-184,-5 3 1,0-3 48,-4-1 1,0-5-286,0-3 230,0 3 1,-5-7-190,-3 1 0,-2-6-433,-2-6 461,1 0 1,0 0-300,-1 0 1,1-6 239,-1-6 0,5 0 1,0-6-1809,2 1 1069,-4-3 1022,8 2 0,-4-10 0,5-1 0</inkml:trace>
  <inkml:trace contextRef="#ctx0" brushRef="#br1" timeOffset="181">15235 17531 8210,'-7'-22'399,"-1"3"783,6 8-913,-3 1 0,6 5-38,3-3 1,-2 3 140,6 5 39,-1-5-226,5 4 1,1-4-51,2 5-187,3 0 238,4 0 0,1-4-186,0 0 0,0 0 60,0 4 1,-4 0-137,0 0 0,-9 0 58,1 0 1,-3 2-179,0 1 84,-3-1-1,-5 3 41,-5 5 0,0-1 328,-3 10-220,-2-5-18,3 12 0,-4-3 433,0 8-190,-1 2 10,1-4-453,-1 5 256,6-5 1,-3 3 15,5-5 1,0 2 14,4-6 1,0 5-154,0-9 0,0 1 114,0-5 1,0-2-332,0 2 31,0-7 226,0 2 1,2-9-62,2 3 1,-2-3-177,6-1-12,-1 0 165,5 0-206,-1 0 209,-4 0 79,3-5 0,-9 3-74,3-6 0,-2 5 360,2 0-127,-3 1-86,4 2 1,-5 2-7,0 1 0,0 4-70,0 4 106,0 1-81,0-1 0,0 6 22,0 2 284,0-3-295,0 6 0,4-6 27,0 3 138,5 3-161,-8-10 1,6 9 83,-4-6 0,-1 0-49,1-3 228,-1-1-115,-2 0 0,0 1-42,0-1 52,-5 1-109,-2-6 1,0 3-18,-1-5 1,0 1-7,-3-1 1,0-3-225,-1 3 1,-1-2-372,-2 2 0,3-3-95,-4 3 1,4-3-78,0-1 714,6 0 0,-4-5 0,3-1 0</inkml:trace>
  <inkml:trace contextRef="#ctx0" brushRef="#br1" timeOffset="182">15898 17817 8210,'-5'-12'0,"0"1"372,-3-1-187,3 6 1,1-4 149,0 2 0,1 2 273,3-2-14,0 6 1,0-5 379,0 4-216,0 1 0,1 10-577,3 7 0,-2 8-53,6-4 0,-6 3-86,2 0 1,1 5 135,-1 0 1,0 3-217,-4-3 0,0 1 84,0-2 1,0-2-93,0 3 1,1-7-743,3-1 1,1-5 378,3 2 0,2-5-851,-3-3 1,5 1 73,3-6-385,-2 1 700,3-4 871,-4 0 0,4-10 0,2-3 0</inkml:trace>
  <inkml:trace contextRef="#ctx0" brushRef="#br1" timeOffset="183">16263 17771 8210,'0'-12'234,"0"1"-195,0 0 0,0-1 513,0 1 0,2 1 493,1 2-157,-1-2-510,3 3-353,-10 1 1,-3 1-151,-7 5 1,1 5 112,-5 3 0,1 2 79,-1 1 0,-3 5 88,3-1 0,3 0-82,1-4 0,2 1 89,2-1-60,-1 1-38,1-1-95,4 1 1,4-1-127,6 0 0,4-3 135,4 0 0,6-5-88,2 5 0,2-2 107,2 2 0,0 2 153,0-2 1,3 2-87,1 1 0,-4 1 92,-4-1-142,-5 1 28,7-1 192,-8 0-82,-1 1 0,-4 1 18,-4 2-224,0-3 129,-4 5 0,0-6-133,0 1 27,-10-1 1,1 4-127,-10 1 0,-5-1 110,-7-4 1,2 1-422,-1-1 1,4-1 178,0-2 1,3 1-662,4-5-358,2-1-249,11-3 1557,11-5 0,8-6 0,10-7 0</inkml:trace>
  <inkml:trace contextRef="#ctx0" brushRef="#br1" timeOffset="184">16789 18125 8210,'0'-12'1874,"0"1"-973,5 0 39,-4-1 1,5 1 20,-2-1-681,-3 1 1,6-3 91,-3 3-436,-3-8 133,4 11 0,-5-10 286,0 3-614,0 2 247,0-8-172,5 3 159,-4-5 1,6 4 188,-4 0-648,-1 0 348,3-4 0,-1 0-91,-1 0-299,1 6 344,1-5 1,-3 9-110,1-2 65,-1 2 169,3 2 1,-4 3-92,3 1 16,-3 4 101,4-2 1,-2 10 8,4 3 1,-4 3 64,1 5-3,2 1 1,-4 10 121,6 0 0,-4 4 313,4 0 0,-5 2-133,5 1 44,0-5-188,8 4 0,-2-9 30,5 3-115,-5-3 0,6-2 132,-4-3-569,4-3 252,-7-4 1,3-1-269,-5 0 1,1-3-137,-1 0 1,-4-4-2297,-4 3 1888,-1-4 884,-2 2 0,-10 0 0,-3 1 0</inkml:trace>
  <inkml:trace contextRef="#ctx0" brushRef="#br1" timeOffset="185">16743 18056 8210,'-11'-17'0,"0"0"414,4 6 1,7 3 562,7 0 0,4 5-584,0-5 0,2 2 281,2-2-733,3-2 45,10 9 0,0-8 210,2 5-1782,3 0 467,-9 4 849,9 0 0,-9 0 252,3 0 1,-3 0 0,-1 0 0</inkml:trace>
  <inkml:trace contextRef="#ctx0" brushRef="#br1" timeOffset="186">17954 17817 8210,'0'-7'0,"0"-3"0,0 2-378,0 3 279,5-5 1,-3 4 966,6-6-63,-6 1-289,3 0 1,-5-1 261,0 1-265,0-1-250,-5 1 0,-1 5-22,-5 2 0,-1 2 13,1 2 1,-2 2 14,-2 2 1,-2 2-100,-2 5 1,-2 2-166,2 2 0,1-1 0,-1 5-105,0 5 118,-4 0-561,5 4 498,-3 0 19,8-4 0,-2 6 129,7-4-449,-2-2 201,9 4 1,-4-5-54,5 0-46,0-5 118,5 3 0,2-8-140,9 2 473,-4-2 1,10-3-225,-3-2 1,2 1-38,2-6 0,1 1 30,3-4 1,-3 0-22,3 0 1,-3-1 24,-1-3 1,-5-1-6,-3-3 0,-3-2 77,0 3 1,-2-4-70,-2 0 1,-3-2-1,-5-2 1,0 2-21,0-2 0,-5 1 17,-3-1 0,2 2-123,-2-2 0,0 4 113,-3 3 1,0-2 49,-1 2-96,1 3 74,-1 0-26,1 5 24,5 0-12,0 0 4,17 0 0,-4 0 42,8 0 0,2-1-39,-2-3 0,6 3 8,-2-3 0,-2-2-11,2-2 1,-3 2 66,3-2 0,-5 0 1,1-3 1,-3 0 12,0-1 0,-4 1 73,-1-1 1,-4 1-112,0 0 1,3-1 223,-3 1 1,1 3 160,-4 0 54,0 1-231,5 1-272,-3 0 0,3 12 170,-5 1 0,0 8 0,0 4 39,0 3 1,0 1 71,0 0 0,0-1-90,0 1 1,0 0-48,0 0 1,0 0-62,0 0 0,1-4-159,3 0 0,-3-5 34,3 1 1,-2-4-649,2-3 73,-3 2 0,6-9-54,-3 3 124,-3-3 1,4-2-15,-5-3 1,0 2-156,0-6 0,0 1 265,0-5 0,0 0 177,0-4 0,-5 2-65,-3-5 141,3 5 45,-5-7 0,5 3 190,-3-5-40,-2 0 1,9 0 293,-3 1 1,4 3-195,4 0 0,2 0 160,6-4 0,4 4-72,3 0 0,3 5 481,1-2 1,-1 5-249,1 3 1,-4 3 127,0 5 0,-3-3-40,3-1 0,-5 0-160,1 4 1,-3 4-171,0 0 1,-5 4 50,1 0 1,-5 2-184,0 2 1,-1 0 72,-2 4 1,-5 0-93,-3 3 0,-6 3 81,-1-3 0,-5 6-182,0 2 0,4-1-14,1-3 1,2-1-26,2-3 0,0-1 64,4-3 1,-2-3 87,5 4 0,0-7-119,4-2 1,2 0 104,1 0 1,4 2-55,4-5 1,1 0 45,-1-4 1,4 0-33,1 0 0,3 0 19,-4 0 1,5-2-8,-1-1 1,-1-3 71,1-1 0,-4-3-61,4 2 1,-5-2 149,1-1 0,-2-1-75,-2 1 1,0 3 185,-4 0 0,-2 5-13,-5-5 337,0 6-270,0-4 1,0 8-171,0 2 1,-3-2-64,-1 6 0,-4-1 84,4 5 0,0-1-122,4 1 0,0-5 102,0 1 1,2-2-144,2 2 1,-1 2 0,8-4-57,1 1 0,3-2 78,1-5 1,1 0-105,6 0 132,0 0-1,0 0 0,-3 0-305,3 0 269,-8-5 17,12-2 1,-11 0-15,4-1 1,-4 0-15,-5-3 327,1-6-146,-1 5 1,-4-9-78,-4 6 1,-1-5 89,-2 1-94,0-3-240,-5-1 211,-7 6 0,-6-4-130,-4 6 1,-8-3 87,-4 7 1,0 2-482,-4 9 1,6 0 187,2 0 0,4 5-612,0 3 0,7 3 269,3 4 1,9-1 0,3 4 628,3-1 0,1 3 0,0-2 0</inkml:trace>
  <inkml:trace contextRef="#ctx0" brushRef="#br1" timeOffset="187">19050 17782 8210,'-8'-9'483,"1"-2"186,-1 2 0,1 3-194,-1 2 0,4 3-7,-3-3 1,3 3 16,-4 1 120,0 5-285,2 1 0,0 9-137,2 0 0,3 6 80,-3-2 0,3 2-159,1 2 1,1 0 75,3 0 0,-2-2-125,6-1 0,3 1 194,5-2-427,-1-2 120,-4-1 0,4-6 139,1-2-125,4-3 6,-2 0 1,1-4-58,0 3 167,-5-3 8,7-6-48,-8-1 8,9-5 1,-10-2 16,3-2-56,-2 2 42,-1-9 0,-5 8 43,1-5-298,-6 0 119,3-4 0,-5 2 161,0 2-1219,0-3 765,-5 10 1,3-9-641,-6 6 439,6 5 244,-3 0-1023,5 9 295,0-5-250,0 6 1,0 6 1320,0 1 0,0-2 0,0 5 0,0-3 0</inkml:trace>
  <inkml:trace contextRef="#ctx0" brushRef="#br1" timeOffset="188">19450 17805 8210,'0'-19'0,"0"0"0,0 9 791,0-2-147,0 9-194,0-2 0,0 6-156,0 3 568,0 7-470,0 2 0,-2 8 21,-1-2 0,1 7 35,-1 0 1,0 1-225,-1-4-186,3 0 209,-4 0-622,5-1 329,0-4 1,0 3 300,0-6-735,0 0 364,0-4 0,0 1 44,0-1-1552,0-4 412,0-2-2838,0-5 3212,0-5 838,0-2 0,-5-9 0,-2-2 0</inkml:trace>
  <inkml:trace contextRef="#ctx0" brushRef="#br1" timeOffset="189">19313 17748 8210,'11'-11'74,"-3"-5"-37,-1 1 1,5 0 1184,3 3-732,5 1 1,-1 0-12,8-1 1,-3 2-152,3 2 0,1 0 43,-2 4-147,6-5-39,-8 8 1,9-4-221,-2 5 69,-4 5 0,1-3 1,-5 7-257,0 4 118,-5-2 70,-7 11 1,-6-8 2,-5 5 1,-6 0 77,-5 4-201,-11-1 176,-7 1 1,-7-1-242,-2-3-4,3 2 240,-10-8 0,10 4-1469,-3-6 645,7 0 204,3 1 603,11-1 0,0-4 0,6-2 0</inkml:trace>
  <inkml:trace contextRef="#ctx0" brushRef="#br1" timeOffset="190">20238 17714 8210,'-1'-8'216,"-3"1"470,2 4 5,-3-7 613,5 9-524,-5-5-595,-1 12 1,-5 5 206,-1 8 0,1 3 138,-1 0-282,6 1 297,-4 0-360,3 5 1,1-3 18,2 6 1,3-4-32,1 3 1,1-6-157,3-1 1,-1-1 122,4-7 0,2 0-198,6-4 0,-1 0 52,5-4 1,0 2-65,4-5 1,4 0-62,-1-4 1,2-5 47,-1-3 1,-3 0 131,3-3-23,-8 2-2,2-13 1,-8 9-142,2-7 73,-7 1 1,-3-5 0,-5-1-514,0-2 270,0-4 154,0 6 0,-5-8-782,-3 3 574,-7 2 1,-3 1 0,-4 8-429,-1 4 0,-1 8 381,-3 3 0,3 2 192,-3 2 0,7 2-90,1 2 1,5 2-32,-1 5 1,7 2-279,4 2 1,3-1-193,1 5 787,0-5 0,5 3 0,1-6 0</inkml:trace>
  <inkml:trace contextRef="#ctx0" brushRef="#br1" timeOffset="191">20489 17759 8210,'0'-17'-955,"0"-5"1654,5 9 0,1-2 439,6 8 108,-6-4-747,4 10 1,-8 1-160,1 8 0,-1 3-47,-2 4 0,0-1-1,0 5 1,0 4-14,0 4 0,4 0-31,-1-5 0,2 1-82,-1 0 1,-1-1-146,4-3 1,-3 2-396,4-2 1,-4-2 285,3-2 1,-3-4-927,4-3-397,-6 2-976,3-9 682,-5 5 142,0-6 1563,0-6 0,-5 0 0,-1-5 0</inkml:trace>
  <inkml:trace contextRef="#ctx0" brushRef="#br1" timeOffset="192">20535 17874 8210,'0'-7'1638,"0"1"-1130,0 2-443,5 3 1,-4-4 135,9 5 0,0 0-18,6 0-155,-1 0 219,1 0-707,-3-5 400,9 3 1,-8-3-18,5 5 0,-5 0-118,1 0 0,-6 0-1358,-2 0 533,-4 0 1020,2 0 0,-10-5 0,-2-1 0</inkml:trace>
  <inkml:trace contextRef="#ctx0" brushRef="#br1" timeOffset="193">20523 17725 8210,'0'-18'17,"5"6"106,3 4 0,3 0 232,5-3 1,-4 3-326,4 1 0,1 4 72,2 0 1,3-3-536,1 3 197,0-1-143,5 4 0,-6 1-709,1 3 1088,5-3 0,-9 9 0,9-3 0</inkml:trace>
  <inkml:trace contextRef="#ctx0" brushRef="#br1" timeOffset="194">21209 17497 8210,'0'-23'119,"1"5"-59,3 3 0,2 4 19,5 3 0,1-1 435,-1 5 713,1-5-810,-1 3 1,0-4-313,1 2 0,-4 3 166,-1 5-339,1 0 80,-2 0 1,4 1 37,-2 3 0,2-1-207,1 4 1,1-3 104,-1 4 1,1-2-134,-1 2 1,-3 2-53,-1-2 0,-4-2 57,1 1 1,-3 1 157,-1 4 0,0-1 64,0 0 1,-6 1 152,-6-1 0,-4 1-94,-7-1 1,-4 0 107,1 1 0,-5-1-26,4 1 1,1-1 232,3 1 1,1-1 267,3 0-381,8-4 187,1 3-520,9-4 1,-3 4 129,8-2 1,2 1 12,5-5 1,6 3-15,2-3 0,-1 4-89,1-4 1,0 4 80,3 0 0,1 2-8,0 2 0,-1 0 116,-3 4 1,1-3-104,-5 7 1,4-5 15,-3 4 1,-1-4-53,-4 4 0,-1-1-147,-2 1 0,1 1 105,-5-5 0,-1 2-159,-3-2 1,0-2 138,0 2 1,-8-2-39,-4-2 0,-11-1 40,0-2 1,-7 1-16,0-5 1,-7-1 50,-1-3 0,0 0 15,3 0 1,5-1 115,-1-3 1,7-1-461,2-2 1,4-4-440,6 4 0,2-3-195,3-2 0,3 5 927,8-1 0,2 0 0,5-3 0</inkml:trace>
  <inkml:trace contextRef="#ctx0" brushRef="#br1" timeOffset="195">21825 17588 8191,'0'-6'-966,"0"-4"724,0 2 1,0 2 2172,0-2-1240,0 6 0,2-5 703,1 3-874,-1 3 1,3 1-129,-5 8 0,0 6-148,0 1 0,0 5 31,0-1 0,0-1-124,0 1 1,0 0 94,0 4 0,1 0 35,3 0 1,2-1-65,6 1 1,-1-1-158,0-3 0,1 1 56,-1-5 1,1 1-37,-1-5-294,0 0-269,1 1 1,-4-2-781,-1-2 624,-4-3-2193,2 0 1819,-5-4 1,-2 4-642,-1-5 836,1 0 818,-8-5 0,4-1 0,-6-6 0</inkml:trace>
  <inkml:trace contextRef="#ctx0" brushRef="#br1" timeOffset="196">21894 17805 8191,'-12'-11'948,"6"4"-316,-4-3 343,9 4-95,-10 0-228,10-5-445,-4 10 1,10-4 160,3 5-479,7 0 176,3 0 1,8 0 244,1 0-500,5 0 189,-3 0 0,1-1 197,1-3-1115,-6 3 643,3-4 1,-6 5-1069,-3 0 906,-3 0 1,-4 0-822,-1 0 389,-4-5 454,-2 3 1,-7-4-258,-1 2 673,-4 3 0,-9-9 0,-2 3 0</inkml:trace>
  <inkml:trace contextRef="#ctx0" brushRef="#br1" timeOffset="197">21848 17508 8190,'0'-11'0,"0"3"377,0 1 0,4 3-1,0-4 1,5 4 78,-2-3 1,8 3-16,4-4 1,3 6 16,1-2 1,4-1-134,-1 1 0,8 0-55,-3 4 0,3 0 100,-7 0-318,5 0 133,-13 0 1,7 0-147,-7 0 1,-2 4 97,-2 0 1,-4 5-124,-3-2 0,1 7 44,-5 2 0,0 4 142,-4-1 0,0 4-9,0 3 0,0 0 152,0 4 1,0-4-146,0 0 1,1-2 24,3-1 1,-2 0-195,6 0 0,-6-4 83,2 0 0,1-9-344,-1 2 174,0-4 0,1-1-1033,-4-2 367,4 0-435,-5-4-906,0 4 559,0-5 594,0-5 1,0 3 227,0-6 0,-4 0 685,1-3 0,-11-6 0,1 0 0</inkml:trace>
  <inkml:trace contextRef="#ctx0" brushRef="#br1" timeOffset="198">22271 17508 8190,'6'-18'-168,"3"2"-43,-5 5 0,5-1 508,-2 1 0,3 4 553,2 4 1,-5-3 328,1 3-783,-5-1 0,7 4 47,-3 0 1,3 0-79,2 0 1,1 1-286,2 3 1,-1-2 140,5 6 1,-5 1-158,1 6 0,-2-1-61,-2 5 1,-1 0-171,-2 4 1,-3-3-7,-5 3 1,-5-3-139,-3 7 1,-3-7 100,-4-1 1,-2 0 87,-2 4 1,-2-5 276,1-3 0,0 2-132,1-2 1,3-4 180,4-3 0,1-2 27,-1 2-12,6 2-116,1-3-175,5-1 1,6 3 68,6-5 0,0 3-38,7-3 0,0 0-224,4-4 0,4 0 67,0 0 1,-5 0-346,-3 0 0,-1 0-11,1 0 1,-2 0-191,-6 0 1,1 0-256,-1 0 999,-5 0 0,5-5 0,-5-2 0</inkml:trace>
  <inkml:trace contextRef="#ctx0" brushRef="#br1" timeOffset="199">22728 17485 8294,'0'-24'0,"0"3"929,0 9-100,0 6 28,0-4-565,0 8 0,0-1 202,0 6 0,0 5-148,0 7 1,0 4 327,0 8-418,0-3-323,0 9 552,0-4-210,0 6 0,1-5 109,3 0-470,-3 1 166,4-2 0,-5-1 189,0-5-936,5 0 538,-4 0 1,4-6-678,-5-1 579,0-4 1,0 0-1875,0-1 677,0-5 38,0 5 1386,0-10 0,5 9 0,2-4 0</inkml:trace>
  <inkml:trace contextRef="#ctx0" brushRef="#br1" timeOffset="200">22922 17622 8268,'-7'-16'0,"-2"3"702,6-2 0,-1 6 333,4 1 112,0 6-705,0-3 1,0 6-163,0 3 1,0 4 23,0 7 0,-4 3 117,0 4 0,-1 1-104,1 0 1,3 4-16,-3-1 0,3 1-267,1-4 0,0-4 68,0 0 0,1-4-215,3 4 1,-1-5 66,4 1 0,1-6-111,3-1 1,6-2-52,2 2 1,-1-3-146,1-5 0,3 0 34,5 0 0,0 0-151,-4 0 0,-1 0-314,1 0 1,-4 0 279,0 0 0,-5 0-305,2 0 1,-8 0-601,0 0 1408,-5-5 0,-3-7 0,-7-5 0</inkml:trace>
  <inkml:trace contextRef="#ctx0" brushRef="#br1" timeOffset="201">22819 17771 8190,'-6'-5'1673,"2"-3"-744,13 3-531,-2 0 0,15 4-567,-3-3 174,2 3 0,2-8 206,0 5-27,0-5 0,0 7-13,0-6 0,-1 5-119,1 0 1,-4-2 316,0 1-1575,-5 0 595,-2 4-400,-2 0 552,-9-5 1,3 4-1321,-8-3 1779,-2 2 0,-11-3 0,0-1 0</inkml:trace>
  <inkml:trace contextRef="#ctx0" brushRef="#br1" timeOffset="202">22876 17600 8190,'-5'-12'0,"4"1"153,-3-1 1,4 1 322,4-1 0,2 1-16,5 0 301,1-1-407,-1 1 1,1 3-160,-1 1 0,4 3 66,1-4 0,0 6-153,-1-2-70,-2 3 1,7-3 77,-5 0 1,6 0 0,-3 4 368,-1 0-467,5 0 0,-9 0 0,7 4 128,-5 0 0,4 1-147,-4-1 1,1-2 168,-5 6 100,0-6-156,-4 8 1,2-3 4,-6 4 0,5 1 28,-4-1 1,0 6-38,-4 2 0,0 2 54,0 2 1,0 0-8,0 0 1,0 1-57,0 2 0,-2-3-87,-1 0 0,1 2 154,-1-5-355,1-1 107,2-3-92,0-3 104,0 3 1,0-8 70,0-1 46,0-4-48,0 2 314,0-5 0,0-5-270,0-3-110,0 3 114,0-5 0,0 0-260,0-5 108,0 0 0,4-2 110,0-2 1,0 1-110,-4-1 0,1 0-112,3-4 90,-3 0 0,5 4 21,-2 0-203,-3 5 111,10-2 0,-10 8-7,3 1-16,2 4-164,0-2 301,6 10 0,-1 5 24,1 6 0,-5 4 12,1-1 1,1 1 73,6-1 1,-2 3-74,2-3 0,-2-1 100,-2 1 1,4-4-60,0 4 0,1-6 113,-5-2 1,2-1-6,2-6 0,-5 0 79,5-4 1,-8 0-134,4 0 428,-2-5-260,-3-2 0,3-4 290,-5 0-271,5-1 1,-8-1-37,3-2-306,-3-3 217,-1 1 0,0-4-119,0 6 1,0-4-271,0 4 0,-3-5-1063,-1 1 903,0 2 1,0 1-28,0 4-760,1 1 512,-3-1-744,5 6 271,-4-4 561,5 9 1,1-5-352,3 6 976,3 0 0,9 6 0,2 0 0</inkml:trace>
  <inkml:trace contextRef="#ctx0" brushRef="#br1" timeOffset="203">23824 17520 8190,'-6'-12'0,"1"1"461,5-1 0,0 5 239,0-1-231,0 6 184,-6-3-285,5 5 84,-9 5-166,9 6 1,-8 3 57,5 5 1,-4 4 104,5 3 1,-5 2-147,4-1 0,0 1-27,4 2 0,0 0-317,0-4 81,0-2-163,0 4 1,0-6-104,0-3 1,0 1 55,0-5 0,2-1-80,1-6 1,0 1 67,5-5-1298,-6-1 309,8-3-1527,-3 0 1438,-1 0 1260,4-5 0,-9-6 0,5-7 0</inkml:trace>
  <inkml:trace contextRef="#ctx0" brushRef="#br1" timeOffset="204">23675 17531 8190,'0'-16'0,"4"3"0,0-2 1406,5 7-844,-3-2 0,7 9 272,2-3-413,-2-3-150,3 6 1,-3-4 49,2 5 0,3 0-60,5 0 0,0 5-177,0 3 1,-1 2 122,1 1 1,3 2-155,-3 2 0,2 3-63,-6 5 0,-3 0-98,0 0 0,-5-1 242,-3 1-299,-3 5 233,-5-4 1,0 4-127,0-5 110,-5 0 0,-2 0-181,-4 0 0,-4-4 115,-1 0 1,-4-4-197,1 4 0,-2-5 68,-2 1 0,0-2-136,0-2 1,4-3 42,0-1 0,5-3-837,-1 4-1103,7-6 1574,3 3 1,8-6-395,4-3 995,1-2 0,18-5 0,-1-1 0</inkml:trace>
  <inkml:trace contextRef="#ctx0" brushRef="#br1" timeOffset="205">24429 17565 8190,'-5'-23'0,"4"1"0,-4 4 1211,5 3-571,0 2 1,-4 2-59,0-1 0,-5 2-241,2 2 1,-3 3 102,-2 5 0,-1 0-76,-2 0-483,3 0 163,-10 5 1,5 2-213,-2 4 151,-2 1 0,8-1-137,-2 0 1,2 5 114,2-1 1,1 0-60,2-4 0,-1 1 2,5-1 0,2 1-7,6-1 87,2 6 1,5-5 19,1 4 1,4-2 15,3 1 1,2-3-40,-2 4 0,1 0 22,-5-1 0,4 4 65,-4-3 1,1 0-5,-5-1 0,-3-2 4,-1 2 0,-4 2-25,1-2 70,-3 0-84,-1 2 0,0-5 31,0 4-107,-5 1 75,-1-4 1,-10 4-189,1-6 181,-5 0 1,2-3-331,-5 0 1,-3-2 96,-1 2 1,0-3-446,4-5 370,1 0 1,0 0-347,3 0 0,-1 0-1376,4 0 2005,1 0 0,4 0 0,-1 0 0</inkml:trace>
  <inkml:trace contextRef="#ctx0" brushRef="#br1" timeOffset="206">24498 17965 8190,'0'-11'2682,"0"-1"-828,0 6-167,0 1-744,0 5-2499,0 5 1556,-5 1 0,-2 6 0,-4-1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9.27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19050 6704 7457,'-6'-5'412,"1"4"-146,5-4 20,0 5 113,-5 0-200,3 0 1,-4 0 163,2 0-218,3 0 0,-4-2 362,5-1-273,0 1 0,-2-3 93,-1 5 136,1 0-489,-8 0 0,4 0 136,-6 0 1,5 1-194,-1 3 0,1 3 5,-5 4 0,2 0 58,2 1 0,-2-1-94,3 1 0,0-1 47,0 1 0,3 3 58,-4 0 1,6 0 87,-2-3-70,-2-6 1,4 4 0,-1-2 63,1 2-30,2 1-92,0 1 64,0-6 0,0 0 99,0-2-94,0-2 0,2 3 343,1-5-183,4 0 4,4 0 0,1-2-70,-1-1 0,-3 1 21,-1-2 0,1 3 52,3 1-96,1-5 0,-1 0 4,0-3 0,5 2-22,-1 2 0,0 3-95,-3-3 0,-1-1 100,0 1 0,-3 1 1,0 3 40,-1 0-129,5 0 1,-6 1 5,-2 3 0,-2-2 0,2 6 0,-3-4-61,3 3 0,-2-3 6,-2 4 17,0-1 1,0 5 39,0-1 1,0-3-171,0-1 1,0-3 138,0 4 1,0-5 65,0 5 0,0-4-1,0 4 0,-2-5 8,-2 5 1,2-2-67,-6 2 48,1 2-22,-5-4-174,1 6 81,-6-1 0,8-1 90,-2-2-280,2 2 265,3-9 0,-4 6-65,2-3-797,3-3 199,0 4 681,5-5 0,0 0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62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2010 1473 8117,'0'-7'310,"0"-1"1,0 4-1,0-3 641,0-2-742,0 4 0,0-2 168,0 4 99,0 1-172,0-8-88,0 9-260,0-9 99,-5 8 1,-1-3-174,-6 5 1,0 0 45,-4 0 0,2 2 108,-5 1 1,2 4-140,-2 4 0,-7 1 66,3-1 1,-2 6 75,2 2 0,-4-2 15,1 2 0,-1 4 21,4 4 0,6 0-38,1-5 1,4 5 5,0 0 0,6-1-39,2-3 0,4 0 56,4 0 1,6 0-161,5-1 1,6 0 130,-2-3 1,2-2 146,2-6 1,-3 0-109,3 1 1,-3-6 236,7-2 0,-3-3-13,-1-1 0,-4 0-19,0 0 0,0 0-174,4 0 1,-4 0 70,0 0 0,-5 0-179,1 0 1,-2 0 104,-2 0 0,1-1-801,-1-3-200,-4 3-577,3-4-988,-9 0 1083,4 4 1385,-5-5 0,0 1 0,0-1 0</inkml:trace>
  <inkml:trace contextRef="#ctx0" brushRef="#br0" timeOffset="1">2455 1508 8151,'0'-12'229,"0"1"1,0-1-31,0 1 0,0 3 5,0 1 1,0 3 806,0-4-225,0 6-672,0-3 0,0 6 143,0 3 0,-1 2-236,-3 5 1,2 5 161,-6-1 1,4 5-254,-3-1 1,3 3-63,-4 1 1,5 5-11,-5 2 1,0-1 48,-3 2 0,1-2 59,2 1 1,-2 2 14,2-5 0,2-2 28,-2-6 0,6-2 44,-2-6 1,-1 0-40,1 1-237,0-6-114,4 4-535,0-8 38,-5 3 0,4-7-158,-3-1-50,3 1 1042,1-8 0,5-1 0,1-7 0</inkml:trace>
  <inkml:trace contextRef="#ctx0" brushRef="#br0" timeOffset="2">2421 1439 8151,'0'-11'0,"-1"-1"397,-3 1 712,3-1-491,-4 6-310,5 1 1,4 6-220,-1 3 0,5 4 91,-4 7 1,3 3 99,-3 4 0,5 5-8,-1 0 0,2 1-264,1-2 0,1 4-57,-1 4 0,4-4-94,1 1 0,0-6 157,-1 2 1,-2 1 81,2-2 1,-2 0-101,-2-7 0,1 2 78,-1-2 1,-1-2-123,-2-2 1,1-2 114,-5-2 0,1-3-94,-1-1-126,-3 1-449,4-2-72,-5-1-683,0-5-670,-5 0 2027,4 0 0,-15-10 0,4-2 0</inkml:trace>
  <inkml:trace contextRef="#ctx0" brushRef="#br0" timeOffset="3">2341 1839 8141,'5'-7'931,"2"2"-667,4 5 1,-3-3-24,-1-1 0,5 0-130,3 4 1,4-1 143,-4-3 1,9 1-395,-1-4 0,3 3-237,-4-4 0,1 6-322,0-2 1,0-1-257,0 1 954,0 0 0,5-1 0,1-1 0</inkml:trace>
  <inkml:trace contextRef="#ctx0" brushRef="#br0" timeOffset="4">3244 1450 8084,'-4'-7'99,"0"-1"136,-5 6 0,3-7-100,-6 5 0,5 0 76,-1 4 1,0 0-116,-3 0 1,0 0-18,-1 0 0,-4 1-156,-3 3 1,-3-1 33,-1 4 1,0 1 149,1 3 1,0 1-12,3-1 1,-1 1-7,4-1 1,1 1-42,4-1 0,1-3 110,2-1-117,-2 1 5,9 3 0,-5-3-100,6-1 1,2-3 1,2 4 1,2-4 103,5 3 0,-2-4 40,3 1 0,-3 1-62,6-1 1,-1 3 140,1-3 1,3 4-80,5-5 1,-1 5 47,1-4 1,0 3-79,0-3 1,0 5 4,0-1 0,-4-2-103,0 2 1,-5-2 79,1 2 1,-6 2-136,-2-3 0,-4 4 80,1 0 1,-4 2-63,-4 2 0,-8-1 77,-7 5 1,-7 0 24,-5 4 1,-3-2-41,-4-2 0,5 2 231,-5-6 0,6 0 48,-2-3 1,1-1-124,6 0 1,4-4-247,4-3 1,5 1 124,-1-2 0,6 1-1329,2-4 675,4 0-715,-2-5 0,11 0 1344,6-3 0,4-7 0,7 3 0</inkml:trace>
  <inkml:trace contextRef="#ctx0" brushRef="#br0" timeOffset="5">3358 1485 8091,'0'-18'814,"0"5"129,0 6-334,0 4-432,0-2 1,0 6-88,0 3 1,0 2-141,0 6 0,0 1 114,0 2 1,4 6-124,-1 6 0,1 5-28,-4-2 1,0 3 4,0 1 0,0 1-21,0-1 1,-1-4 129,-3 1 0,3-6 46,-3 2 0,-1-7 408,1-1-71,0-5-216,4 3 320,-5-6-158,4-5-141,-4 0 51,5-6 210,0 0-218,5 0-289,1 0 1,6 0 90,-1 0 1,1-2-62,-1-2 1,4 3 85,0-3 1,2-1-171,-2 2 0,-1-3 85,5 3 0,-4 1-138,4-1 0,-3 0-3,3-1 0,-5 3-116,1-3 1,-2-1-810,-2 1 745,0 0 1,-3 3-738,0-3 706,-6 3 1,2-4 351,-8 5 0,-2-5 0,-6-1 0</inkml:trace>
  <inkml:trace contextRef="#ctx0" brushRef="#br0" timeOffset="6">3335 1793 7981,'-6'-5'674,"0"2"-84,6-4-233,0 4 1,0-3-133,0 2 0,2 3 102,2-3 1,6 3-131,5 1 1,5-1-15,-1-3 1,3 2-209,1-1 0,0-2 83,-1 1 0,1-1-374,0 1 0,-1 3 175,-3-3 1,1 3-713,-5 1 1,-3-4 377,-5 0 0,-3 0 475,4 4 0,-6-5 0,3-1 0</inkml:trace>
  <inkml:trace contextRef="#ctx0" brushRef="#br0" timeOffset="7">3346 1496 8016,'5'-11'442,"2"1"373,4 2 1,1-1-112,-1 5 1,4-3 44,0 3 0,6-4-433,-2 4 0,6-3-280,2 3 1,3-4-122,-3 5 1,3-1-371,-3 4 1,0 0-388,-4 0 0,-2 0 842,-2 0 0,3 5 0,-5 1 0</inkml:trace>
  <inkml:trace contextRef="#ctx0" brushRef="#br0" timeOffset="8">4214 1393 8043,'0'-11'0,"0"3"39,0 1 0,0 3 206,0-4 1,0 4 15,0-3 1,0 3 7,0-4 1,0 5 14,0-5 1,0 4 305,0-3-128,0 4-477,0-7 0,5 9 104,3-3 1,-2-1-1,2 1 0,0 0-40,3 4 1,4 1-130,0 3 0,2 3 85,-2 4 1,-1 0 36,5 1 1,-5 3-78,1 0 1,-2 6 45,-2-2 0,0 2-227,-4 2 1,-2 0 58,-5 0 0,0 3 16,0 1 0,-5 3 66,-2-3 0,-7 4 192,-2-5 0,-4 5-73,1-5 0,-2 1 151,-2-4 1,0-4-20,0 0 0,0-5-141,0 1 0,2 0 233,2-3 1,2 0 228,6-8-310,-1 5 1,2-6-20,3 4-316,2-4 206,5 2 0,1-1-118,3-1 1,2 1 227,5-4 0,1 0-110,-1 0 1,6 0 84,2 0 1,-2 0-93,3 0 0,2 0 94,5 0 1,0 0-90,-4 0 0,-1 0-110,1 0 1,-1 0 0,-3 0 1,-1 0-204,-3 0 0,-6 0-1075,2 0 631,-7-5-638,1 4 443,0-4-854,-4 5 1749,4 0 0,-5-5 0,0-2 0</inkml:trace>
  <inkml:trace contextRef="#ctx0" brushRef="#br0" timeOffset="9">4831 1839 8043,'0'-7'1023,"0"1"-156,0 2 599,0 3-532,0-4 245,0 5-1459,0 5 108,0-4 1,0 6-2330,0-4 2501,0-1 0,0 8 0,0-4 0</inkml:trace>
  <inkml:trace contextRef="#ctx0" brushRef="#br0" timeOffset="10">1576 2238 8079,'6'0'-44,"0"-5"208,-6 4 67,0-4 235,0 5-234,5 0 0,-3 0 197,6 0-188,-1 0 0,5 0-42,-1 0 0,1 0 25,-1 0 0,0 0-80,1 0 1,3 0 1,0 0 1,1 0-145,-5 0 1,4 0-32,0 0 0,2 1 116,-2 3 0,-2-3-111,2 3 1,3-3 136,1-1 0,2 4-133,2 0 0,0 0 93,0-4 0,0 0-5,0 0 1,3 0-2,1 0 0,5 0 1,-2 0 0,3 0-61,1 0 0,1 0 61,-1 0 0,-1 0-14,-3 0 1,2-4 12,-5 0 1,4 0-6,0 4 1,-2 0-7,2 0 1,-1 0-112,4 0 1,1 0 89,-1 0 1,4 0-5,0 0 1,1 0 35,-1 0 1,-2 0-44,2 0 1,3 0 76,0 0 0,0 0-48,1 0 1,-4 0-107,4 0 1,-4 0 86,4 0 1,-5 0-135,1 0 0,-3 0 139,-1 0 1,1 0-9,-1 0 1,4 0-18,0 0 1,1 0-1,0 0 0,1 0-22,6 0 0,-4-3 17,0-1 0,-1 0 34,5 4 1,-5 0-20,-3 0 0,1 0 23,-1 0 0,-4 0 28,-3 0 0,-1 0 5,5 0 0,-6 0-22,-2 0 0,-2 0 7,2 0 1,-3 0-36,2 0 1,3 0 24,2 0 1,-2 0 14,2 0 0,-6 0-12,2 0 1,-3 0-75,-1 0 1,-4 0 71,0 0 0,-4 0 56,4 0 67,-5 0-70,2 0 4,-4 0 3,-6 0-285,-1 0 1,-6 0 138,-3 0 0,-4 0-2944,-7 0 2974,3 0 0,-15 0 0,3 0 0</inkml:trace>
  <inkml:trace contextRef="#ctx0" brushRef="#br0" timeOffset="11">5893 1256 7922,'0'-11'-775,"0"-1"390,0 1 1643,0 0-227,0-1-226,0 6-316,0 1-521,0 5 1,-1 6 3,-3 6 1,2 1 82,-6 10 0,4 1-194,-3 7 0,3 6 29,-4-3 1,0 7 5,-3-3 1,3 4 114,1-4 1,0 3 94,0-2 1,-2-5-88,5-4 1,-3-4 23,3 0 1,0-5-74,4-2 0,0-5 57,0 1 1,0-6-327,0-2 192,0-4-388,0 7 0,-1-9-423,-3 3 318,3-3 1,-4-2 599,5-3 0,-6-2 0,0-6 0</inkml:trace>
  <inkml:trace contextRef="#ctx0" brushRef="#br0" timeOffset="12">5859 1245 7977,'0'-12'-110,"0"-3"110,0 0 0,0 0 380,0 3-47,0 1 1,1 1 980,3 2-868,-3 3 93,4 0-561,0 4 0,0 1 72,3 7 0,1 1-76,-5 3 0,5 0 120,-2 8 1,2 0-92,-1 3 1,2 3 7,-2 1 1,2 2 27,1 3 1,1 5-85,-1-1 0,0 1 68,1-1 0,-1-2 41,1-3 0,-1 2-8,0-5 0,1 3 213,-1-3 1,1-2-129,-1-6 1,1 1-9,-1-4 0,-3-1-98,-1-4-239,1 1-267,3-1 369,1-5 0,-6 1-1600,-2-3 1220,-3-3 1,-1 3 481,0-8 0,-10-3 0,-3-4 0</inkml:trace>
  <inkml:trace contextRef="#ctx0" brushRef="#br0" timeOffset="13">5779 1679 7836,'0'-6'606,"1"0"-352,3 6 1,-1 0 124,4 0 0,1 0-107,3 0 0,4-1-134,1-3 1,5 3 104,2-3 1,1 3-229,7 1 1,-1-5-212,4-3 1,-1 2-289,-2-2 1,1 5-486,-6-5 0,1 5 969,-4 0 0,0-9 0,-1 0 0</inkml:trace>
  <inkml:trace contextRef="#ctx0" brushRef="#br0" timeOffset="14">6430 1199 8030,'0'-18'831,"0"2"-23,0 10-596,0 1 0,0 6 17,0 3 1,0 3 110,0 8 0,-1 3-111,-3 5 1,3 1-40,-3 3 0,3 1-2,1 2 1,0 4-168,0 1 0,0-1-89,0 4 0,0 1 76,0-1 1,0-3-79,0-5 1,0-1 109,0 2 0,0-3-83,0-5 1,0-4 48,0 0-77,0-5 0,0 2 19,0-5-300,0-4-718,0 3 404,0-9-767,0 4 1279,0-5 1,-6-5 0,0-1-1</inkml:trace>
  <inkml:trace contextRef="#ctx0" brushRef="#br0" timeOffset="15">6670 1565 8030,'0'-12'869,"0"6"-300,-5-4-81,3 8-99,-3-3 1,2 7-93,-1 1 1,0 8-156,4 4 0,-4 5 87,0-1 1,1 3-219,3 1 0,0-1-20,0 1 0,0 3-49,0-3 0,0 1-117,0-9 212,0 5 0,0-7-80,0 2 1,0-7-558,0 2 282,0-9-233,0 4 0,0-6-88,0-3 1,0 2 638,0-6 0,-6 0 0,0-3 0</inkml:trace>
  <inkml:trace contextRef="#ctx0" brushRef="#br0" timeOffset="16">6590 1382 8030,'0'-18'387,"0"3"0,0 6 244,0 1-659,0 6 123,0-8 0,1 8-150,3-1 1,2 3-316,6 3 1,-2 4 369,-3 4 0,9 1 0,-4-1 0</inkml:trace>
  <inkml:trace contextRef="#ctx0" brushRef="#br0" timeOffset="17">7058 1610 8118,'-6'-11'751,"-4"5"0,3-3-411,-4 5 1,3-1-103,1 1 1,-1 3-38,-3-3 1,-1 3 66,1 1 1,-1 1-262,1 3 1,-4 2 92,-1 6 0,1 0-203,4 3 1,3-1 32,1 5 1,3-3-5,-4 3 1,6-5-86,-2 1 0,3 1 28,1 0 0,0-1 36,0-4 1,5 1 41,2-1 0,3-1 38,2-2 0,-1 1 2,1-5 1,0 3 166,4-3 0,-3 0-37,7-4 0,-7 0 76,3 0 1,1-2-121,3-1 1,-3 0-9,2-4 0,-5 0-86,2 0 1,-1-4 183,-4 4-46,3 2 2,-8-5 421,1 8-384,-2-8-117,-5 9-292,0-4 137,0 5 75,0 5 83,0 1 1,5 6-57,3-1 1,-2-3-4,2-1 0,-1-4 141,5 1 0,-1-3-76,0-1 1,5 0 110,-1 0 1,5 0 21,-1 0 1,3-1-112,1-3 0,-1-1 41,1-3 0,-4-2-15,0 2 1,-1-2-25,1-1 1,-2-1 10,-6 1 0,1 0-23,-1-1 0,-5-3-28,-2 0 1,-3-1-96,-1 5 1,-1 0-55,-3-1 0,-6 2 93,-5 2 1,-5 3-255,1 5 0,-4 0 83,-4 0 0,-1 7 43,-2 4 1,-2 6 60,5 5 0,2 5-10,6 0 1,-1 4 53,4 0 1,2-3 0,7-2 1,2-1 165,5-3 0,0 1-106,0 0 0,9-5 367,2-3 1,4-2-155,0-2 0,-1-4 597,5-4 0,1-1-358,2-2 0,1-2 65,0-1 1,0 0-177,0-5 0,1 1-313,2-5 0,-5 1-1333,2 0 1,-8 0 782,0 4 1,-2-2 507,-2 5 0,-4-10 0,-2 1 0</inkml:trace>
  <inkml:trace contextRef="#ctx0" brushRef="#br0" timeOffset="18">8326 1416 8027,'0'-7'0,"0"-1"394,0 0 0,0 1 194,0-1 109,0 6-102,0-3-266,0 5-143,0 5 0,0 1 29,0 5 0,0 6-183,0 2 0,0 2 118,0 2 1,0 4-47,0 0 0,1 4 50,3 0 0,-3 0-166,3 0 1,-3 1 84,-1-6 1,4 1 114,0-4 1,1-2-42,-1-2 0,-3 2 169,3-6-679,2 0 225,-5-3-1256,4-6 708,-5-1-1707,0-5 2393,-5 0 0,4-5 0,-4-1 0</inkml:trace>
  <inkml:trace contextRef="#ctx0" brushRef="#br0" timeOffset="19">8771 1416 8035,'0'-11'0,"0"-1"0,0 5 535,0-1 0,0 4 346,0-3-401,0 4 0,0-3 217,0 2-297,0 3 1,-5-4-444,-2 5 1,0 0 123,0 0 0,-5 1-228,-3 3 1,0 1 180,3 2 1,-3 5-342,0-1 0,-4 1 119,4 3 1,-1-2 2,5-2 1,-1 0-20,1 1 162,5-1 0,1 1 133,5-1 0,1 1-110,3-1 0,3-1 128,9-2 0,-2 2-57,5-2 0,0 0 111,3 0 0,3 2-32,1-2 1,-2-2-45,3 2 0,-2-1-60,2 5 0,-4-2-3,0-2 0,-2 2-85,-6-3 1,1 7 74,-5 1 0,-5 1-168,-2-5 1,-2 2 42,-2 2 0,-7-1 80,-4 5 1,-10-5-43,-5 1 1,-5 2-35,5-2 0,-6 0-57,2-3 0,2-2-41,1-3 1,0 2 4,4-5 0,3 0 151,9-4 1,-1 0 167,1 0 817,5 0-1711,0 0 775,6 0 0,11-10 0,1-3 0</inkml:trace>
  <inkml:trace contextRef="#ctx0" brushRef="#br0" timeOffset="20">9776 1405 8041,'0'-7'0,"0"-3"0,0 8 469,0-6 50,0 6 273,0-9-220,0 10-436,0-4-26,-5 5-213,4 0 257,-4 0 3224,5 0-3287,-5 0-20,3 0-142,-8 0 1,4 0-92,-5 0 1,-1 1 54,1 3 1,-1-1-64,1 4 0,-1-3 81,1 4 1,-4-1-112,0 5 1,-1-2 123,5-2 0,1 2-137,2-3 175,-2 3 0,5 2 0,-3-1 1,3-3 151,5 0-171,0-1 0,0 1 138,0-1 0,0-3-108,0 4 1,0-4 112,0 3 0,2-3-93,1 4 0,4-5 107,4 5 0,4-4-43,1 3 0,4-3 115,-1 4 1,-1-2-14,1 2 0,0 2-65,4-2 0,-1 0-114,1 0 1,-4 2 89,0-2 1,-1 2-221,1 1 0,-2 1 68,-6-1 0,0 1-135,1-1 1,-1 1 10,1-1 1,-6 4 90,-2 0 0,-3 1 67,-1-5 1,-5 2-46,-3 2 0,-5-2 259,-3 2 1,-4-1-80,1 1 0,-3-2 103,0 2 0,-1-6-36,0-1 1,1-5 74,3 5 0,-1-6-68,5 2 0,-1-2-110,5-2 1,3 0-225,1 0 0,4-2 93,-1-2 1,3 2-2088,1-6 1590,0 6 1,7-7 576,4 5 0,5-5 0,7 3 0</inkml:trace>
  <inkml:trace contextRef="#ctx0" brushRef="#br0" timeOffset="21">10222 1496 8202,'0'-11'-123,"0"-1"0,0 1 41,0-1 1621,0 6-305,0-4 5,0 9-1188,0-4 22,0 5 0,-2 5-239,-1 2 1,1 5 160,-1 3 1,0 4 9,-1 8 0,3-2 81,-3 5 0,3 1-112,1 3 0,0-3 127,0-1 1,0-3 113,0 3 0,0-8 154,0 1 0,0-8-73,0 0 0,0-2-283,0-2 93,0 1 1,1-6-343,3-2 214,-3-3-1561,4-1-2053,-5 0 3636,0-5 0,-5-1 0,-1-6 0</inkml:trace>
  <inkml:trace contextRef="#ctx0" brushRef="#br0" timeOffset="22">9902 1473 8104,'8'-7'513,"-1"-1"0,-1 4-69,2-3 0,2 3-149,-2-4 0,6 6 8,1-2 1,5 1-1,-1 0 1,8 0-104,3-5 1,3 5 51,2-5 0,-5 4-117,1-3 1,-2 3 62,1-4 0,2 6-111,-5-2 1,-1-1-29,-3 1 0,-4 0-103,0 4 1,-5 0 71,1 0-192,-2 0 156,-1 0 0,-2 5 78,-3 3 0,2 2-148,-5 1 0,0 6 57,-4 2 0,4 2-62,-1 2 1,1 1 92,-4 3 0,4 0-47,0 7 0,0-6 65,-4 6 0,0-6 1,0 3 0,0-6 161,0 2 0,1-7-110,3-1 1,-3-5 95,3 1 0,-3-6 50,-1-1-569,0-6 209,0 8-978,0-8-47,0 3 340,0-5 0,-4-5-258,0-3 1,-1-2 469,2-2 1,-3 1 606,-1-1 0,-8-9 0,2-3 0</inkml:trace>
  <inkml:trace contextRef="#ctx0" brushRef="#br0" timeOffset="23">10484 1416 8104,'5'-11'572,"-2"-1"-335,5 1 0,-2 3 32,2 1 205,-3 4-117,0-7 1,1 9-127,5-3 1,5 3-184,-1 1 0,1 5-195,0 2 1,0 4 165,3 0 1,-1 0-61,-3 1 1,-2-1 30,2 1 1,-2 0-6,-2 4 0,-1-6 33,-2 5 0,-3-9-111,-5 6 1,0-3 91,0 2 0,0 0-1,0 1 0,-1 1-78,-3 2 80,-2-3 0,-11 10 0,-1-4 0</inkml:trace>
  <inkml:trace contextRef="#ctx0" brushRef="#br0" timeOffset="24">10690 1633 8104,'-15'15'0,"-1"1"0,1-1 904,4-4 1,-1 1-460,1-1 1,1 1-253,2-1 0,-1-3-165,6-1 0,-1-3-105,4 4 1,0-5 64,0 5 1,5-4 45,2 3 1,4-4 204,0 1 0,2 1-127,2-1 1,-1-1 76,5-3 1,0 0-115,4 0 1,-4 0-447,0 0 1,0 0 63,4 0 1,0 0-118,-1 0 1,-3 0 423,0 0 0,1-5 0,2-1 0</inkml:trace>
  <inkml:trace contextRef="#ctx0" brushRef="#br0" timeOffset="25">11113 1382 8124,'0'-14'-324,"0"3"216,0 7 1681,0-6-451,0 8-224,0-3-975,0 5 0,0 5 130,0 3 0,-6 8 27,-1 7 0,-5 4 136,-3 3 1,1 5-158,-5-1 0,4 1 69,-4 7 0,1-4-119,-1 4 1,3-6 89,4-2 1,2-5 45,2-6 0,0-4-356,4 0 306,0-5-584,4 3 179,0-11-516,0-1 1,1-5 345,3 0 1,-3-1-1021,3-3 1500,2 3 0,-4-15 0,3 4 0</inkml:trace>
  <inkml:trace contextRef="#ctx0" brushRef="#br0" timeOffset="26">11033 1405 8124,'0'-12'1153,"0"1"1,1 5-678,3 2 1,-2 3-180,6 1 1,-6 1-207,2 3 0,6 2 38,2 5 0,2 6 39,-3 2 1,2 4-52,2 3 1,-2 0 71,2 4 0,1 1-113,0 3 0,3-1 56,-4-3 0,0 2 100,-3-5 1,3-1-78,0-3 1,0-1-82,-3-3 0,-1-3 45,0-4-159,1-1 0,-4-1-800,-1-2 419,-4-3-1138,2-5 689,-5 0-1344,-5 0 2214,3-5 0,-13-1 0,2-6 0</inkml:trace>
  <inkml:trace contextRef="#ctx0" brushRef="#br0" timeOffset="27">10884 1770 8164,'0'-6'17,"0"0"1151,0 2-703,0 2 1,1-3 169,3 5 1,3 0-166,4 0 0,5-3-58,3-1 1,3-1-127,1 1 1,4 1-238,-1-4 1,5 4-196,-5-1 1,5-1-191,-5 2 1,1-5-656,-4 4 1,-2-1 533,-2 1 1,2 3-379,-6-3 1,5-1 834,-1 1 0,-2 0 0,-1 4 0</inkml:trace>
  <inkml:trace contextRef="#ctx0" brushRef="#br0" timeOffset="28">11535 1416 8066,'0'-18'1289,"1"3"-726,3 8 1,-3 0 310,3 3-543,-3 3 0,-1-3-83,0 8 0,4 0-308,0 7 0,0 0-23,-4 8 1,0 3 2,0 5 1,0 5-107,0-2 0,0 5 116,0 3 0,-4-4-160,0 0 1,0-1 34,4-6 1,0-4 370,0-4 1,0-5-79,0 1 0,0-6-9,0-2-368,0-4-421,0 2-1862,0-5 2562,-5 0 0,-1-10 0,-5-3 0</inkml:trace>
  <inkml:trace contextRef="#ctx0" brushRef="#br0" timeOffset="29">11489 1428 8077,'0'-7'2187,"0"2"-1975,0 5-14,5 0 0,2 1 36,4 3 1,2 4 80,2 7 0,3-1-66,5 5 0,0 0-244,-1 4 1,3 0 105,1 0 1,-2 3-31,3 1 0,-3 0-162,-1-5 1,-4-3 124,0 1 1,-1-5 153,1 4 1,1-5-99,-5 1 0,1-6-78,-5-2 0,-1-3 164,-2 4-377,2-6-296,-4 3-435,1-5-127,-2 0-2314,-5 0 3363,-5-5 0,-2-1 0,-4-5 0</inkml:trace>
  <inkml:trace contextRef="#ctx0" brushRef="#br0" timeOffset="30">11878 1371 8230,'1'-17'1102,"3"6"-104,-3-1-569,4 11 71,-5-4-338,0 5 1,0 9 47,0 2 1,4 8-55,0 0 1,0 4 101,-4 4 0,0 2-32,0 5 1,0 4-115,0 0 1,0 4 54,0-4 0,1-4-251,3-3 0,-3-2 170,3 2 0,-2-9 119,2-6 0,-3 0-81,3-1 1,-3-3-269,-1-5-212,0-4 1,2 3-1165,1-2 1156,-1-3 364,3 4 0,0-5 0,1 0 0</inkml:trace>
  <inkml:trace contextRef="#ctx0" brushRef="#br0" timeOffset="31">12529 1393 8154,'-5'-11'0,"2"3"0,-5 1 0,6 3 334,-2-4 1,2 6 48,-2-2 0,-4-1-51,-7 1 0,1 0-207,-5 4 1,0 0 146,-4 0 0,0 0-69,0 0-203,-5 5 0,14-3 0,-1 3 0</inkml:trace>
  <inkml:trace contextRef="#ctx0" brushRef="#br0" timeOffset="32">12186 1450 8364,'-11'23'0,"0"4"1012,4 0 1,2 3-572,5-3 0,0 1-450,0-2 0,0-2-45,0 3 1,5-3 49,2-1 1,0-4-34,0 0 1,1-5 33,3 1 0,2-2 61,2-2 1,3 1 148,5-1 1,0-4 123,0-4 0,3-1-127,1-2 1,3 0 39,-3 0 0,0-5-101,-4-3 0,-2 2-188,-2-2 1,-2 0 126,-6-3 1,-1-1-145,-2 1 0,-2 0 81,-2-1 1,-3-3-83,3 0 0,-4 0-110,-4 3 0,2 1 29,-6-1 0,1 1-4,-5-1 0,-1 5 108,-2-1 0,1 4-55,-5-3 0,4 4 44,-4-1 1,4 3-192,-4 1 1,5 0-46,-2 0 1,0 0-182,1 0 0,3 4-28,5 0 1,3 1 142,-4-1 0,6-2 353,-2 6 0,-2-1 0,-1 5 0</inkml:trace>
  <inkml:trace contextRef="#ctx0" brushRef="#br0" timeOffset="33">12780 1439 8074,'0'-6'542,"0"-1"51,0 4 279,0 1 81,0-3 759,0 5-1599,0 5 0,-1-1 95,-3 7 1,-1-2-167,-3 7 0,-2 1 29,2 2 1,-2 3-75,-1 1 0,4 0-104,4 0 0,-2-1 50,1 1 0,0 0-5,4 0 0,1-2 129,3-2 0,-1 2 111,4-6 0,2 0-70,6-3 0,-1-1 156,5 0 1,0-4-7,4-3 0,5-3 151,3-1 1,2 0-206,1 0 0,-4 0-11,1 0 1,-6-4-408,2 0 0,-4-3 184,-4 3 0,-3-1-906,-4 1 0,-5 1 78,1-4-737,-6-1 0,2-2 131,-8 2 1464,3-2 0,-14 4 0,2-5 0</inkml:trace>
  <inkml:trace contextRef="#ctx0" brushRef="#br0" timeOffset="34">12677 1622 8030,'4'-8'0,"0"1"0,1 4 454,-1-1 1,-2 2-27,6-2 0,-1 3 311,5-3 1,1 1-201,2-1 1,-1 2-17,5-6 0,4 6-263,3-2 1,1-1-54,-4 1 1,3-4-447,1 5 1,0-2 219,-4 1 0,-4 2-1798,0-1 1022,-5 1-1968,2 2 2763,-10-5 0,5 4 0,-5-4 0</inkml:trace>
  <inkml:trace contextRef="#ctx0" brushRef="#br0" timeOffset="35">12734 1405 8030,'0'-12'454,"0"1"0,2 1-73,1 2 1,4 3 40,4 5 0,1-4-48,-1 0 0,7-1 51,5 2 0,4 0-92,8-5 1,0 6-34,3-2 0,-1-1-188,5 1 0,-5-1 125,1 1 0,-8 3-81,-3-3 0,-3 3 52,-1 1 1,-5 0-105,-3 0 0,-2 1 99,-2 3 0,-1-1-212,-2 4 0,-2 1 8,-2 3 0,-3 4 7,3 1 0,-1 4-22,0-1 0,0 3 120,5 0 0,-6 6-131,2 3 0,-2-2 62,2 1 1,-3 0-112,3 0 1,-2 1 81,-2-9 1,1 4 151,3-7 0,-3-3-11,3 0 10,-3-4-61,4 0 22,-4-6 74,4-1 27,-5-5 276,0 0 1,-1-5-614,-3-3 0,3-2-722,-3-1 840,-2-1 0,-6-4 0,-5-2 0</inkml:trace>
  <inkml:trace contextRef="#ctx0" brushRef="#br0" timeOffset="36">13305 1416 8073,'5'-7'268,"3"-1"1,2 0-21,2-3 1,0 3 141,3 1 1,-1 3-157,5-4 0,-3 6 224,3-2 1,1 1-141,7 0 1,-3 1-148,2-1 1,-1 5-15,-3 2 0,1 5-139,0-2 1,-5 7-12,-3 2 0,-2 4 155,-2-1 0,-4-1-371,-4 1 0,-3 0 87,-3 4 1,-4-2-119,-4-2 1,-6 3 105,-2-3 0,1-1 15,-1 1 0,0-5 149,-3 1 1,4-3 161,3 0 0,3-1 21,5 1 0,0-2 128,3-3-172,3 4 1,-3-9-79,8 6 0,2-6 204,6 2 1,-1 1-65,1-1 1,4 0-300,3-4 1,3 0-103,1 0 1,0 0-336,-1 0 0,1 0-552,0 0 0,-4 0 470,0 0 0,-1 0-769,1 0 1356,2 0 0,-3-5 0,5-2 0</inkml:trace>
  <inkml:trace contextRef="#ctx0" brushRef="#br0" timeOffset="37">14504 1416 8040,'-3'-24'334,"-1"5"1432,0 10-568,4-1-405,0 9-518,0-4 1,0 6-17,0 3 1,-4 3-205,0 9 0,-1 1 117,2 6 1,1 1 86,-1 3 0,1-2-79,2 6 1,0-6-246,0 2 1,0 1 82,0-2 0,5-3 60,3-4 1,-2-5 15,2 1 1,-4-2 52,3-1 1,-3-5-496,4 1 1,-4-6 48,3 2-1760,-4-3 1526,7-1 1,-9-1-808,3-3 0,-4-2 1340,-4-5 0,-2-1 0,-6 1 0</inkml:trace>
  <inkml:trace contextRef="#ctx0" brushRef="#br0" timeOffset="38">14230 1393 8048,'12'-11'0,"1"1"499,2 2 0,3 3-58,4 5 0,6-4-35,3 0 0,2-1-121,1 2 0,2 0-58,2-5 0,-3 6-42,3-2 0,-2-1-136,-2 1 1,-5 0-49,-2 4 0,-4 0 85,-4 0 1,-3 2-23,-4 1 1,-6 0 78,-2 5 0,1-5-161,-1 5 1,-1 0 51,-3 3 0,-5 1 168,-2-1 1,0 5-126,0 3 1,-1 3 1,-3 1 1,3 1-83,1 3 0,0-3 75,0 2 1,-2 2-103,5-1 0,0 0 72,4-5 1,1 0-81,3-3 0,0-1 61,7-3 0,0-2 204,8 2 0,0-7-71,3-5 1,5-1 30,0-2 0,4 0-153,0 0 0,-2-2 71,2-1 1,-6-2-69,2-3 0,-3-6 68,-1 3 1,-6-5-97,-1 1 0,-4-4 54,0-8 1,-6 2-211,-2-5 0,-3-1-127,-1-3 0,-8 3-157,-7 1 0,-4 6 431,-11 1 0,-6 0 0,-4 5 0</inkml:trace>
  <inkml:trace contextRef="#ctx0" brushRef="#br0" timeOffset="39">14710 1439 8050,'0'0'0</inkml:trace>
  <inkml:trace contextRef="#ctx0" brushRef="#br0" timeOffset="40">15715 1302 8126,'0'-6'-206,"5"-5"0,2 5 0</inkml:trace>
  <inkml:trace contextRef="#ctx0" brushRef="#br0" timeOffset="41">15715 1268 10062,'8'0'1155,"-1"0"1,1 0-730,3 0 0,2 0-118,2 0 1,-1 1-101,5 3 0,0-2 39,4 6 1,0 0-127,0 3 0,1-1 95,3-2 0,-3 6-188,2-3 1,-2 1 18,-1-1 0,1-6-51,3 6 1,-3-2-36,3 3 0,-8-5 92,-4 1 0,2-4-107,-2 3 0,-4-4 141,-3 1 0,-6-2-247,2 2 181,-3-3 0,-2 6 11,-3-3 0,-3-2 6,-8 6 0,1-2 68,-5 2 1,-2 2-88,-5-3 0,1 4 4,-1 0 0,-2-3-85,1-1 0,4-3 100,4 4 0,5-5-626,-1 5 0,6-5 257,2 0 0,0 0-1789,0 1 892,2-3-273,5 4 1260,0-5 1,0 0 0</inkml:trace>
  <inkml:trace contextRef="#ctx0" brushRef="#br0" timeOffset="42">16286 1667 8141,'10'-7'-1124,"-2"-1"3450,-3 6-629,-5-8-287,0 8-1027,-5-3 1,-1 5-136,-6 0 1,-1 1-150,-2 3 0,1-1 89,-5 4 1,0 1-157,-4 3 1,4-3 148,0 0 1,0-1-127,-4 5 1,2-2 40,2-3 1,-1 2-129,4-5 0,1 4-195,4-4 1,-1 3 159,1-3 0,3 0-518,1-4 435,4 5 0,-3-4-1574,2 3 749,3-3-1151,-4-1 1859,5 0 0,10-5 0,2-1 0</inkml:trace>
  <inkml:trace contextRef="#ctx0" brushRef="#br0" timeOffset="43">16595 1313 8080,'0'-16'325,"0"3"0,0-3-12,0 4 1,0 5 702,0-1-220,0 0-519,0-3 1,0 3 191,0 1-52,0 4-187,5-7 0,1 5-128,5-3 1,1 0 52,-1 4 1,1-1 96,-1 1 1,0 3-183,1-3 0,3-1 51,0 1 1,6 0-134,-2 4 1,2 0 99,2 0 1,-1 4-91,-3 0 1,1 3 86,-5-3 1,4 5-185,-4-1 1,-3 2 64,-4 1 1,-6 1-70,2-1 1,-3 0-76,-1 1 0,0-1 113,0 1 0,-6 3-251,-6 0 0,0 0 86,-7-3 1,3-1-32,-3 1 0,2-5 10,-2 1 0,2 0 106,6 3 1,-1-3 207,1-1 0,1-3-150,2 4 0,2-6 399,2 2 0,3-2-14,-3 2 186,3-2-290,1 3 1,5-5 77,2 0 1,1 3-87,3 1 1,2 4-86,6-4 1,4 5-37,0-2 1,1-1-20,6 2 1,-4 0-122,0 3 0,-2 1 86,-1-1 0,-1 4-78,-3 0 1,-3 1 103,-4-5 0,-1 2-162,1 2 0,-6-2 66,-2 2 0,-3 1 51,-1 0 1,-6-1 49,-6-4 0,0 1 114,-7-1 0,-6 1-4,-5-1 0,1 0-128,-2 1 1,1-5 237,-4 1 1,1-5-48,2 0 0,5-1-37,6-2 1,4 0-34,5 0 1,-1 0-921,1 0-474,4 0-1062,2 0 961,5 0 0,7 0 1350,4 0 0,11-5 0,7-2 0</inkml:trace>
  <inkml:trace contextRef="#ctx0" brushRef="#br0" timeOffset="44">18102 1325 8118,'0'-12'-892,"-1"6"1494,-3 2 1,1 2-91,-4-2 0,-1 3-33,-3-3 0,-4 3-177,-1 1 1,-4 1 53,1 3 1,-3 2-168,0 5 0,-1 2-99,0 2 0,4-1 68,0 5 1,5 0 79,-1 4 1,2 0-207,2 0 0,4-4 56,3 0 1,3 0-144,1 4 0,0-2 23,0-2 1,5 2 35,3-6 1,6 4 124,1-4 0,7-1 123,0-6 1,1 1 15,4-6 0,1 3-103,-2-3 1,2-1 90,-1 1 1,-3-5-36,3-2 0,-3-5-220,-1 2 1,-2-4 136,-2 0 0,2-2-204,-6-2 0,0 1-96,-3-5 0,-6-1-100,-2-7 1,1 3-207,-1-3 1,-2 2 205,-6-2 0,-6 5-54,-5-1 0,-5 0 73,1 4 1,-4 2-215,-4 2 1,3 4 69,-3 3 0,7 3-259,1 5 1,5 0-321,-1 0 1,3 1 84,5 3 881,2 2 0,0 11 0,-2 1 0</inkml:trace>
  <inkml:trace contextRef="#ctx0" brushRef="#br0" timeOffset="45">18536 1313 8095,'0'-11'-2201,"0"0"4739,0-1-1001,0 6-523,0-4-499,0 8 0,0 7-397,0 11 0,0 0-67,0 3 0,4-4-17,0 4 1,-1 1 5,-3 2 0,0 5 8,0 0 1,4-2-82,0-6 0,0 5 202,-4-5 0,4 4-60,0-8 1,1 1-75,-2-5 1,-1 0 51,1 1-196,-1-6 1,-2 0-1294,0-2 693,0-2-219,0 3 0,0-7 364,0-1 1,0 0 563,0-5 0,-10 1 0,-3-5 0</inkml:trace>
  <inkml:trace contextRef="#ctx0" brushRef="#br0" timeOffset="46">18365 1268 8095,'5'-7'299,"-3"1"193,6 2 0,0 3-132,3-3 1,0 3-125,1 1 0,1 0 350,2 0 1,3-4-159,4 0 0,2 0-134,3 4 0,2 0-28,6 0 0,-5-1-228,1-3 1,-5 3 51,5-3 1,-7 3-25,-1 1 0,-2 0-111,-6 0 0,1-4 131,-5 0 0,-3 1-127,-1 3 56,-4 0 1,3 0-90,-2 0 0,-3 5 97,3 2 1,-3 3-51,-1 2 0,4 1 28,0 2 1,1 3-116,-1 4 0,-3 1-63,3 0 1,-3 1 107,-1 3 0,0-3 36,0 3 1,0-3 1,0-1 1,0-2 131,0-2 1,0 1-98,0-4 0,4 3 218,0-4 0,0 0-24,-4-3 0,0-5-105,0 1 0,1-6-647,3 2 244,-3 3-1202,4-6 686,-5 4-372,0-5 743,5-5 0,-4 2 455,3-4 0,2-1 0,1-3 0</inkml:trace>
  <inkml:trace contextRef="#ctx0" brushRef="#br0" timeOffset="47">19210 1268 8087,'0'-13'0,"0"-2"0,0 14 0,0-5 0,0 8 0,0 2 0,-1 3 0,-3 8 0,3-1 0,-3 5 0,-1 4 0,1 4 0,-1 3 0,1-3 0,3 3 1300,-3-3 1,3 4-680,1-5 0,0 1-289,0-4 1,0-4-241,0 0 0,0-5-3,0 1 0,0-2 4,0-2-218,0 0-1095,0 1 595,5-6-1143,-4-1 908,4-5 860,-5 0 0,-5-5 0,-1-1 0</inkml:trace>
  <inkml:trace contextRef="#ctx0" brushRef="#br0" timeOffset="48">18890 1496 8815,'8'0'833,"-1"0"-342,1 0-190,3 0 0,6 0 29,2 0-435,8 0 118,2 0 0,1 0-211,1 0-676,-1 0 638,-1 0 1,-1 0-1270,-5 0 759,0 0 746,-5 0 0,3 0 0,-3 0 0</inkml:trace>
  <inkml:trace contextRef="#ctx0" brushRef="#br0" timeOffset="49">19415 1336 8143,'0'-18'0,"0"6"-224,0 4 224,0 1 1680,0-5-1053,0 6 0,2 1-156,2 5 0,-3 1-397,3 3 0,-3 3 69,-1 9 1,0-2-139,0 5 0,0 3 142,0 5 0,0 0-134,0-4 1,0 3 22,0 1 0,0 5-59,0-2 0,0-2-43,0-1 1,0-3 0,0-1 1,0-6 502,0-1-308,0 1 0,1-5 512,3-1-150,-3 1 71,4-11-120,-5 4 371,0-5-441,5 0 0,-2-1-157,5-3 1,-5 1-335,5-4 1,0 3 143,3-4 0,0 5-300,1-5 1,-1 5 165,1 0 1,3-3-207,0 3 1,5-2 100,-1 1 0,-1 3-9,1-3 1,-3 2 6,3 2 1,-4-3 35,4-1 1,-5 0-376,1 4 0,-2 0 181,-2 0 0,-3-1-425,-1-3 0,-3 3 245,4-3 1,-6 1-994,2 0 1546,-3 1 0,-1-8 0,0 4 0</inkml:trace>
  <inkml:trace contextRef="#ctx0" brushRef="#br0" timeOffset="50">19336 1553 8145,'1'-6'427,"3"2"1,-2-1 381,6 1-501,-1 0 1,9 3-101,-1-3 0,6 3 15,2-3 1,1 3-68,7 1 1,-2 0-165,1 0 0,2 0-438,-5 0 1,-2 0 335,-6 0 1,2-1-228,-6-3 0,0 3 121,-4-3 1,-3 3-1405,0 1 1620,-6-6 0,-2 0 0,-6-5 0</inkml:trace>
  <inkml:trace contextRef="#ctx0" brushRef="#br0" timeOffset="51">19415 1279 8100,'6'-11'0,"0"1"494,5 2 0,1 2-38,-1 2 1,1 1-128,-1-4 1,5 4-119,4-1 1,1 3 29,2 1 0,0 0-79,0 0 1,1 0-148,2 0 0,-2 0-78,3 0 0,-3 0 81,-1 0 1,0 0-165,0 0 0,0 0 57,-1 0 0,0 0-25,-3 0 0,1 0 119,-4 0 0,-1 0 349,-4 0-291,-4 0 1,-1 0 287,-2 0-101,-3 0-162,4 0 0,-5 5-131,0 3 1,0-1 145,0 5 1,0-2-100,0 9 0,0 0 68,0 4 1,-1 0-100,-3 0 0,3 3 27,-3 1 1,3 1-7,1-2 1,0-3 63,0 0 1,0-1-25,0-7 1,0 4-72,0-4 1,0 0 65,0-3 0,0-5-292,0 1 1,0-4-544,0 3 228,0-4 1,1 2-329,3-5-467,-3 0 316,4 0 1057,-5 0 0,0-10 0,0-3 0</inkml:trace>
  <inkml:trace contextRef="#ctx0" brushRef="#br0" timeOffset="52">19907 1256 8022,'0'-6'284,"5"-4"625,-4 9-592,9-10 1,-4 10 134,6-3 0,1 3-197,2 1 1,3 0-13,4 0 1,-3 0-103,0 0 1,4 5 71,4 3 0,0-2-192,-5 2 1,-3-1-33,0 5 0,-5-5-65,2 1 1,-4 0-31,0 3 0,-6 0-114,-2 1 1,1-1-254,-1 1 473,0-1 0,-15 6 0,-1 0 0</inkml:trace>
  <inkml:trace contextRef="#ctx0" brushRef="#br0" timeOffset="53">20066 1633 10166,'2'8'1181,"2"-1"1,-2-3-689,6 4 1,-1-6-284,5 2 0,-1 1 44,1-1 1,3 1-254,0-1 1,4-3-315,-4 3 1,6-3 254,-2-1 1,-2 0-644,2 0 1,0 0 363,4 0 1,-4 0-862,0 0 1,-5-1 1197,2-3 0,1-2 0,1-6 0</inkml:trace>
  <inkml:trace contextRef="#ctx0" brushRef="#br0" timeOffset="54">20729 1268 8050,'0'-12'265,"0"1"380,0-1-645,5 1 0,-4 5 0,4 1 0</inkml:trace>
  <inkml:trace contextRef="#ctx0" brushRef="#br0" timeOffset="55">20535 1188 8142,'-5'7'447,"-3"1"1,2-2 606,-2 2 1,6 2-732,-2-2 0,2-2-258,2 2 0,0-1-16,0 5 1,2-1 8,2 1 0,2-4 213,5 4 1,2-3-58,2 6 0,3-2 34,5-2 1,0 4-278,0 1 0,-4-1 163,0-4 0,0 1-231,3-1 1,1 4 129,0 0 1,-4 1-87,0-5 1,-5 1 50,1-1 0,-2 0-165,-2 1 0,-4-1-15,-3 1 0,-3-1 92,-1 1 0,0-1 139,0 0 0,-1 1-90,-3-1 1,-4-1 400,-7-2 0,-3 1-118,-5-5 1,4-1 164,0-3 0,-1 0-86,-7 0 0,7 0-172,-3 0 0,4 0 71,0 0 1,-1 0-457,5 0-730,-1 0 114,5 0-1259,0 0 936,4 0-1489,2 0 2664,5 0 0,10 0 0,3 0 0</inkml:trace>
  <inkml:trace contextRef="#ctx0" brushRef="#br0" timeOffset="56">19975 1565 8135,'-6'0'-70,"1"5"0,5 1 0</inkml:trace>
  <inkml:trace contextRef="#ctx0" brushRef="#br0" timeOffset="57">19952 1576 14927,'0'-6'777,"2"1"-574,1 5 1,2-2 40,3-1 0,2 1 15,-2-1 1,2-3-38,1 3 0,5-5-160,-1 4 1,0-5 164,-4 2 1,1-3-551,-1-2 1,1 1 220,-1-1 1,-3 1-799,-1-1 1,-4 1-61,1 0 0,-3 3-1923,-1 0 1872,0 6 1011,0-3 0,0 5 0,0 0 0</inkml:trace>
  <inkml:trace contextRef="#ctx0" brushRef="#br0" timeOffset="58">21049 1633 8197,'0'0'0</inkml:trace>
  <inkml:trace contextRef="#ctx0" brushRef="#br0" timeOffset="59">21049 1633 8079,'-23'0'0</inkml:trace>
  <inkml:trace contextRef="#ctx0" brushRef="#br0" timeOffset="60">20969 1656 8118,'0'-6'-57,"1"1"479,3 5-200,-3 0 6,4 0 1,-4 0-135,3 0 0,-3 1 284,3 3-166,-2-3-21,-2 4 1,0-4-148,0 3 0,0-1-5,0 4 0,0-3-71,0 4 1,0-5 15,0 5 0,0-4 212,0 4-142,0-6 119,0 8 37,0-9-67,0 5 941,0-6-750,5 0 0,-3-4-125,6 0 0,-4-4 9,3 5 1,-4-6-15,1 1 0,-3 2-463,-1-2 238,5 6 1,-4-5-1908,3 3 1085,-3 3 843,-1-4 0,-5 15 0,-1 3 0</inkml:trace>
  <inkml:trace contextRef="#ctx0" brushRef="#br0" timeOffset="61">6019 2513 8249,'0'-7'-929,"0"-3"1462,0 2 1,4 2 386,-1-1-469,1-1 0,-3-2 353,3 2-83,-2-2-330,3 4-165,-5-1 0,-5-2-211,-3 6 0,2-1 93,-2 4 1,0 0-161,-3 0 0,0 0 27,-1 0 1,-3 4-1,0-1 0,-4 6-15,3-1 1,-3 3-91,4 5 0,-4-2-13,4 5 1,0-4 86,3 4 0,1 0 6,-1 4 0,1 1 47,0 2 0,4-1-5,3 1 1,-1-2 1,2-1 0,-1 4 48,4-1 1,1 1-43,3-4 0,2-4 142,6 0 0,-1-4 39,0 4 1,5-9 169,-1 2 1,5-5 203,-1 1 1,-1-3-193,1-5 0,0 0 108,4 0 0,0 0-168,0 0 0,-1-1-405,1-3 1,0 2 152,0-6 0,0 4-316,0-3 0,-6 0-283,-1 0 1,-4-2-580,0 5 1,-1-4-496,1 4 1,-6-1-78,-2 2 1699,2 1 0,-5-8 0,4 4 0</inkml:trace>
  <inkml:trace contextRef="#ctx0" brushRef="#br0" timeOffset="62">6464 2433 8278,'0'-12'-1139,"0"1"2863,0 4-528,0-3-22,0 9-805,0-4 140,0 5-362,0 5 1,0 3 138,0 7 0,0 3-242,0 4 0,-5 6 82,-2 3 1,0 2-278,0 1 1,-1 0 20,-3 1 0,3-1-64,0 0 0,2-3 129,-2-1 1,-1-5-105,6 2 1,-2-8 14,1-4 0,2-2 132,-1-2 0,1-3-315,2 0 154,0-6-928,0 3-63,0-5 1,2-5 479,1-2 1,-1-4 693,2 0 0,2-5 0,0-2 0</inkml:trace>
  <inkml:trace contextRef="#ctx0" brushRef="#br0" timeOffset="63">6453 2467 8231,'0'-8'0,"0"1"0,4 3 338,-1-4 1,2 6 262,-1-2-176,-2 3 0,6 2-154,-4 3 0,5 2-48,-1 5 1,2 6-12,1 2 1,1 1-169,-1-1 0,-2 7-38,2-3 0,-2 2 109,7-2 1,-2 3-106,1 1 0,-1 0 80,5-4 0,-4-1 57,4 1 0,-5-4-42,1 0 1,-2-5 113,-2 2 0,1-4-18,-1 0-111,1-1 1,-5-1-685,1-2 491,-6-3 0,3-4-1318,-5 3 694,0-3-125,0 4 0,-5-6 104,-2-3 1,-3 2-545,-2-6 1292,1 6 0,-6-14 0,-1 4 0</inkml:trace>
  <inkml:trace contextRef="#ctx0" brushRef="#br0" timeOffset="64">6396 2810 8829,'11'0'722,"1"0"0,0 0-332,3 0 1,-1-4-26,5 0 0,2-1-120,5 1 0,2 1-200,3-4 0,2-1-289,-3-3 1,2 1-392,-2 2 1,2-1-51,-5 5 0,-2-3 150,-6 3 535,-2-5 0,-1 8 0,2-4 0</inkml:trace>
  <inkml:trace contextRef="#ctx0" brushRef="#br0" timeOffset="65">7001 2433 8214,'0'-8'334,"0"0"-74,0 6-36,0-8 675,0 8-119,0-3-102,-5 5-684,4 0 65,-4 5 0,5 3 157,0 7-229,0 3 1,0 5 54,0 0 1,0 3-115,0 1 1,0 5-24,0-2 0,0 2 79,0-2 1,0 6-43,0-6 0,-4 2 99,0-5 1,0-7-1,4 3 0,-1-8 1,-3 0 1,3-2 353,-3-2-338,3 1 1,1-4 70,0-1 71,0-4-50,0 2 904,0-5-822,5 0 0,1-4-98,6 0 0,-1-1 27,0 1 0,2 2-98,2-6 0,3 4 20,5-3 1,0 4-100,0-1 0,-3-1 66,3 1 0,-3-1-207,7 2 1,-4 1 56,-4-2 1,1 2-279,-5-2 1,2 3-109,-2-3 0,-2 2-286,2-2 0,-6 2 3,-2-1 1,-3 0-284,4-1-517,-6 3 1569,3-9 0,-5 4 0,0-6 0</inkml:trace>
  <inkml:trace contextRef="#ctx0" brushRef="#br0" timeOffset="66">7515 2433 8039,'0'-7'1592,"0"2"-1084,0 5 0,4 5-303,0 3 1,-1 7-11,-3 4 0,0 4 50,0 4 0,-1 1-9,-3 2 0,3 2-5,-3-6 0,2 5-119,-2-4 0,3 3 104,-3-3 0,3-1-193,1-3 0,-2-1 0,-2-3 1,3 1 3,-3-5 68,3 0 1,1-3-17,0-1 1,0-3 144,0 0-18,0-6 31,0 3 0,1-5 11,3 0 9,3 0 0,8 0-82,0 0 0,5 0 58,-1 0 0,3-1-175,1-3 1,1 2 114,2-6 1,-1 5-262,1 0 0,0-2 70,0 1 0,-5-1-469,1 1 1,-6 3 267,-1-3 0,-2 2-1079,-2 2-657,-5 0 1955,-1 0 0,-10-5 0,-1-1 0</inkml:trace>
  <inkml:trace contextRef="#ctx0" brushRef="#br0" timeOffset="67">8771 2501 9499,'-1'12'659,"-3"-1"0,3 0-432,-3 1 0,3 3-18,1 0 0,0 6-147,0-2 0,0 3-20,0 5 0,0-3 124,0 3 0,0-3-177,0-1 0,0 0 40,0 0 1,0-4-108,0 0 0,0-5 100,0 1 1,0-3-178,0 0 0,0-4-571,0-1-554,0-4-426,0 2 663,0-5 141,-5 0 902,-2 0 0,-4-5 0,0-2 0</inkml:trace>
  <inkml:trace contextRef="#ctx0" brushRef="#br0" timeOffset="68">8497 2547 8108,'0'-12'-399,"1"5"531,3-1 0,-3 4 454,3-3 0,-1 4-35,1-1 0,-2-1-161,6 2 0,1-1-60,6 4 0,3-4-78,4 0 1,1-1-12,0 1 0,4 3-4,-1-3 1,6-1-120,-1 1 0,-2 0 53,1 4 1,-1 0-139,2 0 1,-2-1 34,-2-3 1,-2 3 51,6-3 1,-6 3-100,2 1 0,-7-4 58,-1 0 0,-5 1-70,1 3 0,-2 0 85,-2 0 0,-3 0-279,-1 0 55,-4 0 0,3 3-44,-2 1 1,-3 5 95,3-1 0,1 7 12,-1 4 0,0 3 56,-4 0 0,1 3-38,3 1 1,-3-2 124,3 3 0,-3 1-109,-1-1 1,4-1 345,0-3 1,1-1-41,-1-3 1,-3 1 72,3-5 1,-2 0-330,2-3 0,-2-5 58,1 1 0,-1-4-363,-2 3 216,5-4-1520,-4 2 749,4 0-1546,-5-4 449,0 4 1939,0-5 0,0-5 0,0-1 0</inkml:trace>
  <inkml:trace contextRef="#ctx0" brushRef="#br0" timeOffset="69">9548 2421 8149,'0'-6'1248,"-5"6"1,3 6-875,-1 6 0,1 0-101,2 4 1,-1 1-2,-3 6 0,3 1-157,-3 3 0,3-2 84,1 6 1,0-5-9,0 5 1,0-4-12,0 3 1,0-5-136,0 2 1,0-4-19,0-4 0,0 1 55,0-5 1,1 1-183,3-5 0,-3 0 56,3 1-1187,-3-6 645,-1-1-1615,0-5 0,-1-3 2201,-3-1 0,-7-10 0,-7 1 0</inkml:trace>
  <inkml:trace contextRef="#ctx0" brushRef="#br0" timeOffset="70">9182 2787 8149,'-6'0'493,"1"-2"50,5-1-181,0 1 0,5-3-106,3 5 1,3-1 148,4-3 0,3 3-266,5-3 1,5-2-140,2-2 1,5-1-101,3 2 1,-2-3 157,6 2 0,-6 3-851,-2 1 0,-1-1 350,-6 1 1,-2-1-1156,-6 1 1598,3 3 0,-5-4 0,6 5 0</inkml:trace>
  <inkml:trace contextRef="#ctx0" brushRef="#br0" timeOffset="71">9788 2501 8261,'0'-11'567,"0"3"-314,0 1 0,0 3 239,0-4 45,0 6 823,0-4-878,0 1 0,0 5-329,0 0 0,1 5-38,3 7 0,-3 4-58,3 3 0,-2 3 42,2 1 1,-3 4 89,3-1 1,-2 2-245,-2-1 1,0-3 20,0 2 1,0 2-45,0-1 1,0-4 87,0-4 1,0-5-39,0 1 0,0-2 154,0-2 1,0-3 124,0-1-113,0-4 1,0 3-4,0-2 143,0-3-61,0 4 37,0-5-282,5 0 1,-3 0 48,6 0 0,-1 0-148,5 0 1,0 0 31,4 0 0,-2 0 112,5 0 1,4 0-78,3 0 1,2-3 50,-1-1 1,1 0-173,2 4 0,-2-1 97,-5-3 0,0 3-360,0-3 1,-6 3 54,-1 1 0,-4-2-568,0-1-1292,-6 1 1614,-1-3 1,-10 5-748,-3 0 1382,-2 0 0,-6-5 0,-2-1 0</inkml:trace>
  <inkml:trace contextRef="#ctx0" brushRef="#br0" timeOffset="72">9776 2741 8136,'-6'-6'673,"1"-4"1,5 7-242,0-5 0,5 6-192,3-2 0,-1-1 172,5 1 0,2-1-125,8 1 0,2 3-53,3-3 0,2-1 36,6 1 1,0-3-230,3 3 1,-6-1-101,2 1 1,-7 3-158,-1-3 0,-5-1-1375,-2 1 880,-5 0-473,2-1 431,-9 4-766,-2-4 1519,-15 5 0,2-5 0,-9-2 0</inkml:trace>
  <inkml:trace contextRef="#ctx0" brushRef="#br0" timeOffset="73">9765 2524 8274,'5'-6'586,"-4"-4"-223,9 8 0,-3-7-110,4 6 0,4-5 180,1 4 1,8-5-53,-1 2 0,8 0-72,3 0 1,1 0-139,3 0 1,-4-2-144,-3 5 0,0 0-276,-4 4 0,-4-1 278,-4-3 0,-5 3-1657,1-3 1241,3 3 1,-6 1-2009,4 0 2394,-9 5 0,3 1 0,-3 6 0</inkml:trace>
  <inkml:trace contextRef="#ctx0" brushRef="#br0" timeOffset="74">10324 2478 8189,'0'-6'0,"0"-4"792,0 9-34,0-5 226,0 6 0,4 6-965,0 1 0,0 8 106,-4 4 0,4 3-57,-1 1 0,1 4 111,-4-1 1,4 5-217,0-5 1,1 5 23,-1-5 0,-3 5-78,3-5 1,1 0 84,-1-7 1,3 1 88,-3-5 0,0-3 78,-4-5-12,0 1-575,0-2 162,0-1-225,0-5 306,0-5 0,0-1-324,0-5 0,-1-1 70,-3 1 1,3-2-49,-3-2 1,3-2 72,1-2 0,-4-2 136,0 2 1,0-7 107,4 0 1,0-2-82,0 1 0,1 3 334,3-3 1,-3 5 411,3 3-67,3-3 1,-6 9 268,3-2 667,-3 7-701,4 3-413,-4 5 1,6 2-169,-4 1 0,-1 5 104,2 7 0,2-2-192,2 2 0,2-1 0,1 1 0,1-2-7,-1 2 0,2-2 123,2-2 1,-2 0-17,2-4 0,1 2 140,-1-5 0,5 0-57,-5-4 1,1 0 38,-1 0 0,-1 0-72,5 0 0,-5-5-5,2-3 0,-4 2 0,0-2 1,-1 0-2,1-3 1,-1 0-77,0-1 1,0-3 70,-4 0 1,2-1-181,-5 5 0,4 3 179,-5 1-468,1 4 153,-4-2-174,5 5 0,-4 1 135,3 3 1,-2 3 107,-2 4 0,0 2 96,0 2 1,0 3 125,0 5 1,0-1 42,0 1 1,0 0-65,0 0 0,0-4 103,0 0 0,1-4-24,3 4 1,-3-5-133,3 1 0,-3 2 54,-1-2 1,1-3-488,3-5 152,-3 1 1,4-1-89,-5 1 1,2-5-1688,1 0 1447,-1 4 0,4-5 573,-2 6 0,-3-6 0,4 3 0</inkml:trace>
  <inkml:trace contextRef="#ctx0" brushRef="#br0" timeOffset="75">12095 2330 7585,'5'-12'-656,"-4"5"2308,3-1-655,-3 6-710,-1-8 0,0 7 104,0-5-134,0 6 0,-4-5-241,1 4 0,-6 1-12,1-1 1,-2 1-10,-2 2 0,-3-3-62,0-1 0,-4 0 92,4 4 1,-6 0-20,2 0 1,-2 4 60,-2 0 0,0 4-51,0 0 0,-2-2 55,2 2 1,-2-2-4,6 2 0,-2 2-19,2-2 1,3-2-7,4 2 0,1-2-120,0 2 183,-1 2-243,1-4 133,4 6 0,2-1-44,5 0 1,2-3 58,1 0 1,4-2-13,4 2 0,2 2 73,2-3 1,3 3 156,5 2 1,1-1 0,2 1 1,1-5-46,7 1 0,-6 0 49,6 3 0,-2 4-69,2 0 1,-3 1-1,-1-5 1,-4 2-12,0 2 1,-5-2-127,-2 2 1,-5-2 73,1-2 0,-4 2-221,-3 2 1,1-2-146,-5 2 0,-1-2 115,-3-2 1,-1 2 79,-3 2 0,2-5 47,-6 5 1,-3-5 144,-4 6 0,-4-7-96,3-2 0,-8 0 180,1 0 0,-2 2 12,2-5 1,-1 0-90,-3-4 1,3 0-38,-2 0 0,2 0 13,1 0 1,4 0-103,0 0 0,5-4 88,-2 0 0,5-1-303,3 1 197,-2 3 1,9-5-1261,-3 2 124,3 2-292,1-3-1095,0 5 2537,5 0 0,1-5 0,6-1 0</inkml:trace>
  <inkml:trace contextRef="#ctx0" brushRef="#br0" timeOffset="76">12552 2798 9522,'0'-6'3064,"0"1"194,0 5-2397,0 5-296,0-4-1085,0 4 552,0-5-816,0 5 588,0-4 196,0 5 0,0-1 0,0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70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3038 4306 8284,'0'-7'-67,"0"-3"219,0 3 1,1 0 46,3 0 0,-3 3 475,3-4-388,-3 1 1,1-5-39,1 1 1,-1 3 4,2 0 1,-3 5 40,-1-5 202,-5 6-490,-2-4 1,-4 6-33,0 0 1,-5 0-58,1 0 1,-1 2 72,0 2 0,2-2-53,-5 6 1,4-1 4,-4 5 0,4-1 101,-4 1 0,5-5-67,-1 1 1,1-1 54,-2 5 0,4 3-36,-3 0 0,2 1 52,1-5 0,5 0 22,-1 1 1,4-1-63,-3 1 0,4-1 4,-1 0 0,3 1-1,1-1 1,1-3 20,3 0 0,3-2 11,4 1 0,0 4-12,1-4 0,1 0 62,2 0 1,-1 0-72,5 0 0,0 2 151,4-5 0,-2 5-80,-2-2 1,3 0 23,-3 0 0,1 0-101,-1 0 1,-1 3 47,-3-2 0,-3 2-38,-1 2 0,-1-1 39,-6 0 0,0 5-142,-4-1 1,0 4 11,0-4 0,-9 4 17,-3-4 0,-3 4 29,0-3 1,1 3 32,-5-4 1,4 0 99,-4-3 0,4-5-97,-4 1 1,3-6 92,-3 2 1,4 1-77,-4-1 1,4 0 16,-4-4 0,3 0-96,-3 0 1,6-4-149,-3 0 1,4-1-58,0 1 1,5 3-820,-1-3-863,5-2 1358,-2 5 0,7-8-1063,1 5 1638,4-5 0,9 3 0,2-6 0</inkml:trace>
  <inkml:trace contextRef="#ctx0" brushRef="#br0" timeOffset="1">3278 4351 8059,'-7'-6'328,"-3"-4"1,9 7 661,-3-4 105,3 4-329,1-2-644,0 5 0,0 5 60,0 3 0,0-2-14,0 2 0,0 3-112,0 4 1,-1 2 126,-3-2 1,3 3-77,-3 5 0,3-4 59,1 0 0,1 0-52,3 4 1,-2 0 19,6-1 1,-1 0-142,5-3 0,-1 3 15,1-3 0,0-3-85,4-1 0,-4-2 118,3-2 1,-1 0 32,2-4 1,-4 2-39,4-5 0,0 0 10,-1-4 0,4 0-21,-3 0 1,-1-2 23,-4-1 1,4 0-11,1-5 0,-1-3-5,-4-4 0,1-4-72,-1 4 1,-1-7-43,-2-1 1,-2 0-198,-2-3 0,-3-2-136,3 1 0,-3-3 120,-1 3 1,-1-4 34,-3 5 1,3-1-7,-3 4 0,2 6-117,-2 1 0,3 4-392,-3 0-357,-3 1-661,1 4 1791,-5 2 0,-1 10 0,1 2 0</inkml:trace>
  <inkml:trace contextRef="#ctx0" brushRef="#br0" timeOffset="2">3883 4306 8109,'0'-7'1429,"0"-3"-508,0 9-121,0-9-45,0 8-600,0-3 1,0 7 81,0 1 1,-1 4-179,-3 4 1,3 6 77,-3 2 0,3 2-148,1 2 0,0 1 54,0 3 0,3-3-119,1 3 1,1 1 26,-1-2 0,-3 1 5,3-4 0,1-2 18,-1-2 1,0 2 79,-4-6 0,0-4 2,0-3 1,1-2 75,3 2-118,-3-3 33,4-5-2658,-5 0 1,-3-1 2610,-1-3 0,-5-2 0,3-6 0</inkml:trace>
  <inkml:trace contextRef="#ctx0" brushRef="#br0" timeOffset="3">3757 4317 8101,'0'-11'0,"0"3"1184,0 0-266,6 1-424,0-5 1,9 2-93,0 3 0,2-2-16,-2 5 0,-1-1-269,5 1 1,0 3 119,4-3 0,4 3-207,-1 1 1,1 0 88,-4 0 1,0 0-54,-1 0 0,-3 4 63,0-1 0,-5 6-307,2-1 1,-7 2 47,-2 1 130,-4 1 0,12-1 0,-2 1 0</inkml:trace>
  <inkml:trace contextRef="#ctx0" brushRef="#br0" timeOffset="4">4157 4329 8101,'-5'11'0,"-1"4"1303,-6 0 1,-3 1-730,0-5 1,-4 4-362,4 0 0,-2-3-161,2-4 1,2-1 104,-2 5 1,2-6-58,2-2 0,3 1 47,1-1-79,4 4-35,-2-6 0,5 4 2,0-2 11,0-3 0,5 8 150,3-5 0,2 0-140,1-4 0,6 3 8,2 1 1,-1 4-15,1-4 1,0 1 22,4-1 0,-1-2-48,1 6 1,-4-1 17,0 5 1,-4-5-118,5 1 1,-10 0 115,1 3 0,-3 0-121,-1 1 1,-2-1 92,-5 1 1,-5 0 63,-2 4 1,-5-4-20,-3 4 1,-3-4 7,-5 0 1,-1 2 166,-2-3 1,0 3-56,-4-6 0,4-2 34,0 2 0,2-6-104,1 2 0,1-3-493,3-1 1,3 0 79,4 0-2050,1 0 1155,5-5 1,1-1 1198,5-6 0,5 1 0,1 0 0</inkml:trace>
  <inkml:trace contextRef="#ctx0" brushRef="#br0" timeOffset="5">4808 4271 8089,'-1'-11'273,"-3"0"369,3-1-392,-9 1 1,5-1 496,-3 1-446,-7 5 1,7-3-47,-7 5 0,5 0-229,-2 4 0,2 4 154,-9 0 1,4 5-154,-4-2 1,-4 8 32,-4 4 1,1 4-117,3 4 0,1-2 25,3 6 0,-1-1 2,5 4 1,0 1 30,3-1 1,5 0 18,-1 1 0,5-1-30,0 0 1,3-5 62,3-2 0,4-3 159,4-1 1,6 0-101,2 0 0,6-6 259,2-2 1,3-6-86,-3-1 1,1-5 74,-2 0 1,-2-1-56,3-2 0,-3 0-111,-1 0 1,-4-4-588,0 0 0,-5-5 281,1 1 0,-2 2-1052,-2-1 0,-3 3 569,0-4 1,-6 4 592,2-3 0,-3-1 0,-1-3 0</inkml:trace>
  <inkml:trace contextRef="#ctx0" brushRef="#br0" timeOffset="6">5059 4283 8052,'0'-13'0,"0"-2"0,0 12 993,0-4 98,0 4-97,0-2-753,0 5-35,0 5 0,0 5-14,0 6 1,-3 5 39,-1 2 0,-1 1-185,1 7 1,-2-1 97,-6 4 1,2 2-132,2 2 0,-2-4 34,3 0 0,-4-1-116,0-6 1,3 0-14,1-4 0,4-6 139,0-1 1,0-5-536,-1-3 1,3-2-35,-3-2 6,3-3 1,1 3 216,0-8 1,1 1-652,3-4 0,-2-2 939,6-6 0,0-3 0,3-5 0</inkml:trace>
  <inkml:trace contextRef="#ctx0" brushRef="#br0" timeOffset="7">5059 4237 8052,'0'-6'1824,"0"1"-1391,6 5 0,-4 1-85,6 3 0,-1 6 15,5 5 0,-1 5-122,1 0 1,0 1-15,3 2 1,-2 0-97,2 0 0,2 3 115,-2 1 0,0 3-200,-3-3 0,0 3 88,4-3 0,-4 4-116,4-5 1,-4 1-59,0-4 0,-1-2 66,1-2 0,-2 2 77,-3-6 1,3 0-9,-2-3 0,-2-5-505,2 1 194,-5-6-1311,7 8 1127,-9-8 1,3 3-677,-8-5 0,1-2-40,-4-1 1116,-6 1 0,-5-8 0,-4 4 0</inkml:trace>
  <inkml:trace contextRef="#ctx0" brushRef="#br0" timeOffset="8">4934 4671 8052,'7'-4'442,"1"1"-182,-5-1 1,7 4 379,-3 0-232,3 0-220,7-5 0,1 3 197,5-1-153,5-4-1002,1 1 683,5 0 0,0-5 326,0 5-1015,-4-5 0,1-1 200,-4 1 161,5 4 0,-9-1 0,-1 2 415,-5 0 0,1-1 0,-1-5 0</inkml:trace>
  <inkml:trace contextRef="#ctx0" brushRef="#br0" timeOffset="9">5790 4237 8055,'0'-11'0,"-5"-1"0,0 5 344,-2-1 1,0 4-72,3-3 1,3 3 564,-3-4-464,-2 6 0,4-7-168,-6 5 0,4 0 199,-4 4-173,1 0 0,-6 0-67,-2 0 0,1 5-135,-5 3 0,4 2-13,-4 1 0,0 5 2,-4-1 1,1 4-72,3-4 0,-1 4 95,5-4 0,-1 2-53,5-2 1,1-2 79,2 2 0,3-2-113,5-2 0,0 2 27,0 2 1,9-2 33,2 2 0,9-2 139,-1-2 0,2-3-113,2-1 1,1 1 122,3 3 1,-3-3-62,2 0 1,-5-2-93,-2 2 1,-1 2 62,1-3 0,1 4-134,-5 0 0,0 0 85,-3 1 1,-6-1-109,-2 1 1,-3 0-94,-1 4 1,-1-4 32,-3 3 1,-3 2-14,-9-2 0,-1 2 95,-6-2 0,-4-2-113,0 2 0,-3-2 16,3-2 1,-2-1-133,6-2 1,-1 1-349,9-6-412,0 1 420,8-4 1,2-1 196,5-3 0,9-2 430,3-6 0,7-4 0,-2-2 0</inkml:trace>
  <inkml:trace contextRef="#ctx0" brushRef="#br0" timeOffset="10">5950 4317 7950,'0'-11'302,"0"4"0,0-3 488,0 3 605,0 1-514,0 1-433,0 5-213,0 5 1,0 3-236,0 7 1,-1 3 30,-3 5 0,3 1-15,-3 3 0,3 1 109,1 2 1,0 3-167,0-2 0,0-4-10,0 0 0,-1-3 60,-3-1 1,3-1 111,-3-3 0,2-3 46,2-4 22,0-1-32,0 0 87,0-4-117,0-2 14,0-5-52,6 0-4,0 0 1,9 0-69,0 0 0,2 0 54,-2 0 0,3 0-68,5 0 0,-1 0 19,1 0 1,0-1-8,0-3 0,-4 2-174,0-1 0,-1 0-289,1-1 0,-3 3-1188,-4-3 737,-6-2-118,4 0 0,-10-5 442,0 4 1,-9 2 574,-6 5 0,-5-5 0,2-2 0</inkml:trace>
  <inkml:trace contextRef="#ctx0" brushRef="#br0" timeOffset="11">5859 4546 7919,'-6'-6'427,"0"5"0,6-5-65,0 2 0,2 3 181,2-3 0,-2 3-143,6 1 1,-1 0-74,5 0 0,3-4-45,0 0 0,6 0-183,-2 4 0,2-4-294,2 1 1,4-2 253,-1 1 1,1 1-320,-4-4 1,-4 4 179,0-1 1,-5-1-1066,1 1 1,-4-1 32,-3 1 1112,2 3 0,-9-9 0,5 4 0</inkml:trace>
  <inkml:trace contextRef="#ctx0" brushRef="#br0" timeOffset="12">5859 4351 8083,'1'-6'-131,"3"2"1,0-1 947,7 1 0,-2-1-262,6 1 1,2 3 41,-2-3 1,5-1-202,-1 1 1,7-3-52,0 3 1,6-4-130,-1 5 0,-2-5-193,1 4 0,-3 0-736,3 4 1,-8-1 543,1-3 1,-4 3-2456,0-3 2624,-3 3 0,-4 6 0,-1 1 0</inkml:trace>
  <inkml:trace contextRef="#ctx0" brushRef="#br0" timeOffset="13">6795 3917 8094,'0'-6'261,"-5"-4"355,4 9 70,-4-10-185,5 10-166,0-4 0,0 6-99,0 3 0,0 3 15,0 4 1,0 4 19,0 0 0,0 10-15,0-3 0,0 9 126,0-1 1,-4 3-147,0 2 0,-1-1-44,1 0 0,3 0 73,-3 1 1,3-1-147,1 0 1,0-3 116,0-1 0,0-1-304,0 2 1,0-3-41,0-6 0,0 1-12,0 0 1,0-5-168,0-3 262,5-2-748,-4-2 336,5 1-463,-6-6 333,0-1-1437,0-5-557,0 5 2561,5-4 0,1 4 0,5-5 0</inkml:trace>
  <inkml:trace contextRef="#ctx0" brushRef="#br0" timeOffset="14">7127 4591 7978,'0'-6'0,"0"1"5051,0 5-4642,0 5 1,0-3-563,0 6 203,0-5 0,0 3-1730,0-2 1396,0-3 0,0 5 284,0-2 0,-5 2 0,-2 6 0</inkml:trace>
  <inkml:trace contextRef="#ctx0" brushRef="#br0" timeOffset="15">2752 5208 8070,'0'-6'1077,"0"0"-726,0 6-126,0-5-22,0 4 1,2-4-4,2 5 266,-3 0-388,9 0 136,-4 0-208,6 0 193,-1 0-113,1 0 1,-1 0 47,0 0 1,1 0 13,-1 0 0,1 0 14,-1 0 0,2 0-40,2 0 0,-2-4-35,2 0 0,1 1 44,0 3 0,4 0-92,-1 0 0,-1 0 96,1 0 1,0 0-176,4 0 0,3 0 37,1 0 1,0 0-27,-5 0 0,3-4 9,1 0 1,-2 0 61,3 4 1,2 0 31,2 0 0,-1-4-42,4 1 1,-6-2 3,6 1 1,-2 2 3,2-1 1,-1 1-82,-2 2 1,2-3-1,-3-1 1,0 0 78,0 4 0,-5 0-71,2 0 1,1 0-14,-1 0 1,3 0-10,-3 0 0,4-1 40,0-3 1,2 3-16,1-3 0,5-1 11,3 1 0,3-5 33,0 1 0,-3 3-8,0 2 1,-5-3 2,1 3 0,-2-1 56,-2 4 1,-5 0-69,-2 0 0,1 0 91,-2 0 0,5 0-72,-5 0 1,6 0 135,-1 0 0,2 0-73,1 0 1,0 0 97,0 0 1,2 0-62,2 0 1,-1-4 14,5 0 1,-2-3-96,2 3 1,3-4 51,-4 4 1,-1 1-69,-2 3 1,-3-2 53,0-1 1,-1 1-36,0-2 1,0 3 23,1 1 1,4-1-105,3-3 0,-2 3 36,2-3 0,3-1-8,0 1 1,7-5-231,-6 2 0,4 0 266,-1 0 1,-6 3-63,3-4 1,-3 6 47,3-2 0,-2 1 114,-2 0 0,1 1-115,-5-1 0,2 1 86,-2 2 0,-3 0-4,3 0 1,-2 0 139,-2 0 0,0 0-289,1 0 1,3-4 91,0 1 0,0-1-235,-4 4 1,3 0 77,-3 0 1,3 0 230,-7 0 0,-2 0-89,-1 0 0,-3 0 43,-1 0 1,-1 0-26,-3 0 1,-2 0 120,-1 0 1,-4 0 39,3 0 0,-2 0-79,-1 0 0,-1 0 33,0 0 0,-3 0-57,0 0 0,-5 0-64,5 0 140,-5-5-259,2 3 100,-5-3-3475,0 5 3464,-5 0 0,-12 0 0,-7 0 0</inkml:trace>
  <inkml:trace contextRef="#ctx0" brushRef="#br0" timeOffset="16">8120 4077 8020,'0'-7'-663,"0"-1"1259,0 5 1,0-3 287,0 2-7,0 3-382,0-4-313,0 15 0,0-2 109,0 7 1,0 1-49,0 0 1,0 4-156,0-1 1,0 4 154,0 4 0,-4-3-164,1 2 0,-2 0-35,1 0 0,1-2-82,-4 3 1,4-3 83,-1-1 0,2 2-99,-2-2 1,3 3 66,-3-7 0,3-3 56,1-1 1,0-2 13,0-1 0,0-5 40,0 1 168,0-6-125,0 3 270,0-5 1,3-1-431,1-3 1,5 2 104,-1-6 0,2 6-209,1-2 0,1 1 48,-1-1 1,4 3-86,1-3 0,4-1 84,-1 1 1,2 1-88,2 3 1,-4-4 70,0 0 0,0 0 37,4 4 1,-4 0-126,0 0 0,-1-4 76,1 1 0,-2-1-386,-6 4 335,0 0 1,1 0-688,-1 0 1,-4-1-178,-4-3 416,-1 2 577,-2-3 0,-10 0 0,-3-1 0</inkml:trace>
  <inkml:trace contextRef="#ctx0" brushRef="#br0" timeOffset="17">8143 4374 8225,'-6'-7'1932,"2"-1"-1438,8 5 1,2-3-128,5 2 1,5 3 22,-1-3 0,5-1-125,-1 1 0,3-1-16,1 1 0,0 3-166,-1-3 0,0 2 142,-3-2 0,-3 3-570,-4-3 1,-1 3-201,1 1 152,-1 0 0,-3 0-693,-1 0-1035,-4 0-175,2 0 2296,-5 0 0,-5-5 0,-1-2 0</inkml:trace>
  <inkml:trace contextRef="#ctx0" brushRef="#br0" timeOffset="18">8109 4112 7986,'0'-12'277,"0"4"297,0 1 0,5 4-98,3 0 0,7-3-136,4 3 0,7-5 2,5 4 1,3-3-50,4 3 1,-1-5-206,5 1 1,-5 2 24,1-2 0,-4 6-148,-4-2 1,2-1-620,-5 1 1,-2 0 407,-6 4 0,-1 0-293,-3 0 0,-6 0-88,3 0-1020,-4 0 1647,-1 0 0,3 0 0,-4 0 0</inkml:trace>
  <inkml:trace contextRef="#ctx0" brushRef="#br0" timeOffset="19">8748 4032 8016,'0'-7'1495,"0"2"-1267,0 5 0,0 5 64,0 3 1,0 3-51,0 4 1,4 5 12,0 6 1,5 2-67,-2 3 1,4 2-1,0-3 1,0 2-36,1-2 1,-1 2-143,1-5 1,0-1 32,4-3 0,-4-1 61,4-3 1,-4-3 140,0-4 1,-2-1-101,-3 0 1,4 0-162,-4-4 1,0 0 101,0-4 1,-3-1-243,4 1-477,-6-1-622,3-2-378,-5 0 1,-1-4 1630,-3 0 0,-2-5 0,-6 3 0</inkml:trace>
  <inkml:trace contextRef="#ctx0" brushRef="#br0" timeOffset="20">9137 3986 8053,'0'-6'1042,"0"0"0,0 8-781,0 2 0,0 6 38,0 5 0,-4 6-137,0 2 0,-5 1 60,2 7 0,-4-3-132,0 6 0,0-3 142,-1 3 0,1-1-186,-1-7 1,1 5-11,-1-4 0,2-1-35,3-3 0,-2-1 20,5-3 1,0-3-86,4-4 1,0-1-1018,0 0 827,0 1 1,0-5-743,0 1 415,0-5 581,0 2 0,-5-5 0,-1 0 0</inkml:trace>
  <inkml:trace contextRef="#ctx0" brushRef="#br0" timeOffset="21">9297 4054 8054,'0'-7'933,"0"-1"-322,0 6 159,0-3 878,0 5-1588,0 5 0,0 2 14,0 8 1,-4 3 95,0 5 1,-4 4-71,5-1 1,-3 5 61,3-5 1,0 5-106,-4-4 1,4 4 55,-1 0 1,2-3-33,-2-2 1,3-2 67,-3-1 1,2-5 142,2-3 0,0 2-135,0-2 0,0-4 4,0-3 0,0-4 72,0 3-248,0-4-106,0 7 149,0-9-135,0 5 238,0-6 19,6 0 118,-5 0-155,4 0 13,-5 0-19,5 0-6,-4 0-58,4 0 1,-1-2 11,0-2 0,5 3 40,-2-3 0,1 3-34,3 1 1,-2-4-13,7 0 0,1-1 9,2 2 0,-1 1-23,1-1 1,0 0-43,4-1 1,0 3-10,0-3 0,-4 3-54,0 1 0,-4 0 58,4 0 1,-1 0-206,1 0 0,-3 0 55,-4 0 0,-1 0-233,1 0 1,-5-1-137,1-3-176,-6 2 0,5-3 130,-3 5 0,-3-1-39,3-3 0,-4 3-539,-4-3 0,-3-1 1155,-4 1 0,0-5 0,-1 3 0</inkml:trace>
  <inkml:trace contextRef="#ctx0" brushRef="#br0" timeOffset="22">9239 4306 8070,'0'-7'1325,"0"-3"-955,0 9 0,2-4-122,2 5 0,2 0 190,5 0 1,6-4-123,2 0 0,2 0 53,2 4 1,4 0-164,0 0 1,3-3-161,-3-1 1,3 0-318,-3 4 0,-1-4 230,-3 0 1,0 1-388,0 3 0,-4-2 231,0-2 0,-9 3-2175,2-3 2372,-4 3 0,-1-4 0,-2-1 0</inkml:trace>
  <inkml:trace contextRef="#ctx0" brushRef="#br0" timeOffset="23">9262 4054 8074,'7'-11'0,"-1"0"372,-2-1 1,3 6-6,9 2 0,-2 1 72,5 0 1,0 0 40,4-5 0,6 6-162,5-2 0,-1-1-87,1 1 1,4 0 2,-3 4 0,-2 0-158,-3 0 1,-1 0 114,2 0 0,-5 0-152,-7 0 1,2 0 136,-6 0 0,4 2-136,-4 2 0,0-3 12,-3 3 1,-5 1-52,1-2 1,0 6-11,3-1 1,-3-2 111,-1 2 1,-3 5-13,4 6 0,-6 0 4,2 4 1,-3-3-30,-1 7 0,0 2 34,0 1 1,4-1-165,0 2 0,0-6 53,-4 2 1,0-3 47,0-1 1,0-4 153,0 0 0,1-5 8,3 1-282,-3-2 189,4-2-695,-5 1 241,0-6-1296,0-1-2089,0-5 3002,-5-5 1,-1-1 730,-6-6 0,-4 1 0,-2-1 0</inkml:trace>
  <inkml:trace contextRef="#ctx0" brushRef="#br0" timeOffset="24">9868 4089 8074,'5'-18'0,"1"1"231,5 6 1,5-4-13,-1 0 0,1 3 218,0 4 1,-2 2-73,5-1 0,0-2-42,4 5 0,-4 0-210,0 4 1,0 0 79,3 0 1,1 0-3,0 0 1,-5 5 42,-3 3 1,2 2-340,-2 1 1,-1 1 126,-7-1 0,-1 4-207,-6 1 1,0 4-38,0-1 1,-2 3 114,-2 0 1,-6 0-6,-5-3 1,-5 6 68,1-2 1,-3 3 17,-1-4 0,0-3 11,1 0 1,-1-1 97,0 1 1,5-2-95,3-6 1,6 3 206,1-2 0,6 2 79,-2-7 1,3-1-90,1 2 0,0-4 88,0 4 1,5-5-38,3 5 0,2-4-14,1 3 1,1-4-71,-1 1 1,4-3-212,0-1 0,6 0 71,-2 0 1,2 0-175,2 0 0,0-1-764,0-3 0,-2 1 475,-2-4 0,-1 3-910,-3-4 1,-2 5 1358,2-5 0,-2 0 0,-2-3 0</inkml:trace>
  <inkml:trace contextRef="#ctx0" brushRef="#br0" timeOffset="25">10347 3906 8164,'0'-11'551,"0"4"-249,0 2 0,2 5-55,1 0 1,0 0 253,5 0 0,-5 5-272,5 3 1,0 2-10,3 1 1,0 5-124,1-1 1,3 5 110,0-1 1,2 3-213,-2 1 1,-1-4 57,5 0 1,-5-2-139,1 2 1,-2-2 36,-2-6 1,3-3-303,-2 0 1,2-5-157,-7 5 1,0-5-349,0 0 1,-3-1-427,4-2 1279,-6 0 0,8 0 0,-3 0 0</inkml:trace>
  <inkml:trace contextRef="#ctx0" brushRef="#br0" timeOffset="26">10896 3906 8371,'0'-6'1782,"-2"1"-1448,-2 5 0,-3 1-301,-8 3 1,1 2 71,-5 5 0,1 2-60,-1 2 0,-3 2 83,3 2 0,-1 2-254,1-2 0,-1-1-417,4 1 1,-3 0 331,4 4 0,1-4-583,6 0 1,-2-5 335,3 1 1,2-2-446,1-2 903,3 1 0,-5-1 0,0 1 0</inkml:trace>
  <inkml:trace contextRef="#ctx0" brushRef="#br0" timeOffset="27">10644 4214 10351,'-6'0'1753,"-3"5"-1393,5 3 0,0 6-94,4 1 1,0 5-97,0 0 0,0-3 81,0 2 1,0 0-126,0 4 1,2-1 58,1-3 0,-1-1-103,2-3 0,1-3 96,-2 4 1,1-7 148,-4-2-381,5 1 75,-3 3 1,4-4-1057,-2-4 517,-3-1-1615,4-2 984,-5 0-1025,5 0 2174,-4-5 0,10-2 0,-5-4 0</inkml:trace>
  <inkml:trace contextRef="#ctx0" brushRef="#br1" timeOffset="28">11604 3917 8037,'-7'0'363,"-3"0"-119,9 0 1,-6 0 655,4 0-278,1 0-365,-3 0 0,4 5 49,-3 3 0,3 6-76,-3 1 1,3 4-53,1-4 0,0 6 67,0-2 0,0 4-116,0 3 0,0-2 116,0 3 0,0 1-188,0-1 1,4 3 30,0-3 1,-1 3-40,-3-3 1,0 3-52,0-3 1,0 0 77,0-5 0,2-3-82,1 1 0,-1-7 72,1 3 1,0-7-254,1-2 219,-3-4-426,4 2-424,-5-5-1305,0 0 1,-1-5 2122,-3-3 0,-2-7 0,-6-3 0</inkml:trace>
  <inkml:trace contextRef="#ctx0" brushRef="#br1" timeOffset="29">11558 3895 8064,'0'-12'0,"0"1"588,5-1 0,1 2-163,6 2 0,-3 0 44,2 4 1,-1-4-142,9 4 0,-2-3-218,6 3 1,-3 0 1,7 4 1,-3 0-50,-2 0 1,1 0-30,0 0 1,-1 5 145,-3 3 0,1 1-343,-5-2 1,1 7 88,-5-2 0,-3 3-182,-1 0 1,-4-1 124,1 5 1,-4 0-136,-4 4 0,-8 0 80,-7 0 0,2 0 120,-3-1 0,-2-4 230,-5-3 1,0 2-135,4-2 0,1-1-13,-1-6 0,4 1-25,0-6 1,1 1-133,-1-4 1,2 0-45,6 0 0,3 0-786,1 0-81,4 0 1051,-2-5 0,10-1 0,2-6 0</inkml:trace>
  <inkml:trace contextRef="#ctx0" brushRef="#br1" timeOffset="30">12095 3917 8037,'0'-11'1069,"0"0"-666,0 4 34,0 2-265,0 5 1,-4 1 173,0 3-274,0 3 51,4 4 0,-4 5 222,1 3-345,-6 3 173,8 6 0,-10 1-187,4 5 22,-3 1 1,-2-1-121,1 0 1,1 3 88,2-3 1,-2 2-11,2-10 1,3 0 83,1-7 1,-1-3-33,1-4 0,1-1-303,3 1-549,0-6 323,0-1-79,0-5-291,0-5 0,0 2 880,0-4 0,0-6 0,0-5 0</inkml:trace>
  <inkml:trace contextRef="#ctx0" brushRef="#br1" timeOffset="31">12060 3917 8037,'0'-6'597,"0"-4"-33,-5 9-217,4-4 1,-3 5 4,8 0 1,-1 0 97,4 0 1,1 3-340,3 1 0,-3 9 134,0-2 0,-1 8-102,5 0 1,-1 3 86,0 1 1,5 0-217,-1-1 1,0 5-20,-4 0 0,2 1-8,2-2 0,-2-2 83,2 3 0,2-3 52,-2-1 0,0-4-63,-3 0 0,-1-5 56,1 1 1,-2-2 8,-3-2 0,2 1-3,-5-1 1,4-3-607,-5-1-274,1-4-627,-4 2 792,0-5 0,-5 0-404,-2 0 0,-4-4-595,0 0 1593,0-4 0,-11-4 0,-2-6 0</inkml:trace>
  <inkml:trace contextRef="#ctx0" brushRef="#br1" timeOffset="32">11935 4260 8037,'11'0'-230,"1"0"0,0 0 371,4 0 1,0 0 587,3 0 1,3-1-317,-3-3 0,4 1-195,3-4 1,0 3-382,4-4 1,-3 5 151,3-5 0,-4 4-622,0-4 1,-3 6 365,-4-2 0,1 3 267,-4 1 0,-1-5 0,-4-2 0</inkml:trace>
  <inkml:trace contextRef="#ctx0" brushRef="#br1" timeOffset="33">12563 3906 7948,'0'-6'1708,"0"1"-500,0 5-928,0 5 1,0 1-21,0 5 0,-1 6-25,-3 2 0,3 2-102,-3 2 0,1 1 31,-1 3 1,3 1-101,-3 2 0,3 3 96,1-2 1,0 1-156,0-2 1,0-2 65,0-5 1,0 0 76,0 0 0,0-2-46,0-2 1,0-2 120,0-6-516,0 0 228,0 1 0,0-5-634,0 1 1,1-5-1602,3 0 1128,-3-1-665,5-2 1837,-6-5 0,0-2 0,0-4 0</inkml:trace>
  <inkml:trace contextRef="#ctx0" brushRef="#br1" timeOffset="34">12871 3837 9277,'0'12'468,"0"4"-121,0 3 1,0 4-90,0 4 0,4-2-135,0 6 1,0-1-23,-4 4 1,0 1 74,0-1 1,0-1-115,0-3 0,0 2-12,0-5 1,0 2-147,0-6 0,0 1 83,0-9 1,-4 0-137,0-3 0,0-5-269,4 1-140,0-5-227,0 7 52,-5-9 0,3 4-110,-6-5 0,6-5 843,-2-3 0,-8-2 0,0-1 0</inkml:trace>
  <inkml:trace contextRef="#ctx0" brushRef="#br1" timeOffset="35">12780 3963 7939,'6'-5'638,"4"4"-310,-3-9 0,4 4-24,1-1 1,4-3-45,3 2 0,3 3 79,1 1 1,-1 3-141,1 1 0,4-4 21,0 0 1,0 1-160,0 3 1,-3 0 133,3 0 0,-8 3-234,-4 1 1,2 5-21,-2-1 0,-4 2-65,-3 1 0,-6 1 57,2-1 1,-4 4-43,-4 0 1,-6 6 31,-5-2 0,-5 4 83,1 3 0,-7-2 40,0 3 0,-5 1-43,5-1 1,-1-1 128,4-3 0,2-1-62,1-3 1,4 1 122,5-5 1,4 1-93,3-5 0,3 0 321,1 1-135,0-1 1,9-1-115,2-2 0,8 1 96,1-5 0,1-1-99,2-3 1,4 0-211,-1 0 0,1 0-76,-4 0 0,0 0-645,-1 0 1,-4 0-2199,-3 0 2959,-2 0 0,-1 6 0,-1 0 0</inkml:trace>
  <inkml:trace contextRef="#ctx0" brushRef="#br1" timeOffset="36">13911 3906 7910,'0'-6'1157,"0"-5"-412,0 10-179,0-4-121,0 5-223,0 5 1,3 2 9,1 4 0,4 4-106,-4 0 1,5 6 91,-2-2 1,-1 2-211,2 2 0,-4 1 35,4 3 1,-1-3-75,5 3 1,-6-3 35,-2-1 1,2-1-46,2 1 1,1-1-42,-2-3 1,0-3 37,-4-4 1,0-1-91,4 1 0,-3-6-41,4-2-1227,-6 2 593,9-5-778,-10 5 1586,4-6 0,-5-6 0,0 0 0</inkml:trace>
  <inkml:trace contextRef="#ctx0" brushRef="#br1" timeOffset="37">14173 4032 10327,'0'16'838,"0"-2"-527,0 5 1,0 0-276,0 4 1,-1 0 71,-3 0 1,2-1-146,-6 1 1,4-4 84,-3 0 1,4-5 23,-1 2 1,3-4-143,1 0 0,0-1-118,0 1-307,0-6 0,0 0 8,0-2-1082,0-3 700,0 4-480,0-5 1349,0-5 0,5-1 0,1-5 0</inkml:trace>
  <inkml:trace contextRef="#ctx0" brushRef="#br1" timeOffset="38">14219 4043 7908,'0'-11'0,"0"-1"0,0 6 0,0 1 0,0 5 0,5 0 0,-2 5 0,4 2 0,1 5 0,3 3 0,1-2 1300,-1 2 0,4 3-586,1 1 1,0 1-487,-1-1 1,-1 3-95,5-3 1,-4-3-168,5-1 0,-7-2 65,3-1 0,-4-1-139,0 0 147,-1 1-844,1-1-220,-1-4-627,-5 3-204,-1-9 975,-5 4 880,0-10 0,0-1 0,0-6 0</inkml:trace>
  <inkml:trace contextRef="#ctx0" brushRef="#br1" timeOffset="39">14550 3872 7910,'0'-7'318,"0"-3"0,0 8 243,0-6 279,0 5-109,-5-2-250,4 5-263,-4 0 1,9 5-175,-1 3 0,1 4-48,-4 3 0,0 3-43,0 4 1,0 1-20,0 0 0,-4 4 125,1-1 0,-6 5-120,1-5 0,2 5 75,-2-4 0,2 3-112,-2-3 0,-2-1 143,2-3 0,2-5-118,-2-3 1,6-2-75,-2-2 0,-1-3-259,1-1 0,-1-4-1292,1 1 740,3-3 457,-4-1 501,5 0 0,0-5 0,0-1 0</inkml:trace>
  <inkml:trace contextRef="#ctx0" brushRef="#br1" timeOffset="40">14813 3837 8010,'0'-6'1161,"0"1"-451,0 5 1,0 5-370,0 3-69,-5 7-102,4-2 1,-6 8 64,3-2-65,3 8 1,-4-2 39,5 6 1,0-5 16,0 5 1,0-5-92,0 5 1,0-6 91,0 2 1,0-3-230,0-1 1,0-2 99,0-2 1,1-1-170,3-3 0,-3-6-588,3 3-606,-3-3-795,5 2 948,-5-5 53,4 0 1058,-5-6 0,5 0 0,1 0 0</inkml:trace>
  <inkml:trace contextRef="#ctx0" brushRef="#br1" timeOffset="41">15167 3860 7582,'0'-6'1351,"0"1"-782,5 5 0,-4 1-344,3 3 1,-3 2-44,-1 6 0,2 0-79,1 4 0,-1 5-37,1 6 0,-1 1 84,-2-2 1,1 0-154,3 4 0,-3-3 121,3 3 1,-3-6-151,-1-1 0,0-1 86,0-7 1,0 0-129,0-3-201,0-1-604,0 1-758,0-6 730,-5-1-406,-1-5 1313,-6-5 0,-4-1 0,-2-6 0</inkml:trace>
  <inkml:trace contextRef="#ctx0" brushRef="#br1" timeOffset="42">14916 3872 8023,'11'-7'-266,"0"-2"497,1 6 1,1-5 417,2 4 0,3-3-257,4 3 1,6-1-165,3 1 1,2 1-57,1-4 0,4 4 56,0-1 1,4 2-195,-4-2 0,-1 2 143,-7-6 0,2 5-129,-5 0 0,-2 0 110,-6-1 1,-2 3 249,-6-3-104,1 3-35,-6 1-238,4 0 65,-9 5 0,4 5-103,-5 5 0,0 4 37,0-3 1,0 5 17,0 2 0,2 1 61,1 7 0,-1-5 4,2 5 0,-3-5 99,-1 5 0,0-2-76,0 1 0,0-3 114,0-8 1,0 3-114,0-3 1,1-3-154,3-1 125,-3 3 0,4-5-264,-5 2 0,0-6-226,0-1 1,1-6-933,3 2-1138,-2-3 1073,3-1 5,-5 0 1373,5 0 0,-4-5 0,4-1 0</inkml:trace>
  <inkml:trace contextRef="#ctx0" brushRef="#br1" timeOffset="43">15829 3815 8022,'7'-7'1636,"-2"2"-1347,0 5 1,-4 1 69,3 3 1,1 3-117,-1 4 0,0 7 3,-4 5 0,0 1 36,0 6 0,0-1-1,0 2 1,-4 2-191,0-3 1,0-1 105,4 2 1,-4-6-192,1 2 0,-1-4 45,4-4 1,0 1-282,0-5 0,0 1 145,0-5 1,0-3-1545,0-1 417,0-4 559,0 2 0,-2-5-260,-1 0 0,0 0 913,-4 0 0,-6-5 0,-5-2 0</inkml:trace>
  <inkml:trace contextRef="#ctx0" brushRef="#br1" timeOffset="44">15430 4146 9133,'11'0'868,"2"0"-411,2 0 0,3 0-159,5 0 1,1-4-117,2 0 0,3 0-164,6 4 0,-1-3 152,0-1 1,-3 0-607,-1 4 0,-3-4 303,3 0 1,-8 1-898,1 3 1,-8-2 1029,0-2 0,3 3 0,0-4 0</inkml:trace>
  <inkml:trace contextRef="#ctx0" brushRef="#br1" timeOffset="45">16115 3780 7967,'0'-11'396,"0"3"691,0 1 136,0 4-367,0-2-339,0 5-294,0 5 1,0 5 27,0 5 0,0 7-28,0 1 1,0 1-1,0 6 0,0 1 28,0 3 1,0 0-29,0 1 0,0-1 0,0 0 1,0-3-669,0-1 1,0-4-261,0 0 0,0-3 754,0-4 0,0-2-430,0-6-166,0 0-52,0 1-1230,0-6 780,0-1-352,0-5 1401,0-5 0,0-6 0,0-7 0</inkml:trace>
  <inkml:trace contextRef="#ctx0" brushRef="#br1" timeOffset="46">16366 3826 8427,'6'-5'1006,"-2"5"0,-2 1-754,-2 7 0,0 4-77,0 8 0,0 1 77,0 2 0,0 4-90,0-1 0,0 10-8,0-2 0,0-1-152,0-3 0,0-3 117,0 4 1,0-7-165,0-1 0,1-2-14,3-6 1,-3 1 121,3-5-935,-3 0 406,-1-4-1023,5 3 982,-4-9 1,4-1-290,-5-7 1,0-4 795,0 0 0,0-6 0,0 0 0</inkml:trace>
  <inkml:trace contextRef="#ctx0" brushRef="#br1" timeOffset="47">16343 3849 8009,'2'-7'1005,"1"4"-140,-1-4-512,8 6 1,-8-4-112,6 5 0,0 4-124,3 0 1,-2 6 16,2 1 0,-2 2-47,6 6 0,3-4 56,1 4 1,-1 0-167,1 4 0,-5-1-44,1-3 1,2 1 38,-2-5 0,1 4 46,0-4 1,-4 1 60,4-5 1,-4 3-108,0-3 1,-1 3 50,0-6 0,1-2-281,-1 2 0,1-5-154,-1 0 0,-3 2-879,-1-1-671,-4 0 1961,7-4 0,-14 0 0,3 0 0</inkml:trace>
  <inkml:trace contextRef="#ctx0" brushRef="#br1" timeOffset="48">16754 3803 7965,'0'-18'1590,"0"7"-946,0 6-421,0 5 0,4 6-27,0 6 1,0 4 54,-4 7 0,0 1 79,0 3 0,0 2-128,0 5 0,0 0-8,0 1 1,0-5-37,0 1 1,0-2-10,0 1 0,0 2-373,0-5 1,0-5 154,0-2 1,0-7-737,0 3 424,0-4-1305,0 0 891,0-1 0,0-3 795,0-1 0,0-4 0,0 2 0</inkml:trace>
  <inkml:trace contextRef="#ctx0" brushRef="#br1" timeOffset="49">17737 3689 7976,'-4'-11'-36,"0"-1"1,-1 6-43,1 2 0,-1-2 493,-3-2 0,-2 2-78,3-2 1,-4 5-186,0 0 1,0 1 52,-1 2 0,0 0-163,-4 0 0,2 0 49,-5 0 1,4 0 37,-4 0 1,4 5-14,-4 3 0,5-2 39,-1 2 1,1 0-125,-2 3 1,8 1 40,-4-1 0,3 0-74,-2 1 0,3-1 67,1 1 0,4-1-90,-1 0 1,3 1 78,1-1 0,5 1-8,3-1 1,6 1 28,1-1 0,5 4 2,-1 0 1,3 1 176,1-5 1,-1 1-58,1-1 0,0 0 82,0 1 1,0 0-82,0 4 0,-2-2-170,-2 5 1,-2-2 63,-6 2 1,1 2-160,-1-6 1,-5 4 12,-2-4 1,-3 4 91,-1-3 0,-5 0 27,-2-1 1,-5-1-37,-3 5 0,-3-5 140,-5 1 0,-3-2-84,-1-1 1,-3-1 126,3 0 1,-1-3-64,2 0 1,5-6 113,-2 2 0,4-3-92,0-1-142,3 0 0,6-5-208,2-2 1,-1 0 88,5 0 0,2-1-1169,6-3 0,2-3 566,5 2 1,2-2 692,2 7 0,3-4 0,5 0 0</inkml:trace>
  <inkml:trace contextRef="#ctx0" brushRef="#br1" timeOffset="50">18479 3780 7887,'5'-17'0,"-4"4"404,3 5 723,-3 6-71,-1-3-290,0 5-689,0 5 1,0 1 82,0 5 1,0 6-117,0 2 1,-5 3 89,-2 0 0,-3 6 19,-2 3 0,5-2 11,-1 1 0,0 1 6,-3 3 1,3-1-146,1-2 0,4 0 56,-1-4 0,-1-2-72,1-6 1,1 2 264,3-6-457,0 0-186,0-3 86,0-6 1,1-1-431,3-5 1,-2-5 310,6-3 0,-6-2-690,2-1 1,1-5 70,-1 1 1021,0-5 0,1 2 0,1-5 0</inkml:trace>
  <inkml:trace contextRef="#ctx0" brushRef="#br1" timeOffset="51">18479 3723 7887,'5'-11'1039,"-2"1"-198,4 2-86,-4 3-633,7 10 1,-4 3 106,6 7 0,3 3 42,0 4 1,4 5-44,-4 0 1,4 4 68,-3 0 1,4 2-83,-1 1 1,-1-1 148,1-2 1,-4 0-117,4-4 0,-1 0-59,1-4 0,-1-2-194,-3-2 0,-2 1 93,2-4 0,-3-1-105,0-4 0,-5-1 47,1-2 1,-4 1-1315,3-5 597,-4 0-1393,2-4 397,-5 0 833,-5-6 1,-1 4 211,-6-6 0,0 1 638,-4-5 0,-6 1 0,-8-1 0</inkml:trace>
  <inkml:trace contextRef="#ctx0" brushRef="#br1" timeOffset="52">18479 4089 7887,'0'-7'622,"0"2"1,1 5-203,3 0 0,2 0-82,6 0 1,4 0-143,3 0 0,-1-4-44,1 1 1,0-1-127,4 4 1,4-4-218,-1 0 1,1-1 186,-4 1 0,0 3-854,-1-3 0,1-1 391,0 1 1,-4-1 466,0 1 0,-5-2 0,3-5 0</inkml:trace>
  <inkml:trace contextRef="#ctx0" brushRef="#br1" timeOffset="53">19027 3757 7939,'-5'-6'245,"4"1"0,-4 6 149,5 3 1,-4 2 34,0 6 0,0 3-77,4 0 1,0 7-14,0 1 0,0 0-79,0 3 0,0 2 44,0-1 0,2 3-157,1-3 0,-1 3-111,1-3 1,3 0 37,-3-4 1,2-4 99,-1 0 1,-2-5-474,1 1 246,4-3-1060,-1 0 839,0-1 1,1-4-1264,-4-4 263,-1-1 567,3-2 1,-5-5-284,0-3 990,0-2 0,-5-7 0,-2 0 0</inkml:trace>
  <inkml:trace contextRef="#ctx0" brushRef="#br1" timeOffset="54">19050 3815 7939,'6'-12'413,"4"1"0,-4-1-30,1 1 0,3 5 51,-2 2 0,3-1-129,5 1 1,-2 0-176,5 4 1,5 0-146,6 0 1,4 1 85,4 3 0,-6-1-103,2 4 1,-7-3 51,0 4 1,-1-1-29,-3 5 1,-2-5 42,-10 1 0,-1 0-29,-2 3 1,-3 0 31,-5 1 1,-1-1 15,-3 1 1,-4 3 11,-7 0 0,-7 4 2,-4-4 0,-2 6-49,1-2 1,-1 1 46,-2-1 0,-2 3-131,5-3 0,2 1 71,6-1 0,0 1-2,8-4 0,-3 0 98,6-1-54,3-2 1,0 3 117,5-4 0,0-5-84,0 1 1,5-5 174,2 0 1,4 3-102,0-3 1,6 1-269,2-4 0,3 0 97,5 0 1,-2-1-226,6-3 1,-6 2-175,2-6 1,1 2-369,-1-2 1,3-2-463,-3 2 0,-1 2 1244,-3-2 0,-5 1 0,-2-5 0</inkml:trace>
  <inkml:trace contextRef="#ctx0" brushRef="#br1" timeOffset="55">19701 3872 7982,'0'-12'949,"0"1"-780,0 4 0,0 1 521,0 2-31,0 3 280,0-4-250,0 5-550,0 5 1,0 1 47,0 6 0,0-1-110,0 1 0,-4 4 66,0 3 1,1-1-63,3 1 0,0 0 75,0 4 0,0-4-117,0 0 0,0-1-114,0 1 0,1-1 62,3-3 0,-2-3 40,6 4 0,-1-7 56,5-2 0,1 0-121,2 0 1,0-2 26,8-5 0,-3 0-149,7 0 0,-3 0-19,-1 0 0,0 0-199,-1 0 1,-3-1-466,0-3 1,-1 2 372,1-6 1,-2 0-273,-6-3 0,-1 3-8,-2 1 750,-3-1 0,-5-3 0,0-1 0</inkml:trace>
  <inkml:trace contextRef="#ctx0" brushRef="#br1" timeOffset="56">19678 4066 7427,'0'-8'638,"0"1"0,5 4-93,3-1 0,-2-1 80,2 1 0,-1-3-235,5 3 1,3-4-409,0 5 1,6-5-31,-2 4 1,2-4-9,2 5 1,-4-2-166,0 1 1,-5 3-1203,1-3 342,-2-3 0,-7 5 1081,-2-6 0,-3 1 0,-1-5 0</inkml:trace>
  <inkml:trace contextRef="#ctx0" brushRef="#br1" timeOffset="57">19678 3780 7920,'12'-5'59,"-5"0"262,1-2 0,1-2 497,6 5 0,-1-4-55,5 4 0,0-1-299,4 2 1,0 0 57,-1-5 0,3 6-136,1-2 0,0-1-445,4 1 0,-3-1 102,3 1 1,-4 3-908,0-3 1,-2 3 331,-1 1 532,0 0 0,-5-5 0,-2-1 0</inkml:trace>
  <inkml:trace contextRef="#ctx0" brushRef="#br1" timeOffset="58">20763 3712 7921,'0'-7'1224,"0"2"1713,0 5-2713,0 5 0,0 2-124,0 4 1,0 2-14,0 2 1,0-1 49,0 5 0,0-1-65,0 1 1,-5 4 74,-3 0 1,3-1-122,2 5 1,0-3 77,-1-1 1,3 4-188,-3-1 1,3 1 107,1-4 0,4-2-61,-1-2 0,3 2 55,-3-6 0,0-1 41,5-6 0,-6 2-166,2-3 1,-2-2-519,2-1-221,-3-3 352,5-1-2450,-6 0 2943,-6-5 0,0-1 0,-5-5 0</inkml:trace>
  <inkml:trace contextRef="#ctx0" brushRef="#br1" timeOffset="59">20717 4020 7921,'7'-6'-264,"3"1"0,-4 1 1025,6 0 0,-1-4-237,1 5 0,-1-2 20,0 1 0,2 3-152,2-3 1,-1-1-166,5 1 1,-3 0-100,3 4 1,-2-4-123,2 0 1,2 1-386,-6 3 0,4 0 299,-4 0 0,4 0-1702,-4 0 876,1-5-1063,-5 3 1969,-5-8 0,-1 4 0,-5-6 0</inkml:trace>
  <inkml:trace contextRef="#ctx0" brushRef="#br1" timeOffset="60">20740 3700 8006,'12'0'0,"-6"-5"0,5 4 454,1-3 1,4 3-30,7 1 1,0 0 134,0 0 0,5-4-117,2 0 1,5 1-172,3 3 1,-3-4-151,3 0 0,-2-1 105,-2 1 1,-1 1-90,-3-4 1,-2 4 88,-5 0 1,-1-3-210,-3 3 0,-3-1 141,-4 4 0,-5 0-361,1 0 137,-5 0 1,3 0-76,-2 0 101,-3 0 0,5 5 100,-2 3 0,-3 5-30,3 3 0,1 1 13,-1 3 0,0-1-117,-4 7 1,4 0 112,-1 0 0,1 0-72,-4 4 0,0-3 84,0 3 0,4-4-3,0 0 0,0-3 198,-4-4 1,1 1-77,3-4 0,-3 3-72,3-4 0,-2-1 72,2-7-263,-3 4 234,5-5-866,-6 0-100,5-1 172,-4-5 1,4-1-528,-5-3 1,0-2 514,0-5 1,0-1-291,0 1 0,-4-5 954,0 1 0,-10-5 0,2 2 0</inkml:trace>
  <inkml:trace contextRef="#ctx0" brushRef="#br1" timeOffset="61">21414 3712 8006,'12'-12'83,"-1"1"1,0 1 207,1 2 1,-1-1 34,1 5 1,-2-1 246,-3 2 1,7 1-214,-2-1 1,2 1-120,-3 2 1,1 5-108,-1 3 0,0 2 93,1 2 1,-5-1-167,1 0 1,-2 1 119,2-1 1,1 6-246,-5 2 0,0-2 32,-4 3 0,-2-3-29,-2 2 0,-2 3-21,-5-3 1,-1 1-77,1-1 1,-4 2-6,-1-6 0,-3 4 156,4-4 0,0 0 134,3-3 1,1-1-94,0 1 0,0-5 178,4 1 0,-2-4-11,5 3 0,-1-3-89,1 4 1,3-5 9,-3 5 1,7-4-16,1 3 1,6-3 82,1 4 0,2-4-76,6 3 0,0-3-28,4 4 0,0-6 21,-1 2 0,5-1-281,0 0 0,3-1-258,-3 2 1,-4-3-322,-4-1 0,-5 0 23,1 0 0,-6 0 294,-2 0 1,-4-1-1346,1-3 1781,2 2 0,-5-8 0,4 4 0</inkml:trace>
  <inkml:trace contextRef="#ctx0" brushRef="#br1" timeOffset="62">21962 3700 7948,'0'-6'0,"0"-4"1308,0 9-406,0-4 34,0 5-636,0 5 0,2 2-95,1 8 1,-1-1-171,1 5 1,-1 0 101,-2 4 1,0 4-165,0 0 0,0 1 78,0-2 1,0-2-13,0 3 1,0-2 40,0 2 1,4-4-148,-1 0 1,2-4 44,-1-4-65,-2-2 1,4 3-631,-2-4-168,-3-6-1056,4-1 1054,0-5 887,-4 0 0,4-5 0,-5-1 0</inkml:trace>
  <inkml:trace contextRef="#ctx0" brushRef="#br1" timeOffset="63">22191 3735 7959,'0'-12'812,"0"6"-24,0 1-29,0 5-485,5 0 1,-3 0 158,6 0 0,-5 5-150,0 2 0,2 7-172,-1 2 0,0 4 79,-4-1 1,0 3-107,0 0 1,0 5-63,0 0 1,0 3 43,0-3 1,0-1 8,0-3 0,4 0 33,0 0 0,4-5 128,0-3 0,2-1-129,2 1 1,-1-3 248,1-1 0,3 0-23,0-3 1,5-3-119,-1-1 1,3 1-125,1-1 0,0 0 98,-1-4 1,1 0-404,0 0 1,0-2 168,0-1 0,-2 0-769,-2-5 1,-1 1-32,-3-5 0,-3 1-387,-1 0 1,-4-2 400,-7-2 1,0 2-756,0-2 1586,-11 2 0,-1 2 0,-11-1 0</inkml:trace>
  <inkml:trace contextRef="#ctx0" brushRef="#br1" timeOffset="64">22202 3929 7959,'12'0'389,"-1"0"0,-3 0-39,-1 0 0,6 0 66,6 0 0,4 0-130,3 0 0,0 0-242,4 0 1,-4 0-442,0 0 0,-2 0 266,-1 0 0,-5 0-485,-3 0 1,-7-1 353,-4-3 0,-3 1-524,-1-4 786,0 4 0,-10-12 0,-3 2 0</inkml:trace>
  <inkml:trace contextRef="#ctx0" brushRef="#br1" timeOffset="65">22122 3666 7959,'10'-1'339,"-2"-3"1,2 3-69,-2-3 0,6 1-32,1 0 0,9 1 11,-1-1 1,2 1 32,-2 2 0,5 0-61,2 0 1,3 0 43,2 0 0,-5 4-99,1 0 1,-2 0-111,1-4 1,2 0-66,-5 0 1,-1 0 21,-3 0 1,0 0-131,0 0 1,-2 0 63,-2 0-103,-2 0 182,-6 0 0,-3-4 147,0 0-167,-6 0 13,3 4 16,-5 5 1,0 2 14,0 4 0,0 4 8,0 1 1,0 4-4,0-1 1,0 4 21,0 3 0,0 0-38,0 4 1,0-4 69,0 0 0,0 2 4,0-1 1,0-1 134,0-3 0,0-4-15,0 0 1,0-5 66,0 2-55,0-4 1,0-4 79,0-1-252,0-4 144,0 2 0,0-6 58,0-3 0,0 0-220,0-7 1,0 2-178,0-6 0,0 1-270,0-2 0,0-1 217,0-6 0,0 0-75,0 0 0,0 0 69,0 1 0,0 2-170,0 1 0,4 5 46,0-1 1,1 4 117,-1 3 0,-2-1-72,6 6 205,-6-1-464,9 4 391,-5 5 0,5 1-56,1 6 1,-1 3 56,1 0 0,-1 4-22,0-4 0,1 4-17,-1-3 0,4 3 213,1-4 1,3 0 108,-4-4 0,1 1 123,0-1 1,-4 1 116,4-1 0,0-5-159,-1-2 0,1 1 52,-5-1 1,0 0-111,1-4 0,-1 0 14,1 0 1,-1-4-19,1 0 0,-2-5-99,-3 2 1,2-7 14,-5-1 1,0-4-108,-4 3 1,0-4-178,0 1 0,-4-2 81,0-2 1,-5 0-357,2 0 1,-3 0 226,-2 0 1,2 2-305,2 2 1,-1-2 106,6 6 1,-1-4-570,4 4 565,0 0 1,0 3-668,0 1-171,0 4 1278,5 2 0,1 5 0,6 0 0</inkml:trace>
  <inkml:trace contextRef="#ctx0" brushRef="#br1" timeOffset="66">23344 3632 7959,'-6'0'0,"1"0"0,5-1 428,0-3-206,0 2 1,0-1 154,0 6 1,0 1-113,0 8 0,0-2-136,0 9 0,0 0 121,0 4 1,0 1 23,0 3 1,1-3-89,3 2 0,-3 2-47,3-1 1,-1 1-30,0-2 1,-1-3 51,1 0 0,2-1-148,-1-7 1,1 0 10,-1-3 0,-1-1-220,4 0 0,-4-3-451,1 0-601,-3-6 461,-1 3-461,0-5 601,0-5 0,0-2 646,0-9 0,-5-1 0,-1-6 0</inkml:trace>
  <inkml:trace contextRef="#ctx0" brushRef="#br1" timeOffset="67">23276 3678 7959,'0'-12'-275,"4"1"229,-1-1 0,6 5 815,-1-1 0,-2 5-142,2 0 1,-1-2-64,5 1 1,3 0-290,0 4 0,4 0-41,-3 0 0,4 0-184,-1 0 1,2 0 114,2 0 0,0 4-185,0 0 0,0 4 57,0 0 0,-2 2-20,-2 2 0,2-1-10,-6 1 1,0 0-161,-4 3 0,1-1 68,-1 5 0,-4-3-105,-4 3 0,-1 0-16,-2 4 1,-2-1 133,-1 1 0,-4-1 98,-4-3 1,-6 4-62,-2 0 0,-2-4 241,-2 3 1,-4-1-37,1 2 1,-2-4-29,1 0 0,2-5 46,-6 1 0,7 0-85,1-4 1,4 3 84,4-6 1,6-3 69,-2-1-853,7-3 335,-1-1-1509,5 0 1053,5-5 0,3-1 716,7-6 0,8 1 0,6 0 0</inkml:trace>
  <inkml:trace contextRef="#ctx0" brushRef="#br1" timeOffset="68">24029 3632 7958,'0'-18'2172,"-5"2"-1300,-1 4-532,-5 1 0,-1 3-104,1 1 1,-1 4-116,1-1 1,0 3 246,-1 1-252,-4 0-83,-2 0 1,0 1-56,3 3 0,2-1-90,2 4 1,1-3 55,2 4 0,-1-1 20,5 5 1,-3-5 77,3 1 1,0-1-122,4 5 1,0-1 109,0 1 0,0-1-103,0 1 0,5 0 64,3 3 1,7-2-5,4 2 0,-1 2-2,1-2 0,0 5-5,4-1 0,-4-1 1,0 1 1,-4-5 14,4 1 0,-6 2 1,-2-2 0,-1 2-2,-6-2 1,4-1 55,-4 5 0,-2-4 6,-6 4 0,-3-5 122,-9 1 0,1 2 121,-8-2 0,-2 2-80,-9-2 0,-1-3-113,1 4 0,5-7 15,2-2 1,5-3-689,2 4 1,4-6 16,5 2-83,4-3 0,2 0-197,5 3 0,6-2 828,6 1 0,9-1 0,9-2 0</inkml:trace>
  <inkml:trace contextRef="#ctx0" brushRef="#br1" timeOffset="69">24201 4203 13722,'-12'0'0,"1"0"0</inkml:trace>
  <inkml:trace contextRef="#ctx0" brushRef="#br1" timeOffset="70">4797 5653 7972,'0'-11'64,"0"-1"0,0 5 383,0-1 291,0 6-213,0-8 77,0 8 16,0-3-403,0 5 1,0 5-138,0 3 0,0 7-58,0 4 0,0 3 23,0 1 1,4 3 28,-1 1 0,2 0 23,-1-5 0,-2 2-99,1 3 1,2-7 51,-1 3 1,1-2 2,-1 1 1,-3-4-20,3-3 70,3 3 1,-6-5-204,3 2 0,-2-6 86,2-1-953,-3-6 393,4 3-841,-5-5 724,0 0 0,-5-5 1,-1-1-1</inkml:trace>
  <inkml:trace contextRef="#ctx0" brushRef="#br1" timeOffset="71">4500 5653 8042,'0'-11'188,"0"5"1,0-1 925,0 3-616,0 3 0,5-5-190,3 2 0,3 3 36,4-3 0,3 1-99,5 0 0,3 1 49,1-2 0,9 2-107,-2-2 0,4 2-186,0-6 1,-2 5-5,2 0 0,1-2-81,-1 1 0,-4 0-96,-3 4 1,-2 0 78,1 0 1,-6 0 5,-4 0 1,-3 0 31,2 0 57,-2 0 1,-6 1-6,1 3 151,-6-3 0,-1 9-71,-5-2 1,4 2 111,0 2 1,-1-1-155,-3 0 0,0 5 35,0-1 1,4 5-86,0-1 1,1 3 82,-1 1 0,-3 0-10,3-1 0,1 1-5,-1 0 1,0-1 90,-4-3 0,4 1-12,-1-5 1,1 4 142,-4-4 1,4 1-20,0-5-33,0 1-511,-4-1 0,0-3 77,0-1-1676,5-4 928,-4 2-587,4-5 841,-5 0 0,5-5 1,1-2-1</inkml:trace>
  <inkml:trace contextRef="#ctx0" brushRef="#br1" timeOffset="72">5493 5596 8018,'0'-11'0,"0"-1"826,0 6-78,0 1 1362,0 5-1882,0 5 1,4 1 44,0 6 1,0 4-17,-4 3 1,4 0-236,-1 4 1,1-2 34,-4 5 0,0-2-52,0-1 1,0 1-125,0 3 0,4-4 75,0 0 0,0-2 40,-4-6 1,4 4 59,-1-3 1,1-1-196,-4-4 0,4-3 95,0-1 0,0-3-977,-4 4 437,5-6-1380,-4 9-245,4-10 1288,-5 4 921,0-5 0,-10 0 0,-3 0 0</inkml:trace>
  <inkml:trace contextRef="#ctx0" brushRef="#br1" timeOffset="73">5139 5893 7975,'5'-6'1543,"2"-1"-1382,4 4 1,4 1 31,1-1 0,4 0 13,-1-1 1,6 2-320,2-6 0,5 4 160,-2-3 1,2 3-629,-2-4 0,2 4 352,-5-3 0,3 0-563,-3 0 1,0 1 791,-5 2 0,1-3 0,0-4 0</inkml:trace>
  <inkml:trace contextRef="#ctx0" brushRef="#br1" timeOffset="74">5802 5653 7975,'0'-11'0,"0"-1"750,0 1-145,-5 0 540,3-1-139,-3 6-417,5 1-363,0 5 0,0 5-191,0 2 1,0 7 66,0 2 1,2 4-75,1-1 1,-1 5 13,2-1 1,-3 6-103,-1-6 1,0 2-15,0-2 1,0-1 65,0-3 0,0 2 125,0-2 0,0-2-37,0-2 1,0-2 34,0-2 0,0 1 28,0-1 90,0-5-68,0 5-286,0-10 217,0 4-48,0-5-33,5 0 0,-3 0 17,6 0 0,0 0-23,3 0 0,6 0 17,2 0 1,2 0 92,2 0 0,0 0-77,0 0 0,1-1 41,2-3 1,-1 3-16,1-3 1,-2-1-33,-1 1 0,0-1-33,0 1 0,-2 3 26,-2-3 1,-2 1-250,-6 0 196,1 1 0,-5-3-945,1 5 424,-5-5-489,2-1 1,-10-2 233,-3 1 1,-3 3-924,-5-4 1723,-1 6 0,-6-8 0,0 3 0</inkml:trace>
  <inkml:trace contextRef="#ctx0" brushRef="#br1" timeOffset="75">5745 5847 8491,'11'-6'589,"1"2"1,3-1-55,0 1 0,7-3-96,0 3 0,3-4-120,5 5 1,0-5-166,5 4 1,-2-3 97,-3 3 0,2-4-225,-5 4 0,-2-5 79,-6 2 0,1 2-427,-5 1 0,-3 1 201,-5 0 1,-3 1-1622,4-1 1086,-6 1 0,2-2-30,-8 1 0,-3-1 685,-8 4 0,2-5 0,-4-2 0</inkml:trace>
  <inkml:trace contextRef="#ctx0" brushRef="#br1" timeOffset="76">5745 5585 7967,'7'-7'-519,"1"4"1,0-2 1299,3 1 1,5-1-140,3 1 0,4 1-48,4-4 0,3 3-382,9-4 1,-3 2 24,6-2 0,-5-2-184,1 3 1,1 0 126,-1 0 1,-3 3-291,-5-4 0,-4 4 125,0-3 0,-2 4-546,-1-1 1,-5 3-3,-3 1 1,-6 0-897,-1 0 911,-6 0 0,3 1-309,-5 3 575,0-2 29,0 8 1,0-8 355,0 6-194,0-6 824,-5 9-402,4-5 1,-4 5 160,5 1 1,0-1 14,0 1 1,0 0-186,0 3 1,0 3 22,0 5 1,0 0-77,0 0 0,0 3 98,0 1 0,0 0-130,0-4 0,0-1-110,0 1 0,0 0 37,0 0 0,0-2-142,0-1 1,0-4 77,0-5 0,1 0-354,3-4-361,-3 3 399,4-8-933,-5 3-546,0-5 1103,0-5 562,-5-2 0,-1-4 0,-6-1 0</inkml:trace>
  <inkml:trace contextRef="#ctx0" brushRef="#br1" timeOffset="77">6350 5585 7942,'0'-7'663,"0"2"-73,0 5 1,5 0-370,3 0 0,2 0 182,1 0 1,2 5-118,2 3 1,3 3-52,5 5 0,1-2 6,3 5 0,-7 0-20,3 4 0,-3-4-74,3 0 0,0-2 101,0 2 1,-2 3-190,-2-3 0,1-2 88,-4-2 0,-1-3-117,-4 0 0,5-1-115,-1 1 0,-4-2-85,-3-2 1,-2-2 40,2-2-263,2-3-1295,-4 4 770,1-5-1167,-2 0 2084,-5 0 0,-5-5 0,-2-1 0</inkml:trace>
  <inkml:trace contextRef="#ctx0" brushRef="#br1" timeOffset="78">6761 5596 8014,'-5'-18'254,"4"7"292,-4 1-186,5 4 1124,0-1-970,0 2 0,0 6-284,0 3 0,0 4-6,0 7 1,1-1 13,3 5 1,-3 1-20,3 7 0,1-2 9,-1 6 0,1-5-204,-1 5 1,-3-6 70,3 2 0,-3 0-97,-1-5 1,0 3 26,0-10 1,1 0-298,3-4 0,-3 1-156,3-1 0,-1-1-363,0-2 0,0-2 132,5-2 0,-5-3 659,5 3 0,0 3 0,3-1 0</inkml:trace>
  <inkml:trace contextRef="#ctx0" brushRef="#br1" timeOffset="79">7892 5219 7931,'0'-7'0,"0"-1"199,0 6 66,0-9 1,-1 10 27,-3-3 1,1 3-80,-4 1 0,-1 0 0,-3 0 0,-1 0 30,1 0 1,-5 4-26,1 0 1,-1 5-112,1-2 0,1 0 139,-5 0 1,3 1-202,-3 3 1,5 1 48,-1-1 0,2-1-39,2-2 1,0 2-12,-1-2 0,6-2 65,2 2 0,-1-1-52,1 5 0,0-1 54,4 0 1,2 1-121,1-1 0,4 4 74,4 1 0,2-1 100,2-4 0,3 5-42,5-1 1,3 1 16,1 0 0,3-4-91,-3 3 0,1-2 53,-1-1 1,-3 0-142,2 3 1,-1-2 80,-3 2 1,0-1-71,-3 2 0,-3-4 93,-4 3 1,-2-1-212,-2 2 0,1-4 75,-6 4 0,0-2 41,-7 1 0,0-3 212,-7 4 0,1-4-60,-9 0 0,0 3-41,-4 0 1,-1-1-37,-3-6 1,3 2 39,-3-2 0,3-3-10,1-2 1,2-1-95,2-2 0,-2 0-83,6 0 1,4 0-244,3 0 0,4-2-767,-3-1 1,4 0 503,-1-4 1,3 3-1650,1-4 2256,0 6 0,5-14 0,2 4 0</inkml:trace>
  <inkml:trace contextRef="#ctx0" brushRef="#br1" timeOffset="80">8943 5345 8105,'0'-18'1188,"-6"2"-1163,0 4 13,0 1 1964,1 5-802,5 0-925,0 6-75,0 6 1,0 5 14,0 8 0,0-1 30,0 1 0,0 0 0,0 4 0,0-1-38,0 1 1,0 4 44,0 0 0,1-1-183,3-3 1,-2 0 42,6 0 1,-4 2-71,3-2 1,-3 2 108,4-6 1,-4-2-120,3-2 0,-4-2-162,1-2-352,2 1-1350,-5-1 912,4-5-488,0 0 484,-3-6-1219,3 0 2143,-5 0 0,0-6 0,0 0 0</inkml:trace>
  <inkml:trace contextRef="#ctx0" brushRef="#br1" timeOffset="81">9342 5322 8109,'-5'-11'945,"4"-1"1,-4 5-558,5-1 0,0 4 26,0-3 0,-1 4 65,-3-1 0,3 2-416,-3-2 0,-3 3 70,0-3 1,-8 4-186,-5 4 0,-1-2 145,-2 6 0,0-1-137,0 5 0,4-1 19,0 1 1,2-1 14,-2 1 0,2-1-82,6 0 0,0 1 90,4-1 0,-2 1-38,5-1 1,0 0 94,4 1 1,0-4-153,0-1 0,2 1 125,1 3 1,5 1-85,7-1 1,-1 0 53,5 1 0,0-1 119,4 1 0,0-3-43,0 2 1,3-2 10,1 6 0,1-2 35,-1-2 0,-3 1-65,2-1 1,-5 2-37,-2 2 1,-5-2 46,1 2 0,-4-1 1,-3 1 1,-3-2 24,-5 2 0,0-2-12,0-2 1,-5 1 57,-3-1 1,-7 0 156,-4 1 0,-6-1-148,-2 1 0,-1-2-21,2-3 0,-2 2-280,-3-5 0,3 0 126,5-4 1,6 0-1841,1 0 1031,4 0 837,5-5 0,7-7 0,7-5 0</inkml:trace>
  <inkml:trace contextRef="#ctx0" brushRef="#br1" timeOffset="82">10370 5231 8044,'0'-7'893,"0"2"-103,0 0 366,0 4-228,0-4-655,0 0 0,0 5-228,0 0 0,0 5 114,0 6 1,-5 6-105,-3 2 1,2 4 145,-2 3 0,5 4-178,-5 4 1,4 0 7,-3 0 0,4-3-34,-1-1 1,-1-4 5,1 0 0,1-2 90,3-1 1,0-1-63,0-3 177,0-3-517,0-4 0,0-5 21,0 1-1382,0-5 228,0 2-383,0-5 1249,-5-5 0,3-6 576,-2-4 0,3 0 0,1 3 0</inkml:trace>
  <inkml:trace contextRef="#ctx0" brushRef="#br1" timeOffset="83">10347 5208 8044,'0'-12'896,"0"1"3,0 0 86,0 4-620,5 2 1,-2 10-84,5 3 1,-1 7 20,5 4 0,-1 4-58,0 4 1,1-3-13,-1 2 0,6 7-2,2 2 0,-1-2 6,1-3 0,-2-3 8,2 3 1,3-4 49,-3 0 1,3-2-66,0-1 1,-3 0-1,0 0 1,-5-5-118,2-3 1,0-2-179,-1-2 0,-3 0-344,-5 1 1,-3-6 258,4-2 1,-6-1-1599,2 0 876,-3-1 394,-1 3 0,-1-7 87,-3-1 0,1 0-691,-9-5 1,3 1 1081,-6-5 0,-3 1 0,1 0 0</inkml:trace>
  <inkml:trace contextRef="#ctx0" brushRef="#br1" timeOffset="84">10279 5619 8044,'7'-1'1770,"1"-3"-1318,0 3 1,3-4-138,0 5 0,2 0 224,2 0 1,3-2-191,5-1 1,5 1-308,2-2 0,3-1-161,2 2 0,-1-5 179,0 4 0,0-3-2054,1 3 1994,-1-5 0,-5 3 0,-1-6 0</inkml:trace>
  <inkml:trace contextRef="#ctx0" brushRef="#br1" timeOffset="85">11935 5174 7980,'0'-12'43,"0"1"1,-1 4 462,-3 4-280,2-4 1,-3 5 351,5-6-133,0 6 1,-1-7 248,-3 5-429,3 0 1,-9 4-13,2 0 0,-2 1-29,-1 3 1,-6 3-130,-2 4 1,-6 5 97,-2 3 0,-5 4-152,2 4 0,1-3-17,-2 3 0,2 2 45,-1 1 0,2 0-130,5 0 0,1-5 110,3 2 1,4-2-160,7 2 1,3-3 55,5 3 1,2-4-47,1-4 1,9 2-14,7-2 1,2-2-52,2-2 0,4-2 214,0-2 1,4-4-20,0-4 0,-2-1 137,1-2 0,-4-2-105,0-1 0,-1 0-184,-3-5 1,-4 1 109,-3-5 1,-2 1-101,-1-1 1,-6 4 126,-2-4 0,-3 3-177,-1-6 0,0 1-181,0-1 0,-5 2 84,-3-2 1,-2-2 52,-1 2 0,-5 0 70,1 4 0,-1 3 136,1 0 0,2 6-129,-2-2 0,3 1 323,5 0-12,1 1-295,6-3 0,2 5 137,2 0 0,3 0-50,8 0 0,4-1 75,8-3 1,0 2-69,7-6 0,-2 0 89,6-3 1,-3 0-99,0-1 1,-1 1 315,0-1 0,-5 1 20,-2 0 0,-3 0 22,-1 4 0,-5-3-55,-3 2 1,-2-2-127,-2-2 1,-5 5 102,-2-1 1,1 4 184,-1-3-35,0 4-21,-4-2-526,0 5 1,-1 5 125,-3 3 1,3 3-149,-3 5 0,2 1 22,2 6 0,0 0 122,0 0 1,0 3 86,0 1 0,0 1-75,0-1 0,0-3 96,0 2 1,2-5-78,2-2 0,-2-5 139,6 1 1,-5-2-83,5-2 0,-5-3-666,0-1-855,4-4 1094,-6 2 1,5-5-575,-2 0 0,-3-5 360,3-3 0,-2-2 2,-2-1 0,0-1 177,0 1 0,-7-2 396,-4-2 0,-6-3 0,-6-5 0</inkml:trace>
  <inkml:trace contextRef="#ctx0" brushRef="#br1" timeOffset="86">12163 5231 7980,'15'-18'-184,"1"3"0,0 2 122,-1 2 1,4 1 762,8 2 1,-2-1-108,6 5 1,-4 0-48,3 4 0,-3 0-138,3 0 1,-4 0-117,0 0 0,-3 5-128,-4 3 0,1 2 60,-4 2 0,-5 3-77,-3 0 1,-6 4-41,2-4 1,-3 6-185,-1-2 1,-6 2 91,-6 2 0,-2 0-218,-8 0 1,3 2-39,-4-2 1,0 2 93,4-6 0,4 2 10,3-2 0,2 1 69,6-5 0,-3 1-97,3-5 0,0 0 81,4 1 1,5-2 41,3-2 1,2 0 13,1-4 0,2 1 97,2-1 0,3-3 81,5 3 0,0-4-105,0-4 1,1-2 102,2-5 1,-2 2-66,3-3 0,-3 3 54,-1-6 0,-5 3-83,-3 0 1,-2 2-7,-2 2 1,-1-2 170,-2 3-18,-3 2 137,-5-6-173,0 10-295,0-4 1,0 6 127,0 3 0,0-1-146,0 4 0,0 1 12,0 3 0,0 1 68,0-1 68,5 1 1,1-1-17,6 0 1,4-3 134,3 0 0,-1-6-138,1 2 1,0-3 207,4-1 1,4-1-82,-1-3 0,5 2 61,-5-6 0,2 0-105,-1-3 0,-3-2 9,3-2 0,-7 2-36,-1-2 1,-5-3-13,1-1 0,-7 2-33,-4-2 1,1-4 67,-1-4 1,-6 0-267,-5 5 1,-9-1 48,-3 0 1,-3 5-163,-5 3 0,-4 6 18,-7 1 0,2 7-247,-6 1 0,5 5-179,-1 7 0,4 4 258,3 3 1,3 3-262,5 1 1,7-1 277,4 1 0,2 4-230,6 0 681,1-1 0,8 2 0,1 1 0</inkml:trace>
  <inkml:trace contextRef="#ctx0" brushRef="#br1" timeOffset="87">13431 5231 8058,'0'-15'0,"0"-1"0,0 6 0,0 0 0,0 2 1480,0 3-294,0 0 266,0 0-982,0 4 0,0-3-412,0 8 0,0 2 40,0 6 0,0 4-68,0 3 0,0 4 95,0 4 0,0-2-110,0 6 1,0-5-45,0 5 0,1-6-41,3 2 0,-1-5 16,4-2 1,5 0 103,3-5 0,5-1 225,-1-6 0,3 1-103,1-6 1,1 1 47,2-4 1,0-1-42,4-3 1,-4-2-27,0-6 1,0 0 16,0-4 0,-5 2 15,1-5 0,-6 0-85,-1-4 0,1-3-16,0-1 1,-2-5-326,-7 2 0,-2-3 139,-5-1 1,0 3 111,0 1 0,0 6 26,0 1 1,-4 5-704,1 7 1,-6 1-307,1 2 0,2 3-517,-2 5 0,4 0 824,-3 0 1,4 1 665,-1 3 0,-2 2 0,0 6 0</inkml:trace>
  <inkml:trace contextRef="#ctx0" brushRef="#br1" timeOffset="88">14128 5071 8070,'0'-18'1000,"0"2"-218,0 4 711,0 6-580,0 1-689,0 5 1,3 9 37,1 2 1,0 8-224,-4 0 0,4 4 130,0 4 0,3 2 94,-3 5 1,4 0-165,-5 1 0,5-1 124,-4 0 1,5-3-165,-2-1 1,-2-8 47,-1 0 1,1-3 65,-1 1 1,4-4 232,-4-5-869,-1 1-126,2-1-447,-3-4 528,3-2 1,-5-10-232,0-3 0,0-2-272,0-2 0,-1 1 444,-3 0 0,0-6-135,-7-2 1,0-3-10,-8 0 711,0-6 0,-4-1 0,1-6 0</inkml:trace>
  <inkml:trace contextRef="#ctx0" brushRef="#br1" timeOffset="89">14025 5071 8045,'5'-12'0,"1"1"391,6 0 1,4-1-79,3 1 0,3 1 76,1 2 1,-1-1-54,1 5 0,1-1-53,3 1 0,-3 3-14,3-3 1,-2 3-25,2 1 1,1 5-268,2 3 1,-2 2 91,-5 1 1,-1 1-233,-3-1 1,-3 4 128,-5 1 0,-4 0-180,-3-1 0,-3-2 208,-1 2 1,-1 2 94,-3-2 1,-8 2-52,-7-2 0,-7-3 109,-5 4 0,-2-4-73,-1 0 0,-4-1 7,0 1 0,5-2-742,6-3 1,1 2 135,3-5 524,2 0 0,15-4 0,1 0 0</inkml:trace>
  <inkml:trace contextRef="#ctx0" brushRef="#br1" timeOffset="90">15361 5048 8021,'6'-5'790,"-1"4"30,-5-9 236,0 8-463,0-8 0,-5 9-167,-2-3 0,-3 3-117,-2 1 1,-4 5-139,-3 2 1,-3 4 57,-1 0 0,4 2-133,0 2 1,1-1 17,-1 5 1,-1-4-172,5 4 0,5 0 69,6 4 1,-1 0-93,1 0 0,1-4-91,7 0 1,-1-1 79,4 1 1,2 1 68,7-5 1,0 0 17,3-3 1,3-2 280,-3-2 1,4-3-92,3-5 1,0 0 60,4 0 1,0 0-26,5 0 0,-6-5-112,-2-3 1,0-2-99,0-2 1,-1 0 140,-7-4 0,1-1-255,-5-6 1,-1 0 121,-6 0 0,-3-1-426,-5-3 0,0 2-83,0-5 1,-10 4-251,-6 0 0,-4 5 130,-3 2 0,-9 7-288,-2 0 0,-6 6 297,2 6 1,-3 0 187,7 0 1,3 1 411,12 3 0,-2 7 0,3 7 0</inkml:trace>
  <inkml:trace contextRef="#ctx0" brushRef="#br1" timeOffset="91">15761 5037 8027,'0'-12'1822,"0"6"-1227,5-4 1,-4 7 257,3-4 232,-3 4-312,-1-2-642,0 5 0,1 5 14,3 3 1,-2 6-99,1 1 1,-1 5-14,-2-1 0,0 7 84,0 0 0,0 1-157,0-4 0,0 3-3,0 1 1,3-2 60,1-6 0,0 2-23,-4-6 0,4 0 60,0-3 1,1-2 7,-1-3 1,-2 2-40,6-5-9,-6 0 1,5-4 45,-4 0 8,-1 0 0,3-5-162,-5-3 1,0-2-569,0-1 660,0-1 0,-5 1 0,-2-1 0</inkml:trace>
  <inkml:trace contextRef="#ctx0" brushRef="#br1" timeOffset="92">15738 5196 8027,'11'0'-459,"1"0"0,-1 0 1329,1 0 0,3 0-258,0 0 1,5 0-94,-1 0 0,7 0-84,0 0 0,2 0-166,-1 0 0,-3-3-190,3-1 0,-7-1 129,-1 1 0,-4 3-1255,4-3 930,-5-2 0,2 3-1042,-9-5 1,-2 5 1158,-5-5 0,-5 0 0,-1-3 0</inkml:trace>
  <inkml:trace contextRef="#ctx0" brushRef="#br1" timeOffset="93">15727 5037 7963,'11'-12'0,"0"6"0,1 2 0,0-1 863,4 1 0,0-3-293,3 3 1,8-4 307,0 4 0,0-1-352,4 1 1,-1 2-102,5-6 0,-6 4-311,-3-3 1,-1 4 2,-3 0 0,-3 0-1075,0-1 1,-5 3 403,2-3 554,-9 3 0,3 1 0,-3 0 0</inkml:trace>
  <inkml:trace contextRef="#ctx0" brushRef="#br1" timeOffset="94">17097 4820 8092,'1'-8'559,"3"0"0,-3 5 329,3-5-475,-3 0 1,1-2 338,2 3-529,2-4 1,5 5 26,1-5 1,-1 3-91,1 0 1,4 2 74,3-2 1,6 0-152,2 4 0,5-4 111,-2 4 0,3 1-113,2 3 0,-2 0-1,-3 0 1,0 5-134,-7 2 1,3 3 88,-7 2 0,-3-1-58,-1 1 1,-7 3-139,-4 0 0,-3 2 47,-1-2 0,-1-1-141,-3 5 0,-4-4 52,-7 4 1,1-5-27,-5 1 0,1 2 127,-1-2 1,-2-1 205,2-6 0,2 2-85,2-3 0,-1-2 377,0-1-5,1 3-231,4-6 306,-1 4-240,6-5 0,1 1-191,5 3 0,1-3 104,3 3 0,2 1-50,6-1 1,4 5-25,3-2 0,3 0 0,1 0 1,0 1 21,-1 3 1,1 1-20,0-1 1,0 5 12,0-1 1,-6 0-1,-1-4 0,-4 5-82,0-1 1,-2 0 29,-2-4 1,-3 2-102,-5 2 0,-5-2 111,-3 2 1,-3-2 8,-5-2 1,-1 1-17,-6-1 1,-5 1-11,-3-1 1,0-3 3,0-1 0,-2-4 0,3 1 0,1-3 3,-2-1 1,7 0 60,1 0 1,2 0 67,5 0 1,1-4-1303,4 0 1,1-5 521,2 2 0,-1 1-1145,5-2 0,0 0 1765,4-3 0,11-1 0,1 1 0</inkml:trace>
  <inkml:trace contextRef="#ctx0" brushRef="#br1" timeOffset="95">18490 4842 7974,'0'-6'667,"0"0"-90,0 2 270,0 3-450,0-4 0,0 6-41,0 3 1,0 2-77,0 5 1,0 2-43,0 2 0,0 3-1,0 5 0,0 0-13,0 0 0,0-1-91,0 1 1,0 3 44,0-3 1,0 2-148,0-6 0,4 1-48,0-1 0,1-2 53,-1-6 1,-3 1-80,3-1 1,1-3 126,-1-1-1499,0-4 677,-4 2-1400,5-5 1288,-4 0 1,4-1 15,-5-3 1,0 1 833,0-4 0,-5-1 0,-1-3 0</inkml:trace>
  <inkml:trace contextRef="#ctx0" brushRef="#br1" timeOffset="96">18410 5048 7974,'6'-6'264,"-1"-1"-12,2 4 0,3 1 237,-2-2 0,7 3-106,4 1 0,-1-1 46,1-3 0,1 3-64,7-3 1,-3 3-107,3 1 0,-3-4-234,-1 0 0,0 0 63,-1 4 0,0-3-697,-3-1 0,1 0 134,-4 4-1813,-1-5 1627,-9 4 0,-1-6 661,-5 3 0,-5 3 0,-1-4 0</inkml:trace>
  <inkml:trace contextRef="#ctx0" brushRef="#br1" timeOffset="97">18479 4808 8008,'11'-6'-220,"-3"-3"183,0 5 0,3-3 753,4 3 0,2-5-216,-2 1 0,3 3 32,5 1 0,1-1-174,2 1 1,0 1-134,4 3 1,-3-4-111,3 0 1,-4 0 111,0 4 0,-2 0-190,-1 0 1,-4 2 103,0 1 1,-5 0-183,2 4 1,-4 1 46,0 4 1,-5-1-53,1 0 1,-4 6 33,3 2 0,-3 2 89,4 2 0,-6 1-15,2 3 1,1-2 16,-1 6 0,1-4 41,-1 3 1,-2-5-28,6 2 1,-2 1-68,2-1 1,1-5 60,-5-3 0,1-5 325,-2 2-384,-1-4 0,4-2-192,-2-2-804,-3-3 446,4-5-681,-5 0 210,0-5 0,0-1 358,0-6 0,0 1-234,0-1 1,-4-4 69,1-3 799,-6 2 0,2-4 0,-4 3 0</inkml:trace>
  <inkml:trace contextRef="#ctx0" brushRef="#br1" timeOffset="98">19039 4865 8008,'11'-6'0,"0"-4"87,1 2 0,-1 2 184,1-2 0,-1 6 210,1-2 0,3-1-110,0 1 0,0 0 10,-3 4 1,3 0-94,0 0 1,0 0-176,-3 0 1,-1 1 127,1 3 1,-2 3-97,-3 4 0,2 0-17,-5 1 1,0 3-141,-4 0 0,0 4-162,0-3 1,-1 4 81,-3-1 0,-6 2-11,-6 2 0,-4-1 9,1-3 1,-1 3-2,1-3 1,-2 1 105,6-1 0,1-1 94,7-3 1,-2-2-49,5 2 0,0-3 13,4 0 0,1-1 176,3 1 0,3-5-58,4 1 1,2-4 101,2 3 0,3-4-37,4 1 0,5-3-234,0-1 1,1 0 140,-2 0 0,-3 0-553,0 0 0,-1 0-769,-7 0 121,5 0 0,-7-4-961,2 0 2002,-7-4 0,-3 1 0,-5-4 0</inkml:trace>
  <inkml:trace contextRef="#ctx0" brushRef="#br1" timeOffset="99">19564 4842 8007,'0'-11'437,"0"5"425,0-4-160,0 8-103,0-3 1,1 6-178,3 3 1,-3 3-181,3 4 0,-3 2-82,-1 2 1,0 3-106,0 5 1,2 1-112,1 2 0,-1-2 102,2 3 1,-3-3-204,-1-1 1,1 0 71,3 0 0,-3-2-63,3-2 0,-3-2 34,-1-6 0,4 1-664,0-1-217,0-5-630,-4-1 1050,0-5 1,0 0-1</inkml:trace>
  <inkml:trace contextRef="#ctx0" brushRef="#br1" timeOffset="100">19884 4785 8044,'0'-11'815,"0"5"0,-2 1-353,-1 5 0,1 1-101,-1 3 0,1 6 36,2 5 0,-4 5-116,1-1 1,-1 7-137,4 0 0,-4 2 100,0-1 1,0-2-225,4 6 1,0-6 99,0 2 0,0-3-70,0-1 1,0 0-98,0-1 0,0-3 22,0 0 0,0-5 114,0 2 0,2-7-21,2-2 0,-2-1 169,6 2 1,-5-2-86,5-2 0,0-2 102,3 1 0,1-1-64,-1-2 0,5 0-27,4 0 1,1 0-220,2 0 0,5-2 150,2-1 0,-1 0-366,2-5 1,-4 5 139,3-5 1,-8 5-538,0 0 0,-6-2-86,-1 1 1,-6-1-376,-2 1 0,-4 1 219,1-4 0,-12 4 910,-3-1 0,-13-2 0,0 0 0</inkml:trace>
  <inkml:trace contextRef="#ctx0" brushRef="#br1" timeOffset="101">19781 5094 7918,'1'-10'0,"3"2"0,2 2 569,6 2 1,-1 3-61,1-3 0,0 2 10,4 2 0,3-3-330,7-1 1,0 0 55,4 4 1,1 0-194,3 0 0,-5-4 111,-2 0 0,-5 1-663,-3 3 1,2-2-80,-6-1 1,0 0-402,-3-5 1,-2 5 979,-3-5 0,-1 0 0,-6-3 0</inkml:trace>
  <inkml:trace contextRef="#ctx0" brushRef="#br1" timeOffset="102">19838 4797 7918,'11'-5'0,"1"-3"0,-1 2 465,1-2 0,0 6-24,4-2 0,1-1-49,6 1 1,0 0-121,0 4 1,1 0-28,3 0 0,-2 0-144,6 0 0,-1 0 145,4 0 0,-3 0-231,-1 0 1,-1 0 80,2 0 0,1 4-93,-6 0 1,1 0 4,-4-4 0,-2 0 43,-2 0 0,-1 0 47,-3 0 1,-6 0-15,3 0 0,-7 0-161,2 0 184,-4 0-199,2 5 1,-1 1 92,-1 5 1,1 2-111,-4 2 0,0-1 68,0 5 0,0 0-42,0 4 0,0 1 64,0 3 0,0-3-6,0 3 1,-1 1 63,-3-2 0,3-3-51,-3-4 0,3-5 156,1 1 1,0-2-26,0-2 295,0-4-84,0-2 1238,0-5-1346,-5-5 1,4-2-167,-3-4 1,-1-2 106,1-2 1,0 1-296,4-5 1,-4 0 94,0-4 0,1 4-259,3 0 0,0 0 40,0-4 1,3 4-90,1 0 0,0 5 111,-4-1 0,4 6-30,0 1-309,5 6 331,-3-8 0,5 10-1,1 0 0,-1 6 87,1 9 1,-1-1 136,0 5 0,5-3-130,-1 3 1,4 0 241,-4 3 0,4 0 45,-4-3 1,4 1 60,-3-4 0,3-1 121,-4-4 0,1-1-94,0-2 1,-4-2-30,4-2 1,-4-3 4,0 3 1,-5-2 368,1-2-45,-1 0-158,5-6 0,-2-1-131,-2-8 0,1 1-38,-6-5 1,1 0-250,-4-4 1,0-1 84,0-3 0,0 2-471,0-6 1,-1 2 269,-3-1 0,-1-1-214,-3 8 1,2-2 0,2 6 1,3 2-715,-3 2 97,3 2-61,1 2-361,0 5 965,0 1 1,5 5-370,3 0 1,2 1 821,1 3 0,6 2 0,0 5 0</inkml:trace>
  <inkml:trace contextRef="#ctx0" brushRef="#br1" timeOffset="103">21106 4705 7966,'5'-11'0,"-4"0"0,4 3 998,-5 0-98,0 1 513,0 0-753,0 2-590,0 5 49,0 5 0,4 7-78,0 7 0,0 2-86,-4 2 0,0 4 90,0 0 1,1 4-79,3 0 1,-3-2 40,3 1 1,-3-4-117,-1 0 1,4 2 37,0-1 1,-1-4-105,-3-4 0,4-5-302,0 1 1,1-2-7,-1-2-342,-3-5 272,4 0-58,-5-6 0,0-2 112,0-2 0,0-2 180,0-5 1,0-5 317,0 1 0,-10-10 0,-3 1 0</inkml:trace>
  <inkml:trace contextRef="#ctx0" brushRef="#br1" timeOffset="104">21049 4763 7966,'5'-12'0,"-3"1"303,6-1 0,-4 2-7,3 2 0,0-2 136,0 3 1,3 0-107,-2 0 0,3 4 96,5-1 1,-2 3-289,5 1 1,-4 0 49,4 0 1,4 0-111,3 0 1,2 1 127,-1 3 0,-2 3-210,6 4 0,-2 4-80,1 0 0,-2 2-110,-5-2 1,-1 3-116,-3 5 0,1 0 149,-5-1 0,-4 1 19,-8 0 0,2 0 109,-1 0 1,-1 1 153,-7 3 0,-2-3-100,-6 2 0,-6-2 138,-4-1 1,-3 0-6,-5 0 0,0-1 122,-5-3 1,1 1-12,0-5 0,-1-1-148,1-6 0,5 1 13,2-6 0,5 1 126,3-4-893,2 0 345,6 0-683,4 0 0,5-5 192,9-3 0,7-2 786,13-1 0,7-1 0,7 1 0</inkml:trace>
  <inkml:trace contextRef="#ctx0" brushRef="#br1" timeOffset="105">21939 4763 8029,'0'-12'0,"-3"1"234,-1-1 1,-4 5-32,4-1 0,-1 4-126,2-3 1,-4 3 721,-4-4 0,-1 2-268,1-2 1,0 3-167,-1 5 1,-4-4-123,-3 1 1,1-1-185,-1 4 0,0 1 91,-4 3 1,4-2-128,0 6 0,5-2-18,-1 2 0,-2 2-89,2-2 1,1 2 25,6 1 0,-1 1 60,6-1 1,-1 1-90,4-1 0,0 0 26,0 1 1,6 0-26,6 4 0,4-4 152,7 4 0,0-2 10,0 1 1,5-1-98,2 5 1,-2-5 43,-1 1 1,-1 1-87,-3 0 0,2 0 83,-6-1 1,-2-2-46,-2 2 1,-3-1 38,-5 2 0,2-4-137,-5 3 1,0-1 103,-4 2 1,0-4-14,0 4 1,-7 0 145,-4-1 1,-2 0-81,-6-3 0,0-1 100,-4 1 1,-3-2-119,-1-2 1,-3 0 5,3-4 1,0 1 21,4-1 1,2-3-518,2 3 1,6-3-677,6-1-659,4 0-246,-2 0 2054,10-5 0,6-1 0,7-5 0</inkml:trace>
  <inkml:trace contextRef="#ctx0" brushRef="#br1" timeOffset="106">22271 5208 7974,'6'-5'3197,"-1"4"-1901,-5-5 4401,0 6-7062,0 6 0,-1-5 1365,-3 3 0,-2 2 0,-6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81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3118 7332 8065,'0'-11'1673,"0"4"-1458,0-3 0,0 8 283,0-6-301,-5 6 0,2-3-174,-4 5 1,3 0 148,-4 0 0,1 0-212,-5 0 0,1 1 57,-1 3 1,0 1-113,-4 2 75,4 3 0,-6-7 1,4 5-33,-1 0 1,0 3 76,3 0 0,1 0-18,-1 1 0,1-1-15,-1 1 40,1-6 0,1 4 58,2-2-25,3 2-34,5 1 0,0-3 120,0 0 1,1-2-105,3 2 0,3-2 242,4-2 1,0-3 1,1 3 1,1 1 6,2-1 0,-1 1-75,5-1 0,-1-2-47,1 6 1,2-2 67,-2 2 1,4 2-48,4-3 1,-3 0-186,2 0 0,-1 5 108,-3 3 1,-4 0-233,-3-3 1,-2 0-12,-1 4 0,-2-4 17,-3 4 1,-2-2-15,-5 1 0,-1-1 99,-3 5 1,-3-4 97,-9 4-80,4 0 1,-11-1 29,0-3 0,0 2 48,-3-2-72,-4 0 0,6-5 60,-2-2 0,2 1-35,1-6 1,4 1 43,0-4 0,3 0-313,-3 0 1,5-5-46,-1-2-478,2-4 1,3 0 348,3 0 0,-2 3-170,5 0 0,0 5-272,4-5-1124,0 5 1981,0-7 0,0 4 0,0-6 0</inkml:trace>
  <inkml:trace contextRef="#ctx0" brushRef="#br0" timeOffset="1">3472 7378 8365,'0'-6'2448,"0"0"90,0 6-2140,0 6 56,0-5-304,-5 9 17,4-4 0,-4 2 208,5 0 1,0-1-91,0 5 1,0-5-200,0 1 0,0-1-49,0 5 1,0 1 159,0 2 1,3-3-180,1 4 0,0 1 89,-4 2 1,0 2-152,0-2 0,4 2 100,0-2 1,4 3-115,0 1 0,2-2 43,2-2 0,-3-1-57,2-3 1,-5-2 10,10 2 0,-10-2 90,5-2 1,2-3-163,2 0 0,0-5 77,-3 5 0,-1-5-89,1 0 0,-1-1 112,1-2 0,3 0 55,0 0 1,0-2 0,-3-1 1,0-4 17,4-4 0,-4-4-69,3-1 0,2-4 18,-2 1 1,0-6-122,-3-2 1,-1-5 123,1 2 0,-5 1-381,1-2 1,-6-3 150,2-4 0,-2 4-282,-2 3 0,-2 6 85,-2-2 0,2 4-57,-6 4 0,2 3 38,-2 4 0,-1 1 160,6 0 0,-2 4-503,1 3 199,2-2-553,-3 5 1150,5-4 0,5 0 0,2-2 0</inkml:trace>
  <inkml:trace contextRef="#ctx0" brushRef="#br0" timeOffset="2">4146 7287 7978,'-4'-8'803,"0"0"-474,0 6 1,1-5 503,-1 4 190,0 1-219,4-3-715,0 5 1,-4 2 90,0 1 0,1 5-115,3 7 0,0-1 47,0 5 1,0 1 49,0 7 0,0-2 38,0 6 0,0-1-79,0 5 1,0-2-155,0-3 0,0 2 126,0-6 0,0 1-27,0-4 1,0-1 57,0-3 1,3-3-237,1-4-82,0-1 0,-3-1-712,3-2-99,-3-3 424,4-5-1319,-5 0 874,-5-5 1026,4-2 0,-9-4 0,4 0 0</inkml:trace>
  <inkml:trace contextRef="#ctx0" brushRef="#br0" timeOffset="3">3952 7378 7978,'6'-12'754,"-2"1"0,2 1-161,2 2 0,-2-1-186,2 6 1,-2-6-46,2 1 0,6 2-64,-3-2 1,8 4-155,0-3 0,3 4 94,1-1 1,1 2-228,2-2 0,-2 3-11,3-3 1,-3 3-48,-1 1 1,-1 5-157,-3 2 1,1 0 72,-5 0 0,0 5 13,-3 3 0,-5 0 62,1-3 0,-5 3-164,0 0 1,-3 4 54,-3-4 0,-4 4-87,-4-3 1,-2 3 53,-2-4 0,1 0 89,-5-3 0,4-5 88,-4 1 1,5-1 157,-2 5 1,0-6 460,1-2-255,-1 2 11,5-4-92,5 3 77,1-5-192,5 0 1,5 0 83,2 0 0,9 3-159,3 1 1,2 4 37,2-4 0,0 1-97,0-1 1,0 1 85,-1 2 1,5 3-159,0-2 1,-2 2 142,-6 2 1,1-1-82,-4 0 1,-1 1-5,-4-1 0,-4 1-17,-4-1 1,-1 4-1,-2 1 1,-2 0-16,-1-1 0,-9-2 61,-7 2 0,-4 2-14,-3-2 1,-4 0 246,-4-3 0,0-1-77,0 0 1,1-4 7,2-3 1,-2-3-115,3-1 1,3 0-102,4 0 0,2 0-480,5 0 1,3-5 247,5-3 1,-1 2-1064,5-2 0,0 4 557,4-3 1,7-1 759,4-3 0,6-1 0,6 1 0</inkml:trace>
  <inkml:trace contextRef="#ctx0" brushRef="#br0" timeOffset="4">4934 7412 7915,'0'-11'206,"0"-1"522,0 1 44,0-1-507,0 1 0,0 0 438,0-1-414,-5 1 1,2 1-33,-4 2 1,0 2-84,0 2 0,-4 3-60,4-3 1,-8 3 29,-4 1 1,1 5 73,-1 2 1,4 3-96,-4 2 1,3 3 36,-3 0 1,0 6-209,-4-2 1,4 3 114,0 5 0,2-2-115,-2 6 1,2-4 32,6 3 1,-1-3-93,1 3 0,4-5 29,4 2 0,3 0 66,3-4 1,4 2 127,4-6 1,6-1-95,2 1 1,2-6 135,2-2 0,4-1-76,-1-6 1,5 0 181,-4-4 1,4 0-35,0 0 1,-2-4-76,1 0 0,-4-4 36,0 5 1,-5-6 21,-2 1 1,-4 3 122,4 1 0,-9-1 38,2 1-374,-9-4 0,8 1 0,-5-4 0</inkml:trace>
  <inkml:trace contextRef="#ctx0" brushRef="#br0" timeOffset="5">5219 7389 7856,'0'-11'392,"0"-1"0,0 5 331,0-1-302,0 6 1,0-5 379,0 4-76,0 1-618,0-3 66,0 15 1,0-2-184,0 7 1,0 3 81,0 1 0,-3 8 68,-1 3 1,-1 2-17,1-2 0,1 3-108,-4-2 1,3 0-39,-4 0 1,6-3-41,-2-5 1,-1-2 220,1-2 1,0-2 59,4-6-424,0 1 107,0-1-1362,0-5 1063,-5-1 0,4-10-610,-3-2 1,3-3 223,1-2 0,-1-1 783,-3-2 0,-3-2 0,-4-6 0</inkml:trace>
  <inkml:trace contextRef="#ctx0" brushRef="#br0" timeOffset="6">5185 7309 7882,'0'-7'1118,"0"-1"-675,0 6 0,1-3 447,3 5-607,-3 0 1,8 1 194,-5 3 0,5 2-122,-1 5 1,2 6 2,1 2 1,2 4-35,2 3 1,-1 4-8,5 4 1,0 0-231,4 0 0,-1-3 155,-3-1 1,1-4-152,-5 0 1,4-3 82,-4-4 1,1 3-90,-5-3 0,0-3 34,1-1 0,-5-2-303,1-1 0,-4-5-187,4 1-282,-6-6-247,3 3-694,-5-5 267,0 0 1,-5 0 631,-3 0 1,-2 0 693,-1 0 0,-1-5 0,1-1 0</inkml:trace>
  <inkml:trace contextRef="#ctx0" brushRef="#br0" timeOffset="7">5094 7789 7904,'11'-5'481,"1"4"1,0-8 722,3 5 1,-1-1-627,5 1 0,2 3-208,5-3 0,0-1 28,4 1 1,-3-5-131,3 2 1,1 0-244,3 0 1,-1 3 42,-2-4 1,0 4-132,-4-3 1,-2 4-1815,-6 0 805,3-4-1458,-9 6 2530,3-4 0,-10 0 0,-1-2 0</inkml:trace>
  <inkml:trace contextRef="#ctx0" brushRef="#br0" timeOffset="8">5882 7321 7933,'0'-7'-359,"-4"-3"251,0 3 0,-1 0 108,1 0 0,2 3 0,-6-4 0,0 6 0,-3-2 0,3 1 0,1 0 0,-1 1 0,-3-1 0,-1 1 0,1 2 0,3 2 0,1 1 0,0 0 0,0 4 0,-3 0 0,2 0 0,2 4 1476,-2-4 0,4 3-767,-3 2 0,-1-5-464,-3 1 0,3 0-40,0 3 0,1 0-103,-5 1 1,5-1 75,-1 1 0,2-1-52,-2 1 1,-1-1-79,5 0 0,1 1 84,3-1 1,0 1-108,0-1 1,1 1 84,3-1 0,7-1 62,8-2 1,3 2-20,1-3 0,-1 0 82,1 0 1,4-3-233,0 4 1,-1-4 116,-3 3 0,0-3-177,0 4 1,-4-5 121,0 5 0,-5 0-176,1 3 1,-6-3 109,-2-1 0,-4 1-137,1 3 0,-3 1-28,-1-1 0,-1 1-52,-3-1 0,-7 1-75,-8-1 0,-4 2 148,-4 2 0,-1-2-5,-2 2 0,-3-4 24,2-3 0,2 1-147,-1-6 1,6 5 86,1-4 1,5 0-1273,6-4-482,6 0 1940,1-5 0,15-7 0,3-6 0</inkml:trace>
  <inkml:trace contextRef="#ctx0" brushRef="#br0" timeOffset="9">6213 7309 8108,'-6'-5'1844,"-5"4"-1199,10-4-408,-4 5 302,5 0 1,0 5 0,0 4 3,0 5 0,0 0-157,0 5 52,0 0 0,0 4-201,0 5 66,5-4 0,-4 5 104,3-2-421,-2-3 184,-2 9 0,0-10 168,0-1-349,5 1 0,-4-6 206,3 2-199,-3-3 0,-1-8 135,0-1 1,0-3-404,0 4-27,0-6 138,0 4 123,0-6-174,0 5-100,0-4 202,0 4 76,0-5-219,5 0 214,-4 5-226,9-4 229,-3 4 0,4-5-54,1 0-321,-1 0 252,6 0 0,-5-1 1,3-1-652,-2-2 401,-1 0 0,4 4 60,-3 0 1,3 0-284,-4 0 0,-1-1-278,1-3 1,-1 3 254,0-3 0,5-3-441,-1 0 1096,-5 2 0,0-5 0,-4 3 0</inkml:trace>
  <inkml:trace contextRef="#ctx0" brushRef="#br0" timeOffset="10">6167 7572 8270,'-10'-8'0,"1"2"0,3 0 1042,1-1-602,1 5 1,4-4 53,0 2 0,5 2 0,3-1-78,2 1 1,1-1-211,1-1-144,4 0 0,2 4 0,6-1 44,3-3 1,-2 3 0,6-3-439,0 3 132,-3 1 199,0 0 0,-3-4-1085,-2 0 593,-2 0-692,-10 4 0,0-1 160,1-3-79,-6 3 1104,-1-9 0,-10 3 0,-1-4 0</inkml:trace>
  <inkml:trace contextRef="#ctx0" brushRef="#br0" timeOffset="11">6202 7355 9518,'11'-11'1260,"0"4"-960,6-3 0,1 4 529,4-6-372,1 6-191,5-4 1,-2 4 78,4-6-748,1 6 1,-1-1 45,0 4 1,-4 1-1,0-1 357,-1 1 0,-3 2 0,1 0 0</inkml:trace>
  <inkml:trace contextRef="#ctx0" brushRef="#br0" timeOffset="12">7092 7024 7945,'0'-12'-474,"5"6"1343,-3-4-473,8 9 0,-8-6-54,6 3 1,0 3 84,3-3 1,0-1 206,1 2-461,-1-1 1,1 4 0,-1 0 83,1 0 0,0 1-28,3 3 0,-2 2-63,2 6 1,2-1 55,-2 0 0,0 1 54,-3 4-330,-1-3 0,1 9-261,-1-3 229,-5 2 99,-1 2 1,-5 1-1,0 3-154,0 3 1,-10-1-51,-5 2 1,-6 3-64,-6 4 1,-2 2 97,-6-2-1141,-4-3 1267,4 5 1,-4-10 144,9 0 0,-2-4-520,6 0 662,-1-7-101,9-2-167,-3-6 11,8 1 0,0-2 317,6-2 415,4-3 0,-1-4-479,8 3 0,4-3 508,7 3-370,3-3-80,5-1 0,4 0 335,4 0-269,2 0-665,6 0 453,-8 0-66,7-5 1,-13 4 276,6-3-318,-6 3 154,8 1-13,-9 0-26,4 0 0,-9 0-200,0 0 1,-5 0-1,1 0-987,-2 0 540,-7 0-1069,-1 0 1,-3 0 1656,1 0 1,-3 0-2730,0 0 661,-5 0 1954,-1 0 0,-4 0 0,4 0 0</inkml:trace>
  <inkml:trace contextRef="#ctx0" brushRef="#br0" timeOffset="13">7778 7663 11933,'-12'12'0</inkml:trace>
  <inkml:trace contextRef="#ctx0" brushRef="#br0" timeOffset="14">2810 8223 7229,'-7'0'2520,"2"0"-1507,5 0-712,5 0 41,-4 0-247,10 0 1,-9 0 325,6 0-281,-1 0 5,0 0-15,3 0-10,-4 0 1,6 0 50,-1 0 1,0 0-116,1 0 0,-1 0 84,1 0 0,3 0-22,0 0 1,2 0 43,-2 0 1,3 0-18,5 0 1,-1 0-85,1 0 1,1 0 0,2 0 74,0 0 0,1 0-141,-4 0 0,0 0 60,0 0 1,-1 0-115,1 0 0,0 0-20,0 0 1,0 0 79,0 0 0,-1 0-46,1 0 0,4 0 65,0 0 0,0 0 33,0 0-47,-3 0 0,9 0 203,-2 0-104,2 0 1,1-4-50,0 0 0,0-1 22,1 2 0,-5 1-97,1-2 0,-5 3 75,5 1 0,-2 0-81,1 0 1,2 0 68,-5 0 1,4 0-158,0 0 0,-2 0 132,2 0 1,-2-4-56,1 1 0,-1-1 15,-2 4 1,0 0 10,7 0 1,-6 0 7,6 0 1,-2-4-7,2 0 1,4 0 91,0 4 0,0-3-84,-3-1 0,3 0 114,0 4 1,0-4-95,-4 0 0,0 0 138,1 4 0,-2 0-66,-3 0 0,2 0 129,-6 0 0,5-1-23,-4-3 1,4 3-104,0-3 1,0 3-35,0 1 0,6-4 39,-3 0 1,4-3-165,0 3 1,-2-1 95,2 1 1,-3 2-110,-1-6 1,1 5 26,-1 0 0,0 0 73,1-1 0,-1 3 1,0-3 0,-1 3-14,-2 1 0,2-4 24,-3 0 1,2 1-20,-2 3 0,3 0 41,-2 0 1,2 0-28,1 0 0,1-2 66,3-2 1,-2 3-9,2-3 0,1 3 4,-1 1 1,4-4-90,-4 1 1,0-1 46,-3 4 1,-1 0-3,0 0 0,-1 0 7,-2 0 1,2-4 130,-3 0 1,3 0-144,1 4 0,1 0 33,-1 0 0,0 0-81,0 0 0,1-1-8,-1-3 0,3 3-163,-3-3 0,3 2 139,-7-2 1,2 3 4,-2-3 1,3 2 28,-2 2 1,1-1-39,-2-3 0,-2 3 61,-5-3 1,4 3 129,-1 1 1,1 0-123,-4 0 0,0 0 15,-1 0 0,0 0-97,-3 0 0,1 0 88,-5 0 0,5 0-55,-5 0 1,4 0 46,-4 0 1,5 0-26,-1 0 1,-2 0 16,-2 0 0,2 0 286,-2 0-130,0 0 286,-4 0-230,1 0 0,-5 0-32,1 0-151,-5 0 162,2 0-1304,-5 0 1,-5 5 0,-2 1 0</inkml:trace>
  <inkml:trace contextRef="#ctx0" brushRef="#br0" timeOffset="15">8943 7104 8273,'0'-12'0,"0"5"368,0-1 204,0 6-20,0-9-282,0 5 0,-6 0-47,-1 2-207,-3-2 1,-3 4 138,-2-1 1,2 1-171,-2 2 0,1 2 120,-1 1 1,1 0-86,-5 4 0,3 0 61,-3 0 1,5 4-51,-1-4 1,-1 2 44,1-1 1,-1 2-35,5-3 0,-4 4-3,-1 0 0,2-3-1,7-1 0,-2 1-24,5 3 1,-3-3 117,3 0-92,0-1 0,5 5 18,3-1 0,4-3 178,7-1 1,1 1-107,3 3 1,3-3 85,-3-1 0,6 1-81,2 4 1,3-1 112,-3 0 1,4 1-63,-5-1 1,5 1-35,-5-1 1,1 0-136,-4 1 1,-5-1 137,-3 1 0,0-1-222,-4 1 0,2 3 113,-9 0 1,-2 2-41,-5-2 0,-5-1-5,-7 5 0,-4-4-20,-8 4 0,2-1-101,-6 1 0,1-1 140,-4-3 1,1-3-102,2 4 0,3-7 90,5-2 1,1-4-209,-1 1 0,5-3 117,3-1 1,2 0-468,2 0 0,4-1-1128,3-3 1232,3 2 1,8-6-1599,4 4 2043,5-5 0,7 3 0,0-6 0</inkml:trace>
  <inkml:trace contextRef="#ctx0" brushRef="#br0" timeOffset="16">9308 7275 8144,'0'-11'631,"-1"3"-345,-3 0 0,3 5 286,-3-5-90,-2 5 65,-1-2 1,-4 5-93,-1 0 1,5 2-307,-1 1 1,0 4 41,-3 4 1,3 6-70,1 2 0,0 2-91,0 2 0,-2 0 140,5 0 1,0 4-81,4-1 0,0-2-16,0-1 1,0-6-150,0 5 0,7-6 129,4-1 0,2-2-45,6-2 0,-4-1 110,4-2 0,4 1 12,4-6 1,-1 1-100,-3-4 1,5-1 56,2-3 1,2-2-145,-1-6 0,-2 1 82,-3 0 0,-1-2-83,1-2 0,-3 1 115,-4-5 1,-2 3-207,-6-3 1,-1 0-165,-2-3 0,-3-1 102,-5 0 0,-5-4-87,-3 1 0,-6-1 63,-1 4 1,-7 4-105,0 0 1,-6 5 120,-7-1 1,0 7-338,-3 4 1,2 3 118,-2 1 1,8 0-67,3 0 1,8 1-119,4 3 617,7 3 0,-2 4 0,4 0 0</inkml:trace>
  <inkml:trace contextRef="#ctx0" brushRef="#br0" timeOffset="17">9845 7127 8164,'0'-12'-32,"0"1"857,0-1 0,0 5 319,0-1-154,0 6-599,0-3 1,0 6-64,0 3 0,-4 3-270,0 8 0,-1-1 138,1 5 1,3 2-70,-3 5 0,-1 0 72,1 4 0,1 1-209,3 3 1,0-1 53,0-3 0,0 3-287,0-2 1,0-3-2,0-2 1,3-5 139,1-2 1,1-5-122,-1 1 0,-3-6-107,3-2-509,-3-4 0,1 2-167,1-5-777,-1 0 1785,3 0 0,-5-10 0,0-3 0</inkml:trace>
  <inkml:trace contextRef="#ctx0" brushRef="#br0" timeOffset="18">9845 7149 8164,'-5'-11'818,"3"0"1,-1-1 230,-4 1-226,6-1-606,-4 6 0,5 2 26,0 8 0,1 2-156,3 6 1,2 4 123,6 3 0,-1 3 32,1 1 0,-1 0-30,0-1 0,2-3 60,2 0 1,-4-1-240,4 1 1,-5-2 89,5-6 1,-3 1-111,-5-1 1,3-1 106,-2-2 0,2-2-120,2-2 1,-5-3-6,1 3 1,-1-3-178,5-1 0,-1-4-15,1 1 1,0-6 98,4 1 0,-4-3-5,3-4 1,2 1 80,-2-5 1,4 1-129,-4-1 1,6-3 109,-2 3 0,-3 1-18,0-1 0,-4 4 64,0-4 1,-1 5-44,0-1 0,-4-2 89,-3 2 0,1 4-117,-2 3 161,1 1 0,-4-1-38,0 0-136,0 6 89,5-3 1,-3 10-18,1 2 0,-1 4 61,-2 0 1,0 5 102,0 3 1,0 3 163,0 1 0,-4 0-84,0 0 0,-4 3 48,5 1 0,-2 3-87,1-3 1,3 0-209,-3-5 0,2 1 118,2 0 1,0-1-213,0-3 1,0-3 8,0-4 0,4-1-213,0 1 1,4-5-569,-5 1 373,6-6-2094,-2 8 1088,-1-8 1507,-1 3 0,-5-10 0,0-2 0</inkml:trace>
  <inkml:trace contextRef="#ctx0" brushRef="#br0" timeOffset="19">10553 7092 7995,'0'-7'163,"0"-1"1,-1 6 747,-3-2 589,3 3-551,-5 1-545,6 5 0,0 2-164,0 8 1,-3 3 53,-1 5 1,-4 0-69,4 0 1,-1 1 14,2 2 0,1 0-91,-2 4 1,-1-3-42,2 3 1,-1-4 8,4 0 0,0-3 51,0-4 1,0 2-93,0-6 0,0 0 265,0-3-267,0-1 123,0 0-184,0 1 104,0-6-320,5-1 63,-4-5 143,9 0 1,-3 0 104,4 0 1,0 0-79,1 0 1,-1 0 20,1 0 0,3 0-12,0 0 1,5 0-23,0 0 1,1-4 85,2 1 0,4-2 6,-1 1 1,5 1-233,-5-4 0,1 3 53,-4-4 0,-2 4-475,-2-3 1,0 3 214,-7-4 0,2 6-1675,-7-2 123,-1 3 736,-1-4 1,-10 3 410,-3-1 734,-2 1 0,-12 2 0,-2 0 0</inkml:trace>
  <inkml:trace contextRef="#ctx0" brushRef="#br0" timeOffset="20">10496 7378 7938,'0'-12'142,"0"1"1,1 1 43,3 2 0,-2-1 218,6 6 0,-4-5 176,3 4 1,-3-3-181,4 3 0,-1-4 12,5 4 0,-1 1-101,1 3 1,-5 0 232,1 0-319,0 0 0,3 0 27,0 0 1,1 0-101,-1 0 1,6 0-136,2 0 0,2-4-157,2 0 1,1-1 99,3 1 1,-3 3-305,3-3 0,-3-1 214,-1 1 1,-6-4-134,-1 5 192,-4-1 71,-5-1 0,-7 3 0,-7-3 0</inkml:trace>
  <inkml:trace contextRef="#ctx0" brushRef="#br0" timeOffset="21">10462 7058 8021,'5'-11'704,"2"-1"1,8 2-330,4 2 1,3 0 171,1 4 1,5-5 229,2 1 1,5 2-282,3-2 1,-2 2-31,6-2 1,-5-1-770,1 6 0,-4-1 236,-3 4 1,-1 0-2867,-7 0 2933,3 0 0,-14 5 0,5 1 0</inkml:trace>
  <inkml:trace contextRef="#ctx0" brushRef="#br0" timeOffset="22">11706 7012 8013,'0'-7'0,"0"-1"0,0 4 624,0-3-359,0 4 1,2-2 582,1 5-448,-1 0 1,3 1-147,-5 3 0,0 4-5,0 7 1,-5 3 28,-3 5 0,2 5-88,-2 2 1,4 3 37,-3 1 0,3 1-24,-4-1 0,6-4 24,-2 1 0,3-2-77,1 1 1,0-3 51,0-8 1,4 1-114,-1-4 0,2-1-235,-1-4 1,-3 1 97,3-1-1558,3-5 843,-6 0-1299,4-6 870,-5 0 475,-5 0 1,2-4 715,-4 0 0,-1-10 0,-3 1 0</inkml:trace>
  <inkml:trace contextRef="#ctx0" brushRef="#br0" timeOffset="23">11467 7058 8013,'17'-18'0,"-1"3"0,-3-1 409,3 0 1,1 2-57,6 7 1,0-3 245,0 2 1,4 3-158,-1 1 1,6-1 34,-2 1 1,2 0-112,-1 4 0,2 0-124,-3 0 0,2 0-199,-2 0 1,-2 4 136,-5 0 1,-1 5-234,-3-1 0,-3 3 104,-4 4 0,-2-1-297,-3 5 1,-3-4 58,-8 4 1,-2-1-43,-5 1 1,-7 3 98,-5-3 0,-5 1 105,-6-1 1,0 3 8,-1-3 1,2-4-20,3-4 0,-2 1-88,5-4 1,1-3 77,3-2-815,5-1-179,2-2 248,4 0 1,7-2-937,5-1 1727,5 1 0,17-8 0,2 4 0</inkml:trace>
  <inkml:trace contextRef="#ctx0" brushRef="#br0" timeOffset="24">12232 7012 8001,'0'-17'1026,"0"1"-149,0 4 472,-5 0-884,3 6 0,-4 1-225,2 5 1,3 5-14,-3 3 0,-1 7-37,1 4 0,-5 2-14,2 2 0,0 5-144,0 3 1,3 2-40,-4 1 1,6-1 67,-2-3 1,-1 2-241,1-5 0,-3 3 67,3-3 0,0-6-10,4-5 0,0-4 65,0 0-265,0-1-526,0 1-644,0-6-289,5-1 1178,1-10 0,2 2 603,0-4 0,-1-6 0,5-5 0</inkml:trace>
  <inkml:trace contextRef="#ctx0" brushRef="#br0" timeOffset="25">12232 6910 8206,'0'-12'1846,"0"1"-960,0 4-442,0 2 0,4 7-170,-1 1 1,5 5 84,-4 7 1,5 3-106,-2 5 0,3 5 44,2 2 0,3 3-72,0 2 0,2-1-102,-2 0 1,-1-4-90,5 1 0,0-6 15,4 2 0,-4-3 46,0-1 0,-4-4 46,4 0 0,-5-5-197,1 1 0,-2 0 32,-1-3 1,-1 2-87,0-7 0,-3 2 90,0-1 1,-6-2-908,2-2-739,-3-3 940,-1 4 0,-1-5-397,-3 0 1,2 0 523,-6 0 1,0-3-324,-3-1 921,-6-5 0,0 3 0,-6-6 0</inkml:trace>
  <inkml:trace contextRef="#ctx0" brushRef="#br0" timeOffset="26">12140 7321 7994,'0'-7'729,"5"-3"1,2 9 105,4-3-337,6-2-315,0 5 1,8-4-134,1 5 0,3-4 112,6 0 1,-1-4-429,0 4 1,3-1 210,-3 2 1,2 1-776,-10-1 1,1 0 452,-4-1 0,-5 3 377,-3-3 0,3-2 0,-1-1 0</inkml:trace>
  <inkml:trace contextRef="#ctx0" brushRef="#br0" timeOffset="27">12769 6932 8013,'0'-11'0,"0"3"622,0 1 1,1 4 284,3-1 357,-3 3-815,4 1 1,-5 9-154,0 3 0,0 7-54,0 0 0,0 3 6,0 5 0,0 2-56,0 6 1,0-1 13,0 0 1,0-1-101,0-3 0,0 6 122,0-6 0,4 5-286,0-9 0,3 0 88,-3-7 0,1 1-122,-1-5 1,-3 1 77,3-5 0,1-3-634,-1-1-329,0-4-711,-4 2-601,0-5 337,0-5 1952,0-2 0,0-9 0,0-2 0</inkml:trace>
  <inkml:trace contextRef="#ctx0" brushRef="#br0" timeOffset="28">13008 6978 8067,'0'-11'549,"0"-1"-157,0 1-1,0 5-158,5 0 445,-3 6-359,3 0 1,-4 0 127,3 0 16,-3 0-274,4 6 1,-5 4 189,0 5 35,0 10-149,0-6 0,0 14 301,0-2-362,0 2 0,0 1-106,0 0 1,0 1 89,0-1 0,0-4-206,0 1 0,0-6 64,0 2 1,1-8-44,3-4 1,-2-2 82,1-2 0,0-3-586,1-1-328,-3-4-698,9 2 247,-9-5 0,8-5 567,-5-3 1,1-2-916,-1-1 1627,-3-1 0,4 1 0,-5-1 0</inkml:trace>
  <inkml:trace contextRef="#ctx0" brushRef="#br0" timeOffset="29">13031 6990 8067,'4'-19'423,"0"-1"0,5 7-39,-2-3 1,3 4-137,2 0 0,1 2 351,2 2 1,3 0-169,4 4 1,-3-4-22,0 4 0,1 1-135,2 3 0,5 0-150,0 0 0,-2 1 123,-6 3 0,3 2-275,-3 5 0,-2 0-20,2-4 0,-6 7-92,-1-2 0,-1 1 22,-3-1 0,-3 1 53,-1 2 0,-4 3-77,-4 4 0,-8 5 54,-7 0 0,-4 3 29,-3-3 0,2 3 29,-3-3 1,-2 0 121,-2-5 0,3 1-27,2 0 1,5-5 155,2-3 1,7-1-112,0 1 0,2-6-52,6 3 0,1-4 125,3 4 0,0-5-100,0 1 1,10-4 327,5 4 0,5-5-91,3 5 0,1-6 5,3 2 0,-2-1-273,6 1 0,-5-3-229,5 3 0,-6-3-1036,2-1 0,-8 1 659,-4 3 1,0-1-1194,-3 4 1746,2-4 0,-8 7 0,5-4 0</inkml:trace>
  <inkml:trace contextRef="#ctx0" brushRef="#br0" timeOffset="30">14242 7070 8044,'0'-12'530,"0"1"178,0 4-106,0-3-179,0 9 1,0-3-129,0 8 1,4 2 167,-1 6 1,3 3-165,-3 0 0,0 5 8,4-1 0,1 3-26,4 1-127,-1 0 0,2 0 0,1-1 70,1 1 1,1 0 35,0 0 0,-3-4-232,7 0 0,-7-5 86,3 1 1,-7-2-890,-2-2 371,1 1-243,3-6 1,-4 0-1953,-4-2 920,-1-3 1679,-2 5 0,0-6 0,0 0 0</inkml:trace>
  <inkml:trace contextRef="#ctx0" brushRef="#br0" timeOffset="31">14504 7024 8023,'0'-18'1524,"0"2"-429,0 4-325,0 6-43,0 1-484,-5 15 1,-1-1 14,-5 10 1,-6 1-144,-2 7 1,-6 2-156,-2 5 1,-3 0-13,3 1 1,0-5-12,5 1 0,2-2-538,1 1 0,5-2 325,-1-5 0,6-1-867,2-3 1,3-3 102,-4-4 1040,6-1 0,-3 0 0,5 1 0</inkml:trace>
  <inkml:trace contextRef="#ctx0" brushRef="#br0" timeOffset="32">14721 7435 7983,'0'-11'746,"0"-1"-309,0 6-13,0 1 1392,0 5-1257,0 5 0,0 1-426,0 6 1,0 0 66,0 3 1,0 1-242,0 7 0,0-7-93,0 7 0,-3-3-92,-1 3 0,-1-1 96,1-3 0,3-3-93,-3-4 0,-1-1-758,1 0 1,0-3 980,4 0 0,-5-6 0,-1 3 0</inkml:trace>
  <inkml:trace contextRef="#ctx0" brushRef="#br0" timeOffset="33">14916 7127 8135,'6'-24'0,"-1"2"140,-5 11 0,0-1 299,0 1 1,0 3 148,0 0 0,0 5 227,0-5-68,0 5-207,0-2-485,0 16 1,0-3 122,0 11 1,0-3-103,0 3 1,0 0-95,0 4 0,1-4-127,3 0 0,4-2 5,7 2 0,3-2 55,5-6 1,-3 0 77,3-4 0,-3-2 42,7-5 1,-3-1 114,-1-3 0,-2-2-72,-2-6 0,2 1 177,-6 0 0,4-5-12,-4 1 0,-4-4-120,-3 4 1,-2-5-132,2 1 0,-2 1 81,-2-1 1,-3 1-270,3-1 1,-2 2-35,-2 6-134,0 0 158,0 4 0,0 3-41,0 8 1,0 4 164,0 7 1,0 4 62,0 8 0,0-2 149,0 6 0,0 4-120,0 7 0,1-1 70,3 0 0,-2 5-49,6 4 0,-2-1-108,2-3 0,2-4 90,-3 0 1,4-6-34,0 2 0,-3-2-104,-1-2 1,-3-5 65,4-2 1,-6-3 24,2-1 1,-3-1 0,-1-3 1,-5 1 52,-2-5 0,-4-1 61,0-6 1,-4 1 22,0-6 1,-6 5-64,2-4 0,-2 0 8,-2-4 0,0-5-36,0-3 0,4-3 23,0-5 1,5 2-273,-1-5 1,7 0 90,4-4 0,4 3-633,4-3 1,4 3 322,7-7 1,8 7-1396,7 1 1849,-2 5 0,10-8 0,-2 5 0</inkml:trace>
  <inkml:trace contextRef="#ctx0" brushRef="#br0" timeOffset="34">16195 6932 7975,'0'-6'0,"-1"1"316,-3 5 188,2-5 214,-3 4 24,5-4-238,0 5-89,5 5-266,-3 1 1,4 9-1,-3 2 47,0 1 0,5 1-9,-4 3 0,3 1-121,-3 0 0,4 0 61,-4 0 1,1 0-83,-1-1 1,-2 0 73,6-3 1,-4 1 7,3-4 1,-3 3-105,4-4 1,-5-4 102,5-3 1,-4-2-177,3 2 159,-4-3 115,7-5-139,-9 0 1,4-1-93,-5-3 0,0-2 47,0-6 0,0-1-83,0-2 0,0 1-122,0-5 0,0 4 67,0-4 0,0 1-87,0-1 1,4-1 90,0 5 0,1-1-4,-1 5 0,-3 3-11,3 1 108,2 4 0,-3-2-179,4 5 1,-3 5 123,4 3 0,0 2 63,3 1 0,2 5-51,2-1 1,-2 5 168,2-1 0,3 3-101,1 1 1,-2-4 136,2 0 1,-3-5 104,3 1 0,-5-6 128,1-2 1,1-4 275,0 1-263,-1-3 0,-4-1-13,1 0 1,-5-5-48,1-3 0,-4-2-182,3-1 1,-4-2 67,1-2 0,-3-3-236,-1-5 1,0 0-137,0 0 1,0 1-208,0-1 0,0 0-471,0 0 0,-1 0 417,-3 0 0,3 2-483,-3 2 1,-1 2-244,1 6-209,0-1 516,4 1-790,0 5 1609,5 1 0,1 5 0,6 0 0</inkml:trace>
  <inkml:trace contextRef="#ctx0" brushRef="#br0" timeOffset="35">16926 6875 8095,'-2'-10'450,"-1"3"732,1-4-181,-3 10 52,5-4-933,0 5 0,0 6 87,0 6 1,0 2-106,0 9 0,0-3 89,0 7 1,4 1-51,0-2 0,4 6-32,-5-2 1,2-2-113,-1-1 0,-1 0 37,4-5 1,-4 4 77,1-7 0,-2-3-156,2 0 0,-3-4 111,3 0 1,-1-2-1147,0-3 497,-1 4-1717,3-10 390,-5 4 1909,0-5 0,0-5 0,0-1 0</inkml:trace>
  <inkml:trace contextRef="#ctx0" brushRef="#br0" timeOffset="36">17417 6875 8010,'0'-11'1518,"0"5"-694,0-5-289,0 10-115,0 6 0,0 4-119,0 10 0,0 0-28,0 4 1,0 4-33,0-1 1,-4 6 4,0-1 0,0-2-74,4 1 1,0-4-96,0 0 0,4-3-32,0-4 0,5 1 30,-1-4 1,-2-1-500,1-4 1,0-3 115,0-1-140,4-4 0,-9 2-50,6-5-1691,-6 0 1296,3 0 1,-10-4-641,-2 0 1533,2-4 0,-11 1 0,4-4 0</inkml:trace>
  <inkml:trace contextRef="#ctx0" brushRef="#br0" timeOffset="37">17086 6910 8010,'6'-12'418,"4"1"-293,-2-1 1,6 2 480,1 3 0,5-2-146,-1 5 0,7-4 19,0 4 0,10-1-156,-2 2 1,7 1-51,-3-1 1,5 0-103,-1-1 1,1 3 55,-1-3 1,-4 3-147,-8 1 0,-2 0 107,-5 0 1,-5 0 9,-3 0 0,-2 0 233,-2 0-317,-4 0-32,3 0 1,-9 5-39,3 3 1,-3 2-4,-1 1 0,-1 6 56,-3 2 1,3 3-74,-3 5 0,3-2 85,1 6 0,0-4-59,0 3 0,0-1 33,0 2 0,0 0-22,0-4 1,1-2 53,3-6 1,-3 2 146,3-6-356,2 0 0,-1-3 110,3-1 0,-2-5-1591,-2-2 1176,-3-2 1,6-2-2671,-4 0 1514,-1 0 1555,3 0 0,0-6 0,1 0 0</inkml:trace>
  <inkml:trace contextRef="#ctx0" brushRef="#br0" timeOffset="38">18091 6727 8208,'0'-6'1649,"0"0"0,0 8-1261,0 2 1,0 6 398,0 5-332,0 5-135,0-7 0,0 12 108,0-2 0,0 8-121,0-1 0,0 2-176,0-2 0,0 3 44,0-2 1,1-2-153,3 1 0,-3-6 158,3-1 1,-3-1-414,-1-7 1,1 4-1608,3-4 1182,-3 1 0,6-5-1048,-3 0-1088,-3-4 1040,4-2 1753,-5-5 0,0 0 0,0 0 0</inkml:trace>
  <inkml:trace contextRef="#ctx0" brushRef="#br0" timeOffset="39">17737 7115 8116,'-7'0'1089,"2"0"-259,5-5-376,5 4 1,2-4 85,4 5 0,6-4-129,2 0 1,6 0-305,2 4 1,8-3 130,-1-1 0,4 0-682,1 4 0,-5-1 302,0-3 1,-2 3-879,-9-3 0,2 3 297,-6 1 0,-6 0 723,-2 0 0,-2-6 0,2 0 0</inkml:trace>
  <inkml:trace contextRef="#ctx0" brushRef="#br0" timeOffset="40">18273 6853 8112,'0'-18'-247,"0"1"247,0 6 0,2 1 1443,1 2-410,-1-2 384,3 4-946,-5-1 1,0 3-168,0 8 1,0 4-212,0 7 1,0 5 159,0 11 0,0-5 111,0 9 1,0 0-127,0 3 0,0 0 10,0-3 1,0 1-139,0-1 0,0-4-215,0-8 0,0-1-171,0-3 0,4-3-363,-1-4 1,6-2-807,-1-2 0,-2 0-93,2-4 6,-1 0 1532,5-4 0,-1-5 0,1-1 0</inkml:trace>
  <inkml:trace contextRef="#ctx0" brushRef="#br1" timeOffset="41">18559 6818 8008,'0'-7'0,"0"-1"380,0 5 220,0-7-57,0 9-354,0-4 0,0 6 28,0 3 0,0 2-106,0 6 0,-4 4 116,0 3 0,0 3-93,4 1 1,-3 5 44,-1 2 0,0-1-101,4 2 1,0-1 10,0 5 0,0-5 9,0 0 1,0-4-71,0 0 0,0-5 86,0-2 0,0-5-180,0 1 1,1-7 144,3-5-718,-3 4 471,4-6 0,-3 4-650,2-5 0,-3-1 48,3-3 770,-3-2 0,-6-6 0,-2 1 0</inkml:trace>
  <inkml:trace contextRef="#ctx0" brushRef="#br1" timeOffset="42">18525 6818 7960,'0'-11'0,"1"4"1233,3 4-746,-3 1 0,9 2-74,-2 0 0,2 5-105,1 3 0,1 4-72,-1 3 1,4-1 68,1 5 0,4-4-69,-1 4 1,3-4-73,0 4 0,1-1 58,0 1 1,0 3-147,0-3 0,0-2 10,-1 2 0,-3-3-138,0 3 1,-5-1 78,2 1 1,0-3-120,-1-5 0,-3 1-56,-5-1 0,0-3 146,0 0 0,0-6-416,-3 2 105,-3-3-318,4-1 1,-6 0-64,-3 0 1,1-4-1279,-4 1 850,-1-6 1122,-3 2 0,-1-4 0,1-1 0</inkml:trace>
  <inkml:trace contextRef="#ctx0" brushRef="#br1" timeOffset="43">18993 6727 7976,'0'-6'2013,"0"0"-1538,0 17 1,0-2-108,0 10 1,0 0-266,0 3 0,0 3 119,0 1 1,0 0-233,0 4 1,0-3 25,0 3 0,-4-5 53,0 2 1,0 1-57,4-1 0,0-4 24,0-4 1,0-4-143,0 4 0,0-5 42,0 1 1,0-6-1380,0-1 707,0-6-355,0 3 0,6-5 1090,1 0 0,3-5 0,2-1 0</inkml:trace>
  <inkml:trace contextRef="#ctx0" brushRef="#br1" timeOffset="44">20192 6441 7973,'-1'-15'0,"-3"0"0,1 1 330,-4 6 1,3-1-84,-4 6 1,1-5 142,-5 4 0,1 0-78,0 4 1,-6 0-42,-2 0 0,-4 2-223,-3 1 1,-4 4 99,-4 4 1,4 1-35,-1-1 0,6 2 89,-2 2 1,3-1-189,1 5 0,2-5 86,2 1 1,-2 2-49,6-2 1,0 0 37,3-3 0,1-1-8,0 0 1,3 1-102,0-1 1,6 1 221,-2-1-284,3 1 1,1 3 100,0 0 0,2 0-90,6-3 0,1 0 70,10 4 0,4-4 16,3 3 0,6 2 57,-2-2 0,3 2-38,2-2 1,-1-2 18,0 2 0,-3-1-24,-1 1 1,-8-1-38,1 5 0,-4-4 49,0 4 0,-3-1-18,-4 1 0,-5-1 14,1-3 0,-6-1-78,2 5 1,-4-5 85,-4 1 0,-2 2-5,-5-2 1,-6 1 116,-2 0 0,-6-4-80,-2 4 0,-5-4 85,2 0 1,-2-2-97,2-3 0,-3 0 120,2-3 0,3-3-139,2 3 1,3-3-177,4-1 1,2-4 4,6 0 1,1-5-197,2 2 0,-1 1-1586,5-2-102,1 0 2006,3-3 0,5-1 0,1 1 0</inkml:trace>
  <inkml:trace contextRef="#ctx0" brushRef="#br1" timeOffset="45">21026 6727 7990,'0'-12'539,"0"1"0,0 3 302,0 1-276,0 4-348,-5-2 0,2 6-163,-4 3 0,3 3 128,-4 4 1,4 2-145,-3 2 0,4 3 52,-1 5 1,-1-1-103,2 1 1,-3 1 9,3 3 0,1-3-27,-1 3 0,-3-3 52,3-1 1,-2 0 8,1-1 0,3-4-101,-3-3 0,2-2 88,2-1-694,0-1 298,0 0-1157,0-4 420,0-2 778,0-5 0,6-10 1,0-3-1</inkml:trace>
  <inkml:trace contextRef="#ctx0" brushRef="#br1" timeOffset="46">21026 6613 7923,'0'-12'0,"0"1"1185,0 4-306,0 2-496,0 5 1,4 5-34,-1 3 0,3 6-118,-3 1 1,0 6 93,4-2 0,-3-2-94,4 2 1,-1 0 22,5 4 0,1 4-36,2 0 0,1-1-52,3-3 0,3 0-2,-3 0 1,3 0-157,0-1 1,-3 0-105,0-3 41,-5-2 51,3-1 1,-6-3-329,1 2 161,-1-2 225,1-2-1213,-6 1-254,-1-6 81,-5-1 413,0-5 0,-5 0-650,-3 0 1568,-2 0 0,-6-5 0,-2-1 0</inkml:trace>
  <inkml:trace contextRef="#ctx0" brushRef="#br1" timeOffset="47">20969 6932 7927,'0'-6'492,"5"1"0,1 5-36,6 0 1,-1 0-65,0 0 0,6 0-192,2 0 1,4 0-121,3 0 1,4-1-215,4-3 121,0 3 89,0-4 1,1 5-895,-1 0 1,-1-2 483,-3-1 0,2 1 334,-5-2 0,-1-2 0,-3 0 0</inkml:trace>
  <inkml:trace contextRef="#ctx0" brushRef="#br1" timeOffset="48">21551 6670 9656,'0'11'750,"0"4"-518,0 1 1,0 4 151,0-1 0,0 6-168,0 2 0,0 3-17,0-3 1,0 4-85,0-5 0,0 1 83,0-4 0,4-2-57,0-2 0,0 2 89,-4-6 1,1-1-315,3-7 0,-3 0-28,3-3-1151,-3-3 38,-1 4 353,0-5 0,-1-4-126,-3 0 0,1-5 47,-4 2 951,4 2 0,-12-10 0,2 2 0</inkml:trace>
  <inkml:trace contextRef="#ctx0" brushRef="#br1" timeOffset="49">21494 6670 8047,'5'-12'55,"1"1"0,6 1-55,-1 2 0,1-1 767,-1 5 0,2 1-165,2 3 0,-1 0-227,5 0 1,0 0-18,4 0 1,1 0-113,3 0 0,-2 3-222,6 1 0,-6 5 153,2-1 0,-5 2-188,-3 1 0,0 5 24,-7-1 0,1 4 7,-10-4 0,1 4 10,-4-4 0,-5 6-196,-2-2 0,-7-2-50,-2 2 1,-8-1 74,1 1 0,-2 2 30,2-6 1,0 4 93,0-4 1,2 0 3,2-3 0,2 3 2,6 0 1,1-3-12,2-5 57,-2 1 76,9 3 0,-4-3 20,5-1 0,5-3-107,2 4 0,9-6 134,3 2 0,2-2-106,2-2 0,5 0-278,2 0 0,0 0-204,0 0 1,-1 0-281,2 0 0,0-4 249,-4 0 0,-2-4-668,-5 4 1129,1-4 0,-8 1 0,3-4 0</inkml:trace>
  <inkml:trace contextRef="#ctx0" brushRef="#br1" timeOffset="50">22156 6738 7979,'0'-11'-143,"0"5"975,0 0 488,0 1-650,0 4-446,0 6 1,-1 3 61,-3 7 0,3-1-34,-3 1 1,-1 3-59,1 5 1,-1 0-99,2 0-112,1-1 212,-3 1 1,5-5-126,0-3 1,4 2 58,0-2 0,5 0 81,-2-3 0,3-2-55,2-3 1,-1 2-17,1-5 0,4 4 20,3-5 1,0 3-168,4-3 0,-6-1-20,5 1 1,-1-1-132,2-2 1,-1 0-404,1 0 1,0-2 313,0-1 1,-4 0-669,0-5 1,-5 5 389,1-5 0,-6 4-487,-1-3 1,-6 3 25,2-4 986,-3 6 0,-6-9 0,-1 5 0</inkml:trace>
  <inkml:trace contextRef="#ctx0" brushRef="#br1" timeOffset="51">22122 6910 8043,'8'-4'1410,"-1"0"-858,1 0 0,5 0-123,2 1 1,3-5-49,5 4 1,-1-1-136,1 1 0,0 3-149,0-3 0,0-1-452,0 1 1,-2-1 307,-2 1 0,-2 3-1918,-6-3 955,1-2-811,-6 0 1821,-1-6 0,-15 1 0,-3-1 0</inkml:trace>
  <inkml:trace contextRef="#ctx0" brushRef="#br1" timeOffset="52">22099 6658 8043,'12'-3'6,"-1"-1"1,2 0 741,2 4 0,3-4-216,5 0 1,3-1 56,1 1 0,9 3-187,-2-3 1,4 3-269,0 1 0,-2 0 74,2 0 1,-3 0 112,-1 0 0,-3 0-463,-1 0 1,-4 0-491,0 0 0,-3 0-2244,-4 0 2876,-2 0 0,-6 5 0,1 2 0</inkml:trace>
  <inkml:trace contextRef="#ctx0" brushRef="#br1" timeOffset="53">5025 8760 8327,'0'-7'817,"-5"2"-499,-3 5 1,2 0-52,-1 0 1,-2 2-236,-7 1 0,2 0 137,-5 5 1,4-1-107,-4 5 0,5-1 28,-1 0 0,-2 1-75,2-1 0,1 1-43,7-1 1,-3 1 29,2-1 0,2-1-26,-2-2 1,4 2 111,-3-2 0,4 2-151,-1 1 0,3 1 70,1-1 1,0 0-82,0 1 0,5-5 146,3 1 1,3 0 3,4 3 0,3 0 101,5 1 1,1-2-85,3-2 0,2 1 117,5-6 0,-1 6-65,-2-1 0,0 2 76,-4 1 0,-4-3-88,-4 0 1,-5-1-161,1 5 1,-7 3 37,-5 0 0,-1 2 46,-2-2 0,-7-1 94,-4 5 1,-7-4-75,-9 4 0,2-1 88,-5 1 1,3 1-80,-3-5 1,0 1 64,0-5 0,-2-1-31,6-2 0,0-3-132,7-5 0,-2 0-75,1 0 0,4 0-400,1 0-469,7-5 1,3-1 460,5-6 0,1 4-973,3 1 1,4 3 1466,7-4 0,3 6 0,5-3 0</inkml:trace>
  <inkml:trace contextRef="#ctx0" brushRef="#br1" timeOffset="54">5413 8863 8031,'0'-14'856,"0"2"-313,0 8-156,0-1 56,0 0 361,0 4-184,0-4-239,0 5-119,0 5 1,0 1-186,0 6 1,2 4 96,2 3 0,-3 3-132,3 1 0,-2 3 134,2 1 1,-3 1-137,3-1 1,-3-3-51,-1 2 0,0-3 32,0-4 1,4 1-21,0-4 0,0-5-164,-4-3-242,0-1 157,0 0-635,0-2 0,0-6 397,0-3 0,1-3-1567,3-4 2052,-3 0 0,-1-6 0,-6-1 0</inkml:trace>
  <inkml:trace contextRef="#ctx0" brushRef="#br1" timeOffset="55">5276 8794 7980,'12'-10'439,"-1"2"1,1 3-53,-1 5 1,6-4 69,2 1 1,0-5-111,4 4 1,1-3 11,6 3 1,3-4-99,-2 4 0,-2-3-74,1 3 0,-3 0-31,3 4 0,-9 0-109,-2 0 0,-2 0-3,-1 0 1,-5 1 87,-3 3 0,-5 3-112,5 4 1,-5 2-6,0 2 0,-1 4 94,-2 8 0,4-2-32,-1 5 1,1-3-14,-4 4 0,4-1-151,0 4 1,3-1 120,-3-2 0,4 0-80,-4-4 0,4-4 59,0-4 1,-2-1 58,2 1-40,-5-3 0,3-6-475,-2-2 154,-3-3 31,4-5 1,-6 0-857,-3 0 0,1-5 489,-4-3 1,3-2-318,-4-1 1,2-1 71,-2 1 870,-2-6 0,-1 0 0,-7-6 0</inkml:trace>
  <inkml:trace contextRef="#ctx0" brushRef="#br1" timeOffset="56">5699 8805 7980,'8'-10'0,"-1"3"0,1-2 569,3 5 1,5-4-138,-1 5 0,1-5 157,-1 4 1,3 0-111,5 4 1,0 0-105,0 0 0,0 0-81,-1 0 1,1 2-57,0 1 1,-4 0-225,0 5 1,-5-1 75,1 5 0,-3-1-171,-5 0 0,-2 5-21,-5-1 1,0 5-185,0-1 0,-6 3 117,-5 1 0,-6-2 55,-6-2 0,1 3 188,-1-3 1,-4 2-115,0 2 1,1 0 213,3 0 0,1-5-102,3-3 0,3-1 144,4 1 1,6-6-64,2 2 1,4-2-113,4 3 1,4-2 233,7-2 0,3 0-108,4-4 0,3 0-242,1-4 0,0 0 113,4 0 0,-3 0-272,3 0 0,-8 0 92,1 0 0,-4 0-2456,0 0 2598,-3 5 0,-4 1 0,-1 6 0</inkml:trace>
  <inkml:trace contextRef="#ctx0" brushRef="#br1" timeOffset="57">6453 8714 8026,'0'-11'793,"-5"-1"84,3 6-491,-3 1 1,5 6-280,0 3 0,0 4 110,0 7 0,0 3-129,0 4 1,-1 6 140,-3 3 1,2 2-219,-6 1 1,2-4-50,-2 1 0,-1-2-62,5 2 0,-3 0-16,3-4 0,-4-4 68,5-4 0,-1-5-97,4 1 0,0-6-69,0-2-1115,0-4 569,0 2 510,0-5 1,0-5-225,0-3 474,0-2 0,0-1 0,0-1 0</inkml:trace>
  <inkml:trace contextRef="#ctx0" brushRef="#br1" timeOffset="58">6407 8691 8026,'0'-11'0,"0"-1"0,0 5 0,0-1 0,0 4 702,0-3 341,5 4 1,-2-2-540,4 5 0,1 3-70,3 4 0,5 2-219,-1 10 0,4 0 14,-4 4 0,5 4-140,-1-1 0,2 5 88,-2-4 1,1 0 24,-5 0 1,4-3 31,-3 3 0,3-2-197,-4 2 0,1-3 93,0 3 1,-4-5 64,3-2 0,-3 0-109,-5-5 0,2 0-113,-5-3 0,0-1-910,-4 1 518,5-1-1106,-4-5 725,4 4-318,-10-8 0,-1-1 454,-5-5 0,3-5-994,0 2 1658,1-3 0,-10-7 0,-1-1 0</inkml:trace>
  <inkml:trace contextRef="#ctx0" brushRef="#br1" timeOffset="59">6361 9011 8026,'0'-6'973,"0"-4"-550,5 8 1,2-4-2,4 2 0,6 3-100,2-3 0,4-1-148,3 1 1,3-5-125,6 2 1,3 0-196,0 0 1,0 3-251,-4-4 1,-1 2 308,-2-2 1,0-1-1913,-4 6 1998,-5-1 0,4-1 0,-2-2 0</inkml:trace>
  <inkml:trace contextRef="#ctx0" brushRef="#br1" timeOffset="60">6990 8748 8071,'0'-6'1381,"0"-4"-362,0 9 27,0-4-744,0 5 0,0 6-242,0 5 0,0 5 145,0 3 0,1 6-211,3-2 0,-2 7-34,6 1 0,-6 0-45,2 0 0,2 1-79,2-6 1,-2 1 66,2-4 0,-4-4 136,3 0 0,-4-9 10,1 1-110,-3-2 0,-1-1 118,0-1-987,0-4-141,0 2 0,-4-14 190,0-2 1,-4 1 442,0 2 1,2-3 437,-2-5 0,0-4 0,-3 2 0</inkml:trace>
  <inkml:trace contextRef="#ctx0" brushRef="#br1" timeOffset="61">6967 8817 8071,'0'-12'0,"0"5"148,0-1 0,0 4 296,0-3 594,0 4-626,0-2 1,5 10-137,2 3 1,5 3-26,3 5 0,-1-2 0,5 5 0,0 3-92,4 5 1,4 0 88,-1-4 1,5-1-161,-5 1 0,6-4 92,-1 0 0,-4-5-119,0 1 0,-3-2 57,-1-1 0,0-1-77,0 0 1,-6-3 19,-1 0 1,-4-5-84,0 5-820,-1-5 429,-4 7-1266,-2-9 767,-5 4-1132,-5-5 1443,-2 0 1,0 0 600,-1 0 0,0-5 0,-3-1 0</inkml:trace>
  <inkml:trace contextRef="#ctx0" brushRef="#br1" timeOffset="62">7412 8691 8137,'6'-6'-189,"0"-4"1872,-6 9-1093,0-5 0,0 8-124,0 2 0,1 2-400,3 5 1,-3 6 131,3 2 0,-2 6-56,2 2 1,-3 5 97,3-2 0,-3 3-232,-1 1 0,4-1 10,0-2 1,0 0-237,-4-4 0,0-2 23,0-5 0,0 0 35,0-5 1,0 0-785,0-3 432,0-1-1188,0 1 1223,0-6 1,5-1-540,3-5 1016,2 0 0,1-5 0,1-1 0</inkml:trace>
  <inkml:trace contextRef="#ctx0" brushRef="#br1" timeOffset="63">8120 8691 8040,'-5'-12'0,"3"-4"0,-6 9 0,5 0 101,0 0 1,-4 4 258,0-1 1,-3-1 552,-2 2 0,1-1-438,-1 4 1,-4 0-161,-3 0 1,-4 5-240,-4 2 0,2 9 103,-6 3 1,2 4-35,-1 3 1,-2 0 46,5 4 1,2 0-83,6 5 0,3-2-2,4-3 1,2 2-113,2-5 1,3-1-99,5-3 0,2 0 76,1 0 1,5-5-117,7-3 0,2-3 56,2 0 0,2-5-55,-2 1 0,3-5 58,1 0 1,0-1-7,-1-2 1,1 0 29,0 0 1,1-2 9,3-1 0,-4 1-18,0-1 1,-1-3 28,-3 3 1,-1-5 14,1 4 1,-5-3-15,1 3 1,-6-5 150,-1 1 1,-6 2-91,2-2 0,-3 5 115,-1-5 1,-1 4-139,-3-3 0,-6 4-50,-5-1 1,-7 2-418,0-2 0,-2 3 211,-7-3 1,6 2-263,-2 2 1,0 4 11,5 0 505,-4 0 0,8 1 0,-4 1 0</inkml:trace>
  <inkml:trace contextRef="#ctx0" brushRef="#br1" timeOffset="64">8303 8680 8062,'5'-6'843,"-4"0"-256,4 6 1,-5 0 194,5 0-549,-3 0 0,3 2 334,-5 2-305,0 2 0,0 9-97,0 0 1,0 2 67,0-2 0,0 3-103,0 5 0,-1 1-134,-3 2 1,2 0 137,-1 4 1,1-4 1,2 0 1,0 0 13,0 0 0,0-5-112,0 1 0,0-6 108,0-1 0,2-2-129,1-2 1,0-3 97,5-1 0,-1-4-35,5 1 1,-5-3-33,1-1 1,3 0-7,5 0 0,0-1-52,-1-3 0,3 1 87,5-4 1,-2 4-205,-2-1 1,3 3 112,-3 1 1,-1 0-422,1 0 0,-5 0 175,1 0 0,-2 0-554,-2 0 0,-3 0-1718,-1 0 1241,-4 0-531,2-5 1822,-5 4 0,-5-9 0,-1 3 0</inkml:trace>
  <inkml:trace contextRef="#ctx0" brushRef="#br1" timeOffset="65">8269 8965 8051,'0'-6'-94,"5"-3"410,2 5 0,4 1 510,0 3 1,0-2-102,1-2 0,3 3-287,0-3 1,7-1-291,1 2 1,1-5 97,6 4 1,-4-4-483,0 5 1,2-5 247,-1 4 1,-4-3-358,-4 3 0,-7-1-1577,0 1 931,-1 3 247,-9-4-252,3 5 1,-10 0 995,-3 0 0,-7-5 0,-3-2 0</inkml:trace>
  <inkml:trace contextRef="#ctx0" brushRef="#br1" timeOffset="66">8269 8691 8095,'0'-11'0,"0"-1"441,5 6 0,1-3 79,6 5 0,-1-1-131,0 2 1,2 1 80,2-2 0,4-1-102,8 2 0,2-3-208,5 3 0,1 1 91,-1-1 0,3 1-310,-3 2 0,3 0 133,-7 0 0,-3-3-288,-4-1 0,-2 0-247,-5 4 0,-1 0 260,-4 0 0,-3 0-35,-1 0 0,-4 1-166,1 3-111,2-3 118,-5 9 423,4-3 0,-1 0-167,0 1 0,0-4 297,-4 3 1,4-3 272,0 4 0,-1-4-231,-3 3 1,0 1 66,0 3 0,0 1-46,0-1 0,0 2 206,0 2 0,0-1-37,0 5 1,0 0-44,0 4 0,0 0-6,0 0 1,0-1-213,0 1 1,0 0-39,0 0 0,0-4 98,0 0 0,2-5-132,1 1 1,-1 2 102,1-2 0,0-4-38,1-3 0,-3-4 126,3 3-307,-3-4 1,0 2 92,3-5-675,-2 0-266,3 0 0,-7 0 33,-1 0-251,1-5 1,-4-1 468,2-6 0,3 1-411,-3-1 1,-1 1 120,1-1 946,-5 1 0,3-5 0,-6-2 0</inkml:trace>
  <inkml:trace contextRef="#ctx0" brushRef="#br1" timeOffset="67">8760 8680 8059,'6'-12'0,"4"5"-6,-2-1 0,6 4 682,1-3 0,2 3-163,-2-4 0,-1 5-33,5-5 1,0 5-130,4 0 1,3 1 28,1 2 1,0 0-149,-5 0 1,-2 2-129,-1 1 1,-2 4 156,2 4 1,-2 1-116,-6-1 0,-3 0-192,-1 1 0,-4 3 112,1 0 1,-8 6-388,-4-2 0,-3-2 188,-4 2 0,-3 3-129,-5 1 0,-3 2 113,-1-6 1,0 2-53,4-2 1,6 1 163,1-5 0,1 0 106,4-3 1,2-1-44,9 1 0,0-1-65,0 0 0,2-3 252,6 0 0,3-4-50,8 3 0,3-3 166,-3 4 0,6-6-62,2 2 1,1-3-214,-1-1 1,-3 0 78,2 0 1,-3-4-795,-4 1 0,2-5-432,-6 4 1,0-3 168,-4 3 1,1-4-617,-1 4 1540,-4-5 0,3 3 0,-4-5 0</inkml:trace>
  <inkml:trace contextRef="#ctx0" brushRef="#br1" timeOffset="68">9639 8600 8120,'0'-12'157,"-5"1"1,4 0 408,-3-1 1,-2 5-120,-2-1 1,-2 5 33,-1 0 0,-2-2-129,-2 1 0,-3 0 48,-5 4 0,1 0-118,3 0 0,-2 0-61,2 0 0,1 5-176,-1 3 1,5 1 138,-1-2 0,2 3-182,2-2 0,1 2 71,2 1-1,-1 1-140,5-1 59,-5 1 1,8-1-31,-3 1 1,6-1 116,5 0 0,2 5-14,10-1 1,1 0-98,7-3 1,-2-2 91,6-3 1,-2 3-59,2-2 0,-4 2 47,-4 2 0,-1-1-120,-3 0 1,1-2 98,-5 3 0,-3-3-144,-5 6 0,-4-2-96,1-2 1,-3 0 116,-1 1 1,-9 3-80,-2 0 1,-10 1 77,-1-5 1,-3 4-159,-5 0 165,0 1 14,-5-5 1,5-1-206,-1-2 1,7 1 114,1-5 0,2-1-1505,6-3 351,5 0 630,4 0 0,8 0 690,2 0 0,7-10 0,7-3 0</inkml:trace>
  <inkml:trace contextRef="#ctx0" brushRef="#br1" timeOffset="69">9731 9022 8014,'7'0'557,"1"0"397,-6 0 1,3 2 206,-5 2 856,5-3-1051,-3 4-768,3-5 0,-5 1-740,0 3 470,0-3-1154,-5 4 1,3-3 1225,-1 1 0,-4 4 0,1 4 0</inkml:trace>
  <inkml:trace contextRef="#ctx0" brushRef="#br1" timeOffset="70">10633 8497 8023,'0'-6'52,"0"-1"371,0 4-165,0 1 1,0-1-15,0 6 1,0 0 194,0 5 1,0 3-132,0 4 1,0 5 68,0-1 1,0 7-86,0 1 1,-4 3-154,0-3 0,-1 4 51,1 0 0,3-2-125,-3 1 1,3-7-2,1 4 0,0-9 144,0 5 1,0-8-74,0 0 28,5-2-588,1-2 272,1-5-1796,3 0 80,-9-6 1869,4 0 0,-5-6 0,0 0 0</inkml:trace>
  <inkml:trace contextRef="#ctx0" brushRef="#br1" timeOffset="71">10267 8588 8069,'5'-11'137,"3"0"0,2 0 210,2 4 0,3-3 463,0 2 1,9 2-160,-1-2 0,4 4-204,-1-3 1,7-1-168,5-3 1,4 3-48,-4 0 1,2 5-33,-2-5 1,-7 6 60,4-2 1,-9-1-144,1 1 0,-4 0 36,-4 4 1,-3 0-21,-4 0 0,-1 0-78,1 0 1,-5 0 59,1 0 0,-2 1-65,2 3 0,1 2 94,-5 6 1,1 1-106,-2 2 0,-1-1 110,1 5 1,-1 0-64,-2 4 0,0-1-28,0 1 1,1 1 3,3 3 0,-3-3-104,3 3 1,1-3 77,-1-1 1,1-2 17,-1-2 0,-3 2 11,3-6 0,1 0-47,-1-3 1,-1-1 39,-3 0 1,0-3-125,0 0 1,0-5-367,0 5-713,0-5-962,0 2-3074,0-5 5179,-5 0 0,4-5 0,-4-2 0</inkml:trace>
  <inkml:trace contextRef="#ctx0" brushRef="#br1" timeOffset="72">11307 8474 7992,'0'-11'243,"0"-1"-243,0 1 0,0 3 816,0 1 0,1 4 282,3-1-481,-3 3 1,4 2-190,-5 3 0,0 8-67,0 7 0,0 7-146,0 5 0,0 1-45,0-2 0,0 6-90,0-6 1,0 6 110,0-6 1,4-1-226,0 2 0,1-6 74,-1 2 1,-3-5-456,3-2 1,1-3 209,-1-1 1,-1-8-876,-3 4-975,0-3 953,0 2-608,0-5 1169,0 0 1,-5-6 540,-2 0 0,-9-6 0,-1 0 0</inkml:trace>
  <inkml:trace contextRef="#ctx0" brushRef="#br1" timeOffset="73">10884 8805 8034,'12'-6'117,"-6"-4"0,4 9 216,-2-3 1,2-1 517,1 1 1,4-1-274,1 1 1,5 2-153,2-6 1,1 4-412,7-3 0,-1 3 86,4-4 1,1 4-177,-1-3 1,-4 3 104,1-4 0,-5 5-1154,5-5 0,-10 5 1124,2 0 0,-2-4 0,1 1 0</inkml:trace>
  <inkml:trace contextRef="#ctx0" brushRef="#br1" timeOffset="74">11604 8497 8050,'-5'-14'0,"-3"3"605,3 2 1,0 1 261,5 1-175,0 4 0,-2-1-257,-1 8 1,1 2-198,-1 6 1,1 1-128,2 2 0,-1 4 150,-3 7 0,3-1-273,-3 1 0,2 2 97,-2-1 1,3 3-180,-3-3 1,2 1 69,2-2 1,0-5-104,0 2 1,0-8 233,0 0 0,2-2-50,2-2 0,-2-3 90,6-1 1,-4-4-76,3 1 0,1-3 194,3-1 0,2 0-86,2 0 1,2 0-46,2 0 1,2 0 14,-2 0 0,-1 0-163,1 0 1,-1 0-26,1 0 0,1 0-149,-5 0 1,4 0-164,-3 0 0,-1 0 178,-4 0 1,1 0-682,-1 0 0,-3 0 348,-1 0 1,-4-1-671,1-3 1,-3 1 1174,-1-4 0,-10-1 0,-3-3 0</inkml:trace>
  <inkml:trace contextRef="#ctx0" brushRef="#br1" timeOffset="75">11501 8748 8049,'7'-3'366,"1"-1"-366,-5 0 716,12 4-367,-8-5 0,15 4 152,-3-3-45,3 3-170,0-5 1,5 4 61,0-6-331,4 6 185,-6-8 1,2 7-654,-4-5 352,0 6 1,-1-4-1014,-3 2 1,-3 3 626,-4-3 1,-6 1 484,-2-1 0,-8-2 0,-2-5 0</inkml:trace>
  <inkml:trace contextRef="#ctx0" brushRef="#br1" timeOffset="76">11626 8486 7973,'0'-12'129,"6"1"509,0-1 0,5 2-193,1 3 1,0-2-25,4 5 1,1-4-119,6 5 1,1-3-147,3 3 1,-2 1 66,6-1 0,-5 0-166,5-1 0,-2 3 38,2-3 1,-4 3 60,-4 1 0,0 0-145,0 0 1,-4 5 38,0 3 0,-5 2-88,1 1 0,-3 4 90,-5 1 0,0 5-28,-4 2 1,-1 1 56,2 7 0,-3-5-105,-1 5 0,0-2 7,0 1 0,0 2 25,0-5 1,0 2-63,0-6 1,0 2 44,0-6 0,0-2 153,0-2 0,0-2-94,0-2 198,0-5 1,0 1 2,0-3 144,0-3 1,0 3-112,0-8 1,-1-3-137,-3-4 0,2 0-97,-1-1 0,-2 1 125,1-1 1,-4-4-351,4-3 1,-3 1 107,3-1 1,-1 4-327,1-4 0,3 0 160,-3-4 0,3 4-124,1 0 1,0 5-8,0-1 1,1 3 89,3 5 1,-2 1 63,6 6 0,-4 0 42,3 0 1,-3 6 143,4 1 1,1 5-141,6 3 1,-2 3 231,2 4 0,-1 1-54,1 0 0,-1-4 24,5 0 1,-4-1-108,4 1 1,-1-1 12,1-3 0,1-6 126,-4 2 0,3-3-73,-4 0 0,4-3 130,-4-5 0,0 0-111,-3 0 1,-2-2 340,-2-1 1,0-4 0,-4-4 1,4-4 129,-4-1 0,-1-3-108,-3 4 0,0-7-48,0 0 0,0-1-300,0-4 1,0 2 63,0-2 0,0 2-520,0-6 0,2 6 280,2-2 1,-3 3-269,3 1 1,1 6-4,-2 1 1,5 4-1804,-4 0 531,5 6 1685,-3 1 0,6 5 0,-1 0 0</inkml:trace>
  <inkml:trace contextRef="#ctx0" brushRef="#br1" timeOffset="77">13671 7983 7981,'0'-11'-110,"-1"4"612,-3 4 161,2-4 1,-4 6-266,2-3 1,-2 3-146,-5 1 0,2 0-203,-3 0 1,3 1 116,-6 3 0,-3-1-95,-1 4 1,-2 5 76,-2 3 1,0 0-195,0-4 1,0 5 28,1-1 0,0 1-65,3 0 1,2-4 28,6 4 1,5 0 80,2-1 0,3 0-43,1-3 0,1 3 59,3 0 0,2 1 54,5-5 0,6 0-55,2 1 0,1-2 124,-1-2 1,2 1-4,-6-6 0,4 5-30,-4-4 0,0 1-188,-3-1 114,-1-3 0,-1 5-277,-2-2 112,-3-3 0,-5 9 1,0-7 63,0 5 0,-1-2-13,-3 2 1,3 2 7,-3-3 0,-3 3-6,0 2 0,1-1 9,-2 1 0,5-1-22,0 1 29,-4-1 0,6 0 12,-3 1 1,-1-5-60,1 1 0,0-4 18,4 4-144,0-6-4,0 3-251,0-5 226,6 0 90,0 0-8,5 0 78,1 5 0,-5-2 196,1 4 1,-6-3-17,2 4 1,-2-1 114,-2 5 0,3 3-18,1 0 1,0 2-113,-4-2 0,0-2 118,0 2 1,0 1-46,0 0 1,-4 0-58,0-1 1,-1-1 17,1 5 1,3-3-153,-3 3 0,2-4 12,-2 4 0,2-4 21,-6 4 1,5-4-24,0 4 1,1-5 52,2 2 1,0 0 206,0-1 1,0 1-68,0-5 1,2 0 33,1 1-119,4-1 0,4 1-77,1-1 0,-1-5 22,0-2 0,1-3-156,-1-1 1,1 0-497,-1 0 0,1 0 279,-1 0 1,4-3-301,0-1 1,-1-1 221,-6 1 0,2 1-692,-2-4 0,2 3 1110,1-4 0,-4 1 0,-2-5 0</inkml:trace>
  <inkml:trace contextRef="#ctx0" brushRef="#br1" timeOffset="78">14082 8177 7932,'0'-11'1627,"0"5"-1271,0 0 1,0 8-12,0 2 1,0 3-57,0 8 0,-1 3 80,-3 5 1,-2 5-101,-6 2 1,1 7 67,-1 1 1,0 5-118,-4-1 0,4 1-120,-4-1 1,4-2-124,0-6 1,5-4 80,-1 1 0,6-10-54,-2 2 84,2-8-588,2 2 369,0-6 1,2-4-372,2-3 0,-3-4 97,3-4 1,-2-4-98,2-7 1,-3 2-74,3-2 0,-1-3-269,0-1 0,-1-2 187,1-2 1,-1-1 317,-2-3 0,0-2 339,0-5 0,-5-1 0,-2 1 0</inkml:trace>
  <inkml:trace contextRef="#ctx0" brushRef="#br1" timeOffset="79">13956 8212 7932,'4'-19'0,"0"0"238,5 5 1,-7-3 255,6 6-25,0 4 0,2 1-100,-3 2 0,3 3-104,-2-3 1,-2 9-79,2 7 0,3 2-42,5 8 1,0 4 145,-1 8 1,-2 2-73,2 2 1,2 2 104,-2 6 0,0 0-42,-3-1 0,3-4-207,0-3 0,0-4 80,-3-3 1,-1-3 38,1-6 0,-5-3-74,1 1 1,-4-8-178,3 0-404,-4-1-1006,7-5 890,-9 1 1,3-2 241,-8-5 1,2-1-729,-6-3 0,1-1 438,-5-3 1,1-2 624,-1 2 0,-4-7 0,-2-3 0</inkml:trace>
  <inkml:trace contextRef="#ctx0" brushRef="#br1" timeOffset="80">13899 8611 7932,'13'-6'123,"2"2"0,-1 2 342,5-2 0,1 3-201,7-3 1,-2-1-83,6 1 1,-2-4-189,2 4 1,-2-3 112,-3 3 0,-5 0-673,2 4 1,-8-4-515,0 1 1080,3-6 0,0 2 0,4-4 0</inkml:trace>
  <inkml:trace contextRef="#ctx0" brushRef="#br1" timeOffset="81">14447 8132 7945,'0'-12'1017,"0"1"-59,0 4-566,0 2 0,0 7-279,0 1 1,-1 9 107,-3 7 0,3 2 6,-3 2 1,2 4 7,-2 0 0,3 7-166,-3-4 1,3 7 114,1-3 1,0-1-264,0 2 1,3-1 47,1-4 1,1-2 1,-1-1 1,-1-7-4,4-1 1,-4-5 103,1 1 0,1-6-920,-2-1 610,1 0 0,-2-2-804,1-2 0,-1-2 457,1 2 0,0-3-761,1 3 1346,-3-3 0,14-6 0,-2-1 0</inkml:trace>
  <inkml:trace contextRef="#ctx0" brushRef="#br1" timeOffset="82">14619 8554 7945,'1'-7'415,"3"-1"0,-3 4-44,3-3 0,-2 4 139,2-1 1,-3 2 245,3-2 88,-2 3-475,-2 6 0,0 4-259,0 10 0,0-4 40,0 4 1,0 0-80,0 4 1,0-4-148,0 0 0,0-4 140,0 4 0,0-5-287,0 1 1,0-2 6,0-2-368,0-4 156,5 3-1361,-4-9 918,4-1 0,-5-6 871,0-6 0,5-4 0,1-2 0</inkml:trace>
  <inkml:trace contextRef="#ctx0" brushRef="#br1" timeOffset="83">14653 8234 8040,'5'-6'-2018,"-4"1"2760,4 0 1,0 4 42,3-3-855,-3 3 1,5 1-107,-2 0 0,-2 1 176,2 3 0,-1-3 0,5 4 0</inkml:trace>
  <inkml:trace contextRef="#ctx0" brushRef="#br1" timeOffset="84">14950 8394 8041,'-12'-6'375,"1"1"1,3 5-63,1 0 0,-1 0 176,-3 0 1,-1 5-113,1 3 0,0 2 85,-1 1 1,5 4-88,-1 1 1,2 4-139,-2-1 1,3-1-72,5 1 1,0-1-119,0 1 0,0-2 11,0-1 0,4-4 142,-1 3 1,6-2-295,-1-1 1,6-5 44,1 1 0,4-6-125,-4 2 0,6-3 94,-2-1 0,-1 0-114,1 0 1,-2 0 49,2 0 1,-1-3 58,-3-1 0,-2-5 15,2 1 0,-2 2 34,-2-2 0,1 1 24,-1-5 1,-3 2-31,-1 3 0,-3-4 141,4 4 1,-6 0-65,2 0 382,-3 4 24,-1-2-317,0 5-49,0 5 0,0-2-29,0 4 1,0-3 14,0 4 1,0-4-137,0 3 1,2-3 91,2 4 0,2-6-90,5 2 1,1-3 13,-1-1 1,2 0-131,2 0 0,-2 0 123,2 0 0,2-1 33,-2-3 1,0 2 48,-4-6 0,1 0-56,-1-3 1,-1 0 64,-2-1 0,-3 1-61,-5-1 0,4 0 143,0-4 0,-1 4-94,-3-3 0,-5 2 16,-2 1 0,-3 6 37,-2 2 0,-3 3-52,0 1 0,-4 3 210,4 4 0,-5 1-122,5 7 0,-4 3 98,4 1 1,0 1-88,3-1 1,1 3 33,-1-3 1,2-3-84,3-1 0,0 2-84,4-2 0,1 0 54,-2-3 1,4-5-138,4 1 0,3-5-57,4 0 0,2-1 110,2-2 0,3 0-567,5 0 1,-1 0 238,1 0 1,0 0-606,0 0 0,4 0 231,-1 0 1,0 0 162,-7 0 1,1 4-35,-5-1 1,0 2 621,-3-1 0,-1-3 0,1 5 0</inkml:trace>
  <inkml:trace contextRef="#ctx0" brushRef="#br1" timeOffset="85">15555 8748 8138,'10'2'2153,"-2"1"-1587,-3-1 0,-1 8 179,0-3 0,-1 4-293,-3 0 1,0 2-206,0 2 0,0-1-163,0 5 0,0-4-229,0 4 1,-3-1 88,-1 1 0,-1 1-84,1-4 1,3 3-1200,-3-4 1,-1 0 1338,1-4 0,-5 1 0,3-1 0</inkml:trace>
  <inkml:trace contextRef="#ctx0" brushRef="#br1" timeOffset="86">15966 8349 7919,'0'-7'0,"-5"-3"346,4 9 0,-4-5 213,5 2-7,0 2 1,1-3-110,3 5 1,-3 2-171,3 1 1,1 4 89,-1 4 0,4 2-105,-5 2 0,6 3-112,-1 5 0,2 0 127,1-1 0,5 1-248,-1 0 0,5 0 77,-1 0 0,-1-4-359,1 0 0,-4-5-186,4 1 1,-5-4 250,2-3 0,-4 1-1607,0-5 794,-1 0-1282,-5-4 2287,-1 0 0,-5 0 0</inkml:trace>
  <inkml:trace contextRef="#ctx0" brushRef="#br1" timeOffset="87">16218 8383 7919,'0'-15'151,"0"-1"0,0 5 308,0 3 1,0 5 699,0-5-380,0 5-663,-5 9 0,-2 6 130,-4 11 0,-1 4-170,1-1 0,-4 6-137,-1-1 0,-3 0-246,4 0 1,0-2-488,4-2 1,-1-3 35,1 2 0,1-3-636,2-4 1394,3-2 0,0-1 0,-2 2 0</inkml:trace>
  <inkml:trace contextRef="#ctx0" brushRef="#br1" timeOffset="88">16435 8726 7998,'5'-12'1176,"-4"1"-305,4-1 660,-5 6-567,0 1-703,0 5-69,0 5 1,-1 5-74,-3 5 1,1 4-305,-4-3 0,3 4 240,-4-1 0,2 1-639,-2-1 1,0 3 291,4-3 1,0-3-588,4 0 1,0-4 292,0 0 1,1-2-892,3-3 1477,2-1 0,6-1 0,-1 1 0</inkml:trace>
  <inkml:trace contextRef="#ctx0" brushRef="#br1" timeOffset="89">16652 8440 7947,'0'-16'372,"0"7"-247,0-3 499,0 3 125,0 3 206,0 1-880,0 5 0,3 1 57,1 3 1,1 2-305,-1 6 0,-1-1 114,4 1 1,1-5-86,3 1 1,-2-1 94,3 5 1,-4-5-73,8 1 0,0-5-42,-1 0 1,2-1 104,-2-2 1,-2-2 188,2-1 0,-2-2-93,-2-3 0,-3-2 120,-1 2 0,-4 2-80,1-2 0,-2 2 342,2-2-136,-3-2-185,4 4-111,-5-1 0,0 9-164,0 9 0,0 7 101,0 9 0,0 2 88,0 5 1,0 4 70,0 0 1,0 5-108,0-1 0,2-1 207,2 1 1,-3-4-43,3 4 0,-3-6 53,-1 2 0,4-6-59,-1-1 1,3-7-20,-3-1 1,-1-2-134,1-6 0,-1 1 111,-2-5 107,0 0 0,-5-4-92,-3-3 0,0-3 2,-3-1 0,2-1-63,-6-3 0,-2 1-3,2-4 1,-1-1-172,0-3 0,4-5-280,-3 1 1,2-4-681,1 4 0,1-5 517,0 1 1,4-4-1407,3-4 1973,3 3 0,6-9 0,2 4 0</inkml:trace>
  <inkml:trace contextRef="#ctx0" brushRef="#br1" timeOffset="90">16971 7892 8016,'0'-17'0,"0"5"196,0-4 1,0 8 159,0 0 638,0 0-209,0-3-17,0-1-529,5 6 0,1 0-162,1 2 0,3 3 86,-2-3 1,3 3-119,5 1 1,-2 1-52,5 3 1,0-3 131,3 3 0,-3 1-254,1-1 1,-7 5 58,3-2 0,-4 3-127,0 2 0,-5-1 86,1 1 1,-5 3-59,0 0 1,-1 2 23,-2-2 1,-2 1 112,-1 3 1,0 2 46,-5-6 1,5 4-65,-5-4 0,5 2 164,0-2 0,-2-3-78,1 4 0,0-4 127,4 0 1,-1-5-49,-3 1 0,3-4 205,-3 3-224,3-4 9,1 7-163,0-9 170,0 4-156,0-5-28,5 0-256,-4 0 235,4 0-48,-5 6 0,4 0 150,0 5 0,-1 2-54,-3 2 0,0 2 173,0 2 1,0 6-101,0-2 0,0 2 78,0-2 1,4 0-54,0 0 1,1 0 170,-1 0 0,-2-1-19,6 1 0,-2 0-149,2 0 0,2 0-185,-2 0 0,2-1 131,1 1 1,-1-5-206,-2-3 1,2 2 58,-2-2 0,2-4-183,1-3 288,-4 0 0,-2-1-95,-5 1 269,0-6 0,-9 4-111,-2-6 1,-5-4 126,1 0 0,-3-4-75,-4 5 1,0-6-643,3 1 1,-1 2 267,4-2 1,6 4 295,6-3 0,-2-1 0,0-3 0</inkml:trace>
  <inkml:trace contextRef="#ctx0" brushRef="#br1" timeOffset="91">18148 8006 8015,'0'-11'0,"0"-1"1161,0 6-242,0 1-31,0 5-568,0 5 1,0 6-93,0 8 0,-2 3 54,-1 1 1,1 5-41,-1 2 0,1 3-179,2 1 0,0 1 124,0-1 1,2 0-139,1 0 0,2-3-46,3-1 0,2-6 126,-2-1 0,-2-1-202,2-7 1,-2 0 40,2-3 0,1-5-538,-6 1 0,3-6 36,-3 2-1641,-1-2 1564,3-2 0,-5-6-684,0-1 1295,5-3 0,-4-7 0,4-1 0</inkml:trace>
  <inkml:trace contextRef="#ctx0" brushRef="#br1" timeOffset="92">18502 8029 8015,'11'-12'0,"1"1"0,-1 0 553,0-1 1,-3 5-121,0-1 1,-4 5 714,3 0-438,-4-4-491,2 6-165,-5-4 1,-3 10 115,-4 3 0,-1-2-244,-7 2 0,-3-1 92,-1 5 0,-3 0-121,0 4 0,0-4 56,3 3 0,1-6-35,3-1 0,4 0 74,-1 3 98,1 0 0,9 1-29,-1-1 1,1-3-9,2-1 0,5 1 52,3 3 1,7 1-38,4-1 0,0 1 76,4-1 1,-3-3-60,7-1 1,1 1 44,-1 3 1,-1 2-127,-3 2 1,-1-2 8,-3 2 0,-4-2-62,-7-2 0,1 1 69,-6-1 1,1 1-49,-4-1 1,-1 0 49,-3 1 0,-4-1-104,-7 1 1,-3-1 76,-4 1 1,-1-5-139,0 1 1,-4-6 8,1 2 1,-5-3-203,5-1 0,4 0-431,7 0 1,2 0-71,2 0-1163,4 0 2000,7-5 0,12-1 0,5-5 0</inkml:trace>
  <inkml:trace contextRef="#ctx0" brushRef="#br1" timeOffset="93">19358 8040 7985,'0'-17'0,"0"0"0,0 6 982,0-1-450,0 1 0,0-1-45,0 1 1,0 3 267,0 1-260,0 4 1,0-1-596,0 8 0,-1 1 129,-3 3 1,2 6 286,-6-3 0,1 10-38,-5 1 0,2 1-338,2 4 1,-2 1 67,3-2 0,0 6-65,0-1 1,3-2-40,-4 1 1,6-3-8,-2 3 1,3-8-78,1 1 1,0-8 150,0 0 1,0-2-444,0-2 0,1-4-87,3-4-286,-3-1 0,4-4 50,-5-1 0,4 0-767,0-4 1562,-1-6 0,2-5 0,2-5 0</inkml:trace>
  <inkml:trace contextRef="#ctx0" brushRef="#br1" timeOffset="94">19347 7869 7985,'1'-10'0,"3"2"1632,-3-2-521,4 9-515,0 1 1,-2 11-63,5 8 1,-2-1-21,2 1 1,2 4-173,-3 4 0,3 4-103,2 0 0,-1 2-38,1 1 0,3 0 24,0 0 0,4-1-168,-4-2 0,6-2 72,-2-2 1,-3-4-58,0-1 1,0 0-126,-1-7 1,0 0-198,-3-3 1,-4-1-491,-1 1 1,-1-5 46,2 1-1332,-3-5 1438,-5 2 1,0-7-152,0-1 0,-2-3 298,-6-1 1,0-3 439,-7 2 0,-8-7 0,-1-3 0</inkml:trace>
  <inkml:trace contextRef="#ctx0" brushRef="#br1" timeOffset="95">19221 8234 8702,'8'0'1182,"0"0"0,0 0-662,8 0 0,-2 0 34,5 0 1,3 0-185,5 0 0,5 0-282,-2 0 1,0 0-109,0 0 1,-3 0-371,3 0 1,-6 0-2120,-1 0 2509,0 0 0,-10-5 0,3-1 0</inkml:trace>
  <inkml:trace contextRef="#ctx0" brushRef="#br1" timeOffset="96">20854 7926 7967,'0'-11'-259,"0"-1"1,0 5 819,0-1 1,0 4-117,0-3 1,-1 3-70,-3-4 0,-2 4-102,-5-3 0,-6 4-45,-2-1 0,-4 4-5,-3 4 0,0 3-46,-4 4 1,-1 5-71,-3 4 0,0 1 72,0 2 0,-1 1-168,1 3 1,2-2 40,6 6 0,-1-5-135,8 5 1,8-6 66,3 2 0,5 1-57,3-2 0,7 1 27,4-4 1,7 0 98,9-1 0,0-4 99,4-3 0,6 1-116,-3-5 1,2 2 129,-6-9 1,3-1-95,-3-3 0,-2-1-213,-1-3 0,-8 2 83,-4-6 0,-2 4-287,-2-3 224,1-1 0,-6-3-66,-2-1 0,-3-3-73,-1 0 1,-4 0-120,1 3 0,-6-1 52,1-2 0,-6 3 160,-1-4 1,-4 4 3,4 0 1,-4 2-28,3 2 1,1-2 233,4 3 0,-1-2-67,1 1 0,3 2 289,1 2-90,4 3 1,-2-6-141,5 4 0,5 1 141,3-1 1,7 1-25,4 2 1,4-1-1,4-3 0,2 2-37,5-6 1,0 4 99,0-3 1,-1 0-37,-2 0 0,1-4-33,-6 4 1,1 1-56,-4-2 1,-5 0-5,-3-3 1,0-1-74,-4 1 1,3 0 85,-6-1 1,-3 1-144,-1-1 0,1 5 81,-1-1 0,0 4-149,-4-3 144,0 4 1,0 1-227,0 9 1,0 2 36,0 10 1,0 0 97,0 4 0,0 1 70,0 3 0,0-3-43,0 3 0,0-2 133,0 2 0,0-3-127,0 2 0,0-7 92,0-3-66,5 1 0,0-4-375,2 2-815,-2-7 858,1-3 0,-4-5-443,6 0 1,-6-1-145,2-3 437,-3-2 1,-2-6 478,-3 1 0,3-6 0,-14-1 0,2-4 0</inkml:trace>
  <inkml:trace contextRef="#ctx0" brushRef="#br1" timeOffset="97">21083 7983 7967,'13'-14'-354,"2"3"0,-1-3 788,5 6 0,-4-1 0,4 2 0,-1-2 84,1 5 0,2-4-90,-2 5 1,2-2 4,-2 1 1,-1 2-64,-3-1 0,-2 1 77,2 2-336,-3 0 0,-1 5 126,-4 3 1,-2 2-192,-5 2 1,0 0-5,0 4 1,-1-2-140,-3 5 0,-6-4-23,-5 4 0,-5 0-99,0 4 1,0 0-110,1-1 1,-1 1 127,5 0 0,-1-4-46,5 0 0,5 0 152,2 4 1,3-5 124,1-3 0,5-2-41,2-2 0,5 1 8,3-1 1,-1-5 203,5-2 0,0-3-65,4-1 0,-2 0 65,-2 0 1,3-3-79,-3-1 1,3-5-18,0 1 0,-3-6-16,0-1 0,-5 0-131,2 3 1,-4-4-10,0-3 1,-1 2-116,1 2 1,-2-1 89,-3 0 1,0 5 53,-3 3-258,-3 6 239,4-3 1,-5 6-122,0 3 0,-1 2 99,-3 6 0,3 0 126,-3 4 0,-1-4-31,1 3 0,0-2 36,4-1 1,0-1 40,0 0 0,4 1-76,0-1 0,8-3 85,0 0 0,7-6-42,0 2 1,4-3 138,3-1 1,0 0-81,4 0 1,-1-1-15,2-3 0,0-1-70,-4-3 1,-1-2-4,-7 3 1,1-5-100,-5-3 0,-1 1 89,-6-5 0,1 4-90,-6-4 1,1-4 43,-4-4 1,-5 1-273,-3 3 1,-7 1 82,-4 3 0,-7 0-63,-5 8 1,-3-2-73,-4 9 0,-3 0-168,-5 4 0,6 2-38,2 1 0,9 5-147,6 7 1,5-1-682,7 5 1364,4 0 0,-3 4 0,4 0 0</inkml:trace>
  <inkml:trace contextRef="#ctx0" brushRef="#br1" timeOffset="98">22179 7995 8037,'0'-12'172,"0"1"535,0-1 1143,0 6-1491,0 1 0,0 6-129,0 3 0,-1 4-98,-3 7 0,2-1 56,-6 5 0,4 0-176,-3 4 0,4 0 103,-1-1 0,4-3 30,4 0 0,2 0 0,6 4 1,3-4-167,0 0 1,6-6 293,-2-1 0,2-2-128,2-7 0,4 5 63,-1-4 1,6 0-54,-1-4 1,-2-5-82,1-3 0,-3 0 97,3-3 0,-6 1-162,-1-9 0,0 0 44,-4-4 1,-2 0-55,-2 0 0,-2-5-313,-2-2 0,-5-3 147,-2-1 1,-3 3-456,-1 1 0,0 4 254,0 0 1,0 5-259,0 2 1,-5 7-4,-2 0 0,-3 6-114,-2 6 0,5 0 209,-1 0 1,4 4 533,-3-1 0,4 11 0,-2-1 0</inkml:trace>
  <inkml:trace contextRef="#ctx0" brushRef="#br1" timeOffset="99">22865 7835 8042,'0'-7'0,"0"-3"1071,0 9-273,0-4 333,0 5-761,0 5 0,0 3-187,0 7 0,0 3 0,0 4 0,0 1-1,0 0 1,0 4-164,0-1 1,3 5 148,1-5 1,1 1-114,-1-4 0,1 0 43,3 0 0,-2-6-55,-2-1 1,-2 0-34,6-1 1,-5-3-197,0-5 1,2-3-674,-1 4-85,0-6 97,-4 3 1,0-6 348,0-3 0,0-2-280,0-5 1,-5-1 291,-3 1 1,-2-2 485,-1-2 0,-1 2 0,-4-13 0,-2 1 0</inkml:trace>
  <inkml:trace contextRef="#ctx0" brushRef="#br1" timeOffset="100">22728 7800 8042,'16'-7'305,"3"-1"1,3 6-76,0-2 1,5 3 130,0 1 1,4 0 18,0 0 0,2 0 150,1 0 1,2 3-58,2 1 0,1 5-153,3-1 1,-3 2-226,-4 1 1,-6 5 90,-3-1 0,-7 1-159,-3-1 0,-5-2-57,-3 2 0,-4-1-86,-8 2 1,-8-5 82,-7 0 1,-9 1-107,-6-5 0,-5-1-662,-7-3 1,-3 0-634,-1 1 1434,1-3 0,0 8 0,-4-5 0,-5-1 0</inkml:trace>
  <inkml:trace contextRef="#ctx0" brushRef="#br1" timeOffset="101">5002 10142 8182,'0'-8'428,"0"1"8,0 4 1,0-3-139,0 2 1,-1 3 61,-3-3 1,2 2-48,-6 2 1,0 0-125,-3 0 0,-2 6 67,-2 1 1,1 3-1,-5 2 0,4 4-20,-4 3 0,5 3 15,-1 1 1,3 0-217,5-1 1,-3 5 105,2 0 1,2 3 49,-2-3 1,5-1-88,0-3 1,1 0-299,2 0 1,5-1-34,3-3 1,2 1-211,2-5 0,0-1 240,4-6 1,-3 1 110,7-6 1,-1 1 338,3-4 0,1 0-102,0 0 1,0-5 113,0-3 1,0-2-41,-1-1 1,1-2-111,0-2 1,0 1-29,0-5 1,-2 0-1,-2-4 0,-2 0-241,-6 0 1,-4-3 80,-4-1 1,-1-1-360,-2 2 0,-2 0 157,-1-4 0,-9 4-382,-7 0 1,-2 3 224,-2 4 1,-9 4-320,-2 7 1,-3 3 88,3 5 1,3 1-533,1 3 1194,4 2 0,4 11 0,5 1 0</inkml:trace>
  <inkml:trace contextRef="#ctx0" brushRef="#br1" timeOffset="102">5413 10119 8264,'0'-12'-9,"-3"1"988,-1 0-118,0 4 206,4 2-666,-5 5 1,4 1 56,-3 3 0,3 4-188,1 7 0,1-1-223,3 5 1,-2 0-58,6 4 1,-4 4 210,3-1 0,-3-2-261,4-1 0,-4-2 21,3 5 1,-4-6-72,0 0 1,-1-7-37,-2 3 1,4-4-838,-1 0-1247,1-6 1095,-4-1-715,0-5 902,5 0 948,-3-5 0,3-1 0,-5-6 0</inkml:trace>
  <inkml:trace contextRef="#ctx0" brushRef="#br1" timeOffset="103">5356 10256 8183,'2'-6'307,"1"2"404,4 3 0,4 1-214,1 0 1,0 0-55,4 0 0,1 0-183,6 0 0,0 3 15,0 1 1,0 0-269,0-4 0,-1 0 95,1 0 0,-1-4-680,-3 0 0,-1-1-87,-3 1 1,-6 2-1587,2-6 2251,-7 6 0,1-8 0,-5 3 0</inkml:trace>
  <inkml:trace contextRef="#ctx0" brushRef="#br1" timeOffset="104">5311 10050 8192,'11'-10'576,"1"3"0,0 0-135,3 3 1,3 3 282,5-3 0,1-2-297,3-2 1,2 2-186,5-2 0,1 6-796,-1-2 1,-4 2 447,1-2 1,-6 2-1089,2-1 1194,-3 1 0,-1 7 0,0 2 0</inkml:trace>
  <inkml:trace contextRef="#ctx0" brushRef="#br1" timeOffset="105">6578 10005 8165,'0'-7'321,"0"-3"1,0 8 225,0-6-173,5 0 1,2-3-21,4 0 0,-3 0-14,-1 4 1,2-3-108,7 2 0,-2 2 10,5-2 0,0 2-119,3-2 0,1 2 119,0 2 0,4 3-129,-1-3 0,1 3 116,-4 1 1,4 0-225,-1 0 0,0 3 16,-7 1 1,1 5-53,-5-1 0,0 2-27,-3 1 1,-2 1 9,-2-1 0,-3 1-221,-5-1 1,0 4 118,0 0 0,-5 1-83,-3-5 0,-3 1 109,-5-1 0,2 0 94,-5 1 1,4-5 12,-4 1 1,1-2 13,-1 2 0,-1 1 21,5-5 0,0 3 166,3-3 1,2 1 107,2-1-112,3-3 96,5 4-207,0-5 1,5 4 129,3 0 0,3 1-112,5-1 0,1-2 161,6 6 0,0-4-88,0 3 1,4 1-53,-1 3 1,5 1-124,-5-1 0,1 1 75,-4-1 0,-5 4-79,-3 1 1,-3-1 111,0-4 1,-2 4-243,-2 1 0,-3-1 98,-5-4 1,-9 5-107,-3-1 1,-7 0 168,0-4 0,-3 1-31,-5-1 1,-2 1 169,-6-1 0,-3-1-91,0-2 0,0 1 2,4-5 0,-3-1-20,3-3 0,-2 0-306,10 0 1,-3 0-202,6 0 1,-1-1-274,8-3 1,5 2-933,3-6 1,7 1 1668,1-5 0,10 1 0,8-1 0</inkml:trace>
  <inkml:trace contextRef="#ctx0" brushRef="#br1" timeOffset="106">8577 9890 8110,'0'-11'-536,"0"0"1,0 3 1891,0 0-861,-5 6 0,-1-4-173,-6 2 0,1 2-62,-1-1 1,-3 3-30,0 3 1,-5 0-57,1 5 0,1-5 92,-1 5 1,4 0-161,-4 3 0,3 0 79,-3 1 1,9-4-82,-1-1 0,3 1 168,0 3-297,3 1 0,5-1 66,0 0 0,0-3-64,0 0 1,9-1 92,3 5 0,7-5 41,0 1 0,2 0 76,2 3 0,4 0-91,-1 1 1,1-2 77,-4-2 1,0 2-52,0-3 1,-4 3-27,0 2 0,-5-1 52,1 1 1,-6 3-204,-2 0 1,-4 0 35,1-3 1,-4 1-87,-4 2 0,-2-3 118,-6 4 0,-4 0 24,-3-1 0,-4 1-90,-4-5 1,3-3 72,-3-1 0,-1 0 65,2 0 1,0-2-18,7-5 1,-2 0 11,2 0 1,1 0-252,-1 0 0,5-1-130,-1-3 1,-2 2-1683,2-6 1465,0 0 0,9-3-849,2 0 0,2-1 1365,2 1 0,11-1 0,1 1 0</inkml:trace>
  <inkml:trace contextRef="#ctx0" brushRef="#br1" timeOffset="107">9011 9913 8011,'-5'-11'801,"4"-1"-222,-4 1 0,3 5 425,-1 2 0,0 3-533,-5 1 1,6 5-173,-2 2 1,3 5-179,1 3 1,0 3 120,0 5 0,0-1-213,0 1 0,0 0 128,0 0 0,0 4-184,0-1 1,1-3-51,3-4 0,-3-4-201,3 4 1,1-8-299,-1 0 52,0-2 1,-3-3 108,3-2 77,-3-3 12,4-1 326,-5-5 0,-5-6 0,-1-7 0</inkml:trace>
  <inkml:trace contextRef="#ctx0" brushRef="#br1" timeOffset="108">8714 9856 8128,'12'-10'-3,"-1"2"0,4 3 661,0 5 1,10-3-166,-3-1 1,8-4 293,-4 4 0,10-3-306,-2 3 1,7-4 1,-3 4 1,0-1-242,-4 2 0,-1 1-219,-3-1 0,1 1-111,-8 2 1,1 0-942,-9 0-1761,0 0 2790,-3 5 0,-6 2 0,-1 4 0</inkml:trace>
  <inkml:trace contextRef="#ctx0" brushRef="#br1" timeOffset="109">9445 9788 8004,'6'-12'564,"-2"1"-32,-3 4-21,-1-3 584,0 9-256,0-4-512,0 5 1,0 6-141,0 6 1,0 6-79,0 8 1,0 3-143,0 6 0,0-4 87,0 4 0,0-4-4,0 7 0,0-3-41,0-5 0,2 2-186,2-5 0,-2-1 45,6-3 1,-4-5-13,3-3 0,-4-2-244,0-2-533,4-5-1150,-6 0 1498,4-6 1,-5-6 572,0-1 0,-5-8 0,-1-3 0</inkml:trace>
  <inkml:trace contextRef="#ctx0" brushRef="#br1" timeOffset="110">9388 9822 8066,'8'-10'135,"-1"2"1,1-2 306,3 2 0,4 2 196,1-2 1,3 5-195,-4-5 0,5 4 30,-1-3 0,3 4-91,1-1 1,0-1-103,-1 1 0,-4 1-33,-3 3 0,-2 3-122,-2 1 1,-4 9-61,-3-2 0,-3 8-136,-1 0 1,-5 3-36,-3 1 1,-3 3-43,-4 1 0,-3 4-100,-5-5 1,1 5 75,3-5 1,2 1 39,1-4 1,5-2 88,0-2 1,0 2 165,8-6 0,-1 0-105,4-3 1,0-1 11,0 0 1,1 0 121,3-4 0,2 2-123,6-5 0,0 3 205,3-3 1,2 0-44,2-4 0,3 0 30,-3 0 0,2 0-110,2 0 1,-4 0-297,0 0 1,-1 0-264,1 0 0,-1 0-360,-3 0 1,-2 0-32,2 0 1,-6 0-138,-2 0 975,1 0 0,-2-5 0,-1-1 0</inkml:trace>
  <inkml:trace contextRef="#ctx0" brushRef="#br1" timeOffset="111">10062 9799 7983,'0'-18'333,"0"3"-84,0 2-165,0 2 778,0 5-124,0 1 559,0 5-941,0 5 1,-4 2-140,0 8-143,-5 3 1,7 10-134,-6 3 0,1 2 107,-5 1 1,4 0-192,1 0 0,1 1 80,-2-1 1,-1-4-29,5 1 1,-3-7-55,3-1 0,0-2-270,4-5-431,0-1 321,0-4-344,0-4 1,0-4 369,0-6 1,0-5 498,0-7 0,5 2 0,1-3 0</inkml:trace>
  <inkml:trace contextRef="#ctx0" brushRef="#br1" timeOffset="112">10062 9673 9644,'0'12'980,"0"-1"0,0 5-468,0-1 1,5 9-105,2-1 1,5 6-25,3-2 1,-1 3-178,5-3 0,-4 4-1,4 0 1,0-3-203,4-2 0,4 1 108,0-4 1,-1 1-75,-3-9 1,0 0 24,0-3 0,-4-1-203,0 1 1,-5-2 76,1-3 0,-4 4-1539,-3-4-39,2-2-675,-9 5 1434,5-8 1,-8 3 87,-2-5 794,-2 0 0,-10-5 0,-2-2 0</inkml:trace>
  <inkml:trace contextRef="#ctx0" brushRef="#br1" timeOffset="113">9936 10107 8091,'5'-6'608,"2"1"160,4 5 1,2-1-252,2-3 0,4 1-132,8-4 0,1 3-253,2-4 0,7 2 103,-3-2 1,7-2-531,-3 3 1,-4 0 259,-4 0 0,0 4-1109,0-1 0,-3-1 1144,-8 1 0,2-4 0,-3 1 0</inkml:trace>
  <inkml:trace contextRef="#ctx0" brushRef="#br1" timeOffset="114">10599 9753 7988,'0'-11'901,"-6"0"-348,5-1 0,-5 6-182,2 2 1,3 8-137,-3 3 1,3 5 17,1 3 1,0 4-205,0 8 0,-2-2 117,-1 6 1,1-1-163,-1 4 1,1-3 71,2-1 1,0-1-126,0 2 0,0 1-261,0-6 1,4-4-879,0-7 555,5 3 1,-7-7-166,6 1 86,-6-6 1,5-6-45,-3 0 756,-3-5 0,9-7 0,-4-5 0</inkml:trace>
  <inkml:trace contextRef="#ctx0" brushRef="#br1" timeOffset="115">10541 9788 7988,'0'-18'-49,"0"1"297,0 6 1,2 3 408,2 1 1,-2 4-150,6-1 1,-5 3-115,5 1 1,0 5-97,3 3 1,2 3-60,2 4 1,-1 1 109,5 7 1,0-3-125,4 7 1,0 0-230,0 0 1,-1 0-16,1-4 0,4 2-66,0-2 0,3 1 46,-3-9 1,-1 4 67,-3-4 0,-1-1-75,-3-6 0,-1 1-5,-3-5 1,-6 1-360,2-1 172,-7-3-468,6 4 1,-10-5-34,0 0 0,-5 0-289,-6 0 1,3-1-259,0-3 1286,1 3 0,-10-15 0,-1 4 0</inkml:trace>
  <inkml:trace contextRef="#ctx0" brushRef="#br1" timeOffset="116">10987 9639 8071,'-8'-10'419,"1"2"155,4 3 1,-2 7-18,5 1 0,-4 5-146,0 7 0,1 8-66,3 8 1,0 2-61,0 1 1,0 0-241,0 0 1,0 1 120,0-1 0,0-1-142,0-3 0,3 1-465,1-8 1,0 2 267,-4-6 1,4-2-501,0-2 1,1-6 315,-1-2 0,-2-3 357,6 4 0,-1-6 0,5 3 0</inkml:trace>
  <inkml:trace contextRef="#ctx0" brushRef="#br1" timeOffset="117">11604 9662 8020,'0'-6'-1122,"0"-1"1594,0 4-224,0 1 0,0-4 847,0 2-159,0 3-356,0-4-409,0 5 1,-5 0 57,-3 0 0,-4 0 61,-3 0 0,1 5-61,-5 2 0,-5 5-35,-6 3 1,-3-1 62,-2 5 1,2 1-98,3 7 1,-2-2-10,6 6 0,3-6-123,4 2 1,5-3 15,-1-1 0,7 0-146,4 0 0,3-1-29,1 1 1,1-1 80,3-3 0,4 1-40,7-5 1,3 1 70,4-5 0,5 0-2,0 1 0,3-4 85,-3-1 0,2-4 119,-6 0 0,2-1-19,-6-2 0,3-2-61,1-1 0,-2 1-207,-2-1 1,-2-2 111,-6 1 1,1-5-98,-1 1 1,-3 2 67,-1-2-76,-4 1 0,2-5 74,-5 1 0,-4-1-49,0 1 1,-6 1-70,-1 2 1,-2-2 59,-6 2 1,4 3-259,-4 2 0,0 1 98,-4 2 0,1 0-484,3 0 1,-1 0 226,5 0 0,3 0-1090,5 0 1588,4 0 0,-2 5 0,5 2 0</inkml:trace>
  <inkml:trace contextRef="#ctx0" brushRef="#br1" timeOffset="118">11901 9708 8078,'-4'-18'634,"0"3"0,-1 3-174,1 5-226,3-3 1,-6 4 1266,4-1-546,1 2-977,-3 5 0,5 5 166,0 2 1,0 4 279,0 0 1,0 6-515,0 2 0,0 2 159,0 2 0,0 1-141,0 3 1,0-2 15,0 6 0,-1-5-38,-3 5 1,3-6 119,-3 2 0,3-3-174,1-1 0,0-4 65,0 0 0,0-5-3,0 1 207,0-2-119,5-2 0,1-5 63,6-2 1,-1-3-59,1-1 0,3 0 60,0 0 1,5-1-42,-1-3 0,-1 2-57,1-6 0,-1 4 11,1-3 1,1 4-256,-5-1 0,1-1-487,-5 2 0,1-1 347,-1 4 1,-3-4-685,-1 0 0,-3-1 31,4 1 1068,-6 3 0,8-14 0,-3 2 0</inkml:trace>
  <inkml:trace contextRef="#ctx0" brushRef="#br1" timeOffset="119">11786 9902 8447,'12'0'1235,"-1"0"1,6-1-786,2-3 0,7 1-173,5-4 1,6 3-44,1-4 1,5 2-231,-1-2 0,-3-2-250,-1 3 0,-7 0-336,-5 0 0,-3 3-655,-4-4 645,3 6 592,-15-9 0,3 5 0,-10-5 0</inkml:trace>
  <inkml:trace contextRef="#ctx0" brushRef="#br1" timeOffset="120">11832 9639 8183,'6'-5'0,"5"4"323,-4-3 1,7-1-37,1 1 1,11-3 124,0 3 1,4-5-95,4 1 0,-1 2 81,9-2 0,-4 4-108,4-3 1,-6 4-86,2 0 0,-6 1-137,-1 2 1,-7 0 101,-1 0 0,-2 2-44,-6 1 1,-3 0 98,-5 4 1,-4 5-110,1 3 0,-3 5 70,-1-1 0,-1 4-113,-3 4 1,3 2 72,-3 5 0,3 1-207,1-1 1,0-4-7,0 1 1,0-4-63,0 3 0,0-5 188,0 2 0,0-4-6,0-4 1,0 1 163,0-5-113,5 1-686,-4-5 254,4 0 45,-5-4 0,-1-3-340,-3-8 1,1-3-446,-4-4 0,3 2-288,-4-2 1,2 2 1354,-2-6 0,-7-3 0,3 0 0</inkml:trace>
  <inkml:trace contextRef="#ctx0" brushRef="#br1" timeOffset="121">12323 9628 8181,'0'-7'949,"0"-3"0,1 9-408,3-3 1,0 2 45,7-2 0,0 3-138,8-3 0,0 3-151,3 1 0,6 0-29,3 0 1,3 0-174,4 0 1,-6 3 90,2 1 1,-7 5-226,-1-1 1,-6 2-50,-5 1 0,-3 4-102,0 1 1,-6 4 65,-2-1 1,-8-1 85,-3 1 1,-9 1-115,-3 7 0,0-3 72,-4 3 0,6-3 49,-10-2 0,7 1 7,-3 0 0,1-1 51,7-3 0,0-1-81,3-3 1,2-3-2,3 4 0,-2 0-92,5-1 135,0 1 1,9-5-2,3 0 0,2-3-20,1 0 0,1-6 123,-1 2 1,4-3-120,1-1 0,4 0-203,-1 0 0,3-1-235,0-3 0,1 2-317,0-6 1,4 0-626,-1-3 0,0 0 1408,-7-1 0,2-4 0,-3-2 0</inkml:trace>
  <inkml:trace contextRef="#ctx0" brushRef="#br1" timeOffset="122">13203 9639 8065,'-7'-11'776,"-3"-1"-472,2 1 1,-2 3 146,-1 1 1,-2 3-82,-2-4 0,-3 6 111,-5-2 0,0 3-85,1 1 1,3 0-16,0 0 0,1 0-205,-1 0 0,-2 1 14,6 3 1,-4 2-81,4 6 1,-2-5 76,2 1 1,3-1-159,-4 5 0,4-1 142,0 1-236,6-1 0,1 0 46,5 1 0,1-1-21,3 1 1,3 0 17,9 4 1,7-4 32,7 4 0,-1-4-70,2 0 0,3 3 91,4 0 0,-1 0 32,-7-3 0,-2-1-27,-5 1 1,-1-1 16,-3 0 0,-3 2-8,-4 2 0,-5-2-123,1 2 1,-6-2-20,2-2 1,-5 1 111,-7-1 0,-1 2-131,-10 2 1,0-2 107,-4 2 0,1-2-30,-1-2 0,-4-1 3,0-2 0,-3 1-289,3-5 1,4 3-151,4-3-634,5 0 1,3-5 13,7-3 1,6 1 1092,5-4 0,6-1 0,10-3 0</inkml:trace>
  <inkml:trace contextRef="#ctx0" brushRef="#br1" timeOffset="123">13442 10107 8010,'7'0'1079,"-1"0"-539,-2 0 2603,-3 0-687,4 0-1161,-5 0 0,1 4 288,3 0-680,-2 0-572,3-4-1697,-5 0 1,-5 0 0,-2 0-1</inkml:trace>
  <inkml:trace contextRef="#ctx0" brushRef="#br1" timeOffset="124">23961 9091 7361,'0'-6'2335,"0"1"-1716,0 5-197,0 5 1,0 1-91,0 5 0,0 5 102,0-1 0,0 5-129,0-1 1,0 3 116,0 1 0,0 3-130,0 1 0,4 0-103,0-5 0,1 1 40,-2 0 0,0-4-30,5 0 0,-2-1-175,2 1 0,0 1 117,-4-4 0,4-1-329,-4-4 0,3-3 124,-3-1 0,0-3-1301,-4 4 692,5-6-1482,-4 3 1214,4-5 1,-6-3-64,-3-1 0,3-5-126,-3 1 1130,-2-2 0,-1-1 0,-4-1 0</inkml:trace>
  <inkml:trace contextRef="#ctx0" brushRef="#br1" timeOffset="125">24018 9102 8148,'6'-5'-70,"5"4"1,-9-8 839,6 5 0,-1-3-227,5 3 1,3-1 54,0 1 0,2 3-162,-2-3 1,-1-1-139,5 1 0,-1-3-68,1 3 1,2 0 14,-2 4 1,3-4-72,1 0 1,0 0-139,-1 4 0,1 0-83,0 0 0,-5 0 141,-3 0-223,3 0 1,-5 0 60,2 0 0,-6 0-90,-2 0 187,-4 0-320,2 0 684,-5 0-142,0 6 0,4-4 139,0 6-176,-1-6 1,1 8-60,0-2 0,0-2 186,-4 2-227,0 0 0,0 7-47,0 0 1,0 2-54,0-2 0,0 3 90,0 4 1,0 1-43,0 0 1,0 4 31,0-1 1,0 6-110,0-1 0,4-2 111,-1 1-43,1-4 0,-3 1 1,2-4 64,1 0 1,3 0-45,-3 0 0,1-5 116,-1-3 1,-3-2-110,3-2 0,-3 0-98,-1 1 1,2-5 206,2 1-368,-3-5 199,4 2 94,-5-5-31,0 0-58,-5 0 1,2 0-197,-4 0 1,-1-2 110,-3-1 0,-6 1-355,-2-2 0,-6-1 165,-2 2 1,-5-1-226,2 4 1,-3-1 137,-1-3 1,1 2 75,2-1 1,3 1 191,5 2 1,1-3-344,-1-1 89,5 0 150,1-1 0,11 2-512,2-4 0,3 3 217,1-4 0,9 6 467,2-2 0,8-2 0,-1-1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6:41.82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11729 10553 8364,'-6'-1'-1030,"2"-3"1479,3 3 1003,1-5 13,0 6-1295,0 6 0,0-3 108,0 9 1,0-3 90,0 6-142,0 3 140,0-1-194,0 6 0,0-1 223,0-3-349,0 8 108,0-8 0,0 8-204,0-4 70,-5 0 1,2 4-170,-4-1 0,4 1 101,-1-4 1,2-2-176,-2-1 1,3-4 75,-3-5 0,3 1 52,1-1 152,0-4-9,0-2 708,0-5-182,5 0-414,-4 0 0,5 0 13,-2 0 0,-1 0-13,4 0 1,-3-2-47,4-1 0,3 1-55,4-1 1,2-3-8,-2 3 0,-1-2-15,5 1 0,0 3-136,4-3 1,0 1 11,0-1 0,3 3 59,1-3 0,-4 3-70,-4 1 0,-4 0 94,4 0 0,-9 0-273,2 0 189,-4 0 1,0 0-330,0 0-821,-6 0 853,3 0 0,-6 0-738,-3 0 0,2-1 28,-6-3 1094,0 3 0,-3-9 0,0 3 0</inkml:trace>
  <inkml:trace contextRef="#ctx0" brushRef="#br0" timeOffset="1">11706 10838 8067,'5'-6'1146,"2"-3"-809,4 5 1,-3-1 169,-1 1 0,2 3 160,7-3-401,-4-2 1,6 4-51,-3-6 0,-1 5 157,5 0-255,0 1 1,0 1 57,0-3 1,-3 3 173,3-3-448,0 3 126,-2 1 1,4 0-169,-6 0 0,1-1-343,0-3 0,-4 3-1011,4-3 1010,-4-3 0,0 2-605,-1-2 0,-3-2 25,-1 5 1064,-4 0 0,7-6 0,-4-3 0</inkml:trace>
  <inkml:trace contextRef="#ctx0" brushRef="#br0" timeOffset="2">11809 10530 8205,'0'-8'655,"0"1"20,0 4-273,0-2 0,1 5 528,3 0-559,3-5 29,4 4-184,6-4 0,-4 5-97,7 0 66,-7 0 1,9 0-121,-3 0 1,6 0 131,2 0 0,0-1-375,-4-3 1,-1 2 127,1-1 1,0-2-707,0 1 0,-4 0 393,0 4 0,-5-1-961,1-3 1324,3 3 0,0-4 0,5 5 0</inkml:trace>
  <inkml:trace contextRef="#ctx0" brushRef="#br0" timeOffset="3">12323 10530 8170,'0'-6'1376,"0"1"-859,0 5-69,0 5 1,1-3-68,3 6 1,-1 3-131,4 4 1,1 6-25,3-2 1,-3 4-60,0 3 1,-1-2 9,5 3 1,-1 1-136,0-1 1,0 1-10,-4-2 0,3-5 94,-2 1 1,2-6-143,2-1 0,-6-2 44,-2-2 1,-2-3 162,2-1-18,-3-4-24,4 2 279,-5-5 401,0 0-409,0-5 0,0-3-173,0-7 1,0 1-149,0-5 0,6 4 149,1-4 0,3 0-375,2-4 0,-1 0-86,1 0 1,0-4-80,3 1 1,-2-5-219,2 5 1,2-1 249,-2 4 1,0 2-391,-3 2 0,-5-2 253,1 6 0,-5 0-510,0 3-166,-1 1 525,-2 0 1,-2 4 40,-1 3 0,0 8-724,-5 4 1229,6 2 0,-3 6 0,5 2 0</inkml:trace>
  <inkml:trace contextRef="#ctx0" brushRef="#br0" timeOffset="4">12814 10564 8177,'0'-7'0,"0"-1"0,0 4 754,0-3-5,0 4-269,0-2 0,0 4 718,0-3-803,0 3 77,0-4-350,5 15 0,-2-1 122,4 10 0,-4-2-86,1 2 0,-3 7-70,-1-3 0,0 3-137,0 1 0,0-3-213,0 3 1,-1 1 141,-3-2 1,3 0-51,-3-7 1,-1 1 60,1-5 0,0 1-62,4-5 117,0 0 250,0 1-146,0-6 27,0-1 1467,0-5-1409,5 0 1,-2-1-8,4-3 0,-1 3-168,5-3 0,-2 3 86,6 1 0,3-2-9,1-1 1,1 1-126,-1-1 1,3 1 68,-3 2 0,-1 0-155,1 0 0,-2 0 102,2 0 0,-2-1-284,-6-3 1,1 3 124,-1-3 1,-3 3-1096,-1 1 686,-4 0 1,1 0-206,-8 0 0,1 0-614,-4 0 1459,-6 0 0,-5-5 0,-5-1 0</inkml:trace>
  <inkml:trace contextRef="#ctx0" brushRef="#br0" timeOffset="5">12757 10781 8065,'0'-6'0,"0"0"420,0 2-137,5 3 0,2-5 209,4 6 0,0-3-113,1-1 1,4 0-113,3 4 0,3-4-20,1 0 1,3 1-179,1 3 0,0-4 139,-4 0 0,-4 0-283,0 4 1,-5-1-170,1-3 0,-3 3-693,0-3-1070,-6 3 1152,-1 1 855,-5 0 0,-5-5 0,-1-2 0</inkml:trace>
  <inkml:trace contextRef="#ctx0" brushRef="#br0" timeOffset="6">12723 10564 8194,'6'-6'730,"-1"-4"-364,0 9 0,2-5 124,4 6 92,6-5-260,-5 4 0,14-5 47,-3 2-281,7-2 33,-6-1 0,9 1 279,-2 2-413,2 3 67,-4-9 1,2 8-611,-4-1 447,0-4 0,-6 6-699,-2-3 1,2 3 3,-6 1 804,0 0 0,-3 5 0,-1 1 0</inkml:trace>
  <inkml:trace contextRef="#ctx0" brushRef="#br0" timeOffset="7">13214 10553 8093,'0'-6'0,"0"-1"0,0 3 452,0 3 103,0-4 1661,0 5-2067,5 0 0,-4 5 43,3 3 0,-1 3-118,0 4 1,-1 2 14,2 2 0,-3 6 159,-1-2 0,0 4-317,0-1 1,0-1 71,0 1 0,4 2-194,-1-1 0,1-4 96,-4-4 1,0-4-46,0 4 27,0-5 93,0 2-24,0-4 54,0-6-79,0-1 88,0-5-114,-5-5 1,4-1 90,-3-6 0,3 1-171,1 0 0,0-1 20,0 1 1,1-2 33,3-2 1,-3 1 85,3-5 0,1 5-10,-1-1 1,3 2 64,-3 1 1,0 1-150,-4 0 699,5 4-307,-4-3 0,6 9-17,-3-3 1,-3 4-148,3 4 0,-2 2 21,2 6 1,2 0-133,6 4 0,-1-3 106,1 7 1,3-3-220,0 2 172,5 3 1,-3-8-43,2 5 0,1-6-9,-5-2 0,4 0 15,-3-3 237,-1-3-222,-4 5 0,1-8 312,-1 1-291,1-1 14,-6-2 168,4 0-177,-9 0 0,6 0 84,-4 0 234,-1 0-155,3-5 1,-4-2-51,3-4 126,-3-6-77,4 5 0,-5-9 131,0 6-226,0-5 1,0 2-77,0-5 0,0 0 124,0 0 1,0-1-298,0-2 0,0 2 100,0-3 1,0 3-539,0 1 1,0 1 245,0 3 1,0 3-1988,0 4 1212,0 6-503,0 1 1600,0 5 0,5-5 0,2-1 0</inkml:trace>
  <inkml:trace contextRef="#ctx0" brushRef="#br0" timeOffset="8">15624 10473 8020,'0'-6'0,"-5"-5"457,3 10-57,-3-9 300,0 9-395,-1-9 1,-2 8 104,1-1 0,3 1-126,-4 2 0,4 0-22,-3 0 1,-1 0-20,-3 0 0,3 2-62,1 1 0,-2 5 1,-7 7 0,4-2-80,-3 2 0,6 3 15,1 1 0,2-1-257,-2 1 0,-1 0-39,5 4 1,1-2 98,3-2 1,0 5-37,0-5 1,5 4 78,2-8 0,3 4-85,2-3 1,-1-1 52,1-4 0,3-1 47,0-2 1,5-3 40,-1-5 1,2 0 85,-2 0 0,2-5 26,-2-3 0,3-2-114,1-1 0,-2-1 182,-2 1 0,2-4-86,-6 0 1,-1-6-63,-6 2 0,0-2 29,-4-2 1,0-1-238,-4-3 0,-5 3-16,-3-3 1,-3-1-23,-4 2 0,1-1-278,-5 4 1,0 2 180,-4 2 0,4 7-385,0 8 1,1 3 181,-1 1 0,-1 1 495,4 3 0,1 8 0,4 5 0</inkml:trace>
  <inkml:trace contextRef="#ctx0" brushRef="#br0" timeOffset="9">16115 10427 7993,'0'-11'653,"0"-1"35,0 6-214,0 1 833,0 5 1,-4 5-1112,0 3 1,0 7 29,4 4 0,0 3-159,0 0 1,0 1 95,0 0 1,0 4-79,0-1 0,0 6 86,0-1 1,2-4-374,1 0 0,0 0 51,5-4 1,-6 1-29,2-9 0,1 0-2,-1-3 0,1-2 121,-1-3 0,-3 0-675,3-4 218,-3-1-132,-1 3 1,0-6-129,0-3 98,0-3 0,-4-4-53,0 0 732,-4-6 0,1-1 0,-4-5 0</inkml:trace>
  <inkml:trace contextRef="#ctx0" brushRef="#br0" timeOffset="10">16023 10473 7993,'0'-11'0,"6"4"642,-5-3-317,9 4 1,-4-4 79,6 2 1,0-1 166,4 5 0,-2-3 137,5 3-418,0-5 0,4 8-43,-1-3 1,1 3-1,0 1 1,0 1-233,0 3 0,3-2 98,1 6 0,0 1-166,-4 6 0,-1-1 91,1 5 1,-5-4-318,-3 4 0,-2-1 108,-2 1 0,-1 5-101,-2-5 1,-3 5 86,-5-5 0,0 3 80,0 1 0,-6-2 52,-6-2 0,-4 2 1,-7-6 0,0 4 33,0-4 0,-3 0-28,-1-3 0,-3-5-84,3 1 0,0-6 92,4 2 0,1-2-592,-1-2 402,5 0 1,5 0-903,6 0 346,4 0 262,-7 0 522,9 0 0,-4 0 0</inkml:trace>
  <inkml:trace contextRef="#ctx0" brushRef="#br0" timeOffset="11">16720 10382 8070,'0'-7'1520,"0"2"-759,0 5-285,0 5 1,0 2 48,0 4-357,0 5 1,0 2 3,0 5 0,0 4 28,0-1 1,0 6-177,0-1 0,0-2 80,0 1 0,0-4-36,0 0 0,1-2-47,3-1 0,-3-4-218,3 0 1,-2-5-19,-2 1 0,1-6-275,3-1-212,-3-6 74,4 4 1,-5-8-408,0-2 0,0 2 59,0-6 976,0 1 0,0-10 0,0-1 0</inkml:trace>
  <inkml:trace contextRef="#ctx0" brushRef="#br0" timeOffset="12">16595 10416 8005,'6'-12'103,"4"6"-103,-9-4 0,9 7 277,-2-4 1,3 3 474,5-4 0,-4 6 7,4-2 0,3-1-294,3 1 1,6 0-79,7 4 1,-5 4-161,1 0 1,-2 5-265,1-2 0,-2 7 33,-5 2 1,0 0 35,0-1 1,-6 2-284,-1 2 1,-4 2 136,0-2 1,-6 3-146,-2 1 0,-3 0 91,-1 0 1,-1-1 69,-3 1 0,-3-1 38,-9-3 0,-1 2 168,-6-2 0,0-1-44,0 1 1,-1-4-33,-3 5 1,3-7-188,-3 3 0,5-5 71,3-3-492,-3 2 0,9-9 30,-2 3 546,7-3 0,3-1 0,5 0 0</inkml:trace>
  <inkml:trace contextRef="#ctx0" brushRef="#br0" timeOffset="13">19096 10313 7974,'0'-6'552,"0"-4"-249,0 8 1,-4-4 26,0 2 441,-5 3-384,8-9 1,-9 8-46,2-1 0,-3 0-10,-4-1 0,1 3 4,-5-3-32,5 3-136,-8 6 0,5 1 61,-2 6-61,-2-1 0,3 6-39,-5 2 1,6 2 53,1 2 0,4 4-186,0-1 1,2 5 50,2-4 0,3-1-144,5-3 0,2 2 46,1-2 1,4 3-141,4-7 1,6-2 55,2 2 0,7-8-15,5 0 0,2-7 39,1 0 1,2-4 67,2-4 0,-2-2-22,6-6 0,-6-3 12,-2 0 0,-2-4 100,-9 3 0,-3 0-77,-9 1 0,-4-3-26,-3-5 1,-3 0 42,-1 0 1,-9-3 3,-2-1 0,-8-3-19,-1 3 1,-1 4 3,-2 4 0,-4 5 18,1-1 0,3 2-33,4 2 1,5 4-71,-1 4 0,2 1-131,2 2 239,4 5 0,-3 2 0,4 4 0</inkml:trace>
  <inkml:trace contextRef="#ctx0" brushRef="#br0" timeOffset="14">19473 10233 7990,'0'-11'-398,"0"4"2000,0-3-1061,0 9 0,0-5 420,0 2-269,0 2-579,0 8 1,3 2 88,1 11 0,0 1-73,-4 2 1,4 6 95,0 3 1,1 2 13,-2 1 1,-1-1 0,2-3 0,-2 3-65,2-2 0,-2-3-99,6-2 1,-5-3-109,0-4 1,0-2 355,1-6-46,-3 1-1058,4-1-119,-5-5 0,0-2 899,0-8 0,0 3 0,-5-9 0,-1 4 0</inkml:trace>
  <inkml:trace contextRef="#ctx0" brushRef="#br0" timeOffset="15">19438 10313 7990,'12'-10'0,"-1"2"683,1-2-343,-1 9 1,5-8 477,4 5-484,1 0 0,6 1-71,-1-1 1,6 0-39,-1 4 1,0 1-167,0 3 1,-3-1 101,-5 4 0,-1 2-237,1 6 1,-5-1 141,-3 5 0,-7 0-205,-4 4 0,1 0 65,-2 0 1,0 3-19,-7 1 0,-6 4 5,-5-5 0,-5 5 97,1-5 1,-4 1-97,-4-4 0,3-2 63,-3-2 1,3 2-166,1-6 0,2-1-39,2-6 0,-2 0-146,6-4 1,4 4-479,3-4 543,6-1 0,-3-4-637,5-3 945,0-2 0,5-10 0,1-2 0</inkml:trace>
  <inkml:trace contextRef="#ctx0" brushRef="#br0" timeOffset="16">20009 10245 8000,'0'-12'120,"0"4"1,0 1-121,0 4 1079,0-2-178,0 0 159,0 4-354,0-4-472,0 15 1,0-2 5,0 7 1,0 6-146,0 2 1,0 8 101,0-1 0,0 2-96,0-2 1,0 3 78,0-2 1,0 1-327,0-2 0,4-2-25,0-5 1,0-4-124,-4 0 1,0-5 27,0 1 0,4-6-75,-1-2-341,1-4 157,-4 2-652,0-5 781,0-5 1,0-1-247,0-6 1,0 1 641,0-1 0,-5-4 0,-1-2 0</inkml:trace>
  <inkml:trace contextRef="#ctx0" brushRef="#br0" timeOffset="17">19918 10245 7950,'4'-8'-34,"0"0"327,4 6 1,-1-3 464,4 5 0,6-4-68,2 0-205,2 0-160,2 4 1,1 0-75,3 0-85,-3 0 0,8 4-63,-6 0 1,2 5 1,-1-2 0,-4 7-117,0 2 1,-2 4 104,-6-1 1,3-1-222,-6 1 0,2 0 45,-7 4 1,-2-1-41,-1 1 0,-3-1 157,-1-3 1,-1 2 184,-3-2 1,-7 3-88,-8 1 0,-3-2-63,-1-2 0,-8 3-101,-4-3 1,-1-1 126,1 1 0,4-5-293,-4 1 0,7-3-66,-6-5 1,9 2-563,2-5 0,5 0 173,7-4 653,-1 0 0,6 0 0,1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9.280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3815 6064 8000,'-7'-6'4,"2"0"150,5 2-123,0 3 104,0-4 214,0 5-189,0 5 1,0-3-74,0 6 0,-4-1 111,1 5 0,-5 1-160,4 2 1,-4-1 77,5 5 1,-5 0-166,4 4 0,-1 0 54,1-1 0,2 1-59,-6 0 0,1 5 21,-5 2 0,5 2 54,-1-1 0,0 2-46,-3-3 0,0-2 57,-1-1 0,6-7-105,2-1 0,1-5 85,0 1 0,1-6-135,-1-1-146,1-6-454,2 3-355,0-5 616,5 0 462,-3 0 0,8-10 0,-4-3 0</inkml:trace>
  <inkml:trace contextRef="#ctx0" brushRef="#br0" timeOffset="1">3860 6064 8082,'-5'-6'0,"4"1"302,-4 5 79,5 0 1,0-5-140,0 4 111,0-4-1,0 5-246,0 5 70,5 1 0,-4 5-53,3 1-62,2 4 1,-4 2 14,1 5 1,2-4 76,-1 0 0,4 0-140,-4 4 1,5 0 70,-2 0 0,0-4 23,0 0 0,-3 0 14,4 4 0,-1-1-58,5 1 0,-5 0 21,1 0 0,-1-1-9,5-3 0,-1-2-91,1-1 0,-5-5 105,1 0-235,0 1 173,3-6-495,0 6 137,-4-6-798,-2-1-142,-5-5 357,0 0 0,-5 0 914,-3 0 0,-2 0 0,-1 0 0</inkml:trace>
  <inkml:trace contextRef="#ctx0" brushRef="#br0" timeOffset="2">3643 6510 8097,'-11'-6'0,"4"-1"612,4 3-280,1 3 1,4-4 81,1 5 1,4 0-150,4 0 0,6 0-160,2 0 0,2 0 146,2 0 0,1 0-221,3 0 0,-3 0 97,3 0 0,-2 0 124,2 0 0,-3-4-478,3 0 1,-3-3-668,-2 3 1,-3-4-118,1 5 0,-7-5 165,3 4 846,1 0 0,-4-1 0,4-1 0</inkml:trace>
  <inkml:trace contextRef="#ctx0" brushRef="#br0" timeOffset="3">4329 6122 8063,'-7'-12'382,"2"6"-382,5-4 991,0 8-579,0-3 0,-1 5 280,-3 0-291,3 0-143,-4 0 1,5 2-80,0 1 10,5 4 0,1 4-68,6 1 1,-5 0 69,1 4 0,-1-3-222,5 6 1,3-3 73,0 3 1,0 0-159,-3 4 1,3-1 81,0 1 1,2-4-30,-2 0 1,-2-1 97,2 1 0,-2-1 41,-2-3 1,-3-2 102,-1 2 0,0-2-79,0-2 1,3-1 14,-2-2 1,-2 1-17,2-5 0,-4 3-387,3-3 104,-4 0 202,2-4-1264,0 0 418,-4 0-870,4 0-833,-5 0 2530,-5 0 0,-6 0 0,-7 0 0</inkml:trace>
  <inkml:trace contextRef="#ctx0" brushRef="#br0" timeOffset="4">4568 6076 8164,'0'-12'-516,"0"1"344,0 5 1109,0-4-138,0 8 116,0-3 18,0 0-569,0 4-404,0-4 237,-5 10 1,3 1 197,-6 6-494,1 4 153,0-3 1,-4 13-261,-1 1 211,1 0 1,-7 6-91,3-3 1,-2 3 121,-2 1 1,-1 1 167,5-1 0,-4-5-135,4-2 1,1-4 66,6-4 1,-2 1-16,2-5 0,3 0-70,1-3 0,3-4-49,1-1-373,0-4-1094,0 2-1120,0-5 2584,5 0 0,2-5 0,4-2 0</inkml:trace>
  <inkml:trace contextRef="#ctx0" brushRef="#br0" timeOffset="5">4820 6087 7988,'0'-6'-412,"0"1"2059,0 5 0,0 5-1382,0 3 0,0 3-24,0 4 0,1 3-49,3 5-22,-3 0 0,4 3 17,-5 1 0,0 3-52,0-3 1,0 5 19,0-2 1,0-1-164,0 2 0,0-7 91,0-1-79,0 0 0,4-11 27,0 4 1,-1-4 38,-3 0 1,4-5-713,0 1 349,0-5-1640,-4 2 1664,0-5 0,5-5 0,1-2 0</inkml:trace>
  <inkml:trace contextRef="#ctx0" brushRef="#br0" timeOffset="6">5139 6190 8034,'0'-11'1395,"0"-1"-941,0 6 129,0 1 517,0 5-1270,-5 0 192,-1 5 1,-5 1 131,-1 6 1,-1 3 49,-2 0 1,3 7-154,-4 1-32,4-1 1,0 8 136,1-4 1,-1-2-210,1 3 1,5-2 16,2 2 1,2-7 129,2 3 0,2-8-74,2 1 1,2-1 76,5-4 0,2 3-79,2-6 0,2-3 55,2-1 1,4-3 12,-1-1 1,1-4-31,4 0 1,1-6-1,-1-1 1,-1-1-174,-3-3 0,0-1 112,0 0 1,0-4-83,-1 1 1,-4-4 62,-3-3 1,-2 1-218,-2-1 0,-4-2 58,-3 1 1,-4 1-109,-4 3 0,-8 4-38,-7 0 0,-2 6 128,-2 2 0,0 0-579,0 8 460,-5-1 1,4 4-148,-2 0 1,1 4-678,3-1 1144,4 6 0,-4 3 0,5 6 0</inkml:trace>
  <inkml:trace contextRef="#ctx0" brushRef="#br0" timeOffset="7">5505 6110 7965,'0'-11'0,"0"4"0,0-3 1362,0 4-600,0 0-302,0 0-125,0 6-400,5 0 0,-4 2 109,3 2 0,-1 3-5,0 8 1,-1 3 94,1 5 1,3 5-181,-3 2 0,6 3 43,-1 2 1,-2-5-107,2 1 0,-1-2 146,5 1 0,-5 1 10,1-9 0,-4 3 126,3-10 1,-3 0-66,4-4 1,-6-3-316,2 0 222,-3-6-270,-1 3 50,0-5-1073,-5 0 858,4 0 1,-8-5-146,5-2 1,-4-4 564,0 0 0,-2 0 0,-2-1 0</inkml:trace>
  <inkml:trace contextRef="#ctx0" brushRef="#br0" timeOffset="8">5562 6202 7965,'0'-12'58,"0"6"1,0-4 349,0 2-159,0 3 461,0-5 17,0 9-537,0-5 1,0 8-239,0 2 1,1 2-55,3 5 150,-3 1 0,9-1-12,-2 1 0,2 3-214,2 0 120,-1 0-110,0-3 105,1-6 0,1 3 56,2-5-212,-2-1 222,3-3 1,-1 0-14,0 0 159,6 0-135,-9 0 1,6-3 63,-3-1-58,-2-5 1,4 3 16,-6-6 20,0-4-30,6 3 0,-4-3 28,2 4 0,-2-3 19,-2 0 321,0-1-289,1 5 1,-6 3 408,-2 1-197,2 4-191,-4-2 1,3 10-89,-5 3 1,3-1-207,1 5 0,0-2 150,-4 9 1,4 0 73,0 4 0,1 0-199,-1 0 165,-3-6 0,4 4 12,-5-6 175,5 5-96,-4-7 1,4 3 108,-5-4 48,5-1-233,-3 1 1,3-1-168,-5 1 196,0-6-222,0 4 85,0-4 1,1 2 158,3 0-944,-3-6 291,4 3 196,-5 0-1222,5-3 1590,-3 8 0,8-9 0,-4 4 0</inkml:trace>
  <inkml:trace contextRef="#ctx0" brushRef="#br0" timeOffset="9">6624 5916 7945,'0'-6'1076,"1"1"-418,3 5 320,-3 0-353,5 0-454,-6 0 1,3 5 203,1 2 1,0 9-53,-4 3 1,0 3-9,0 5 1,0 2 22,0 5-184,0 1 0,0-2 57,0-3 0,0 7 127,0-3-404,0 3 140,0-3 0,4-3 220,0-1-597,-1-4 226,-3 2 0,0-7-127,0-2 363,0 3-110,0-10 0,0 1 24,0-5 1,0-4-14,0 3 17,0-4 25,5 2 32,-3-5-187,8 0 126,-9 0 0,5 0-766,-2 0 343,-2-5 220,3 3 1,-2-8 129,1 3 0,0-4 0,-4 0 0</inkml:trace>
  <inkml:trace contextRef="#ctx0" brushRef="#br0" timeOffset="10">9822 6064 8387,'0'-6'1917,"0"1"-1124,0 5-523,0 5-313,0 1 40,0 6 0,-1 4 58,-3 3-33,3 8 1,-12 2 69,5 6 1,-6-5-147,3 0 0,3-3 9,-3 4 1,2-2 70,-2 1 0,0-2-56,4-5 1,2-5 71,5-3 1,0-2-511,0-2-244,0-5-274,0 5-624,0-10 852,5-1 758,1-7 0,6-9 0,-1-2 0</inkml:trace>
  <inkml:trace contextRef="#ctx0" brushRef="#br0" timeOffset="11">9811 6019 8070,'0'-17'0,"-4"5"0,0-4 0,0 4 0,4 0 0,0 6 2349,0 1-677,0 5-793,5 0-576,-4 0-99,10 0 1,-6 5 145,2 3-394,3 7 80,-3-3 0,4 10 373,1-3-559,-1 3 176,0 0 1,1 1-36,-1 0 34,6 5 1,-3-4-124,5 3 1,-5 1 66,1-2 0,1 5 63,0-4 0,-1-2 19,-4-6 1,1 1 127,-1-5 1,-1 4-62,-2-3 1,1-1-180,-5-4 1,3-3-344,-3 0-796,0-6-2,-4 3 842,0-5 1,-5 0-893,-3 0 1,2 0 1251,-2 0 0,-4-10 0,-6-3 0</inkml:trace>
  <inkml:trace contextRef="#ctx0" brushRef="#br0" timeOffset="12">9765 6384 8022,'-5'-6'839,"3"1"-358,-3 5 1,7-4 63,1 0 0,0 0-161,5 4 1,1-1-181,6-3 1,4 2 23,7-6 1,0 4-229,4-3 1,2 0-146,6 0 0,-6-2-250,2 5 1,-3-3-110,-1 3 1,-3-1-1275,-8 1 1778,2 3 0,-8-5 0,3 6 0</inkml:trace>
  <inkml:trace contextRef="#ctx0" brushRef="#br0" timeOffset="13">10290 6064 8147,'0'-11'0,"0"0"763,0 4 50,0-3 431,0 9-383,0-4-247,0 5-373,5 0 1,2 5-174,4 2 1,2 5 110,2 3 1,-1-2 113,5 2-112,0 3 0,0 0-196,0 4 37,0-4 1,4 4-75,0-3 69,0 2 1,-4 1 49,0-3 0,-5 3 23,1-3 0,0-2 71,-3 2-210,1-5 61,-6 3 1,4-4-109,1 2-31,-6-8 1,4 9 24,-2-9 0,-2 0-367,2 0-1185,-6-4 735,8 2-297,-8-5 1,4 0 1215,-2 0 0,-3-5 0,4-2 0</inkml:trace>
  <inkml:trace contextRef="#ctx0" brushRef="#br0" timeOffset="14">10701 6030 8094,'-6'-18'905,"1"-3"-492,5 8-169,0-3-67,0 4 0,0 5 612,0-1 456,0 6-798,0-4-109,0 6 1,0 6-312,0 1 0,-5 8-37,-3 4 1,1-1 123,-5 1 1,3 4-81,-6 4 1,-6 4 48,-2 0 1,-3-2-51,3 1 1,1-4-113,-1 1 0,1 0-33,3 0 0,-1 0 71,5-4 1,-1-6-184,5-1 1,3-2-563,1 1 545,4-8 1,-2 9-163,5-9-663,0-2 644,0 0 1,0-3-548,0 1 12,0-1 957,0 3 0,5-10 0,2-2 0</inkml:trace>
  <inkml:trace contextRef="#ctx0" brushRef="#br0" timeOffset="15">10953 6030 8084,'0'-11'0,"0"4"467,0-3 117,0 9 515,0-4 790,0 5-1537,0 5 207,0 1-383,0 11 0,1-3 177,3 5-364,-3 0 201,4 4 1,-4 1 92,3 3-107,-3-3 1,4 5-150,-5-3 1,4-1 59,0 1 1,0-2-227,-4-1 0,0-1 100,0-3 1,0-3-236,0-4 0,0-1 63,0 1 96,5-6-1157,-4-1 389,4 0-1306,-5-4 1029,0 4 462,0-5 698,5 0 0,-3 0 0,3 0 0</inkml:trace>
  <inkml:trace contextRef="#ctx0" brushRef="#br0" timeOffset="16">11364 6099 8043,'0'-12'361,"0"6"473,0-4-247,0 9-17,-5-10 0,2 10-131,-4-3 1,3 3-277,-4 1 0,0 5 82,-3 3 0,0 6-198,-1 1 0,0 7 65,-4 0 0,4 1-63,-4 4 0,4 1-51,0-2 1,5 5-102,-1-4 0,6-1-64,-2-3 1,2-1 63,2-3 1,2-2 157,2-1 0,2-4-12,5 4 0,5-9 105,-1-3 0,6-3-63,2-1 1,1 0 96,7 0 1,-5-5-123,5-2 1,-2-7 13,1-2 1,-2 0-12,-5 1 0,-1 1 32,-3-5 0,0 0-123,-8-4 0,3-4 61,-6 0 1,-3 0-340,-1 0 1,-6 3 44,-5-3 1,-2 3 47,-10 1 1,0 7-56,-4 4 0,-5 2-321,-2 6 0,1 0-844,-2 4 881,11 0 0,-6 6 552,11 1 0,-5 3 0,2 2 0</inkml:trace>
  <inkml:trace contextRef="#ctx0" brushRef="#br0" timeOffset="17">11843 6076 8023,'0'-18'713,"0"2"-62,0 4-281,0 6 771,0-4-263,0 8-332,0-3-420,6 16 0,-5-3-63,3 11 0,-3 0 281,-1 4-382,0 0 88,0 5 0,1 0 311,3 2-559,-3 3 165,4-3 1,-1 0-348,0 1 276,0-6 1,0 3-39,-1-5 1,1-6-151,-4-1-742,5-4 411,-4 0-449,5-6 495,-6-1-1072,0-5 1649,0-5 0,-6-6 0,0-7 0</inkml:trace>
  <inkml:trace contextRef="#ctx0" brushRef="#br0" timeOffset="18">11923 6144 8023,'0'-16'0,"-1"6"709,-3-5-5,3 9 557,-4-9-428,5 14-669,0-9 28,0 9-7,0 6 0,0 2-131,0 8 1,4 2-215,0-2 157,4 0 1,-1 1-4,4-1 1,2 0-173,2-3 0,-2-5-7,2 1 0,-2-6-58,-2 2 218,1-3 0,-1-1 58,0 0 1,1 0-32,-1 0 241,1 0-113,-1-5 0,1-1 47,-1-5-117,0-1-32,1 1 0,-1-2 228,1-2-196,-1 2 0,0-7 5,1 5 1,-2-1 98,-2 5-42,2-1 27,-9 6-266,9 1 0,-8 6 56,1 3 163,-1 8-78,-2 0 0,-4 14 70,0-4 0,0 5 10,4 0 0,0 2-66,0 5 0,0-3 5,0-1 1,0-3-97,0 3 0,1-8 107,3 1 1,-2-8-36,1 0 0,2-2-120,-1-2-245,0-4 152,-4 3-401,5-9 146,-4 4 449,4-5 0,-10 0 0,-1 0 0</inkml:trace>
  <inkml:trace contextRef="#ctx0" brushRef="#br0" timeOffset="19">12689 5973 7975,'0'-6'0,"0"-4"0,0 7 0,0-5 0,0 5 0,0-5 1036,0 6-185,0-4-147,5 1-352,1-1-182,5 0 0,1-3 168,-1 5-80,1-5-60,-1 8 0,-3-6-26,-1 4-87,1 1 1,3-3-142,1 5 1,-2 5 78,-2 3 1,0 3-92,-4 5 0,1-2 58,-1 5 0,-3 0-29,3 4 1,-8 4 74,-3 4 0,-3-2-144,-2 2 1,0-1 31,-4 4 1,2 1-77,-5-1 1,4-1 120,-4-3 1,5 1 19,-1-8 1,3 2 142,5-6 1,-2-6-92,5-2 0,-1-3 308,1-1-187,3 3 105,-4-8-104,10 3 0,1-5 189,6 0 1,-1 0-106,1 0 0,0 0 113,3 0 1,-1 0-216,5 0 1,-3 0 40,3 0 0,-5 0-95,1 0 0,-1 0 83,1 0 0,-2 0-193,2 0 0,-6 0-60,-1 0-6,-1 0 0,1 0-383,-1 0-153,-4 0 1,1 0-960,-8 0 1,-2 0 1579,-6 0 0,-4 0 0,-2 0 0</inkml:trace>
  <inkml:trace contextRef="#ctx0" brushRef="#br0" timeOffset="20">15418 6053 7999,'0'-6'209,"0"-4"130,0 8 58,0-8 68,0 9 113,0-9 58,0 8-45,0-8-2,0 9-136,0-4-116,0 5 1,0 5-384,0 3 1,-4 3 122,1 4 1,-6 2-156,1 2 1,2 6-12,-2-2 0,0 4-53,-3-1 1,3-2 20,1 3 0,-1 1 100,-3-1 1,3-1-7,1-3 1,3-4 39,-4 0 0,6-5-44,-2 1 1,3-6 30,1-1-892,0-6 491,0 4-1009,0-1 334,0-4 1076,0 4 0,-6-10 0,0-1 0</inkml:trace>
  <inkml:trace contextRef="#ctx0" brushRef="#br0" timeOffset="21">15350 6019 7999,'0'-13'-57,"0"-2"57,0 2 0,0 0 1326,0 6-549,0 4-25,0-2 530,0 5-1251,0 5 0,5 5 78,2 6 0,5 4-45,3-1 1,-2 3 140,2 0 13,3 1-729,-1 5 493,6-9 1,-1 12 42,-3-8 1,2 2-30,-2-2 1,-1-2-16,1-2 1,-5 3 0,4-8 132,-3 5-64,-2-5 1,2 2 39,-7-4-168,2-6 213,-9 4 0,8-7-62,-5 4-1168,0-4 378,1 7 381,-4-9-1277,4 5 1011,-10-6 1,2 0 601,-4 0 0,-6 0 0,-5 0 0</inkml:trace>
  <inkml:trace contextRef="#ctx0" brushRef="#br0" timeOffset="22">15270 6339 8038,'0'-7'688,"5"-3"59,-4 9-287,9-4-386,2 5 98,0 0 1,10-2-237,-3-1 61,8 1 0,-2-3-61,5 5 1,-3 0 145,3 0 1,-4-3-548,1-1 1,-3 0 264,-2 4 0,-2-1 200,-1-3 0,0-3 0,3-4 0</inkml:trace>
  <inkml:trace contextRef="#ctx0" brushRef="#br0" timeOffset="23">15795 6030 8057,'0'-11'700,"0"4"-351,0-3 1,1 9 115,3-3 3,-3 3 174,4 1-335,1 0-133,0 0 0,2 4-24,-1 0 1,-3 8-145,4 0 0,-1 5-76,5-1 0,-1 4 165,0-1 0,5 6-105,-1 2 1,1 0-51,0-4 0,-2-1 71,5 1 0,-5-4 97,1 0 0,1-1 20,0 1 1,-1-2-13,-4-6 16,1 0-63,-1 1 0,0-2-285,1-2 0,-5 0 9,1-4-1299,-5 5 839,7-8 409,-9 5-1272,4-6 1286,-5 0 0,-5-6 0,-1 0 0</inkml:trace>
  <inkml:trace contextRef="#ctx0" brushRef="#br0" timeOffset="24">16126 6007 8057,'0'-17'435,"0"1"-87,0 9 1,0-3 165,0 8 58,0-8-229,0 9 29,0-4-552,-5 15 145,4 3 0,-11 11-20,1 2 1,0 5 219,-5 7 1,0-2-181,1 2 0,-6 1-50,2-1 1,-2 3 23,-2-7 0,0 1 62,0-8 0,5-2 198,3-6 1,3 2-206,0-6 1,5-4-240,-1-3-430,5-5 346,-2 2-609,5-5 0,2 0 918,1 0 0,4-5 0,4-2 0</inkml:trace>
  <inkml:trace contextRef="#ctx0" brushRef="#br0" timeOffset="25">16378 6007 8034,'0'-6'654,"0"1"971,0 5-1244,0 5 1,0 1-138,0 6 1,0 4-1,0 3 1,0 3-15,0 1 0,0 0 20,0-1 1,0 3-215,0 1 0,0-2-22,0 3 1,1-4-130,3-4 0,-3 1 87,3-5 0,-2 1-73,2-5 0,-3-3 161,3-1 1,-3-3 3,-1 4-2729,0-6 1296,0 3 1369,0-5 0,5 0 0,2 0 0</inkml:trace>
  <inkml:trace contextRef="#ctx0" brushRef="#br0" timeOffset="26">16652 6133 8071,'0'-18'0,"0"6"0,0 4 0,0 0 0,5 2 0,-4 1 0,4 5 0,-5 0 2075,-5 5-1366,-1 1-357,-6 6 1,1 4-238,-1 3 1,1 3 40,0 1 1,-1 1-238,1 2 0,4-1 60,4 1 1,1-2-143,2-1 1,2 0 27,1 0 1,4-5 29,4-3 123,6-2 0,-3-6 374,5 1-235,5-6 1,0 3 59,2-5 1,4-1-107,0-3 1,-1-2 171,2-5-187,-6-1 1,3-1 153,-5-2-420,-5 2 273,3-8 1,-12 3-290,3-5 132,-9-5 1,2 4-61,-5-2 1,-6 2-180,-5 1 1,-2 1-415,-6 3 0,-5 0 325,-7 8 1,2-2-95,-1 9 1,4 0 21,0 4 1,3 2-746,4 1 1199,2 4 0,1 9 0,-2 2 0</inkml:trace>
  <inkml:trace contextRef="#ctx0" brushRef="#br0" timeOffset="27">17154 6076 7991,'0'-12'0,"0"6"0,0 0 0,0 2 254,0 3 1,0-3 399,0 8 0,0 0-39,0 7-926,0-2 259,0 12 1,0 1 177,0 5-139,0 4 105,0-7 1,0 6 6,0-4 1,4-2-47,0 3 0,0-7-53,-4-1 100,5 0 28,-4-1 1,5-3 67,-2-7-402,-3 2 230,4-9 0,-5 3-317,0-8 1,0-2-93,0-5 1,0-1-240,0 1 0,0-2 169,0-2 0,0 1 114,0-5 0,-1 0 66,-3-4 1,3 0 72,-3 0 0,3 1 250,1-1 1,0 4-130,0 0 1,0 5 508,0-2 1,0 4 320,0 0 266,0 6-604,0 1-4,0 0-140,0 4 0,4 4-76,0 9 0,3 2-277,-3-3 1,4 1 51,-5-1 0,6 0-50,-1 1 159,2-1 0,2-1 105,-1-2 0,0-3-36,1-5 0,-1 0-60,1 0 0,-1 0-25,0 0 0,5-1 57,-1-3 1,0 1-53,-3-4 1,-1-1 43,0-3 0,1-1 30,-1 1-82,1 0 0,-5-1-155,1 1 202,0 4-211,-2-3 1,3 8 112,-5-6 102,-1 6-35,-3 2-77,5 11-312,-3 2 178,3 8 0,-5-3-48,0 5 405,0 0-130,0 0 0,1-1 129,3 1 5,-3-5-201,4 4 1,-4-8 270,3 5-245,-2-5 1,4 1 135,-2-8-43,-3 3 22,4-3-1338,0-1 426,-4-1-125,4-5 875,-5 0 0,6 5 0,0 2 0</inkml:trace>
  <inkml:trace contextRef="#ctx0" brushRef="#br0" timeOffset="28">18113 5905 8046,'0'-12'0,"0"5"0,0-1 166,-5 5 13,4-2 1,-4 0 368,5-2-23,0 2 52,0-6-56,0 5-59,0-5-231,0-1 1,4 5 495,0-1-496,5 5 0,-7-5-34,6 4 0,-4 0-32,3 4 0,-3 0-183,4 0 1,-1 0 48,5 0 0,-5 0-160,1 0 1,-1 0 124,5 0 0,-1 0 64,1 0 1,-1 4-409,1 0 0,-5 1 54,1-2 149,-6 4-29,3-1 37,-5 4 1,0-3 312,0 4-198,-5 0 1,-2 1-11,-9-1 0,3 5 7,-7-1 0,3 0 282,-2-4 1,-2 3-71,6-2 0,0 6-137,3-7 1,1-1 19,0-2-30,4-1 0,1 1 66,2 0-214,3-6 166,-4 3 25,5-5-51,0 0 1,1 4 147,3 0 0,-2 0-98,6-4-53,0 0 1,3 3 26,0 1 0,2 4-148,2-4 0,-2 5 97,2-2 0,2 3-113,-2 2 1,4 3-50,-4 0 1,4 4 71,-3-4 1,-1 4 5,-4-3 1,1 3 21,-1-4 0,-1 5 96,-2-1 0,-3 3-88,-5 1 0,0-4 298,0 0 0,-6-1 93,-6 1 0,-1-2 391,-6-1-541,0-4 0,-7 1 423,-1-5-368,-5-1 0,4 0 349,-2-4 0,-3-1-139,3-2 0,-2 0-193,1 0 1,5 0-34,7 0 1,2-2-227,6-1 1,3 0-449,1-5 1,4 5-632,-1-5 1,3 4 397,1-3 0,1 0-1269,3 0 1945,2 2 0,11-1 0,1 0 0</inkml:trace>
  <inkml:trace contextRef="#ctx0" brushRef="#br1" timeOffset="29">6019 6967 8563,'-5'-7'1745,"3"2"-1415,-3 5 0,7 0-60,1 0 0,0 0-4,5 0 0,-1 0 38,5 0 0,-1 0-79,0 0 1,1 2-20,-1 1 0,2 0-99,2 5 1,-1-1 34,5 5 0,4-1 181,4 0-89,4 1-476,-1-1 390,9 1 1,-1-1 140,8 1 124,2-1-145,9-5 0,-2 4 50,-6-2-253,6 2-146,-8 7 1,8-3 19,-1 5-628,-3-5 701,-6 7-1431,6-3 1350,1 5 0,9-2 55,0-2 1,-30-8 0,0 0-189,30 8 1,-29-9-1,1 0 181,3 0 0,0-1-113,-4 0 0,1-1 48,5 0 0,1 0 0,25 5-10,-30-5 0,0-1-48,0 0 1,1-1 98,28 5 0,-1 1 123,-5-1-129,0 6 1,-10-7 151,3 5-51,-8-5 1,1 7-117,-5-6 63,-5 1 174,0 4 1,-13-3-173,3 2 0,-6-6 342,2-1 0,-5-2-286,1 1 1221,-3-1-1266,0-1 1,-1-4 515,1 3-526,-1-3 1,1-1-386,-1 0 172,0 0 1,1-5 93,-1 4 1,-4-6-169,-4 3 1,3 2 117,-3-6 1,1 5-511,-4-5 458,-5 5 0,-1-7-20,-6 3 0,1 2-47,-1 1 114,1-3 25,0 1 0,-1-2 85,1 1 89,4-1-231,-3-3 439,4-1-190,-6 1 0,5 0-112,-1-1 472,1 1-179,0-1-58,-3 1 63,4-1 18,-6 6 410,1-4-108,0 9-229,-1-4 1,1 5-107,-1 0 0,6 1-247,2 3 14,-2 2 1,5 2 234,-3-1-395,2 1 121,2 3 1,6 1 245,1-1 0,7 1-71,1-1 1,6 4 274,-2 0-344,2 1 28,2-5 337,0 0-332,-5 6 0,3-4 113,-2 2-355,3-2 119,1-2 0,-6-3 237,-1-1-267,-4 1 67,-5-2 0,2 1 294,-6-4-158,1-1 1,-5 6-68,-3-4 269,-2 5-262,-11-8-53,0 10 1,-6-6 26,0 2 1,-5 2 116,-3-5-635,4 5 329,-1-8 1,2 4 131,3-5-1527,3 0 483,9 0-1432,-1 0 1635,6 0 1,2 0 852,8 0 0,7-5 0,7-1 0</inkml:trace>
  <inkml:trace contextRef="#ctx0" brushRef="#br1" timeOffset="30">10770 6738 8242,'0'-6'-183,"0"1"266,5 5 243,-4 0 50,4 0 417,-5 0-131,0-5-238,0 4 109,0-5 24,0 6-440,-5 6 1,3-4 32,-6 6-13,0-1 1,-7 5-34,0-1 1,-5 4 50,1 1 1,-8 4-99,-3-1 0,-5 8 93,-3 3 0,-1-1-128,-3 2 1,-6-1-212,2 4 0,-6 1 163,3-1 1,-1 0 180,4 0-429,1 1 193,-1-1 0,-3-4-202,-1 1 1,1-2-24,3 2 207,0-4 1,6-4-7,2 0 0,3 0-439,5 0 333,-3 0 124,9-6 0,-4 1-92,5-3 290,5-2-198,-3 4 1,8-10 159,-2 1-22,-3-1 0,4 4 330,-5-4 0,5 0-402,-1-4 1,-2 0 231,2 5 1,0-6-201,3 2 87,1 2 1,0-5-315,-1 3-71,6-2 1,-1-2-953,4 0 695,1 0 173,-3 0-1026,5 0 840,5 0 8,2 0 1,-1 0 548,4 0 0,-9-2 0,3-2 0,3-2 0,-1-5 0</inkml:trace>
  <inkml:trace contextRef="#ctx0" brushRef="#br1" timeOffset="31">9377 7572 8242,'0'-11'27,"-2"0"264,-2 4 9,3-3 139,-4 3 200,5 1 0,0-4 221,-5 9-610,4-4 1,-9 8-211,2 1 1,2 9 257,-2-2-47,0 3-453,-3-2 204,5-1 0,-4 3-329,2-3 273,-2 3 0,2-7 32,1 4 0,3 1-54,-4-1 0,2 0 10,-2 1 1,-1-5 24,5 1 0,-1-4 127,2 3 0,1-3-59,-2 4 78,-2-6 16,5 9 15,-4-10 9,5 4 1,1-5-91,3 0 0,2 4 295,6 0 0,5-1-95,6-3 1,5-1 336,6-3 0,3 2-157,5-6 1,-4 4 585,8-3-650,-8 4 0,4-6-688,-8 5 274,-7 1 130,-6 3-2739,-8 0 1326,-2 0 703,-6 0 623,-10 5 0,-11 1 0,-8 6 0</inkml:trace>
  <inkml:trace contextRef="#ctx0" brushRef="#br1" timeOffset="32">7344 8143 8249,'0'-6'2808,"0"1"-2008,0 5-707,0 5 7,0 1 0,-2 11 26,-1 2 0,1-2 81,-2 2-415,3 0 284,1 4 1,4 0 76,0 0-234,0 0 72,1 0 0,-4 3-88,3 1 41,2 0 0,-3-5 63,4 1 0,-3-4 25,4 0 0,-5-3 80,5 3 1,-4-5-100,4 1 0,-6-3 167,2 0 0,-2-4-76,2-1-170,-3-4 157,5 7-631,-6-9 280,0 4-1381,0-5 1310,0-5 0,-2 3-1596,-2-6 872,3 0 1055,-9-3 0,4-1 0,-6 1 0</inkml:trace>
  <inkml:trace contextRef="#ctx0" brushRef="#br1" timeOffset="33">7309 8177 8355,'0'-11'-593,"0"5"508,0-5 1194,0 5-187,0 0-211,5-4-187,2 8-229,4-3 0,2 5-3,2 0-96,3 0 1,1 0 262,0 0-447,0 0 250,4 0 0,0 0-322,0 5 108,-1 2 0,0 4 360,-3 0-604,-3 1 175,-4-1 0,-1 1 157,1-1-346,-6 6 150,-1-5 0,-1 5-180,0-6 270,0 1 12,-4 4 0,-2-3-212,-2 2-68,-2-2 271,-5-2-267,-1 1 235,-4-1 0,-2 0-8,-5 1-192,0-1 88,1 1 1,-1-2 68,0-2-523,0-3 328,5 0 0,2-4-1091,4 3 649,1-3 72,5-1-517,0 0 1124,6 0 0,0 0 0</inkml:trace>
  <inkml:trace contextRef="#ctx0" brushRef="#br1" timeOffset="34">8006 8189 8127,'-11'-7'0,"-1"-3"0,5 9 0,-1-3 433,5 3 119,-2 1 74,0-5-196,4 4 0,-5-5-96,2 6-140,3 6 1,-4-4 14,5 6 1,0-1-16,0 5 1,-2 0-54,-2 4-41,3-4 0,-5 10 74,2-3 0,3 4-104,-3 3 0,-1 0 161,1 4-500,0 1 192,4 3 0,0-4-213,0 1 219,0-6 27,5 8 0,-2-12 224,4 1-121,-4-6-59,7 0 276,-3-4-233,-1-1 1,0-3 37,-2-1-707,-3-4 254,4 2 173,-5-5-391,0 0 177,0-5-1677,0-2 2090,-5-9 0,-1 3 0,-5-3 0</inkml:trace>
  <inkml:trace contextRef="#ctx0" brushRef="#br1" timeOffset="35">7846 8223 8101,'6'-11'555,"5"4"-258,-5-3 0,5 8 197,1-6 85,-1 5-273,6-7 0,-3 9 299,5-3-331,5 3 1,0 1 185,3 0-283,-3 0 1,1 0 177,-2 0-440,2 5 171,-12-4 0,3 9 189,-4-2-501,-6 2 242,4 7 0,-8-3 118,1 5-705,-1-5 422,-7 7 0,1-3-458,-8 5 423,4-5 0,-13 3-163,6-2 166,-5 3 57,2-4-208,-5 3 12,0-3 253,6 0 1,0-2-78,6-4 247,-1-1-174,1-5 0,4 4 165,4-2 39,1-3 99,2 5-14,0-3 22,0-1-97,5 4 1,2-7 220,4 4 1,2-3-182,2 4 0,3-6 103,5 2 0,0 1 53,-1-1-36,1 0-86,0-4 0,0 4 192,0-1-718,-5 1 269,3-4 0,-8 0-1319,2 0 739,-2 0 270,-2 0-1774,-5 0 581,5 0 1543,-10 0 0,9 0 0,-4 0 0</inkml:trace>
  <inkml:trace contextRef="#ctx0" brushRef="#br1" timeOffset="36">8771 8326 8089,'0'-18'0,"-5"2"609,4 4-35,-9 6-176,3-4 324,-4 3-348,0 1 0,-1 1 130,1 5-264,-1 0-63,1 0 0,-1 1-26,1 3-46,-5 2 1,3 7-194,-2 2 1,-2 4 40,2 8 261,-5-3-451,7 9 205,-4-9 0,6 8 11,0-6-236,-1 6 161,6-8 1,1 4 43,5-5-213,0 0 121,5-5 1,1-2 102,6-4 13,4-1 18,2 0 413,10-4-250,-4-2 1,9-6 61,-3-3 1,3-3 177,2-4 1,-6-4-47,-3 0-137,4-6-93,-11 3 1,7-1-161,-7 0 24,-2 0 0,-5-3 282,-4-1-885,-5 0 332,2 0 191,-5 0 0,-9 0-384,-3 0 279,-7 6 1,2 0-1045,-6 6 821,0-1 1,0 6-132,0 2-470,0 3 574,1 1 0,4 0 454,3 0 0,2 5 0,1 1 0</inkml:trace>
  <inkml:trace contextRef="#ctx0" brushRef="#br1" timeOffset="37">9125 8246 8138,'0'-6'293,"0"0"974,0 1-785,0 4 0,0-3-103,0 8 0,0 4-276,0 7 198,0 3-270,0 5 140,0 4 0,4-1 172,0 4-311,0 1 157,-4 3 1,1 0 134,3 1-492,-3-1 174,4-5 0,-1-2-56,0-8 199,5-3-70,-8-4-538,4-1 169,0 0 284,-4-4-1135,4-2 376,-5-5 370,0 0-1397,0-5 755,-5-2 1037,4-9 0,-14-2 0,2-5 0</inkml:trace>
  <inkml:trace contextRef="#ctx0" brushRef="#br1" timeOffset="38">9011 8234 8138,'8'-7'0,"-1"-1"936,1 1-523,-2 0 0,4-2 239,-2 6 237,7-6-506,-2 7 0,9-4 221,-3 2-327,2 3-97,2-9 0,1 9-40,3-3-89,-3 2 50,4 2 0,-7 0 88,-2 0-110,3 0 1,-9 6-201,2 1 1,-4 3 108,-3 2 0,-3-1-577,-5 1 419,0-1 1,-1 0-106,-3 1 105,-2 4 62,-11-3 1,-2 7-209,-8-4 152,3 4 0,-4-6-86,5 5 1,2-5-231,2 1 0,-1-2-82,4-2 1,5-4-236,3-4 797,6 4 0,2-6 0,6 4 0</inkml:trace>
  <inkml:trace contextRef="#ctx0" brushRef="#br1" timeOffset="39">9468 8634 8075,'-6'0'2604,"0"0"904,6 0-3830,6 0 315,-5 0-1661,4 0 653,-5 5 1015,5-3 0,1 3 0,6-5 0</inkml:trace>
  <inkml:trace contextRef="#ctx0" brushRef="#br1" timeOffset="40">10005 8143 8098,'0'-6'-143,"0"1"3425,0 5-2798,0 10-307,0-3 1,0 14 6,0-6 112,0 10-119,0-6 1,0 12 296,0-1-238,0-4-392,0 12 472,0-9-139,0 5 0,3 0 178,1 1-252,0-6 89,1-1 0,-4-5 170,3-1 100,-2-4 119,3-1-301,-4-6 16,4-4 58,0 3-351,-4-9-142,4 4-1664,-5-5 1238,0-5 1,0 2 82,0-4 482,0-1 0,-5-8 0,-1-2 0</inkml:trace>
  <inkml:trace contextRef="#ctx0" brushRef="#br1" timeOffset="41">15601 7012 7557,'-6'-5'283,"0"4"502,6-4-170,-5 5-221,4 0 37,-4-5-11,5 4-52,0-4 631,0 5-650,5 0-550,-4 0 198,4 0-111,-5 5 0,0 1 84,0 5 0,0 5 73,0-1 0,0 1 33,0 0 0,-1 1-6,-3 6 0,2 0 121,-6 0 0,4-4-105,-3 0 0,-1 0 80,-3 4 1,3 0-58,1 0 0,0-2-139,0-2 1,-4 3 74,4-3 1,0 4-116,0 3 1,-1 2 29,-3 3 79,-1 2 0,0 0 8,-3 5 0,-3 1-11,-5-1 1,3-1 5,-3 5-1217,2 0 1198,-6 8 0,4-3 26,0 3 0,-4-3-233,1-2 0,-6 5 163,1-1 55,-2 1 0,-2-4-81,-3-1 1,1 1 77,-5 0 0,4 1-38,17-23 0,0 1 1,-21 23 12,20-21 1,-1 0 0,-1-3 0,1 1-44,-2 2 0,0-1 0,-2-1 0,-2 0-182,-1 2 1,-1-1-1,-3 0 1,-1 0 109,0 1 0,1 0-192,-1 1 1,-1-1 0,-1-1 0,-1 0 186,-2 3 0,0-1 99,1 1 1,-2 0 0,-3-2 0,-2-1 2,2 1 0,1-1 0,-1-1 1,0 0-1,-1 1 1,-1 1-1,0-1 1,-1 0 3,-2 1 0,-1-1 0,-1 1 0,1-2-17,0 1 0,1-2 0,-1-2 1,1-1-14,-3 2 0,1 0 0,1-2 0,1 0-35,-3-1 0,1 1 0,0 1 1,1 0 6,2-3 0,0 0 1,0 0-1,0 1 68,0-1 1,1 0 0,-2-1 0,0 0-3,-2 1 0,-1 0 1,4-2-1,0 0 65,2-2 0,0 0 0,2 1 0,1 0-137,1-3 0,0 1 1,3 1-1,1 0 137,-3-1 1,2-1 0,4-1 0,1-1 118,0-2 1,0 1 0,-23 7-51,-1 2 1,6-2-82,3-6 471,-1 1 1,16-1-456,0 1 0,5-5-249,6 1 213,0-6 1,5 4 911,3-6-1196,2 5 1263,7-4-1414,1 4 424,5-5-1156,0 0 759,0-5-129,0 4 234,0-4 1,4 3-265,0-2 361,4 3 0,-5-5-105,5 2 0,-6 1-201,2-4 478,2-1 0,-4-3-147,1-1 0,2 5 378,-1-1-200,0 1 1,-4-5 204,0 1 0,0 3 110,0 1 67,0 4-110,0-7 1,-1 9 151,-3-3-42,3-3-289,-9 6 1,3-4 50,-4 5 0,-1 5-92,1 3 0,-4 2-12,0 1 0,-5 1-146,5-1 0,-4 2 109,4 2 0,0-2-85,3 2 0,2 1 106,3 0 1,2 0-158,5-1 1,0-2 65,0 2 0,10-2 234,5-2 0,5 0-136,3-4 0,0-2 407,0-5 1,0 0-151,-1 0 0,-3 0-96,0 0 0,-8 0-1529,0 0 1047,-7-5 0,-2 4 260,-9-3 0,-11 8 0,-11 2 0</inkml:trace>
  <inkml:trace contextRef="#ctx0" brushRef="#br1" timeOffset="42">8726 9205 8210,'-7'-6'0,"2"0"0,5 2 661,-5 2 81,4-3-15,-4 5 39,5 0-569,0 5 0,1 3-82,3 7 0,-2-1 144,6 5 1,0 0-149,3 4 0,0 4 99,1-1 1,3 5-172,0-4 1,6 3 126,-2-3 1,2 4-144,2 0 1,1-2 94,3 1 0,2-3 21,5 4 0,2-1-381,2 4 0,-3-3 292,3-1 0,2 1 100,-2 3 1,8 0-53,-5 0 0,8 1-32,-4-1 0,1-4 7,3 1 1,0-2-266,0 2 0,-2 0 228,3-4 0,-8 0-11,-4-5 1,1 1-203,-1 0 0,4-4 239,-4 0 0,1-5-47,-1 1 0,-2-2 19,2-2 1,-6-3-7,-2 0 0,-5-5-15,2 5 1,-4-4 147,-4 4 0,-2-5-186,-6 5 0,0-6 259,1 2 1,-1 1-380,1-1 0,-1 0 198,0-4 1,1 0-241,-1 0 0,1 0-3,-1 0-381,1 0 93,-1 0-34,0 0 104,-4 0-349,-2 0-36,-15 0 0,2-1 218,-7-3 0,1 1 34,-1-4 1,2-1 165,-2-3 1,2 3 182,2 0 0,-1 1-10,1-5 1,1 1 254,2 0 1,2-1-69,2 1 1,3-1 14,-3 1 0,-1 3 613,1 1-299,0-1 950,-1-3-912,4-1 1,-6 6 816,4 2-244,1 3 45,-3-4-378,5 3-552,0-3 1,5 5 96,3 0 64,2 0 1,5 4 200,1 0-396,4 5 34,-7-8 1,7 8 236,-5-5-310,0 5 18,-3-3 1,-2 2 54,-3-1 6,4 1 51,-10-2 1,4 4-133,-5-2 119,0 2 1,0 2-75,0-1 0,-4-3 81,0-1 0,-5 0-141,2 0 0,-2 3 80,1-2 1,-2-3-1540,3-1 721,-4 2 788,0-5 0,0 5 0,-1-6 0</inkml:trace>
  <inkml:trace contextRef="#ctx0" brushRef="#br1" timeOffset="43">9479 10873 8116,'0'-17'320,"4"8"440,0-2-481,0 2 1,0-2 145,-1-1 1,1 5-116,-4-1 1,1 5 50,3 0 1,-2 0 226,1-1-183,-1 3 1,-2-3-201,0 8 1,0 4-169,0 7 1,-4-1 69,0 5 1,0 1-130,4 7 0,0-3-105,0 2 0,0 2 77,0-1 0,0 4-18,0-5 0,0 5 156,0-5-199,0 1-10,0-4 56,0 0 0,4-4 169,0 0-81,0-5-106,-4 2 39,5-4 0,-4-5-853,3 1 377,-3-6-60,-1 3 117,0-5 100,0-5-1148,0-1 886,0-5 0,1-6 625,3-2 0,-3-3 0,4 0 0</inkml:trace>
  <inkml:trace contextRef="#ctx0" brushRef="#br1" timeOffset="44">9456 10827 8122,'0'-11'-651,"0"3"558,0 0 1077,6 1-129,-5-5-187,9 1 31,-4 5-347,6-5 0,-1 9 218,1-6-361,4 6 0,-1-5-38,8 4 1,-1 1-1,8-2 0,-3 3-91,3 1 1,-3 0 95,3 0 1,-6 0-169,-1 0 1,-1 1 36,-7 3 1,0 3-220,-3 4 0,-6 0 66,-2 1 1,-3-1 2,-1 1 0,-5 3-14,-2 0 0,-10 5-101,-6 0 1,-1-3-176,-6 2 0,2-3 158,-7 3 0,5-5-93,-4 1 0,1-3 103,6 0 1,5-2-168,7-2 0,3-3-295,0-5 176,6 0 28,1 0 0,6 0 485,3 0 0,2-5 0,6-2 0</inkml:trace>
  <inkml:trace contextRef="#ctx0" brushRef="#br1" timeOffset="45">9982 10758 8089,'0'-11'-91,"0"5"981,0 1 960,0 5-1636,0 5 0,0 6 153,0 8-280,0 3 17,0 1 1,-1 4 50,-3 4 16,2-3 1,-3 7-3,5-4 1,0 4-111,0-4 0,0-3-86,0-2 0,0-1 38,0-3 0,4-3-28,0 0 0,0-8 99,-4 0-23,0-7-687,5 6 236,-4-9 60,4 4-1010,-5-5 825,0-5 1,0-1 516,0-6 0,0-4 0,0-2 0</inkml:trace>
  <inkml:trace contextRef="#ctx0" brushRef="#br1" timeOffset="46">9959 10816 8181,'11'-12'-147,"1"1"1,-1 3 146,1 0 1248,-1 6-752,6-8 1,-3 7 449,5-4-616,0 4 1,3-2 5,1 5 1,0 0-19,0 0 0,-4 0-263,0 0 0,-4 5 126,4 3 0,-9 2-231,2 1 1,-8 1 99,0-1 0,-4 2-313,-4 2 1,-3-1 17,-4 5 0,-6 0-87,-2 4 0,-2 0 126,-2 0 1,1-1 95,3 1 0,-1-4 60,5 0 0,1 0-29,6 4 1,3-5-154,5-3 0,0-2 110,0-2 46,0 1-138,5-1 144,2-4 1,9-2 113,3-5 60,3 0-163,1 0 1,-1 0 254,1 0-259,-5 0 0,2-4 339,-4 0-232,4-5 0,-7 4 90,2-3 0,-8 2 39,-3 2 7,-3 3 0,1-5 40,2 2 193,-3 3-165,4-4 200,0 5-362,-4 0 21,4 0 60,0 0 9,-3 0-314,8 0 224,-9 5 1,5-3 86,-2 6-249,3-6 62,-1 8 0,4-5-81,-2 3 29,2 2 1,5-8 41,0 1 1,6-1-49,-2-2 64,2 0 111,2 0-92,0 0 0,0-4 6,0 0 145,-1-5-152,1 3 0,-4-6 10,0 1 228,-10 0-99,6-1 0,-13-3 2,2 0-95,-3-1 5,-1 0 1,-5 2-235,-3-5-19,-7 5 256,-3-8-509,-5 10 276,0-5 1,1 7 19,-1 2-754,-5 3 571,4 5 0,-5 0 7,2 0 1,7 5-107,-3 3 1,6 2-1017,-2 2 698,10-1 749,-6 6 0,9-5 0,-6 5 0</inkml:trace>
  <inkml:trace contextRef="#ctx0" brushRef="#br1" timeOffset="47">10850 10827 8139,'0'-18'1215,"0"2"-706,0 4-80,0 1 120,0 5-310,0 0 1,0 8 30,0 2 0,0 2-191,0 5-40,0 6 1,0 2 320,0 7-294,0-1 114,0 8 1,0-6-55,0 4 0,0 1 17,0-6 102,5 6-332,-4-8 56,4 4 0,-3-5 198,1 0-270,-1-5 96,3-2 1,-5-5-398,0 1 104,0-6-1282,0-1 831,0-5 18,0-5 1,0 3-51,0-6 783,0-5 0,-5-4 0,-2-6 0</inkml:trace>
  <inkml:trace contextRef="#ctx0" brushRef="#br1" timeOffset="48">10770 10804 8117,'5'-11'0,"-4"-1"713,3 1-357,2 5 1,1-3 113,4 5 0,1-5 125,-1 1 0,5 2-144,4-2 1,1 6-184,2-2 1,0-1-171,0 1 1,-1 0 139,1 4 1,-1 2-204,-3 1 1,0 4-61,-8 4 0,2-3-42,-9-1 1,0 1-113,-4 3 0,-2 2-58,-1 2 164,-4 3 192,-9 0-97,-7 3 1,-1-3-5,-3 5-168,3-5 77,1 3 0,0-8 109,1 2-621,4 3 393,6-10 0,3 7-86,6-7-751,-1-3 1029,4 0 0,5-5 0,1 0 0</inkml:trace>
  <inkml:trace contextRef="#ctx0" brushRef="#br1" timeOffset="49">11181 11181 11014,'0'6'1744,"0"-1"1,0-3-1028,0 2 34,0-3-11,0 9-472,0-9-69,0 4-337,0-5-735,0 5 562,0-3-4210,0 3 4521,5-15 0,1-3 0,6-10 0</inkml:trace>
  <inkml:trace contextRef="#ctx0" brushRef="#br1" timeOffset="50">11615 10816 8087,'0'-12'0,"0"6"443,0-4-252,0 3 0,1-3 170,3 3 1,-1-2 665,4 5-494,-4-5 1,7 4-228,-2-3 1,-2 3 53,2 5 0,-1-1-95,5-3 0,-4 3-45,4-3 1,-3 4 9,6 4 0,1-2 29,0 6 1,-1 0-138,-4 3 1,5 4 40,-1 0 0,-5 6-226,-6-2 1,1 4 77,-1 3 0,-2 0-189,-6 4 0,-2 1 47,-5 3 1,-5-4-31,1 1 1,-5-5 56,1 5 0,-2-6-222,2 2 302,-2-3 1,8-5-28,-2 0 0,2-5-9,2 1 277,-1-7-2,6-3-241,1 0 285,5-4-117,0 4 0,5-3-99,3 1 444,2-1-267,6 3 1,2-5 382,5 0-269,0 0-31,5 0 128,-4 0-303,9 0 1,-8 0 147,6 0 97,-6 0-221,3 0 1,-6 0-249,-3 0 0,-3 0-912,-5 0 929,1 5-2700,-6-4 1355,-1 4 1420,-5 0 0,-5 2 0,-1 4 0</inkml:trace>
  <inkml:trace contextRef="#ctx0" brushRef="#br1" timeOffset="51">7001 9319 8407,'-6'0'50,"-1"0"138,3 0-61,3 0 0,-5 0 278,2 0-49,3 0-210,-9 6 0,5-4 229,-3 6-152,-2-1 1,3 5-34,-4-1 0,0 1-6,-1-1 0,0 5-90,-4 3 0,4 7 4,-4 1 1,0 3-100,1-3 0,-2 8 90,2-1 0,2 3-62,-2-3 0,2 5 90,2-1 0,1 5-92,2-1 0,3 6 55,5 1 0,0 1-61,0-4 0,1 4-246,3 4 1,2 1 177,6 3 1,-1-1 73,1 0 1,-1 4-19,1 0 1,-5-29 0,1 2 29,-1-2 1,1 0 0,2 1 0,0 0-21,0-1 0,-1 1 0,2 2 0,0 1 73,0-2 0,1 1 0,0 0 0,0 1-43,1-2 0,1 0 1,1-1-1,3-1 5,0 0 1,2 1 0,1-2 0,2 1-263,0 0 1,0 1 0,0-1 0,1-1 229,2 0 1,1-1-1,-1-3 1,1-1 70,2 1 1,-1 0 0,1-1 0,1 1-64,0 0 1,1-1 0,0 0 0,1-1 44,2 0 0,1 0 1,-3-2-1,-1 0-45,0 0 0,-1 0 0,1 1 0,-1 0 53,-2-1 1,1 0 0,1 1 0,1 0-28,-2-2 1,-1-2-38,-2 0 0,0 0 0,4-1 0,0 1 25,19 14 1,6 0-124,-2 1 148,-2-1-9,0 0 0,-5-3-187,4-1-26,2-5-1071,5 3 1272,-5-10-18,4 4 0,-12-10 9,6 4-784,-11-4 764,11 0 0,-19-2 332,4-2-460,-9 2 138,7-9 0,-14 5 288,0-2-530,-5-3 1253,-7 4-1282,3-5 1003,-9 0-1382,4 0 1,-14-1 369,-2-3-787,-3-2 580,3 0 0,-1-4-294,1 2-116,4-2 449,-3-2 0,9 1-350,-3-1 216,-2 6 177,5-4-50,-5 4 428,6-6 0,-5 6 0,4 1 0,-8 4 0,5-3 0,1 2 0,-2-3 0,3 5 165,-3 0 226,5 0-167,0-5 105,0 4 589,0-4 102,0 5 0,5 0-479,3 0-355,-3 0 12,5 0 1,-2 0 213,7 0-388,-2 0 144,3 0 0,-3 0 165,2 0-174,-2 5-15,3 1 1,-8 6 61,-1-1-45,1-4 30,-2 8-222,-1-8 36,-5 10 0,0-6 253,0 1-284,-5-1 147,-1 1 0,-10 0 116,-3 4-312,-3-4 59,-1 5 0,0-6-725,0 1 376,6-1 86,0 0-1925,1 1 1052,3-6 1152,2-1 0,0-5 0,5 0 0</inkml:trace>
  <inkml:trace contextRef="#ctx0" brushRef="#br1" timeOffset="52">10256 11626 8216,'0'-7'-989,"0"-1"848,0 1 1288,0-5-680,0 6 0,-4-1 242,0 4-227,1 1-148,-3-3 0,4 5-73,-6 0 1,6 2-1,-2 1 1,-1 4-57,1 4-19,-5 1 1,7 5 247,-6 6-407,5 0 221,-2 5-142,0 0 1,3 1-180,-6 5 1,4 1 73,-3-1 0,-1 0-74,-3 0 0,-2 2 85,-2 2-1104,-3-2 992,-5 3 0,-1-5-164,-3 0 154,3 1 1,-5-5 68,2 1 1,2-5 21,-5 5 1,3-6 7,-3 2-11,4-3 1,-6-1-36,6-1-161,-1-4 100,4-1 0,2-5 74,2 4-479,2-9 58,11 9-419,-4-10 1276,8 0-885,-3 4-307,5-8 325,0 3-1062,0-5 1537,0-5 0,0 2 0,0-5-41,0 6-48,0-8 1,0 7 397,0-4-284,0-1 17,0 2 1,0-1 386,0 4-228,0 1-46,0-8 406,0 9-70,-5-9-193,4 8 199,-4-3-19,5 0 58,0 4-40,0-4 509,0 5-823,0 5 0,0-2 188,0 4-98,0 1-11,0-2-377,5 4 151,-4-8 1,8 8 182,-5-3-427,0-2 164,1 6 0,-4-9 63,3 6 1,1-5-19,-1 5 0,0-4 198,-4 3-179,5-4 116,-4 2 0,9-5 140,-2 0-209,-3 0 0,5 0 4,-2 0 1,6 0 38,1 0 1,5 0-401,-1 0 0,3 0-53,1 0 420,-1-5-76,-4 4 0,4-9 0,-5 3 0</inkml:trace>
  <inkml:trace contextRef="#ctx0" brushRef="#br1" timeOffset="53">7549 12997 11433,'0'11'819,"0"5"-667,0-1 111,0 5-65,0-2 0,0 6-109,0 3-132,0-3 372,0 4-582,0-11 240,0 10 0,0-12 105,0 8-366,0-8 205,0 7 1,0-9 16,0 2-177,0-2 53,0-7-19,0 4-169,0-4-877,0 1 581,0-2 315,0-5 1,0 0 0</inkml:trace>
  <inkml:trace contextRef="#ctx0" brushRef="#br1" timeOffset="54">7207 13088 8382,'0'-11'0,"0"-1"0,0 1 641,0 5-301,0-4 0,5 4 151,2-1 277,3-3-348,2 8 0,1-6 103,2 4-82,-3-5-226,10 8 0,-4-4 321,5 5-271,5 0-67,-4 0 1,9-2 386,-3-2-254,3 3-133,6-4 1,-2 5 50,5 0-772,-5-5 788,7 4-252,-8-9 58,-2 8 0,-2-4 237,-6 2-588,1 3 247,-4-4 0,-5 1 87,-3 0-422,-2 0 99,-7 4-149,4 0 1042,-9 0-908,5 0-437,-6 0 583,0 5 368,0 2-281,0 4 1,0 1-36,0-1 368,0 6-294,0 0 1,0 6 183,0 0 13,0 0-129,0 5 0,0-4 2,0 3 1,-2 0 7,-2 0 59,3-5-96,-4-1 1,5-8-9,0 2 1,0-2 23,0-2-390,0 1 170,0-6-11,0 4-982,0-9 528,0 5-1971,0-6 931,-5 0 1680,4 0 0,-9-6 0,3 0 0</inkml:trace>
  <inkml:trace contextRef="#ctx0" brushRef="#br1" timeOffset="55">8189 12974 8287,'0'-11'-277,"4"-5"277,-1 1 0,1 5 1488,1 0-334,-3 9-309,3-10-92,-5 10-343,5-4 1,-4 6-110,3 3-45,-3 8-65,4 0 1,-4 10 45,3-3-192,-3 8 210,-1-3-285,0 9 78,0-9 1,4 9 398,0-3-774,0 3 288,-4-4 1,1 4-8,3-2-270,-3-3 221,4 0 0,-5-11 67,0-1-340,0-4 86,0 0-1117,0-1 700,0-4-260,0-2-521,0-5 671,-5 0-493,4-5 1302,-9 3 0,9-13 0,-5 2 0</inkml:trace>
  <inkml:trace contextRef="#ctx0" brushRef="#br1" timeOffset="56">7960 13237 8287,'7'-7'104,"3"-3"147,-4 9-62,6-4 0,0 1 357,4 0-125,-4 1-102,10 3-197,1 0 69,1-6 1,5 5 191,-2-3-737,-3 3 325,4 1 1,-6 0-229,1 0 1,-4 0-484,0 0 0,-3 0 740,3 0 0,-5 5 0,2 2 0</inkml:trace>
  <inkml:trace contextRef="#ctx0" brushRef="#br1" timeOffset="57">8566 13020 8313,'0'-7'0,"0"-3"0,0 8 941,0-6-342,0 6 161,0-3 961,0 5-1750,0 5 222,0 1 0,0 9 194,0 0-275,0 6-24,0-4 0,1 6 112,3 0 0,-3 0 3,3 0 1,-3 1-376,-1 3 54,0-3 0,0 4-190,0-11 223,0 5 0,0-9 111,0 2 142,0-8-72,0 4-12,0-5 93,0 0-87,0-1 377,0-5-213,5 0-126,-4 0-36,10 0-180,-5 0 169,5-5 1,1 3 84,-1-6-282,6 6 71,-5-3 0,6 1 148,-3 0-349,3 0 281,0 4 0,3-1-196,-2-3 180,-2 3-6,5-4 1,-8 5-188,5 0 1,-5 0 22,1 0 1,-3 0-96,0 0 0,-2 1 96,-2 3-1204,-3-3 364,-5 4 340,0-5 0,-10 0 0,-3 0 0</inkml:trace>
  <inkml:trace contextRef="#ctx0" brushRef="#br1" timeOffset="58">8486 13180 8287,'0'-12'-303,"0"1"0,4 3 1625,-1 1-533,6 4-366,-2-2 1,4 5 51,0 0 1,6 0 9,2 0-360,2 0 98,2 0 1,4 0 159,0 0-561,-1 0 207,2 0 1,-8 0 29,3 0 0,-6-4-213,2 0 0,-9 1-1109,1 3 25,-2 0 1238,-2-6 0,-2 0 0,-5-5 0</inkml:trace>
  <inkml:trace contextRef="#ctx0" brushRef="#br1" timeOffset="59">8486 12963 8333,'6'-7'0,"0"-3"0,-2 3 955,-3 1-511,10 1 1,-5 2 181,5-1 0,5-4 151,-1 4-152,5 1-261,-2 3 0,6 0 117,3 0-775,-3-6 281,4 5 1,-7-4 328,-2 5-1952,3 0 1230,-9 0 0,7 0 406,-5 0 0,0 5 0,-3 2 0</inkml:trace>
  <inkml:trace contextRef="#ctx0" brushRef="#br1" timeOffset="60">9297 12928 8333,'-7'0'0,"-3"-5"0,8 4 443,-6-3 1,5 3-184,-7 1 247,4-5 65,0 4-182,-5-4 56,5 5-235,-5 0 0,-1 5 212,1 2-213,-1 3-15,-4 2 0,3 3-48,-2 0 178,2 6-65,-3-4-178,3 6 1,-3 0 177,9 0-40,-3 0-390,9 0 149,-4-1 0,5 1 179,0 0-425,5-5 198,1 3 1,11-8 111,2 2-189,2-2 195,2-2 1,4-4 384,-1-3-407,6-3 7,-8-1 1,8-1 196,-5-3 0,3-3 32,-3-4-356,-6 0 79,-4-1 0,-2 1 179,0-1-501,-5 1 246,1-6 0,-10 3 95,3-5-853,-3 5 564,-6-7 0,-5 4-980,-6-2 597,-4-2 373,2 3 0,-4-4-603,-1 3 336,0 3-61,0 5-312,0-1 336,0 6 598,6 1 0,0 0 0,6-2 0</inkml:trace>
  <inkml:trace contextRef="#ctx0" brushRef="#br1" timeOffset="61">9639 12928 8333,'0'-7'472,"0"-1"0,0 6 176,0-3-147,0 5 0,-4 5-14,1 2-139,-1 3-121,4 7 1,0-3 162,0 5-327,0 0 34,0 9 0,0-4-2,0 3-15,0 2 25,0 0 0,4 1-353,-1 1 212,6-6 18,-7 3-503,3-5 371,-5-5 0,0-2-134,0-4-252,0-6 71,0-1-2900,0-5 3365,0-5 0,0-6 0,0-7 0</inkml:trace>
  <inkml:trace contextRef="#ctx0" brushRef="#br1" timeOffset="62">9605 12928 8333,'6'-11'0,"1"3"0,-4 1 741,-1-1-390,8 2 0,-4-3 143,6 5 399,-1 0-444,0-1 0,6 4 210,2-3-399,3 3-65,0 1 0,6 0-115,3 0 0,-3 1 212,-2 3-555,-2 2 262,-1 6 0,-1-1 261,-3 1-717,-3-1 356,-9 5 0,-2-2-35,-5 5-308,0-5 306,0 8 1,-9-8-157,-2 5 18,-9 0 248,-2-1 1,-2 2 13,-3-5-52,3 6 33,6-9 145,-4 5-134,10-1 1,-5-3-23,6 2 164,4-2-127,2-7 0,5 4 21,0-2 1,2 1 1,1-1 0,4 2 170,4-3 10,6-2-184,-5 6 1,9-10 278,-6 3-247,5-3 4,-7-1-74,9 5 92,-10-4 4,5 4-1100,-6-5 352,-5 0 187,5 0-1088,-10 0 1579,4 0 0,0 0 0,1 0 0</inkml:trace>
  <inkml:trace contextRef="#ctx0" brushRef="#br1" timeOffset="63">10233 12906 8333,'0'-12'0,"0"1"965,0 4-352,5-3 41,-4 9 929,5-4-830,-6 5-438,0 5-120,0 1 0,0 11-7,0 2 0,0 2-190,0 2 1,-2 1 142,-2 3 1,-1 1-48,-2 2 1,-2 3-389,5-2 188,0-3-55,4 5 1,0-9-127,0 3 1,2-5 218,1-3 0,0 2 165,4-6 1,1-1-122,4-7 365,-1 4-157,5-10 0,1 4-116,2-5 4,3 0-4,-5 0 1,6 0-76,0 0 0,-4-1 146,0-3-1014,0 3 610,-1-10 0,2 9-75,-5-6-1119,1 1 395,-10 0 394,4-3-1115,-9 9 1785,-1-9 0,-6 3 0,-5-4 0</inkml:trace>
  <inkml:trace contextRef="#ctx0" brushRef="#br1" timeOffset="64">10199 13191 8292,'0'-6'42,"5"1"-42,3 5 1411,2-5-858,1 3 0,6-3 264,2 5-292,7-5-334,-2 4 1,9-8-216,-2 5 76,2-5-376,-4 8-528,4-4 643,-14 0 0,3 4-326,-11-3-233,0-3 499,1 6 269,-11-9 0,-2 4 0,-11-6 0</inkml:trace>
  <inkml:trace contextRef="#ctx0" brushRef="#br1" timeOffset="65">10119 12906 8460,'6'-7'-1267,"4"-3"1086,-3 9 1644,9-9-870,2 8 1,5-4 295,0 2-243,5 3-302,1-9 0,6 9 159,3-3-142,-2-3-157,3 6 1,-2-5-307,-3 2 119,3 3 76,-8-4 1,0 5-1617,-2 0 1065,-8-5 1,-2 3 457,-6-2 0,1-2 0,-1 0 0</inkml:trace>
  <inkml:trace contextRef="#ctx0" brushRef="#br2" timeOffset="66">10747 12906 11948,'0'-7'777,"0"2"0,0 14 0,1 2-757,3 2 59,-3 5 1,4 0 134,-5 5-188,0-1 0,0 2 0,0 2 1,0 1 556,0-2-1006,0-1 204,0-6 1,0 2 124,0-5 60,6 1-63,-5-10 422,4 4 147,-5-9-412,0 4 1,-4-6-11,0-3 49,0-2-85,-1-5-158,4-1 1,-4 1 190,5-1 1,-1-3-21,-3 0 1,3-4 0,-3 2 0,3 1-116,1-1-219,5-3 142,-4 7-35,4-8 0,0 4 0,3-3 0,1 1-158,-2-1 345,3 3-3,-8 1 216,8 4-182,-9 6-120,9-4-163,-9 8 236,5-3 0,-3 10-127,1 3 16,0 2 70,1-3 0,-2 3 0,4-4 86,2 0-111,1 4 85,7-3 1,-5-1 128,4-2-154,1 2 0,0-4 0,3 1 134,-1-1 0,-1-4 0,2 0 0,-2-3 101,-1-2 0,-2 4 0,-5-5 0,-1 0 90,-2 2 0,0-4-180,0 2 544,-1-2-314,-1-1-188,1-1 0,2 6-50,-1 2 1,-4 4 0,0 5 0,-1 5 17,-2 4 1,0 8-80,0 1 1,0 1 30,0 6-18,0-4 0,0 7-109,0-3 0,0 2 107,0-2 1,0 2-188,0-5 0,4-1-214,-1-3 0,5-4 1,-3-1-961,1-1-1496,-3-2 1,2-8 1958,-5 1 836,5-6 1,-4 9-1,4-5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39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5688 3244 7209,'0'-7'578,"0"-3"1,0 7-361,0-4 0,0 3 19,0-4 0,0 5-33,0-5 0,0 4 185,0-3-128,0 4 150,0-7-348,0 4 0,-5-1 82,-3 3 0,-2-1-119,-2 2 1,1-1 34,-1 4 0,-3 0-48,0 0 0,-5 1-97,1 3 0,-2 2 106,2 6 1,-2-1-84,2 0 0,-3 2 58,-1 2 0,0-1 57,1 5 0,-1 2-18,0 5 1,1-2 98,3 3 0,-2 1-55,2-1 0,1 3 18,-1-3 1,5 3 104,-1-3 0,3 1-68,5-2 0,-2-2-169,5 3 0,1-1 89,7 0 1,3-3-17,4 0 1,2 0 103,2-4 1,3-3 131,5-1 0,-1-2-66,1-1 1,0-5 115,0 1 1,4-6-118,-1 2 1,1-3-45,-4-1 1,0 0-64,-1 0 1,1-3 103,0-1 0,0-4-239,0 4 0,-4-3-6,0 3 1,-5-4-58,1 5 0,-2-5-8,-2 4 1,-3-4-405,-1 5 0,-4-1 289,2-1-647,-5 4 0,-1-5 359,-3 6 1,1 0-846,-4 0 0,3 0 1353,-4 0 0,1 6 0,-5 0 0</inkml:trace>
  <inkml:trace contextRef="#ctx0" brushRef="#br0" timeOffset="1">5825 3735 8058,'0'-7'335,"0"1"287,0 2-99,0 3 169,0-4 2170,0 5-2634,0 5 0,0-3-71,0 6 0,0 0 8,0 3 1,0 2 19,0 2 0,0-2-54,0 2 1,-4 3 64,0 1 1,0-2-155,4 2 1,-4-3 115,1 3 0,-1-4-136,4 4 1,0-5 77,0 1 0,0-2-54,0-2 0,1-1 83,3-2 0,-2 1 116,6-5-120,-5 0 0,3-4 104,-2 0-570,-3 0 1,5 0 47,-2 0-2938,-3-6 1762,4 0 1469,-5-5 0,-5-6 0,-1-1 0</inkml:trace>
  <inkml:trace contextRef="#ctx0" brushRef="#br0" timeOffset="2">6670 3426 8017,'0'-6'-1643,"0"0"2380,0 2-361,0 2 0,-1-4 374,-3 2-192,2 3-277,-8-4 1,8 5-54,-6 0 1,1 0-3,-5 0 0,4 0-64,1 0 1,-1 5 64,-3 3 1,-4 3-118,-1 4 0,-3-1 91,4 5 0,-4 0-124,4 4 0,0 1 63,3 3 1,2-3-109,2 3 0,3-7 17,5-1 0,2 0-48,1 4 0,4-5 127,4-3 0,3 0-25,5-3 1,-4 2 149,8-7 0,-2-2-81,1-1 0,1-3 138,0-1 1,0-1-104,0-3 0,0-2-186,-1-6 0,-2 5 7,-1-1 0,-6-1-118,3-6 1,-4 2 1,0-2 1,-2-3 110,-2-1 0,-3-2-472,-5-2 0,-2-1 165,-1-3 1,-4 7-378,-4-3 1,-2 4 231,-2 0 0,-8 3-321,-7 4 1,-1 6 171,-3 2 0,6 3-16,-6 1 0,7 0 594,0 0 0,8 5 0,3 1 0</inkml:trace>
  <inkml:trace contextRef="#ctx0" brushRef="#br0" timeOffset="3">6990 3449 8035,'0'-6'-249,"0"-4"1,-2 5 1377,-2-3-249,3-2 205,-4 3-191,5 1-281,0 1-423,0 5 0,0 5-171,0 3 1,0 6 163,0 1 0,0 5-165,0-1 0,0 3 80,0 1 1,1-1-125,3 1 1,-3 0 45,3 0 0,-2-1-117,-2-3 0,0 1-43,0-5 0,3 0 133,1-3 1,0-5-294,-4 1 0,4-4-122,0 3-943,-1-4 559,-3 2 305,0-5 1,-5-10-1,-1-3 1</inkml:trace>
  <inkml:trace contextRef="#ctx0" brushRef="#br0" timeOffset="4">6910 3392 8178,'6'-6'0,"-1"-4"0,0 8 482,3-2 1,2-1-28,1 2 0,1-1 17,-1 4 1,6-2-168,2-1 0,4 1-46,3-1 1,-2 1-152,3 2 0,1 4 136,-2 0 1,-3 4-173,-4-5 0,-5 6 51,2-1 0,-5-2-214,-3 2 1,-3-1 75,-5 5 0,0 1-116,0 2 0,-2-1-52,-1 5 1,-5-1 158,-7 1 0,-3 6 6,-5-2 0,0 2-2,0-2 1,1 0-3,-1 0 0,0-2 15,0-2 0,5-2 128,3-6 1,4 1-68,3-1 0,3-3 327,5-1-170,0 1 1,6-1 140,6 1 0,2-4 39,9 4 0,-3-6-176,7 2 1,-3-2-37,-2 2 1,1-3-3,0 3 1,-4-2-134,0-2 0,-5 1 349,1 3-1522,-2-3-505,-1 4-1257,-6-5 2891,-1 5 0,-10-4 0,-1 4 0</inkml:trace>
  <inkml:trace contextRef="#ctx0" brushRef="#br0" timeOffset="5">8394 3221 8024,'7'-12'-610,"-4"1"1744,-1-1-762,-2 1 1,0 0-94,0-1 0,0 5 36,0-1 1,0 4 142,0-3-22,0 4-193,0-7 1,-5 9-214,-3-3 1,-2 2-17,-2 2 1,-3 0-77,0 0 0,-5 6-73,1 1 1,-8 7 106,-3 1 1,-3 7-13,-2 1 1,-3 1 72,0 6 1,4 1 42,3 3 1,6-3-53,-2-1 0,8-1 151,4 2 0,4 2-94,3-3 1,3-1 2,5 2 1,10-5 208,5 5 1,7-6-107,5 2 0,-2-7 246,6-1 1,-2-5-110,1 1 1,2-6 81,-5-1 1,3-6-45,-3 2 1,1-3 6,-2-1 1,-2 0-278,3 0 1,-7 0-236,-1 0 1,-5 0-852,1 0 0,-2-3 589,-1-1 1,-1-4-1246,0 4 0,-4-1 737,-3 2 0,1 0 913,-2-5 0,1 1 0,-4-5 0</inkml:trace>
  <inkml:trace contextRef="#ctx0" brushRef="#br0" timeOffset="6">8577 3598 7921,'0'-12'0,"0"1"0,0 3 653,0 1 0,0 3-203,0-4 1,1 4 96,3-3 1,2 4-116,6-1 0,-1-1-196,1 1 1,-1-1 52,1 2 1,3 1-42,0-2 0,0 2-169,-3-2 1,-1 3 93,1-3 1,-1 4-148,0 4 1,1 1 46,-1 3 1,-4 3-214,-4 0 0,-1 2 82,-2 6 0,0 0-17,0 4 1,-2-4-157,-1 0 1,-4 0 79,-4 4 0,-1-4 7,1 0 0,0-4 54,-1 4 1,1-5 95,-1 1 0,5-3-54,-1-5 0,6 4 351,-2-4 52,2-2 0,2 5 0,2-8-35,2 2 0,-2-2-83,6 2 0,-1-3 183,5 3 1,-1-3-70,1-1 0,-1 0 8,0 0 0,2 0-113,2 0 1,-2 0-195,2 0 0,-2 0-200,-2 0 1,2 0-294,2 0 1,-6 0-1159,3 0 1,-7 0 805,2 0 0,-4 2 793,1 1 0,-8 4 0,-3 4 0</inkml:trace>
  <inkml:trace contextRef="#ctx0" brushRef="#br0" timeOffset="7">11375 3118 8050,'-11'-6'285,"-2"-3"-77,-2 5 1,-2 0 361,-2 4 1,-4 0-296,1 0 0,-1 1-63,-4 3 0,-2 2-186,-2 6 1,0 4 118,0 3 1,-5 3-125,1 1 0,0 3 135,4 1 1,0 4-133,4-5 0,0 6 69,4-2 1,6-2-27,1-1 1,8 1-144,0-1 1,5-1 104,0-3 0,8 0-62,6 0 0,7 0 92,8-1 0,5 0 121,7-3 1,-1-4-133,5-7 1,-6 1 215,3-5 0,-4-1-4,-1-3 0,-1 0 37,-2 0 1,-3-3-336,-5-1 1,-1-4 117,1 4 1,-5-5-54,-3 2 1,-2-3 71,-2-2 0,1 3-176,-1-2 0,-3 2 20,-1-6 1,-4 2-59,1 2 0,-3-1 58,-1 1-11,0-1 13,0 1 69,0 5-648,0 1 416,0 5 1,0 5 81,0 2 1,0 5 48,0 3 1,0 1 114,0 3 0,0 3-32,0-3 0,0 3 137,0 1 0,0-1 59,0 1 0,0-4-79,0 0 0,1-5 194,3 1 0,-1-2 199,4-1 30,-4-1-356,7 0 1,-5-3-100,3 0 1,-2-6-269,-2 2-625,-3-3-467,4-1 1,-5-1 610,0-3 0,0 2 668,0-6 0,0-5 0,0-4 0</inkml:trace>
  <inkml:trace contextRef="#ctx0" brushRef="#br0" timeOffset="8">11763 3483 8013,'-6'0'0,"1"-5"776,5 4 0,1-4-260,3 5 1,4-1-69,7-3 1,-1 3-166,5-3 0,1 1-83,7-1 0,3 3-40,8-3 1,-1 3-107,5 1 1,1-1 60,7-3 1,-2 3-133,5-3 1,-3 3-82,3 1 1,0-2-5,4-1 0,1 1-35,-1-1 0,-5 0 26,-3-1 0,-6 3-13,-1-3 0,-5 3 168,1 1 0,-4 0-6,-3 0 1,-5-4 110,-7 0 1,2 0-80,-6 4 0,0 0 127,-3 0-74,-6 0 392,4 0-431,-9 0 0,3-3-226,-8-1 1,2-1-320,-6 1-10,1 3 1,-5-8-155,1 5 0,3-1-105,1 1 160,-1 3 99,-3-9 354,-1 3 1,5 0 24,-1-1 0,2 4 194,-2-3 1,2 4 10,2-1 0,1-1 428,-4 1 235,4 1-319,-7 3-16,9 0-259,-4 0-55,5 0 0,5 0-14,2 0 1,5 3-11,3 1 0,7 4-8,4-4 0,6 3 7,-2-3 1,0 1-101,0-1 1,-6-3 76,-1 3 1,0 1-13,-4-1 0,-3 4 97,0-5-188,-9 6 0,2-2 92,-5 4 1,-4-3 35,-4-1 1,-10 1-15,-1 3 0,-2 1 18,-2-1 0,-3 1-241,-5-1 0,-1 0 129,1 1 1,4-1-790,1 1 1,0-5 379,7 1 1,3-4 412,5 3 0,4 1 0,-2 3 0</inkml:trace>
  <inkml:trace contextRef="#ctx0" brushRef="#br0" timeOffset="9">13739 3106 8019,'0'-11'199,"0"3"72,0 1 0,0 3 81,0-4 1,0 5 161,0-5 213,0 5-454,0-2 1,-1 5-135,-3 0 1,3 5 49,-3 3 1,3 7-105,1 4 0,0 4 73,0 4 0,0 2 53,0 5 1,0 1-39,0-1 1,4-4 25,-1 1 1,5-2-23,-4 1 1,1 3 0,-1-2 0,-3-3 26,3-2 0,1-5-11,-1-2 0,3-5-7,-3 1 0,1-2-19,-1-2-424,-3 0-809,4-4 537,-5-2-1578,0-5 972,0-5 1,-1-2 394,-3-4 0,-2 0-261,-5-1 1001,-1-4 0,-4-2 0,-2-5 0</inkml:trace>
  <inkml:trace contextRef="#ctx0" brushRef="#br0" timeOffset="10">13579 3072 8019,'8'-11'367,"0"-1"1,1 1-74,6 0 0,-1 3-3,5 0 0,0 6-32,4-2 0,5-1 0,2 1 0,3 0 22,1 4 1,2 0-54,2 0 1,-3 4-186,3 0 1,2 5 151,-2-2 1,-5 4-293,-7 0 1,-3 0 102,-4 1 0,-3-1-142,-9 1 0,-2 3 83,-5 0 0,-6 2 63,-5-2 1,-11-1 10,-9 5 1,-7-4 27,-3 4 1,-5-4-58,-4 4 0,5-5 69,-1 2 1,3-4-550,9 0 1,3-5 209,12 1 0,3-6 278,4 2 0,6 3 0,1-1 0</inkml:trace>
  <inkml:trace contextRef="#ctx0" brushRef="#br0" timeOffset="11">16229 3095 8043,'0'-11'0,"4"3"217,0 0 303,-1 1-168,-3-5 0,0 1-31,0 0 0,0 3-12,0 0 0,0 4-83,0-3 0,-1 4 236,-3 0-359,-2-4 1,-7 6 75,-2-3 0,2 4-122,-2 4 1,-3 0 102,-1 7 0,-3 3-241,-5 9 0,3 0 22,-3 0 1,3 5-29,1 2 0,0-1-20,1 2 0,-1-1 122,0 4 1,5-1-39,3-2 1,3 1 49,5-6 1,2 6-146,5-2 0,6 2 68,6-1 0,1-2 96,10-3 1,-2-5 92,5 2 1,0-10 232,0-1 0,-2-2 149,3-6 0,1 0-209,-1-4 1,1-2-226,-2-1 0,-2-2 59,3-3 1,-7-2-211,-1 2 0,-3-1 135,3 2 0,-6-4-890,3 4 0,-4-3 74,0-2 1,-6 1-1252,-2-1 1160,-3 1 0,-1 0 356,0-1 0,0 5 95,0-1 0,-5 4 154,-2-3 0,1 3 177,3-4 54,-4 6 0,6-9 404,-4 10 36,5-9 1,1 9 339,3-3 0,2-1-352,6 1 1,-1 0 165,1 4 1,-1 0-183,1 0 0,-1 0 3,0 0 1,1 2-128,-1 1 1,1 0-54,-1 4 1,0-3-11,1 4 0,-2 0-1,-2 3 1,1 0-158,-6 1 1,5-1 122,-4 1 1,0 4-339,-4 3 1,-4-1 94,0 1 1,-9 0-120,2 4 0,-7-4 82,3 0 1,-5-4-99,1 4 1,-2-5 32,2 1 1,1-2 64,3-2 0,4 1 80,-1-1 1,2-3-89,6 0 48,-5-6 23,8 8 1,0-7 167,5 4 1,5-4-97,-2 1 0,5 1 162,3-1 1,-1-1-56,5-3 0,-4 0-114,4 0 1,-4 0-97,4 0 1,-5 0-197,2 0 1,-4-3-1003,0-1 1,-5-1 137,1 1 1118,0-2 0,3-6 0,0 1 0</inkml:trace>
  <inkml:trace contextRef="#ctx0" brushRef="#br0" timeOffset="12">16960 3415 8032,'0'-7'1026,"-1"-1"-681,-3 4 114,3 0 644,-4 4-139,5-5-704,0 4 1,5-4-21,2 5 0,5 0 18,3 0 1,3-2-143,5-1 1,4 1 75,4-2 1,7 3-33,4 1 0,4 0 69,3 0 0,2 0-449,2 0 0,3-4 180,-3 1 1,-6-1-88,-1 4 1,-4-4-31,0 0 1,-1 0 125,-6 4 1,2-1-51,-7-3 0,2 3 66,-2-3 1,-3 3-100,-8 1 1,1-4 110,-5 0 0,-3 0 334,-5 4-397,-4 0 0,2-1-238,-5-3-251,0 3 1,-1-5-166,-3 2-24,-2 3 1,-6-8 284,1 5 0,-1 0-20,1 4 0,-1-1 141,1-3 0,0 3 251,-1-3-207,1 3-165,-1-4-1,6 3 460,-4-8 0,9 9 0,-4-9 0,5 9 0,0-6 143,0 3 472,0 3 0,1-4 260,3 5 0,2 0 415,5 0 1,1 4-1042,-1 0 0,2 1-122,2-1 1,-1-2-126,5 6 1,-1-4 50,1 3 1,-3-3-98,-4 4 1,2-5 110,-3 5 0,3-5-128,-6 0 1,-3 4 58,-1 0 1,-3 0-138,-1 0 0,-1 0 106,-3 0 0,-6 3 36,-5-2 0,-6 2-66,2 2 1,1-5 43,-1 1 1,2-1-382,-2 5 0,2-5 155,6 1 1,4-4-817,4 3 1,1-3 1060,2 4 0,5-6 0,2 4 0</inkml:trace>
  <inkml:trace contextRef="#ctx0" brushRef="#br0" timeOffset="13">18593 3049 8032,'0'-7'0,"0"-1"0,0 6 599,0-9 81,0 10 76,0-4 105,0 5 1,4 1-755,0 3 1,0 4 109,-4 7 1,0-1 126,0 5 1,0 1-116,0 7 1,0-2 102,0 6 0,0-5-161,0 5 1,0-2 57,0 2 0,0 2-170,0-3 0,3-2 96,1-1 1,0-3-40,-4-1 0,0-2 102,0-2 0,0 1-224,0-4 0,0-1-166,0-4-425,0-4 164,0 3 145,0-9 1,0 3-851,0-8 1,0 2 490,0-6 0,-4-1-542,0-6 0,-4 2 1189,0-2 0,-2-8 0,-2-1 0</inkml:trace>
  <inkml:trace contextRef="#ctx0" brushRef="#br0" timeOffset="14">18410 2912 8100,'0'-11'22,"0"-1"253,0 1 0,2 1 448,2 2 0,2 2-184,5 2 1,5 3-172,-1-3 0,9 2 83,-1-2 0,11 2-113,0-1 0,4 1-40,0 2 0,8 5-182,7 3 1,-6 1-151,-1-1 0,-8 2 63,0-3 0,-9 3-169,-6 2 1,-1-1-120,-7 1 0,-4-1 153,-3 1 0,-5-1-42,0 0 1,-4 1-5,-7-1 1,0 1 266,-11-1 0,-6 1-88,-5-1 0,-3-3 175,-1-1 1,-2-4-365,-2 1 1,-1-2-390,-3 2 0,0-3-2349,8 3 2900,-3-3 0,13 4 0,-4 2 0</inkml:trace>
  <inkml:trace contextRef="#ctx0" brushRef="#br0" timeOffset="15">4991 4500 8034,'6'0'786,"4"0"-352,-3 0 0,0 0-143,1 0 1,-2-1 266,2-3-454,2 2 0,-4-3 84,6 5 0,-1 0-137,1 0 0,-3 0 95,2 0 1,-2 0-61,6 0 0,2-1 86,-2-3 1,5 3-206,-1-3 0,4-1-80,4 1 0,-3-1 93,2 1 0,-1 2-44,-3-6 1,5 5 78,0-5 0,-1 5-71,-3 0 1,-4 1 86,0 2 0,-1 0-117,1 0 1,1 0 99,-4 0 0,4 0-42,-1 0 0,2 0 13,2 0 1,4 0-5,0 0 0,4 0 12,0 0 1,1-1-1,-2-3 1,3 3 38,-3-3 1,3 3-38,2 1 1,-1-4 93,0 0 0,-1 0-82,-2 4 1,2 0 144,-3 0 0,2 0-140,-2 0 1,3 0 13,-2 0 0,2 0-58,1 0 0,4 0 69,0 0 0,5 0-70,-1 0 0,4 0-103,3 0 0,-2 0 126,3 0 1,1 0 29,-2 0 1,4-1 4,-3-3 0,3 3 13,-3-3 0,3 3 5,-4 1 1,6 0 36,-2 0 0,-1 0-47,2 0 0,-5 0 100,4 0 1,1 4-91,3 0 0,1-1-10,3-3 0,-3 0 20,3 0 1,3 0-288,1 0 0,-31 0 0,1 0 240,-1 0 1,1 0 0,2 0 0,-1 0-2,29 0 0,-30 0 0,-1 0-247,27 0 1,3 0 263,-3 0 1,-27 0 0,1 0-17,29 0 1,-30 0-1,-2 0 13,29 0 0,-2 0 11,2 0 1,-28 0-1,0 0 27,31 0 1,-27 0 0,0 0-13,-3 0 0,0 0 0,3 0 0,0 0-45,-3 0 0,1 0 1,2 0-1,0 0 0,-2 0 1,-1 0 0,4 0 0,0 0-184,0 0 1,0 0 0,1 0-1,0 0 203,-1 0 0,0 0 0,-1 0 0,-1 0-47,-1 0 0,-1 0 1,2 0-1,0 0 38,0 0 0,1 0 0,-1 0 0,0 0-21,-2 0 0,0 0 1,0 0-1,-2 0-53,29 0 0,4 0 69,-8 0 1,-23 0 0,1 0 27,-1 0 0,0 0 0,2 0 0,-1 0 20,0 0 0,-1 0 0,31 0-49,-1 0 0,-30 0 0,1 0 11,1 0 0,0 0 0,2 0 0,0 0-14,-2 0 0,1 0 0,0 0 0,0 0 15,-2 0 0,-1 0 0,1 0 0,0 0-45,26 0 1,-28-1-1,0-1 30,-1 0 1,0 0 0,1 0-1,0 0-13,32 2 1,-32-2 0,0 0 32,28-2 0,1 1-4,-1 3 1,-3-2 33,3-1 0,2 1-37,-3-2 0,1 2 21,-4-2 0,1 3-15,-1-3 0,1-1 20,3 1 0,-5-1-28,5 1 1,-7 3-2,3-3 1,-5 2-3,-6-2 0,1 3-6,3-3 0,0 3-2,4 1 1,1-4 14,-1 0 0,-4 0-5,0 4 1,-2 0-1,2 0 1,-2 0-29,5 0 1,4 0 21,4 0 0,0 0-1,-4 0 1,-3 0 0,-1 0 0,-4-1-4,5-3 0,-2 3 31,1-3 1,2 3-25,-6 1 1,1 0-20,-5 0 1,2 0 16,3 0 1,-2 0-10,5 0 1,-2 0 4,6 0 0,-2 0-1,5 0 0,-2 0-5,-5 0 0,3-4-2,-3 0 0,4 0-1,4 4 0,-3 0 6,3 0 0,-6 0 23,-2 0 1,-1 0-23,2 0 1,1-1 6,-1-3 1,5 3 0,2-3 0,0 3 1,-4 1 0,5 0-10,3 0 1,-31-2 0,-1 0 2,1 0 1,1 0 0,1 0 0,0 0 2,0 2 1,1 0 0,-2 0 0,-1 0-4,1 0 1,-1 0 0,29 0-3,-27 0 0,1 0 1,-4 0-1,1 0-10,2 0 0,0 0 1,-3 0-1,0 0 110,32 0 0,0 0-79,-31 0 1,0 0 0,2 0 0,1 0 46,-1 0 0,0 0 0,2 0 0,0 0-51,-2 0 0,0 0 0,1 0 0,0 0 1,-1 0 1,0 0-1,3 0 1,1 0-16,2 0 1,0 0 0,2 0-1,1 0 22,-2 0 1,1 0 0,-1 0 0,0 0-187,1 0 0,0 0 0,-2 0 0,0 0 150,2 0 1,-1 0-1,-2 1 1,-1 0-24,0 1 1,0-1-1,2 0 1,-1 0 27,-3 0 0,0 2 0,3-1 0,-1 1-6,-1-1 0,-2-1 1,0 2-1,0 0 55,-1-1 0,0-1 1,-2 0-1,-2 1-32,1 2 1,-1-1 0,31 0 13,-30-1 1,-1 0-1,1-1 1,0 0-18,28 3 1,-1-3 198,-7 3 1,-2-2-127,-6-2 0,-4 0 458,-3 0 1,-4 0-364,-3 0 1,-3 0 556,-5 0 1,-4-4-609,0 0 0,-5-1 315,1 1 1,-2 1-492,-2-4 0,0 4 304,1 0 0,-1-3-360,1 3 0,-1-2 103,1 1 0,-1 2-574,0-1-131,1 1-82,-1-3-1647,1 4 1743,-6-4 0,-2 6 694,-8 3 0,-13-3 0,-7 4 0</inkml:trace>
  <inkml:trace contextRef="#ctx0" brushRef="#br0" timeOffset="16">10644 4865 7951,'0'-6'-10,"0"1"1099,0 0-161,0 4-129,0-5-110,0 6-466,0-5 281,0 4-410,0-4 70,0 5 1,0 5 21,0 3 0,0 2-12,0 1 1,0 2-29,0 2 1,0 2 39,0 2 1,0 2-16,0-2 1,0 3-98,0 1 1,0 1 119,0 3 0,0-2-157,0 5 1,0-3 74,0 3 1,0-3-16,0 4 1,2-6 20,1 2 1,0 1-139,4-2 0,-3 0 75,4-7 1,-6 1 15,2-5 1,1 0-80,-1-3 0,1-2 190,-1-2-431,-3 2 126,4-9 34,-5 4-330,0-5 0,-3-5-188,-1-3 1,-4-2-398,4-1 0,-1-4-425,1-1 0,2 0 1429,-6 1 0,6-3 0,-3-5 0</inkml:trace>
  <inkml:trace contextRef="#ctx0" brushRef="#br0" timeOffset="17">10484 4888 8024,'0'-7'812,"0"-1"-15,0 0-421,5-3 0,2-1-84,4 1 1,1 3 111,-1 1 0,6 3-122,2-4 1,2 6-3,2-2 1,1-1-94,3 1 1,2 0-15,5 4 0,0 0-46,1 0 1,-2 2 76,-3 1 1,7 2-242,-3 3 0,-2 2 81,-5-2 1,-3 2-186,-1 1 1,-6 1 68,-1-1 1,-5 5 44,-3-1 0,-3 1 108,-5-1 1,-5-1 14,-3 5 1,-9-5 46,-5 2 1,-5-4-84,-3 0 1,-7-1 110,2 1 0,-1-1-66,1 0 1,1 0-296,0-4 1,1-2 103,2-5 1,1 0-1929,7 0 1096,3 0 918,13 0 0,7-10 0,7-3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40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9262 3381 8777,'0'-8'303,"0"0"1,2 5-173,1-5 0,0 0-157,5-3 0,0-1 73,8 1 0,-2-2 27,5-2 1,1-3 57,7-4 0,7-6-5,8-3 1,2-2-289,2-1 0,-21 14 0,2 1 215,1-2 1,1 0 0,-1 0-1,1 1-18,1-1 1,1 0 0,1-1 0,1-1 19,1-2 0,0 0 1,3-2-1,0 1-27,3 1 1,0 0 0,-2 0 0,0 1 5,0 1 1,0 0 0,-2 0 0,-1 0-13,1 0 0,0 1 0,2-1 0,-1 0 16,1 0 1,0 0 0,1 3 0,0 0 1,-1 1 1,0 0 0,-1-1 0,0 0-85,-3 1 0,0 0 0,-1 0 0,-1 1 53,1 3 1,-1 0-1,22-17-70,-1 6 0,-4 3-30,-4 4 1,-8 5 61,-3-1 0,-7 2 5,0 1 1,-4 1-7,-4 0 0,1 3 199,-5 0-167,0 6 1,-5-5 853,-2 4-810,-3 1 96,0-3-97,-3 5-168,3 0 16,-5 0-296,-5 0-306,3 0 433,-8 0 1,8 0-350,-6 0 330,5 0 0,-5-1 111,4-3-205,-5 3 435,2-9 0,-4 7 83,0-4 0,3 3-111,0-4 1,5 6 139,-5-2-107,0-2 354,-3 4-69,0-3-100,-1 5 0,2-1 274,2-3-216,3 3-148,5-4-67,0 5 1,2 4-41,1-1 0,5 2 204,7-1 0,3-2-121,5 1 0,0-1 2,-1-2 0,1 3-34,0 1 0,1 0 7,3-4 0,-4 0 60,0 0 0,-1-4-35,-3 0 0,-2 1 53,-2 3-72,-2 0 1,-5 0 277,-1 0-179,-4 0 326,2 0-344,-20 0 1,1 5 6,-13 2 1,2 7-151,-2 2 0,3 0 59,-3-1 1,3-1-216,1 5 1,0-1 87,0 1 0,6-2-185,2-6 0,2 0-812,1 1-757,6-1 147,-4 1 0,10-5 1633,0 1 0,5-6 0,6 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41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12323 1428 8201,'0'-12'469,"0"1"125,0-1-227,0 1 0,0 3 238,0 1 9,0 4-397,0-2 307,0 5-495,-5 0 1,4 1 61,-3 3 1,3 3-78,1 4-8,0 0 1,0 6 34,0 2-90,0 2 120,0 2-250,0 0 154,5 0 0,-4 0 0,3 0-92,-3 0 1,-1-1 151,0 1 0,1-4-51,3 0 0,-3-4 32,3 5 0,-1-8-253,1 0 241,-3-1-693,9-5 214,-9 1-128,4-2-293,-5-5 0,0-5 50,0-3 846,0-2 0,-10-1 0,-2-1 0</inkml:trace>
  <inkml:trace contextRef="#ctx0" brushRef="#br0" timeOffset="1">12049 1371 8093,'0'-7'0,"0"2"401,0 0-47,0 4-118,5-4 179,-4 5-119,10 0 0,-9 0 58,6 0-291,-1 0 42,0 0 0,3 0 278,-3 0-439,4 0 0,0 0 76,0 0 1,1 0 157,4 0 0,2 0-126,5 0 1,0 0 57,0 0 0,5 0-90,2 0 0,-1-4 75,2 0 1,-1-4-139,4 5 1,-4-2 101,-4 1 0,-2 2-63,-1-1 0,-5 1 22,-3 2 124,-2-5-32,-2 4-11,-4-4-158,-2 5 112,-5 0 0,0 5 3,0 3 1,0-2-3,0 2 1,0 3-9,0 4 0,0 2 9,0-2 0,3-1 43,1 5 0,0 0-54,-4 4 1,0-4 66,0 0 1,1-1-54,3 1 1,-3 1 83,3-5 0,-3 6-63,-1-2 1,2-3-58,2-1 1,-3-1-18,3 2 1,1-4-132,-1 3 0,1-6-43,-2-1 0,-1-4-61,1 3-320,-1-4 136,3 2-291,-4-5 60,4 0 202,-5 0 1,-5-5 0,-1-1 0</inkml:trace>
  <inkml:trace contextRef="#ctx0" brushRef="#br0" timeOffset="2">12860 1313 8138,'0'-6'646,"0"-4"0,1 9 190,3-3-237,-3 3-288,4 6 1,-5 5-72,0 5 1,0 2-65,0-2 1,0 4 78,0 7 1,0-1-126,0 1 1,0 2 39,0-1 1,0 1 69,0-2 1,0-2-270,0 3 1,0-4 54,0-4 1,4 1-200,0-5 0,1 1 54,-1-5-785,-3 1 438,4-1 0,-1-3-931,0-1 257,0-4 291,-4 2 115,0-10 0,-6 0 11,-1-3 723,2-2 0,-10 4 0,2-6 0</inkml:trace>
  <inkml:trace contextRef="#ctx0" brushRef="#br0" timeOffset="3">12643 1645 8138,'0'-7'528,"0"-3"0,1 8-1,3-6 1,2 5-205,6 0 0,-1 1-376,1 2 1,3-3 123,0-1 0,4 0-161,-4 4 0,4-4 89,-3 0 1,3 1-766,-4 3 1,4 0 170,-4 0 595,0 0 0,-3-6 0,-1 0 0</inkml:trace>
  <inkml:trace contextRef="#ctx0" brushRef="#br0" timeOffset="4">13088 1359 8040,'0'-11'414,"0"-1"0,0 5 189,0-1-166,0 5-178,0-2 1,2 5 326,1 0-356,-1 0 1,4 2-316,-2 1 0,-3 5 89,3 7 0,-2 2-20,2 2 0,-3 2-122,3-2 0,-2 4 69,-2 4 0,0-3-49,0 3 1,0-3 74,0-1 0,3 0 177,1-1 0,0 0-90,-4-3 1,0 1 173,0-5 0,0 1 20,0-5 1,0 1-104,0-1 0,0-3 90,0-1-302,0-4 286,0 2 445,0-5-577,0-5-36,0 3 0,0-4 34,0 2 0,5 3-11,3-3 0,-2 3-95,2 1 1,-1-4 102,5 0 1,3 1-145,0 3 0,0-4 62,-3 0 1,4 0-105,3 4 0,-1-4 70,1 1 0,0-3-187,4 3 0,-1 1-66,-3-1 0,1 0-61,-5-1 0,0 3-389,-3-3 170,-1 3-78,1 1 1,-7-4 137,-5 0 0,-5 0-704,-7 4 1221,1 0 0,-11 0 0,-2 0 0</inkml:trace>
  <inkml:trace contextRef="#ctx0" brushRef="#br0" timeOffset="5">13100 1565 8055,'0'-7'-819,"5"2"1611,1 0 0,6 4-211,-1-3 1,0-1-81,1 1 1,-1 0-192,1 4 1,3 0-67,0 0 1,5 0-203,-1 0 1,-1-1 81,1-3 0,-5 3-632,1-3 0,2 3 214,-2 1-788,0 0 616,-3 0 466,-6-5 0,-1 4 0,-5-4 0</inkml:trace>
  <inkml:trace contextRef="#ctx0" brushRef="#br0" timeOffset="6">13077 1313 8047,'15'-6'0,"0"2"0,4-1 738,-3 1 0,4-3-225,-1 3 1,6-1-10,2 1 1,0 2-396,-5-6 0,1 5 69,0 0 0,-1 1-658,-3 2 0,1 0 234,-5 0 246,6 0 0,-9 5 0,5 2 0</inkml:trace>
  <inkml:trace contextRef="#ctx0" brushRef="#br0" timeOffset="7">14367 1336 8239,'0'-7'-66,"0"-1"1,-1 4 332,-3-3 121,3 4 0,-4-3-157,5 2 0,-1 3-137,-3-3 1,3 1 262,-3-1-411,-2 3 1,-1-4 13,-4 5 1,3 0 203,1 0 0,-2 5-194,-7 3 1,2-2 81,-5 2 0,5 1-112,-1 6 0,-1-2 52,1 2 1,-5 1 66,5 0 1,0 3-10,4-4 0,3 4 33,0-4 0,6 2-42,-2-2 1,3-3 1,1 4 0,5-4 51,2 0 1,5-1-27,3 1 1,-1-1 131,5 1 1,-4-5-82,4 1 1,0-6 135,4 2 0,-4-3-90,0-1 1,-1 0-131,1 0 0,1 0-126,-4 0 0,3 0-316,-4 0 1,0 0-869,-3 0 927,-1-5 1,-3 4 347,-1-3 0,-4-2 0,2 0 0</inkml:trace>
  <inkml:trace contextRef="#ctx0" brushRef="#br0" timeOffset="8">14619 1302 8104,'0'-11'387,"0"4"1,0 1 43,0 2 0,1 3 275,3-3-625,-3 3 1,4 2 133,-5 3 0,0 2-193,0 6 1,-1 0 142,-3 3 1,-1 3-24,-3 5 1,-2 0-6,3 0 0,-4 1-292,0 3 0,0-2-36,-1 5 1,5-4 95,-1 0 1,2-1 56,-2-3 0,3 0 80,5-3 0,-4 1-335,0-5 200,0 1-1195,4-5 602,0-5-182,0 0 246,0-6 622,0-6 0,6-5 0,0-7 0</inkml:trace>
  <inkml:trace contextRef="#ctx0" brushRef="#br0" timeOffset="9">14596 1313 8104,'0'-11'0,"0"0"920,0 4-107,0-3-40,0 9-578,5-4 1,1 10 41,6 2 1,-2 4-62,-3 0 0,4 0 76,-4 1 0,3 4-219,2 3 1,1-1 96,2 1 0,-3-4-284,4 4 0,-2-1 107,1 1 0,-2 2-78,2-6 0,-3 4-12,0-4 0,2 4 1,-3-4 1,3 1 24,-6-5 0,1 0 96,-2 1 1,2-5-302,-5 1 1,1-2-152,-1 2-908,-3-3 918,4 0 0,-10-4 457,-2 3 0,-4-3 0,0-1 0</inkml:trace>
  <inkml:trace contextRef="#ctx0" brushRef="#br0" timeOffset="10">14493 1565 8147,'0'-7'1186,"0"2"-742,5 5 0,3 0-140,7 0 0,-1 0-161,5 0 0,-4 0-305,4 0 0,4-4 165,4 1 0,-1-1-794,-3 4 1,1 0 472,3 0 0,-4-4 318,0 0 0,0-5 0,-6 3 0</inkml:trace>
  <inkml:trace contextRef="#ctx0" brushRef="#br0" timeOffset="11">15270 1302 8144,'0'-8'0,"0"1"0,0 3 617,0-4-135,0 6-8,0-8 1,-2 7-31,-1-5-203,1 6 0,-8-3-161,3 5 0,0 0 46,0 0 0,3 0-146,-4 0 0,1 0 124,-5 0 1,1 4-262,-1-1 0,-3 6 100,0-1 1,0-2-98,3 2 0,1 0 33,-6 3 146,5 0 0,-5 0 1,6-4 0,1 3 15,2-2-29,-2 2 1,7-2-9,-4-1 0,4-3 21,-1 4 0,3-4 19,1 3 1,0-3 235,0 4-253,5-1 0,1 1 28,6-1 63,-1-4 0,6 6 0,1-4-17,-1 1 59,5 2-112,-4-2 1,4 3 54,1-5-127,0 5 0,-4-4 111,0 2 0,-5 4-169,1-4 1,-2 2 142,-1-1 1,-6 2-143,-2-2 0,1 2-26,-1 1 0,-4 1 117,-4-1 0,-9 0 40,2 1 1,-8-1-52,0 1 1,-3-1 76,-1 0 0,-1-3-69,-3 0 1,3-2 0,-2 2 0,2-3-94,1-5 1,4 0-436,0 0-1023,5 0 717,-3 0-986,11 0 908,1 0 905,10-5 0,6-2 0,7-4 0</inkml:trace>
  <inkml:trace contextRef="#ctx0" brushRef="#br0" timeOffset="12">15407 1348 8087,'0'-12'393,"0"6"1,0 0 336,0 2 413,0 2-257,0-3-993,0 5 183,0 5 1,0 6-6,0 4 0,0 5-330,0-1 241,0 3 78,0 1 0,0-1-232,0 1 0,0 1 33,0 3 0,0-3-45,0 3 1,0-4 160,0-4 0,-2 1 124,-1-5 0,1 4-52,-1-4 0,0-1 160,-1-6 93,3 2-185,-4-9 225,5 5-69,0-6 0,5-4-342,3 0 1,2 0 109,1 4 1,2-4-136,2 1 1,-1-1 46,5 4 0,0-4-76,4 0 1,-4 0 55,0 4 0,-4 0-20,4 0 0,-5-4 39,1 1 0,-2-1-276,-1 4 1,-5 0-798,1 0 186,-6 0-527,3-5 1462,-5 4 0,-5-10 0,-1 5 0</inkml:trace>
  <inkml:trace contextRef="#ctx0" brushRef="#br0" timeOffset="13">15315 1542 8213,'7'-7'-56,"-2"2"0,-4 5 900,3 0-202,2 0 0,6 0-164,-1 0 0,4 0-1,1 0-383,4 0 216,-2 0-187,4 0 0,1 0-352,0 0 263,0 0 1,-4-1-1,-1-1-497,-2-2 0,-1 0-552,-3 4-602,-1 0-299,1 0 1127,-6-5 789,-6 4 0,-6-10 0,-6 5 0</inkml:trace>
  <inkml:trace contextRef="#ctx0" brushRef="#br0" timeOffset="14">15315 1336 8213,'5'-6'247,"-3"-4"0,8 7 125,-3-4 68,-1 4-223,4-2 0,-3 4 140,9-3 0,1 3-109,6-3 0,1 1-227,3-1 0,-2 3 72,6-3 1,-6 2-540,2-2 1,-3 3 333,-1-3 1,0-1-281,-1 1 0,-3 0 0,0 4 392,-5 0 0,3-5 0,-6-1 0</inkml:trace>
  <inkml:trace contextRef="#ctx0" brushRef="#br0" timeOffset="15">16012 1256 8965,'0'-6'786,"-1"1"-234,-3 5-233,3 0 0,-6 0-246,4 0 0,-4 0-70,-4 0 1,2 0-52,-3 0 1,4 4-44,-8-1 1,4 3 177,0-3 0,0 0-80,-4 5 1,4-5 53,-4 5 1,4-4-125,0 3 0,5 0 145,-1 0-43,0 3 0,1-3-66,-1 4 74,6-4 0,-3 3-90,5-3 0,0 0 77,0 0 0,1-3-20,3 4 0,2-2 9,5 2 0,1 2 0,-1-3 1,5 2-12,-1-1 1,1 2 5,-1-2 0,2 1-33,2-2 0,-1 3-1,-3-2 1,-2 2-113,2 2 0,-2-2 131,-2-3 1,-3 3-101,-1-2 1,-4 2 74,1 2 0,-3-1 193,-1 1 0,-3 3-71,-4 0 0,-2 1 26,-10 0 1,0-4-65,-4 4 1,-4-1 266,1-4 1,-1 3 11,4-6 1,0-2-94,0 2 1,2-6-541,2 2 1,2-3 138,6-1-2055,5 0 1283,-5 0 925,10 0 0,1-5 0,7-1 0</inkml:trace>
  <inkml:trace contextRef="#ctx0" brushRef="#br0" timeOffset="16">16709 1348 8235,'0'-8'110,"0"0"64,0 6 0,-2-7 59,-1 5 1,1-1 359,-1 1-218,1 3-124,2-4 211,0 5-388,0 5 1,0 1 336,0 6-660,0 4 126,0 2 10,0 0 100,5 3 1,-3-3 0,1 5-45,-1 0 1,-2-2 61,0-2 1,0 2-48,0-6 0,0 4 93,0-4 1,0 1-29,0-5 12,0 0 1,0 1-273,0-1 0,1-4-807,3-4 374,-3-1 134,4-2 43,-5 0 1,-5-5 0,-1-2 0</inkml:trace>
  <inkml:trace contextRef="#ctx0" brushRef="#br0" timeOffset="17">16686 1336 8235,'0'-11'0,"0"-1"0,0 5 313,0-1 1,0 4 389,0-3 217,0 4-429,0-2 10,0 5-373,5 0 0,0 5 122,3 3 0,2-2-208,-3 2 1,4-1 114,0 5 0,0-1-185,1 1 0,3-1-14,0 1 0,1-2 16,-5-3 1,0 2-177,1-5 177,-1 5 45,1-8-221,-1 4 212,0-5-200,-4 0 203,3 0 1,-8 0-12,6 0-56,-5 0 51,7 0 0,-8-5 49,6-3 1,-4 2 0,3-1-41,2-2 140,1-1-139,2-2 3,-1-4 0,-3 3 128,-1-2-81,1 2 94,4 2 1,-6 3-47,-2 0-163,-3 6-200,-1-3 235,0 15 0,0-1-21,0 10 0,4 0 48,0 4 0,1 0-19,-2-1 0,-1 2-5,2 3 0,1-7 25,-2 3 0,2-4-36,-1 0 0,-2 2 236,1-6 1,-1 0-47,-2-3 1,0-1-133,0 0 0,3-3-735,1 0 284,0-6-373,-4 8 321,0-8-1294,0 3 581,0-5 1188,0-5 0,-5-7 0,-1-6 0</inkml:trace>
  <inkml:trace contextRef="#ctx0" brushRef="#br0" timeOffset="18">17200 1302 8277,'5'-6'856,"-4"-5"-168,4 10 84,-5-4-463,0 5 1,0 5-1,0 3 0,0 2-296,0 1 1,0 6 111,0 2 0,0 1-206,0-1 1,4 3 111,0-3 0,1 2-198,-1 2 0,1-1 60,2-3 1,4 2-44,-4-1 0,3 0 78,2-1 1,-1-3 60,1-4 0,-1-2 152,0-2 1,1 0-133,-1-4 1,1 0 141,-1-4 1,4 0-66,1 0 0,-1-1 104,-4-3 1,4-1-56,1-3 0,-1-6-49,-4 3 1,-3-4-15,0-1 1,-2 2-7,2-5 0,0 0-207,-4-3 1,0-1 130,-4 0 0,4-4-371,0 1 0,-1-1 157,-3 4 0,0 2-646,0 1 453,0-1-189,-5 8 2,4-3 0,-4 8-1052,5 0 844,0 6 812,0-3 0,0 5 0,0 0 0</inkml:trace>
  <inkml:trace contextRef="#ctx0" brushRef="#br0" timeOffset="19">17874 1256 8227,'0'-11'974,"0"3"12,0 1-133,0 4-585,0-2 0,-2 1-19,-1 0 1,0 1-172,-5 3 0,1 0 103,-5 0 1,1 0-286,0 0 0,-2 1-161,-2 3 1,2-2 195,-2 6 1,6-1-272,1 5 253,1-6 1,-4 4 0,3-2-151,0 2 217,5 2 0,-2-1-11,5 0 1,0 1 1,0-1 0,0 1 8,0-1 29,5 1 0,2-1-26,4 0 1,1-1 28,-1-2 1,2 2-21,2-2 0,-2-2 13,2 2 1,-2-2-10,-2 2 0,0 2 40,1-2 1,-5-2-36,1 2 0,-5-1 74,0 5 0,-1-1 169,-2 0 0,-5 5-137,-3-1 1,-3 0 192,-5-3 1,-1 3-66,-6 0 1,0 0 225,0-3 1,1-5-82,3 1 0,-1-6-482,5 2 1,0 1 139,3-1-508,1 0-66,-1-4 1,6-1-599,2-3 0,4 1-273,4-4 0,2 3 1408,6-4 0,4-4 0,2-6 0</inkml:trace>
  <inkml:trace contextRef="#ctx0" brushRef="#br0" timeOffset="20">18102 1336 8050,'0'-6'1238,"0"-4"-941,0 8 1,0-4 643,0 2-180,0 3-686,0-4 0,0 6 118,0 3 1,0 2-191,0 6 0,-1 4 82,-3 3 1,3-1-36,-3 1 1,3 0-77,1 4 1,0 0-148,0 0 0,0-2 78,0-2 0,0 2 56,0-6 0,0 0-143,0-3 254,0-1-718,0 0 261,0-4-711,0-2 552,0-15 0,0 2-177,0-7 1,-2 1-122,-1-1 842,-4 2 0,-4-14 0,-1 3 0</inkml:trace>
  <inkml:trace contextRef="#ctx0" brushRef="#br0" timeOffset="21">17885 1256 8050,'6'-11'416,"10"5"318,-14-5 0,17 10 119,-7-3-480,7 3 1,0 1 77,7 0 1,0 0-16,4 0 71,1 0-225,3 0 1,0 0-529,0 0 234,-4 0 1,-2 0-1045,-6 0 0,1 0 651,0 0 1,-5 1 404,-3 3 0,-2-3 0,-2 4 0</inkml:trace>
  <inkml:trace contextRef="#ctx0" brushRef="#br0" timeOffset="22">19256 1245 8059,'-2'-12'0,"-1"1"0,0 5 332,-5 2 0,5-1-85,-5 1 0,0 0 392,-3 4-407,-1 0-93,1 0 0,-5 1 58,-3 3 0,-3 4-121,-1 7 0,-4-1 119,1 5 0,-5-4-167,5 4 1,-1 0 123,4 4 1,4 0-140,0 0 1,5-4 37,-1 0 0,2-1-160,2 1 0,5 1 3,2-5 1,-1 4 2,1-3 0,0 3 2,4-4 0,5 0 91,3-3 1,2-1-68,1 0 1,1 1 70,-1-1 1,1-3-3,-1-1 1,2-4-1,2 1 0,-2-3 144,2-1 1,-3 0-85,0 0 1,1 0 11,2 0 0,-6-5 10,2-3 0,-2 2 16,2-2 1,0 1-50,-4-5 0,2 1 10,-5 0 1,3 3 83,-3 0 0,0 4-21,-4-3 79,0 4-72,0-2-567,0 5 265,0 5 1,4 2 106,0 4 0,5-1 14,-2-2 0,3 2 6,2-2 0,4-2 89,3 2 0,4-6-97,4 2 0,-3-3 131,3-1 1,0 0 73,0 0 1,1-1-84,-1-3 1,-4 2 144,-1-6 1,1 0-103,-4-3 1,-2 0 151,-2-1 0,-4-1-109,-3-2 0,1 1-36,-5-5 0,0 1-31,-4-1 1,0-1-126,0 5 0,-6-4-27,-1 4 0,-8 1 107,-4 6 1,-4-1-429,-4 5 1,-1 1 159,-2 3 0,1 3-354,2 1 1,7 6 211,-3 2 0,4 0-748,0 7 1,3-3-372,9 3 1495,2-5 0,5 7 0,0-3 0</inkml:trace>
  <inkml:trace contextRef="#ctx0" brushRef="#br0" timeOffset="23">19690 1279 8059,'0'-11'532,"0"4"0,0 1 885,0 2-559,0 3-266,0-4-504,0 5 1,0 5 90,0 3 1,0 2-142,0 1 1,0 4 83,0 1 0,1 3 111,3-4 0,-2 5-44,6-1 0,-1 1-241,5 0 0,-1 1-160,1-2 1,-1-1-12,1 1 1,-1-5 147,0 1 1,-3-2 237,0-2-323,-1 1 1,1-2-186,-1-3 1,-4 0-1005,1-3-867,-3-3 1240,-1 4 976,0-5 0,-5-5 0,-1-1 0</inkml:trace>
  <inkml:trace contextRef="#ctx0" brushRef="#br0" timeOffset="24">20044 1154 8196,'0'-7'0,"0"2"1572,0 5-1243,0 5 1,-2-1 40,-1 7-124,1 3-222,-8 9 1,4 0 259,-6 0-38,1 5-281,0-4 0,-2 9 47,-2-3 20,2-2 132,-4 0 1,5-5-271,-4 0 0,4 0 68,-3 0 1,6-6-148,1-1 0,2-4 45,-2 0 0,2-2-824,2-3 390,3 4-1096,-4-10 342,5 9 1328,5-9 0,1-1 0,5-6 0</inkml:trace>
  <inkml:trace contextRef="#ctx0" brushRef="#br0" timeOffset="25">20124 1268 8050,'5'-7'396,"-4"-3"185,4 9 1,-5-5 162,0 2-255,0 3-84,0-5 260,0 6-434,0 6 1,0 0-283,0 5 1,0 6 40,0 2 1,-4-1 78,0 1 0,-3 0-63,3 4 0,-4-1-41,5 1 0,-3 0-43,3 0 0,1-4 83,-1 0 1,-3-5-1,3 1 1,-1-2 130,4-2-18,0 1 5,0-1-26,0-5 91,0 0 197,0-6-469,5 0-37,-4 0 160,9 0 0,-3 0-90,4 0 1,1 0 46,-1 0 0,4 0-96,0 0 0,6-4-49,-2 0 1,0 0 76,4 4 0,-3-4-120,7 0 0,-7 1 137,-1 3 1,-4-4-244,4 0 1,-5 0 66,1 4 0,-3-1-1129,-5-3 219,4 3 99,-10-9 1042,-1 8 0,-6-13 0,-6 3 0</inkml:trace>
  <inkml:trace contextRef="#ctx0" brushRef="#br0" timeOffset="26">19987 1416 8062,'1'-6'441,"3"2"0,-2-1-34,6 1 1,-1 0-271,5 4 0,-1 0 179,1 0-83,4 0-44,2 0 0,5 0-57,0 0 1,1 0 61,2 0 1,-2 0-395,3 0 1,-3 0 213,-1 0 1,-5-1-1557,-3-3 677,3 3 865,-6-4 0,5-5 0,-6-3 0</inkml:trace>
  <inkml:trace contextRef="#ctx0" brushRef="#br0" timeOffset="27">20089 1199 8214,'8'-4'479,"0"1"1,-2-2-50,1 1 1,4 2-149,-4-1 1,7 1-20,1 2 1,6 0-16,-2 0 0,6 0-210,2 0 0,-1-3 115,-3-1 0,-1 0-195,-3 4 1,2 0 88,-1 0 1,-4-4-113,-1 0 1,-2 1-23,-2 3 36,1 0 1,-1 0 103,1 0 54,-6 0 1,3 1-52,-5 3 1,1-2 22,-1 6 1,-3-4-123,3 3 1,-3 2 98,-1 6 0,0-1 16,0 5 0,4 0-38,-1 4 1,1 4 135,-4-1 1,0 2-130,0-1 1,0-3-68,0 3 0,0-3-102,0-1 155,0-6 1,0 4 0,0-6-120,0-1 0,0-1 79,0-2 0,0-3-660,0-1 216,0-4-946,0 7 423,0-9 267,0 4 1,4-6 226,0-3 1,1-2-255,-1-5 740,-3-6 0,9-1 0,-3-5 0</inkml:trace>
  <inkml:trace contextRef="#ctx0" brushRef="#br0" timeOffset="28">20535 1211 8086,'0'-12'-9,"5"1"1,0-1 528,2 1 1,4 5-116,-4 2 0,5-1 189,3 1 1,-1 0-146,5 4 0,-4-4-235,4 0 1,0 1-103,4 3 0,0 0-156,0 0 1,-4 1 8,0 3 0,-1 1 136,1 2 1,-3 4-424,-5-4 1,0 3 122,-4 2 0,2-1-93,-5 1 0,0 0 95,-4 4 1,-7-3 128,-4 7 1,-2-5 19,-6 4 1,-4 0 106,-3 4 1,-5-2 63,5-2 1,-1 2-90,4-6 0,2 4 108,2-4 1,2 0-56,6-3 1,1-5 435,2 1-320,3 0 0,5 3 2,0 0 1,0-3 289,0 0-296,0-1 0,5 1 0,4-1 243,5 2 0,0-2-172,5 0 0,4 0 19,3 0 0,5 2 19,-5-5-1141,6 5 648,-8-8 0,4 8 152,-5-5 1,0 3-1396,0-3 0,-6 5 1428,-1-1 0,-4 2 0,0 1 0</inkml:trace>
  <inkml:trace contextRef="#ctx0" brushRef="#br0" timeOffset="29">12163 2090 8082,'0'-6'-82,"0"-1"458,0 4-142,0 1 1,1-4 546,3 2-90,-2 3-188,8-4-323,-9 5 0,8 1 69,-5 3 1,-1 2-214,-3 6 37,0-1 1,0 6 0,0 0-95,0 1-17,-5 9 45,-1-8 0,-2 9-38,1-6 1,3 5-8,-4 0 0,5-1-142,-5-3 1,5-1 6,0-3 0,1 1 176,2-5 0,0 1-186,0-5-2,0 0 178,0-4-36,0 3-716,0-9 78,0 4-336,0-5 112,-5 0 296,4 0 609,-4 0 0,0-5 0,-1-1 0</inkml:trace>
  <inkml:trace contextRef="#ctx0" brushRef="#br0" timeOffset="30">12175 2090 8082,'0'-11'578,"0"4"0,0 1 64,0 2-176,0 3-29,5-4-160,-4 5 1,9 0 74,-2 0-217,-3 0 0,5 5 246,-2 2-470,7 4 155,-2 5 1,3-2 0,-5 5 13,1 1 1,3 2 44,0 1 1,4 0-162,-3-1 1,3 0 98,-4-3 0,4 3-123,-4-3 120,0 2 0,-3-3 20,-1-3 1,1-1 48,-1 1-30,0-7-29,-4 7-7,3-8 0,-9 0 0,4 0-105,0-2-292,-3-2-470,3-3-1001,-5 0 1327,-5 0 1,-2 0-593,-4 0 1,-4-1 84,-1-3 985,-4-2 0,2-5 0,-5-1 0</inkml:trace>
  <inkml:trace contextRef="#ctx0" brushRef="#br0" timeOffset="31">12118 2330 8082,'0'-8'641,"0"1"-359,5 4 1,1-2 20,5 5 1,1 0 48,-1 0 0,6 0-117,2 0 0,2 0-167,2 0 0,0 0 49,0 0 0,0 0-510,0 0 0,-1 0 314,1 0 1,0 0-345,0 0 0,-5 0 186,-3 0 1,-2 0 236,-2 0 0,0-5 0,1-1 0</inkml:trace>
  <inkml:trace contextRef="#ctx0" brushRef="#br0" timeOffset="32">12666 2090 8053,'0'-11'0,"0"4"0,0 2 0,0 5 0,0 5 0,0 2 0,0 4 0,0 6 0,0 2 0,0 2 0,0 2 0,1 0 0,3 0 0,-3 3 1673,3 1-1167,-3 0 0,-1-1-146,0 1-355,0-6 1,0 0 215,0-6 0,0 4-118,0-4 0,0-3 85,0-5 1,0-3-76,0 4 423,0-6-171,0 3 869,0-5-1210,5 0 0,2-3-17,4-1 1,0 0 46,1 4 0,3-4-148,0 0 1,6 0 1,-2 4 0,2-3 20,2-1 1,-4 0 7,0 4 1,-4-1-58,4-3 1,-5 3-184,2-3 0,-4 3-98,0 1 1,-5 0-582,1 0 1,-4-4-144,3 0 467,-4 0 0,2 3 659,-5-3 0,-5-2 0,-1-6 0</inkml:trace>
  <inkml:trace contextRef="#ctx0" brushRef="#br0" timeOffset="33">13111 2090 8040,'-6'-11'1869,"1"4"-935,5 2-282,0 5 0,0 9-624,0 2 1,0 9 109,0-1 1,0 2-66,0 2 1,0 0 104,0 0 1,0 1-217,0 2 0,0-1-35,0 1 1,0-3 7,0-4 1,0 1 24,0-4 0,0-1 133,0-4 1,0 1 79,0-1 1,0-3-26,0-1 58,0-4 1,0 3-33,0-2 117,0-3-172,0 4 0,1-5 123,3 0 1,-2 0-56,6 0 0,-4 0-87,3 0 1,1 0-49,3 0 1,1-3 92,-1-1 1,4 0-229,1 4 0,3-1 117,-4-3 1,5 3-213,-1-3 0,-1 2 58,1 2 0,-4-3-663,4-1 0,-5 0 337,2 4 1,-4 0-1908,0 0 2353,-1 0 0,1-5 0,-1-1 0</inkml:trace>
  <inkml:trace contextRef="#ctx0" brushRef="#br0" timeOffset="34">14071 2021 8123,'0'-6'791,"-2"1"-127,-2 5-437,3 0 1,-4 1-40,5 3 1,0 2 23,0 6 1,0 1-204,0 2 0,0 1-83,0 3 244,0 8-43,0-8 1,1 9-173,3-5 1,-3 3 47,3 1 0,-2 0-130,-2-4-65,5-1 212,-4 1-108,4 0-50,-5-5 183,0-2-320,5-4 0,-4-1 270,4-4 16,-5 3-446,0-9 64,0 4-467,0-5 0,-1-4-177,-3 0 485,3-4 530,-9 1 0,4-9 0,-6-2 0</inkml:trace>
  <inkml:trace contextRef="#ctx0" brushRef="#br0" timeOffset="35">13922 2090 8123,'0'-11'-1330,"0"-1"2360,5 6-589,-4-4 1,10 7 243,-4-4-271,3 4 0,3-3 226,2 2-401,-2 3-21,8-5 0,-3 6 141,5 0-120,5 0-160,-4 0 0,9 0 219,-9 0-536,4 0 238,0 0 1,-8 0 238,3 0-667,-2 0 240,-4 6 78,0 0-206,-11 5 1,3 1-32,-5-1 102,-5 1 87,-6-1 1,-6 0 65,-2 1 0,-2-1 9,-6 1 1,0-1-45,0 1 1,0-1 0,0-1 21,0-2 0,4 1-513,0-6 0,5 5-911,-1-4 831,8 0 698,2-4 0,5 5 0,0 1 0</inkml:trace>
  <inkml:trace contextRef="#ctx0" brushRef="#br0" timeOffset="36">14539 2090 8124,'-7'0'0,"1"0"0,2 0 728,3-5-351,-4 4 1,4-4 504,-3 5-563,3 0 0,-10 1-161,4 3 0,-2 3 69,1 9 0,-2-4-215,3 3 0,-4 3 91,0 1 0,1 3 96,2 1-179,-2-6 159,9 10 0,-4-12-364,5 8 1,0-6-24,0 2 1,5-5 114,2 1 0,4 0 103,0-4 0,4 2 8,0-9 1,2 4 0,-2-5 63,4 0 0,4-2-47,4-1 1,-3-1-3,2-3 4,-1-2 9,-3-6-15,1 1 0,-1-4 44,-3 0 181,-3-1-112,1 0 0,-4-2-56,2-5-51,-8 0 0,0-1 71,-3-2-43,-3 1-156,4-2 1,-10 4-190,-3 0 1,-7 4 142,-4 0 1,-4 9-1001,-4-2 743,3 8 0,-9-1-39,3 5 1,2 0 11,1 0 0,4 4-1084,4 0 1505,-2 5 0,8 2 0,-3 7 0</inkml:trace>
  <inkml:trace contextRef="#ctx0" brushRef="#br0" timeOffset="37">15270 2010 8305,'0'-8'520,"0"1"0,-2 4-321,-1-1 1,0 3 33,-5 1 0,0-1-14,-8-3 0,2 3 152,-5-3-377,5 3 0,-7 5 112,2-1 144,-3 6-178,-1-2 0,1-1-121,4 4 1,-3-4 78,6 6-76,0-1-63,4-4 1,4 3 56,3-3 61,-2-1-109,5 4 0,-4-8 74,5 6-205,0-1 250,0 5 1,5-5 0,2 1-82,4 1 0,0-3 59,0 2 0,5 0-12,-1 3 0,4-3-1,-4-1 1,4 1 14,-4 3 1,1-3-26,-5-1 9,6 1 0,-5 2-7,3-2 9,-7 2 84,2-4 1,-5 2-79,3 0 209,-3-1-93,-5 5 0,0-1 96,0 0-93,-5 1 0,-1-2 347,-6-2-291,-4 2 1,-2-4 0,-5 6 148,0-1 0,0-3-169,1-1 1,0-3-449,3 4 188,-3-6 1,10 3 162,-4-5-675,4 0 1,4 0 82,1 0 426,4 0 0,-3-1 117,2-3 0,3-2 0,-5-6 0</inkml:trace>
  <inkml:trace contextRef="#ctx0" brushRef="#br0" timeOffset="38">15612 1999 7879,'0'-7'1605,"0"2"1,-1 5-1542,-3 0 1,2 0 61,-6 0 0,0 0 0,-3 0 0,-2 1 83,-2 3 1,1 1-287,-5 3 1,4 2 10,-4-2 1,5 2-25,-1 1 0,2-1-78,2-2 1,-1 2 148,1-2 0,3 2-70,1 1 0,4 1 115,-1-1 1,3-3-77,1 0 1,1-1 57,3 5 0,2-1-2,6 0 1,0-3 44,4 0 0,-2-1 99,5 5 0,-5-2 83,1-3 0,1 4-44,0-4 1,0 3-141,-1 2 1,-3-1 38,-1 1 1,1-1-92,-5 0 1,-2-3 93,-1 0 1,-3-1 322,-1 5-314,0-1 1,-5 1-13,-2-1 1,-5 0-117,-3 1 1,1-5 107,-5 1 0,0-2-129,-4 2 1,2 1 84,2-5 1,-3-1-290,3-3 0,1 0-89,-1 0-917,5 0 472,-2 0 0,5-1-146,4-3-878,2 3 1811,10-9 0,6 4 0,7-6 0</inkml:trace>
  <inkml:trace contextRef="#ctx0" brushRef="#br0" timeOffset="39">15909 2044 8059,'-5'-11'872,"4"5"-623,-4-5-50,5 10 334,0-4 835,0 5 0,0 5-1272,0 3-92,0 7 56,0-2 1,0 8 16,0-2 0,0 2 70,0-2 1,0 6-126,0-2 0,0 2 53,0-2 1,1-4-181,3 0 0,-3-1 145,3 1 1,-1-3-95,0-4 1,-1-1-117,1 1 1,0-2 90,1-3 1,-3 0-1226,3-3 720,-3-3 350,-1 4-538,0-5 1,0-5 0,0-1-1</inkml:trace>
  <inkml:trace contextRef="#ctx0" brushRef="#br0" timeOffset="40">16161 2033 8268,'0'-6'1176,"0"0"978,0 6-1949,5 0 1,-4 2 45,3 2 1,-3 2-182,-1 5 0,0 6 122,0 2 0,0 4-208,0 3 0,0 0 148,0 4 0,0-3-178,0 3 0,4-4 42,0 0 0,3-3 65,-3-4 0,1 2-47,-1-6 0,-3 0 186,3-4-754,2 1 302,-4-1-1208,3-4 686,0-2-132,-4-5 1,4-2 148,-5-1 1,-4-4-385,0-4 1141,-4-1 0,1-4 0,-4-2 0</inkml:trace>
  <inkml:trace contextRef="#ctx0" brushRef="#br0" timeOffset="41">16115 2090 8183,'0'-8'307,"0"1"1,4 3 14,-1-4 0,6 5-122,-1-5 0,1 4 617,-2-3 1,4 3-243,-4-4 1,5 6-312,3-2 1,-2-1-20,2 1 0,-3 0-210,0 4 0,-1 0-132,1 0 0,-1 0 31,1 0 1,-1 0-85,0 0 0,1 4 59,-1 0 1,-1 5-30,-2-2 0,1 0 105,-5 0 1,1 1-194,-1 3 1,-3 1 120,3-1 1,-3-3-90,-1-1 0,0 1 80,0 3 1,0-3 31,0 0 1,-4-1-21,0 5 1,-5-5 16,2 1 0,-5-4 133,-3 3 0,2-4-125,-2 1 0,-1 1 101,1-2 1,-2 1-3,2-4 0,2 0 356,-2 0 116,2 0-138,2 5-104,-1-3-84,6 3-230,1-5 1,6 1 146,3 3 1,4-3-105,7 3 0,-1 1 37,5-1 0,1 3-100,7-3 0,-2 4-3,6-4 1,-6 3 76,2-3 0,-3 5-108,-1-2 1,-4 0 94,0 0 1,-5 1-84,1 3 1,-2-3 66,-2 0 0,-5-1 49,-2 5-50,2-1 1,-6 1 121,0-1 0,-6 0 73,-9 1 1,1-5-94,-5 1 1,-1 0 49,-7 3 1,2-3-69,-6-1 1,4 0-108,-3 0 1,5-2 111,-2-5 1,8 0-259,4 0 1,2 0-679,2 0-608,4 0 470,-3 0-243,9-5 1248,1-1 0,6-6 0,6 1 0</inkml:trace>
  <inkml:trace contextRef="#ctx0" brushRef="#br0" timeOffset="42">16697 2033 8038,'0'-12'0,"0"5"908,0-1-110,0 6 446,0-3 316,0 5-1385,-5 0 1,4 9-154,-3 2 1,3 8 93,1 0 0,0 3-62,0 0 1,0 5 82,0 0 0,0 4 17,0 0 0,0-2-49,0 2 0,0-5-26,0 5 1,0-7-30,0-1 1,0-2 58,0-6 0,0 1-227,0-5-290,0 0-691,0 1-1400,0-6 1148,0-1 1351,0-5 0,-5 0 0,-2 0 0</inkml:trace>
  <inkml:trace contextRef="#ctx0" brushRef="#br0" timeOffset="43">16926 2044 8041,'0'-7'0,"0"-1"0,-2 6 600,-1-2-313,1 2 0,-3 1 694,5-3-226,0 3-351,0-4 1,2 6-137,1 3 0,-1 2-68,1 6 1,-1-1-189,-2 1 0,0 4 93,0 3 1,0 4-51,0 4 0,0-2 83,0 6 1,0-5-322,0 5 1,-4-6 114,0 2 0,0-3-42,4-1 1,0-2 122,0-2 1,-1-2 230,-3-6 1,3-3 39,-3-1 0,3-3-92,1 4-223,0-6 261,0 3-83,0-5 1,1-3-187,3-1 0,2-1-77,6 1 0,-1 1-27,1-4 1,3 4 95,0-1 1,4 3-3,-4 1 1,6-4 30,-2 1 0,1-1-1,-1 4 1,3 0-16,-3 0 1,-2-4 108,2 0 1,-5 0-145,2 4-170,-4 0 0,-2-1-450,-2-3 0,-2 3-87,-2-3-967,-3 3 0,-4-3 1743,-9 0 0,-7-5 0,1 3 0</inkml:trace>
  <inkml:trace contextRef="#ctx0" brushRef="#br0" timeOffset="44">17383 2044 8079,'0'-11'423,"0"-1"1,3 5 331,1-1 139,0 6 9,-4-3-556,0 5 0,0 5-116,0 2 0,0 3 33,0 2 0,0 1-215,0 2 0,0 3 74,0 4 0,-4 1-120,0 0 1,1 4-48,3-1 0,0 1-93,0-4 1,0-2 64,0-1 0,0 0 69,0-5 0,0 0-5,0-3 77,0-1-661,0 1-472,0-1-594,0-5-467,0-1 2125,0-5 0,0 0 0</inkml:trace>
  <inkml:trace contextRef="#ctx0" brushRef="#br0" timeOffset="45">17771 1999 8038,'0'-7'1754,"0"2"-1148,0 5 1,0 5-319,0 3 1,-1 2-159,-3 1 1,3 6 12,-3 2 0,2 3-45,2 0 0,0 1 42,0 0 1,0 0 67,0 0 1,0 0-115,0-1 1,0 0 77,0-3 1,4-2-12,0-6 0,0 0 182,-4 1-331,5-1 1,-3-1-1325,6-2 808,-5-3-1498,2-5 905,0 0 649,-4 0 1,-6-5 0,-8-1-1</inkml:trace>
  <inkml:trace contextRef="#ctx0" brushRef="#br0" timeOffset="46">17508 2044 8016,'5'-11'0,"-2"5"579,4 2 1,1 2-148,3 2 0,6-3 135,2-1 1,3 0-155,0 4 1,8-4-200,4 0 1,0 1 27,4 3 1,0-2-232,-3-1 0,1 1-139,-5-2 0,-3 3-119,-2 1 1,-3 0-378,-4 0 1,-2 0 87,-6 0 536,1 0 0,-1 0 0,0 0 0</inkml:trace>
  <inkml:trace contextRef="#ctx0" brushRef="#br0" timeOffset="47">18193 1976 8177,'0'-7'1945,"0"2"-863,0 5-808,0 5 1,-3 2-59,-1 4 0,0 6-28,4 2 0,0 2 128,0 2-72,0 5-279,0-4 1,0 4 123,0-5 1,0 0-84,0 0-6,0-1 0,0 0 0,0-3 15,0-4-96,5-2 152,-4-2 0,4 1-648,-5-1 1,0-3-740,0 0 752,0-6 82,0 8-1187,0-9 463,0 5 1206,0-6 0,-10 0 0,-2 0 0</inkml:trace>
  <inkml:trace contextRef="#ctx0" brushRef="#br0" timeOffset="48">18456 1987 8130,'5'-6'1039,"-4"-4"-153,5 8 100,-6-3 1032,0 5-1688,0 5 0,0 2-76,0 4 1,0 6-106,0 2 1,0 2 104,0 2 1,0 0-153,0 0 1,0 0 86,0 0 0,0-1-374,0 1 89,0 0 25,0 0 0,0 0-106,0 0 1,0-2 60,0-2 0,0 2 158,0-6 1,0 0 109,0-4-89,0 1 181,0-1-140,0-4 112,0-2 974,0-5-1307,5-5 0,-3 3 144,6-2 1,-4-1-264,3 2 1,1-1 82,3 4 0,2 0 31,2 0 0,-2-4 56,2 0 0,3 0-93,1 4 0,-1 0 154,1 0 1,-4 0-65,4 0 1,-5 0 148,1 0 0,-2 0-128,-2 0 0,1 0-378,-1 0 239,0 0-1334,-4 0 860,3 0 1,-10-3-134,0-1 0,-5-1-1290,-7 1 2084,1 3 0,-11-4 0,-2 5 0</inkml:trace>
  <inkml:trace contextRef="#ctx0" brushRef="#br0" timeOffset="49">18388 2273 7752,'7'-7'776,"1"4"1,-1 1-185,5 2 0,-1 0 30,1 0 0,3-3-164,0-1 1,5 0-174,-1 4 1,3 0-200,1 0 157,0 0-29,-5 0 0,3-4-287,-2 0 0,-1 0 128,1 4 0,-5-3-748,1-1 0,-2 0-861,-2 4-708,-4-5 1438,-2 4 824,-5-9 0,-11 3 0,-1-4 0</inkml:trace>
  <inkml:trace contextRef="#ctx0" brushRef="#br0" timeOffset="50">18353 2021 8261,'8'-1'0,"0"-3"0,-1 3 460,5-3 0,0 3-45,4 1 0,3-1 573,7-3-373,3 3-224,6-4 0,-1 5-79,0 0 0,-3-4-527,-1 0 0,-1 0 235,2 4 0,0 0-303,-4 0 0,0-1 276,-4-3 0,-1 3-1207,1-3 0,-5 3 1214,-3 1 0,-2-5 0,-2-2 0</inkml:trace>
  <inkml:trace contextRef="#ctx0" brushRef="#br0" timeOffset="51">19256 1964 9229,'-2'-6'706,"-1"2"-534,-4 3 0,-4 0 1,-1-2 225,1-1 1,-4 1-334,-1 3 1,-3 0 122,4 0 0,-4 0-249,4 0 0,-4 1 102,4 3 1,1-2-96,6 6 1,-2-4-81,2 3 185,3 1 1,-4-1-217,6 1 210,-1-5 0,4 7-41,0-3 1,1 0 37,3 0 0,2-3 81,6 4 1,-1-1-69,0 5 1,2-3 136,2 2 0,3-2-39,5 6 1,0-2-27,0-2 0,-1 2-54,1 2 0,-4-2 27,0 2 0,-5-2-16,2-2 0,-4 1 16,0-1 0,-6 2-32,-2 2 0,1-2 28,-1 2 1,-6-2 24,-5-2 1,-8 4-41,-4 0 0,-8 1 83,-4-5 0,1 2 77,-4 2 1,1-2-130,-9 2 0,5-6-114,-1-2 1,4-3 75,3 4 1,5-6-995,7 2 468,-3-3 452,9-1 0,-3 0 0,4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46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3061 8417 8143,'0'-11'1148,"-1"3"-884,-3 1 0,2 3 92,-1-4 1,0 4 193,-1-3-75,3 4-6,-9-7-373,4 9 1,-6-4 114,1 5 0,-1 0-136,1 0 0,-2 0-100,-2 0 1,1 1 63,-5 3 0,4 0-97,-4 7 1,0-2 44,-4 6 1,-1 3-47,-3 1 0,3 0 144,-3 4 0,-1-2-12,2 10 1,-1-5 3,4 5 0,5-6 21,3 2 1,4 1 23,3-2 1,-1 2-33,6-1 1,-1-3-132,4 3 0,5-3 115,2-1 0,7 0 18,2-1 1,5-3 29,2 1 0,1-7-2,7 3 0,-5-5 33,5-3 0,-5 1 140,5-6 0,-2 1-181,1-4 0,0 0 38,-4 0 0,-5 0-156,1 0 1,-3 0 96,0 0 0,-2-4-212,-6 1 1,-3-2-40,0 1-86,-6 2 1,3-4-164,-5 2-97,0 3-161,0-9 0,-5 9 243,-2-3 1,0-1-431,0 1 1,3 0-247,-4 4 1100,6 0 0,-9 5 0,5 2 0</inkml:trace>
  <inkml:trace contextRef="#ctx0" brushRef="#br0" timeOffset="1">3312 8874 7979,'-6'-5'-442,"1"4"564,5-4 1,-4 3 1246,0-1-433,0 1-510,4-3 0,-1 9-106,-3 0 1,3 5-81,-3-2 0,3 7 63,1 1 1,0 6-65,0-2 0,0 6 186,0 2 0,0-1-138,0-3 0,0 4 80,0 0 0,4-5-197,-1-3 0,1-1-14,-4 1 0,0-2-15,0-6 225,0 1-255,0-1 181,0-5-381,0-1 63,-5-5 1,-1 0-1015,-6 0 0,5-3-1369,-1-1 2409,6-5 0,-3 3 0,5-6 0</inkml:trace>
  <inkml:trace contextRef="#ctx0" brushRef="#br0" timeOffset="2">4820 8406 8223,'0'-8'107,"0"1"1,0 3 292,0-4 1,0 4 766,0-3-726,0 4 0,-2-6-177,-1 5 1,-4 1-1,-4 3 1,-1 0-17,1 0 1,0 0 31,-1 0 0,-4 0-31,-3 0 0,1 5 0,-1 2 0,1 3-520,-1 2 0,-3 1 27,3 2 0,-1-1 170,1 5 0,-3 0-58,3 4 1,2 0 122,-2-1 0,5 5 56,-2 0 1,4 1-15,0-2 0,1 2-9,-1 3 0,5 0-3,-1-4 1,6 3 40,-2-3 0,8-2 38,3-5 1,5 1-69,3-2 0,1-2 299,3-2 1,7-4-88,-3-3 0,2 1 204,-2-5 1,4-1-66,-1-3 1,5 0 41,-5 0 0,1-5-522,-4-2 1,-2 0 155,-2 0 1,2 0-153,-6 0 0,-1-3 82,-6 2-1770,2 3 1276,-9-5 0,4 7-2635,-5-4 699,0 4 538,-5-2 1903,4 5 0,-4 5 0,5 1 0</inkml:trace>
  <inkml:trace contextRef="#ctx0" brushRef="#br0" timeOffset="3">4854 8908 8168,'0'-7'425,"0"-1"1,4 4-112,-1-3 0,5 3 241,-4-4 0,5 4 29,-2-3 1,4 0-32,0 0 0,0-2-118,1 5 0,-1-3-46,1 3 1,-1 0-69,0 4-63,1 0 1,-1 4-197,1 0 0,-6 4 63,-2 0 1,-3 2-30,-1 2 1,0-1-62,0 0 1,-1 2-232,-3 2 1,2-1-141,-6 5 1,-3 0 152,-5 4 0,1-4-81,4 0 1,-5-1 78,1 1 0,0 1 53,4-4 0,3-2 47,0-7 0,6 3 272,-2-2-152,3-3 1,2 4 75,3-5 1,2 0 337,6-4 1,-1 0-166,0 0 0,1 3 197,-1 1 0,4 0-137,1-4 1,0 0-139,-1 0 0,-2 0 250,2 0-772,-2 0 0,-2 0 35,1 0 1,-5 0-651,1 0-2012,-5 0 2943,2 0 0,-5 10 0,0 3 0</inkml:trace>
  <inkml:trace contextRef="#ctx0" brushRef="#br0" timeOffset="4">6304 8360 8038,'0'-6'1382,"0"-4"-492,0 8-172,0-3-180,0 5-286,0 5 0,0 5 0,0 6 1,-1 5 19,-3 2 1,3 0-43,-3 4 1,3 2-6,1 1 1,0-1 18,0 2 1,0-4-117,0 3 0,0-3 103,0 3 0,1-3-56,3 3 0,-1-4 4,4 0 0,-3-3 3,4-4 0,-6 1-88,2-4 0,1-1 90,-1-4 0,3 1-530,-3-1 319,0 1 0,-3-6-1080,3-2 542,-3-3-1050,4-1 0,-12-1 504,-1-3 1,-4 1-421,4-4 1531,3-1 0,-5-8 0,3-2 0</inkml:trace>
  <inkml:trace contextRef="#ctx0" brushRef="#br0" timeOffset="5">6122 8463 8038,'0'-18'-55,"1"-2"28,3 5 0,2-1 723,5 5 1,1-1-205,-1 1 1,6-3-28,2 3 0,2-3-164,2 6 0,4-2-101,0-1 0,3 3 45,-3 0 0,7 6-73,-4-2 1,6 3-2,-6 1 0,3 1-105,2 3 1,-5 2-149,0 6 1,-5 0 44,-3 3 1,-1-1-47,-10 5 1,2 0 43,-9 4 1,-1 0 40,-3 0 0,-6 1-1,-5 3 0,-7-3-9,-9 3 0,-2-3 157,-5-2 0,-2 1-107,-2 0 0,1-4-110,-4 0 1,5-9 76,2 2 1,2-8-440,9-1 1,3-1-49,8-2-738,6 0 1,4-5 1215,9-3 0,11-7 0,11-3 0</inkml:trace>
  <inkml:trace contextRef="#ctx0" brushRef="#br0" timeOffset="6">8285 8592 7697,'0'-6'-292,"5"-4"724,-3 4 0,7-6-178,-6 1 1,2 3 165,-1 0-192,-2 1 0,6-5-39,-4 1 1,0 3 214,-4 1-25,0-1-305,0-3 0,-1 3 119,-3 1 0,1 4-252,-4-1 1,-5 3 51,-3 1 1,-5 1-80,1 3 0,-3-1 63,-1 4 0,1 1 8,-1 3 1,-4 2 54,0 2 1,1 2-9,3 2 0,0 3-30,0 1 1,0 0 24,1 4 0,4 1 127,3-2 0,2 2-103,1-1 1,2-2 33,3 6 1,2-6-14,5 2 0,0-3-91,0-1 1,1-4 76,3 0 1,3-5 7,9 1 0,-3-2 34,7-2 1,-1 1-4,3-1 0,6-5 99,3-2 1,-2-3-80,1-1 0,0-1-81,0-3 1,2 2 66,-6-6 0,1 1-257,-4-5 0,-2 5 5,-1-1 0,-4 2-168,-5-2 104,1-2 134,-6 3 33,-1-4-79,-5 5 328,0-4-164,0 8-6,0-3 8,0 5 1,0 5 118,0 3 0,0-2 34,0 2 1,2 3-153,1 4 1,-1 2 192,1-2 1,-1-1-98,-2 5 0,0-1-83,0 1 0,0 3 53,0-3 1,0-3-161,0-1 1,0-2 65,0-2 0,0-3 54,0 0-78,0-6-207,0 3-1856,0-5 1559,0-5 1,0-1 513,0-6 0,5 1 0,1 0 0</inkml:trace>
  <inkml:trace contextRef="#ctx0" brushRef="#br0" timeOffset="7">8754 8695 8168,'-7'-1'108,"3"-3"253,3 3 792,1-4-285,0 5-101,-5 0-500,4 0 1,-6 1-31,4 3 1,1 2-95,-1 6 0,-2-1 130,1 0 1,-4 5-235,4-1 1,-1 4 135,1-4 1,3 4-219,-3-4 0,3 4 50,1-3 0,1 3-180,3-4 0,2 0 30,6-3 0,-1-1 118,1 0 0,3-3-28,0 0 0,5-6 64,0 2 1,-3-4 115,2-4 0,0 2-113,4-6 1,-1 0 7,-3-3 0,-3-2 14,-4-2 0,-1 1-133,1-5 0,-5 4-22,1-4 1,-6 0-156,2-4 1,-5 1 10,-7 3 1,1-1 121,-9 5 0,-1-4-168,-2 4 0,-3 3 23,-1 5 0,0 3-63,1-4 0,2 6 87,1-2 0,5 2-131,-1 2 1,6 0-676,2 0 592,4 6 0,-2 0 476,5 5 0,5 1 0,2-1 0</inkml:trace>
  <inkml:trace contextRef="#ctx0" brushRef="#br0" timeOffset="8">9176 8638 8133,'0'-11'512,"0"4"1,0 1 393,0 2-141,0 3-513,0-4 0,0 6-12,0 3 0,0 3-100,0 9 0,0-2 27,0 5 0,0 0-75,0 4 0,0-1-83,0 1 1,0 0 60,0 0 0,0-1-172,0-3 1,0 1 57,0-5 0,1 0-262,3-3 218,-3-1 1,5-3-241,-6-1 43,0-4 0,0 1-129,0-8 0,0 1-848,0-4 627,0-1 1,-2-3-599,-2-1 1233,3-4 0,-14-2 0,2-5 0</inkml:trace>
  <inkml:trace contextRef="#ctx0" brushRef="#br0" timeOffset="9">9119 8661 8133,'5'-6'-480,"-2"-5"560,4 4 1,1 0 561,3 0 0,1 0-197,-1 0 1,1-2-35,-1 5 0,0-3-38,1 3 1,-1 0-119,1 4 0,-1 0-129,1 0 1,-1 1 143,0 3 0,1-1-267,-1 4 0,-4 5 94,-4 3 1,-1 1-210,-2 0 1,0 0-10,0 3 0,-5 3-105,-3-3 0,-6 2 108,-1 2 0,0-4 119,3 0 0,1-1 95,-1 1 0,1-1-98,-1-3 0,2-2 168,3 2 0,0-4-134,3-3 0,3 2 56,-3-2 1,3-2-21,1 2-38,0-6 0,5 5-26,3-4 0,-1-1 46,5 1 1,-3-1-292,6-2 1,-2 0 75,-2 0 0,1 0-1163,-1 0 906,0 0 0,1 0 422,-1 0 0,1 0 0,-1 0 0</inkml:trace>
  <inkml:trace contextRef="#ctx0" brushRef="#br0" timeOffset="10">10010 8524 8004,'0'-14'0,"0"2"0,0 4 365,0-4 0,0 5 406,0-1-390,0 0 1,0 1-82,0-1 1,-1 6 123,-3-2 1,1 2-129,-4 2 0,3 0-69,-4 0 0,1 0-147,-5 0 1,0 6 107,-4 1 0,2 3-232,-5 2 0,4 0 106,-4 4 0,1 1-52,-1 6 0,-1 0-108,5 0 1,-4 4-61,3-1 0,1 5 20,4-5 0,1 1 110,2-4 0,3 2 6,5-2 1,0 1 24,0-9 0,5 4-4,3-3 0,3-1 10,4-4 0,-1 1 117,5-1 1,2-3-23,5-1 1,-2-4-30,3 1 1,1-3-41,-1-1 1,-1 0 14,-3 0 1,-4-4-383,0 0 0,-5-1-4,1 2-1181,-7 1 670,2-8-1444,-9 9 1225,4-4 1066,-10 0 0,-1 3 0,-5-3 0</inkml:trace>
  <inkml:trace contextRef="#ctx0" brushRef="#br0" timeOffset="11">10124 8866 8004,'12'-5'1042,"-1"-1"0,-1-2-411,-2 1 1,2 4-133,-3-1 1,0-1-145,0 2 1,1-1 81,3 4 0,1 0-101,-1 0 0,1 0-89,-1 0 0,-3 0-49,-1 0 1,1 1-143,3 3 0,0-2 82,-4 6 1,2 0-113,-5 3 1,0 0-191,-4 1 1,0 1 95,0 2 0,-2-1 21,-1 5 1,-4-1-17,-4 1 0,-4 2-165,-1-2 0,-3-1 58,4 1 1,0-4-58,3 4 0,1-5 28,0 1 1,3-6-29,0-1 280,6 0 0,-3-1-217,5 1 403,0-6 1,5 7-85,2-5 0,0 0 71,0-4 0,1 0-26,3 0 0,5 0 266,-1 0 0,4 0-127,-4 0 1,4 0 30,-4 0 1,4 0-406,-3 0 0,0 0 89,-1 0 0,-2 0-1282,2 0 680,-2 0-1056,-7 0 1604,-1 0 0,-15 0 0,-2 0 0</inkml:trace>
  <inkml:trace contextRef="#ctx0" brushRef="#br0" timeOffset="12">11963 8490 8094,'6'-5'-217,"4"-2"1,-5 0 697,3-1 1,-2 2 441,-2-2-17,-3-2-622,5 3 0,-6 0 273,0-1-292,0 6 1,-6-3-116,-1 5 0,-5 0 28,-3 0 1,-1 0-87,-3 0 1,-3 3-51,3 1 0,-6 5 43,-2-1 0,-1 3-149,1 4 1,0-1 39,-4 5 0,2 0-55,2 4 0,4 4 45,1 0 0,0-1-10,7-3 0,0 4 47,3-1 1,6 2-95,2-1 0,3-3-30,1 3 1,5-3 69,2-1 0,5-4 2,3 0 1,3-4 27,5 4 0,-1-6 120,1-2 0,4-1-76,0-6 0,3 0 143,-3-4 1,-1 0-97,-3 0 0,-1 0-30,-3 0 0,1-1-60,-5-3 1,4-1 108,-3-3-162,-1-2 1,-5 4 100,-2-6 0,-2 5-112,-2-1 79,-3 0 1,4-3 126,-5-1 1,0 5-7,0-1-41,0 6 0,-1-3 48,-3 5-26,3 0-126,-4 0 0,5 1 75,0 3 1,0 2 112,0 5 1,0 1-111,0-1 1,0 2 7,0 2 0,0-1-3,0 5 0,0-1 4,0 1 0,3 3 131,1-3 1,4 2-115,-4 2 0,3-4 110,-3 0 0,4-5-11,-4 1 51,4-2-13,-1-2-931,-1-4-439,-1-2-964,-5-5 1366,0 0 1,-5-10-1,-1-3 1</inkml:trace>
  <inkml:trace contextRef="#ctx0" brushRef="#br0" timeOffset="13">12248 8775 8876,'0'-6'1069,"0"1"0,5 5-630,3 0 1,-2 0-176,2 0 0,1 0 0,6 0 0,-1-2-111,5-1 0,0 1 81,4-1 1,0 1-15,0 2 0,3 0 14,1 0 1,5 0-165,-2 0 0,3-4-51,1 1 1,-2-1-127,2 4 0,-6-1-43,7-3 0,-8 3 122,4-3 1,-6 1-123,2-1 1,-7 3-52,-1-3-26,-5 3 0,3 1-114,-6 0-137,-4 0-82,-2 0-1066,-5 0 1240,0-5 0,-2 4 114,-1-3 1,0-1 41,-5 1 1,5 0 77,-5 4 0,4-4-241,-3 1 435,-1-1 0,-3 0 15,-1 0 37,1 0 897,-1-1-734,1 4 0,4-5 807,4 2-388,1 3-212,2-5 1,4 5-111,0-3 1,5 3-149,-1-3 1,3 3-3,4 1 0,-2 0-32,2 0 1,2 4-39,-2 0 0,0 3-158,-4-3 1,1 4-216,-1-4 209,1 4 0,-2-1-207,-3 4 148,-1 1 0,-8-1-15,-2 0 0,-2 1 60,-5-1 1,-2 1 24,-2-1 1,-3 1-127,-5-1 1,0 0 67,1 1 1,2-1-352,1 1 0,7-5 156,0 1 1,2-4-1846,6 3 1088,1-4 1029,8 2 0,6-10 0,7-2 0</inkml:trace>
  <inkml:trace contextRef="#ctx0" brushRef="#br0" timeOffset="14">13185 8410 8045,'0'-18'302,"0"5"626,0 6-164,0 4-272,0-2-251,0 5 1,0 5 3,0 3 1,0 3-38,0 4 1,0 3 22,0 5 1,0 0-159,0 0 1,0 5 36,0 2 1,0 3-107,0 1 1,0-3 10,0-1 0,0-1 112,0 2 1,1-3-70,3-5 0,-3-2 75,3-2 0,-3 1 110,-1-4 1,2-5-111,1-3 0,-1-4-123,1 3 1,0-4-171,1 0-602,-3-1-284,4-2 0,-5-2 201,0-1 845,0-4 0,0-4 0,0-1 0</inkml:trace>
  <inkml:trace contextRef="#ctx0" brushRef="#br0" timeOffset="15">13014 8387 8085,'6'-12'0,"4"1"592,-2 0 0,7 3-164,4 0 0,3 2 45,0-2 0,1 2-89,0 2 1,4 3-89,-1-3 0,6 3-61,-1 1 0,2 0-101,1 0 1,-1 1 57,-3 3 0,-2 2 43,-5 6 0,-5-1 29,-3 1 1,-4 0-30,-3 3 0,-3-2 0,-5 2 1,-1-1-128,-3 2 1,-7-4-153,-8 3 0,-4-1-55,-4 2 0,-2-4-274,-5 4 1,3-4-412,1 0 0,1-1-1479,-2 1 2263,8-1 0,2 0 0,3 1 0</inkml:trace>
  <inkml:trace contextRef="#ctx0" brushRef="#br0" timeOffset="16">14909 8444 8049,'0'-12'0,"0"1"259,0 0 0,4 3 204,0 0-122,0 1 0,-4-5-12,0 1 0,0 3 107,0 1 1,0 3-101,0-4 0,0 5 185,0-5-371,0 5 1,-5-2 80,-3 5 1,2-4-97,-2 1 1,1-1 11,-5 4 0,-3 4-53,0-1 1,-6 10 17,2-1 0,-3 3-141,-5 0 0,1 4 3,-4 8 1,3-3 90,-3 2 0,5 4-164,-2 0 1,0-1 106,4 2 1,-1-2-59,9 1 0,1 2 17,7-5 1,1-1 33,6-3 1,7 0 3,4 0 1,7 0 44,9 0 1,-2-6 271,5-1 0,3-4-91,2 0 0,2-6 30,-7-2 0,-2-3-69,-1-1 1,-3 0-307,-2 0 1,-4 0 108,-3 0 0,-2 0-439,-1 0 0,-5-1-243,1-3 260,-6 3 1,7-6-819,-5 4 1,0 0 484,-4-4 1,0 3-169,0-4 0,0 4 75,0-3 853,5 4 0,-4-7 0,4 4 0</inkml:trace>
  <inkml:trace contextRef="#ctx0" brushRef="#br0" timeOffset="17">14932 8855 8117,'7'-1'1151,"-4"-3"-653,-1 3 1,-1-4-59,3 5 0,-2-4-195,6 0 1,0 0 192,3 4 0,0-1-69,1-3 1,3 3-16,0-3 1,4 3-93,-3 1 0,3 0-89,-4 0 1,-4 4-194,-3-1 98,-1 6 1,0-2-198,-3 4 0,-3 2 67,-1 2 0,-1-2-7,-3 2 0,-4 1-12,-7 0 0,2 3-118,-2-4 1,1 1-29,-1 0 0,2-4-26,-2 4 0,2 0 110,2-1 0,3-1 62,1-6 0,4 2 133,-1-2 0,3-2-126,1 2 0,1-6 303,3 2 0,-1-3-94,4-1 0,1 1 56,3 3 1,4-2 19,1 1 1,-1-1 56,-4-2 1,5 0-299,-1 0 1,-4 0-205,-3 0 0,-2-2-1207,2-1 775,2 1-466,-9-3 0,8 4 368,-5-3 0,3 2-258,-3-6 1012,5 5 0,-2-7 0,4 4 0</inkml:trace>
  <inkml:trace contextRef="#ctx0" brushRef="#br0" timeOffset="18">15286 8741 7984,'0'-6'86,"0"-5"0,0 9 197,0-6 0,2 6-8,1-2 0,0-1 0,5 1 1,-3-4 76,6 5 0,-2-3-127,6 3 0,3 1 108,1-1 1,0 0-81,4-1 0,-2 3-25,10-3 0,-4 3-42,3 1 1,-1 0 28,2 0 0,2 0-46,-3 0 0,-1-1-1,2-3 1,-5 3-229,5-3 0,-6 2 51,2 2 0,-7 0-194,-1 0 0,-4 0 124,4 0 0,-8-3-925,0-1 125,-2 0 341,2-1 0,-4 2-540,-4-4 670,-1 4 0,-4-6 28,-1 6 1,-4-5 151,-4 4 1,2-1-11,-2 1 1,2 3-3,-7-3 1,4 2 127,0-2 1,-3 3 63,0-3 1,0 1 137,3-1 0,5 3 406,-1-3 0,4 3-111,-3 1 923,4 0-597,-2 0 248,15 0-588,-2 0 1,10 0 181,-3 0 1,-3 0-131,4 0 0,-4 0-173,0 0 1,-1 0-211,1 0 0,-1 1 88,0 3 0,1-1-170,-1 4 1,1-3 55,-1 4 1,-1-4-68,-2 3 0,1-3-66,-5 4-148,-1-1 1,-4 5 23,-3-1 0,-2 0 159,-5 1 1,-5 1 23,1 2 1,-5-2 17,1 2 1,-3-3-313,-1 0 0,6-5-138,1 1-1022,4 0 610,0 3-267,6-5 1171,6 0 0,16-6 0,9 0 0</inkml:trace>
  <inkml:trace contextRef="#ctx0" brushRef="#br0" timeOffset="19">16189 8318 8069,'-7'-17'998,"3"1"-84,3 4-410,1 5-37,0-3 579,0 9-657,0-4 1,4 10-73,0 2 1,0 9-96,-4 3 1,0 4-110,0 3 1,3 0 78,1 4 1,1 0-55,-1 5 1,-1-5-185,4 1 0,-4-1 61,1 4 0,-3-3-175,-1-1 0,4-4 92,-1 0 1,1-5 117,-4-2 1,4-5-29,0 1 0,0-6 11,-4-2 0,0-3-558,0 4 235,5-6-20,-4 3 180,4-5-852,-5-5 1,0-1 403,0-5 1,-4-1-575,0 1 1,1-2 1151,3-2 0,-5-3 0,-2-5 0</inkml:trace>
  <inkml:trace contextRef="#ctx0" brushRef="#br0" timeOffset="20">16074 8273 8069,'12'-11'415,"-1"4"0,1-2-111,-1 5 0,6-3 97,2 3 0,0-4-47,3 4 1,-1 0-67,5 4 1,4 0-161,0 0 1,3 0 79,1 0 1,-3 2-230,-1 2 1,-1-2 116,2 6 0,-5-1-169,-6 5 1,-4-5 35,-5 1 0,-4 0 14,-3 3 0,-4 0 97,-4 1 0,-11 3-8,-8 0 0,-9 2-80,-2-2 0,-1-2 7,-3 2 0,-1-2-406,1-2 0,0 0 202,4 1 0,8-2-1980,3-2 2191,13 2 0,-5-4 0,9 6 0</inkml:trace>
  <inkml:trace contextRef="#ctx0" brushRef="#br0" timeOffset="21">17685 8204 7162,'0'-6'1486,"0"-4"-677,0 8-522,0-3 0,0 4 450,0-3-518,0 3 1,0-4 0,0 6 53,0 3-41,0 2 0,0 9-115,0 1 1,-2 0 32,-1-1 0,0 3-110,-5 5 1,5 1 32,-5 3 0,0 2-158,-3 5 1,-2 0-6,-2 1 1,2-1 133,-2 0 0,2 1-48,2-1 1,3-5 47,1-2 1,4-5 31,-1-2-33,3 1 1,1-8-126,0 2 40,0-7-261,0 2-991,0-9 535,0 4-1123,0-5 925,5 0 957,-3-5 0,3-6 0,-5-7 0</inkml:trace>
  <inkml:trace contextRef="#ctx0" brushRef="#br0" timeOffset="22">17650 8170 8056,'-3'-12'0,"-1"1"0,-1 1 1022,1 2-285,3-2 608,-4 9-920,5-4 1,3 6-60,1 3 0,5 3-98,-1 9 0,-2-2-30,2 5 1,-1-4-152,5 4 1,-1 0 173,1 4 0,-1 0-165,0-1 1,2 3 131,2 1 0,-2 0-260,2 4 1,2-3-30,-2 3 1,0-4-21,-3 0 0,-1 1 172,0-4 0,-3 2 28,0-6 1,-1 1-192,5-1 1,-5 2 101,1-6 0,-6 0-172,2-3 0,-2-5 131,-2 1 0,3-4-291,1 3-220,0-4-5,-4 2 0,-1-5-23,-3 0 0,1 0-251,-4 0 1,3 0-258,-4 0 0,5 0 95,-5 0 963,0-5 0,-8-2 0,-2-4 0</inkml:trace>
  <inkml:trace contextRef="#ctx0" brushRef="#br0" timeOffset="23">17536 8684 8056,'1'-10'220,"3"2"1,3-1 376,4 5 1,0-3 164,1 3 1,3-4-279,0 4 1,6-4-153,-2 0 1,2 2-87,2-2 1,0 2-307,0-2 1,3-2-367,1 2 1,-4 3-446,-4 1 0,-4-1 480,4 2 0,-5-1 391,1 4 0,-2 0 0,-1 0 0</inkml:trace>
  <inkml:trace contextRef="#ctx0" brushRef="#br0" timeOffset="24">18233 8364 8025,'-6'-8'527,"2"1"-181,2 4 170,2-2 325,0 0-540,0 4 0,0-3-86,0 8 1,0 2-31,0 6 0,-3 4-88,-1 3 0,-1-1-27,1 1 0,1 1 70,-4 7 0,0-3-141,0 3 0,-2-3 91,5-1 0,-3-1-313,3 1 0,-4-5-62,4-3 1,1-2-399,3-2-620,0 1 592,0-6-738,0-1 525,0-5 924,5-5 0,-4-1 0,9-6 0,-4 1 0</inkml:trace>
  <inkml:trace contextRef="#ctx0" brushRef="#br0" timeOffset="25">18176 8364 8025,'0'-11'101,"0"-1"0,0 5 645,0-1 231,0 5-571,0-2 0,1 5-135,3 0 0,1 5-42,3 3 0,2 3-137,-3 5 0,3 1 100,2 6 1,-1 0-154,1 0 0,3 1 77,0 3 0,0-3-90,-3 2 1,1-3-152,2-4 0,-4-1 69,1-3 0,-1-2-79,-3 2 0,-2-6 116,2-1 1,-6-4-755,2 3 306,-3-4-1120,-1 2 122,0-5 0,-5 0 1465,-1 0 0,-11-5 0,0-2 0</inkml:trace>
  <inkml:trace contextRef="#ctx0" brushRef="#br0" timeOffset="26">18164 8615 8025,'0'-6'802,"0"-4"-50,0 8-509,5-3 0,2 4-193,4-3 0,4 3-7,1-3 1,3-1-156,-4 1 0,5-1-430,-1 1 1,2 2 349,-2-6 0,1 6-143,-5-2 1,0 1 66,-3 0 1,-1 1 267,1-1 0,-6-4 0,-1 1 0</inkml:trace>
  <inkml:trace contextRef="#ctx0" brushRef="#br0" timeOffset="27">18484 8421 8025,'0'-6'-324,"0"-4"1782,0 8-448,0-3-229,0 5-661,0 5 0,-4 5 73,1 6 0,-1 4-73,4-1 0,0-1 109,0 1 0,0 0-221,0 4 1,0 0-43,0-1 1,4-3-140,-1 0 0,1-5-280,-4 2 203,5-4 175,-3 0 85,3-6 152,-5-1 1,0-6-96,0-3 0,0 2 4,0-6 0,-4 0-68,0-3 0,0-1 9,4 1 0,0 0-29,0-1 1,-4 0-9,1-4 1,-1 4-35,4-4 0,0 4 77,0 0-39,0 1 0,4 3 11,-1 1 1,2 4 13,-1-1 1,-1 4-6,4 4 0,1 2 4,3 6 1,1 3 8,-1 0 1,1 2-6,-1-2 0,2-2 23,2 2 1,-2 0-26,2-3 0,-1 2 137,1-7 0,-2 2-80,2-1 0,-2-3 217,-2-5 1,-3 0-13,-1 0 0,-3 0-36,4 0 0,-6-2 120,2-1 0,-3-4-20,-1-4 0,0-1-213,0 1 0,0 0 84,0-1 1,-5 0-246,-2-4 1,0 2 60,0-5 1,0 4-443,0-4 1,0 4-101,4-4 1,1 5-1203,-1-1 1178,1-3 0,6 5-191,0-2 1,5 3-257,-2 5 0,4 1 995,0 2 0,5 2 0,2-3 0</inkml:trace>
  <inkml:trace contextRef="#ctx0" brushRef="#br0" timeOffset="28">18850 8387 8099,'6'-7'-266,"-1"2"1,-5 4 1966,0-3-502,0 3-169,0-4-709,0 15 0,0-1-71,0 10 0,0 0-14,0 4 1,0-2-144,0-1 0,0 1 0,1-2 0,2 3 7,1 1 0,1-1-142,-1 1 1,-3-5-55,3-3 0,-2 0-379,2-3 0,-3 2 64,3-7-252,-3-1 106,4-1-242,-3-5 1,3-2 49,-5-1 1,0 0-708,0-5 1456,0 1 0,0-10 0,0-1 0</inkml:trace>
  <inkml:trace contextRef="#ctx0" brushRef="#br0" timeOffset="29">18781 8410 8099,'5'-7'393,"-4"-3"1,10 8-71,-4-6 1,0 5 346,0 0 0,2 1-224,6 2 1,-1 0-193,5 0 1,4 2-108,4 1 0,-1 0-134,-3 5 0,4-2-20,0 2 1,-5 2-21,-3-3 0,-5 3-135,2 2 0,-5 1 122,-3 2 0,-3-2-19,-5 2 0,0 3 59,0 1 0,-5-2 136,-3 2 1,-7-1-85,-4 1 1,-3 1 17,-1-4 0,1 3-268,-1-4 1,4 0 95,0-3 1,3-1-659,-3 0 0,9-4 341,-1-3 0,6-3 419,-3-1 0,6 5 0,-4 1 0</inkml:trace>
  <inkml:trace contextRef="#ctx0" brushRef="#br0" timeOffset="30">19341 8078 8043,'0'-6'1072,"-5"1"7,3 5-577,-3 0 1,5 3-173,0 4 1,0 2-100,0 10 0,0 4-95,0 4 0,5 1 73,3-2 0,2 2-72,2 3 1,-1 0 11,0-4 0,1 3-168,-1-3 1,-1 0-13,-2-5 0,1 0-197,-5-3 0,3 1-233,-3-4 1,0-5 251,-4-3 1,0-5-1231,0 5 1029,0-5 0,-5 2-155,-3-5 1,-2 0 125,-1 0 1,-1 0 438,1 0 0,-6-10 0,0-3 0</inkml:trace>
  <inkml:trace contextRef="#ctx0" brushRef="#br0" timeOffset="31">19204 8124 8026,'0'-16'369,"0"3"-258,0-2 0,5 6 670,2 1 0,0 1-173,0-5 1,1 2-62,3 2 0,5 0-285,-1 4 0,5-4-47,-1 4 0,1 1-207,-1 3 0,7 1 79,-3 3 1,1 2-322,-5 5 0,1-3 221,-5 0 0,1-1-357,-5 5 0,0 3 98,1 0 1,-6 2-4,-2-2 0,-4-1 142,-4 5 0,-3-4 51,-9 4 0,2-4 124,-5 4 1,-1-5-69,-7 1 0,3 2 133,-2-2 0,5-1-69,2-6 1,5 1 407,-1-6-105,2 6 76,7-7-79,1 3-216,5-5 0,6 0 17,6 0 1,0 0-29,8 0 0,-1 0-213,3 0 1,1 0 116,0 0 1,4 4-201,-1-1 1,1 2-24,-4-1 1,0 3 19,0 4 1,-6 0 73,-1 1 1,-4-1-2,0 1 0,-2-1 162,-3 0 0,-1 5-111,-6-1 0,-2 4 112,-2-4 1,-4 4-86,-11-4 0,-2 6 185,-9-2 1,-2 1-71,-6-1 1,-1 1-40,-3-4 1,-1-1-135,5-4 0,5-4-191,6-4 1,8-1-1661,4-2 1946,2 0 0,7-5 0,1-2 0</inkml:trace>
  <inkml:trace contextRef="#ctx0" brushRef="#br0" timeOffset="32">20049 8570 8013,'-7'0'-6,"-3"0"1,8 0 372,-6 0 274,6 0-413,-9 0 0,9 0 661,-6 0-579,6 0 0,-5 0 538,4 0 23,1 0-10,-3 0-175,5 0-444,0-6 0,0 0 2,0-5 1,4 3-17,0 0 0,0 1-205,-4-5 1,1 0-52,3-3 1,-3 2-101,3-2 1,-3-2 39,-1 2 1,0-4-137,0 4 1,-1-4-55,-3 3 0,3-3 88,-3 4 1,3-4 4,1 4 0,0-4 102,0 4 0,0-1-62,0 5 1,0-1 104,0 1 0,0 3 8,0 1 0,1 4-49,3 0 160,-3 1 1,4 4 4,-5 1 0,1 0-115,3 4 1,-1 5 200,4 3 0,0 5-103,0-1 1,3 3 47,-2 1 0,2 0-76,2 0 1,-1-2 86,0-2 1,1 1-28,-1-4 1,1 3 98,-1-4 0,-1 0-341,-2-3 0,1-1 87,-5 0 0,3-3-608,-3 0 1,0-5 323,-4 5 0,1-5-1141,3 0 1020,-3-1 1,3-2-1343,-8 0 1803,3 0 0,-9 5 0,3 1 0</inkml:trace>
  <inkml:trace contextRef="#ctx0" brushRef="#br0" timeOffset="33">19912 8547 8013,'10'-2'-161,"-2"-1"0,-2 1 161,-2-1 0,-2 1 0,6 2 0,-4 0 1191,3 0 0,2-4-558,6 1 0,-2-1-397,2 4 1,3-4-568,1 0 1,3-1 238,0 1 1,-2 2-933,-1-6 0,-5 6 238,1-2 786,3 3 0,-6-4 0,5-2 0</inkml:trace>
  <inkml:trace contextRef="#ctx0" brushRef="#br0" timeOffset="34">20323 8353 8013,'0'-12'0,"0"5"0,0-1 341,0 0 0,0 1 1394,0-1-532,0 6-788,0-4 0,0 8-300,0 2 0,0 2 89,0 5 1,0 2-199,0 2 0,0-1-62,0 5 1,0 0-43,0 4 0,0-1-140,0-3 0,0 1 40,0-5 0,0 0-148,0-3-11,0-1 370,0 1-142,0-6 289,0-1-16,0-5-90,0-5 1,-1 3-38,-3-6 1,3 0 5,-3-3 1,2-2-38,2-2 1,-3 1 27,-1-5 0,0 4 15,4-4 1,0 1-22,0-1 1,0-1 184,0 4 1,0 5 99,0 3-181,0 1 0,1 0-125,3 4 0,-1 3 0,4 3 1,5 4-47,3 4 1,1 2 65,0 2 0,0-1-98,3 5 1,3-4 54,-3 4 0,-1-5 2,1 1 0,-4 1 68,4-5 0,-5 3 119,1-6 1,-2-3 249,-2-1 1,-3-3-151,-1-1 1,-3 0 216,4 0 0,-6-1 242,2-3-386,-3-3 0,-2-8-81,-3 0 0,-1-4-86,-2 4 0,-3-6-27,2 2 0,-2 2-185,-2-2 1,1 3-63,-1-3 1,2 5-235,3-1 0,2 2-611,5 2 1,0 3-99,0 1-1719,0 4 2007,0-2 0,5 5 770,2 0 0,3 0 0,2 0 0</inkml:trace>
  <inkml:trace contextRef="#ctx0" brushRef="#br0" timeOffset="35">20745 8215 8013,'0'-6'0,"0"0"843,0 2-386,0 3 1,-1-3-4,-3 8 0,3 2-249,-3 5 1,3 2-40,1 2 1,0 3-52,0 5 0,0 0 113,0 0 0,0 0-114,0-1 0,1 1 104,3 0 1,-1-4-204,4 0 1,-3-5-36,4 1 1,-4 1 208,3-5-551,-4 3 0,3-9 75,-2 3-533,-3-3 615,4-5 0,-6 0-844,-3 0 1,2-2-15,-6-1 1063,5-4 0,-12-4 0,2-1 0</inkml:trace>
  <inkml:trace contextRef="#ctx0" brushRef="#br0" timeOffset="36">20631 8273 8013,'12'-7'278,"-1"-2"170,1 6 0,-1-5 178,0 4 1,5-3-193,-1 3 0,1-1-39,0 1 0,0 3-102,3-3 0,3 4 41,-3 4 0,-2 2-147,3 5 1,-7 2-111,3 2 0,-5 2-50,-3 2 1,1 1 94,-6-5 0,1 6-126,-4-2 0,0 1-16,0-1 1,-5 3-44,-2-3 1,-7-2 91,-2 2 0,-4-5 89,1 2 1,-3-4-114,0 0 1,0-1-3,3 1 1,2-6-271,6-2 0,0-3-405,-1-1-1662,6 0 1238,1 0 1096,5 0 0,5-5 0,1-1 0</inkml:trace>
  <inkml:trace contextRef="#ctx0" brushRef="#br0" timeOffset="37">21591 8056 8013,'5'-7'0,"-4"-3"0,4 8 200,-5-6 1,4 4 443,0-3-222,-1 4 1,-3-7 511,0 2-288,0 3-378,0-5 0,0 7 188,0-4-261,0 4 0,-5-2 33,-2 5 0,0 0-124,0 0 1,-5 2 73,-3 1 1,-1 4-84,0 4 0,-1 2 22,-6 2 1,-1 3-140,-3 5 1,3-1 24,-3 1 1,2 4 77,-2 0 0,7 3 0,-3-3 0,8 1 20,0-2 1,7 0-126,4 4 0,3-5 84,1 2 0,4-2 19,0 2 1,8-7 111,0 3 0,5-4-56,-1 0 0,0 2 35,-1-6 1,3-1-63,5-7 1,-1 2 82,-3-5 1,2 4-64,-2-4 1,3-1-59,1-3 1,0 0 30,-1 0 0,0-5-118,-3-2 0,-3 0-224,-4 0 113,-1-1-1929,-4-3 1542,-2-1 0,-12 6 515,-4 2 0,-6 3 0,-5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50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21300 7960 7975,'-5'-11'-832,"4"3"1648,-3 1-116,2 4-88,2-7-74,0 9 73,0-9-161,6 8-235,-5-3 0,5 1-97,-2 1 208,-3-1-346,4 4 64,-5 0 0,2 4 89,1-1 1,-1 6-59,1-1 1,-1 3 13,-2 5 0,0-2 38,0 5 1,0 0-40,0 3 1,0 1 80,0 0 1,0 1-51,0 3 1,0-3 84,0 3 0,0 1-64,0-2 1,1 1 112,3-4 0,-3 0-80,3-1 1,-3 0-26,-1-3 1,4 1-92,0-4 0,1 3 95,-1-4 1,-3-4-283,3-3 121,-3-1-429,4 0 25,-4-2-224,4-5-735,-5 0 0,-1-4 416,-3 0 0,3-5 82,-3 2 874,3-3 0,-4-2 0,-1 1 0</inkml:trace>
  <inkml:trace contextRef="#ctx0" brushRef="#br0" timeOffset="1">21220 7995 7975,'0'-12'0,"0"1"518,0-1 0,1 5-56,3-1 0,1 4-97,3-3 0,6 4-122,-3-1 1,7-1-20,-3 1 0,2-3-105,-2 3 1,3 0 104,4 4 1,-3-4-63,1 1 0,2-1 36,5 4 1,1 4-99,-1-1 1,2 6 96,5-1 1,-5 2-174,-2 2 1,1 0 76,-2 3 0,-3-1-88,-4 5 0,-3-3-81,3 3 0,-7 0 112,0 4 1,-2-4-113,-6 0 0,-1 0 25,-3 3 0,-1 3-67,-3 1 1,-7 0 84,-8 4 0,-4-3 28,-4 3 0,2-4 30,-5 0 0,-1-2 2,-3-1 1,3-1 101,1-3 0,5-1-72,-2-3 1,3-6 104,1 2 0,6-6-47,6 3-19,0-6 68,4 3-293,1-5-159,1 0 0,5-5-399,0-2 1,0 0-981,0 0 1,5 0 1658,3 0 0,2-3 0,1 3 0</inkml:trace>
  <inkml:trace contextRef="#ctx0" brushRef="#br0" timeOffset="2">22042 8166 7975,'-6'-1'128,"2"-3"0,2 3 30,-2-3 1421,3 2-560,-5 2-460,6 0 1,6 0-261,1 0 0,3 0-59,2 0 1,4 0-3,3 0 1,7-3-79,0-1 1,7-1 63,2 1 0,-1 3-240,4-3 1,1-1-44,-1 1 0,4 0-48,-4 4 1,-1-4 98,-7 1 0,2-1-131,-5 4 0,3-1-45,-3-3 0,1 2 140,-2-1 0,-5-2-33,2 1 0,-4-1 60,0 1 1,-3 3-102,-4-3 0,-5 1-48,1-1-20,-6 3 68,3-9 0,-6 8-152,-3-6 1,-2 5-40,-5 0 0,3 0 51,0-1 0,1 3-155,-5-3 100,1 3 205,0 1 0,0-1-255,4-3 507,-3 3 85,3-5 161,1 6 137,-4-5-170,8 4 52,-8-4-176,9 5-32,-4 0-59,5 0-39,5 0 1,1 4-16,6 0 1,4 3 73,3-3 1,3 4-86,1-5 0,0 3-73,-1-3 1,1-1 66,0 1 1,-4-1-130,0-2 0,-5 4 127,1-1 1,-2 1-92,-1-4 1,-6 1-10,-2 3-104,-3-3 0,-1 6 78,0-3 0,-10-2 45,-5 6 1,-6-2-63,-2 2 1,-5 2 52,-2-2 0,2 3-256,1 4 1,5-2 79,3 2 1,-2-4-707,6-3 0,5 2 144,6-2 0,3-2 759,1 2 0,0-6 0,0 3 0</inkml:trace>
  <inkml:trace contextRef="#ctx0" brushRef="#br0" timeOffset="3">23207 7812 7975,'0'-6'-71,"0"-5"-1,0 10 1512,0-4-411,0 0-139,0 4-623,0 6 1,4 4-38,0 10 1,0-4 3,-4 4 0,0 0-14,0 4 0,0 3-24,0 1 1,0 4 41,0-5 0,0 6-155,0-2 1,1 0 82,3 0 0,-3-3-84,3 3 1,-2-4-3,2 0 1,-3-2-104,3-1 1,-3-4 282,-1 0-155,0-5 1,0 3-210,0-6 200,0-5-1013,0-1-445,0-5 1,0-5 221,0-2 1,-1-3 280,-3-2 859,3 1 0,-9-6 0,4 0 0</inkml:trace>
  <inkml:trace contextRef="#ctx0" brushRef="#br0" timeOffset="4">23059 7778 7844,'0'-12'-131,"5"2"190,2 2 0,0 0 135,0 4 0,5-4 432,3 4 0,5-3-196,-1 3 1,3 0-295,1 4 1,1-4 70,3 0 1,0 1-9,4 3 0,2 0-67,-3 0 1,0 1-114,0 3 0,-7 1 75,3 2 1,-8 4-95,5-4 1,-8 3-95,1 2 1,0 3 20,-1 0 1,-3 4-57,-5-4 0,-4 5 90,1-5 0,-4 4 60,-4-4 0,-8 4 65,-7-4 1,-3 4 147,-5-3 1,-6-1-74,-5-4 1,-4 1 100,4-1 0,-4-3-218,4-1 1,4-4 81,3 1 1,11-3-1931,1-1 1804,5 0 0,8-5 0,1-2 0</inkml:trace>
  <inkml:trace contextRef="#ctx0" brushRef="#br1" timeOffset="5">6361 8269 9034,'0'-7'836,"0"1"-502,0 2-121,0 3 0,0-9-110,0 2 1,0 2 302,0-2-355,0 1 0,4-5 63,0 1 0,1-1-125,-1 1 79,-3-1 0,8 1-168,-5 0 1,3 3 184,-3 0 1,5 1-18,-1-5 1,2 2-156,1 3 0,1-4 140,-1 4 1,1 2-134,-1 1 1,0-1 74,1 1 1,3-4-2,0 5 1,4-1 104,-3 4 0,4-4 7,-1 0 0,1 0 33,-1 4 0,3-1-103,-3-3 0,2 3 161,2-3 1,1 3-105,3 1 1,-5 0-20,4 0 1,-4 0 15,5 0 1,-2 0 9,2 0 1,-3 0-64,2 0 1,2 4-14,-1 0 1,3-1 42,-3-3 0,0 0-6,-5 0 0,1 0 16,0 0 0,0 0-7,0 0 0,-4 0 63,0 0 1,-4 0-65,4 0 1,-4-1 9,4-3 1,-3 2 28,3-6 0,-5 4-28,1-3 0,1-1-121,0-3 0,-1-1 112,-4 1 0,1-2-168,-1-2 0,-1 1 100,-2-5 0,1 4-153,-5-4 1,-1 1-13,-3-1 0,0 1-162,0 3 0,-1 2-8,-3-2 0,2 2 158,-6 2 0,4 1 174,-3 2 0,3-1-132,-4 5 0,4-3 268,-3 3-239,4-5 156,-2 8 0,5-5-100,0 2 38,0 2 29,0-3 0,2 5 23,1 0 240,-1 0-306,3 0 417,0 0-217,-4 0 162,4 0 121,-5 0-434,0 5-2,0-3 1,0 4 209,0-2-185,0-3-15,0 9 0,0-3-8,0 4 0,0-3 2,0-1 1,0 1-116,0 3 1,0 1 60,0-1-78,0 1 0,4-1 97,0 0 0,3 1 130,-3-1-59,5 1 1,-3-1 17,6 1 1,-5-1-56,1 0 1,0-3 16,3 0 0,0-2-37,1 2 0,-1 0 37,1-4 1,4 4 116,3-4 1,3 1-111,1-1 0,0-3-83,-1 3 1,5-3 24,0-1 1,-1 4-100,-3 0 0,1-1-4,3-3 1,-2 0 118,6 0 0,0 0-87,8 0 1,-3-5 44,6-2 1,-1-3-183,1-2 0,-3 4 85,-5 1 1,-3 1 103,-1-2 0,-4 3 16,0 5 0,-2 0 128,-1 0 1,0 0 55,0 0 1,-2 0-112,-2 0 0,3 0-5,-3 0 1,3 0-45,0 0 1,-2 0 168,-1 0 0,-4 0-119,4 0 0,-4 4-139,4-1 1,-5 5 151,1-4 0,-2 3 64,-2-3-53,1 5 0,-1-2 12,1 4 1,-1-1-105,0-2 0,1 2 59,-1-3 0,1 4-167,-1 0 0,1 0 106,-1 1 1,-1-1-103,-2 1 0,-3-1 174,-5 1 1,0-1 75,0 0 0,-1 2-10,-3 2 1,1-2-66,-4 2 1,-1 2-265,-3-2 1,0 0 162,4-3 1,0-5-1610,4 1 1225,1-6 1,-1 3-413,6-5 1,5-5 829,7-2 0,3-8 0,5-3 0</inkml:trace>
  <inkml:trace contextRef="#ctx0" brushRef="#br1" timeOffset="6">7344 7001 9638,'-8'19'227,"0"0"0,1 1-103,-5 7 1,5 2 135,-1 5 0,1 1-124,-5-1 0,4-1 25,1-3 0,3 3-34,-4-2 1,6-3-33,-2-2 1,2-5-17,-2-2 0,2-5-239,-1 1-581,1-2 372,2-7-949,0 4 964,5-9 1,-2-1-521,5-7 0,-5-7 874,5-1 0,0-6 0,3 4 0</inkml:trace>
  <inkml:trace contextRef="#ctx0" brushRef="#br1" timeOffset="7">7332 6955 8081,'-5'-11'808,"4"-1"-101,-4 1 143,5 5-472,0 1 0,0 6-136,0 3 1,5 2-9,2 5 1,0 2 61,0 2 1,1 3-59,3 5 1,1 0-1,-1 0 1,1 3-52,-1 1 0,4 1 48,1-1 0,3 0-157,-4 4 0,4-2 103,-4-2 1,2-3-187,-2 3 1,-2-3-10,2-2 0,-3 0-2,0-3 0,-5 1 63,1-4 0,-4-2-214,4-7-64,-6 3 71,3-8-919,-5 3 744,0-5 0,-5 0-896,-3 0 0,-2-2 27,-1-1 1204,-6-4 0,0-4 0,-6-1 0</inkml:trace>
  <inkml:trace contextRef="#ctx0" brushRef="#br1" timeOffset="8">7207 7332 8107,'0'-6'-126,"5"1"1,-3 5 673,6 0 0,-1-4-59,5 0 0,-1 0-7,1 4 0,3 0-228,0 0 0,5 0-312,-1 0 1,7 0 283,0 0-226,6 0 0,2-5 0,7-1 0</inkml:trace>
  <inkml:trace contextRef="#ctx0" brushRef="#br1" timeOffset="9">10028 8257 8085,'0'-6'946,"-2"1"-645,-2 5-60,3-5 0,-4 2-122,5-4 1,-1 4 236,-3-1-250,3-2 1,-8 0 130,5-6 0,0 5-201,4-1 0,0-1 35,0-6 0,0 2-29,0-2 1,0 1-83,0-1 0,0 2 105,0-2 1,4 1-109,0-1 0,5 2 127,-2-2 1,4 1-155,0-1 1,0 2 128,1-2 1,3 2-11,0 2 0,4-1-38,-3 1 1,0-1-8,-1 1 0,-1 3 88,5 1 0,-4 4-50,4-1 1,-5-1 69,2 1 0,0 1-60,-1 3 0,2 0 74,-2 0 0,2 0-60,2 0 1,2 0-39,-2 0 0,3 3 34,1 1 1,0 1-1,-1-1 1,2-3 31,3 3 0,-3-3-33,3-1 1,-3 0 97,-1 0 0,-2 0-91,-2 0 1,-1 0 41,-3 0 0,-2-3-79,2-1 1,-3-1-7,-5 1 1,4 3 28,-4-3 1,3-1-11,2 1 0,-5-1-108,1 1 0,0 2 62,3-6 0,-1 4-385,-2-4 243,2 6 0,-5-8-140,3 2 192,2 3 0,-9-5 45,3 2 0,-3 2-66,-1-2 0,0 5-114,0-5 140,0 0 0,0-3 13,0 0 1,0-2-69,0-2 0,0 2 73,0-2 1,0-2-36,0 2 1,0-5 12,0 1 1,0 2 18,0 2 0,0 2 51,0 2 0,0-1 9,0 1 0,0 3 91,0 1-171,-5 4 197,4-2 1,-6 1-46,4 0-38,1 1-14,-3 3-2,5 5 0,2 0 0,1 2-12,-1-1 278,3-1-270,0 1 0,-4 2 128,3-1-89,-3-4 1,-1 7-34,0-4 1,0 6-3,0-1 0,0-3-40,0-1 44,0 1 100,0 3-91,5 1 119,-4-1 1,6-1-116,-3-2 0,-3-2 201,3-2-178,2-3 0,-1 6 46,3-4 1,-2-1-69,-2 2 0,-2-2-7,6 2 0,-4-3-4,3 3 0,1-3 36,3-1 1,1 4 33,-1 0 0,5 0-47,-1-4 0,4 0 18,-4 0 1,5 0 13,-1 0 0,3 0 11,1 0 1,0 0-17,-1 0 0,-3 0-16,1 0 0,-1 0-40,3 0 1,1 0 50,0 0 1,0 1-94,0 3 0,1-3 73,3 3 1,-2-3-114,5-1 0,-3 0 94,3 0 0,-3 0-38,4 0 0,-6 4 7,2 0 1,-3 0-7,-1-4 1,-2 0 161,-2 0 1,1 0-87,-4 0 1,3 3 115,-4 1 0,4 0-79,-4-4 0,0 4 100,-3 0 0,3 1-180,0-2 0,2 0-8,-2 5 0,-2-5 42,2 5 1,-1-4-21,1 3 0,-2-3-94,2 4 1,-2-1 53,-2 5 0,-3-1 177,-1 1 0,0 4-143,0 3 0,2-1 80,-5 1 0,4-1-109,-5 1 0,3 1-11,-3-5 1,-1 4 23,1-3 1,0-1-5,1-4 1,-3-3-252,3 0 270,-3-6-484,-1 3-1888,0-5 2350,-5 0 0,-6-5 0,-7-1 0</inkml:trace>
  <inkml:trace contextRef="#ctx0" brushRef="#br1" timeOffset="10">10679 6864 8080,'0'-6'-577,"0"-1"1594,0 3 82,0 3-222,0-4-643,0 5 1,0 5 18,0 3 0,0 3 11,0 4 0,0 3-203,0 5 0,1 5 56,3 2 0,-3 3-40,3 2 1,-2-1-24,2 0 1,-1-1 101,4-2 0,-4 0-153,1-4 0,1 0 61,-2-4 1,5-6-76,-4-1 0,1-4 109,-1 0 0,-3-5-412,3 1 0,-2-6-433,2 2-450,-3-3 836,4-1 0,-5-5-135,0-2 0,-3-5-1053,-1-3 1549,-5 2 0,-2-13 0,-7 2 0</inkml:trace>
  <inkml:trace contextRef="#ctx0" brushRef="#br1" timeOffset="11">10496 6944 8080,'0'-12'0,"0"1"229,0 0-80,0-1 1,1 1 347,3-1 0,2 5-37,6-1 0,0 6-93,4-2 0,0-1-162,3 1 1,6-4 43,-2 4 0,4-3-125,0 3 0,-2 0 68,5 4 1,-4 0-241,0 0 0,-3 0 75,-4 0 0,2 2-176,-6 1 1,0 4-23,-3 4 0,-6 1 3,-2-1 1,-3 2-2,-1 2 0,-3-1 168,-4 5 1,-1-5-48,-7 1 0,-3 2 39,-1-2 1,-2 0-1,-2-4 1,1 1-10,3-1 0,-1-3 63,5-1 1,-1-3 58,5 4 267,5-6-348,-5 4-2,10-6 1,-3 0 167,8 0 1,3 1-142,4 3 0,0-3 155,1 3 0,3-3-133,0-1 1,6 4-7,-2 0 0,2 1 0,2-2 0,-1 0 5,-3 5 1,2-5-116,-2 5 0,-2-4 81,-2 3 1,1 1-293,0 3 223,-6 1 1,-1 3-3,-6 0 0,0 1 34,-7-5 0,-7 0 32,-8 1 0,-3-2 13,-1-2 0,-3 0 107,-1-4 0,-3 4-367,3-4 1,-4 1 92,5-1 0,0-3-2253,7 3 2377,3-3 0,5-6 0,-1-1 0</inkml:trace>
  <inkml:trace contextRef="#ctx0" brushRef="#br1" timeOffset="12">13111 8075 7722,'-6'5'244,"1"-4"146,0 4 237,3-5-163,-3 0-21,5 0-132,0-5 1,0 2 162,0-4-243,0-1 6,0-3 1,0-1-214,0 1 1,0-1 43,0 1 1,0 0-128,0-1 0,0-3-51,0 0 1,0-4-37,0 3 1,0-3-2,0 4 1,4-5 103,0 1 0,0 2-234,-4 2 175,0 2 0,0 2 0,1 0 21,3-1 1,-3 1 17,3-1 0,1 1 149,-1 0 17,5-1 0,-3 1-82,5-1 1,-3 5 65,0-1 0,-1 4-70,5-3 1,3 3 143,0-4 0,2 4-66,-2-3 1,1 3 125,3-4 0,3 5-88,-3-5 1,6 2 127,2-2 0,0-1-47,-4 5 1,-1-3-47,1 3 0,-4-4-11,0 4 0,-4 1 123,5 3-208,-7 0 1,4 0 80,-6 0 1,-3 0-275,0 0 161,-6 0 0,5 0-249,-4 0 161,-1 5 1,4 0-149,-2 2 124,-3 4 0,9-6 76,-2 2 1,-2 3-17,2-2 0,-1-3 10,5-1 1,-1-2 59,1 2 0,-1-3-1,0 3 0,5-2 12,-1-2 0,1 0 93,0 0-142,-4 0 1,5-4 0,-6-1 4,1-2 1,-1 1 14,1-2 1,-1-2-60,0 3 0,-3-4 57,0 0 1,-5 0-58,5-1 1,-5 1-17,0-1 1,2 1-123,-1 0 0,0 3-5,-4 0 0,1 1 81,3-5 0,-3 5-100,3-1 68,-3 0 92,-1-3-47,0 0 0,0 3 81,0 0-74,0 6 27,0-3 124,0 5-101,0 5 0,2-4 21,2 3-26,-3-3 12,4-1 0,-5 1 116,0 3-107,0-3 62,0 5 0,0-5-38,0 3-10,-5-3 0,4 5-41,-3-2 62,2-3-82,2 9 71,0-3-41,0 4 1,6-3 76,1-1 1,-1-3 82,2 4-123,0-6 1,3 7-4,1-5 1,-5 1-3,1-1 0,-1-1 11,5 4 0,3-4 37,0 1 0,6 1-30,-2-2 0,2 2-19,2-1 1,0-2-23,0 1 1,0-1-8,-1-2 1,5 3 3,0 1 0,4 0-1,0-4 0,2 0 22,1 0 1,0 4-3,1 0 1,-1-1 98,0-3 0,-1 0-99,-2 0 1,0 4 11,-4 0 1,5 0 5,-2-4 1,-1 0 46,2 0 1,-5 1-109,5 3 0,-6-3-2,2 3 0,-4-1 75,-4 0 1,1-1-31,-5 1 1,4 3 60,-3-3 0,3 2-52,-4-1 0,1-3-23,0 3 1,-4-1 17,4 1 0,-8-3 96,0 3 0,-2-2 51,2 2 48,-3-3 283,0 9-367,-4-3 0,4 4-157,-5 1 1,0 0 116,0 4 0,0-4-1,0 3 0,0-2-111,0-1 0,0-1-220,0 0 1,0 1 71,0-1 0,0-3-527,0 0-1137,0-6 788,0 8-1359,0-9 2407,0 5 0,6-6 0,0 0 0</inkml:trace>
  <inkml:trace contextRef="#ctx0" brushRef="#br1" timeOffset="13">14116 6773 8061,'0'-12'-354,"0"1"1199,0-1-496,0 1 1,-1 1-21,-3 2 1,3 2 168,-3 2-348,-2 3 0,-1-4-22,-4 5 1,3-4 61,1 0 1,-1 0-201,-3 4 1,-2 0 77,-2 0 1,1 4-26,-5 0 1,0 5 41,-4-2 0,0 9 100,0 3 0,0 2-120,1 2 1,-5 5-22,0 2 0,4 0-61,4 0 0,7-3 114,0 3 0,6-1-164,6 2 0,0-2 96,0-2 0,10-3 187,5 2 1,11-7-172,4-3 1,12 0 223,4-1 0,-2-3 77,-2-5 1,0-4 97,4 1 1,-6-4-133,-2-4 0,-7-1 113,-5-3 0,-2-2-1001,-1 2 482,-5 3-1659,-1-5 1,-12 9 1752,-5-3 0,-16 8 0,-8 2 0</inkml:trace>
  <inkml:trace contextRef="#ctx0" brushRef="#br1" timeOffset="14">15989 7983 8191,'0'-6'862,"0"-1"-204,0 4-233,0 1-245,0-8 0,0 8 56,0-6 1,0 4-168,0-3 1,0 3 0,0-4 1,0 1-69,0-5 0,0 5 38,0-1 0,4 0-95,0-3 1,5-4 28,-2 0 0,3 3 96,2 4 1,-1 1-139,1-5 0,0 1 98,4 0 0,-1-1 5,8 1 0,-2 1 82,10 2 1,-5-2 21,5 2 1,1-1-22,6 2 0,-3-2-53,3 5 0,2-4 11,-2 5 0,-3-2 7,-1 1 1,-2 2-25,6-1 0,-2 1 33,-2 2 1,0 0-75,1 0 0,-1 4 26,0 0 1,3 1-2,-3-1 1,3-2 20,-7 6 1,2-5-8,-1 0 1,2-1 19,-3-2 1,3 0-20,1 0 1,1 0 46,-1 0 0,-4-2-34,1-1 1,-1 0-18,4-5 1,-3 2-50,-1-2 1,-4-2-2,0 3 1,-1 0-23,-3 0 0,1 0-12,0 0 0,0-3-142,0 2 1,0-2 107,-1-2 0,1 1-109,0 0 0,-1-1 81,-3 1 0,1-1-5,-5 1 1,4-4-8,-4-1 0,2-4-19,-2 1 1,-5 1-72,6-1 1,-10 4 103,5-4 1,-3 5 67,0-1 0,-3 2-66,-5 2 1,0 3 204,0 1-151,0-1 0,0 0 64,0 1 0,0 3 8,0-4 67,0 6-38,0-8-48,0 8 1,0-4 215,0 2-219,0 3 190,0-4-183,0 5-7,-5 0 1,3 1-2,-1 3 1,1-2-50,2 6 0,0-4 52,0 3 1,0-3-52,0 4 0,0-4 32,0 3 0,0-3-12,0 4 9,0-6 163,0 8-106,0-8 10,0 8 32,0-9-71,0 9 1,0-7-7,0 4 0,0-3 10,0 4 0,0-4 8,0 3 0,2-3-8,1 4 0,0-6 14,4 2-20,1-3 1,3 3 0,1 0 1,-4 0-26,-1-4 0,1 0 25,3 0 1,1 0-3,-1 0 1,0 0-3,1 0 0,-1 0 22,1 0 1,0 0-20,4 0 1,1 0 11,6 0 1,0 0-20,0 0 1,1 0 0,3 0 0,-2 0-133,6 0 0,-5 0 83,5 0 0,-1 0-2,4 0 0,1 0 32,-1 0 0,4 0-87,0 0 1,5 0 83,-1 0 1,4 0-5,3 0 0,-1 0 11,6 0 1,-6-4-17,1 0 1,2 0 73,-1 4 1,-1-1-53,-3-3 1,1 3 71,2-3 0,-2 3-54,3 1 0,-3 0 117,-2 0 0,2 0-102,3 0 0,-7 0 112,3 0 0,-3-1-141,2-3 0,0 3 45,-3-3 0,-3 2 0,-5 2 1,-1 0 5,-2 0 0,-3 0 62,-5 0 1,-2 0-70,-2 0 1,1 6-11,-4 1 0,3-1 5,-4 2 0,0 0-116,-3 3 1,-1-1 167,0-2 1,-3 2-119,0-2 1,-2-2 149,2 2 0,-3 1-103,-5 6 0,0-1 129,0 5 1,0-4-80,0 4 0,-2-4 61,-1 4 1,1-4-69,-1 5 1,-3-7-169,3 3-144,-1-4-392,4 0-2023,0-1 1457,5-4 1197,1-2 0,1-5 0,-2 0 0</inkml:trace>
  <inkml:trace contextRef="#ctx0" brushRef="#br1" timeOffset="15">17634 6578 8084,'0'-6'0,"0"1"0,0 4 1524,0-3-530,0 3-740,0-4 0,0 6-114,0 3 0,0-2 90,0 6 1,4 3-27,-1 4 1,3 4 18,-3-3 0,0 4-7,4-1 1,-4 4-8,1 4 0,-2-3-129,2 2 0,-3 2 51,3-1 0,-3 3-145,-1-3 0,2 0-18,2-5 0,-3 1 50,3 0 1,-3-1-193,-1-3 0,4-3 79,0-4 1,1-5-534,-2 1 182,-1-6 175,3 4 0,-1-8-312,-1-2 0,1-2-48,-4-5 0,-1-1-497,-3 1 0,-2-2 1128,-6-2 0,-4-3 0,-2-5 0</inkml:trace>
  <inkml:trace contextRef="#ctx0" brushRef="#br1" timeOffset="16">17565 6613 8084,'8'-4'250,"0"0"0,-5-4-15,5 5 0,0-1 306,3 4 1,2-4-97,2 0 0,3 0-79,4 4 0,3 0 43,1 0 1,0 0-127,4 0 0,-3 5-245,3 3 0,-4 2 160,0 2 1,-2 0-188,-1 4 0,0 1 89,0 6 1,-5 0-235,-3 0 1,-2-4-123,-2 0 0,0 0 167,1 4 0,-6-4 114,-2 0 1,-3-5-19,-1 1 0,-5 2 311,-2-2 1,-9 4-98,-3-4 1,-7 5 54,-5-1 0,-6-1-33,-1 1 1,-5 0-216,1 4 0,5-5-457,-1-3 1,10-2 257,-2-2 1,10-1-978,5-2 665,7 2 483,3-9 0,5 4 0,0-5 0</inkml:trace>
  <inkml:trace contextRef="#ctx0" brushRef="#br2" timeOffset="17">1188 9651 15233,'-5'-7'-4544,"3"2"4511,-3 5 725,5 0 1,-5-4-721,-2 1 384,2-1-373,-6 4 594,10 0-383,-4 0 1644,5 0-1139,0-5-946,0 3 391,0-3 0,1 5 174,3 0 0,3 0-113,4 0 0,0 0-180,1 0 0,3 0 0,1 0-71,2 0 0,1-1 0,4-1 117,0-2-99,0 0 119,-5 4 0,2-1 1,-4-2 121,2-1-548,1 1 133,-1 3 72,-2 0 1,-3 0-1,1 0-212,1 0 258,6 0 0,-2 0-86,7 0 72,4 0 0,4 0-59,0 0 87,5 0 1,-3-4 22,2 0 0,1-4 46,-1 4 0,3-1-33,-7 2 1,3 1-33,-7-1 0,2 1-2,-1 2 1,-2 0-1,-2 0 1,-2 0 34,5 0 1,1 0-53,3 0 1,0 0 16,1 0 0,4 0-55,3 0 0,2 0 9,2 0 0,1-4-118,2 1 0,0-6 116,4 1 0,-5 3-28,2 1 0,-1-1 62,-3 1 1,1 1 52,-9 3 1,0 0-43,-4 0 1,-1 0 5,-2 0 1,2 0 33,-3 0 0,3 1 14,1 3 1,1-3 23,-1 3 1,5-2 3,3 2 0,-1-3 78,0 3 0,1-3-70,4-1 1,4 0-39,-1 0 0,3-3-98,-6-1 1,4 0 121,-8 4 0,5 0 6,-5 0 1,-2 0 0,-2 0 0,1 0 103,-1 0 1,6 0-100,2 0 0,1-4-18,6 0 0,1 1-200,3 3 0,1-2 187,3-1 1,-1 0-183,-28-1 1,0 0 0,28 1 178,1-5 0,-1 5 11,1 0 0,-8 1 0,0 2 0,-5 0 71,-2 0 1,0 0-69,-1 0 0,1 0 2,0 0 0,2 0-2,-2 0 0,7 0 1,-4 0 1,6 0-214,2 0 1,0 0 151,0 0 0,0 0 58,1 0 1,-1 0-3,0 0 0,0 0 5,0 0 0,1 0 1,3 0 1,-4 0 2,0 0 1,-1 0-14,-6 0 1,1 0 102,-2 0 0,2 0-85,2 0 1,5-1 129,-4-3 1,9 3-137,-2-3 1,0 3 4,0 1 0,-1-4-161,0 0 0,0 0 168,5 4 0,-4-3-56,-29 1 0,0 0-233,28-2 269,-3 4 0,2 0-67,-6 0 52,5-5 1,-7 4 16,2-3-15,-2 3 23,5 1 1,-7 0 3,9 0 1,-4 0-30,3 0 53,0 0 0,2 0-34,2 0 0,-3-4 16,3 0 0,-3 0-15,-1 4 1,4-4 110,0 1-99,0-6-6,-4 7 0,-4-3 75,1 5 1,-5 0 83,5 0 1,-9-3-127,5-1 0,-2 0-27,5 4 1,3 0 0,-3 0 0,3 0-17,1 0 0,-3-1 27,-1-3 0,0 3-11,4-3 0,4 3 3,0 1 1,-1 0-16,-7 0 0,5 0 19,-4 0 0,3 0 1,-8 0 1,-2 0 47,-1 0 0,-3-4-50,7 0 0,-3 0 47,-2 4 1,1 0-36,0 0 0,3 0-50,1 0 0,3-1 49,-4-3 0,5 3-55,-5-3 1,8 3 34,-3 1 0,3 0-4,-8 0 0,4 0 2,-3 0 1,-1 0-5,-3 0 0,0 0 86,0 0 1,-1 0-77,1 0 1,0 0 57,-1 0 1,5 0-42,-1 0 1,5 0-48,-5 0 1,9 0 11,-1 0 0,3 0-4,-3 0 1,-1 0-30,-3 0 1,3-4 43,-3 0 1,-2 0-27,-1 4 1,-3 0 12,-2 0 0,-3 0 91,0 0 0,-1 2-44,1 1 1,2-1 40,-2 1 0,2-1-73,2-2 1,1 0 2,2 0 1,0 0-8,4 0 0,0 0 23,4 0 0,0 0-11,1 0 0,-5 0 0,0 0 0,-8 0 310,0 0 1,-2 0-309,3 0 0,-4 0 59,0 0 0,-5 0-70,1 0 0,-1 0 3,1 0 0,-2 0 9,6 0 1,1-4-8,7 0 0,-3 0-17,2 4 0,0-1 26,0-3 0,2 3-55,2-3 1,-2 2 34,-5-2 0,-1 3-13,1-3 0,-2-1 33,-2 1 0,1 0 2,-5 4 1,4-1-6,-4-3 0,4 3 1,-4-3 0,4 3-14,-4 1 1,5 0 8,-1 0 1,3-4-2,0 0 1,2 0 2,3 4 0,-2-1-9,5-3 1,-3 3-33,3-3-679,-10 3 712,12 1 1,-13 0-27,7 0 25,-2 0-1,-1 0 1,-4-4-401,0 0 400,-1 0-1,5 4 0,0-1-5,0-3 0,0 3 2,4-3 1,-2 3-3,5 1 0,-3-4-1,3 0 1,-1-1-1,2 1 0,-2 3 12,-3-3 1,-2-1 0,3 1 0,-3 1 208,-2 3 0,0-2-213,-4-1 1,4 1-40,-3-2 1,1 3 38,-1 1 0,2 0-67,-2 0 0,6-4 37,2 1 1,3-1-8,-3 4 1,0 0-2,0 0 1,1-1 16,2-3 1,1 2 103,-4-1 1,1 1-94,-2 2 0,-4-1 52,4-3 1,-7 3-30,7-3 0,-3 3 20,7 1 0,-4-4 9,0 0 1,2 1 11,-2 3 1,2-4 29,-1 0 1,-2 0-57,5 4 1,-5-4-53,2 0 1,1 1 45,-2 3 1,2-2-69,-2-1 1,-2 1 69,3-1 1,2 1-70,1 2 1,-2-4 44,-2 1 0,-2-1-8,-1 4 1,1-4 6,3 0 0,-4-3-4,4 3 1,1-1 12,-2 1 1,2 3-8,-2-3 1,0-1 66,4 1 0,-5-1-59,2 1 0,4 3 36,0-3 0,4 3-37,-5 1 1,-1-4 0,2 0 0,-1 0-114,4 4 1,0 0 113,0 0 0,0 0-143,0 0 0,0 0 119,1 0 0,2 0-17,1 0 0,2 0-4,-3 0 0,0 0 174,5 0 1,0 0-161,-31 0 0,0 0 1,30 0-10,-4 0 0,3 0-1,-2 0 0,3 0 12,-3 0 0,4 0 27,-4 0 1,4 0-30,-5 0 0,5-1 36,-4-3 1,4 3-32,-4-3 1,-28 3 0,0 1 8,31 0 1,0-1 13,-32-1 1,1 0 0,27 1-17,-27-1 1,-1 0 0,29 0 16,4 2 1,-6 0-15,2 0 0,-6 0 2,-2 0 1,1 0-3,3 0 0,0 0-49,0 0 1,-3 0 46,4 0 1,-8-3-14,7-1 0,-2 0 9,2 4 1,0 0-2,0 0 1,0 0 15,0 0 1,1 0-19,-1 0 1,0 0 14,0 0 0,4 0-8,0 0 0,0 0 46,-4 0 0,-5 0-42,-3 0 1,-2 0 26,-1 0 0,-2 0 61,-2 0 1,-1 1 91,-3 3 0,-3-3-171,3 3 1,-3-3 210,-5-1 0,3 2-254,-2 2 0,-2-3 440,1 3 1,-3-2-403,3 2 0,0-3 280,0 3 1,2-3-263,-6-1 0,5 2 37,-5 1 0,5-1-7,-4 1 1,-5-1 121,-3-2 1,-5 0-81,2 0 91,-4 0 0,0 0-46,-1 0-517,-4 0 320,-2 0-1125,-5 0 0,0 0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51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1884 11078 8016,'-6'-1'1217,"2"-3"-750,3 3-204,1-4-555,0 5 588,0 5-128,0 1 1,1 6-25,3-1 0,-3 2 40,3 2 1,-3-1-85,-1 5 0,0 0 23,0 4 0,0 4 16,0-1 1,0 2 9,0-1 0,-3-3-130,-1 2 0,0-1 114,4-3 1,0 1-158,0 0 1,0-1 128,0-3 1,0-3-44,0-4 93,0-1-375,0 0 19,0 1-243,0-6 113,0-1-141,0-5-408,0-5 1,-4 3 383,0-6 0,-1 2 496,2-2 0,-4-7 0,-4 2 0</inkml:trace>
  <inkml:trace contextRef="#ctx0" brushRef="#br0" timeOffset="1">1588 11067 8344,'-6'-7'1755,"5"-3"-682,-4 9-407,5-9-479,0 9 0,5-4 43,3 5 0,-2 0 31,2 0 0,3 0-178,4 0 1,6 0 150,-2 0 1,2 0-104,2 0 0,5 0 67,3 0 1,-1 0-13,4 0 0,-6 0-8,6 0 0,2-4 23,2 0 1,-4-1-12,-3 1 1,-2 3-1,1-3 0,-2-1-117,-5 1 1,-4-1 125,0 1 1,-5 3-302,1-3 139,-2 3-186,-2-4 1,-3 4-590,0-3 141,-6 2 0,2 1-1286,-8-3 1,-2 3 216,-6-3 1666,6 3 0,-4 1 0,4 0 0</inkml:trace>
  <inkml:trace contextRef="#ctx0" brushRef="#br0" timeOffset="2">3449 10987 8214,'0'-12'54,"0"6"1,0 0 374,0 2 297,0 3-199,0-4 435,0 0-367,0 3-472,0-3 33,0 15 1,0-1 91,0 10 0,0-4-130,0 5 0,0-1 57,0 3 1,0 3-149,0 1 0,0 0 31,0 4 0,0-3-13,0 3 0,0-1 33,0 2 0,0-3-69,0-6 1,0 1-8,0 0 1,0-5 210,0-3-282,5-2 222,-4-2-869,5-4 13,-6-2 202,0-5 0,0-5-143,0-3 1,0-2-445,0-2 1,0 1 1087,0 0 0,-6-1 0,0 1 0</inkml:trace>
  <inkml:trace contextRef="#ctx0" brushRef="#br0" timeOffset="3">3186 11010 8174,'0'-8'622,"0"0"-239,0 6 693,0-8-556,0 3 1,2 1 276,1 2-386,-1-2-253,8 5 1,-4-4-83,6 5 0,-5 0 112,1 0 0,3 0-67,5 0 0,4 0 80,-1 0 0,8 0-20,3 0 1,3-4-1,1 0 1,2-5-30,2 1 0,-1 2-39,5-1 1,-6 0-113,2 0 0,-3-2-88,-5 5 0,-2-4 69,-5 4 0,-5-3-1215,-3 3 605,-2 0-731,-7-1 1,-2 4 1358,-8-3 0,-2 3 0,-6 1 0</inkml:trace>
  <inkml:trace contextRef="#ctx0" brushRef="#br0" timeOffset="4">5002 10884 8169,'0'-6'49,"0"-1"285,0 4 559,0 1-201,0-3-584,0 5 0,0 5 135,0 3 1,0 2-122,0 2 0,0 0 16,0 3 1,0 3 36,0 5 0,4 0 35,0 0 1,0 3-51,-4 1 0,0 1-36,0-1 0,0-3 66,0 2 1,0 0-22,0 0 0,0-5 6,0 2 0,0-7-162,0 3 1,0-9 44,0 2 9,5-4 0,-4 0-79,3 0-505,-3-6-552,-1 3 783,0-5 0,0-5-1024,0-2 0,-4-4 1310,1 0 0,-11 0 0,1-1 0</inkml:trace>
  <inkml:trace contextRef="#ctx0" brushRef="#br0" timeOffset="5">4717 10907 8092,'0'-11'659,"0"-1"0,0 4-129,0 1 484,0 4-188,0-2-292,0 5-359,5 0 0,1 0 14,6 0 1,-1 0-65,1 0 1,-1 0 110,0 0 0,6 0 45,2 0 1,4 0-60,3 0 0,0-1 84,4-3 1,4 2-77,5-6 0,2 4-82,-3-3 1,4 3-12,-4-4 0,-1 2-124,-6-2 1,-1-1-120,-7 6 0,1-5 94,-9 4-557,1 0 1,-9 4 50,1 0-874,-6 0 1392,-12 0 0,-4 0 0,-14 0 0</inkml:trace>
  <inkml:trace contextRef="#ctx0" brushRef="#br0" timeOffset="6">7789 10884 8107,'0'-6'0,"0"-4"0,0 7 580,0-5-184,0 6 0,0-4 79,0 2 29,0 2 55,0-3-10,0 5-427,0 5 1,0 3-103,0 7 1,0-1-9,0 5 0,0 0 101,0 4 1,0 0-23,0 0 0,0 0 40,0 0 0,0 1-8,0 2 1,0-3-3,0 0 1,0 0-17,0-4 0,0-3 29,0 0 1,0-4-278,0 0-68,0-1 24,0 1 0,0-5-508,0 1-27,0-6 373,0 3 1,0-6-261,0-3-244,0 3 0,0-9-12,0 2 865,0 3 0,0-10 0,0 2 0</inkml:trace>
  <inkml:trace contextRef="#ctx0" brushRef="#br0" timeOffset="7">7435 10816 8121,'0'-7'553,"0"-3"-314,5 9 0,-2-4 142,4 5 0,-3-4-143,4 0 1,-1 0 116,5 4 1,3 0 2,0 0 1,5 0 32,-1 0 0,3 0-78,1 0 1,1 0-46,3 0 1,-2 0 87,5 0 0,5 0-78,3 0 0,1 0-11,-1 0 0,3-4-29,5 1 1,-2-6-136,-2 1 0,-3 2 40,-5-2 0,-6 6 213,-5-2-427,0-2 1,-10 4 111,2-2-866,-7 3 446,-3 1-563,-5 0 0,-5 0-70,-3 0-1552,-2 5 2564,-2-3 0,1 3 0,-1-5 0</inkml:trace>
  <inkml:trace contextRef="#ctx0" brushRef="#br0" timeOffset="8">11101 10758 8092,'0'-6'-3,"0"0"134,0 2 546,0 3-205,0-9-163,0 8 1,-1-3 191,-3 5-211,3 0 211,-4 0-447,5 0 53,0 5 0,-2-2-36,-1 4 0,1 1-61,-1 3 0,1 2 53,2 2 0,0 3-56,0 5 0,0 0 46,0 0 0,0 1 62,0 2 1,0-1-22,0 1 0,0-2 63,0-1 0,0-1-66,0-3 1,2 1 8,1-5 0,-1 1-46,1-5 0,0 0 37,1 1-191,-3-6 1,5 3 7,-2-5-784,-3 0 618,5-4 1,-8 0-633,-2 0 0,3-2 56,-3-1 0,-1 0 834,1-5 0,-4 1 0,1-5 0</inkml:trace>
  <inkml:trace contextRef="#ctx0" brushRef="#br0" timeOffset="9">10713 10758 8172,'-7'-5'0,"1"4"33,2-3 324,3-2 272,-4 5-355,5-9 0,1 8 78,3-2 0,-1 3-127,4 1 0,-3-4 30,4 1 1,-5-1-83,5 4 1,0 0-1,3 0 1,0 0 28,1 0 0,4 1 17,3 3 1,8-3 220,4 3 1,5-3-117,2-1 0,7 0 29,0 0 0,2 0-160,7 0 1,-10-1 243,2-3 0,-3-2-265,3-6 1,-2 2 70,-2 3 1,-4-4-41,-8 4 0,-2 0 40,-5 0 1,-1 4-200,-3 0 0,-6-3 75,-6 3 0,-3-1-294,4 4-232,-6 0 1,2 0-331,-8 0 1,-2 0-984,-6 0 1,-3 1 1719,0 3 0,-5 2 0,2 6 0</inkml:trace>
  <inkml:trace contextRef="#ctx0" brushRef="#br0" timeOffset="10">14242 10736 8124,'0'-7'0,"0"-3"108,0 4 1,0-2 369,0 1-92,0 4 1,0-3 170,0 2-80,0 3 29,0-4-115,0 5 1,0 5-194,0 2 1,0 3-136,0 2 0,0 0 83,0 4 0,0 1-48,0 6 1,0 1 19,0 3 0,-4-2-17,0 6 0,0-1 0,4 5 0,0-5-116,0 1 0,0-6-21,0 2 0,0-3-48,0-1 1,0-6 87,0-2 0,0-6 45,0-1 1,0-4-212,0 3 104,0-4-694,0 2-701,0-5-695,5 0 1018,-3 0 1130,3-5 0,0-1 0,1-6 0</inkml:trace>
  <inkml:trace contextRef="#ctx0" brushRef="#br0" timeOffset="11">13899 10679 7405,'0'-7'2090,"5"2"-1602,2 5 0,4-4-111,0 0 1,1 1-75,-1 3 1,2 0-16,2 0 0,3 0-32,5 0 1,0 0 94,0 0 0,4 0-94,4 0 0,2 0 83,1 0 1,4-2-108,0-1 0,5 1 14,-1-1 1,-2 0-30,-2-1 0,-4 3-124,-4-3 0,-2-1 19,-5 1 1,-1 0 75,-3 4 1,-3-3-219,-4-1 1,-1 0 97,1 4-589,-1 0 292,-5 0-226,-1 0-102,-5 0 0,-5 0-467,-2 0 0,-5 0 1023,-3 0 0,-3 5 0,-5 1 0</inkml:trace>
  <inkml:trace contextRef="#ctx0" brushRef="#br0" timeOffset="12">18182 10496 8234,'0'-7'-61,"0"2"743,0 5 0,-1 4-567,-3 0 1,3 5-22,-3-2 1,3 4 26,1 0 0,0 0 6,0 1 1,0 1 49,0 2 1,0 1-39,0 3 0,-4 3 55,0-3 0,0 3-47,4 0 0,0 0 15,0-3 1,0 1-28,0-5 0,0 5-2,0-5 1,0 0-57,0-4 0,0-3 49,0 0 0,0-5-204,0 5 143,0-5 1,0 3-163,0-2-52,5-3-437,-3 4 272,3-5 0,-5-1-690,0-3-148,0 3 0,0-6 93,0 4 1059,0 1 0,-11-8 0,-1 4 0</inkml:trace>
  <inkml:trace contextRef="#ctx0" brushRef="#br0" timeOffset="13">17908 10484 8128,'0'-6'430,"0"1"1,1 5 79,3 0-296,-3 0 0,4-1 89,-5-3-149,5 3 0,2-4-16,4 5 1,2 0 60,2 0 1,0 0-44,8 0 0,-3 0 28,7 0 0,2-4 32,2 0 0,3 0-64,4 4 0,-2-1 3,2-3 1,1 3-22,-1-3 1,-4 3-100,-3 1 1,-6 0-54,2 0 0,-7 0 91,-1 0 0,-5 0-15,1 0 1,-6 0 141,-1 0-404,-1 0 220,0 0 92,-2 0-4,-5 0-11,-5 0-93,-7 0 0,0 0 0,-5 0 0</inkml:trace>
  <inkml:trace contextRef="#ctx0" brushRef="#br0" timeOffset="14">22328 10427 8101,'0'-6'-1124,"0"1"1563,0 0 0,0 2 428,0-4-123,0 4-189,0-2 158,0 5-528,0 5 0,0 1-16,0 6 0,0 3-131,0 0 0,0 6-58,0-2 0,0-2 129,0 2 0,0 0-98,0 4 0,0 0 59,0 0 1,0 0 42,0 0 0,1-4-2,3 0 1,-3 0-13,3 4 0,1-4 9,-1 0 0,1-5 8,-1 1 0,-3-2-136,3-2 1,1-3 148,-1-1-902,-1-4 375,-3 2-793,0-5 1,-1-4 546,-3 0 0,2-5 644,-6 2 0,1-9 0,-5-1 0</inkml:trace>
  <inkml:trace contextRef="#ctx0" brushRef="#br0" timeOffset="15">21962 10347 8040,'0'-6'-244,"0"1"450,5 0 1,-2 4 450,5-3 1,-1 2-120,5 2 0,0-1-169,4-3 1,-3 3-23,6-3 0,1 3-88,2 1 1,2 0 22,3 0 1,-1 0-53,4 0 1,0 0-40,5 0 1,0 0-7,3 0 1,-2 0-92,2 0 0,-4 0-73,-3 0 0,2 0 18,-3 0 0,-2 0-31,-1 0 0,-3 0 76,-1 0 1,-6 0-375,-1 0 96,-4 0-372,-5 0 1,-5 0-310,-9 0 0,-6 0 875,-10 0 0,-10-5 0,-3-1 0</inkml:trace>
  <inkml:trace contextRef="#ctx0" brushRef="#br0" timeOffset="16">1896 12175 8028,'-6'-7'-1,"0"1"32,6 2 371,0 3 129,0-4 1,0 0-71,0 3-2,0-3 300,0 5-797,0 5 1,0 2-16,0 4 1,0 2 78,0 2 0,0 2-41,0 2 1,0 4 92,0-1 1,-3 1-21,-1 4 1,0-3-18,4-1 1,0 0 27,0-1 1,0 0 9,0-3 0,0 1-50,0-4 0,0 3-148,0-4 1,0-4 170,0-3-30,0 0 0,0-1-59,0 1 78,0-6-429,0 3 128,0-5-689,-5 0 634,4 0 1,-6 0-1217,4 0 792,1 0 739,-3 0 0,0-5 0,-1-1 0</inkml:trace>
  <inkml:trace contextRef="#ctx0" brushRef="#br0" timeOffset="17">1599 12095 8261,'-6'-7'170,"1"1"421,5 2 597,0 3-248,0-4 7,0 5-761,5 0 0,1 0-9,5 0 0,2 0 3,2 0 1,3 1-14,5 3 1,0-3 5,0 3 1,3-3-10,1-1 1,7 0 96,-3 0 0,4 0-49,-4 0 0,0 0-223,0 0 0,4-1 69,-4-3 1,3 3-73,-7-3 0,3-1 101,-3 1 0,-2 0-118,-6 4 0,1 0-171,-4 0 0,-1 0 58,-4 0 1,-3 0-1356,0 0 1085,-6 0 1,2 2-1852,-8 2 2265,-2-3 0,-6 14 0,1-2 0</inkml:trace>
  <inkml:trace contextRef="#ctx0" brushRef="#br0" timeOffset="18">3632 11969 8194,'0'-6'-772,"-1"1"1120,-3 5 1,2-2 385,-1-1-459,1 1-68,2-3 0,0 6-97,0 3 70,0-2 0,0 8-17,0-3 1,0 3 43,0 2 1,2 3-21,1 0 0,-1 6-65,2-2 1,-3-2 42,-1 3 1,0-1-133,0 3 1,0 1 77,0 0 1,0 1-160,0 3 1,0-4 59,0 0 1,-1-1-53,-3-3 1,2 2 42,-1-2 1,1-2 51,2-1 1,0-7-223,0 2 228,0-2-71,0 2 1,0-3 54,0 0-607,0-6-202,0 3-566,0-5 0,-3-1 21,-1-3 1309,0-2 0,-1-6 0,-1 1 0</inkml:trace>
  <inkml:trace contextRef="#ctx0" brushRef="#br0" timeOffset="19">3335 11992 8185,'0'-6'-391,"0"-5"1489,0 10-118,0-9-244,5 9-449,1-4 0,6 1-103,-1 0 1,1 0-22,-1 4 0,-3 0-170,-1 0 0,1-1 99,3-3 1,4 3-58,1-3 1,4 3 40,-1 1 0,6 0 79,2 0 0,4 0 12,-5 0 0,5 0-49,-5 0 1,5 0 20,-5 0 1,1-1-56,-4-3 1,-2 2-132,-2-1 1,-2 1 43,-6 2 1,1 0-279,-1 0 0,1-1-1287,-1-3 734,1 3-1303,-1-4 2137,-5 5 0,4-5 0,-3-1 0</inkml:trace>
  <inkml:trace contextRef="#ctx0" brushRef="#br0" timeOffset="20">4888 11958 8128,'0'-7'-1467,"0"1"2984,0 2-311,-5 3-134,4-4-958,-4 5 0,5 1 7,0 3 0,-2 3-33,-1 9 1,1 0 104,-1 3 1,1 3-100,2-3 0,0 6 112,0 2 0,0 3-226,0-3 0,0 3 72,0-3 1,0 0 51,0-4 0,0-1 52,0 1 1,0-4-21,0 0 1,0-5-130,0 2 0,0-4 117,0 0 1,0-5-293,0 1 0,0-4 19,0 3-267,0-4-423,0 2-3938,0-5 4777,0-5 0,0-2 0,0-4 0</inkml:trace>
  <inkml:trace contextRef="#ctx0" brushRef="#br0" timeOffset="21">4842 12220 8020,'0'-7'-453,"0"-1"0,2 6 1250,2-2 1,-2-1-271,6 1 1,-1 0-68,5 4 1,-1 0-147,1 0 1,0-1-185,3-3 1,3 3 57,5-3 1,0 3-52,0 1 0,0 0-39,-1 0 0,-3 0 131,1 0 0,-5 0-218,4 0 1,-5 0 59,1 0 0,-2 0-177,-2 0 1,0 0 29,1 0-292,-1 0 0,-1 1-419,-2 3-419,-3-3-650,-5 4 1300,-5-5 1,-1-1 555,-6-3 0,-4-2 0,-2-6 0</inkml:trace>
  <inkml:trace contextRef="#ctx0" brushRef="#br0" timeOffset="22">4877 11958 7724,'11'-7'-396,"1"-2"1141,-1 6 1,5-2-217,4 1 1,5 1 131,2-4 0,3 3-90,-3-4 1,4 2-75,0-2 0,-2-1 1,1 6 1,-3-5-176,4 4 1,-6 0-175,2 4 0,-5-4 90,-3 1 0,2-1-128,-6 4 0,-4 0 397,-3 0-887,0 0 1,-2 1-353,-2 3 0,-4-2-1764,-4 6 2495,-2-5 0,-6 12 0,1-2 0</inkml:trace>
  <inkml:trace contextRef="#ctx0" brushRef="#br0" timeOffset="23">7800 11912 8054,'0'-6'1040,"0"1"-469,0 5-419,0 5 0,0 1-78,0 5 0,0 1 88,0-1 1,-3 2-76,-1 2 0,0 3 49,4 5 0,0 0 30,0-1 0,0 1-47,0 0 1,0 1 43,0 3 0,0-7-115,0 3 0,0-4 99,0 0 0,0 1-159,0-4 0,4-1 42,0-4-142,-1 1 116,3-1-298,-5 1-384,4-6 267,-5-1-899,0-5 0,-4-5 1310,0-3 0,-5-2 0,3-1 0</inkml:trace>
  <inkml:trace contextRef="#ctx0" brushRef="#br0" timeOffset="24">7492 11855 8588,'0'-6'1086,"1"0"-776,3 6 0,-1 0-133,4 0 1,1 2 100,3 2 0,2-2 27,2 6 1,3-6-59,5 2 1,5 1 155,2-1 1,1 0-157,3-4 1,-1 0 0,9 0 1,0 0-47,3 0 1,1 0-16,0 0 0,-2-4-218,-2 0 1,-3-1 87,-4 1 1,-6 3-97,-3-3 1,-3 3 101,-4 1 0,-2-4-244,-6 0 19,1 0-99,-1 4 207,-5 0 1,0 2-145,-6 2 0,-2-3-845,-2 3 0,-2 2 1043,-5 2 0,-1 2 0,1 1 0</inkml:trace>
  <inkml:trace contextRef="#ctx0" brushRef="#br0" timeOffset="25">11055 11855 8063,'0'-12'-203,"-3"5"248,-1-1 1,0 4 541,4-3-22,0 4 302,0-2-128,0 0-273,0 4-405,0-4 0,-1 6 143,-3 3 1,3 0-109,-3 7 1,3-2 11,1 6 0,0 3-74,0 1 0,0 0 48,0 4 1,0-3 8,0 7 1,0-2 13,0 2 0,1-3 13,3 3 0,-2 1-92,6-2 1,-6 1 104,2-4 1,1-2-167,-1-2 0,0 2 20,-4-6 0,1 4-78,3-4 0,-3-4 123,3-3-124,-3 0 1,-1-1-563,0 1 240,0-6-1119,0 4-1204,0-6 1859,0-6 880,0 5 0,0-9 0,0 4 0</inkml:trace>
  <inkml:trace contextRef="#ctx0" brushRef="#br0" timeOffset="26">11033 12095 8063,'0'-7'490,"5"2"1,0 4-65,2-3 0,3 3-114,-2-3 1,6 3-46,1 1 1,6 0-15,-2 0 1,2 0-21,2 0 0,-4 0-17,0 0 1,0 0 30,4 0 1,-4 0-161,0 0 0,-5-4-52,1 0 0,-2 0-188,-2 4 1,1 0-980,-1 0 674,1 0-1175,-1-5 1179,-5 4 1,-2-5-1192,-8 2 1645,-7 3 0,-2-9 0,-3 3 0</inkml:trace>
  <inkml:trace contextRef="#ctx0" brushRef="#br0" timeOffset="27">11010 11832 8151,'5'-6'0,"1"-3"443,6 5 0,4-4-62,3 5 0,3-5 228,1 4 1,4-3-75,4 3 0,-2-5-251,2 1 1,-1 2 17,4-2 0,0 2 152,1-2 0,-5-1-442,1 6 0,-2-5 92,1 4 0,-3 0-595,-8 4 1,1 0 156,-4 0-2105,-1-5 2439,-4 4 0,1 1 0,-1 6 0</inkml:trace>
  <inkml:trace contextRef="#ctx0" brushRef="#br0" timeOffset="28">14173 11672 8134,'-5'-11'303,"4"-1"68,-4 1 0,5 3 232,0 1 159,0 4-198,0-2-175,0 5 0,0 5-328,0 3 0,0 2-45,0 1 1,0 6 122,0 2 0,1 4-144,3 3 1,-3-2 71,3 3 0,-3 5-27,-1-2 1,4 5 57,0-9 0,1 6-39,-1-2 0,-3-2 70,3-1 1,1-7-6,-1-1 0,3-5 21,-3 1 0,1 1 144,-1-5-301,-3 3 1,4-11 153,-5 4-1005,5-4 424,-3 2-456,3-5 1,-9-1 80,0-3 0,-3 1-207,3-4 1,-1-1 1020,1-3 0,-2-1 0,-6 1 0</inkml:trace>
  <inkml:trace contextRef="#ctx0" brushRef="#br0" timeOffset="29">14150 11912 8134,'0'-6'0,"2"1"260,2 5 1,-2 0 17,6 0 0,-5 0 76,5 0 1,4 0-47,3 0 1,5-2-69,-1-2 0,3 3 12,1-3 1,1 3 17,2 1 0,-2-1-143,3-3 0,1 3 32,-1-3 1,-5 1-181,-3 0 1,-3 1-185,3-1 1,-9 1-246,1 2 1,-3-1-1111,0-3 776,-3 3-949,-5-4 1733,-5 5 0,-2-5 0,-4-2 0</inkml:trace>
  <inkml:trace contextRef="#ctx0" brushRef="#br0" timeOffset="30">14128 11626 8180,'3'-7'437,"1"-1"0,5 6-10,-1-2 0,6-1 198,1 1 0,5-1-152,-1 1 0,7 2-65,0-6 1,6 5-58,-2 0 1,7 1 79,1 2 0,0-3-250,-3-1 0,-1 0-173,0 4 1,-5 0-564,-2 0 1,-3 0 409,-1 0 0,-4 0-1409,0 0 0,-5-4 1554,1 0 0,-2 0 0,-2 4 0</inkml:trace>
  <inkml:trace contextRef="#ctx0" brushRef="#br0" timeOffset="31">18102 11558 8103,'6'-6'-1387,"1"-3"1827,-3 5 1,-3-1-56,3 1 0,-2 3 9,2-3 0,-3 1 322,3 0-444,2 1 1,-3-3 244,5 5 60,-6 0-344,3 0 241,-5 0-402,0 5 0,0 2 77,0 4 1,0 2-145,0 2 0,0-1 108,0 5 1,0 0-98,0 4 1,0 4 18,0-1 0,0 5-113,0-5 0,0 2-23,0-1 1,0-3 90,0 3 0,0-5 27,0-3 0,0-1 15,0-3 1,0-2-124,0 2 132,0-2-557,0-2 17,0 1 43,0-6-1108,0-1-916,0-5 1715,5 0 765,-3 0 0,8-5 0,-4-1 0</inkml:trace>
  <inkml:trace contextRef="#ctx0" brushRef="#br0" timeOffset="32">18136 11763 8094,'0'-6'127,"0"-4"0,5 7 313,3-4 1,-2 4-111,2-1 1,0-1 118,3 2 0,2-1-169,2 4 1,3-4-30,5 0 0,1 0 61,2 4 0,-2-3-76,3-1 0,1 0-110,-1 4 1,-2 0-6,-6 0 0,1-4-121,-4 0 0,-1 1-148,-4 3-621,1 0-693,-1 0 752,-5-6-355,-1 5 0,-6-4 51,-3 5 1014,3-5 0,-14-1 0,2-6 0</inkml:trace>
  <inkml:trace contextRef="#ctx0" brushRef="#br0" timeOffset="33">18125 11501 8295,'6'-7'0,"1"1"430,-4 2 1,4 3 109,4-3 0,1-1-11,-1 1 1,2-1-94,2 1 1,3 3-107,5-3 0,1-1-80,2 2 0,0-1 6,4 4 0,-3-2-105,3-1 0,-3 1 42,3-1 0,-4 1-1,0 2 1,-2 0-26,-1 0 1,-4 0-279,0 0 0,-5 0-464,2 0 1,-8 0 84,0 0-1766,-5 0 2256,2 0 0,-5 0 0</inkml:trace>
  <inkml:trace contextRef="#ctx0" brushRef="#br0" timeOffset="34">22408 11546 8150,'0'-11'-741,"0"5"296,0-4 1882,0 3-356,0-4-180,0-1-556,0 1 0,0 3 508,0 1-359,0 4-1,0-2-225,0 5 0,0 5-198,0 3 1,0 3 106,0 4 1,0-1-249,0 5 1,0 0 6,0 4 0,0 0 3,0 0 0,0 1 80,0 3 0,4-3-3,-1 3 1,1-3 20,-4-2 1,4 0 21,0-3 0,3 1-104,-3-4 0,0-1 155,-4-4-138,0 1 0,4-5-180,0 1-397,-1-6-41,-3 4-2313,0-6 1814,0-6-572,0 5 1717,0-9 0,-5 4 0,-1-6 0</inkml:trace>
  <inkml:trace contextRef="#ctx0" brushRef="#br0" timeOffset="35">22134 11478 8073,'11'-11'0,"-5"-1"0,5 2 148,-4 2 0,3-2 325,2 3 0,-1 0 47,1 0 0,3 0-150,0 0 0,0 0 39,-3 4 1,3 1-108,0-2 1,5 2-38,-1-2 0,3 3-40,1-3 0,0 3 0,0 1 0,3 0-11,1 0 1,5 0 14,-2 0 0,2 0-116,-2 0 0,6 0 98,-6 0 1,6 0-234,-6 0 1,-2 0 53,-1 0 0,-3 0-212,-1 0-509,-6 0-580,0 0 855,-11 0 1,-2 0 413,-8 0 0,-12 0 0,-8 0 0</inkml:trace>
  <inkml:trace contextRef="#ctx0" brushRef="#br0" timeOffset="36">11638 13123 8049,'0'-7'0,"0"2"411,0 0-35,0 4 279,0-4 1157,0 5-2044,0 5 1,0-3-556,0 6 0,0-4 2,0 3 785,0 1 0,0 3 0,0 1 0</inkml:trace>
  <inkml:trace contextRef="#ctx0" brushRef="#br0" timeOffset="37">11661 13477 8546,'0'11'0</inkml:trace>
  <inkml:trace contextRef="#ctx0" brushRef="#br0" timeOffset="38">11718 13922 8049,'0'6'0,"-1"-1"747,-3-5 391,2 0 335,-3 0-103,0 0-240,4 0-966,-4 0-126,5 0-1082,-5 0-905,4 0 1949,-4 0 0,-1 0 0,0 0 0</inkml:trace>
  <inkml:trace contextRef="#ctx0" brushRef="#br0" timeOffset="39">1942 15155 8032,'-2'-7'-342,"-2"-1"608,3 6-103,-4-8 1,4 4 191,-3-1 1,3 1-72,-3 2 0,1 1 227,0-4-281,1 4 0,-3-3 62,5 2 1,-1 3 123,-3-3 0,3 3-62,-4 1-368,5 0 0,0 5 137,0 2 1,0 5-250,0 3 0,0-1 83,0 5 0,1 0-85,3 4 1,-3 0 111,3-1 1,1 5-25,-1 0 0,1 1 32,-1-2 1,-2-2 18,6 3 1,-6-3-24,2-1 1,1-4 24,-1 0 0,0-4-64,-4 4 0,0-9 70,0 2-144,0-3 1,0-2-61,0 1-284,0-5 37,0 2-4026,0-5 4458,0-5 0,0 2 0,0-5 0,0-4 0,0-6 0</inkml:trace>
  <inkml:trace contextRef="#ctx0" brushRef="#br0" timeOffset="40">1953 15315 8032,'0'-6'0,"-5"1"582,4 5-94,-4 0 150,5 0-178,5 0-214,1 0 1,5 0-68,1 0 0,3-4-15,0 0 1,4-1-60,-3 1 1,4 2 81,-1-6 1,-1 6-245,1-2 1,-2 1 86,2 0 0,-2 1-427,-6-1 311,1 1 0,-1 2-81,1 0 1,-5 2-134,1 1 1,-4-1-543,3 1-477,-4-1 423,7-2-319,-9 0 1215,4 0 0,-5 0 0</inkml:trace>
  <inkml:trace contextRef="#ctx0" brushRef="#br0" timeOffset="41">1839 15064 8032,'-7'-6'926,"2"1"-403,5 5 0,2 0 25,1 0 0,4 0-193,4 0 1,1-2 26,-1-1 1,6 1-83,2-1 1,2 0-71,2-1 0,0 2-29,0-6 1,3 4 56,1-3 1,0 3-29,-5-4 0,1 6-1,0-2 1,-1-1 29,-3 1 0,1 0-30,-5 4 1,0 0 0,-3 0 0,-4 0-37,-1 0 1,-3 0-90,4 0 0,-6 1-86,2 3-18,-3-2 0,-1 8 0,0-4 0</inkml:trace>
  <inkml:trace contextRef="#ctx0" brushRef="#br0" timeOffset="42">3586 14996 8049,'0'-7'494,"-1"-2"49,-3 6 142,3-1-193,-4 4 51,0 0-79,3 0-370,-3 0 1,5 5 100,0 2 1,0 5-212,0 3 1,0 0-17,0 8 0,0-3-38,0 7 1,0 1 76,0-1 1,4 3-104,0-3 1,0 5 34,-4-2 1,0-1 62,0 2 1,0-7-24,0-1 0,0-2 49,0-6 1,1 3-93,3-6 0,-3 2 53,3-7-17,-3-2-44,4 0-8,-4-5-686,5 0 314,-6 0 25,0-5 0,0 3 106,0-6 0,1 0-979,3-3 1300,-3 0 0,9-6 0,-4-1 0</inkml:trace>
  <inkml:trace contextRef="#ctx0" brushRef="#br0" timeOffset="43">3609 15258 8049,'0'-6'522,"0"0"-291,0 2 1,1 3 636,3-3-177,-3 2-443,9 2 1,-3 0-97,4 0 1,-3 0 107,-1 0 1,1 0-255,4 0 0,3 0 90,0 0 0,1 0-161,0 0 0,-2 0 67,5 0 0,-4 0-164,4 0 0,-1-1 20,1-3 1,1 3 28,-5-3 0,1-1-711,-5 1 564,0 1 0,0 1-1015,-4-1 869,-2 1 0,-6-3-830,-3 5 1236,3 0 0,-14 0 0,2 0 0</inkml:trace>
  <inkml:trace contextRef="#ctx0" brushRef="#br0" timeOffset="44">3598 14973 8050,'0'-12'0,"1"6"947,3 2-479,-3-2 1,9 5-86,-2-3 1,-2-1 28,2 1 0,1 0-111,6 4 1,-3-4-103,4 0 0,1 1 47,2 3 0,4 0-142,4 0 1,-3 0 79,3 0 1,1-4-126,-2 0 1,1 0-117,-4 4 1,3-4-186,1 1 1,0-1-271,-4 4 1,-1-1-513,1-3 1,-4 2 1023,0-1 0,-10-4 0,1 1 0</inkml:trace>
  <inkml:trace contextRef="#ctx0" brushRef="#br0" timeOffset="45">5174 14893 8125,'0'-7'1527,"0"2"-927,0 5 189,-5-5-405,3 4-286,-3-4 0,5 6 39,0 3-18,0 2 0,0 10-45,0-1 0,0 1 61,0 0 1,0 1-174,0 6 0,0 1 8,0 3 1,0-2 70,0 6 1,0-2-2,0 1 0,0 2 7,0-5 1,0-1 26,0-3 1,0-1-10,0-3 0,0-3-135,0-4 1,0-1 87,0 1 0,0-5-178,0 1 134,0-6-700,0 3-614,0-5 0,5 0 1,2 0-1</inkml:trace>
  <inkml:trace contextRef="#ctx0" brushRef="#br0" timeOffset="46">5139 15133 8125,'0'-7'729,"5"2"-257,2 5 0,4 0-75,1 0 0,-1-4-97,0 1 0,6-1-85,2 4 1,-1-4 14,1 0 1,0-3-126,4 3 1,0-4 83,-1 4 1,-3-3-166,0 3 1,-3-4 50,3 5 0,-5-1-360,1 4-81,-2 0-247,-2 0 141,0 0-160,1 0-869,-6 0 621,-1 0 64,-5 0 0,-5 0 816,-2 0 0,-4 0 0,0 0 0</inkml:trace>
  <inkml:trace contextRef="#ctx0" brushRef="#br0" timeOffset="47">5265 14870 7971,'1'-6'-538,"3"2"1777,-3 3-747,10 1 1,-9 0 348,6 0-497,-1 0 0,5 0 89,-1 0 0,4 0-192,1 0 1,3 0 41,-4 0 1,4 3-42,-4 1 0,5 0 0,-1-4 1,2 0-28,-2 0 0,2-1-144,-2-3 1,3 1 35,1-4 1,-2 3-170,-2-4 0,2 5-1228,-6-5 755,0 5-683,-3-7 660,-6 9 558,-6-4 0,-6 5 0,-6 0 0</inkml:trace>
  <inkml:trace contextRef="#ctx0" brushRef="#br0" timeOffset="48">7846 14916 7944,'0'-7'577,"0"2"72,0 0-432,0 4 1,0-5 567,0 2-243,0 2-164,0-3 108,0 5 0,0 5-395,0 3 1,0 2 79,0 2 1,0 4-215,0 3 1,0 0 43,0 4 0,0-1-124,0 8 1,0 1-2,0 3 1,0 0 30,0 0 0,0 4 14,0 0 0,0-3 105,0-5 0,0-4-17,0 0 1,0-3-9,0-4 1,4-2 36,0-6-21,0 0 0,-3-3-52,3 0-140,-3-6-354,4 3-102,-5-5-616,0 0 596,0-5 0,-1 0-5,-3-2 656,3-4 0,-10 0 0,5-7 0</inkml:trace>
  <inkml:trace contextRef="#ctx0" brushRef="#br0" timeOffset="49">7823 15235 8118,'-5'-6'699,"4"1"63,-4 5 152,5-5-588,5 4 1,1-8-91,6 5 0,-5 0 2,1 4 1,3-1-44,5-3 1,0 3 9,-1-3 1,2-1-112,2 1 0,2-1-50,-2 1 0,2 3 33,-2-3 0,1-1-201,-5 1 0,4 0 75,-3 4 1,-1-3-162,-4-1 0,1 0 75,-1 4 1,-3 0-438,-1 0-377,-4 0-1809,2 0 2758,-15 5 0,-3 1 0,-10 6 0</inkml:trace>
  <inkml:trace contextRef="#ctx0" brushRef="#br0" timeOffset="50">7812 14927 8117,'-5'-6'-428,"4"-4"1,-3 4 818,8-1 1,1 1 712,2 2 0,7 2-297,-2-1 1,3-2-318,0 1 0,4-4-36,8 4 0,-2-3-165,6 3 1,-5-1-171,5 1 1,-6 3 18,2-3 1,-3 3-188,-1 1 1,-2 0-93,-2 0 1,2 0 131,-6 0 1,0 0-2239,-4 0 2247,1 5 0,-1 1 0,1 6 0</inkml:trace>
  <inkml:trace contextRef="#ctx0" brushRef="#br0" timeOffset="51">11421 14687 8032,'0'-6'1326,"0"1"-185,0 5 0,4 1-901,-1 3 1,1 2-48,-4 6 0,2 0 62,1 4 1,-1 1-197,1 6 0,-1 0-25,-2 0 0,0 0-149,0 0 1,0 1 90,0 2 1,0-2-99,0 3 1,0-4 18,0-4 1,0 1 163,0-5-350,0 1 210,0-5 1,1-5-340,3-2 95,-3 3-487,4-6-105,-5 4-432,0-5 478,-5-5 0,-1 4 869,-6-3 0,1-3 0,-1 1 0</inkml:trace>
  <inkml:trace contextRef="#ctx0" brushRef="#br0" timeOffset="52">11170 14710 7470,'-12'-6'744,"6"1"129,-4 0-52,8 3-563,-3-3 0,7 4 77,1-3 0,0 3-52,5-3 0,-1-1-8,5 1 0,4 0-40,3 4 0,3-3-6,1-1 1,1 0-78,2 4 1,3-1 43,6-3 1,-1 3-2,0-3 0,4-3 44,0 0 1,2 1-36,-2-2 0,-1 0-41,5-3 1,-9-1 21,1 1 0,-8 3-168,1 1 0,-4 0 102,-4 0 1,1 2-222,-5 5 1,-3 0 47,-4 0-1503,-6 0 1148,3 0 1,-5 1-766,0 3 1174,-5 2 0,-6 6 0,-7-1 0</inkml:trace>
  <inkml:trace contextRef="#ctx0" brushRef="#br0" timeOffset="53">14573 14664 7967,'-6'0'611,"1"-5"234,5 4-210,0-4-296,0 5-116,0 5 1,0 1-72,0 6 0,0-1 33,0 1 0,0 4-1,0 3 1,1 3 24,3 1 1,-3-1-128,3 1 1,-3 0-54,-1 0 1,4 4 78,0-1 1,-1 1-100,-3-4 0,2-4 78,2 0 1,-3-5-81,3 1 1,-3-2 71,-1-2-29,0-5-41,0 5-280,0-10-495,5 4 362,-4-5-927,4 0 495,-10 5-682,4-4 470,-9 4 292,9-5 756,-5 0 0,1-5 0,-1-1 0</inkml:trace>
  <inkml:trace contextRef="#ctx0" brushRef="#br0" timeOffset="54">14276 14664 8083,'0'-6'0,"0"-4"0,0 7 672,0-4-55,0 4 251,0-2-254,0 0-103,0 4-262,0-4 1,5 5-1,3 0 1,2 0 8,1 0 1,6 0-10,2 0 1,2 0 112,2 0 1,5 0-99,3 0 0,2-2-23,1-1 1,0 1-32,0-1 1,1 0-93,-1-1 0,1 3-28,4-3 1,-5 3 86,0 1 1,0-4-116,-3 0 1,-7 0 62,-1 4 1,-8 0-44,0 0-68,3 0-402,-5 0-54,-2 0 1,-6 2-619,-5 2 1,-1-2-2375,-3 6 3434,-7-6 0,-2 8 0,-4-3 0</inkml:trace>
  <inkml:trace contextRef="#ctx0" brushRef="#br0" timeOffset="55">18171 14562 7819,'0'-7'1284,"0"2"-813,0 5 0,0 5-377,0 3 1,0 3 65,0 5 0,0 0 3,0 3 1,0 3-26,0-3 0,0 3 8,0 5 1,0-3-83,0 3 1,0-3 92,0-1 1,0 4-124,0-1 0,1 1 57,3-4 1,-3-1-103,3 1 1,-3-1 48,-1-3 1,4 1-16,0-5 1,-1 5-26,-3-5 1,4-4 131,0-3-412,0-1 228,-4 0-655,0 3 278,0-9-702,0 4 1,-4-14 831,0-2 1,0-3 300,4 3 0,-5-1 0,-1 1 0</inkml:trace>
  <inkml:trace contextRef="#ctx0" brushRef="#br0" timeOffset="56">18125 14893 8014,'0'-7'128,"0"2"1,0 4 451,0-3-290,5 3 1,-2-4-4,4 5 0,1 0-45,3 0 1,1-1-54,-1-3 1,2 3 66,2-3 1,3 1-109,5-1 1,-2 3 48,-2-3 1,3 3-37,-3 1 0,1-4-8,-1 1 1,1-1-135,-4 4 1,0 0-5,-1 0 0,-2-4 77,2 0 1,-6 0 172,-1 4 3,-1 0-78,5 0-49,-6-5-52,-1 4-84,-5-4 0,-1 5-1995,-3 0 1990,-2 0 0,-6 0 0,1 0 0</inkml:trace>
  <inkml:trace contextRef="#ctx0" brushRef="#br0" timeOffset="57">18125 14539 8099,'1'-7'0,"3"4"483,-3-4-99,4 6 1,-5-4 106,5 5-186,-3-5 0,8 4 50,-3-3 105,4 2-283,0 2 1,0 0 271,1 0-272,-1 0 1,5 0 72,-1 0 0,5 0-14,-1 0 1,3 0-86,0 0 1,1 0 114,0 0 0,1 0-137,3 0 1,-2-1 33,6-3 1,-6 2-69,2-6 0,-3 6 38,-1-2 0,-2-1-96,-2 1 0,2-1 35,-6 1 0,0 3 205,-3-3-707,-1 3 268,-5 1-1314,-1 0 569,-5 0 0,-5 5-1569,-2 3 2476,-3-3 0,-2 5 0,1-4 0</inkml:trace>
  <inkml:trace contextRef="#ctx0" brushRef="#br0" timeOffset="58">22362 14539 11937,'0'11'331,"0"1"-331,0-1 0,0 6 31,0 2 1,0-2-109,0 2 0,0 0 12,0 4 0,0 0 28,0 0 1,0-2 24,0-1 0,0 0 5,0-5 1,0 4 17,0-4 1,0 2 0,0-2 0,0-6-28,0 2 0,4-2 43,0 3 0,-1-5-73,-3 1 1,0-4 62,0 3 0,2-3-182,2 4 1,-3-4-132,3 3 85,-3-4 0,-1 3-116,0-2-149,0-3-21,0 4 234,0 0-438,0-3 75,0 3-546,0-5 864,0-5 0,-4-2 308,0-4 0,0-6 0,4-1 0</inkml:trace>
  <inkml:trace contextRef="#ctx0" brushRef="#br0" timeOffset="59">22054 14516 6127,'0'-6'2512,"0"-5"-2047,0 10-217,5-4 1,1 5 12,6 0 0,0 0 49,3 0 0,3 0-111,5 0 0,6 0 192,6 0 0,4 0-72,7 0 1,-1-1-47,1-3 1,0 3-74,-1-3 1,-4-1-1,-3 1 1,1-4-77,-1 5 0,-3-1 99,-5 4 1,-5-1-146,2-3 1,-8 2 80,-4-1 0,-2 1-507,-2 2 218,-4 0-468,3 0 1,-10 0 64,0 0 0,-6 0-200,-10 0 1,2 4 151,-5 0 581,0 0 0,2-4 0,0 0 0</inkml:trace>
  <inkml:trace contextRef="#ctx0" brushRef="#br0" timeOffset="60">22488 12780 7755,'0'-6'1263,"0"1"-90,0 5-1466,0 5 0,1-4-234,3 3 194,-3-3 1,5 3 3,-2 0 1,-3 1-415,3-2 743,3-1 0,-6 8 0,4-4 0</inkml:trace>
  <inkml:trace contextRef="#ctx0" brushRef="#br0" timeOffset="61">22511 13203 7719,'0'-7'567,"-6"2"407,5 5-150,-9 0-284,9 0 71,-4 0-412,5 0 123,0 5-408,0-4 202,0 10-567,0-10 1,0 5-621,0-2 244,0-3 0,0 6 271,0-4 556,0-1 0,0 8 0,0-4 0</inkml:trace>
  <inkml:trace contextRef="#ctx0" brushRef="#br0" timeOffset="62">22453 13637 7719,'0'6'92,"2"0"330,1-2-55,-1-3 0,4 4 31,-2-5 1,-3 2 454,3 1-572,-3-1 0,1 3 268,1-5-441,-1 0 185,3 0-566,-5 0 1,0-5-1,0-2 1</inkml:trace>
  <inkml:trace contextRef="#ctx0" brushRef="#br1" timeOffset="63">20820 16138 7897,'0'-7'831,"0"2"220,0 5-986,5-5 0,-2 4 36,4-3 1,-4 2 42,1-2-86,2 2 1,-1-4 100,3 2-262,2 3 51,-4-4 0,6 1 20,-1 0 0,1-1 32,-1 2 1,0 1-16,1-2 0,-1-1 42,1 2 0,-1-5-19,1 4 1,-1-1-11,0 1 0,5-1 16,-1-2 0,4-4 26,-4 4 1,4-2-26,-4 1 1,6-2-2,-2 3 1,-2 0 17,3 0 1,-5-1-16,4-3 0,0-1 88,4 1 0,-1-1-80,1 1 1,0-1 8,0 1 0,0-4-19,0 0 0,0-1 8,-1 5 1,-3-1-18,0 1 0,0-2-9,4-2 1,-4 2-129,0-2 0,4-1 80,4 0 0,1-4-19,-2 1 0,-1 1 41,1-1 0,2 4-41,-1-4 0,-1 4 37,-3-4 1,-1 5-7,-3-1 0,1 2-1,-5 2 19,1-1 103,-5 1-115,0-1 93,-4 6-88,-2-4-110,-5 9-27,0-10 67,0 10 0,-1-4 0,-3 5-22,3-5 62,-5 4-51,6-4 174,0 5-170,0-5 244,-5 3-128,4-3 0,-5 5 20,2 0-56,3 0-9,-9 0 36,3 0-8,-4-5 1,3 4 142,1-3-146,4 3 309,-2 1-167,5-5 29,0 3-9,0-3 13,-5 5-147,4 0 0,-6 0 100,3 0-221,3 0 179,-4 5-146,5-3 1,1 4 106,3-2 1,3-3-7,4 3 0,2-3 43,2-1 0,-1-4 134,5 1 1,-1-3-118,1 3 0,1 0-28,-5-4 0,0 3 47,-3-4 1,-1 6 71,1-2-191,-6 2 98,4-3-32,-9 4 123,5-4 4,-6 5-36,0 0-193,-6 0 0,5 1 155,-3 3-162,3-3 1,-3 10 51,0-4 1,-1 0-18,2 0 1,0 1 25,-5 3 1,5 1-11,-5-1 1,4 0-9,-3 1 0,3-2 14,-4-2 1,6 2-34,-2-3 1,1 0 45,0 0-72,1-4-72,-3 2-303,5-5-282,0 0 1,-4 1-1253,1 3 1962,-1-3 0,-1 15 0,-2-4 0</inkml:trace>
  <inkml:trace contextRef="#ctx0" brushRef="#br1" timeOffset="64">16800 16069 8041,'0'-6'0,"0"-1"0,0 4 0,0 0 0,0-4 0,0 4 0,0-7 0,4 7 0,0-4 0,0 4 0,-4-2 0,0 5 2306,-6 0-1770,5 0 1,-5 1-125,2 3 0,-1 2-472,-3 6 0,-1-1-101,6 1 1,-6 4 47,1 3 1,-2-1 69,-1 1 1,-1 0-62,1 4 0,3 0 74,0 0 1,2-1 32,-1 1 1,-2-4-28,5 0 1,0-3 21,4 3 1,0-5 134,0 1 1,0-6-107,0-2-101,0 1 0,0 0-109,0-1-369,0-4-613,0 2-569,0-5 866,-5 0 80,4-5 788,-4-2 0,0-9 0,-2-2 0</inkml:trace>
  <inkml:trace contextRef="#ctx0" brushRef="#br1" timeOffset="65">16709 16115 8041,'0'-18'0,"0"5"422,0 6 68,0-1-11,0-3 1,0 3 309,0 1-491,0 4 0,1-2-67,3 5 0,-2 0-86,6 0 1,-4 4 47,3 0 0,1 4-120,3 0 1,1 2 76,-1 2 0,1 0-172,-1 3 0,1-1-97,-1 5 1,0-3 87,1 3 1,-1-4 16,1 4 0,-1-4 41,0 4 0,1-5-95,-1 1 0,1-2 57,-1-1 0,1-5 13,-1 1 0,-3-2-83,-1 2 1,-3 1-8,4-6-346,-6 6 1,5-7-75,-4 1-928,-1 4 528,3-6-300,-10 4 1208,-2-5 0,-9 5 0,-2 2 0</inkml:trace>
  <inkml:trace contextRef="#ctx0" brushRef="#br1" timeOffset="66">16709 16332 8069,'-7'-7'611,"2"-3"28,0 9-26,4-4-375,-4 0 1,10 4-1,3-3 1,2 3-154,1 1 0,2 0 89,2 0 1,2-2-282,2-2 1,2 3 133,-2-3 0,-1 3-568,1 1 0,-1-1-94,1-3 0,-1 3 635,-3-3 0,-3 3 0,5 1 0</inkml:trace>
  <inkml:trace contextRef="#ctx0" brushRef="#br1" timeOffset="67">17166 16081 8058,'0'-12'543,"0"1"1,0 3-94,0 1-218,0 4 1,1-6 363,3 5-335,-3 0 1,4 6-260,-5 2 1,0 2-54,0 5 0,0 2-80,0 2 1,0-1 141,0 5 0,0 0-108,0 4 0,-1 0-62,-3 0 0,3 0 118,-3-1 0,-1-2 122,1-1 1,0-2-64,4 2 1,-4-2 91,1-6 0,-1 1-15,4-1 0,0-3 368,0-1-239,0-4 52,0 2-37,0-5-131,5 0 0,1 0 7,6 0 1,-1-1-7,0-3 0,1 3-24,-1-3 0,6-3-27,2 0 0,1 2-101,-1 1 1,3-1 73,-3 1 1,1-4-99,-1 5 1,1-2-7,-4 1 1,-1 2 68,-4-1 1,1 1-738,-1 2 281,-5-5-1591,5 4 1150,-10-4 901,4 5 0,-10 5 0,-1 1 0</inkml:trace>
  <inkml:trace contextRef="#ctx0" brushRef="#br1" timeOffset="68">17554 16092 8057,'0'-6'0,"0"-4"769,0 8-145,0-8 321,0 9-187,0-4-289,0 0-174,0 3-259,0 7 0,4-1 28,-1 8 1,1-2 120,-4 5 1,0-2-261,0 2 1,4 1 58,0 0 1,0 3-118,-4-4 0,4 4-5,-1-4 0,1 2-44,-4-2 1,4-2 88,0 2 0,1-4 89,-1-3 0,-3 2 259,3-2-258,2-3 0,-5 1 10,3-2 0,-1-3 11,0 3-38,-1-3-22,3-1 1,-4 0-53,3 0-72,-3-5 0,6 3 89,-4-6 0,-1 0-73,1-3 1,2 0 93,-1-1 1,4 1 25,-4-1 1,3 1-44,-3-1 0,1 1 172,-1 0 0,-3 3 9,3 0 1,-3 5 146,-1-5 0,2 5 5,1 0-27,-1 1-397,8 2 177,-4 5 0,6 2-176,-1 4 0,0 1 113,1-1 1,-1 0-54,1 1 1,-1-1 35,1 1 0,3-2-28,0-3 1,2 4 86,-2-4 0,-3 0 9,4 0 0,-4-4 143,0 1 0,-1-3-98,1-1 1,-5 0 372,1 0-321,-6 0 0,3-1 91,-5-3 0,0-3-6,0-4 1,0-2 110,0-2 1,0 1-124,0-5 0,-3 0 42,-1-4 0,0 4-239,4 0 1,-4 1 103,0-1 0,1-1-323,3 5 1,0 0 15,0 3-701,0 1 580,0-1 1,3 5-482,1-1 273,0 6 1,-3-2-976,3 8 1533,-3 2 0,10 5 0,-5 1 0</inkml:trace>
  <inkml:trace contextRef="#ctx0" brushRef="#br1" timeOffset="69">18159 16320 8251,'0'-6'1437,"0"0"-1158,0 2 0,0 1 228,0-4 1,0 3-121,0-4 1,0 5-274,0-5 1,0 0-6,0-3 1,1-1-108,3 1 0,-2 0 67,1-1 0,0 1-146,1-1 0,-3 1-21,3 0 0,-3-5 2,-1 1 0,0 0-30,0 3 0,0 1 28,0 0 0,4-1 76,0 1 0,-1 3 85,-3 1 12,0-1-132,0 2 2,0-5-201,0 10 207,6-4 0,-4 5-24,6 0 1,-5 4 41,5 0 0,-4 5-33,4-2 1,-5 3 71,5 2 0,0 0 113,3 4 0,0-4-64,1 4 0,0 0 166,4-1 1,-4 2-40,4-2 0,-4-2-118,0 2 0,-1 1-29,1 0 0,-2-1 37,-3-4 1,4 1-63,-4-1 4,3 1 0,2-1-109,-1 0 1,1-4-4,-1-3 0,-3-2-149,-1 2 1,-3-3-661,4 3 332,-6-3-980,3-1 1039,-5 0 0,-5-1-126,-2-3 0,-5 2 640,-3-6 0,-3 0 0,-5-3 0</inkml:trace>
  <inkml:trace contextRef="#ctx0" brushRef="#br1" timeOffset="70">18159 16286 8016,'0'-11'811,"4"3"-414,0 1 1,5 4-142,-2-1 1,5-1-29,3 1 1,3 0-193,5 4 1,-1-3-137,1-1 1,0 0-147,0 4 1,0 0-51,0 0 0,-6-4 159,-1 0 0,0 1-631,-1 3 0,-3 0 768,-5 0 0,1 5 0,3 1 0</inkml:trace>
  <inkml:trace contextRef="#ctx0" brushRef="#br1" timeOffset="71">18570 16001 8000,'0'-12'0,"0"5"317,0-1 0,2 5 253,1 0-460,-1 1 0,4 2 94,-2 0 1,-2 2-74,6 1 0,-4 0 89,3 5-292,1-1 0,3 5 11,1-1 0,-1-3 232,1-1-195,-1 1 1,1 2 60,-1-2-162,0 2 0,1-5 32,-1 3 0,-3 0-125,-1-4 1,-3 0-353,4-4 206,-6 5 1,7-2-74,-5 4 0,0-3-618,-4 4 1055,-5-6 0,4 8 0,-5-3 0</inkml:trace>
  <inkml:trace contextRef="#ctx0" brushRef="#br1" timeOffset="72">18993 15989 8000,'-6'-5'375,"-5"-1"1,9-4-27,-6 2 1,4 2-20,-3 2 1,3 3-91,-4-3 1,1 4-229,-5 4 0,5-2 16,-1 6 0,1 1-43,-5 6 1,1-1 12,-1 5 1,1-5-251,-1 1 0,2 2 92,3-2 0,-2 4-150,5-4 0,-1 0-472,1-3 523,3-1 0,-4 1-82,5-1 0,0-3-113,0-1-111,0-4 385,0 2 1,0-4 179,0 3 0,-5-3 0,-2 4 0</inkml:trace>
  <inkml:trace contextRef="#ctx0" brushRef="#br1" timeOffset="73">18787 16195 9956,'2'11'372,"1"1"1,-1-1-210,1 0 0,0 1-12,1-1 1,-3 1-127,3-1 0,-2 1 32,2-1 0,-1-1 114,4-2-266,-4 2 0,6-8-52,-5 6 11,-1-5 0,-1 2-243,2-5-636,-3 0 436,4 0 0,-6 0-1071,-3 0 1650,3 0 0,-10 0 0,5 0 0</inkml:trace>
  <inkml:trace contextRef="#ctx0" brushRef="#br1" timeOffset="74">19336 16001 8072,'-7'-7'-633,"2"-3"443,5 4 0,0-2 1604,0 1-394,-5 4-228,4-2-598,-9 0 1,7 4-65,-5-3 0,5 3-54,-5 1 0,4 0 80,-3 0 0,-1 0-152,-3 0 1,-1 3 109,1 1 1,-1 4-118,1-4 0,-1 4 83,1 0 1,0-2-141,-1 2 0,2 0 58,2 3 1,-2 0 80,3 1 0,0-2-121,0-2 150,4 2-188,-2-4 100,5 6 1,1-1-10,3 0 1,3-4-40,4-3 1,2 1-13,2-2 0,-1 5-98,5-4 1,-4 3 69,4-3 0,-4 4-132,4-4 1,-5 1 89,2-1 0,-4-2-88,0 6 48,-6-6 200,4 8 1,-9-7-83,3 5 0,-8-5 12,-3 5 0,-5 0 163,-3 3 0,-6 0-94,-6 1 0,-3-1 101,3 1 1,-4-1-67,5 1 0,-1-5-424,4 1 166,5-1-1064,2 0 763,10-2 0,2-5-373,8 0 848,2 0 0,5-5 0,1-2 0</inkml:trace>
  <inkml:trace contextRef="#ctx0" brushRef="#br1" timeOffset="75">20021 15829 8767,'0'12'753,"0"-1"1,0-3-432,0-1 0,0 2-56,0 6 1,4-2-7,-1 2 1,2 3-15,-1 1 0,-2 3-103,1 1 0,0-1 53,1 1 0,-3 0-160,3 0 1,-3-4 60,-1 0 1,4-4-114,0 4 1,-1-5-34,-3 2 1,2-4 25,2 0 0,-3-1 10,3 0 1,-3-3-264,-1 0-105,0-6-33,0 8-689,0-8 768,-5 3 1,2-5-665,-4 0 1,3 0 262,-4 0 1,4-4 735,-3 0 0,-1-5 0,-3 3 0</inkml:trace>
  <inkml:trace contextRef="#ctx0" brushRef="#br1" timeOffset="76">19735 15875 8095,'7'-5'-721,"-2"4"1,-4-4 2127,3 5-365,-3 0-207,4-5-626,0 3 1,2-3-15,4 5 0,2 0 184,2 0 0,0 0-105,8 0 0,-2 0 43,10 0 0,-1 0-51,5 0 0,0-4 68,3 1 0,-2-1-105,2 4 1,-6-4 29,-2 0 0,-1-3-88,2 3 1,0-1-130,-4 1 0,-4 3-70,-4-3 47,-5-3 0,-1 6-172,-6-3 0,-6 3 65,-1 1 0,-10 1-1361,-9 3 0,-6 2 1449,-2 6 0,-15 4 0,1 2 0</inkml:trace>
  <inkml:trace contextRef="#ctx0" brushRef="#br1" timeOffset="77">16732 16891 6677,'0'-6'874,"0"0"-37,0 2-263,0 3 176,0-9-162,0 8 79,0-8-94,0 9 38,0-4 92,0 5-606,0 5 1,0 2-163,0 9 0,0 0-22,0 3 1,0 4 26,0 0 0,-4 0 24,0 3 0,0-1 24,4-3 0,1 1-34,3 0 1,-3 0 5,3 0 0,1-4-21,-1 0 1,4-5 62,-4 1 1,3-6-29,-3-2 1,1 0-230,-1 0-392,-3 4-76,4-10-617,-5 9 848,0-9 0,-1 4 492,-3-5 0,-2 0 0,-6 0 0</inkml:trace>
  <inkml:trace contextRef="#ctx0" brushRef="#br1" timeOffset="78">16652 16846 8208,'0'-8'0,"0"1"0,5 4 456,2-1 0,0-1-16,0 1 1,-3-1-1,4 1 0,1 3-198,6-3 0,-1-1-34,5 1 1,-4 1-29,4 3 0,0-4-134,4 0 1,-4 0 62,0 4 1,-1 2 35,1 1 1,-3 0-317,-4 4 0,-1 0 73,1 0 0,-5 4-77,1-4 1,-6 3-6,2 2 0,-3 0-4,-1 4 1,-1-2-92,-3 5 0,-6-4 167,-5 4 0,-4-4-137,4 4 1,-6-5 104,2 1 0,2-2-11,-2-1 0,3-5 49,-3 1 0,5-6 6,-1 2 0,2-3-211,2-1-24,5 0-272,1 0 603,5-5 0,0 4 0,0-4 0</inkml:trace>
  <inkml:trace contextRef="#ctx0" brushRef="#br1" timeOffset="79">17120 16869 8153,'0'-7'822,"0"-3"-322,0 9 77,0-4 31,0 5-470,0 5 0,0 2 104,0 9 0,0-2-79,0 5 1,0 0 12,0 4 1,0 3-27,0 1 1,0 1-15,0-2 1,0-1-124,0 1 0,1-2 76,3-1 1,-3-4 2,3 0 1,-1-5-218,0 1 0,-1-2 58,1-1 1,3-5-790,-3 1 354,1-6-1026,-4 3 16,5-5-133,-4 0 1645,5-5 0,-12-6 0,0-7 0</inkml:trace>
  <inkml:trace contextRef="#ctx0" brushRef="#br1" timeOffset="80">17108 16846 8129,'4'-8'185,"0"1"0,5 3 921,-1-4-733,2 6 0,1-3 108,1 5 1,-1 0-291,0 0 0,2 0 48,2 0 1,-2 0-146,2 0 1,-2 0-8,-2 0 1,2 3-89,2 1 1,-6 5 68,3-1 0,-4-2-204,4 2 1,-5-1 38,1 5 1,-5-1-92,0 0 1,-1 1-33,-2-1 1,-2 1 159,-1-1 1,-4 4 15,-4 1 0,-1 0 25,1-1 0,-4 2-5,0 2 1,-4 1 29,3-5 1,1 4 12,4-3 0,-1 3 17,1-4 0,-1 0 15,1-3 1,5-1-2,2 0 1,3-3-35,1 0 0,0-5 141,0 5 1,5-5-132,2 0 1,5 2 156,3-1 0,1 0-83,3-4 1,3 0 112,-3 0 1,3 0-197,0 0 0,0-4 24,-3 0 0,1 1-1018,-4 3 483,-1 0-1206,-4 0 752,-4 0 948,-2 0 0,-10 5 0,-2 1 0</inkml:trace>
  <inkml:trace contextRef="#ctx0" brushRef="#br1" timeOffset="81">17657 16880 8102,'0'-6'-636,"0"-4"1176,0 8 254,-5-3 1,2 5-304,-5 0 0,5 0-175,-5 0 0,0 5-307,-3 3 0,0 3-3,-1 5 1,1-3-18,-1 7 0,2-1 118,3 3 0,-4 1-154,4 0 0,2 0 62,1 0 1,3 0-59,1-1 0,1-3-160,3 1 1,2-7 60,5 3 1,2-7 19,2-2 1,-1-4 50,5 1 1,-3-3 27,3-1 1,0-5-24,3-3 0,1-2 3,0-1 1,0-2 28,0-2 1,-3 1 8,-5-5 1,1 3 86,-9-3 0,-2 4-78,-1-4 0,-3 1-83,-1-1 0,-8-1 12,-4 5 1,-7 0-128,0 3 0,-3 1 16,0-1 1,3 6-206,0 2 1,5 3-196,-2 1 0,4 0-7,0 0 605,6 0 0,-4 5 0,3 1 0</inkml:trace>
  <inkml:trace contextRef="#ctx0" brushRef="#br1" timeOffset="82">18068 16800 8191,'-7'-6'258,"1"1"224,2 5 0,3 0 116,-9 0-299,9 0 1,-8 1-155,5 3 0,-5 2 57,1 6 0,-2 3-147,-1 0 0,3 5 157,1-1 1,0 3-197,0 1 0,-2 3-20,5 1 1,0 0-26,4-4 1,0-1-32,0 1 1,1-5-67,3-3 1,3-2 62,4-2 1,4-3 29,0 0 0,6-6 226,-2 2 1,-1-7-110,1 0 0,0-6 44,3 1 1,1-6-123,0-1 0,-4-2 7,0 2 0,-5 2 24,1-2 1,-3-1-7,-5 0 0,-1-4-67,-6 1 0,0 1-208,0-1 0,-6 4-107,-1-4 1,-5 5 99,-3-1 0,3 2-193,-4 2 0,2 1-27,-1 2 1,6 2-798,-2 2 571,2 3 697,-3-4 0,1 5 0,0 0 0</inkml:trace>
  <inkml:trace contextRef="#ctx0" brushRef="#br1" timeOffset="83">18376 16766 9010,'0'7'870,"0"1"1,0 1-611,0 6 1,0-1-25,0 5 1,0 0-98,0 4 1,0 0 65,0 0 1,0 0-90,0-1 0,0 0 97,0-3 0,0 1-355,0-4 1,4 3 28,0-4 1,1-1-253,-1-7 97,-3 4 93,9-5 1,-7 0-191,4-2-355,-4-3-836,2-1 1027,-5 0 0,-5-5 0,-2-1 0</inkml:trace>
  <inkml:trace contextRef="#ctx0" brushRef="#br1" timeOffset="84">18308 17017 8182,'0'-6'661,"5"-3"-367,2 5 0,3 0-33,2 4 1,1-1-2,2-3 1,3 3-135,4-3 1,1 2 48,0-2 0,0 2-121,0-1 0,-4-2 28,0 1 1,-5 0-207,1 4 1,-2-4-565,-2 0-164,-4 1-851,3 3 1703,-9 0 0,4 0 0</inkml:trace>
  <inkml:trace contextRef="#ctx0" brushRef="#br1" timeOffset="85">18342 16812 8182,'5'-7'0,"1"-2"0,6 5 617,4 1-317,2-2 1,2 0 144,3-3 87,-3 3-334,8 0 1,-5 3 61,0-1 0,0-2 108,0 1-368,-5 0 0,3 4 0,-3 0 0</inkml:trace>
  <inkml:trace contextRef="#ctx0" brushRef="#br1" timeOffset="86">19084 16766 8291,'0'-7'951,"0"2"-459,0 5-270,0 5 0,0 3-100,0 7 0,0-1 36,0 5 0,2-3-150,1 3 1,-1 0-84,1 3 0,-1 1 112,-2 0 1,1-1-139,3-3 0,-3 1-39,3-5 0,1 1 10,-1-5 0,0 0 36,-4 1 1,0-5-293,0 1-1016,0-5 544,0 2 858,0-5 0,-6 0 0,0 0 0</inkml:trace>
  <inkml:trace contextRef="#ctx0" brushRef="#br1" timeOffset="87">19073 16823 8260,'0'-11'282,"0"3"204,0 0 0,0 4 46,0-3 36,0 4 179,5-2-242,1 5-426,6 5 0,-1 2-83,1 4 0,-2-3-93,-3-1 0,3-3 121,-2 4 0,2-2-204,2 2 0,-5 1-177,1-6 1,-4 2 173,3-1 0,-3-2-288,4 1 399,-1-1 0,5-2-188,-1 0 0,1 0-10,-1 0 174,0-5 0,1-2 27,-1-4 1,1 3 135,-1 1 0,-1-1 104,-2-3 0,2-1-72,-2 1 0,1-1 216,-2 1-158,3-1 0,-7 2 417,4 3-307,-4 2-163,2 5 0,-4 5-40,3 2 1,-3 3-122,3 2 1,-1 1-8,1 2 1,-3 3 125,3 4 0,-3 1-127,-1 0 0,0 1 71,0 3 0,0-3-9,0 3 0,0-7-9,0-1 1,0-4-2,0 4 1,1-6-58,3-2 1,-3 1-414,3-5-72,-3-2 0,-1 2-175,0-3-714,0-3 1444,0 4 0,5-5 0,2 0 0</inkml:trace>
  <inkml:trace contextRef="#ctx0" brushRef="#br1" timeOffset="88">19553 16789 8190,'0'-7'576,"1"2"-41,3 5-1,-3-5-336,9 4 0,-7-4 228,4 5-215,-4 5 0,6 1-116,-6 6 1,1 0-119,-4 4 0,0-2 84,0 5 1,0 0-105,0 3 1,-4 1 66,1 0 1,-1 0-23,4 0 1,-4-4 23,0 0 1,0-5 59,4 1 0,0-2-5,0-2 0,2-3 5,1-1 1,0-4 57,5 1 1,-1-3-49,5-1 1,-1 0-80,0 0 0,5 0 78,-1 0 0,5 0-146,-1 0 1,3-4-58,1 0 1,-2-3-459,-2 3 293,3-5 0,-9 8-810,2-3 53,-8-2 681,-2 4 1,-6-3-504,-3 5 0,2 0 852,-6 0 0,1-5 0,-5-1 0</inkml:trace>
  <inkml:trace contextRef="#ctx0" brushRef="#br1" timeOffset="89">19587 16914 7958,'5'-6'299,"1"-4"1,6 7 207,-1-4 0,4 3-79,1-4 1,4 4-183,-1-3 0,2 3-105,2-4 1,0 5-56,0-5 1,-4 4-257,0-3 0,-5 4-1465,1-1 1012,-7 3-822,2 1 1445,-9 0 0,-6-5 0,-8-1 0</inkml:trace>
  <inkml:trace contextRef="#ctx0" brushRef="#br1" timeOffset="90">19507 16732 8190,'5'-7'0,"1"-2"312,6 6 0,0-5-67,4 4 1,1-4 157,6 5 1,4-6-128,0 1 1,3 2-189,-3-2 0,3 2 92,-3-2 0,-1-1-101,-3 6 0,-5-1-383,-3 4-980,-2 0 1284,-2 0 0,-4 5 0,-2 1 0</inkml:trace>
  <inkml:trace contextRef="#ctx0" brushRef="#br1" timeOffset="91">20146 16686 9253,'0'7'624,"0"1"0,0 1-338,0 6 0,0-1-177,0 5 0,0-4 23,0 4 0,0 1-129,0 2 1,0 1 116,0 0 1,0-1-206,0-3 0,0 1 74,0-5 0,0 0-126,0-3 1,4-1-27,0 1 0,1-2-15,-1-3-807,-3-1 190,4-6 421,-5 0 1,-5-6 0,-1 0 0</inkml:trace>
  <inkml:trace contextRef="#ctx0" brushRef="#br1" timeOffset="92">19952 16720 8152,'5'-6'0,"2"-1"476,4 4-295,1 1 1,3-7 123,0 6 1,5-5-31,-1 4 1,2-1-96,-2 1 0,3 3 92,1-3 0,0 3-288,4 1 0,-3-4 90,-1 0 1,-4-1-78,0 2 1,-4 1-13,4-2 0,-5-1 99,1 2-23,-2-1-294,-2 4 113,-4 0 219,3 0 117,-9 0-170,4 5 1,-5 5-24,0 5 1,0 2 26,0-2 0,0 3-37,0 5 0,0-1 33,0 1 0,0-4-9,0 0 0,0-1-35,0 1 1,0 1-6,0-4 1,0 0 73,0-1 1,4-6-48,0 3 0,1-5-134,-1 1 0,-2 1-40,6-5 1,-6 1-622,2-2-190,-2-1-631,3 3 1013,-4-5 579,4 0 0,-5 0 0,0 0 0</inkml:trace>
  <inkml:trace contextRef="#ctx0" brushRef="#br1" timeOffset="93">20569 16640 8146,'0'-6'199,"0"0"361,0 2 7,0 2-284,0-3 1,0 7-63,0 1 0,4 4 35,0 4 0,-1 4-198,-3 1 1,0 4 44,0-1 1,0 3-66,0 0 0,0-3 74,0 0 1,0-1-210,0 1 0,0 2 29,0-6 0,0 0-160,0-4 1,0 1-366,0-1 187,0 1-908,0-1 270,0 1 1044,0-6 0,0 4 0,0-4 0</inkml:trace>
  <inkml:trace contextRef="#ctx0" brushRef="#br1" timeOffset="94">20375 16812 8128,'7'-7'141,"1"3"1,1 2-253,6-2 81,-2 3 1,7-4 60,-5 5 0,6-2-99,-2-1 1,5 1-186,-1-1 0,5 1-103,-9 2 1,3 0-366,-6 0 721,-1 0 0,1 0 0,2 0 0</inkml:trace>
  <inkml:trace contextRef="#ctx0" brushRef="#br1" timeOffset="95">20729 16754 8361,'-6'0'1051,"-1"2"-465,3 1-377,3 4 1,-5 4-15,2 1 1,3-1-1,-3 1 1,3 3-132,1 0 0,0 0 52,0-3 1,3 3-203,1 0 0,5 0 99,-1-3 1,6-1-211,1 1 1,4-5 71,-4 1 1,5-6-18,0 2 1,0-3 63,-1-1 0,2 0 48,-2 0 0,2-1 7,-2-3 1,-3-2 15,-4-5 1,2 3 217,-3 0 1,3-3-121,-6-4 1,-3-2 201,-1 2 0,-3 1-64,-1-5 1,-1 0-112,-3-4 0,-4 4-101,-7 0 1,1 1-150,-5-1 0,-4-1-78,-4 5 0,1 5 97,3 6 0,0 2-550,0 2 0,4 2 244,0 2 0,6 2-1113,2 5 1532,0 1 0,4-1 0,-4 1 0</inkml:trace>
  <inkml:trace contextRef="#ctx0" brushRef="#br1" timeOffset="96">21140 16617 8186,'0'-11'-396,"0"5"630,0 1 270,0 5 0,0 5-279,0 2 0,0 5-55,0 3 0,0 3-156,0 4 0,0 1 128,0 0 0,0 0-166,0 0 0,0 0 100,0 0 1,0-2-179,0-2 1,1 1 14,3-4 0,-3-1-45,3-4 1,-1-1-17,1-2 0,-3-2-593,3-2-743,-3-3 1484,-1 5 0,0-6 0,0 0 0</inkml:trace>
  <inkml:trace contextRef="#ctx0" brushRef="#br1" timeOffset="97">21094 16640 8184,'7'-5'-184,"-1"0"-46,-2-3 0,2 0 525,6 4 1,0 0 579,4 4 0,-4 0-424,3 0 1,3 0-152,1 0 1,3 4-342,1 0 0,1 4-28,2 0 0,-1 2-73,1 2 0,-6 3 182,0 0 0,-7 0-38,3-3 1,-5 3-69,-3 0 0,1 0-58,-6-3 0,1 3 245,-4 0 1,-1 1-104,-3-5 1,-3 0 317,-9 1 0,2-1-133,-5 1 1,-1-1-171,-7 0 1,-1 5-174,-2-1 0,-2-4-345,6-3 1,-5-2-497,5 2 981,-1-3 0,4 0 0,0 1 0</inkml:trace>
  <inkml:trace contextRef="#ctx0" brushRef="#br1" timeOffset="98">16743 17702 7047,'0'-11'1493,"5"5"1,-4-1-618,3 3 338,-3 3-296,-1-4-375,0 5-210,0 5 0,0 3-17,0 7 0,0-1-60,0 5 1,0-4-1,0 4 1,4-1-101,0 1 0,1 3 119,-1-3 0,-2-2-229,6 2 1,-4-3 19,3 3 0,-4-5-147,1 1 1,-2-2-22,2-2 1,-1-1-154,4-2-139,-4 2-443,7-4-162,-9 1 392,4-2-635,-5-5 0,0 1-247,0 3 1489,0-3 0,-5 4 0,-1-5 0</inkml:trace>
  <inkml:trace contextRef="#ctx0" brushRef="#br1" timeOffset="99">17097 17611 8265,'6'-8'771,"-2"1"-40,-3-1 121,-1-3-305,0 4-305,0-3 0,-5 9-240,-2-3 1,0 4 131,0 4 1,-1-2-128,-3 6 1,-4-4 88,-1 4 1,1-1-38,4 5 1,1-5-166,2 1 0,-1-1-24,5 5 0,-3-5 61,3 1-41,0 0 0,4 3-35,0 0 163,0 1 0,1-1-42,3 1 1,-1-2 85,4-2 0,-3 0 11,4-4 0,-1 5-16,5-1 1,-1-2 11,1 2 1,3-6 23,0 2 1,4 2 113,-4 2 0,6-2-151,-2 2 0,-3-6 35,-1 2 0,-2 3-261,-2 0 238,1 3 0,-6 2-62,-2-1 0,-4 2 77,-4 2 1,-3-2-6,-9 2 1,-1 2 12,-6-2 0,-1 4 16,-3-4 1,3 0 149,-3-3 1,7-2-88,1-3 0,5-1-448,-1-6 302,2 0 0,7-6 86,2-1 1,3-3 13,1-2-124,5 1 0,6-6 0,7 0 0</inkml:trace>
  <inkml:trace contextRef="#ctx0" brushRef="#br1" timeOffset="100">18034 17600 8256,'0'-12'0,"0"5"817,0-1-20,0 0-309,0-3 0,1 1 143,3 2 157,-3 3-707,4 5 1,-10 0 48,-3 0 1,-2 0-156,-1 0 0,-1 1 88,1 3 1,-2-1-20,-2 4 0,-2 1 37,-2 3 0,3 1-158,4-1 1,1-1 87,0-2 0,1 2 102,2-2 0,2 1-192,2-2 260,2 3-304,-3-3 0,10 3 60,3-3 0,-2 4 32,2-4 1,1 0-10,6 0 1,-2-1-16,2 2 1,-1 2 19,1-2 1,-2 2 14,2 1 1,-2-3 127,-2 0 0,1-1-110,-1 5 0,-3-5 351,-1 1-258,1 0 0,0 3-42,-1 0 1,-4-3 43,1 0 1,-8-1 14,-4 5 0,-3-1 38,-5 0 1,-1 5-6,-6-1 0,0 0-169,0-3 1,-1 2 99,-3-3 0,7 3-215,-3-6 0,8-3-405,0-2-330,2-1 292,2-2 1,6-2-409,5-1 1,5-2 131,6-3 0,2-2 862,2 2 0,3-2 0,5-1 0</inkml:trace>
  <inkml:trace contextRef="#ctx0" brushRef="#br1" timeOffset="101">18193 17725 8157,'0'-11'1287,"0"4"-431,0-3-11,0 9-536,0-4-67,-5 5 1,4 5-229,-3 3 1,-1 2 41,1 1 1,1 2 10,3 2 1,0-1 103,0 5 1,0-4-109,0 4 0,0-5 6,0 2 0,1 0-113,3-1 0,-2 0 34,6-3 0,-1-2 119,5-2 1,1 1-50,2-6 1,-1 1-19,5-4 0,-4 0-141,4 0 1,0 0 111,4 0 0,-2-1-97,-1-3 0,-3-2 52,-1-6 1,-5 1-11,0-1 1,0 1 6,-8 0 1,1-2 30,-4-2 1,-1 1-110,-3-5 0,-2 1 51,-6-1 0,-4-1-175,-3 4 1,-3-3 3,-1 4 1,-3 1-174,-1 7 0,-3-2-247,3 5 0,4 0 220,4 4 0,5 4-944,-1 0 1377,2 5 0,2-3 0,-1 5 0</inkml:trace>
  <inkml:trace contextRef="#ctx0" brushRef="#br1" timeOffset="102">18547 17679 8157,'-5'-6'-875,"4"-4"1030,-3 2 1194,3 3-420,1-5-155,0 9-86,0-4-340,0 5 1,0 5-162,0 3 0,0 2 52,0 1 1,0 0-54,0 1 0,4 3-23,0 0 1,1 2-20,-1-2 1,-2-1-144,6 5 1,-2-5 72,2 1 1,2 2-20,-3-2 0,7 0-143,2-3 1,0-5 43,-1 1 1,-1-6-48,5 2 1,-3 1-46,3-1 1,-2 0 90,2-4 0,2-4 86,-6 0 1,1-5 103,0 2 0,-7-3 7,2-2 0,-3 1-104,-1-1 0,-2 1 138,-5 0 0,0-6-59,0-2 0,0 1-256,0-1 0,-5 4 21,-2-4 0,0 0-387,0-4 0,4 4 69,-1 0 1,3 5-213,1-1 1,0 2 122,0 2 0,0 3-680,0 0-474,0 6 1669,0-3 0,5 5 0,1 0 0</inkml:trace>
  <inkml:trace contextRef="#ctx0" brushRef="#br1" timeOffset="103">19004 17588 8157,'0'-6'0,"0"-4"470,0 8 120,0-3 763,0 5-965,0 5 1,0 2-132,0 4 1,0 2-78,0 2 1,4 2 32,0 2 1,1 2 14,-1-2 1,-2 1-23,6 0 1,-4 1-129,3-2 0,0-2-135,0-2 1,2 1 59,-5 0 0,1-2-223,-1-7 1,-2 2 41,6-5-927,-5 5-11,2-8-474,-5 4 461,0-5-88,-5 0 1217,-2 0 0,-4-5 0,-1-1 0</inkml:trace>
  <inkml:trace contextRef="#ctx0" brushRef="#br1" timeOffset="104">19016 17611 8157,'-7'-11'1691,"2"-1"-1355,5 6 1,2 1-106,1 5 0,4 1 0,4 3 0,1 2 7,-1 6 0,2 3-31,2 0 1,-1 2-110,5-2 0,0-1 119,4 5 0,-4-5-247,0 1 1,-1-2-11,1-2 0,1 0-21,-5 1 0,2-5 110,-2 1 1,-2-2-133,2 2 1,-6 1 11,-2-5 0,1 0 72,3-4 0,-3 3-168,0 1 222,-6 0-1111,8-4-44,-8 0 304,3 0 1,-7 0 184,-1 0 1,0 0 610,-5 0 0,1 0 0,-5 0 0</inkml:trace>
  <inkml:trace contextRef="#ctx0" brushRef="#br1" timeOffset="105">19393 17565 8157,'0'-7'210,"0"-1"165,0 6 0,-4-5 515,0 3-209,0 3-644,4-4 0,0 6 95,0 3 0,0 4 98,0 7 1,-4-1-60,1 5 0,-1 0-4,4 4 1,0 0-89,0-1 0,0 0 17,0-3 0,0 1-124,0-4 1,0 3 27,0-4 1,0 0-175,0-3 1,0-1-29,0 0 1,0-3-68,0 0 0,0-5-327,0 5 0,0-4-631,0 3-859,0-4 2086,0 2 0,5-5 0,1 0 0</inkml:trace>
  <inkml:trace contextRef="#ctx0" brushRef="#br1" timeOffset="106">19507 17577 8157,'0'-13'0,"0"-2"142,0 7-29,0 3 0,4-1 448,-1 2-254,1 3 1,-2-4 590,1 5-595,-1 0 0,3 5-39,-5 2 1,0 5 29,0 3 1,0 1 21,0 3 1,0 3-87,0-3 1,0-1 11,0 1 1,0-4-178,0 4 1,0-5 105,0 1 0,1-2-288,3-2 0,-3 1-101,3-1 0,1-3-139,-1 0 1,0-5-103,-4 5 1,0-4-345,0 3 0,0-3-1436,0 4 962,0-6 401,0 8 876,-6-8 0,5 3 0,-9-10 0,4-2 0</inkml:trace>
  <inkml:trace contextRef="#ctx0" brushRef="#br1" timeOffset="107">19553 17542 8157,'0'-12'0,"0"-3"0,0 7 723,0-2 1,0 3-241,0-3 387,0 9-476,5-9 1,-3 9 110,6-3-295,-1 3-13,5 1 0,0 0 215,4 0-230,1 0 0,3 1 16,-1 3 0,0-2-58,3 6 0,-3-4-167,0 3 1,-5-1 72,2 2 1,-4 2-175,0-2 0,-2 2 66,-2 1 0,-3 5 15,-5-1 0,0 1 119,0 0 1,-2-2-24,-1 5 0,-4-4-33,-4 4 0,-6-4 34,-2 4 1,-2-1-119,-2 1 0,0 1-45,0-5 0,0 5-275,0-5 0,2 0 160,2-4 1,-1 1-568,4-1 1,5-4-527,3-4 117,6-1 1204,-3-2 0,0 0 0,-2 0 0</inkml:trace>
  <inkml:trace contextRef="#ctx0" brushRef="#br1" timeOffset="108">17737 18193 8124,'0'-6'-354,"0"1"1,1 1 711,3 0 497,-3 1-159,4 3 153,-5 0-456,5 0-117,1 0 0,6 0 64,-1 0 0,2 0-164,2 0 1,-1 0 79,5 0 0,-4-4-158,4 0 0,-1 0 88,1 4 0,7-4-103,-4 1 1,4-3 51,-3 3 0,0 1-26,-1-1 0,1 1-69,0 2 1,0 0 89,0 0 1,3 0-137,1 0 1,0 0 84,-4 0-1,-1 0-127,1 0 0,0 0 24,0 0 1,-4 0-51,0 0 0,0 0 83,4 0 1,1 4-17,3 0 1,-3 0-30,2-4 0,0 0-11,0 0 0,-1-4 77,1 0 0,2 0-31,-1 4 0,-4 0 122,-4 0 0,0 0-103,3 0 1,0 0 34,-3 0 1,3 0-14,-3 0 0,2-3-1,2-1 0,1-1 0,3 1 1,-3 3 0,3-3 0,-3-1-49,-1 1 1,-4-1 37,0 1 1,-2 3-45,2-3 1,-1 3 34,-3 1 0,-1-2-51,5-1 1,-1 1-33,1-2 1,3 3-135,-3 1 0,2 0 69,2 0 0,0 0 26,0 0 1,0-4-68,0 1 0,2-1 64,-2 4 1,2-4 149,-6 0 0,-1 0-77,1 4 1,-5-1 94,1-3 0,-2 3-62,-2-3 0,1 3 126,-1 1 1,1 0-88,-1 0 1,0 0-32,1 0 0,-1 0-9,1 0 1,-1 0 12,1 0 1,-1 0 36,0 0 0,1 0 22,-1 0 0,1-4 321,-1 0-277,1 1 1,-1 3 159,0 0 1,-3-2-185,0-2 1,-5 3 34,5-3-177,0 3 106,3 1 0,-3-4-315,-1 1 218,-4-1-1337,2 4 742,-5 0 637,-5 0 0,-7 5 0,-5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3:26:08.99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5958 7518 8259,'0'-11'109,"0"0"80,0-1 0,0 1 70,0-1 1,0 1 24,0-1 0,1 5 649,3-1-170,-3 6-464,4-3-47,-5 5 1,0 6-88,0 5-126,0 6 75,0 11-62,0 1 194,-5 10-761,4-3 336,-9 8 1,7-8 186,-4 2 0,0-1 0,-1-1-105,0 2 0,4-5-216,-3-6 0,4-3-202,-1-1 1,3-5-341,1-3 0,0-6 363,0-1 0,1-6-175,3 2 1,-1-4 582,4-4 0,-3-2 84,4-6 0,-2 1 0,2 0 0,2-11 0,-4-2 0</inkml:trace>
  <inkml:trace contextRef="#ctx0" brushRef="#br0" timeOffset="1">5992 7473 8259,'0'-17'0,"0"3"15,0-5 325,0 5 1,0-2 486,0 4-354,0 1 1,2 1-57,1 2 0,0 4-246,5 8 0,-5 4 81,5 7 1,0 7-46,3 4 0,0 7-2,1 1 0,-1 5 0,1 2 0,-1 4 79,1-3 0,0-2-39,3 2 1,-2-6-95,2-2 0,-2-1 22,-2-6 0,1-6 57,-1-6 1,-1-2 327,-2-1 255,2-1-790,-3 0-1940,-1-4 0,-2-1 0,-9-3 1917,-7 0 0,-4 1 0,-7-4 0</inkml:trace>
  <inkml:trace contextRef="#ctx0" brushRef="#br0" timeOffset="2">5878 7838 8312,'0'-11'-6,"0"4"334,0-3 1,5 9-226,2-4 745,4 5 0,2-4 82,2 0-417,3 0-116,10-1-524,1 4 385,5-4 64,5 0-756,-3 4 345,8-9-487,-8 8-617,3-3 1,-6 1 349,-2 1 690,-3-1-1710,-6 4 1863,1 0 0,0 0 0,0 0 0</inkml:trace>
  <inkml:trace contextRef="#ctx0" brushRef="#br0" timeOffset="3">6883 7461 8311,'-4'-28'-1480,"1"5"1233,-6 6 1283,7 5 1,-6 5 43,4-1-378,0 0-64,-1-3-303,-2 5 1,-4-3 45,0 5-123,-1-5-65,-4 8 1,-1-4 13,-2 5-129,-7 5 244,6 1-364,-7 6 0,4 3 158,0 0 1,0 4-147,0-4 19,5 6 1,2-7-1,5 5 1,0 0-68,4-2 1,-2 4-32,5-6 1,0 0 108,4-3 0,2-1-173,1 0 218,4 1-3,9-6-22,-3 4 1,8-5 2,-2 3 1,7 2 16,1-2 0,3-2-23,-3 2 0,3-2-81,-3 2 78,-1 2 1,-8-4-170,-3 6 0,1-1 103,-5 1 1,2-1-24,-9 0 0,-1 1 0,-3 0 46,0 4 0,-9-4-6,-2 4 0,-8-2 174,0 1-196,-3-3 0,-6 5 1,-2-6-198,-3 1 230,4-1 0,1-1-646,5-2 357,5-3 1,2-1-1025,4 0 875,6 0 0,2-6-488,8-2 1,2-2 949,6-5 0,9-6 0,3-1 0</inkml:trace>
  <inkml:trace contextRef="#ctx0" brushRef="#br0" timeOffset="4">7363 7427 8116,'0'-18'410,"-4"2"193,0 4 0,0 1-292,4-1 0,0 5 320,0-1-346,-5 6 1,3-3 122,-6 5 0,1 0 65,-5 0-166,-4 0-325,3 0 0,-9 6 63,3 5 45,-7 1 0,2 8 334,-3-5-555,3 6-108,1-4 253,0 1 1,5 2-225,3-4 162,8 4-34,-4-7-21,10 3 1,-4-4 0,5-1-7,0 0 0,5 0 77,3-4 1,7 3 248,4-2 1,8-2-138,3 2 1,2-4-81,-2 3 1,2-4 19,-5 1 0,-1 1-37,-3-1 0,-4 4 48,0 0 1,-6-2-146,-2 2 0,-4 0 85,-7 3 1,0 2-42,0 2 1,-10 2 55,-6 2 0,-5 2-1,-6-2 0,-1-1 52,-2 1 0,-3-5-53,2 1 0,3-2 11,2-2 0,7-3-3,3-1 1,4-4-865,0 1 371,6-3-406,1-1 1,10-5 379,3-3 0,7-2-375,4-1 1,6-1 901,2 1 0,10-6 0,-2 0 0</inkml:trace>
  <inkml:trace contextRef="#ctx0" brushRef="#br0" timeOffset="5">7523 7587 8130,'10'-13'106,"-3"-2"0,-1 2 654,-6-2 0,0 6 300,0 2-305,0 4 1,-2-2-303,-2 5 1,2 1-194,-6 3 1,6 7 8,-2 8 1,-1 3-317,1 1 0,2 4-61,5-1 1,1 5-18,8-5 0,-2 2-363,9-1 0,0-4 274,4 0 0,3-6-75,1-5 163,5-1 1,-8-5 0,4-2 249,0-2 0,-4-8-36,2-1 0,2-5 105,-1-3 1,-2 1 178,-6-5 1,2 0 232,-6-4 0,0-5-89,-3-2 1,-2 1-94,-3-2 0,-2-3-475,-5-4 1,0 4 101,0 3 0,-1 2-750,-3-1 1,-2 6 427,-5 4 0,3 10-493,0-1 0,1 8 64,-5 3 701,6 5 0,-4 7 0,3-1 0</inkml:trace>
  <inkml:trace contextRef="#ctx0" brushRef="#br0" timeOffset="6">8197 7930 7807,'0'-7'1432,"0"2"0,0 4-838,0-3 0,0 1 411,0-4-702,5-1 0,-4-3 194,3-1 1,-3 0-96,-1-4 1,0 3-121,0-7 1,0 1-93,0-3 0,0-1-141,0 0 1,0-1 42,0-3 0,0 3-192,0-3 1,0-1-220,0 2 1,0-5 204,0 5 0,0 3-168,0 4 110,0 5-66,0-3 118,0 6 1,1 5-150,3 2 1,-3 4 96,3 4 0,-3 2 96,-1 5 1,4 5-23,0-1 0,1 5 7,-1-1 0,-2-1 16,6 1 0,0-5-45,3 1 1,6-3 171,2-5 0,2 2-58,2-5 0,0 0-29,0-4 1,3-2-9,1-1 1,-4-4-7,-4-4 0,-4 3 157,4 1 0,-5-1-145,1-3 0,-2-5 134,-2 1 1,-3-1-77,0 0 0,-5 2 91,5-5 1,-4 4-23,4-4 0,-6 5 400,2-1-211,-3 2-20,-1 7-345,0 1 0,0 15 101,0 5 0,0 7-94,0 4 0,0 1 123,0 7 0,0-6-212,0 7 0,0-5-282,0 0 0,0 3-361,0-2 0,5-3 78,3-1 1,-1-3-1324,5-2 2056,-8-4 0,16 4 0,-7-4 0</inkml:trace>
  <inkml:trace contextRef="#ctx0" brushRef="#br0" timeOffset="7">8950 7473 8186,'-11'-18'895,"-1"1"0,6 6-144,2 0 0,2 4 597,-2 3-805,3 3 0,-8 2-117,5 3 0,-4 4 21,5 7 0,-2 3-81,1 5 0,2 5-384,-1 2 0,3 3 86,3 1 1,4-3-433,4-1 1,6-3 121,2 3 0,2-8-234,2 1 1,1-8 264,3 0 1,-3-3-37,3-5 0,-2-2-163,2-5 0,-3 0 99,2 0 0,-3-1-782,-4-3 0,2-2 465,-6-6 0,-4 1 628,-3 0 0,-6-6 0,4-1 0</inkml:trace>
  <inkml:trace contextRef="#ctx0" brushRef="#br0" timeOffset="8">8905 7701 8292,'-7'0'699,"2"-5"0,6 4 43,3-3 1,8-1-231,7 1 1,4-1-380,3 1 0,3-2 81,6-6 1,-1 1-207,0 0 1,0 0 127,1 4 0,-6-3-1081,-2 2 1,-5 2 41,-3-2 1,-3 4 902,-9-3 0,9-1 0,-4-3 0</inkml:trace>
  <inkml:trace contextRef="#ctx0" brushRef="#br0" timeOffset="9">8950 7381 8273,'-11'-11'1202,"5"-1"0,2 2-742,8 3 0,3-2-138,8 5 1,3-5-254,5 2 1,9 0 64,2 0 0,8 0-88,0 0 1,-2-2-425,2 5 1,-1 0 377,1 4 0,2 0 0,-3 0 0</inkml:trace>
  <inkml:trace contextRef="#ctx0" brushRef="#br0" timeOffset="10">10355 7484 8196,'0'-18'853,"0"2"1,1 9-274,3 4 1,3 1 79,4 2 1,0 2-225,1 1 0,0 5-126,4 7 0,0-1-33,3 5 0,3 4-357,-3 4 0,-1-1 130,1-3 0,-4-4-523,4 0 0,-5-3-166,1 3 1,-6-5-1596,-1 1 850,-6-2 0,3-2 1384,-5 0 0,0-4 0,0-2 0</inkml:trace>
  <inkml:trace contextRef="#ctx0" brushRef="#br0" timeOffset="11">10652 7507 8196,'0'-33'-268,"0"2"1,0 1 106,0 7 1,0 2 924,0 5 0,0 8-228,0-4 0,-5 8 73,-3 0 0,-2 8-276,-1 4 1,-6 12-280,-2 7 0,-6 8-533,-2 3 0,1 1 336,3-5 1,1 0-984,3 0 1,6-1 1125,6-2 0,-1 2 0,-3-4 0</inkml:trace>
  <inkml:trace contextRef="#ctx0" brushRef="#br0" timeOffset="12">10812 7747 8228,'-6'1'516,"2"3"0,-1 2-272,1 6 0,-4 0 21,4 4 0,-7 1-249,3 6 0,-4 0 171,4 0 1,-1 0-547,2 0 1,2-4 160,5 0 1,0-5 8,0 1 0,1-6 245,3-2 1,2-4-215,5 1 0,1 1-138,-1-2 296,6 1 0,1-9 0,4-1 0</inkml:trace>
  <inkml:trace contextRef="#ctx0" brushRef="#br0" timeOffset="13">11109 7518 8228,'0'-17'592,"-5"0"0,2 7 1051,-4 2-1120,4-2 0,-2 10-156,5 0 0,0 5-239,0 7 1,0 3 136,0 0 0,6 5-368,6-1 0,0-1 154,8 1 1,-1-5-534,3 1 1,1-3 181,0-5 0,-4-1-38,0-6 0,-4 0 161,4 0 0,-3-6 89,3-1 0,-7-7 153,0-1 1,-1-2-117,-3 2 1,-3-3 256,-1-5 1,-3 6-50,-1 1 1,0 4 400,0 0-428,0 6 1,-5 1-81,-3 5 0,3 10-122,1 5 1,-1 11 141,2 4 0,-1 4-134,4 4 1,4 3 44,-1 5 0,6-1-268,-1 1 1,2-2 58,1-2 1,1 3-152,-1-3 0,1-2 31,-1 2 1,-1-6 23,-2-2 1,-2-5 419,-2-6 1,-3-2-105,3-1 0,-4-4 292,-4-5 0,0-3-145,-7 0 0,1-6 35,-9 2 1,-1-3-21,-7-1 1,-4 0 160,-7 0 1,3-5-116,-3-2 0,7-5-216,5-3 1,7-4-1123,3-8 1,5 3 173,3-2 964,3-4 0,15 6 0,3-4 0</inkml:trace>
  <inkml:trace contextRef="#ctx0" brushRef="#br0" timeOffset="14">12388 7416 8193,'4'-23'140,"0"0"1,-1-4 104,-3 1 1,0 0 175,0 7 0,0-1-107,0 5 1,0-1 660,0 5-124,0 5-570,0 1 0,0 7-129,0 6 1,-5 6 108,-2 12 1,0 4-264,0 4 0,3 4 89,-4 0 1,6 0-521,-2-4 1,3-5-34,1-2 0,0-3-244,0-1 0,0-5-64,0-3-167,0-7 747,0-3 8,0-15 1,0 1-84,0-10 1,0 0 49,0-4 0,0-1 190,0-3 1,0 2-57,0-6 0,0 1 199,0-5 1,0 1 79,0 0 1,0 0 73,0-1 0,0 10 949,0 2-631,0 8-192,0 4 1,5 5-17,2 6 1,1 7 41,3 4 0,-2 6-16,7 6 1,1 3-22,2 1 1,3 5-195,1-2 1,-3 1-163,3 3 0,-7-6-494,7 6 1,-2-7 355,1-1 1,-4-3-602,-3-4 0,-2 1 361,-1-4 1,-5-5-547,1-3-225,-6-6-525,3 8 777,-5-8 870,0 3 0,-10-10 0,-2-2 0</inkml:trace>
  <inkml:trace contextRef="#ctx0" brushRef="#br0" timeOffset="15">12342 7496 8193,'-11'-6'-357,"-1"0"2047,6-5-1083,1 4 0,11 2-190,6 5 0,6 0-171,8 0 0,5 0-165,7 0 0,4 0-31,7 0 0,-6-5-2,3-2 1,-4 0-95,0 0 0,-4-1-383,-8-3 0,2-1-145,-5 1 0,-6-2 248,-6-2 0,-2 2 41,-1-2 0,-2 1 73,-3-1 0,-2 2 266,-5-2 1,0 1-125,0-1 1,0 2 861,0-2-511,0 7 0,-1-1 63,-3 5 1,-1 2 355,-2 6 1,-2 3-232,5 8 1,-4 3-123,4 5 1,1 1-65,3 3 1,1-2-349,3 6 0,-2-6-206,6 2 0,-2 1-280,2-2 0,2 1 33,-2-4 0,-2-5-1596,2-3 1288,-6 3 1,3-6-324,-5 3 1149,0-7 0,-5-3 0,-1-5 0</inkml:trace>
  <inkml:trace contextRef="#ctx0" brushRef="#br0" timeOffset="16">12833 7358 8193,'0'-29'0,"2"-2"0,1 4 0,0 2 366,5 5 0,-1 0 56,5 5 0,4 1 128,3 6 1,-1-2-202,1 3 0,4 2-73,4 1 0,0 2-213,0 2 1,-2 6 78,6 1 1,-6 3-100,2 2 0,-8 4 151,-4 3 0,-3 3-594,-5 1 1,-2 0 198,-5-1 0,-5 1-365,-2 0 0,-9 0 237,-3 0 1,-2 0 56,-2-1 1,0 0 425,0-3 0,5 3-97,3-3 1,4-3 115,3-1 0,2-2-46,2-2 1,3 1-44,-3-1 1,8 1-41,3-1 1,5-5 13,3-2 0,3-1-230,5 1 0,0-3 64,-1 3 1,1-8-377,0-4 1,0 2 171,0-2 0,0 1-472,-1-5 0,-3 1 45,0-1 739,-5 1 0,3-5 0,-6-2 0</inkml:trace>
  <inkml:trace contextRef="#ctx0" brushRef="#br0" timeOffset="17">13473 7244 8193,'0'-7'769,"0"-1"-147,0 5-220,0-2 1,-1 7 396,-3 1 1,1 5-53,-4 7 1,4 3-298,-1 5 1,2 0-317,-2 0 1,3 3 142,-3 1 0,3 3-318,1-3 1,1 1-65,3-1 1,2-3-45,6 2 0,0-5-116,3-2 0,-1-5 112,5 1 1,1-4-207,2-3 1,1-3 113,0-5 1,4 0-137,-1 0 1,1-1 64,-4-3 1,-4 1-443,0-4 0,-5-1 35,1-3 1,-3-1-710,-5 1 1432,-2-6 0,-5 0 0,0-6 0</inkml:trace>
  <inkml:trace contextRef="#ctx0" brushRef="#br0" timeOffset="18">13473 7438 8193,'-18'0'505,"3"0"0,7 2 372,5 1-469,1-1 1,2 4-163,0-2 0,10-3-65,6 3 0,5-3 95,6-1 1,3 0-356,8 0 1,-2-4-48,2 1 1,-4-6-675,-3 1 1,-3 2-1484,-5-2 2283,-6 6 0,0-9 0,-6 5 0</inkml:trace>
  <inkml:trace contextRef="#ctx0" brushRef="#br0" timeOffset="19">13473 7187 8315,'-11'-5'0,"4"-1"0,3-6 0,8 6 1135,4 2 0,6 2-593,1-2 1,5 3-606,-1-3 1,8-1-364,3 1 0,0-4-556,0 4 982,1 1 0,3 3 0,0 0 0</inkml:trace>
  <inkml:trace contextRef="#ctx0" brushRef="#br0" timeOffset="20">14535 7347 8304,'0'-35'515,"0"2"1,0 15-49,0 3 0,4 6-314,0 1 0,0 4 361,-4-3 867,0 4-900,0-2 1,-2 5-313,-2 0 0,2 6 47,-6 6 0,2 4-114,-2 7 1,3 5 89,5 2 0,0 2-99,0-1 0,7 0-295,4-4 0,6 3 117,5-3 1,1-4-191,0-4 1,5-6 111,2-2 1,3-1-147,2-6 0,-1 0-228,0-4 0,-5-5-286,-2-3 0,-4-2 95,-4-1 0,-3 3-1218,-4 0 1946,-6 1 0,-11-5 0,-8 1 0</inkml:trace>
  <inkml:trace contextRef="#ctx0" brushRef="#br0" timeOffset="21">14432 7518 8127,'5'-11'0,"2"1"608,4 2 1,3-2-171,5 2 1,1 2-159,11-2 1,-1 1-74,5-5 0,0 1-30,3 0 1,-3 0-443,-1 4 0,0-2 246,-3 5 1,-9-4-938,-3 5 1,-5-1 146,-2 4 309,-6-5 0,-3 4 500,-11-3 0,-5 2 0,-10 2 0</inkml:trace>
  <inkml:trace contextRef="#ctx0" brushRef="#br0" timeOffset="22">14512 7256 8128,'-17'-12'457,"0"1"-215,6-1 0,4 1 118,3 0 0,3-1 69,1 1 1,5 3 186,3 1 0,7 0-187,4 0 1,8-2-153,3 5 1,5-4-170,3 4 1,1-3 90,3 3 0,1 0-222,-5 4 0,-5 0 89,-6 0 0,-1 1-110,-3 3 1,1 3-6,-9 4 1,1-3-19,-5-1 0,1 2 115,-1 6 1,-3-2-24,-1 2 1,0 3 153,0 1 0,3 3-109,-2 1 1,2-1-97,1 1 0,1 0 111,-1 0 0,1 0-184,-1 0 0,1-2 32,-1-2 0,0-2 31,1-6 1,-2 1 12,-2-1 1,-2-5-2,-2-2 922,-3-3-647,4-1 1,-5-1 139,0-3 0,0-6-86,0-5 1,-4-5-83,1 1 1,-1-3-83,4-1 1,-2-5-174,-1-2 0,1-4 88,-1-5 1,3 4-160,3-3 1,0-1-888,5 0 1,-1 6 473,5 7 0,-5 7-993,1 4 1,-4 7 674,3 4 0,-3 4-241,4 4 1,-1 6 80,5 5 994,-1 11 0,6-7 0,0 9 0</inkml:trace>
  <inkml:trace contextRef="#ctx0" brushRef="#br0" timeOffset="23">15460 7290 8417,'0'-18'1263,"-4"-2"-730,1 5 0,-1 3-209,4 5-39,0 4 0,-1-6 1498,-3 5-1212,2 1 1,-3 5-229,5 6 1,0 1-164,0 10 0,5 1-174,3 7 0,2-3 86,2 2 0,-1 2-159,0-1 1,5 1-409,-1-2 1,5-3 301,-1 0 1,-1-1-169,1-7 1,-4-4 30,4-3 0,-5-4-251,2 3 0,-3-4-115,3 1 0,-7-7-1354,2-1 598,-2-4 1432,-3 1 0,4-9 0,-3-2 0</inkml:trace>
  <inkml:trace contextRef="#ctx0" brushRef="#br0" timeOffset="24">15357 7393 8257,'-6'-5'927,"2"-3"1,4 3-275,4 1 0,4-1 1,7 1 1,3-3-206,5 3 1,3-5-158,1 1 0,5-2-139,-2-1 0,-2-1-148,-1 1 0,0 0-405,0-1 0,0 4-105,-4 1 1,-4 1-489,0-2 0,-5-1 519,1 5 1,-2-3-1365,-2 3 655,-5-5 788,-1 3 1,-6-2 394,-3 0 0,-7 6 0,-8-2 0,-8-2 0,-2-1 0</inkml:trace>
  <inkml:trace contextRef="#ctx0" brushRef="#br0" timeOffset="25">15517 7164 8257,'-23'0'-98,"1"-3"71,-1-1 0,5-5 316,3 1 1,3 2 209,5-2 1,2 1 145,5-5-323,0 1 1,5 3 154,2 1 0,5 3-160,3-4 0,3 4-162,5-3 0,1 4 129,2-1 0,4 3-205,4 1 1,0-1 114,0-3 1,3 3-100,-3-3 1,2 3-59,-9 1 0,3 0-76,-3 0 1,-2 0 6,-6 0 1,1 0 81,-4 0 1,-1 1-282,-4 3 226,-4-3-336,3 4 277,-9 0 1,4 2 173,-5 4 1,0 5-125,0 3 0,0-1 12,0 1 0,-1 0-1,-3 4 0,3 4 10,-3-1 0,3 1-57,1-4 0,0-1 73,0-3 1,0 1-117,0-5 87,0 0 238,0-3 1,1-6 281,3-2-173,-3-3 1,5-6-229,-2-3 0,-2-3-13,1-4 0,2 1-34,-1-5 1,0 0 89,-4-4 0,0-4-177,0 1 0,0-1 64,0 4 1,0 5 164,0 3 1,0 2 88,0 2-55,0 5-508,0 1 220,0 15 0,1 2 58,3 11 0,9 0 55,10 0 1,1 1-102,6 3 0,2-3 43,6 3 0,-4-1-248,0-3 0,3 1 98,-6-9 0,3-3 132,-7-5 0,-1-4 305,-3 1 0,-1-9 49,-3-7 0,1 0 114,-5-8 0,1 1-148,-5-3 0,-5-2-15,-2-3 0,-3 1-35,-1-4 1,0 3-63,0-3 0,-5 1-174,-2-2 0,-2 0-316,1 4 0,-1 5-561,5 7 1,-3 2 35,3 2-1080,0 5 1,4 2 869,0 8 0,0 6-1652,0 5 2678,5 10 0,2-6 0,4 9 0</inkml:trace>
  <inkml:trace contextRef="#ctx0" brushRef="#br0" timeOffset="26">16717 7438 8196,'-6'-11'7490,"5"0"-6752,-4 4 0,6 2-788,3 5 0,-1 0 84,4 0-3535,-4 0 3501,7 0 0,-9 5 0,4 2 0</inkml:trace>
  <inkml:trace contextRef="#ctx0" brushRef="#br0" timeOffset="27">5992 8935 8198,'-5'-18'0,"3"5"0,-6 5 0,4 2 1546,-3-1-69,4-4 131,-2 10-1166,5-4 1,1 5-136,3 0 1,-1 5-115,4 3 1,5 7 52,3 4 1,0 3-91,-3 0 1,-1 1 105,0 0 0,5 0-331,-1 0 0,4-2-105,-4-2 1,4 2-186,-4-6 1,4 1-212,-3 0 0,-1-5 302,-4 0 0,-1 1-1245,-2-5 1066,2-1 1,-7 0-2158,4-2 1394,-4-3 1210,2 4 0,-5-5 0,0 0 0</inkml:trace>
  <inkml:trace contextRef="#ctx0" brushRef="#br0" timeOffset="28">6324 8889 8082,'-4'-22'595,"0"3"1,-1 3-152,1 4 1,3 1 1095,-3-1-607,3 1-407,-4 5 0,-2 1-162,-4 5 0,-4 6-268,-1 5 0,-5 11-185,-2 8 1,-1 7 156,-7 1 0,6 2-488,-2-2 1,5-4 244,3 0 0,3-1-956,9-6 1,-2-4-217,5-4 106,0-5 1,4 2 1240,0-4 0,5-6 0,2-1 0</inkml:trace>
  <inkml:trace contextRef="#ctx0" brushRef="#br0" timeOffset="29">6575 8912 8148,'6'-12'0,"0"5"247,-2-1 0,-1 6 414,4-2 1,1 2 274,3 2 1,-3 0-341,0 0 0,-1 0-233,5 0 0,3 0-107,0 0 1,2 0-208,-2 0 1,1-3 67,3-1 0,-1 0-569,-3 4 1,-2 0-227,2 0 0,-2 0-683,-2 0 1,-3 0 1360,0 0 0,-6 5 0,3 1 0</inkml:trace>
  <inkml:trace contextRef="#ctx0" brushRef="#br0" timeOffset="30">6552 9117 8148,'8'0'-3,"-1"0"1,1 0 666,3 0 0,4 0-181,1 0 0,4 0 489,-1 0 0,4-4-399,3 1 0,0-6-183,4 1 1,-3 2-946,3-2 1,-4 6 445,0-2 1,-1 3-3033,-3 1 3141,-4 0 0,-1 5 0,-6 1 0</inkml:trace>
  <inkml:trace contextRef="#ctx0" brushRef="#br0" timeOffset="31">7386 8809 8137,'0'-18'0,"0"2"0,0 4 387,0 1 1,0-1-79,0 1 1,3 0 246,1-1 1,5 3-53,-1-2 1,2 6-33,1-7 1,1 3-8,-1-2 1,1 3-177,-1 1 1,2 3-94,2-4 1,-1 6 73,5-2 1,-4 3-220,4 1 0,-1 5 76,1 2 0,1 9-168,-4 3 1,-1 6-148,-4 2 0,-4 4-234,-4 0 0,-3 2-285,-3 1 1,-4 2 338,-4 2 1,-4-6 42,-1 2 1,-4-4-47,1 1 1,0-3 151,-4-6 1,7 1-38,-7 0 0,4-4 415,0 0 0,2-6 361,6-2-2,-1 1 1,6-10 454,2 6-709,3-6 0,6 3 93,3-5 0,3 0-29,4 0 0,3 0-199,5 0 0,4-3 87,-1-1 1,2-1-269,-1 1 0,-7 3-331,3-3 0,-4 3-377,0 1 0,-3 0-612,-4 0 0,-5 0 179,1 0 1193,-5 0 0,7 0 0,-4 0 0</inkml:trace>
  <inkml:trace contextRef="#ctx0" brushRef="#br0" timeOffset="32">8025 8969 8141,'-1'-24'2060,"-3"5"-1437,-2 5 1,-1 6-24,4 0 1,-2 5 274,1-5-758,0 6 1,3-4 312,-3 6-2437,3 0 611,-4 0-65,15 0 1461,-8 6 0,13 0 0,-8 5 0</inkml:trace>
  <inkml:trace contextRef="#ctx0" brushRef="#br0" timeOffset="33">8288 8935 8009,'-5'-18'-1070,"0"1"1535,-3 6 1770,3 5-510,5-5-745,0 10 29,0-4-640,0 5 0,0 5-329,0 3 0,0 3 90,0 4 0,4-1-100,0 5 0,3-3 11,-3 3 0,4-2-108,-4 2 1,1-1-244,-2-3 1,-1-2 163,1 2 0,3-6-83,-3-1 188,1-1 1,-3 0-23,3-3 22,-2-3 0,4-1 143,-2 0 1,1-5-37,2-3 0,4-2-7,-4-1 1,-1-1-161,2 1 0,-2-1 75,2 1 1,-2 3 31,-2 1 6,-3 4 213,5-2-240,-6 5-30,0 0 0,0 5 59,0 3 0,3-2-28,1 2 1,5-4 24,-1 3 0,1-3-128,-2 4 0,3-6 65,-2 2 0,6-3 23,1-1 1,0 0-3,-3 0 1,0-5 62,4-3 1,-4 2-8,4-1 1,-4-1 1,0-4 0,-1 1 82,1 0 1,-1-1-65,0 1 0,1 1 94,-1 2 0,-3-2-66,-1 2-90,-4 3 63,7 0 0,-7 5-94,4 0 34,-4 0-3,7 5 0,-7 2 16,4 4 1,-4 2 6,0 2 1,3-2-48,-3 2 0,5-3 40,-4 0 0,3-1-226,-3 1 0,5-5 74,-1 1 0,1 0-72,-2 3 1,3-3-338,-2-1 1,2-4-1179,2 1 1740,-6 2 0,4-5 0,-4 4 0</inkml:trace>
  <inkml:trace contextRef="#ctx0" brushRef="#br0" timeOffset="34">6129 9985 8405,'-1'-10'272,"-3"2"0,2 0 130,-6 4 0,4 0 804,-3 4-141,4-5-531,-2 4-472,5-4 0,0 6 170,0 3 0,0 3-191,0 8 1,0-1-26,0 5 1,4-1-25,0 1 0,3 3-87,-3-3 0,5-3-189,-1 0 131,2 1 1,1-4 124,1 2 1,-1-7 50,0-4 1,1-3 6,-1-1 0,1 0 146,-1 0 0,1-5-33,-1-3 1,0-6 80,1-1 1,-2-1-141,-2 0 0,0 4 25,-4-4 0,0 4-60,-4 0 152,0 1-276,0 0 142,0 4-568,0 2 271,0 20 0,5-1 145,3 13 1,2 2 40,1 2 1,1 5-16,-1 2 1,4 1-169,1-5 1,-2 0 155,-7 0 0,3 1-349,-2-1 1,-3 0 104,-1 0 1,-3-4 49,-1-4 0,0-2 151,0-1 0,-1-4 162,-3 0 1,-2-6 391,-6-2 0,-3 1-253,0-5 1,-4-2 223,4-1 0,-6-2-157,2-2 1,-1 0-218,1 0 0,-1-6 80,4-1 1,-3-7-739,4-1 1,4-9 108,3 1 0,7-8-124,1 1 1,7-3 635,12-1 0,6-1 0,9 1 0</inkml:trace>
  <inkml:trace contextRef="#ctx0" brushRef="#br0" timeOffset="35">6952 9917 8167,'-23'0'578,"0"0"0,5 0-482,3 0 0,6 1 300,2 3 546,4-3-183,-2 4-727,5-5 1,5 0 66,3 0 0,6 0-162,1 0 1,5 0-27,-1 0 1,3 0-96,1 0 0,-4-4-718,0 1 0,-5-1 481,1 4 0,-3 0-650,0 0 1071,-6 5 0,-1 1 0,-5 6 0</inkml:trace>
  <inkml:trace contextRef="#ctx0" brushRef="#br0" timeOffset="36">6872 10157 8257,'-7'0'1418,"2"0"-220,5 0-740,5 0 0,2 0-428,4 0 1,6-2 88,2-1 0,2 0-28,2-5 1,4 5 96,-1-5 1,6 0-985,-1-3 1,-2 1 795,1 2 0,-4-2 0,2 4 0</inkml:trace>
  <inkml:trace contextRef="#ctx0" brushRef="#br0" timeOffset="37">7557 9757 8182,'-11'-17'762,"0"5"-533,4-4 0,2 4-229,5 0 0,0 5 1045,0-1 1,0 0-405,0-3 1,5 3-235,2 1 1,4 3-148,0-4 0,4 6-226,0-2 0,10 3 75,-3 1 1,4 5-194,-3 2 0,-6 4 15,-1 0 0,0 2-41,-1 2 1,-1 3-354,-6 5 1,-3 1 173,-5 2 0,-1 4-131,-3 4 0,-6 0 147,-5 0 0,-6-3 203,2-1 0,-2-4-79,-2 0 1,1-2 230,3-1 1,-2-1 45,2-3 1,2 1 199,2-5 0,3 1 25,5-5 11,-3-5-254,8 4 0,-1-8 0,6 2 1,4-3-48,4-1 0,4 0 36,1 0 0,8-1 0,-1-3 0,3 1-92,1-4 0,-2 4-24,6-1 1,-7-1-561,-1 1 0,-2 1 269,-6 3 1,1 0-154,-5 0 0,1 0-116,-1 0-1589,0 0 2166,1 0 0,-1 5 0,1 1 0</inkml:trace>
  <inkml:trace contextRef="#ctx0" brushRef="#br0" timeOffset="38">8082 9951 8155,'-1'-24'0,"-3"5"1588,3 5-1215,-4 2 0,5 5 1623,0-1-1144,0 6-949,0-3-1878,0 5 1,4 1 1974,0 3 0,4-3 0,-1 4 0</inkml:trace>
  <inkml:trace contextRef="#ctx0" brushRef="#br0" timeOffset="39">8493 9848 8073,'0'-11'1922,"-5"4"-747,4 2-1330,-4 5 1,5 5 127,0 3 0,0 2 369,0 2 1,1-1-159,3 0 0,-3 5-12,3-1 0,3 4-284,0-4 1,-2 2 111,-1-2 1,1-2-241,-1 2 1,1-2 122,-1-2 1,-3-3-190,3-1 71,-3-4 94,-1 2 419,0-5 0,0-5-112,0-3 0,4-2 76,0-1 0,5-2-25,-2-2 1,0 1-31,0-5 1,1 3-52,3-3 1,1 5-117,-1-1 65,1 2 0,-1 3-94,0 3 0,1 2 64,-1 5 0,1 0 5,-1 0 1,0 5 26,1 2 1,-1 3-27,1 2 1,-1-1 56,1 1 0,-1 3-41,0 0 0,1 2 83,-1-2 0,-1-2-195,-2 2 0,2 1-430,-2 0-35,-3-1 0,4-4 251,-5 1 1,-1-5-879,-3 1 579,5-6 548,-3 9 0,8-5 0,-4 5 0</inkml:trace>
  <inkml:trace contextRef="#ctx0" brushRef="#br0" timeOffset="40">10618 8718 8228,'-1'-7'-872,"-3"3"1616,2 3 1,-3 11-186,5 6 1,0 4 43,0 3 1,0 3-138,0 1 1,4 5-149,0-2 1,1-2-199,-1-1 1,-2-3 85,6-1 1,-4-1-289,3 1 0,-4-5 114,1-3 1,1-2-802,-1-2 1,1 1 363,-1-1 0,-3 1-1808,3-1 2213,-3-5 0,4 5 0,1-5 0</inkml:trace>
  <inkml:trace contextRef="#ctx0" brushRef="#br0" timeOffset="41">10606 9003 8228,'0'-11'928,"0"-1"1,2 6-680,1 2 1,0 3 316,5 1 1,0 0-185,8 0 1,1-1-197,6-3 0,1 2-119,3-1 0,1 1-248,2 2 1,2-3-870,-5-1 0,-2 0 614,-6 4 0,2-1-1477,-6-3 1913,-5 3 0,0-4 0,-4 5 0</inkml:trace>
  <inkml:trace contextRef="#ctx0" brushRef="#br0" timeOffset="42">10595 8763 8175,'0'-11'23,"0"-1"-12,0 1 0,0 3 709,0 1 0,5 3-192,3-4 0,3 5-311,4-5 0,8 2 27,8-2 1,2-2-494,1 2 0,3-1 34,-3 2 1,3-2-140,-7 5 1,-2 0 199,-1 4 154,-3 0 0,-1 0 0,0 0 0</inkml:trace>
  <inkml:trace contextRef="#ctx0" brushRef="#br0" timeOffset="43">11360 8718 8209,'-5'-12'364,"4"6"0,-9 1 564,2 5 0,-2 0-381,-2 0 1,0 6-174,-3 5 1,-3 6-72,-5 6 1,1 3-26,3 1 1,3 1-193,4-1 1,2-3 107,3 2 0,2-1-222,5-3 0,2-3-57,6 0 1,1-5-94,10 2 1,1-7 140,7-2 0,-2-4-26,5 0 1,1-4 111,3-6 1,-1-1-35,-2-7 0,2-2 218,-3 2 1,-2-5-117,-1 1 1,-8-3 87,-4-1 0,-2 0-103,-2 1 1,-5-5-183,-2 0 0,-8-3-10,-3 3 1,-10-1-314,-6 2 0,-5 7-455,-6 0 1,-1 6 380,-3 5 1,1 3-143,-5 5 0,3 5 143,0 3 0,7 2-170,9 1 0,9 1-99,2-1 745,8 1 0,4 4 0,7 2 0</inkml:trace>
  <inkml:trace contextRef="#ctx0" brushRef="#br0" timeOffset="44">11828 8718 8150,'-11'-18'2515,"0"1"-2358,4 6 1,1 5 736,2 2 766,3 2-1435,-4 2 0,6 9 17,3 3 0,-2 8-227,6 3 1,-2 0 96,2 3 1,2 4-679,-2 0 0,-2-1 395,2 2 0,-2-7-1059,2-1 0,-3-2 404,-5-6 0,0 1 16,0-5 1,0 0 809,0 1 0,0-1 0,0 1 0</inkml:trace>
  <inkml:trace contextRef="#ctx0" brushRef="#br0" timeOffset="45">11806 8797 8150,'3'-27'0,"1"-4"0,1-1 416,-1 2 1,-1 3-28,4 8 0,1 1 275,3 3 0,-2 4-197,3-1 1,-4 2-39,8 6 0,1-3-227,2 3 1,-1 0-153,1 4 1,-4 2 104,5 1 1,-10 5-93,1 7 0,-7-1-316,0 5 0,-3 0 165,-1 4 0,-6 4-358,-6-1 1,0 5 172,-8-5 0,1 5-21,-3-4 0,-1 3 174,0-3 1,5-2 206,3-6 0,3 1-74,5-4 0,2-1 217,5-4 1,5 1-38,2-1 0,9-3-97,3-1 0,4-4 83,3 1 0,2-3-27,3-1 0,0 0-492,-4 0 1,1-4-331,-1 0 0,-3-1-1626,2 1 2296,-2 3 0,-1-9 0,0 4 0</inkml:trace>
  <inkml:trace contextRef="#ctx0" brushRef="#br0" timeOffset="46">12959 8603 8067,'0'-23'0,"0"2"0,0 2 0,4 2 0,0 6 0,-1 0 0,-3-1 719,0 1 1,-1 3 992,-3 0 1,-2 6-1083,-5-2 1,-6 3-501,-2 1 1,-2 5-79,-2 3 1,0 6-124,0 1 0,1 5-98,3-1 1,0-1 98,8 1 0,-2-1-104,9 1 0,1 1 17,3-5 0,1 0 145,3-3 0,2-1-7,5 1 1,1-1 87,-1 1 1,1-1-42,-1 0 0,4 1 8,1-1 0,-2 1-92,-7-1 1,2-3-2,-5-1 1,1 1-163,-1 3 1,-3-3 68,3 0 1,-4-2-2,-4 2 1,-1 2 60,-3-3 1,-6 0-177,3 0 0,-8 1 63,0 3 1,-3 1-71,-1-1 0,4-1 12,0-2 0,2 2 68,-2-2 1,6-3-383,5-1 0,4 1 174,-3-2 1,6 1-60,1-4 1,6-1 81,9-3 1,-1 2 377,5-6 0,4 0 0,4-3 0,4-6 0,-1 0 0</inkml:trace>
  <inkml:trace contextRef="#ctx0" brushRef="#br0" timeOffset="47">12993 8820 8067,'18'-11'399,"-6"-1"175,-2 6-224,-4-4 599,0 9-551,-1-9 1,-3 8 1099,1-1-523,-1 1-495,3 2 1,-6 5-54,-3 3 0,1 2-266,-4 1 1,4 1 71,-1-1 1,3 2-322,1 2 1,1-2 134,3 2 0,4-1-316,7 1 0,-1-6 7,5 3 1,0-7-147,4 2 1,0-4 147,-1 1 1,5-8 50,0-4 1,1-2 207,-2-1 1,-2-2-107,3-2 1,-3-2 301,-1-2 1,-5-4-70,-3 1 1,-4-1 42,-3-4 0,-3 2-95,-5-2 1,-2 3-166,-6-3 0,-5 8-90,-10 4 1,-6 4-338,-5 3 1,-4 4-245,-4 8 1,-2 6 54,2 5 474,2 11 1,1-7-1,5 9 1</inkml:trace>
  <inkml:trace contextRef="#ctx0" brushRef="#br0" timeOffset="48">13667 9014 7976,'-10'-11'333,"2"0"1,2 3 945,2 0-513,3 1 1,-8-5-267,5 1 1,-3 0 13,3-1 0,-1 1-133,1-1 0,3 1 30,-3-1 1,3 1-124,1 0 0,0-5-212,0 1 1,0-1 6,0 0 1,0 2-175,0-5 1,3 0 64,1-3 1,4-1 83,-4 0 1,-1 4-354,-3 0 1,0 1 124,0-1 1,0 2 33,0 6 0,-1 1 27,-3 2 335,3 3-300,-4 5-109,5 0 1,0 5 76,0 3 0,0 2 91,0 1 1,5 5-224,3-1 0,3 0 107,4-3 0,3-1-181,5 0 0,-4-4 37,0-3 0,0-3 290,4-1 0,-1-1 6,-3-3 0,1-3 213,-5-4 1,4 0 26,-4-1 1,1 1-119,-5-1 0,0-3-41,1 0 0,-2 0 14,-2 3 0,0 1 52,-4-1 0,0 1-67,-4 0 1,0 3-23,0 0 0,1 6-93,3-2 0,-3 4-182,3 4 0,-2 3 188,-2 9 1,3-1 30,1 8 0,0-3-223,-4 7 0,0 2 64,0 1 1,0-1-283,0 2 1,0-4 135,0 3 0,-4-3-1061,0 3 1,1-6 53,3-1 1289,0 0 0,5-5 0,1 5 0</inkml:trace>
  <inkml:trace contextRef="#ctx0" brushRef="#br0" timeOffset="49">14284 8592 8008,'0'-24'0,"-5"0"1713,-3 12-600,3-2 137,-5 13-646,4-4 0,-6 10 10,1 3 1,3 7-171,1 4 0,3 2-149,-4 2 0,6 1-317,-2 3 1,3-2 114,1 6 0,1-6-256,3 2 0,2-3 188,5-1 0,5-2-412,-1-1 0,4-1 96,-4-8 0,5 2 25,-1-10 0,3 5-58,1-4 0,0 0 75,0-4 0,-1-4-441,1 0 0,-1-5 210,-3 2 1,1 0-1609,-5 0 1141,1-1 947,-10-3 0,4-1 0,-4 1 0</inkml:trace>
  <inkml:trace contextRef="#ctx0" brushRef="#br0" timeOffset="50">14250 8763 8028,'-12'-5'1049,"1"-1"1,6-1-939,5 4 0,5 1 578,6 2 1,6 0-180,2 0 0,7-5-413,5-2 0,2 0 20,1 0 0,-5 0-880,-2 0 0,-3-2 14,-1 5 0,-5-4-1353,-3 5 2102,-2-6 0,-2 2 0,0-4 0</inkml:trace>
  <inkml:trace contextRef="#ctx0" brushRef="#br0" timeOffset="51">14261 8478 8028,'-18'-5'0,"-1"2"2017,8-5-748,2 6-800,9-8 0,6 7-121,6-4 0,2 4-227,8-1 0,0 3-284,9 1 0,3-4-432,4 0 1,1 1-2141,-1 3 2548,-2 5 0,8 1 0,-3 5 0</inkml:trace>
  <inkml:trace contextRef="#ctx0" brushRef="#br0" timeOffset="52">15152 8706 8105,'0'-6'1093,"0"1"1943,0 5-2793,0 5 1,-1 1-280,-3 6 1,3-1 100,-3 0 0,2 1-125,2-1 0,2-3 124,2-1 1,-2-3-252,6 4 1,-1-6 82,5 2 0,-1-3-78,1-1 1,3 0 106,0 0 0,1-3 99,0-1 1,-4-5 95,4 1 1,-4 2-104,0-2 0,-1 1 233,1-5 0,-1 2-57,0 3 1,-3-4 74,0 4 1,-6 1 336,2-2-219,-3 5-263,-1-2-228,0 5 1,0 5 94,0 3 0,0 3 111,0 5 1,0-2-255,0 5 0,2-5 41,1 1 1,4-3-143,4 0 0,6-2 38,2-2 1,2 1-75,2-6 0,0 1 35,0-4 1,0 0 126,-1 0 1,1-4 227,0 1 1,0-6-146,0 1 0,0-2 122,-1-2 1,-2 1-84,-1 0 1,-5-1 276,1 1 0,-3-1-60,0 1 1,-2 3 163,-2 1 1,-2 3 118,-2-4-210,-3 6 1,4-2-347,-5 8 1,0 2 72,0 6 0,0 0-264,0 3 1,0 3 123,0 5 0,0 4-2022,0-1 2151,0 1 0,5 6 0,2 3 0</inkml:trace>
  <inkml:trace contextRef="#ctx0" brushRef="#br0" timeOffset="53">10778 9837 8128,'-12'-12'179,"1"1"1,-1 0 74,1-1 1,0 2 237,-1 2 0,5 2 272,-1 2 732,5 3-995,-2-4 0,5 6-114,0 3 1,0 7-131,0 8 0,4 7 0,0 0 1,4 10-201,-5-2 1,1-1 136,-4-2 0,0-2-509,0 1 1,0-2 218,0-5 1,0 0-1021,0 0 0,0-5 156,0-3 1,0-3-164,0 0 0,0-5 445,0 1 1,1-5-322,3 0 999,-3-1 0,5-7 0,-6-2 0</inkml:trace>
  <inkml:trace contextRef="#ctx0" brushRef="#br0" timeOffset="54">10675 10020 8128,'0'-12'-395,"0"1"0,0 3 996,0 0 1,1 6-109,3-2 1,2 3-192,6 1 0,-1 0-63,1 0 1,4 0 14,3 0 1,8-1-1,3-3 1,2 2-16,-2-1 1,3 1 29,-2 2 0,-3 0-30,-2 0 1,-1-3-1,-3-1 1,-4 0-240,-3 4 0,-2-5 0,-2-1 0</inkml:trace>
  <inkml:trace contextRef="#ctx0" brushRef="#br0" timeOffset="55">10721 9814 8082,'0'-18'160,"0"2"1,6 6-6,5 2 1,2-2 138,6 2 1,0 2 245,4-2 0,9-1-98,2-6 1,8 2-815,0-2 0,1 2 235,-1 2 0,1 1-853,-5 2 1,-1-1 187,-7 6 802,3-1 0,-9 4 0,4 0 0</inkml:trace>
  <inkml:trace contextRef="#ctx0" brushRef="#br0" timeOffset="56">11394 9757 8104,'-11'6'-119,"0"-2"1,3-3 605,0-1 1,-1 4-70,-6 0 0,1 5 327,-5-2 0,5 9-248,-1 3 1,-1-2-11,0 2 0,5 0-274,3 4 1,6 0-176,-2 0 0,3-4 61,1 0 0,1-4-181,3 4 0,6-5 50,5 2 1,5-8 124,-1 0 0,3-5-280,1 0 1,4-1 53,-1-2 1,2-5 88,-1-3 0,-3-2 24,2-2 1,-1 0 41,-3-4 1,-4 4-22,-3-3 0,-3-3 4,-5-1 1,-1 1-113,-6-1 1,0 0 123,0-4 1,-11-4-502,-4 1 0,-6-1 168,-6 4 1,2 6-402,-6 1 1,-3 9 133,-4 3 0,1 3-73,7 1 0,3 5 184,8 2 1,4 3 471,7 2 0,3 4 0,5 2 0</inkml:trace>
  <inkml:trace contextRef="#ctx0" brushRef="#br0" timeOffset="57">11737 9757 8056,'0'-23'778,"-5"5"0,4 6 404,-3 4-644,3 5 1,-3 0-184,0 6 0,0 5 21,4 7 1,0 0-349,0 8 1,0-1 85,0 8 1,0-3-496,0 3 1,0-3 321,0 4 0,4-6-366,0 2 0,0-5-268,-4-3 0,3 2-1594,1-6 960,0 0 399,-4-3 928,0-6 0,-5-1 0,-1-5 0</inkml:trace>
  <inkml:trace contextRef="#ctx0" brushRef="#br0" timeOffset="58">11714 9974 8078,'0'-23'0,"0"-5"0,0-2 0,1-3 33,3-2 42,3-4 1,4 4 300,0-4 1,5 8-143,-1 0 1,4 11 277,-4 1 1,2 5-83,-2 3 1,-5 4 438,5 3-583,-5 3 0,7 5-38,-6 0 0,-4 8-192,-4 0 1,-1 7 118,-2 0 0,-5 4-301,-3 3 0,-7 0 148,-4 4 0,-3 4-650,-1 5 1,1-1 327,-1-4 0,4-4-207,0 1 1,6-6 253,2 2 0,0-4 137,8-4 0,0-2-9,7-1 1,3-7 149,9 2 1,3-3 147,7-1 1,0-2-80,4-5 1,1 0-346,3 0 1,0-5-12,0-2 262,1 2 0,-1-6 0,0 5 0</inkml:trace>
  <inkml:trace contextRef="#ctx0" brushRef="#br0" timeOffset="59">12913 9654 8059,'0'-23'0,"-1"2"401,-3 2 0,3 2 631,-3 6 0,-2 3-508,-2 0 1,-3 5 10,-4-5 0,-3 6-137,-5-2 0,-2 2-166,-6 2 1,2 2-126,-5 2 0,1 2 93,6 5 1,2 4-94,6 1 0,2 0-71,6-1 0,4 2-191,4 2 1,1 1 44,2-4 0,7 0-140,4-1 1,6-2 76,5 2 0,3-2 58,1-2 1,2-1 21,3-2 0,2 1 52,-3-5 0,-2 5 70,-1-2 0,-7 0-20,-1 0 0,-5-3 126,1 4 0,-6-5-136,-1 5 1,-6 0 3,2 3 1,-4 0-178,-4 1 0,-3-1 112,-9 1 1,-1 3-258,-6 0 0,-4 4 84,0-4 0,1 4-50,3-3 0,1 1-89,3-5 1,4 2-63,7-7 0,2-1 73,2-3 1,4-1-52,0-2 0,5 0 349,7 0 1,4-5-105,3-3 0,3-3 177,1-5 0,0 2-54,-1-5 0,-3 4 285,0-4 1,1 5-83,2-1 0,-3-2 90,0 2 0,-5 4 518,2 3 758,-4 0 537,0 2-874,-1 1-584,1 5 1,-2 5-185,-3 3 0,3 1-402,-2-2 1,2 3-52,2-2 1,3 1-62,0-1 1,5 0 114,-1-4 1,3 4-111,1-4 1,0-1-339,0-3 1,1-1 149,2-3 1,-2-2 227,3-5 1,-7-1-55,-1 1 1,-5-1 274,2 1 0,-4-2-13,0-2 0,-6-2 4,-2-2 1,-4-2-114,-4 2 1,-7-1 26,-8 1 1,-8 2-284,-3 6 0,-5 0 96,-3 4 0,-1 2-653,-3 5 1,3 5 331,4 2 1,4 4-911,4 0 1,5 2 1342,11 2 0,0 3 0,-1 5 0</inkml:trace>
  <inkml:trace contextRef="#ctx0" brushRef="#br0" timeOffset="60">13816 10054 8046,'-12'0'119,"1"0"-1,-1 0 107,1 5 1,1-3 1034,2 6 550,-2-5-1261,4 2 0,-2-5 283,0 0 1,6-2-348,-2-1 1,3 0-73,1-5 0,-1 1-116,-3-5 1,2 1 87,-1 0 1,1-5-324,2 1 1,0-5 121,0 1 0,0-3-250,0-1 1,0 0 132,0 1 1,0-1-322,0 0 0,0-4 102,0 1 1,2-6-163,1 1 1,-1 4 120,2 0 0,-3 3 0,-1 1 0,0 4 53,0 0 0,0 5-28,0-1 290,0 7-186,0 3 0,0 6-132,0 3 1,-5 4 94,-3 7 0,-1 3 64,2 5 0,2-1-86,5 1 1,0 0-116,0 0 0,6-5 120,5-3 0,6-4 1,6-3 1,0-3 175,-1-5 0,5 0-113,0 0 1,1-5 180,-2-3 1,-2-2-108,3-1 0,-3-1 167,-1 1 1,-1-1 16,-3 1 1,1-4-113,-5 0 0,0-1 16,-3 5 0,-5 0 5,1-1 93,-6 1-67,9-1-264,-10 6 1,4 2 106,-5 8 0,0 2 207,0 6 0,0 4-98,0 3 0,0 3-50,0 1 1,0-1 2,0 1 1,0 1-18,0 3 1,1-3-3,3 3 1,-3-3 77,3-1 0,1 0 323,-1-1 0,4-4 488,-5-3-914,6 3 0,-2-5 0,4 3 0</inkml:trace>
  <inkml:trace contextRef="#ctx0" brushRef="#br0" timeOffset="61">14352 9620 8024,'0'-22'842,"0"3"1,-3 3 237,-1 4 947,0 1-1444,4 5 0,-1 0-118,-3 6 1,3 3-170,-3 5 0,-1 0-3,1 11 0,0 1-150,4 2 1,1 2-129,3 3 1,3-3 8,4 3 1,4-3-226,0-1 1,2 0-568,-2 0 0,-1-6 379,5-1 0,-5-5-637,1-3 0,2 0 429,-2-4 1,0 0-230,-3-4 1,-1 0 825,1 0 0,-1 0 0,0 0 0</inkml:trace>
  <inkml:trace contextRef="#ctx0" brushRef="#br0" timeOffset="62">14318 9791 7996,'-5'-6'0,"0"-4"0,-3 2 1615,3 3-997,10 0 0,2 1 97,4 0-117,1-5-290,4 8 1,2-9 124,5 2-307,5-7-35,-4 7 1,5-9-201,-2 9 111,-3-5 0,0 8-239,-5-2 0,-5-2-544,1 5 1,-2-4-1734,-2 5 2514,-5-6 0,5 2 0,-5-4 0</inkml:trace>
  <inkml:trace contextRef="#ctx0" brushRef="#br0" timeOffset="63">14387 9471 7996,'-18'-1'0,"3"-3"1111,2 3 1,5-8-214,1 5 0,4-1-26,-1 1 0,8 2-474,4-6 0,8 1-274,7-5 1,9 1-584,6-1 0,5 5 335,-1-1 0,-3 2-453,-1-2 1,2 3 377,-2 5 0,0 0 199,-4 0 0,0 0 0,1 0 0</inkml:trace>
  <inkml:trace contextRef="#ctx0" brushRef="#br0" timeOffset="64">15369 9540 11341,'6'5'1031,"3"-3"-705,-5 6 1,1-4 199,-1 3 0,-2 0-136,6 0 1,-4 4-173,3-4 1,-4 3-135,1 2 1,-2 0-178,2 4 0,-3-7-132,3 2 0,-3-2 229,-1 2 0,4-3-453,0 0 291,0-6 0,-3 3 251,3-5 1,-2 0-101,6 0 0,-4-1 141,3-3 0,1-2 17,3-6 1,1 1 90,-1-1 1,5 0-121,-1-3 0,1 1-5,0-5 1,-4 5 19,3-2 0,-3 4 84,-5 0 517,4 6-357,-5 1 1,2 5-12,-1 0 0,-3 5-146,4 3 0,-5 7 1,5 4 1,0-1-444,3 1 0,0-4 209,1 4 1,1-1-1163,2 1 1,-5 2 607,5-2 1,-8-1 562,4 1 0,-2 5 0,2 5 0</inkml:trace>
  <inkml:trace contextRef="#ctx0" brushRef="#br0" timeOffset="65">6255 11539 8161,'-5'-17'92,"-3"6"0,2-1-92,-2 5 0,6 0 1843,-2 0-512,3 4-734,1-2 1,0 6-193,0 3 0,6 4-106,6 7 1,-1 4-278,4 8 0,3-2 178,1 5 1,3-3-133,0 4 0,1-6 117,0 2 1,0 0-471,0 0 0,0-4-131,-1-4 0,0-1-280,-3 1 1,-2-3 109,-6-4 1,-3-2-392,-1-3 0,-3 4-1014,4-4 1991,-6-2 0,3 5 0,-5-3 0</inkml:trace>
  <inkml:trace contextRef="#ctx0" brushRef="#br0" timeOffset="66">6563 11527 8337,'-1'-18'329,"-3"3"641,3 7 542,-9 3-1017,4 5 1,-6 11 157,1 4 1,-1 6-168,1 6 1,-1 3-408,1 9 1,-4-3-2,0 6 0,-6-1-94,2 1 1,-1-3-331,1-5 0,-1-5-769,4-2 1,2-3 1114,7-1 0,-8-5 0,2-2 0</inkml:trace>
  <inkml:trace contextRef="#ctx0" brushRef="#br0" timeOffset="67">6986 11493 8286,'-11'-23'0,"-1"9"1924,1 3-743,4 7-684,2-1 0,1 10-185,1 2 0,-1 9 194,4 3 1,0 2-177,0 2 0,0 4-285,0-1 0,1 5-107,3-5 1,1 1 158,3-4 0,0 0-1058,-4 0 0,4-2 490,-4-2 1,0-2-2229,-4-6 2699,0 1 0,0-1 0,0 0 0</inkml:trace>
  <inkml:trace contextRef="#ctx0" brushRef="#br0" timeOffset="68">6792 11733 8215,'-5'-13'395,"3"-2"778,-1 7-152,1 3-719,2 0 1,7 5 147,4 0 1,7 0-105,9 0 1,-1-1-141,8-3 1,-2 3-224,6-3 1,2-1-302,-2 1 1,-3-5-493,-1 1 1,-7 0 477,4 0 1,-7-2-466,-5 2 0,-3-1-144,-4 2 341,-1-3 295,0 3 1,-4 0 251,-3-1 326,-3 5 700,-1-2 337,0 5 0,-1 4-555,-3 0 0,3 5-259,-3-2 1,2 4-334,2 0 0,2 0 69,2 1 1,2-2-129,5-2 1,1 1 41,-1-6 0,6 2-170,2-1 0,-2-3 34,2 3 0,-1-4-181,1-4 1,3 2 86,-3-6 1,-1 1 94,1-5 1,-2 1 105,2-1 0,-2 1-59,-6 0 0,1-1-1,-1 1 1,-3 1-48,-1 2 0,-3-1 11,4 5 1,-4 1-116,3 3 1,-3 1-267,4 3 0,-1 7 319,5 8 1,-1 8-9,1 3 1,-5 4 253,1 4 0,-2 7-108,2 4 0,1 1 79,-6-4 0,5-1-228,-4 1 1,4 0 91,-5-1 1,1-4 7,-4-3 1,0-3-23,0 0 0,0-2-211,0-3 1,-5-3 98,-3-8 1,2-3 370,-2-4 1,-3-2-120,-4-2 0,-5-3 488,1-5 1,-3 0-219,-1 0 1,2-2-325,1-1 1,-1-4-12,2-4 0,2-2-168,2-2 0,4-3-971,3-5 0,-1-1 565,5-2 0,2-4-1269,6-4 0,2 1 1742,5 3 0,11-8 0,2 2 0</inkml:trace>
  <inkml:trace contextRef="#ctx0" brushRef="#br0" timeOffset="69">8425 11527 8364,'-6'-6'0,"-5"1"0,6 3 1342,-2-1-276,2 1-405,5-3 1,1 4-189,3-3 1,2 3 227,6-3 0,3 3-195,0 1 1,5-4-195,-1 0 1,-1 0-128,1 4 0,-1 0-200,1 0 0,1 0-956,-5 0 0,5 0 638,-5 0 1,0 0-2810,-4 0 3142,1 0 0,9 0 0,3 0 0</inkml:trace>
  <inkml:trace contextRef="#ctx0" brushRef="#br0" timeOffset="70">8379 11733 8166,'12'0'551,"0"0"175,4 0 1,-2 0 164,5 0 0,0-4-321,3 0 1,1-4-15,0 5 0,5-6-161,3 1 0,2 2-816,1-2 1,0 2 316,0-2 0,1-1-2524,-1 6 2628,-5-1 0,-1 4 0,-5 0 0</inkml:trace>
  <inkml:trace contextRef="#ctx0" brushRef="#br0" timeOffset="71">9350 11459 8168,'-6'-23'0,"-3"5"163,5 3 1,0 2 336,4 2 0,1-2 215,3-2 0,3 2-254,4-2 0,6 1 143,2-1 1,2 2-155,2-2 1,1 6 7,3 1 0,-3 6-149,3-2 1,-5 3-61,-3 1 1,2 1-78,-6 3 0,4 2-145,-4 5 1,-3 6-197,-5 2 1,-4 6 196,1 2 1,-6 6-623,-5 1 0,-2 0 323,-10 5 0,1-4-385,-1-1 1,-3 1 266,3-1 0,3-5 29,1-2 1,2-4 192,2-4 1,0 1 73,4-5 0,-2 0 284,5-3 1,0-5-150,4 1 0,0-4 288,0 3 1,0-3-45,0 4 82,5-6 0,3 3-118,7-5 1,-1 0 129,5 0 1,0 0-194,4 0 1,0-1-70,0-3 0,0 2-695,-1-6 1,1 4 297,0-3 0,-1 3-1209,-3-4 0,1 6 1488,-5-2 0,-5-2 0,-5-1 0</inkml:trace>
  <inkml:trace contextRef="#ctx0" brushRef="#br0" timeOffset="72">10115 11550 8109,'-4'-18'187,"1"3"1,-5 6 705,4 1 1404,0 6-1027,4-3-124,0 5 0,0 6-949,0 6 0,2-1-173,1 4 0,0 2-108,5-2 1,-5 1-75,5 0 1,0-4-290,3 4 1,-1-4 214,-2 0 0,2-2-138,-2-3 1,1 0-206,-2-3 555,3-3 1,-3 4 30,4-5 0,-3-4 197,-1 0 0,-4-5-82,1 2 1,1-3 154,-1-2 0,-1 1-34,-3-1 0,4 1 37,0 0-362,0-1 184,-4 1-264,0 4 153,0 2 0,1 5-310,3 0 1,-2 5 108,6 3 1,-4 2 171,3 2 1,-3-5 72,4 1 0,-1-1-95,5 5 1,1-5 14,2 1 1,-3-5 10,4 0 0,-2-1-20,1-2 0,-2 0 40,2 0 0,1-2 11,-1-1 1,1-4 93,-5-4 1,3-1-81,-2 1 1,5 0 55,-5-1 1,0 1-76,-4-1 0,2 2 154,-2 3 1,-2-2-107,2 5 0,-6-1 89,2 1-89,2 3 1,0-3-46,1 8 0,-1 2 39,-2 6 1,-2 0-51,1 3 1,2-1-261,-1 5 0,4-3 91,-4 3 0,5-2-972,-2 2 1,-1 2 27,2-6 1125,0 5 0,-2-12 0,-1 2 0</inkml:trace>
  <inkml:trace contextRef="#ctx0" brushRef="#br0" timeOffset="73">11257 11333 8116,'-11'0'0,"3"0"0,1 0 0,4 1 603,-1 3 1,3 7-7,1 8 0,-4-2 483,0-2 1,1 2-745,3-2 0,0 5-176,0-1 1,0-1-375,0 1 1,0 0 106,0 4 0,0 0-1083,0 0 0,0-4 1190,0 0 0,5-5 0,1 2 0</inkml:trace>
  <inkml:trace contextRef="#ctx0" brushRef="#br0" timeOffset="74">10972 11584 8154,'-5'-11'1849,"3"-1"-1511,-3 1 1,12 0-417,4-1 0,6 4 111,6 1 1,2-1 388,5-3 0,2-1-532,10 1 1,0 1-537,4 2 1,-6-1 645,-2 6 0,-2-1 0,-2 4 0</inkml:trace>
  <inkml:trace contextRef="#ctx0" brushRef="#br0" timeOffset="75">11806 11264 8079,'0'-11'-991,"-2"1"1194,-2 2 1351,3-2-160,-4 4-951,5-6 0,0 1 7,0-1 1,1 2-143,3 3 1,3-3 89,4 2 0,0 2-104,1-2 0,4 2-145,3-2 0,8 2-21,3 2 1,0 3-122,0-3 1,-5 8 2,2 3 1,-4 8-240,-4 4 0,-4 8-236,-7 4 0,-4 3 248,-8 4 0,-8-3-107,-7 3 1,-2-2 86,-2-2 0,-4 1-115,1-1 1,0-5 46,7-2 1,-1-3 146,5-1 1,-1-4 93,5 0 0,0-7 225,-1 0 1,2-1 641,2-3-453,3-3 66,0 0-257,4-5 91,6 0 0,8-1-113,10-3 1,5-2 5,2-6 0,7 1-91,1-1 1,0 1-159,-4-1 0,-1 5-159,-2-1 0,-7 2-26,-5-2-95,-5 3 194,2 0-133,-9 4 244,-2-4 3,0 5 135,-4 0 1,5 4 204,-2-1 55,-3 1-198,10 1 0,-9 0 74,6 3 1,-6-2-83,2-2 0,1-1-136,-1 4 1,1-3 30,-1 4-15,-3-6 5,4 3-260,-5-5 606,5 0 1,-2-1-126,4-3 1,1 2 82,3-6 0,1-3-56,-1-5 1,1 1 67,-1 4 1,-3 3 276,-1 1-322,1 4 0,0-2 29,-1 5-426,1 0 1,3 0-50,1 0 1,-1 5 127,1 3 1,-2 3-201,-3 4 0,3-2 106,-2 2 0,-2-1-273,2 1 1,-4-2-135,3 2 0,-3-2-325,4-2 0,-6 1 243,2-1 1,1 1 633,-1-1 0,5 0 0,-3 1 0</inkml:trace>
  <inkml:trace contextRef="#ctx0" brushRef="#br0" timeOffset="76">13016 11344 8090,'-5'-11'3018,"4"5"-2573,1 1 1,2 5-137,6 0 0,0 0 454,3 0 0,5 0-262,4 0 1,-3 3-112,2 1 1,0 0-307,4-4 0,0 0-223,0 0 1,-2 0-157,-2 0 0,-1 0 269,-3 0 0,-2 0-1415,2 0 0,-6 0 120,-1 0 1321,-6 5 0,4-4 0,-6 4 0</inkml:trace>
  <inkml:trace contextRef="#ctx0" brushRef="#br0" timeOffset="77">13028 11596 8202,'11'0'2591,"0"0"-2007,1 0 0,4 0-175,3 0 1,4-2 108,4-1 1,2-4-94,5-4 1,-3 1-359,-1 2 0,-3-1-448,3 5 1,-6 1 380,-1 3 0,-5-6 0,-7 0 0</inkml:trace>
  <inkml:trace contextRef="#ctx0" brushRef="#br0" timeOffset="78">13724 11253 8034,'-5'-23'657,"4"4"-380,-3 0 0,3 5 80,1-1 0,1-2-106,3 2 0,2 0 543,6 4 0,0-5-230,4 1 1,3-1-35,7 0 1,3 5-80,6-1 0,-2 2-107,-3 7 0,3-1-149,-2 4 1,-3 1-94,-2 3 1,-7 2-17,-4 6 1,-2 4 90,-1 3 0,-2 3-396,-3 1 1,-2 2 150,-5 5 0,-1-2-503,-3 10 1,-3-5 100,-9 5 1,0-2-117,-3-2 0,-4 0 199,0 1 0,0-5 49,-3 1 1,2-7 344,1-1 0,1-1-64,3-3 0,3-2 114,4-2 0,1-6-39,-1-1 943,6-6-599,1 3 0,6-5 28,3 0 1,2 0-43,6 0 1,4 0-115,3 0 1,3 0-209,1 0 1,3 0 79,1 0 0,1-4-781,-1 1 1,-4-2 372,-1 1 0,1 3-329,-4-3 0,-2 2-220,-2 2 0,1 0 851,0 0 0,-1 0 0,-4 0 0</inkml:trace>
  <inkml:trace contextRef="#ctx0" brushRef="#br0" timeOffset="79">14227 11618 8108,'11'0'0</inkml:trace>
  <inkml:trace contextRef="#ctx0" brushRef="#br0" timeOffset="80">14718 10967 8172,'0'-22'0,"0"4"804,0 3-429,0 2 1,0 5 458,0 1-210,0 4 542,0-2-713,0 5 0,-5 1-203,-3 3 1,-6 11 0,-1 8 0,-5 8 8,1-1 0,-3 4-169,-1 4 0,2 3 97,2 5 1,-2 1-233,6 2 1,1-6 83,7 3 0,0-3-422,3 3 1,4-4-13,0 0 1,2-8-238,5 4 0,2-10-32,6 2 1,-1-4 208,5-3 0,0-2-702,4-2 0,0-2 1157,0-6 0,0 0 0,0 1 0</inkml:trace>
  <inkml:trace contextRef="#ctx0" brushRef="#br0" timeOffset="81">14958 11527 8164,'-5'-23'3064,"3"5"-2740,-3 2 39,0 5 1441,4-1-645,-4 6-414,5 1-1153,0 5 457,0 5 1,0 1-199,0 6 0,0-1 145,0 0 1,0 1-79,0-1 0,4 1-44,-1-1 1,1-3-510,-4-1 360,5-4 0,-2 2 139,5-5 267,-1 0 1,5 0-115,-1 0 1,0-4 120,1 0 1,3-5-86,0 2 1,0-3 89,-3-2 0,-4 1-60,-1-1 1,-1 1-31,2 0 1,-2 0 94,-2 4-79,-2 2 1,3 3-250,-5-1 177,0 1-131,0-3 1,0 14 136,0 3 1,0-2-13,0-3 1,1 0-134,3 0 1,-3 3 63,3-2 0,2-2-326,2 2 337,2-5 1,3 5 10,2-4 1,-3 0 128,4-4 1,-2-5-95,1-3 1,-1 2 180,5-2 1,-4 1-106,4-5 1,-5 5 159,1-1 1,-2 1-47,-2-5 1,1 2 59,-1 2 156,1-2-98,-1 9-390,1-4 151,-1 5 1,-5 1-166,-2 3 0,1 0 50,-1 7 1,0-2-894,-4 6 0,0 2-235,0-2 0,0 5 1195,0-1 0,-5 3 0,-2 1 0</inkml:trace>
  <inkml:trace contextRef="#ctx0" brushRef="#br0" timeOffset="82">15711 11207 8001,'0'-11'32,"0"-1"1,0 1 713,0 0 1,0 3 339,0 0 27,0 6-303,0-3-338,6 5 0,-4 1-109,6 3 1,-4 6-127,3 5 1,-3 9-349,4-1 0,-5 3 156,5-4 1,-4 1-530,3 0 1,-3 0 337,4 0 1,-4-2-1157,3-2 0,-3-2 586,4-6 1,-6 2 715,2 2 0,2-7 0,1 2 0</inkml:trace>
  <inkml:trace contextRef="#ctx0" brushRef="#br0" timeOffset="83">15597 11401 8054,'0'-6'879,"0"1"0,5 4-237,3-3-595,2 3 35,2-4 0,4 3-51,3-1 53,8 1 0,2-8-72,5 2 0,4 2-190,0-1 0,-3 4 178,-5-1 0,-5-2 0,3 0 0</inkml:trace>
  <inkml:trace contextRef="#ctx0" brushRef="#br0" timeOffset="84">16123 11310 7989,'-4'-8'0,"0"1"2076,0 4-428,4-7-37,0 9-1286,0-4 1,0 14-225,0 2 0,0 3 93,0-2 0,4-1-472,0 0 1,3 1 243,-3-1 1,1-1-528,-1-2 0,-3-2-254,3-2 429,-3-3 1,1 4 356,2-5 1,-2 0-101,6 0 0,-4-1 187,3-3 0,1 2-95,3-6 0,1 1 294,-1-5 1,4 1 44,0-1 1,1 1-6,-5 0 0,-1-1 236,-2 1-195,2 4 0,-4 2-138,6 5 0,-5 0-49,1 0 0,-4 5-4,3 3 1,-3 7 18,4 4 0,-4 1-110,3 0 0,-4 0 95,1-5 0,1 4-244,-1-4 0,3 4-366,-3-3 0,4 0-1373,-5-1-987,6-2 2819,-2 4 0,4-1 0,0 2 0</inkml:trace>
  <inkml:trace contextRef="#ctx0" brushRef="#br0" timeOffset="85">16648 10899 8084,'-10'-24'2596,"2"5"-1117,-2 10-1014,14 4 1,-3 14-183,11 2 0,-1 8 497,0 0 0,2 3-116,2 1 1,3 1-20,5 2 0,0 4-248,0 4 1,-1 1-108,1 3 0,-1 2-193,-3 2 1,-3 1 137,-4-5 0,-2 0-511,-2-4 0,-3-3 241,-5-1 0,0-5-1146,0 2 1,-2-3-192,-1-1 0,-9-4-2156,-7 0 3528,-2 0 0,-2 4 0,0 0 0</inkml:trace>
  <inkml:trace contextRef="#ctx0" brushRef="#br0" timeOffset="86">18133 11184 8071,'-12'-17'0,"5"1"0,-1 9 1167,6-3-435,-4 8 1,5-6-256,-3 4 0,3 5-25,-3 7 0,3 3-103,1 4 0,-1 8-113,-3 8 1,3 2-188,-3 1 0,3-1 154,1-3 1,0 2-449,0-5 1,3 1 226,1-2 0,4-5-870,-4 1 1,1-3 38,-1 0 1,-2-2-1063,6-6 1911,-6-4 0,13 3 0,-2-4 0</inkml:trace>
  <inkml:trace contextRef="#ctx0" brushRef="#br0" timeOffset="87">18452 11242 8121,'0'-30'0,"0"4"341,0 7 0,4 2 530,0 6 0,0-1 1384,-4 1-1662,0 0 1,0 3-261,0 0 1,-1 6-66,-3-2 1,-4 8-247,-7 3 0,-7 5 144,-4 3 0,-2 3-206,1 5 0,7-4-60,-3 0 0,8-4-46,0 4 0,6-5 8,1 1 1,6-2-165,-2-2 1,2 1 88,2-1 0,6 1 174,1-1 0,5 0 187,3 1 1,3-2-102,4-2 1,6 2 164,3-3 0,2 0-112,1 0 1,-3 0 279,-1 0 0,-6 3-47,-1-2 0,-1 2-162,-7 2 0,-1-1-159,-7 0 1,2 1 92,-5-1 1,0 6-269,-4 2 0,-5-1 84,-3 1 0,-7-2-672,-4 2 1,-3 2 229,-1-6 0,-3 4 22,-1-4 0,-3 0-87,3-3 586,-5-1 0,3 6 0,-5 0 0</inkml:trace>
  <inkml:trace contextRef="#ctx0" brushRef="#br0" timeOffset="124">23465 12417 8266,'0'-12'229,"0"1"0,0 0 1024,0-1-187,-5 6-503,4 2 0,-4 13 170,5 6 0,0 11-239,0 4 0,-4 4-407,0 4 0,0 2 96,4 2 1,2 1-123,1-6 1,0 1-309,5-4 0,-1-3-374,5-1 1,-1-5-29,1 2 0,-2-8-710,-3-4 1,3-2 152,-2-2 1,2 0 1205,1-5 0,0 4 0,0-3 0</inkml:trace>
  <inkml:trace contextRef="#ctx0" brushRef="#br0" timeOffset="125">23431 12371 8174,'-5'-10'422,"4"-2"0,1 2 634,7 3 1,8 2-417,5 5 1,2 0 321,5 0 0,3 0-380,8 0 1,3 0-260,9 0 1,-2-2-365,5-2 1,-4 3 15,-1-3 0,-2-2 193,-4-2 1,-3 2-81,-5-2 0,-5 2-244,-2-1 0,-9 0 91,-7 3 1,-3 3-267,-4-3 46,-3 3-140,4 1 458,-10 10 1,0 3-41,-3 10 0,-2 5-15,3 2 0,1 2 3,3 2 1,1 2 9,2 2 1,0-1-19,0 5 0,0-2-108,0 1 0,0 0 87,0-3 1,0-7-218,0 4 0,2-5 88,1 1 1,0-3 27,5-6 1,-2-4-26,2 1 95,-3-5 1,-4 2 73,3-9 0,-3 0-109,3-4 1,-9-1 564,-7 2 1,0-3-211,-7-1 1,-8-1 256,-4-3 0,-10 1-117,-1-4 1,-8 3-167,-6-4 0,-2 1-107,-3-5 1,28 8-1,0 0-202,-1 0 0,-1 1 0,0 1 1,2 1-452,-28-2 0,10 3 228,9 3 317,15 4 0,5 2 0,11 2 0,8 5 0,6 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9.34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7389 5459 8319,'0'-6'208,"0"1"1202,0 5-1314,5 0 79,-3 0 0,4 0 24,-2 0 0,-3 5 48,3 2 0,1 0-58,-1 0 1,5 1 146,-2 3 1,7 2-131,1 2 1,1-2 19,-5 2 1,1-1 117,-1 1-415,5-2 124,-3 9 1,4-10 0,-6 4-44,0-4 1,5 0 0,-1-1-5,-1 1 1,-1-1 35,-2 0 0,-3-4-158,-1-3 220,1 2-410,3-5 196,1 4 0,-6-3-1313,-2 1 8,-3-1-463,-1 3 232,0-5 1646,-5 0 0,-1 0 0,-6 0 0</inkml:trace>
  <inkml:trace contextRef="#ctx0" brushRef="#br0" timeOffset="1">7675 5448 8150,'4'-8'521,"-1"1"0,3 4 48,-3-1-96,-1 3-365,3 1 0,-5 1 21,0 3 0,0-1 16,0 4 1,-2 5-20,-1 3 0,-4 5 76,-4-1 1,-2 3-157,-2 1 0,-2-1 84,-2 1 0,-2 0-163,2 0 0,-2 0 108,2 0 0,-1-4-71,5 0 0,0-5-129,3 1-112,1-2 0,1-2-464,2 0 1,2-4-19,2-3-173,3 2 1,-4-4 26,5 6 865,0-5 0,-6 2 0,0-5 0</inkml:trace>
  <inkml:trace contextRef="#ctx0" brushRef="#br0" timeOffset="2">8246 5402 8127,'0'-6'125,"0"-1"277,0 4 136,0 1 49,0-3-109,0 5-254,5 5 0,-4-2-13,3 4 1,-3 5 0,-1 3 0,0 4-100,0-4 1,0 6 74,0-2 0,0 6-168,0 2 0,-1-1 112,-3-3 0,3-1-155,-3-3 0,-1 1 32,1-5 0,0 4-80,4-3 133,-5-1-208,4-4 216,-4 1 39,5-6-11,-5 4-52,4-3 14,-4-1-90,5-1 94,0-5 1,5 0 264,2 0-10,3 0-264,2 0 237,-1 0-220,1 0-34,4-5 1,-2 4 50,5-3 0,0 3-39,4 1 1,-5-4-101,-3 0 1,2 0-34,-2 4 1,4-4 86,-4 1 0,0-1-152,-3 4 0,-1 0-206,1 0 1,-5-4-322,1 0 373,-6 0-410,3 4 0,-5-1-26,0-3 210,0 3 1,-5-4-1042,-2 5 1570,-3 0 0,-7-5 0,-1-2 0</inkml:trace>
  <inkml:trace contextRef="#ctx0" brushRef="#br0" timeOffset="3">8212 5619 8102,'0'-8'0,"0"1"339,0 4 1,1-3-50,3 2 1,-2 3 175,6-3 0,-1 2-143,5-2 0,1 2-86,2-1 0,-1 0 14,5-1 1,-1 3-195,1-3 0,2 2 8,-2-2 1,1 3 23,0-3 0,0 1-341,-5-1 0,4 3 145,-4-3 0,1 2-1299,-5-2 680,0 3-1114,1-4 1840,-6 0 0,-6 3 0,-6-3 0</inkml:trace>
  <inkml:trace contextRef="#ctx0" brushRef="#br0" timeOffset="4">8177 5413 8153,'13'-6'343,"2"2"1,-1-1 127,5 1 1,4-3-151,4 3 0,3-5-108,-3 2 0,5 0-243,-2 0 1,-2 3 107,-1-4 1,1 6-76,-2-2 0,-2 1 57,-1-1 1,-6 3-740,5-3 1,-6 3 79,-1 1 599,-2 0 0,3 0 0,2 0 0</inkml:trace>
  <inkml:trace contextRef="#ctx0" brushRef="#br0" timeOffset="5">8794 5322 9001,'6'5'878,"-1"2"-579,-5 4 0,4 2-223,0 2 0,5 3 85,-1 4 0,-2 1-217,2 0 0,-1 1 109,5 3 1,-5-3-40,1 3 0,-2-4-15,2-4 1,2 1 49,-2-5 1,-2 0-11,2-3 0,-5-1 82,5 1-218,-6-6 222,9 4-809,-10-9 339,4 4-1184,-5-5 1249,0 0 0,-5 0 0,-1 0 0</inkml:trace>
  <inkml:trace contextRef="#ctx0" brushRef="#br0" timeOffset="6">9102 5322 8161,'0'-6'364,"0"-4"341,0 8-142,0-8-397,0 9 0,0-3 1,0 8 52,0 4 0,-1 3-105,-3 4 0,2 3 144,-6 5 0,4 0-254,-3-1 0,-1 6-31,-3 3 1,1 1-130,2-2 1,-2 2 77,2-6 0,-2 5 105,-1-4 1,0-6-163,4-6 168,-3 3 0,7-5-450,-4 2 114,4-7-1126,-2-3 739,5 0 690,0-4 0,0 4 0,0-5 0</inkml:trace>
  <inkml:trace contextRef="#ctx0" brushRef="#br0" timeOffset="7">9239 5368 8164,'-5'-12'1201,"4"1"-550,-4 0-104,5 4 17,0 2-78,0 5-398,0 5 1,0 3 92,0 7 1,0 3-166,0 5 1,0-1 34,0 1 1,0 0-61,0 0 0,0 4-113,0-1 0,0 1 154,0-4 1,0-2-87,0-2 1,0 2 121,0-6 0,0 4 30,0-4 0,-4-3 55,0-5-123,1 1 0,1-1 15,-1 1-41,1-5 234,-3 2-118,5-5-28,0 0 0,5 0-176,3 0 0,2 0 70,1 0 1,6 0 11,2 0 1,-1 0-14,1 0 0,0 0-38,4 0 1,0-4 39,-1 0 1,1-4-253,0 5 0,-4-2-45,0 1 0,-1 3 109,1-3 1,-3-1-392,-4 1 1,-5 0-250,1 4-686,-5 0 1026,2 0 0,-8 0 501,-4 0 0,-6-5 0,-10-1 0</inkml:trace>
  <inkml:trace contextRef="#ctx0" brushRef="#br0" timeOffset="8">9194 5630 8079,'0'-11'389,"0"0"-272,0 4 1,0 1 555,0 2-384,5 3 0,1-5-81,6 2-45,-1 2 0,2-6 0,1 4 18,1 1 1,5-2-295,-1 1 0,3-1-53,1 1 1,-2 3 150,-2-3 1,3 3-62,-3 1 1,-1-4-15,1 1 1,-5-1-451,1 4 0,-2 0 214,-2 0 0,-3 0 326,-1 0 0,-4-5 0,2-2 0</inkml:trace>
  <inkml:trace contextRef="#ctx0" brushRef="#br0" timeOffset="9">9182 5368 8208,'5'-12'-65,"3"1"1,3 1 801,5 2 0,-2-2-364,5 2 1,0 2-154,4-2 1,3 5-282,1-5 0,5 4 78,-2-3 0,-1 4-192,2-1 1,-6 3 126,2 1 1,-3 0-173,-1 0 0,-4 0 75,0 0 1,-1 1 5,1 3 0,-3-3-53,-5 3 0,0-1-291,-4 1 450,3-3 1,-5 5-145,3-2 327,-3-3 0,-5 6-140,0-4 1,4 0 583,0 5-383,0-1 0,-4 6-36,0 2 1,0-1 78,0 5 0,1 0-104,3 4-1,-3 1 47,3 3 1,-3 1-57,-1 2 1,4 2-134,0-6 0,-1 5 121,-3-4 0,2-5-92,1-3 0,-1-1 53,2 1 0,-3-2 6,-1-6 0,1-1 36,3-2-1,-3 2 43,4-9-14,-5 4 100,0-5-37,-5-5-488,4-1 0,-8-9 108,5 0 0,0-1-68,4 5 0,-3-6 7,-1-2 1,0-2 30,4-2 1,0 0 1,0 0 1,0 3 46,0-3 1,0 7 257,0-7 1,1 8-84,3-1 1,-3 4 181,3 0 1,-3 5 174,-1-1-268,5 5-244,2-2 1,4 7 84,1 1 68,4 9-97,-3 1 1,5 4 75,-3-1 1,-1 1-140,5 6 0,0-4 83,4 0 0,-2-1 25,-2 1 1,3-3 19,-3-4 1,-1-1 128,1 1 1,-5-5 82,1 1 1,-2-5-110,-2 0 1,0-1 520,1-2-171,-1 0-166,1 0 0,-2-5-70,-3-3 1,-1-2 253,-6-2 0,0 0-46,0-4 0,0-1-66,0-6 1,-6 0-188,-1 0 0,2-5-121,1-2 0,-1 2-787,1 1 0,0 3 464,4 1 0,-3 2 99,-1 2 0,0 1-10,4 3 1,0 6-1895,0-3-109,0 3 2184,0 3 0,0 1 0,0 5 0</inkml:trace>
  <inkml:trace contextRef="#ctx0" brushRef="#br0" timeOffset="10">10564 5722 7555,'0'-6'2580,"0"0"-2341,0 6 0,0 6-70,0 1 1,0 3 69,0 2 0,0-1-363,0 1 0,0 3-184,0 0 1,0 1-283,0 0 0,-1-4-284,-3 4 0,3-2 104,-3 1 770,3-2 0,1 3 0,0-5 0</inkml:trace>
  <inkml:trace contextRef="#ctx0" brushRef="#br0" timeOffset="11">11181 5562 8062,'0'-17'-141,"0"5"1,0-5 140,0 6 0,0-1 945,0 1 168,0 0 82,0-1-594,0 1-107,0 4-686,0 2 163,0 5 0,0 5 300,0 3-640,0 2 270,5 7-88,-4-5 150,4 10 1,-3-8 59,2 5 1,-2-4-225,6 4 0,-1-5 35,5 1 1,-1-3 43,1-5 0,-1 2 0,0-5 365,1-1-165,-1-2 0,4-2 1,1-3 374,-2-4-319,-2-2 0,0-1 1,-2-1 191,-2 1-202,2-1-73,-9-4 0,8 3 65,-5-2 0,-1-2-204,-3 2 194,0 0 0,0 4-313,0-1 103,0 6 1,2 1-330,2 5 0,-2 1 171,6 3 1,-5 3-1,5 9 1,-2 5 133,2 6 1,3 6-12,1 1 1,-3 2 106,6 6 0,-9-1-116,6 5 0,-3-1 30,2-4 0,-1 4 28,-2-3 0,1-3 118,-5-1 1,-1-4-57,-3-3 1,0-3 127,0-5 1,-1-6-26,-3-1 0,0-4 96,-7 0 0,2-5 202,-6 1 1,-3-6-22,-1 2 0,-4-2 30,-3-2 0,2-6-63,-3-1 1,4-7 19,4-1 1,0-6-66,8 2 0,-2-2-852,9-2 0,2-5-173,5-2 1,10-5-544,10-3 1,10 6 1097,9-2 1,2 8 0,2-2-1</inkml:trace>
  <inkml:trace contextRef="#ctx0" brushRef="#br0" timeOffset="12">12289 5322 8207,'0'-6'1480,"0"1"-940,0 5 0,0 5-265,0 2 0,4 5-28,-1 3 0,1-1-174,-4 5 0,0 0 123,0 4 1,0 4-201,0-1 0,0 5 76,0-5 0,0 1-167,0-4 1,0 0 17,0-1 0,0-2 134,0-1 0,0-5 35,0 1 1,0-6-32,0-2 0,0-3-156,0 4 180,0-6 1,0 3 32,0-5 292,5 0-296,-3 0-60,3 0 1,-4 0-29,3 0 0,-2-4 39,6 1 0,0-1-140,3 4 1,2-4 139,2 0 1,-2 0-154,2 4 0,3 0 116,1 0 0,2-1-95,2-3 0,0 3 20,0-3 0,-4 3-95,0 1 0,-5 0-80,1 0 1,-2-4 6,-2 0-408,0 1 0,-4 1-199,-3-1-182,-3 1 1,-6-3 1003,-3 5 0,-7 0 0,-3 0 0</inkml:trace>
  <inkml:trace contextRef="#ctx0" brushRef="#br0" timeOffset="13">12255 5596 8207,'0'-7'-218,"0"-1"0,3 4 145,1-3 0,5 4 966,-1-1 0,2-1-262,1 1 1,2-1-139,2 1 1,-1 3-237,5-3 0,0-1-124,4 2 1,0-1-274,0 4 1,-2-4 146,-2 0 0,3 0-625,-3 4 1,-3-1 360,0-3 0,-4 3-899,0-3 398,-1 3 758,-4 1 0,-2-5 0,-5-2 0</inkml:trace>
  <inkml:trace contextRef="#ctx0" brushRef="#br0" timeOffset="14">12277 5334 8207,'0'-12'0,"0"5"598,0-1-442,6 5 1,-4-6 0,6 4 314,1-1 0,1 4-137,1-2 1,2-1-125,2 1 0,2-1-7,2 1-81,2 3 1,-1-6 0,5 5-260,-4-2 0,-1 0 119,3 4 0,-4-1-1170,0-3 620,-5 3 371,8-4 1,-9 5-1513,2 0 1709,-3 0 0,5 5 0,1 1 0</inkml:trace>
  <inkml:trace contextRef="#ctx0" brushRef="#br0" timeOffset="15">12814 5276 8293,'0'-6'1019,"0"1"1,1 6-698,3 3 0,1 2-96,3 6 0,2 4-11,-2 3 0,2 3-114,1 1 1,2 5-22,2 2 0,-2 2 119,2-2 1,2 2-225,-2-5 1,1-1 18,0-3 1,-4-1 103,4-3 0,-4-3 80,0-4-181,-1-1-459,0 1 224,1-6-157,-6-1 151,-1-5-1507,-5 0 1240,-5-5 0,-1-1 511,-6-6 0,1 1 0,0-1 0</inkml:trace>
  <inkml:trace contextRef="#ctx0" brushRef="#br0" timeOffset="16">13191 5299 8219,'6'-5'408,"0"-1"0,-6 0-160,0-5 142,0 10 14,0-4-140,0 5 0,0 5-148,0 3 0,0 2-73,0 1 0,0 6 134,0 2 0,-4 4-253,0 3 0,-5 2 123,1 3 0,-2 2-201,-1-3 96,-1 3 1,2-2 0,1-2-13,2-1 1,4-7 110,-1-6-150,-2 3 0,5-5-45,-3 2 1,3-6-648,1-1-714,0-6 1079,0 3 1,1-5 435,3 0 0,2-5 0,6-1 0</inkml:trace>
  <inkml:trace contextRef="#ctx0" brushRef="#br0" timeOffset="17">13362 5368 8076,'0'-8'642,"0"1"-115,0 4 243,0-2-182,0 5 1,0 5-355,0 3 1,0 3-151,0 4 1,0 3 90,0 5 0,4 5-56,0 2 1,0-1-191,-4 2 0,0-6 101,0 2 1,0-3-165,0-1 1,0-2 44,0-1 1,0-4 145,0-5 1,1 0 23,3-4 40,-3 3 0,6-8 15,-4 1-94,-1-1 0,4-2 0,-2 0 90,3 0 1,0 0-33,0 0 1,2 0-149,6 0 1,-2 0 82,2 0 0,2-4-138,-2 0 0,5-4-5,-1 5 0,2-2-87,-2 1 1,2 3-75,-2-3 1,-2-1-49,-2 1 0,-2 0-448,-2 4 184,1-5-746,-6 4 332,-1-9 995,-5 8 0,-10-8 0,-3 4 0</inkml:trace>
  <inkml:trace contextRef="#ctx0" brushRef="#br0" timeOffset="18">13282 5608 8055,'7'-5'434,"-1"2"-188,-2-5 1,2 6 1,6-2 0,-1-1-2,1 1 1,4-1 87,3 1 0,3 2-102,1-6 0,-1 4-124,1-3 1,0 4-196,0-1 0,0-1-45,0 2 0,-6-1-393,-1 4 0,-4-4 340,0 0 0,-5 0-1374,1 4 1112,-6 0 1,4-1 446,-6-3 0,-6 3 0,0-4 0</inkml:trace>
  <inkml:trace contextRef="#ctx0" brushRef="#br0" timeOffset="19">13328 5356 8075,'12'-5'0,"-5"4"168,1-3 0,-1-1 28,5 1 1,3-1 156,0 1 0,6 3-48,-2-3 1,6-1-294,2 2 0,4-5 123,0 4 0,-2-1-109,1 1 0,-3 3-29,4-3 1,-6 2-135,2-2 0,-7 3 40,-1-3 0,-5 2 93,1 2 0,-2 0 21,-2 0 1,-3 0 6,-1 0 0,-3 0 130,4 0 0,-6 2-45,2 2 1,-2-2 26,-2 6 1,0-1-43,0 5 0,1-1 9,3 1 0,-3 4-11,3 3 1,-3 4-2,-1 4 1,0-2 27,0 5 1,0-3-16,0 4 1,0-5-107,0 5 1,0-6 81,0 2 1,0-7 148,0-1 1,0-5 27,0 1 17,5-2-38,-4-2-16,4-4 394,-5-2-343,0-5 1,0-5-294,0-3 0,0-2 117,0-2 0,0 1-237,0 0 1,-1-6-164,-3-2 1,3-3 28,-3 0 1,3-1 21,1 0 1,0-4 129,0 1 0,0 0-14,0 7 0,0-1-79,0 5 0,1 1 271,3 6-133,-3-2-4,4 9 0,-1-3-67,0 8 1,5 2 82,-2 5 1,4 6 38,0 2 1,0 3-38,1 0 1,3 1 57,0 0 0,4 0-99,-3 0 0,4 0 124,-1-1 1,-1-4-46,1-3 0,-4-6 176,4-1 1,-1-5 86,1 0 0,-3-1-76,-4-2 0,-1 0 303,1 0-330,-1-5 1,-5-6 469,-2-4 0,-3-5-204,-1 1 1,0-3 12,0-1 1,-5-1-112,-2-2 0,0-4-246,0-4 0,0 5-1109,0 2 0,2 7 620,5 1 0,-4 1-145,0-1 0,0 3 239,4 4 0,0 5-2153,0-1 2493,0 6 0,0-4 0,0 6 0</inkml:trace>
  <inkml:trace contextRef="#ctx0" brushRef="#br0" timeOffset="20">15007 5562 7550,'0'-6'1187,"0"1"0,1 1-804,3 0 1,2 0-74,6 4 0,-1 0-71,1 0 1,5-1 41,6-3 0,1 3-41,7-3 0,6 3-128,8 1 1,2 0-67,7 0 0,0-4-100,7 0 0,-3-1-193,3 1 0,-7 2 190,-5-6 0,-2 6-66,-1-2 1,-6 2 189,-2 2 0,-3-1-196,-5-3 0,-3 3 60,-8-3 0,-3 3 315,-4 1-147,-1 0 110,-4 0 322,-2 0-629,-5 0-207,-5-5 194,-2 4-432,-4-9 280,-1 8 0,2-4-236,3 2 404,-4 3 1,5-4-59,-5 5 1,3 0 162,0 0 0,5-2-119,-5-1 190,5 1-210,-7-3 544,9 5-43,-4 0-255,5 0-49,5 0 0,1 0-13,6 0 0,3 0 55,0 0 1,6 0-69,-2 0 1,2 2-20,2 1 0,0-1 9,0 1 0,-2 0 32,-2 1 0,2-3 24,-6 3 0,0-2-1,-3 2 0,-5-2-77,1 1 96,-6-1 69,3 3 1,-11 0-115,-5 2 1,-6 4-229,-6-4 1,-3-1 76,-1 2 0,-3 0-717,3 3 1,1-1 33,7-2 773,-2 2 0,8-4 0,-3 6 0</inkml:trace>
  <inkml:trace contextRef="#ctx0" brushRef="#br0" timeOffset="21">17234 5356 8183,'0'-6'0,"1"1"0,3 5 1633,-3 0-1103,10 0 1,-5 4-153,5 0 0,-1 6-114,-2 1 1,2 1-20,-2 3 0,6 3-172,1 1 1,0-2 144,-3 2 1,0-3-129,4 3 0,-4-5 113,4 1 1,0-2-202,-1-2 1,-1 0-146,-6 1 0,2-5-127,-2 1 0,-3-4-275,-2 3 1,0-4-542,1 1-886,-3-3 1377,4-1 1,-6 0-610,-3 0 717,3 0 487,-9 0 0,3 0 0,-4 0 0</inkml:trace>
  <inkml:trace contextRef="#ctx0" brushRef="#br0" timeOffset="22">17474 5425 8183,'0'-12'-226,"4"1"-225,0 0 226,-1-1 1684,-3 1-654,5-1-5,-3 1 287,3 5-929,-5 1-35,0 5 0,0 5 1,-2 2-122,-1 3-23,-4 7 0,-5-3-38,-4 5 1,0 0 45,-3 4 1,-3 0-402,3-1 316,-2 1 0,2-1-285,0-3 1,5 1 143,-2-5 1,4 2-126,0-2 0,2-6 101,3 2 1,-2-5-1179,5 1 429,0-4 1012,4 2 0,0-5 0,0 0 0</inkml:trace>
  <inkml:trace contextRef="#ctx0" brushRef="#br0" timeOffset="23">17874 5345 8244,'0'-6'-17,"0"-5"783,0 5 0,0-1 315,0-1-5,0 5-400,0-2-549,0 5 124,0 5-389,0 2 164,0 4-1,5 1-174,-4 4 0,4-2 84,-5 5 63,5-5 1,-4 6 0,3-3-131,-3 1 0,3-3-14,0 4 1,4-5-23,-4 1 0,1-4-319,-2-3 1,-1 2-129,1-2-1262,-1-3 1877,-2 5 0,0-9 0,0 4 0</inkml:trace>
  <inkml:trace contextRef="#ctx0" brushRef="#br0" timeOffset="24">17679 5471 8231,'12'0'261,"-1"0"4,1 0 1,-1-2 75,1-1 0,-1 1 0,2-2 63,2 3 1,3 1-135,5 0 1,1 0-104,2 0-126,-2-5 177,4 4 1,-1-6-447,0 4 178,-1 1 1,1-6-285,0 4 1,-2-4 272,-6 4 1,1-3-215,-4 3 0,-1-1 135,-4 1 0,-3 3-175,-1-3 491,-4-2 28,2 4-297,-5-8 484,0 9-86,0-4 265,0 5-200,0-5-422,0 3 110,0-3 0,0 7-128,0 1 0,0 0 101,0 5 0,0-5 9,0 5 18,5 0-268,-4 3 220,10-5 1,-5 3-3,5-5-127,1 5 0,-1-8 90,1 3-102,4-3 115,-3-1 3,3 0-1,1 0 1,-5 0 1,5 0 4,-6 0 0,1-3 0,-2-3-18,-2 0 0,0 2-23,-4-3 343,5 4-308,-8-7 136,4 9-105,-5-4-526,0 0 452,6 3 0,-4 2-79,6 8 1,-6 3 90,2 5 1,1 1-10,-1 6 1,4 4 72,-5-1 0,5 6-95,-4-1 0,3 2 276,-3 1 0,1 0-70,-1 0 1,-3 1 54,3-1 0,1-4-63,-1 1 0,0-6 27,-4 2 1,0-4-18,0-4 0,0-3 109,0-4 0,0-1 75,0 1 1,-5-6-60,-3-2 1,-2-3-50,-1-1 1,-1 0-56,1 0 1,-5-4-57,1 0 0,-4-8 105,4 0 0,-3-2-392,7 3 1,-2-4-1309,9-1 786,0-4 480,4 2 0,6-5-1130,1 1 1,12-1 556,4 0 1,8 4 804,-1 0 0,3 0 0,1-4 0</inkml:trace>
  <inkml:trace contextRef="#ctx0" brushRef="#br0" timeOffset="25">19267 5196 8099,'0'-6'0,"0"-4"498,0 9 1,0-6 324,0 4-339,0 1-265,0 7 0,0 3-124,0 7 1,0-1-73,0 1 0,0 3 148,0 5 0,0 1-174,0 3 1,1-3 116,3 3 0,-3-2-77,3 2 1,1-3 58,-1 2 1,4-3 10,-5-4 1,3 2 44,-3-6 1,-1 0-9,1-4 0,0 0-154,1-4 1,-3-1 184,3-2-932,-3-2 388,-1 3-646,0-5 718,-5-5 0,4 2-1352,-3-5 220,-2 1 1429,-1-5 0,-4 6 0,-1 1 0</inkml:trace>
  <inkml:trace contextRef="#ctx0" brushRef="#br0" timeOffset="26">19290 5573 11086,'7'0'599,"1"0"1,0 0-312,3 0 0,1 0-58,-1 0 1,5 0-137,3 0 1,3 0-5,1 0 0,0 0-131,0 0 1,-1-3-242,1-1 0,-1 0 184,-3 4 0,1 0-474,-5 0 360,6 0 0,-9 0-1158,4 0 70,-9 0 462,-2 0 0,-6 0 838,-3 0 0,-7-5 0,-7-1 0</inkml:trace>
  <inkml:trace contextRef="#ctx0" brushRef="#br0" timeOffset="27">19278 5448 7365,'0'-7'743,"0"2"0,2 2-284,1-1 0,0 0-91,5 4 1,-5 0-44,5 0 1,0-4-74,3 0 0,4 0-160,1 4 1,3 0 125,-4 0 1,5 0-194,-1 0 0,-1 0 2,1 0 0,-1 0-50,1 0 1,1-3-589,-5-1 0,1 0 331,-5 4 1,0 0-1509,1 0 1279,-6 0 0,-1-1 509,-5-3 0,-5-2 0,-1-6 0</inkml:trace>
  <inkml:trace contextRef="#ctx0" brushRef="#br0" timeOffset="28">19233 5231 8138,'7'-4'82,"1"0"1,-4-3 157,3 3 1,5-1 260,3 1 0,5 1-75,-1-4 1,4 3-98,4-4 0,-2 4-184,6-3 0,-5 4-113,5-1 0,-10-1-102,2 2 0,-4-1-660,0 4 280,3 0 0,-9 0-42,2 0 492,-8 0 0,4 5 0,-5 1 0</inkml:trace>
  <inkml:trace contextRef="#ctx0" brushRef="#br0" timeOffset="29">19724 5174 7974,'6'0'474,"-1"0"-316,0 5 1,-2-1 113,4 7 150,1-2-156,4 7 1,-1 0-140,0-1 31,1 5 0,-1-2-42,1 5 0,-1 0-142,0-1 0,1 1-40,-1 0 1,1 0 86,-1 0 1,1-4-78,-1 0 0,-3-5 78,-1 1 0,-3-2-77,4-2 0,-6-3-76,2-1-353,-3-4-82,4 7-560,-3-9 365,3 4 0,-7-5 761,-1 0 0,1-5 0,-3-1 0</inkml:trace>
  <inkml:trace contextRef="#ctx0" brushRef="#br0" timeOffset="30">20078 5162 7573,'0'-6'2648,"0"1"-2742,0 15 105,-5 3 0,2 8-5,-4-2 1,3 7 146,-4-4 0,1 8-173,-5-4 112,1 6 1,-3-3-125,2 5 1,-2-4 54,7-4 1,-3-2-117,-2-1 51,6 0 0,0-5-506,2-3-104,2-2-88,-3-2-670,5-4 1410,5-2 0,7-5 0,6 0 0</inkml:trace>
  <inkml:trace contextRef="#ctx0" brushRef="#br0" timeOffset="31">20169 5242 8157,'0'-11'583,"5"-1"1,-3 5-129,1-1 0,0 4 124,1-3 129,-3 4-466,4-2 0,-4 10-312,3 3 1,-3 3 21,3 4 0,-2-1-67,-2 5 0,0 4 95,0 4 0,0 1 119,0-2 1,-2-1-151,-2 1 0,3 1 62,-3-4 1,3 1 38,1-9 1,0 4 10,0-4 0,0-3 176,0-5 1,0-3 114,0 4-107,0-6 64,0 3 46,0-5-300,5 0 1,0-1 69,3-3 0,2 3-160,-2-3 0,2-1 78,1 1 1,4-3-124,1 3 1,0 0 46,-1 4 1,-1 0-176,5 0 0,-1-4 94,1 1 1,1-1-101,-4 4 0,3 0-173,-4 0 1,4 0 95,-4 0 0,0 0-251,-3 0 1,-1 0 160,1 0 0,-2-2-1116,-3-1 942,-1 1 1,-6-4 554,0 2 0,-6-2 0,0-6 0</inkml:trace>
  <inkml:trace contextRef="#ctx0" brushRef="#br0" timeOffset="32">20135 5413 8157,'11'-5'1111,"1"0"-715,-1-2 0,1 0-90,-1 4 1,6 1-123,2-2 0,0-1-92,3 2 0,-1-1 101,5 4 0,-1 0-493,-3 0 1,1-4 228,0 0 0,-1 0-444,-3 4 0,1 0 248,-5 0 0,-1-1-1157,-6-3 1424,-3 3 0,0-9 0,1 4 0</inkml:trace>
  <inkml:trace contextRef="#ctx0" brushRef="#br0" timeOffset="33">20158 5208 8090,'11'-5'0,"1"0"344,-1-3 0,6 2-24,2 2 1,0 1 74,3-4 0,-1 3-256,5-4 1,2 6-162,-1-2 1,3 2-346,-3-2 0,0 2 238,-4-1 1,-1 1-159,1 2 0,-1 0 162,-3 0 0,1 2-471,-5 1 0,4-1-25,-3 2 621,-1 2 0,-4-5 0,1 4 0</inkml:trace>
  <inkml:trace contextRef="#ctx0" brushRef="#br0" timeOffset="34">20683 5162 8090,'4'-7'130,"0"-1"111,0 5 1,-4-3 335,0 2 52,0 3-393,5-4 0,-4 6-261,3 3 1,-2 2 133,2 6 0,-3 4-113,3 3 1,-3 3 75,-1 1 0,0 1-7,0 3 0,0-2-11,0 5 1,0 1-122,0 3 0,0-5 117,0-2 1,0-3-8,0-1 0,0-2 68,0-2 1,0-2 74,0-6-233,0 1 192,0-1-106,0-4 5,0-2-108,-5-10 1,4-2-252,-3-4 1,-1-2 100,1-2 0,1 2-23,3-2 1,0-3 69,0-1 1,0-2 158,0-2 0,0 0-90,0 0 0,0 0 204,0 0 0,0 6 17,0 1 0,1 4 226,3 0-45,-3 1 0,5 1 115,-2 2-307,-3 3 1,10 6 7,-4 3 1,-1 2-166,2 6 1,4 1 103,3 2 1,4-1-77,-4 5 0,5 0 46,-1 4 0,-1-1-15,1 1 1,0-4 74,4 0 0,-4-1-60,0 1 1,-4-2 114,4-6 1,-5-3-82,2-1 0,-2-3 196,1 4 1,-3-6-103,4 2 0,-7-3 212,-2-1 0,-1-5 221,2-2 1,1-3-198,-5-2 0,0-4 5,-4-3 1,0-3-86,0-1 0,0-5-217,0-2 1,0 1 102,0-2 0,-4 5-276,0-5 0,0 7 122,4 1 1,-1 2-783,-3 5 1,3-3-536,-3 4-245,3 0-503,1 3 399,0 1 1621,0 5 0,5 1 0,1 5 0</inkml:trace>
  <inkml:trace contextRef="#ctx0" brushRef="#br0" timeOffset="35">6487 12826 8107,'0'-8'498,"0"0"-39,0 6 60,0-3 397,0 5-829,0 5 0,0 1 0,0 6 1,0 3 71,0 0 0,0 4-179,0-4 0,4 6-1,0-2 0,-1 2 101,-3 2 0,0 0 82,0 0 1,0 0-63,0-1 0,0 0 17,0-3 0,0 1 1,0-4 0,2 3-25,2-4-104,-3 0-220,4-3 1,-1-5-1457,0 1 813,-1-6-82,-3 3 1,0-6 955,0-3 0,0-2 0,0-5 0</inkml:trace>
  <inkml:trace contextRef="#ctx0" brushRef="#br0" timeOffset="36">6224 12871 8135,'-3'-11'324,"-1"-1"1,0 5-22,4-1 0,1 4 147,3-3 0,0 3-145,7-4 0,-1 2 174,9-2 1,0 0-94,4 4 1,1-4-151,3 4 1,2-5-54,6 2 0,-5 2 0,0 1 0,5-1-246,3 1 0,0-1 136,-4 1 0,0 3-371,1-3 0,-1 2 125,0-2 0,-5 2-132,-2-1 0,-4 1 106,-4 2 0,-3 0 93,-4 0 1,-5 0 59,1 0 1,-5 2 22,0 1 1,-1 0 30,-2 5 1,0-1-29,0 5 0,0-1 78,0 1 0,0 3-57,0 0 1,0 5 29,0-1 0,0 3 23,0 1 1,1 0 2,3-1 1,-2 5 79,6 0 1,-4-4-71,3-4 1,-3-2 84,4 2 1,-5 2-97,5-6 0,-4 0 174,4-3 0,-5-5 9,5 1-199,-6-6 1,5 3 279,-3-5-12,-3 0-143,4 0 1,-5-5-61,0-2 1,-4-3-147,0-2 0,1-1 102,3-2 1,0 1-104,0-5 0,0 1 82,0-1 1,0-1-503,0 5 201,0 0 0,3 3-322,1 1 399,5 4 0,-6 2-89,4 5 0,1 0 116,3 0 0,1 5 15,-1 3 1,4 4 30,1 3 1,4-3-16,-1 4 1,2 0 179,2-1 0,0 4-38,0-3 0,0-1 72,0-4 0,-2 1 63,-2-1 1,-1-5-109,-3-2 1,-2-2 318,2-2 1,-6 0-103,-1 0 1,-5-2 129,5-2 1,-5-2-79,0-5 1,-1-4-62,-2-1 1,0-4-148,0 1 0,-4-3-133,0 0 1,-1-1-46,1 0 1,2-1 47,-6-3 1,6 3-346,-2-3 1,1 4 144,-1 4 1,3 2-545,-3 1 1,3 8 366,1-4 0,-1 5-2016,-3-1 1322,3 3 1097,-4 5 0,5 0 0,0 0 0</inkml:trace>
  <inkml:trace contextRef="#ctx0" brushRef="#br0" timeOffset="37">7629 12689 8067,'0'-7'1912,"0"2"-1031,0 5-600,0 5 0,0 3-62,0 7 1,4 0 28,0 8 0,1-1-16,-1 8 0,-2 1 15,6 3 1,-4-1-187,3-3 1,-4 7 31,1-3 0,1-1-101,-2-2 1,5-6 57,-4 2 1,1-4 79,-1-4 1,-3 1-52,3-5 0,-3-3 149,-1-5-803,0-4 331,0 7-1303,0-9 1086,0 4 1,0-20 0,0-4-1</inkml:trace>
  <inkml:trace contextRef="#ctx0" brushRef="#br0" timeOffset="38">8212 12769 7978,'-5'-7'-81,"3"-3"1,-3 4 253,5-6 1,0 5 333,0-1 55,-5 0-329,4-3 1,-6 1 232,4 2-323,1-2 1,-6 8 80,4-6 1,-5 5-216,1 0 1,-3 1 68,-4 2 1,1 5-98,-5 3 1,1 6-2,-1 1 1,-2 4 106,6-4 0,0 7-84,4 1 0,-1 0 67,1 3 1,4 2-123,4-1 1,1 1 111,2-2 1,0-1-116,0 1 0,9-3 77,3-4 0,7 1-96,0-4 1,2 1 82,2-5 0,0 1 39,0-10 1,0 5 72,-1-4 1,3 0-105,1-4 0,-2-6-140,3-1 0,-7 1 97,-1-2 0,-1 0-613,1-3 1,-1-1 119,-3 1 0,-6 3 519,2 1 0,-7-6 0,1-5 0</inkml:trace>
  <inkml:trace contextRef="#ctx0" brushRef="#br0" timeOffset="39">8474 12723 8035,'0'-12'0,"0"1"919,0 5 115,0 1-141,0 5 0,4 5-610,0 2 1,0 5-53,-4 3 0,1 1-1,3 3 0,-3 3-157,3-3 1,1 3 113,-1 0 1,0 3-203,-4 1 1,0-3-33,0 0 0,0-2-60,0-5 1,0 3 111,0-4 0,0 0 72,0-3 0,0-5-59,0 1 0,0-4 51,0 3 0,0-3-83,0 4 85,0-6-140,5 3 137,1-5 1,5 4-18,1 0 0,-1 0 86,1-4 1,-1 0-94,0 0 0,2 0-51,2 0 0,-1-2 61,5-1 0,-1 1-108,1-1 1,2 0 108,-6-1 0,4 3-125,-4-3 1,0 2-127,-3-2 1,-1 3-238,0-3 1,-3 2-1164,0 2 668,-6-5-1159,3 4 1509,-10-9 0,-1 9-423,-6-3 1001,1-2 0,-5-1 0,-2-4 0</inkml:trace>
  <inkml:trace contextRef="#ctx0" brushRef="#br0" timeOffset="40">8429 12940 8035,'11'0'317,"0"-5"1,6 2-11,2-4 1,4-1 113,3-3 1,4 3-77,4 0 1,0 1 23,0-5 1,-3 1-103,-1-1 0,-4 5-185,0-1 0,-3 2 55,-4-2 1,-2-1-38,-6 6-1614,1-1 1161,-6-1 1,-2 3-867,-8-1 0,-2 1 10,-6 2 1209,-4 0 0,-2-5 0,-5-1 0</inkml:trace>
  <inkml:trace contextRef="#ctx0" brushRef="#br0" timeOffset="41">8417 12654 8035,'12'0'-187,"4"-5"0,2 3 1076,5-6 0,1 2-272,2-2 0,1-2-103,7 2 0,-2 2-157,6-2 1,-4 2-172,-3-2 0,1 2-286,-6 2 1,-3 3-419,-4-3 0,-1 3-684,1 1 1202,-3 0 0,-4 0 0,-1 0 0</inkml:trace>
  <inkml:trace contextRef="#ctx0" brushRef="#br0" timeOffset="42">9913 12517 7810,'0'-6'727,"0"1"-284,-5 5 1,4 1-142,-3 3 1,-1 2 48,1 6 1,-3 0-63,3 4 1,-5 3-233,1 7 1,2 0 14,-2 4 1,1 1-79,-5 3 0,2-1 122,3-3 0,-4 2-111,4-5 1,0 3-167,0-3 1,3-4 31,-4-4-431,6-5 261,-3 2-1145,5-4 169,0-6 923,0-1 0,0-15 0,0-3 0</inkml:trace>
  <inkml:trace contextRef="#ctx0" brushRef="#br0" timeOffset="43">9811 12540 8115,'0'-11'0,"0"4"633,0-3 0,1 9-168,3-3 1,-2 3 110,6 1 1,-4 1-138,3 3 1,1 2-73,3 6 1,2 4-226,2 3 0,-1 0 96,5 4 0,-4-3-135,4 7 0,2 2 120,5 2 0,-2-2-227,3 1 0,1-3-63,-1 3 0,-1-4-52,-3 0 1,-4-5 20,0-2 0,-5-5-25,1 1 0,-3-2-212,-5-2 1,0-3-113,-3-1-260,-3-4 0,3 2 294,-8-5 0,1 0-209,-4 0 1,-1-4 3,-3 0 1,-1-5 617,1 2 0,-6-3 0,0-2 0</inkml:trace>
  <inkml:trace contextRef="#ctx0" brushRef="#br0" timeOffset="44">9731 12871 8115,'0'-6'460,"1"1"-222,3 5 0,3 0 217,8 0 0,-1-4-81,5 0 0,6-1-271,5 1 0,4 2 89,4-6 1,-2 2-121,2-2 0,1-2-150,-1 3 1,-3 0-421,-5 0 0,-5 3-558,2-4 1,-4 6 1055,-4-2 0,3-3 0,-5 1 0</inkml:trace>
  <inkml:trace contextRef="#ctx0" brushRef="#br0" timeOffset="45">10336 12597 8115,'5'-18'0,"-4"2"792,3 5-344,-3 4 0,-1 1 457,0 2-384,0 3 0,-4 1-146,1 7 0,-1 9-267,4 3 1,0 2 96,0 2 0,0 1-184,0 3 0,4-2-22,-1 6 1,5-5-103,-4 5 1,4-6 41,-5 2 1,5-3-313,-4-1 277,5-5 1,-7-3 109,6-8 38,-6-2-52,3-5 0,-6-1 39,-3-3 1,2-2-64,-6-5 0,4-1 3,-3 1 1,0-6-23,0-2 0,-2-2-14,5-2 1,-4 0-8,5 0 0,-1 0 49,4 0 1,-4 2-51,0 2 0,0 2-13,4 6 270,0-1 0,0 5 130,0-1-262,0 6 1,6 0-69,1 6 1,5 5-72,3-1 0,-1 3 38,5 4 1,4 2 67,3 2 0,6 2-194,-2-1 1,0-3 70,0 2 1,1-1 35,3 1 0,-5-2 62,-2-6 1,-2 0 20,2 1 0,-7-6 50,3-2 0,-7 1 182,3-1 0,-8 0 51,0-4 0,-6 0 95,3 0-91,-6-5 1,2-2-35,-8-4 0,2-6 38,-6-2 0,0-2-109,-3-2 0,-2-1-61,-2-3 1,6-1-243,-2-2 0,3-3 103,1 2 0,1 0-724,6 0 0,0-1 377,0 6 0,0 0-633,0 7 1,0-1 412,0 5 1,0 3-322,0 5 0,6 4 883,1-1 0,3 3 0,2 1 0</inkml:trace>
  <inkml:trace contextRef="#ctx0" brushRef="#br0" timeOffset="46">11512 12540 7984,'-6'-5'-198,"0"2"-18,2-4 0,2 3 402,-1-4 1,1 5 17,2-5 0,-3 4 603,-1-3-531,0-1 0,4 0 465,0 1-156,0 4-351,0-2 1,0 6-96,0 3 0,0 0 101,0 7 1,0 0-74,0 8 1,0 0 72,0 4 0,0-1-154,0 1 1,0 1 48,0 3 1,0-3-246,0 3 0,0 1-33,0-2 1,0 1-49,0-4 0,1-2-40,3-2 1,-3 2-30,3-6-420,2 0 154,-4-3-83,8-1 67,-9-5-798,4-1 644,-5-5 696,-5 0 0,4-5 0,-4-1 0</inkml:trace>
  <inkml:trace contextRef="#ctx0" brushRef="#br0" timeOffset="47">11718 12517 8083,'0'-6'1053,"0"-4"-198,0 9 201,0-5-175,0 6-742,0 6 1,0 1 95,0 8 0,0-1-152,0 5 0,0 4 56,0 4 1,0 5-41,0-2 1,0-1-220,0 2 1,0-2 86,0 1 0,0-2-200,0-5 1,0-1-36,0-3-245,0-3 163,0-4-706,0-6-123,0-1 353,0-5 0,0-5-314,0-3 1140,0 3 0,-5-10 0,-2 2 0</inkml:trace>
  <inkml:trace contextRef="#ctx0" brushRef="#br0" timeOffset="48">11672 12552 8083,'5'-7'1223,"2"2"-764,4 5 1,-3 1-76,-1 3 0,1 4 64,3 7 1,4-1-204,1 5 0,4-1-10,-1 1 0,3 6-103,0-2 1,1 1 117,0-5 0,4 3-209,-1-3 1,2 1 47,-1-1 0,-3-2-85,3-6 1,-3 0-27,-1 1 1,-6-2-76,-1-2 1,-4 1-691,0-6 433,-1 1-385,1 1 217,-6-3-396,-1 3 0,-9-7-278,0-2 1196,-4 3 0,1-9 0,-4 4 0</inkml:trace>
  <inkml:trace contextRef="#ctx0" brushRef="#br0" timeOffset="49">12129 12517 8055,'0'-11'0,"0"-1"0,0 1 202,0 0 1,0 3 377,0 0 0,0 5 292,0-5 300,5 5-590,-4-2-350,9 5 0,-7 5-209,5 3 1,-6 3 88,2 5 1,-3 1-183,-1 6 1,0 1 115,0 3 0,-4-2-104,1 6 1,-1-1-117,4 5 1,0-5-94,0 0 0,0-4-13,0 1 0,0-5 87,0-3 0,0-2-286,0-6 0,0 1-101,0-1-1012,5-4 458,-4-2 1134,9-5 0,-3-6 0,4 0 0</inkml:trace>
  <inkml:trace contextRef="#ctx0" brushRef="#br0" timeOffset="50">12597 12437 8024,'0'-6'1256,"0"1"0,0 18-858,0 2 1,-4 6-123,1-5 1,-1 4-61,4-1 1,0 6 40,0 2 1,0 3-231,0-3 0,1 4 65,3-5 1,1 1-39,3-4 1,-2-4-48,-2 0 0,1-5 72,2 1 1,0-6-159,-3-2 117,-3-4-847,4 2 377,-5-5-1417,0 0 1027,-5-5 1,2 2-973,-4-4 1794,4-1 0,-12-3 0,2-1 0</inkml:trace>
  <inkml:trace contextRef="#ctx0" brushRef="#br0" timeOffset="51">12335 12506 8024,'5'-8'-205,"2"1"0,3 4 136,2-1 1,4-1 1002,3 1 0,7-3-305,0 3 1,9-4-183,-5 5 1,11-5-314,-3 4 0,0-5 64,0 2 1,-3 0-282,0 0 0,-2 0 110,-3 0 0,2 0-185,-5 4 1,-5 1-45,-3-2-1756,-5 3 1128,3 1 1,-11 1-744,-2 3 1573,-3-2 0,-1 8 0,0-4 0</inkml:trace>
  <inkml:trace contextRef="#ctx0" brushRef="#br0" timeOffset="52">12986 12494 8046,'0'7'1241,"0"3"-877,0-2 1,0 2 32,0 1 1,0 2-47,0 2 0,0 3 47,0 5 0,0-1-312,0 1 1,-4 0 156,0 0 1,0 0-267,4 0 0,0 0 92,0-1 1,0-4-56,0-3 0,1-2 19,3-2-95,-3 1 133,5-1 54,-6-4 298,5-2-213,-4-5-6,9 0 0,-4-4-79,6 0 1,-1-1-55,1 1 0,3 3 52,0-3 1,5-1-209,-1 1 0,3 0 76,1 4 0,-3-1-63,3-3 0,-3 3 3,7-3 0,-3 3 98,-1 1 1,-4-1-495,0-3 0,-5 3 182,1-3 1,-2 3-1580,-2 1 1035,1-5 0,-6 2-138,-2-5 1,-4 6 236,-4-2 728,-2-2 0,-16-1 0,-2-4 0</inkml:trace>
  <inkml:trace contextRef="#ctx0" brushRef="#br0" timeOffset="53">12871 12700 8015,'7'-5'0,"3"4"445,-3-3 1,9 1 45,3 0 1,4 0 25,3-5 1,3 5-162,6-5 0,3 2-87,0-2 1,4-2-325,-4 2 0,-4 2 141,-4-2 1,-5 2-228,-3-2 1,0 2 215,-7 2-2041,-5 3 1966,-5-4 0,-15 0 0,-2-2 0</inkml:trace>
  <inkml:trace contextRef="#ctx0" brushRef="#br0" timeOffset="54">12871 12437 8079,'12'-6'396,"4"-3"-277,3 5 0,8-5 803,3 2 1,5 0-333,3 0 0,-1 0-170,4 0 1,-5-2-277,-2 5 1,0-3-173,-3 3 1,-4 0-1006,-5 4 1,0-4 271,-7 0 761,0 1 0,-3 3 0,-1 0 0</inkml:trace>
  <inkml:trace contextRef="#ctx0" brushRef="#br0" timeOffset="55">13956 12346 8044,'0'-6'0,"0"-5"0,-5 10 0,-2-3 0,-5 3 0,-3 1 0,1 0 0,-5 0 0,-1 5 0,-7 3 0,2 3 0,-6 4 0,1-1 482,-5 5 0,2 2 835,3 5 1,1-1-905,2 1 1,7 0-265,-3 0 1,8-2-182,0 3 1,7-3 29,4-1 1,3 0-26,1 0 0,6-4 79,6 0 0,5-2-253,10 2 1,2 2 21,6-6 1,-1-4 14,0-3 1,0-5 133,1 0 1,-1-1-10,0-2 1,-5 0 48,-2 0 0,-3-4-36,-1 0 0,-5-5-51,-3 2 1,-4 0 54,-3 0 0,1 3 29,-5-4 0,-1 1-22,-3-5 1,-5 1 35,-2-1 1,-3 1-43,-2-1 1,-3 1-5,0 0 0,-6 3-7,2 0 0,-2 5 16,-2-5 0,0 5-164,0 0 0,0 1 94,1 2 1,4 0-243,3 0 0,2 4-828,1 0 1156,1 5 0,0-3 0,-1 6 0</inkml:trace>
  <inkml:trace contextRef="#ctx0" brushRef="#br0" timeOffset="56">14185 12369 8060,'0'-12'926,"-5"1"-115,-2 0 327,1 4-698,1 2 0,5 6-93,0 3 0,0 3-101,0 4 0,0 2-117,0 2 0,0 3 60,0 4 1,0 1-73,0 0 1,0 0-129,0 0 0,0 3 58,0 1 0,4 0-215,-1-4 1,5-1 54,-4 1 1,5-1-35,-2-3 1,7 1 130,2-5 0,3-1 74,-4-6 0,4 1-58,-4-5 0,5 3 13,-1-3 1,-1 0-135,1-4 0,0 0 94,4 0 0,-4-1-632,0-3 0,-5-1 292,1-3 0,-7-2-1920,-4 2 1150,2-2 1137,-10-1 0,3-1 0,-10 1 0</inkml:trace>
  <inkml:trace contextRef="#ctx0" brushRef="#br0" timeOffset="57">14082 12643 8063,'0'-6'1018,"5"-1"-748,3 3 0,6 3-37,1-3 0,5 3 181,-1 1 1,4-4-170,4 0 1,2-3-205,5 3 0,-3-4-478,-1 5 0,-5-5 334,2 4 0,-4-3-1705,-4 3 979,-3 0 829,-9-1 0,-2-1 0,-5-6 0</inkml:trace>
  <inkml:trace contextRef="#ctx0" brushRef="#br0" timeOffset="58">14116 12369 8096,'10'-8'-215,"-2"1"1,6 3 945,-3-4 1,10 4-219,1-3 1,3-1-59,5-3 1,2 3-220,6 0 1,-4 5 0,0-5 0,-1 6-1,-6-2 1,0 2-31,-5 2 1,-4 2-130,-3 2 0,-2-2 135,-1 6 1,-2 1-190,-3 6 0,2 1 75,-5 3 0,4 4-103,-5 0 1,5 0 70,-4 3 1,5 4-73,-2 0 0,-2-1 63,-1 2 1,3-2-23,0 1 1,-2-2-172,-1-5 1,1 0 127,-1 0 0,0-5-370,-4-3 106,5-2 226,-4-2-193,4-5-209,-5-1 1,-1-6-307,-3-3 0,2 2-505,-6-6 0,5 4 566,0-3 1,-2-1 692,1-3 0,-5-6 0,3-1 0</inkml:trace>
  <inkml:trace contextRef="#ctx0" brushRef="#br0" timeOffset="59">14630 12414 8096,'8'-11'0,"-1"0"0,0-1 148,0 1 0,3 3-49,-2 1 1,2 0 724,2 0 0,3-2-237,0 5 0,5 0-118,-1 4 1,3 0-358,1 0 1,0 0 76,0 0 0,-1 5-140,1 3 1,-5 2 139,-3 1 0,-2 5-343,-2-1 1,-4 5 145,-4-1 0,-3 3-432,-3 1 0,-5-1 161,-7 1 0,-7 4 31,-4 0 0,-2-1 243,1-3 1,3 2-59,-3-2 1,3 1 306,1-8 1,7 3 66,4-4-162,1 0 1,10-3-44,-3-1 1,8-1 123,3-2 1,5 1-115,3-6 1,3 5-35,5-4 0,1 0-276,2-4 1,0 0-437,4 0 1,-1 0-801,2 0 1,1 0 1429,-6 0 0,1-5 0,-4-2 0</inkml:trace>
  <inkml:trace contextRef="#ctx0" brushRef="#br0" timeOffset="60">15829 12312 7981,'7'-5'0,"-2"2"683,-5-5-401,0 6 1,0-4 242,0 2 0,-5 3-185,-3-3 1,-3 2-164,-5 2 1,2 0-30,-5 0 0,0 4 76,-3 0 1,-1 5-125,0-1 1,0-2 152,0 1 0,5 1-171,3 4 0,-1-5 90,0 1 1,1-1-159,4 5 1,4-1-80,4 1 1,1-1 4,2 0 0,2 2 56,1 2 0,5-2 90,7 2 1,7 2-31,5-2 0,3 2 5,-3-2 1,4-3 81,0 4 1,-2-4-80,1 0 0,-4 3 43,0 0 0,-6 2-80,-5-2 0,-4-2-113,-3 2 1,-3 1-73,-5 0 0,-3 4 67,-4-1 1,-6-1-44,-10 1 0,-3-1 53,-1 1 1,-9-3-87,2-5 1,1 1 76,3-1 0,2-3-327,1 0 1,2-6-465,9 2 415,1-3 0,9-6-537,2-3 0,13-5 443,6-3 1,7 0-159,4 1 718,-1 2 0,8-4 0,-4 6 0</inkml:trace>
  <inkml:trace contextRef="#ctx0" brushRef="#br0" timeOffset="61">16012 12631 7981,'0'-11'632,"0"3"-66,0 1 65,0 4 195,0-7 438,0 9-822,-5-4 0,-1 6 14,-6 3 0,2 2-297,2 6 1,-2 0 24,3 4 0,2-2-350,1 5 0,3-4 202,1 4 0,5-5-236,2 1 1,8 1 166,4 0 1,4-5-124,4-3 0,-2-6-50,6 2 1,-1-3-16,5-1 0,-1-1 169,0-3 1,0-3-4,1-9 1,-2 4 130,-3-3 0,-3-2-92,-8 2 0,0-5-62,-8 0 1,2-1 58,-9-2 1,-1-4-126,-3 1 1,-10-6-23,-5 2 0,-10 2-143,-6 1 1,-4 8-75,-7 4 0,-1 3-76,-11 5 1,6 3 251,-1 8 0,3 3 207,4 9 0,2-2 0,4 5 0,2 1 0,2 1 0</inkml:trace>
  <inkml:trace contextRef="#ctx0" brushRef="#br0" timeOffset="62">17223 12369 8109,'0'-12'0,"0"5"0,0-1 449,0 6 1,-2-3 41,-1 5 1,0 5-50,-5 2 0,6 5-195,-2 3 0,-1-1-24,1 5 1,0 0-156,4 4 0,0 3 108,0 1 1,0 1-64,0-1 1,0 1 5,0 2 0,0 2-243,0-6 1,0 1 34,0-4 1,4-4-149,0 0-234,5-5 0,-8 2 5,3-4-1443,-3-6 877,-1-1 1032,0-5 0,-5 0 0,-1 0 0</inkml:trace>
  <inkml:trace contextRef="#ctx0" brushRef="#br0" timeOffset="63">17565 12403 8032,'0'-6'415,"0"-4"0,2 8 348,1-2-341,-1 3 0,3 2 7,-5 3 0,0 4 24,0 7 1,-4-1-314,0 5 1,0 1 103,4 7 1,0-3-251,0 3 0,0 1 85,0-2 1,0 5-249,0-4 0,0-2-108,0-6 1,4-3-739,0-4 389,0-1-291,-4 1-195,0-6 1,-2-1 1111,-1-5 0,-4-5 0,-4-1 0</inkml:trace>
  <inkml:trace contextRef="#ctx0" brushRef="#br0" timeOffset="64">17348 12426 8032,'12'-6'61,"-1"0"1,4 3 264,1-1 0,5-5 508,2 1 0,1 2-393,7-2 0,-1 5-135,4-5 1,1 4-403,-1-3 0,0 3 130,0-4 0,-1 6-1937,-2-2 1903,-3 3 0,-5-5 0,-1 0 0</inkml:trace>
  <inkml:trace contextRef="#ctx0" brushRef="#br0" timeOffset="65">18593 12335 8052,'0'-7'1120,"0"-3"-741,0 9 1,1-4 565,3 5-532,-2 0 1,3 5-168,-5 2 1,0 4 11,0 0 1,-2 4-13,-1 0 1,0 6-213,-5-2 1,5 4-48,-5 3 0,4-2-69,-3 3 0,4-4 110,-1-4 1,3 5-69,1-5 1,0 4-370,0-8 0,0 0-36,0-3-1181,0-1 1164,5 1 0,-2-6-1364,4-2 1826,-4-3 0,2 4 0,-5 1 0</inkml:trace>
  <inkml:trace contextRef="#ctx0" brushRef="#br0" timeOffset="66">19039 12312 8031,'0'-12'421,"0"1"728,0-1-59,0 1-711,0 5 0,-5 1-243,-3 5 1,-7 0 121,-4 0 1,1 1-177,-1 3-115,0 2-41,-4 0 144,-5 10 54,4-9 90,1 10-323,2-6 1,4 4 33,-2 1 127,2-1-147,6 1 83,0-3 102,-1 3-176,6-4 0,1-1 66,5 1 58,0-1 1,9 1-136,2-1 1,9 0 166,3 1 0,5-5 3,6 1 0,-2-2 118,2 2 0,-2 2-93,6-2 1,-7-2-14,-5 2 0,-2-1-16,-1 5 0,-5-1-81,-3 1 1,-3-1 96,-5 0 0,-2 1-95,-5-1 1,-2 2 26,-6 2 1,-1-2-86,-10 2 1,0-2 69,-4-2 1,-4 1 11,-4-1 0,-3 1-288,-4-1 0,6-3 95,-2-1 0,5-4-1690,2 1 1334,5-3 0,17-1 535,5 0 0,15 0 0,10 0 0</inkml:trace>
  <inkml:trace contextRef="#ctx0" brushRef="#br0" timeOffset="67">19998 12392 8031,'0'-12'0,"0"6"0,0 0 876,0 2 239,0 2 66,0-3-360,0 0-512,0 4 0,0-3-104,0 8 1,0 2 23,0 6 1,0-1-3,0 1 1,0 4 16,0 3 0,0 3-262,0 1 0,0-1-20,0 1 1,0 0-109,0 0-1,0 0 59,0 0 1,0-4-94,0 0 1,0-5 92,0 1 1,-4-2 77,0-2-128,1 0 107,3-4 84,0-2 182,0-5-201,5-5 1,1 3-103,5-1 0,2-2 84,2 1 0,-1-4-70,5 4 1,2-1 56,5 2 0,2 1-45,3-2 0,0 2-37,-4-2 0,0 3-146,-5-3 0,4 3-231,-3 1 0,1-2-608,-9-1-667,5 1 809,-7-3 346,-2 0 576,-5 4 0,-6-9 0,0 3 0</inkml:trace>
  <inkml:trace contextRef="#ctx0" brushRef="#br0" timeOffset="68">19975 12574 8078,'5'-6'0,"-4"-4"0,11 9 866,-1-3 1,2-1 308,6 1-790,-5-5 1,11 4-67,-2-3 0,3-1-88,-4 6 0,5-5-184,0 4 0,-4-3-220,-4 3 1,-4-1-1900,4 1 1236,-5 3-324,2-4 1,-11 1 1159,-5 0 0,-10 0 0,-8 4 0</inkml:trace>
  <inkml:trace contextRef="#ctx0" brushRef="#br0" timeOffset="69">19929 12380 8183,'4'-7'413,"0"-1"0,1 4-92,-1-3 1,4 3 245,7-4 1,-1 6 150,5-2-234,0-3-181,4 1 1,5-4 254,2 2-374,3-2 0,1 5 183,1-2-186,-1-4 0,-5 9 217,-2-6-153,-3 6-209,-7-3 0,0 3 385,-6-1-390,-4 1 29,3-3-43,-9 5 0,4 5-241,-5 3 127,5 2 0,-2 3-135,4 2 84,1 3 239,4-1-195,-1 10 0,0-8 73,1 8 35,-1 2 0,1-5 7,-1 3 0,0 1-39,1-2 179,4 1-460,-3 1 605,4-4-274,-6 4 0,-1-9 90,-2 0 0,2-5 0,-4 1 220,1-2-55,-2-7 59,0 4 195,-4-8-304,4 3 0,-5-7 661,0-1-441,0-4-713,0-9 217,0 3 1,0-8 190,-5 3 0,4-6-379,-3-3 1,-1 2-1,1-6-349,2-1 0,0 1 321,2 0 0,0-2-661,0 3 580,5-3 0,2 0-82,4 2 1,4 1-377,1 7-38,4-2 298,-7 12 0,3-4 186,-5 6 1,0 3-585,-4 1 410,-2 4 288,0-2-831,-3 5 354,3 0 721,-5 5 0,-5 2 0,-2 4 0</inkml:trace>
  <inkml:trace contextRef="#ctx0" brushRef="#br0" timeOffset="70">20923 12266 8027,'0'-6'1796,"0"-4"-1395,0 8 591,0-3-151,0 5-151,-5 0-231,4 5-229,-4 7-188,0 0 1,3 10 301,-2-3-158,3 3 1,-3 0-177,1 1-30,-1 5 1,4-4-1,0 3 1,0-3-209,0-1 187,5 5 2,-4-4 1,8 4 12,-5-5 12,5-1 1,-3-4 0,7-3 49,2-2 1,-2-1 1,2-1 0,-1-5 149,1-2 1,-1-3-140,5-1 1,0 0-122,4 0 1,0-1 90,0-3 1,-1 2-500,1-6 0,0 1-96,0-5 1,-4 1-343,0-1 1,-10 5-131,-1-1 0,-6 0 478,-2-3 1,-2 1-263,-6 2 833,0-2 0,-13 4 0,3-6 0</inkml:trace>
  <inkml:trace contextRef="#ctx0" brushRef="#br0" timeOffset="71">20797 12506 8027,'12'0'567,"4"0"-301,3 0 1,-1 0 193,1 0 1,1-1-160,7-3 0,1 3-53,2-3 1,3-1-247,-2 1 0,-2-1 82,2 1 1,-7 3-298,-1-3 1,-2-1 197,-6 1 0,-3-1-849,-5 1 0,-4 2 136,1-6 0,-8 4 728,-4-3 0,-7-1 0,-3-4 0</inkml:trace>
  <inkml:trace contextRef="#ctx0" brushRef="#br0" timeOffset="72">20854 12289 8027,'0'-12'120,"4"5"86,0-1 1,5 2 156,-1-2 0,6-1-94,1 6 1,5-6 105,-1 1 1,3 2-89,1-2 1,4 4-56,4-3 1,1 3 10,-2-4 1,2 6-177,-6-2 0,1 3-34,-4 1 1,0 0 155,0 0 1,-4 1-82,0 3-170,-5-3 248,2 9-102,-4-9-147,-6 10 172,4-5 0,-9 3-29,3 2 1,3-2 1,-6 9 0,3-4 46,-3 1 0,-1 5 50,0-1-333,0 3 256,5 1 8,-4 0-29,4 5 1,-5-7-236,0 6 142,0-11 0,0 11 0,0-8 0,0 1 27,0-1 0,0-2-213,0-6 235,0 1-74,0-1 0,0-3 66,0-1 127,0-4 1,0 1 251,0-8-240,-5-3 1,4 0 108,-3-1-211,3-4 0,1-2-5,0-5 1,0 3 0,0-3 53,0-1 0,0-2-171,0 0 1,0-3 80,0-1-98,0 2 45,0 1 0,1 6-101,3 6-75,-3 0 1,9 0-132,-2 4 193,2 2 0,-2 10-98,-1 2 146,1 9 0,5 0 1,1 4 17,1-1 1,1 0-51,0 4 59,1 0 1,2 0-1,0-1 1,0-2-139,-1-1 144,4-5 0,-4 2 100,4-4-23,-4-6 1,4-1-94,-3-5 286,-3 0-154,1 0 1,-6 0 0,1 0 0,-2-1 398,-3-3-274,-2-2 307,1-6-221,-5-4 67,4 3-241,-5-8 1,-4 2 58,0-8 0,-3 2-147,3-6 1,-4 2 0,3-3 201,-1 2-534,3 4 236,-2-2 1,5 6-513,0-1 426,0 5 1,0 1-447,0 6 1,0 3-125,0 1 326,0 4-794,0-2-30,0 5 817,5 5 0,-2-2-393,4 4 823,-4 6 0,12 5 0,-2 5 0</inkml:trace>
  <inkml:trace contextRef="#ctx0" brushRef="#br0" timeOffset="73">22008 12597 8785,'-6'0'2260,"1"0"4245,5 0-8534,5 0 1370,1 0 659,5 0 0,-4 0 0,-2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3:26:09.14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5859 6053 8379,'-12'-11'0,"1"0"383,0 4 1,0-3-58,4 2 0,1 3 71,2 1 0,1 3 165,-4 1 811,4-5-811,-7 4 0,9-3-216,-3 8 1,8 7 5,3 8 0,3 4-71,2 4 0,0 2-247,4 5 0,1 0 148,6 1 0,0-5-340,0 0 1,0-5 61,0-3 1,1 0-117,2-7 1,-3 0-236,0-3 0,-1-1-475,-7 1 0,-1-5-2591,-6 1 3513,2 0 0,-9 3 0,4 0 0</inkml:trace>
  <inkml:trace contextRef="#ctx0" brushRef="#br0" timeOffset="1">6133 6007 8401,'-6'-24'618,"-3"3"-131,5 9 1,-1 6 230,1 2 141,3 3 1,-4 2-267,5 3 0,-5 9-151,-3 9 1,-2 6-154,-2 7 0,-3 3-405,0 0 0,-5 1-264,1-1 0,2-6-467,2 2 0,-2-7 520,2-1 1,0-3-313,4-4 0,3 2-1666,0-6 2305,6-5 0,-8 0 0,3-3 0</inkml:trace>
  <inkml:trace contextRef="#ctx0" brushRef="#br0" timeOffset="2">6430 6064 8161,'0'-17'1327,"0"0"-1013,0 6 0,6 4 485,6 4 1,-1 1-262,4 2 1,-2-3-210,-2-1 1,10 0-88,2 4 1,2 0-208,-2 0 1,3 0-265,1 0 0,-4 0-317,-4 0 1,-1 0-740,1 0 0,-3 0 82,-4 0 1203,-1 0 0,-5 10 0,0 3 0</inkml:trace>
  <inkml:trace contextRef="#ctx0" brushRef="#br0" timeOffset="3">6396 6236 8161,'-7'5'688,"2"1"0,10 4-205,3-2 0,2-3 316,2-5 0,4 0-183,3 0 0,8 0 35,3 0 1,-1 0-591,2 0 1,-1-1 36,5-3 1,-5 3-872,0-3 0,-4-1 567,0 1 0,-1 0-2757,-3 4 2963,1 0 0,0 5 0,0 2 0</inkml:trace>
  <inkml:trace contextRef="#ctx0" brushRef="#br0" timeOffset="4">7389 5893 8268,'0'-23'0,"0"4"625,0 0 0,5 5-170,3-1 0,2-1 158,2 0 1,0 1-137,3 4 0,3-1-33,5 1 1,0 3-112,0 1 1,0 4-33,-1-1 0,-3 3-220,1 1 0,-3 6 115,2 6 0,2 0-56,-6 8 0,-4-1 65,-3 3 1,-6 2-336,2 3 0,-2 2 104,-2 6 1,-7 0-371,-4 3 1,-6 2 82,-6 1 0,-1-1-94,-2-6 0,-4 0 27,-4 1 0,5-1 126,2 0 0,1-5 283,3-2 1,3-8-170,8-4 1,6-2 210,2-2-145,3 1 0,7-6 352,5-2 0,7-3 41,9-1 0,-2-1 8,6-3 0,-5-2-285,5-6 1,-2 2-312,1 2 1,-2-2-979,-5 3 1,-5 0 630,-3 0 0,-2 4-832,-2-1 1448,-4 3 0,3-4 0,-4-1 0</inkml:trace>
  <inkml:trace contextRef="#ctx0" brushRef="#br0" timeOffset="5">7960 6156 8126,'-5'-18'0,"4"2"652,-3 4 186,-2 1 0,5 3 790,-3 1-671,3 4-1230,1-2-1832,0 5 1390,5 5 1,2-2 714,8 4 0,-2 1 0,4 3 0</inkml:trace>
  <inkml:trace contextRef="#ctx0" brushRef="#br0" timeOffset="6">8189 6110 8002,'-7'-11'0,"-3"-1"0,8 5 1166,-6-1-269,6 6 654,-4-4-699,6 6-389,0 0-264,0 6 0,4 4 9,0 5 0,0 4-214,-4-4 1,1 4 86,3-4 0,-1 4-258,4-3 0,-4-1 135,0-4 0,4 1-263,0-1 0,0-4 129,0-4 0,1 2 57,3-1 1,-3 0 126,0-4 0,-1-1-53,5-3 0,-1-1 99,1-3 0,0-2-65,3 3 0,-2-4 47,2 0 0,-6 0-16,-1-1 0,-4 4 206,3 1 6,-4-1 313,2 2-246,-5 1-52,0 5-90,0 5 0,-4 1-44,0 6 1,0-1-38,4 1 1,0-5 48,0 1 0,2-1-185,2 5 1,-2-5-32,6 1 0,-1-5-150,5 0 1,3-1 141,0-2 0,0 0-102,-3 0 1,3 0 36,0 0 1,4-5 82,-3-3 1,3 2-58,-4-2 0,1 0 39,0-3 1,-2 0 132,5-1 0,-5 1-75,1-1 1,-3 5 118,0-1 0,-2 4 27,-2-3 330,2 4-150,-9-2 1,8 6-103,-5 3 1,0-1-53,-4 4 1,0 1-26,0 3 0,-4 4-144,0 1 0,0 3-194,4-4 0,0 4-359,0-4 0,0 2-2278,0-2 2869,5 3 0,2 0 0,4-2 0</inkml:trace>
  <inkml:trace contextRef="#ctx0" brushRef="#br0" timeOffset="7">9285 5893 8235,'0'-11'1128,"-5"4"-448,-1-3-415,-1 9 1,1-3 207,2 8 0,3-1-133,-3 4 0,3 6-21,1 6 1,0 4-70,0 3 1,4 2-123,0 3 0,1 2 27,-2-3 0,0-2-182,5-1 1,-6-3-376,2-1 1,1-6 301,-1-1 0,3-4-1684,-3 0 869,0-1-579,-4 1 979,0-6 0,-1-1-682,-3-5 1197,3 0 0,-9 5 0,3 1 0</inkml:trace>
  <inkml:trace contextRef="#ctx0" brushRef="#br0" timeOffset="8">9091 6156 8235,'-1'-12'266,"-3"1"54,3 0 0,-3 0 288,8 4 1,-2-2-163,6 5 1,-3 0-65,6 4 1,-1 0-58,9 0 1,1 0-275,2 0 1,6 0 132,3 0 0,2 0-119,1 0 0,-4 0-281,1 0 1,-2-3-358,2-1 0,-4-1-740,-4 1 1,0 3 201,0-3 1111,-5 2 0,8-3 0,-1-1 0</inkml:trace>
  <inkml:trace contextRef="#ctx0" brushRef="#br0" timeOffset="9">9822 5756 8245,'0'-23'139,"0"6"70,0 1 1,0 7 521,0 2-445,0 4 0,0-3 1527,0 2-565,0 3-824,0 6 1,0 8-174,0 9 1,0 5-111,0 0 0,1 6-5,3 1 1,-1 2-88,4 5 1,-3-3 72,4 4 1,-1-4 75,5 4 0,-5-5-367,1 1 0,-2-4 109,2-3 0,1-3-54,-5-5 1,1-6 94,-2-1 0,-1-4-598,1 0-633,4-6-1087,-6 4 335,4-8 2002,-5 3 0,-10-5 0,-3 0 0</inkml:trace>
  <inkml:trace contextRef="#ctx0" brushRef="#br0" timeOffset="10">5916 7195 8221,'0'-6'2089,"0"1"-1457,0 5 0,0 9-404,0 2 0,0 12 29,0 0 0,4 7-144,0 1 0,5 2 81,-2 1 0,7-5-218,1-2 1,6-3 34,-2-1 1,2-7-98,2-4 1,0-2 23,0-6 1,-2-1 21,-2-3 1,2 0 129,-6 0 1,0-1-28,-3-3 0,-2-2 82,-3-5 0,2-1-74,-5 1 0,0-1 133,-4 1 0,0-1-168,0 1 1,0-2 13,0-2-6,-5 2 1,3-3-172,-1 4-353,1 6 326,2 1 1,0 8 7,0 4 1,4 2 102,0 10 1,5 5-69,-2 7 0,0 2 26,0 1 0,-4 0 32,1 0 1,-3 5-87,-1-1 0,0 0-4,0-4 1,0 4-31,0 0 1,-1-4 92,-3-3 0,-2-5 143,-6 5 0,1-6-100,-1 2 0,-4-4 49,-3-4 1,-3 1-10,-1-5 0,-1 4 183,-2-3 1,3-5-219,0-3 0,1-6 24,7 2 0,4-3-439,3-1 0,6-6 191,-2-6 1,9-5-773,6-10 1,7-7 27,9-8 704,2-2 1,10-7 0,-18 25 0,-1 0 0</inkml:trace>
  <inkml:trace contextRef="#ctx0" brushRef="#br0" timeOffset="11">6750 7321 8087,'-5'-24'354,"3"6"-213,-1 10 618,1 6-135,2-3 668,0 5-853,5 0 1,2 0-177,4 0 1,1 0-245,-1 0 1,4 0 164,0 0 1,1 0-651,-5 0 0,1 0 294,-1 0 1,0 0-887,1 0 1,-1 0 104,1 0 953,-6 0 0,4 5 0,-4 1 0</inkml:trace>
  <inkml:trace contextRef="#ctx0" brushRef="#br0" timeOffset="12">6784 7458 8203,'-11'0'1136,"4"0"0,3 0-832,8 0 0,-1 0-58,4 0 1,1 0-59,3 0 0,6 0-107,2 0 0,3 0-209,0 0 1,-1 0-847,2 0 0,-2-1 587,10-3 1,-5 1-1305,5-4 1691,-1-1 0,9-9 0,2 0 0</inkml:trace>
  <inkml:trace contextRef="#ctx0" brushRef="#br0" timeOffset="13">7561 7115 8117,'-12'-12'43,"1"-4"0,4 4 66,4-4 0,1 7 490,2 2 1,0-1-183,0-3 0,4 3 39,0 1 0,9-1-167,-2-3 0,7 0 68,-3 4 0,5-2-169,-1 5 1,3-1-2,1 1 0,-4 3 236,0-3-347,-5 8 0,2 4-265,-4 7 0,-6-1 155,-2 5 1,-4 1-355,-4 7 0,-2-2 209,-6 6 1,-4-1-189,-3 4 0,-3 1 129,-1-1 0,-3 0-52,-1 0 1,0 1 143,5-1 1,0-5 53,3-2 0,4-4 221,7-4 0,-1 1-23,5-5 178,1 0 1,8-4-120,2-4 1,4-2 236,0-5 1,2 0-131,2 0 1,3 0 2,4 0 0,-3-1-153,1-3 0,-1-1-267,3-3 1,-4 0-743,-3 4 0,-2-4 477,-1 4 0,3-3-2117,0 3 2527,0-5 0,2 8 0,0-4 0</inkml:trace>
  <inkml:trace contextRef="#ctx0" brushRef="#br0" timeOffset="14">7995 7298 8143,'-5'-11'211,"3"-1"0,-3 4-39,5 1 314,0 4-151,0-2-1720,0 5 1385,5 0 0,2 0 0,4 0 0</inkml:trace>
  <inkml:trace contextRef="#ctx0" brushRef="#br0" timeOffset="15">8406 7195 8091,'0'-18'3104,"-5"2"-2348,3 10-661,2 0 0,2 8 6,1 2 1,0 2 79,1 5 0,-3 2-142,3 2 0,-3 2 108,-1 2 1,1 2-99,3-2 0,-2 2-71,1-2 0,2 1-261,-1-5 0,1 0-339,-1-3 461,-3-1 0,10-4 200,-4-4-71,-2-1 1,5-4 212,-2-1 1,-2-4-122,2-4 1,0-1 116,3 1 0,0-2 27,1-2 1,-1 2 138,1-2 0,-5 1-90,1-1 0,-1 4 12,5-1 1,-4 2-232,-1 6 0,-3 0 285,4 4-264,-1 0 1,3 5 96,-2 3 1,-2 4-302,-2 3 1,-3-1-71,3 5 0,3-4-62,0 4 0,-1-4-365,2 4 1,0-4-1555,3 5 2200,1-1 0,-1-2 0,0 0 0</inkml:trace>
  <inkml:trace contextRef="#ctx0" brushRef="#br0" timeOffset="16">9308 7081 8061,'0'-18'19,"-4"2"81,0 4 1,1 5 268,3-1 1,-4 4-135,0-3 1,0 3 842,4-4-213,0 6-520,0-3 0,0 6-35,0 3 1,0 3-4,0 8 1,0 3-215,0 5 0,4 1 158,0 3 1,1-3-216,-1 3 1,1-3 68,2-1 0,4-4-115,-4 0 1,2-5 5,-1 1 1,2 1-814,-3 0 0,2-5-792,-1-3-643,2-6 289,-9 8 1105,4-8 858,-5 3 0,-10-10 0,-2-2 0</inkml:trace>
  <inkml:trace contextRef="#ctx0" brushRef="#br0" timeOffset="17">9228 7241 8100,'-11'-12'67,"3"5"436,0-1-27,6 1 1,-3-1-106,5 0 1,5 6 30,2-2 0,5 3-166,3 1 1,4 0-129,8 0 0,2-4-76,5 0 0,2-1-226,2 1 0,-3 3-872,3-3 1,-6 2 328,-1-2 737,-6 3 0,8-5 0,-4 6 0</inkml:trace>
  <inkml:trace contextRef="#ctx0" brushRef="#br0" timeOffset="18">9822 7001 8051,'0'-24'0,"-4"2"1290,0 11-829,1-1 1,1 6 298,-2 2-324,3 3 1,-4 4 335,5 4 1,0 6-351,0 10 1,0 3-147,0 1 1,0 6-213,0 1 1,0-2 101,0 6 0,0-5-212,0 5 1,4-4-103,0-3 1,3-2-235,-3-2 1,4-4 17,-4-1 0,1 0-73,-2-7-467,-1 0 1,3-3 13,-5-1 890,5-4 0,-4 3 0,4-4 0</inkml:trace>
  <inkml:trace contextRef="#ctx0" brushRef="#br0" timeOffset="19">11752 5985 8099,'-4'-13'-927,"0"-2"0,-3 2 1511,3-2 0,-4 2-102,5 2 1,-1-1-37,4 1 0,-1 3 195,-3 1 123,2 4-180,-3-2-435,5 5 1,0 11 53,0 8 0,0 8-19,0 7 1,0 2-108,0 2 0,4-3 106,0 3 1,4 1-457,-5-5 0,6-1 179,-1-7 0,2-5-664,1 2 0,1-8 426,-1 0 0,-3-4-688,0-3 1,-5-2 1019,5-2 0,-5-2 0,2 3 0</inkml:trace>
  <inkml:trace contextRef="#ctx0" brushRef="#br0" timeOffset="20">11706 6156 8177,'7'-12'0,"3"6"0,-4-3 310,6 5 0,-1-3-70,0 3 1,6-1 306,2 1 1,-1 3-117,1-3 0,5-1-354,6 1 1,0-1-249,0 1 0,-5 3-292,2-3 1,-7 3-77,-1 1 1,-5 0 122,2 0 416,-4-5 0,0-2 0,-1-4 0</inkml:trace>
  <inkml:trace contextRef="#ctx0" brushRef="#br0" timeOffset="21">11775 5905 8330,'0'-18'0,"-4"1"0,0 6 589,0-1-331,4 6 0,2-3 912,2 5-744,2-4 0,7 5-320,2-5 0,8 5 76,7-5 0,4 4-198,4-3 0,-1 3 112,5-4 0,-4 6-1079,4-2 1,-5 3 550,1 1 0,-6 0 432,-2 0 0,-4 5 0,1 1 0</inkml:trace>
  <inkml:trace contextRef="#ctx0" brushRef="#br0" timeOffset="22">12346 5859 8330,'-8'0'103,"1"0"0,3 4 194,-4 0 1,4-1 355,-3-3 1,3 5-178,-4 3 1,5 2 10,-5 2 0,6 4-141,-2 3 1,-1 3-167,1 1 1,0 3 95,4 1 0,1-1-310,3-3 0,4 3-62,7-3 1,-1 1-42,5-9 1,5 0-11,6-3 0,0-6 31,0-2 1,1-3 54,3-1 0,-4-5 71,1-3 0,-6-2 195,2-1 1,-4-2-92,-4-2 1,-3 1 113,-4-5 0,-2 4-113,-3-4 0,-2-1 25,-5-2 1,-5-1-297,-2 0 1,-10-4 82,-6 1 0,-2-1-381,-9 4 0,1 9 186,-9 3 1,-4 7-464,-3 0 1,4 4 293,7 4 1,9 2-293,6 6 0,7-1 139,8 1 1,4 4-362,8 3 951,2-2 0,16 4 0,2-3 0</inkml:trace>
  <inkml:trace contextRef="#ctx0" brushRef="#br0" timeOffset="23">12871 5893 8184,'-5'-29'0,"3"5"514,-6 5 436,6 5-124,-4-3 0,5 11-265,-3 2 0,3 8-173,-3 4 0,3 3-263,1 4 1,0 7 134,0 5 1,0 7-300,0-4 1,5 6-94,3-6 0,2 2-179,1-2 0,1 2-53,-1-5 1,-1-2-345,-2-6 0,1 1 5,-5-4 0,3-1-201,-3-4-716,0-4 1620,-4 3 0,0-9 0,0 4 0</inkml:trace>
  <inkml:trace contextRef="#ctx0" brushRef="#br0" timeOffset="24">12814 5985 8184,'5'-35'0,"3"1"0,3 5 97,5 2 1,0 3 21,3 1 1,3 4 648,-3 0 1,2 5-184,2-1 1,0 2-17,0 2 0,-2 5-313,-2 2 1,-2 2-12,-6 2 0,1 2-301,-1 2 0,-5 4 101,-2 11 1,-4 2-20,-4 9 0,-6 1-134,-5 3 1,-6 0-299,-2 0 0,0 1 191,-4-1 1,8-1-90,4-3 0,4 2 239,3-5 0,-1-4-22,5-4 1,0-2 345,4 2 0,5-2-89,3-6 1,6 1 19,1-1 1,2-3-63,-2-1 0,3-4-25,5 1 0,-1-3-243,1-1 1,4 0-326,0 0 1,1 0-1797,-2 0 2261,-2 0 0,9-5 0,-4-1 0</inkml:trace>
  <inkml:trace contextRef="#ctx0" brushRef="#br0" timeOffset="25">14219 5790 8228,'5'-29'355,"1"6"1,1 7-35,-3 4 0,2 1-60,2 0 1,-3-1-13,-2 1 1,2-1 857,-1 1-231,0-1-450,-4 1 1,-5 3-171,-3 1 1,-3 4-195,-4-1 1,-2 4 30,-2 4 1,-2 1 119,2 3 0,-3 3-231,-1 1 0,0 1-11,1 6 1,2 0-154,1 3 1,5 1 52,-1 0 0,8-1-39,3-3 1,3 2 57,1-2 1,5 2 49,2-2 1,5 1 99,3-5 1,3 2-50,5-2 0,3-4 116,1 1 1,-1-1-106,-3-3 1,-1 2 187,-3 1 0,-3-3-89,-4 0 0,-2-1-242,-2 5 0,-3-5 52,-5 1 1,-2-1-98,-1 5 1,-5-1-45,-7 1 0,-3-1 46,-5 1 1,0-1-274,0 0 1,-1 1 97,-2-1 0,3-1 0,0-2 0,5-2-290,7-2-79,4-3 411,2 5 0,8-12 23,5-1 1,4-3 230,11-2 1,1 1-157,3-1 0,-3 0 357,3-3 0,1 2-92,-2-2 1,0 3 81,-7 5 0,1-2 202,-5 5 0,0-4 734,-3 4-169,-1 1-321,1 3 1,-5 0 17,1 0 0,-6 1-94,2 3 0,-1 2-75,1 5 1,-2-3-134,6 0 1,-1-1-220,5 5 1,3-1-12,0 1 1,7-5-2,1 1 1,-1-6 18,5 2 0,1-3-285,-1-1 0,-1-1 51,-3-3 1,0-2 55,0-5 0,-2-1 39,-2 1 0,-3-4 59,-9-1 0,-2-3-93,-5 4 0,0-5 111,0 1 1,-5-3 9,-2-1 0,-10 4 14,-6 0 1,-1 1-23,-6-1 0,-1 4-38,-3 8 1,1 1-69,3 6 1,-2 0-52,5 0 0,6 6-891,5 1 0,5 5-1167,3 3 0,3-1 844,5 5 1353,10 0 0,3 4 0,10 0 0</inkml:trace>
  <inkml:trace contextRef="#ctx0" brushRef="#br0" timeOffset="26">14767 6167 8079,'12'-11'123,"-5"3"65,1 1 0,-2-1 374,2-3 0,1-1-143,-6 1 1,5-2 213,-4-2 1,0-3-166,-4-5 1,0 0-7,0 1 0,0-1-205,0 0 1,-4-4-57,0 1 1,-5-1-94,2 4 1,-2 0 139,1 0 1,-2 6-116,2 1 1,2 8 87,-2 0 0,5 5-411,-5 0 125,5 1 1,-3 7-210,2 3 1,3 2 27,-3 2 1,8 3-96,4 0 1,3 0 99,4-3 1,3-1-38,5 0 0,0 0 41,0-4 1,2-2 99,-2-5 0,6 0 82,-6 0 1,-3-1-92,-5-3 1,2 2 211,-2-6 0,0 0 31,-3-3 1,-2 0 51,-3-1 0,2 1-124,-5-1 1,5-3 164,-1 0 0,-3 0 284,-1 3-296,2 1 1,-5 3 135,3 1-226,-3 4 0,-1 3 24,0 8 1,1 3-52,3 4 1,-2 3-77,1 5 1,-1 0-124,-2 0 0,0 3 116,0 1 0,0 3-594,0-3 0,0 3 292,0-3 0,0 0-861,0-4 0,3-2 486,1-2 0,5-2 699,-1-6 0,2 1 0,1-1 0</inkml:trace>
  <inkml:trace contextRef="#ctx0" brushRef="#br0" timeOffset="27">15430 5779 8072,'-8'-22'0,"0"3"1,2 3 1709,-2 4-1148,-2 1 1,8 5 287,-6 2 1,4 4-307,-3 4 1,3 3-58,-4 9 0,2 5-168,-2 6 0,-1 4-87,6 0 0,-2 2-150,1 1 1,2 0-192,-1 1 0,6-5-259,5 1 0,3-6 250,5 2 0,1-5-525,6-2 0,0-4 266,0-5 0,-3-4-212,3-3 0,-3-3-56,7-1 0,-3-1-208,-1-3 0,-5 1 137,-3-4 1,-2 0 715,-2 0 0,-4-9 0,-2 4 0</inkml:trace>
  <inkml:trace contextRef="#ctx0" brushRef="#br0" timeOffset="28">15372 5950 8091,'-6'-5'877,"-4"-1"-752,9-6 1210,-4 6-815,10-4 0,1 9 241,5-3-420,1-2 1,4 4-271,3-2 1,3-1-207,1 2 1,0-3-156,0 3 0,-1 1 227,1-1 1,-4-2-831,0 1 1,-6-1 11,-2 1-213,1 3 1,-11-6 1093,3 3 0,-3-2 0,-1-5 0</inkml:trace>
  <inkml:trace contextRef="#ctx0" brushRef="#br0" timeOffset="29">15407 5665 8091,'-14'-8'174,"2"1"1,7 3 327,-2-4 1,5 4 148,2-3 0,2 4-182,5-1 1,1-1 145,3 1 0,2-1-161,2 2 1,3 1-579,5-2 1,0 2 185,0-2 1,1 3-342,2-3 0,-2 3-355,3 1 0,1 5 634,-1 2 0,-1 4 0,-3 0 0</inkml:trace>
  <inkml:trace contextRef="#ctx0" brushRef="#br0" timeOffset="30">16400 5985 8156,'0'-18'488,"0"1"252,0 6 382,5-1 341,-3 6-603,3 1-543,-5 5 0,0 1-255,0 3 1,0 2 119,0 6 1,1 1-218,3 2 0,-3-3 93,3 4 0,2-4-171,2 0 1,2-2 26,1-2 1,2 0-130,2-4 1,-1 1-11,5-1 0,0-3 162,4 3 0,-4-3-34,0-1 1,-3-3 75,3-1 1,-5-5-39,1 1 1,-3 2-7,0-2 151,-1 1 1,-3-3-54,0 2 0,-6-2 154,2 2 1,-2 3 14,2 1-135,-3 3-31,5 1 83,-6 0-132,5 0 0,0 5 54,2 3 1,3-2-134,-2 2 1,2-2 36,2 2 0,-1 2-163,1-3 1,0-1 38,3-3 0,-1 0 131,5 1 1,-3-3-35,3 3 0,-4-3 18,4-1 0,0-1-31,4-3 0,0 3 12,0-3 1,-1-1 131,1 1 0,-1-5-64,-3 2 1,1 0 133,-5 0 0,1-1 154,-5-3 0,-1 3-88,-2 0 1,1 4 382,-6-3-111,1 4-627,-4-2 0,0 7 130,0 1 1,0 4-811,0 4 1,0 4 849,0 1 0,0 9 0,0-1 0</inkml:trace>
  <inkml:trace contextRef="#ctx0" brushRef="#br0" timeOffset="31">11798 7184 8209,'0'-12'67,"-2"1"434,-1-1 31,1 1 0,-4 1 268,2 2-347,3-2 1,-9 9-52,2-3 0,3 9 28,1 7 1,-1 4-123,1 7 1,1 5-158,3 2 0,0 3-30,0 2 1,3-2-190,1-3 0,4 2-394,-4-6 1,5 0 306,-2-7 1,3 1-939,2-5 0,-5 1 507,1-5 1,-4-1-824,3-2 1409,-4 2 0,7-9 0,-4 4 0</inkml:trace>
  <inkml:trace contextRef="#ctx0" brushRef="#br0" timeOffset="32">11706 7378 8149,'0'-18'151,"0"3"0,0 6 310,0 1 1,5 6 268,3-2 0,-2 3-275,2 1 1,5-4-216,6 0 0,4-1 35,3 1 0,0 3-628,4-3 0,-3 2 294,3-2 0,-4 3-363,0-3 0,-5 1-177,-2-1 0,-5 3 599,1-3 0,-3-2 0,0 0 0</inkml:trace>
  <inkml:trace contextRef="#ctx0" brushRef="#br0" timeOffset="33">11843 7127 8163,'-5'-12'0,"4"-3"314,-3 0 0,3-2-57,1 2 0,1 2 339,3-2 0,2 4-118,6 3 0,4-2-502,3 2 1,4 2-52,4-2 0,-2 6-65,6-2 1,-1 3-774,4 1 0,-3 0 217,-1 0 696,1 0 0,3 5 0,0 1 0</inkml:trace>
  <inkml:trace contextRef="#ctx0" brushRef="#br0" timeOffset="34">12449 7012 8171,'-12'0'0,"1"0"-34,-1 0 0,-3-3 422,0-1 0,-1 0 572,0 4 0,0 5-457,-3 3 1,1 3 14,3 4 1,3 4-278,1 8 0,1-3 2,6 3 1,0 1-369,4-2 1,5 1 191,3-4 0,7 0-356,4 0 0,3-6 135,1-1 0,3-8-73,1 0 0,-1-5 95,-3 0 1,0-1 108,0-2 1,-1-5 171,-3-3 1,1-2-82,-5-2 1,-1-3 124,-6 0 1,1-2-112,-6 2 1,1-3 126,-4-4 1,-1-1-100,-3 0 0,-2-4-147,-6 1 1,-3-2 20,0 1 1,-4 7-172,4-3 0,-2 9-303,2 2 0,-3 2 224,-5 7 1,2 0-354,2 7 0,-3-2 259,3 6 0,3 0-214,0 3 1,9 0-64,3 1 1,3 4 636,1 3 0,5 3 0,1 1 0</inkml:trace>
  <inkml:trace contextRef="#ctx0" brushRef="#br0" timeOffset="35">12791 6990 8175,'0'-23'770,"0"0"1,-3 9 275,-1 3-616,0 7 0,3 0-155,-3 8 0,3 3-31,-3 9 0,-1 1-57,1 6 1,0 1 30,4 3 0,0 1-452,0 2 0,5 2 239,3-5 1,-2 3-582,2-3 1,-1-2 223,5-6 0,-5 1-399,1-4 0,-2-1-611,2-4 591,-3-4 0,-4-2-19,3-5 790,-3 0 0,4 0 0</inkml:trace>
  <inkml:trace contextRef="#ctx0" brushRef="#br0" timeOffset="36">12769 7127 8175,'5'-28'-705,"0"-1"680,2-6 0,7 1 604,-2 0 1,3 1-47,0 2 0,-1 1-152,5 7 0,-4-1 155,4 9 0,-5 3-135,2 5 0,-4 4-122,0-1 0,3 4-4,0 4 0,0 4-296,-3 7 0,-1 3-27,1 5 1,-6 1-76,-2 2 1,-3 3-88,-1 6 0,-6-1 140,-6 0 1,-9 1-327,-10-1 0,2-1 125,-1-3 0,0 2 170,0-5 1,3-1 158,8-3 1,4-1 260,7-3 0,3 1 165,5-5-97,0 0 0,7-4-99,4-4 1,6-2-117,5-5 1,3 0-455,1 0 0,0 0 189,4 0 1,-3 0-1007,3 0 0,-3-4 1099,3 1 0,6-6 0,4 2 0</inkml:trace>
  <inkml:trace contextRef="#ctx0" brushRef="#br0" timeOffset="37">14253 6830 8265,'-6'-18'0,"-4"1"0,8 6 471,-1 0-333,1-1 0,2 1 925,0-1 0,-3 5-405,-1-1 1,0 4-201,4-3 0,-1 4-115,-3-1 0,1-1 278,-4 1-567,-1 1 1,-3 4 164,-1 3 0,0-2-220,-4 6 1,4-2 101,-4 2 1,2 3-202,-1 1 0,3-1 26,-4 4 0,0 2-17,1-2 0,-1 4 19,5-4 0,1 6-44,2-2 1,3-2-53,5 2 1,3-3 96,4 3 0,2-4-12,10 4 1,2-5 56,5 1 0,-2-2 39,3-2 1,-3 1-38,-1-1 0,-5 1 8,-3-1 1,-4 0-51,-3 1 0,-3-5 4,-5 1 1,-1 0-110,-3 3 1,-4 0 134,-7 1 1,-3-1-456,-5 1 0,-4-1 170,-4 1 1,2-1-463,-2 0 1,6 0-613,-2-4-186,8 3 1137,8-8 1,7 3 443,8-5 0,7 0 0,8 0 0,8-10 0,2-3 0</inkml:trace>
  <inkml:trace contextRef="#ctx0" brushRef="#br0" timeOffset="38">14242 7138 8265,'18'-18'-11,"-2"2"58,-4 4 0,-1 1 347,0 0 1,-3 0 660,0 4-33,-6-3-209,3 3 297,-5 1-241,0 1-411,0 15 1,0-2-264,0 7 1,0 1-216,0 0 1,5-1 66,3-4 0,3 1-170,5-1 1,3 0 13,7 1 0,3-6-19,6-2 0,-1-3-39,0-1 1,0-5 0,1-2 0,-5-5 251,1-3 1,-7 1-40,-1-5 1,-6 4 163,-5-4 0,-6 0-272,-2-4 1,-3 0 117,-1 0 0,-10 0 17,-5 0 0,-8 1 5,-7-1 0,-2 5-8,-10 3 0,3 7-16,-7 4 1,4 3-80,-4 1 1,7 9-74,9 2 0,7 8-245,7 0 343,9 3 0,2 6 0,5 1 0</inkml:trace>
  <inkml:trace contextRef="#ctx0" brushRef="#br0" timeOffset="39">14916 7298 8128,'-5'-17'0,"2"1"855,-5-3 0,6 1-143,-2 3 0,3 1 240,1-5 0,-1 0-409,-3-4 1,2-1 31,-1-3 0,0-1-289,-1-2 1,3-6-33,-3 6 1,2-6-325,-2 6 0,1-2 138,-4 2 1,3 2-130,-4 5 1,2 1 59,-2 3 0,2 4-78,2 8 1,3 0-149,-3 3-293,3 3 0,1 9 278,0 7 0,5 4-88,3-4 1,3 2 78,4 2 0,-1-1-73,5-3 1,0-4 62,4 1 0,0-5 204,0-3 0,0-3-81,-1 3 1,-3-6 149,1-2 0,-5-9 306,4 2 0,-5-3-164,1 2 1,-2 0 290,-2-4 0,0 2-172,1-5 1,-1 4 69,1-4 0,-2 5-66,-2-1 1,0 2 21,-4 2-681,0 4 242,-4 2 136,0 21 0,0-1 12,0 15 0,-4 1-111,0 3 1,1 0 39,3 1 0,0-1-547,0 0 1,0 0-176,0 1 1,0-5-482,0 0 0,0-5 452,0-3 0,3 0 814,1-7 0,5 0 0,-3-3 0</inkml:trace>
  <inkml:trace contextRef="#ctx0" brushRef="#br0" timeOffset="40">15441 6944 8147,'0'-31'413,"0"1"1,0 6-202,0 1 1,0 5-69,0 7 1,-1 1 1008,-3 2 0,1 3-302,-4 5 1,0 1-64,0 3 1,0 7-31,4 9 0,1 1-287,-1 2 1,1 0 8,2 0 0,0-1-185,0 1 1,4 0-172,0 0 1,6-4 107,2 0 1,0-4-604,7 4 0,-4-5-158,4 2 1,-1-4-531,1 0 0,5-2 189,-5-3 0,6-2-570,-6-5 0,1 0 412,-1 0 0,1-1 475,-5-3 1,1-2-233,-5-5 1,-1-1 784,-2 1 0,2-6 0,-4 0 0</inkml:trace>
  <inkml:trace contextRef="#ctx0" brushRef="#br0" timeOffset="41">15487 6967 8147,'-18'-5'893,"1"-2"-123,6 1-485,5-4-104,1 3 0,5 0-83,0-1 1,6 4 115,5-3 0,2 3-446,6-4 0,0 6 165,4-2 0,1 3-400,3 1 0,-7-1 265,3-3 0,-7 2-471,3-1 0,-5 0-360,2-1 1033,-9 3 0,3-14 0,-3 2 0</inkml:trace>
  <inkml:trace contextRef="#ctx0" brushRef="#br0" timeOffset="42">15475 6693 8147,'-28'-12'365,"6"5"159,-1-1 1,5 4-60,6-3 1,6 3 173,2-4 0,4 6 512,4-2 1,9-1-527,10 1 0,5-5 60,6 1 0,0 0-236,0 0 0,3-2-603,-3 2 1,-2 3-322,-9 1 0,-1 3-524,-3 1 0,-3 0 803,-4 0 196,-1 10 0,0-2 0,1 8 0</inkml:trace>
  <inkml:trace contextRef="#ctx0" brushRef="#br0" timeOffset="43">16743 6898 8232,'0'-18'0,"0"2"-835,0 5 669,5-1 1359,-4 1 630,4-1-703,-5 6-683,0 1 0,0 6-151,0 3 0,0 2-62,0 6 0,0-1 23,0 1 0,0-1-63,0 0 0,0-3 295,0 0-377,0-1 0,2 3-134,1-2 0,0-3 74,5-5 1,-1 0-84,5 0 1,-1 0 104,1 0 1,-1-4-98,0 0 0,2-4 118,2 0 1,-2 2-81,2-2 1,2 0 88,-2-3 0,1 0 2,0-1 1,-4 1 115,4-1 0,-4 1-71,0-1 1,-1 6 125,1 2 1,-1 3-84,0 1 0,-3 0 220,0 0 1,-1 3-127,5 4 1,-1 2-268,0 10 0,1-4 111,-1 4 1,1 0-160,-1 4 0,1 4-654,-1-1 1,0 1 394,1-4 1,-1 4-1547,1-1 1,-1 5 62,1-5 1779,-1 1 0,-5-4 0,-1 0 0</inkml:trace>
  <inkml:trace contextRef="#ctx0" brushRef="#br0" timeOffset="44">5962 8920 8415,'0'-12'-409,"0"6"0,0-4 164,0 2 0,0 2 1222,0-2 0,1 4 574,3-3-170,-3 4-916,9-2 0,-5 6-119,3 3 0,1 8-192,-5 7 0,3 4 70,-3 3 1,5 7-74,-2 5 0,4-1 89,0-6 1,4 2-82,1-3 0,5 2 72,2-2 1,0-2-412,3-5 0,-1 0-121,-3 0 1,1-2-107,0-2 1,-4-4-272,0-7 0,-9 2-7,2-2-1304,-3-3 769,-3 0-175,-1 0 1395,-5-4 0,-5 4 0,-1-5 0</inkml:trace>
  <inkml:trace contextRef="#ctx0" brushRef="#br0" timeOffset="45">6339 9057 8221,'-7'-18'0,"3"3"0,3 2 551,1 2 0,0-5 55,0 1 0,0 0 71,0 4 0,0 3-164,0 0 1,0 5 286,0-5-415,-5 5 1,3-2-92,-6 5 0,3 5-232,-7 3 1,2 8 55,-9 7 0,0 3-127,-4 8 1,-3 1-89,-1 7 0,-3 1-241,3-4 1,-3 1 155,3-6 0,9 2-134,7-9 0,3-5-935,0-3 1,3-5 543,5 2 0,2-5-1437,1-3 2144,4 2 0,4-4 0,1 6 0</inkml:trace>
  <inkml:trace contextRef="#ctx0" brushRef="#br0" timeOffset="46">6613 9217 8361,'-7'-12'292,"-3"6"0,9 0 59,-3 2 1470,3 2-1064,-4-3 0,3 4 558,-1-3-777,1 3-573,2-4-3275,0 5 1895,0-5 1415,5 4 0,2-4 0,4 5 0</inkml:trace>
  <inkml:trace contextRef="#ctx0" brushRef="#br0" timeOffset="47">6898 9114 8343,'-5'-18'564,"-1"2"-225,-6 4 543,6 1 0,-3-1 327,5 1 219,1 5-342,3 0-691,0 6 1,0 6-191,0 1 0,1 7-144,3 1 1,-2 2-138,6-2 0,-1-1 151,5 5 0,-1-5-194,1 1 0,3-3 30,0-5 1,4 2-140,-4-5 0,2 0 65,-2-4 1,-2 0 104,2 0 1,-2-1 132,-2-3 1,1 1-2,-1-4 1,0-2 39,1-7 0,-5 4-80,1-3 1,-2 1-36,2-2 0,1 4 48,-5-4 1,3 0-190,-3 1 134,5-6-37,-8 9-91,4-5 1,-5 12-200,0 5 0,0 6 129,0 10 0,4 1 118,0 6 0,1 5 56,-1 3 0,-2 5-71,6 3 1,-2 5 154,2 2 0,2 1-345,-2 6 1,-3-4 62,-1 5 0,-3-6 68,-1 1 0,0-2-222,0-1 0,-1-5-318,-3-3-1,-4-4 216,-7-4 0,1-2 427,-5-5 0,4-5-87,-4-3 1,1-3 487,-1-5 0,-1 2 207,4-5 1,0 0 23,1-4 0,6-5-137,-3-3 0,8-7 111,1-4 1,1-4-315,2-4 0,11-2 58,4-5 1,6-5-1108,6-3 0,-5 2 489,4 2 0,-4 4-1175,4 3 1,-1 5 1502,-3 7 0,1 2 0,0 6 0</inkml:trace>
  <inkml:trace contextRef="#ctx0" brushRef="#br0" timeOffset="48">7949 9068 8304,'0'-11'-1045,"0"-1"1606,-5 1 0,2 1 450,-4 2-528,4 3 0,-6 4 337,5-3 83,1 3-265,3-4-363,0 5 1,5 0 29,2 0 0,4 0-16,0 0 1,5 1-125,3 3 1,3-3 107,1 3 0,0-3-245,0-1 0,-1 0 82,1 0 1,3 0-431,-4 0 0,3-4-190,-10 0 0,0 1-399,-4 3 1,-3 0-2361,0 0 1755,-6 0 1514,3 0 0,0 0 0,2 0 0</inkml:trace>
  <inkml:trace contextRef="#ctx0" brushRef="#br0" timeOffset="49">7903 9239 8356,'8'0'735,"-1"0"1,5 0-94,3 0 0,2 0 82,-2 0 0,8-1-227,7-3 1,3 2-237,1-6 1,1 1 0,-1-5 1,4 1-722,0-1 1,-4 5 341,-3-1 117,-6 6 0,8-3 0,-4 5 0</inkml:trace>
  <inkml:trace contextRef="#ctx0" brushRef="#br0" timeOffset="50">9445 8520 8380,'-5'-18'640,"-1"3"-280,-6 7 1,5 3 157,-1 5 1,3 0-127,-7 0 0,5 7-111,-5 4 0,-3 6 78,4 5 0,-3 10-94,2 2 0,-4 8-27,-3 0 0,2 3 43,2 0 0,-1 5-338,0-1 0,2 1 255,7-5 1,1 1-139,2 0 1,4-6-155,0-2 1,5-2 104,6-2 1,2-1-19,2-2 0,2-3 110,2-6 1,2 0-180,-2-3 0,2 1 12,-2-4 0,-2-5 60,-1-3 1,-8-2-519,4 2 0,-7-2-1227,3-2-1329,-6-3 1686,3 4 1392,-5-5 0,0 0 0,0 0 0</inkml:trace>
  <inkml:trace contextRef="#ctx0" brushRef="#br0" timeOffset="51">9502 8977 8215,'0'-33'411,"0"2"0,4 3-250,0 6 1,5-1-126,-2 0 0,7 4 922,1 0 1,4 5-329,-3-1 1,4 2-175,-1 2 0,-1 0-208,1 4 1,-5 2-46,1 5 1,-2 5-7,-2 2 0,1 4-155,-1 0 0,-5 5-118,-2 3 0,-3 3 157,-1 1 0,0 4-347,0-1 0,-5 6 159,-2-2 0,-3 3-281,-2 2 1,-4-1 154,-3 0 0,-3-1-21,-1-2 1,4-3 57,0-6 1,5 0 88,-1-3 1,6 0 147,1-8 0,6 3-110,-2-6 1,3-2 154,1 2 1,1-5-78,3 0 0,2-1 51,6-2 1,4 0-65,3 0 0,-1 0-234,1 0 0,-4-4 82,4 0 1,-1-5-62,1 1 1,1-2-68,-4-1 1,0 3 76,-1 1 0,-6 0 219,3 0 0,-3-3-162,2 2 1,-3 2 242,-1-2 1,-4 4-36,1-3 399,-3 4-127,-1-7 70,0 9-30,0-4 154,0 5-324,5 0-265,-4 0 1,4 1 79,-5 3 0,4-2 31,0 6 1,3-4-17,-3 3 1,4-3-45,-4 4 0,5-6-31,-2 2 1,0 1-76,0-1 1,1 0-14,3-4 0,1 0 52,-1 0 1,0-4-11,1 0 1,-1-4 64,1 5 1,-1-6-5,1 1 0,-5 2-14,1-2 54,-6 6-13,8-9-91,-8 10 1,3-4-22,-5 5 227,0 0 0,4 1 213,-1 3 1,2-3-145,-1 3-179,-2 3 1,8-2-14,-3 2 1,0-2-31,0-5 1,1 4 53,3 0 0,-3 0 22,0-4 0,-5 0-13,5 0 113,0 0 1,2-1-40,-3-3 0,3 1 53,-2-4-46,2 4 0,2-6 124,-1 5 340,1 1-264,-1 3-187,0 0 1,0 1-1,-4 3 1,-1 1-112,-2 2 0,-2 3 115,1-2 1,0 2-545,1 2 0,-3-1-286,3 0 1,1 1-1534,-1-1 2243,5 1 0,-3-1 0,5 1 0</inkml:trace>
  <inkml:trace contextRef="#ctx0" brushRef="#br0" timeOffset="52">10804 8954 8130,'-1'-22'0,"-3"3"0,3 3 356,-3 4 0,1 1-116,0 0 0,1 3 317,-1 0 1,1 5 363,2-5-160,0 5-511,-5-2 1,4 7-93,-3 1 0,3 9-19,1 7 0,0 8-153,0 3 1,0 3 21,0 1 1,4-3 58,-1-1 0,3-3-829,-3 3 0,-1-8 362,1 1 1,3-7 399,-3 3 0,1-5 0,-4 3 0</inkml:trace>
  <inkml:trace contextRef="#ctx0" brushRef="#br0" timeOffset="53">10621 9125 8105,'0'-17'1157,"5"1"-1176,3 9 0,4-2 11,3 5 1,-3 0 881,4 4 1,-2 0-274,1 0 1,3-4-351,4 1 0,6-3-231,3 3 0,2 0-281,1-4 1,-3 3-768,-1-4 1,-3 4 585,3-3 0,-5 4-1328,2-1 1770,-8 3 0,3-4 0,-4-1 0</inkml:trace>
  <inkml:trace contextRef="#ctx0" brushRef="#br0" timeOffset="54">11295 8874 8090,'0'-29'375,"-4"5"766,1 5-977,-6 5 1,7-3 206,-1 6 1005,1 4-907,2 2 1,0 7-320,0 1 0,0 5 57,0 7 0,0 7-49,0 5 0,0 8 30,0-1 0,0 3-82,0-3 1,0 1-63,0-1 0,0 0 20,0 0 1,0 1-456,0-1 1,0-4 236,0 1 1,0-7-834,0-1 1,0-2 186,0-5 0,0-1 800,0-4 0,0 1 0,0-1 0</inkml:trace>
  <inkml:trace contextRef="#ctx0" brushRef="#br0" timeOffset="55">11432 8554 8264,'-17'-29'1825,"0"1"1,11 14-1459,2 3 17,8 7 166,2-1 1,5 10-139,1 3 1,4 7 111,3 4 1,4 4-84,4 3 1,-2 5-332,6 7 0,-6 1-105,2 3 0,1 2 99,-2-2 1,-3 3-25,-4 0 0,-1 4 115,1-4 0,-6 4-385,-6-8 1,-4 3 31,1-3 1,-8 3-965,-4-6 0,-7 0-268,-4-4 1,-3-4 1389,0 1 0,-5-2 0,0 2 0,2-5 0,1-2 0</inkml:trace>
  <inkml:trace contextRef="#ctx0" brushRef="#br0" timeOffset="56">12289 8566 8142,'0'-12'-273,"0"1"-69,0-1 0,1 2 598,3 3 0,-3-4 560,3 4 1,-3 1 755,-1-2-578,0 5-535,0-2 1,-1 8-168,-3 4 1,-2 7 100,-6 13 1,0 3-189,-3 9 0,-3 2-116,-5 9 0,1-2-19,3 5 0,-1-4 53,5 0 1,1 1-119,6-5 1,3 2 87,5-9 1,1 3-149,3-7 0,6 2 20,6-10 1,0 5-346,-1-4 0,-2-2-192,2-6 0,-1-3-411,1-4 0,-1-2 380,5-2 1,-3 0-73,3-4 0,0 0 675,4-4 0,-6 0 0,0 0 0</inkml:trace>
  <inkml:trace contextRef="#ctx0" brushRef="#br0" timeOffset="57">12597 8965 8026,'-11'-35'0,"1"1"237,2 7 0,3 3 401,5-3 0,1 3-175,3 1 0,2 2-134,6 2 1,-5-2 519,1 6-542,0 0 1,3 5 48,0 2 0,-3 3-201,0 5 0,-2 1-132,2 3 1,1 4 116,-6 7 1,1 0-199,-4 8 0,0-1-98,0 8 1,-1 0 106,-3 5 1,-6-1-37,-5 0 0,-1 4 98,5 0 1,-4 4-159,0-4 0,-1-1 53,5-6 0,0-3 38,-1-6 0,6-3 266,2 0 1,3-8-62,1 0 93,0-2 0,1-3-56,3-2 1,7-3-13,8-1 1,3 0-73,1 0 0,3-5-207,1-2 1,3 0-201,-3 0 1,-2 0-401,-6 0 1,-2 2 359,-6 5 343,1 0 0,-6 0 0,-1 0 0</inkml:trace>
  <inkml:trace contextRef="#ctx0" brushRef="#br0" timeOffset="58">13065 9011 8055,'-6'-18'241,"-4"2"1,9 8-1,-3 1 0,1 4 7,0-1 0,1 2 271,-2-2 636,3 3-234,1-4-627,0 5 0,1 3-102,3 1 1,-2 9 12,1-2 1,-1 4-169,-2 1 0,1-2 71,3 5 1,-3-5-24,3 1 0,-3-2 180,-1-2-586,0 0 113,5 1 81,1-6 0,6-1 108,-1-5 0,1-1 44,-1-3 1,1 0 52,-1-7 1,0 2 116,1-6 0,-1 2-172,1 2 0,-1-2 43,1-2 1,-5 2-66,1-2 0,-6 6 152,2 1-203,2 6 0,-3-3-15,5 5 1,-5 5 17,5 2 0,-4 4 35,3 0 1,-3 6 8,4 2 0,-4-2 5,3 2 0,0-3 1,0 3 0,3-4-229,-2 4 0,-2-5 73,2 1 0,-2-2-1091,2-2 1,-2-1 71,-2-2 1172,-3 2 0,9-9 0,-3 4 0</inkml:trace>
  <inkml:trace contextRef="#ctx0" brushRef="#br0" timeOffset="59">13694 8840 8120,'0'-24'0,"-4"2"326,0 11 1,-1 4 64,1 3 1,3 8 191,-3 4 1,2 6 235,-2 1 0,1 5-322,-4-1 1,4 7-13,-1 0 1,-1 2-193,1-1 1,1-3-539,3 3 0,3-3 271,1-1 1,5-4-932,-1 0 1,2-6 245,1-2 0,-3-1-790,-1-6 1449,-4 0 0,7 1 0,-4 1 0</inkml:trace>
  <inkml:trace contextRef="#ctx0" brushRef="#br0" timeOffset="60">13545 8988 8051,'0'-18'954,"5"7"-540,-4 1 1,13 9 232,-2-3-635,7 3 51,-1 1 1,5 0 157,-1 0-140,1 0 1,5 0-86,3 0 0,2-4 108,1 0 1,0 0-864,0 4 1,-1 0 452,-2 0 1,1 0 305,-6 0 0,1-5 0,-4-1 0</inkml:trace>
  <inkml:trace contextRef="#ctx0" brushRef="#br0" timeOffset="61">14265 8691 8305,'0'-16'0,"0"3"645,0-2 0,0 6 322,0 1-40,0 6-381,0-3-24,0 5 0,0 9-13,0 2 1,0 12-6,0 0 1,0 7-376,0 1 0,-4 2 101,0 1 1,0-4-223,4 1 0,0-1 90,0 5 0,0-5-59,0 0 0,4-4-200,0 0 0,1-5-239,-1-2 0,-3-9-14,3 1 0,-2-3-800,2 0-1733,-3-3 1595,5-5 1352,-6 0 0,-6-5 0,0-2 0</inkml:trace>
  <inkml:trace contextRef="#ctx0" brushRef="#br0" timeOffset="62">14482 8406 8183,'5'-18'833,"2"3"0,9 7-263,3 4 0,3 9-175,5 7 0,-3 1-150,3 6 0,-3 1 433,-1 7 1,3 6-108,1 5 0,1 6-277,-1 2 0,-3 3-94,2 4 0,-7 2 76,-3-5 0,-4-1-588,0-3 1,-5-1 349,1 1 1,-5-5-371,0-3 1,-6-7-394,-5 0 0,-9-6-684,-5 2 1,-4 1 1408,-8-1 0,1-2 0,-9-1 0,-1 4 0,-1 1 0</inkml:trace>
  <inkml:trace contextRef="#ctx0" brushRef="#br0" timeOffset="63">7972 10245 8094,'-7'-12'764,"2"1"-26,5 4 228,0 2-252,5 5-427,2-5 0,4 4 32,1-3 0,-1 3-50,0 1 0,2 0 40,2 0 1,3-1-37,5-3 1,0 1-66,0-4 0,5 4 35,2-1 0,-1-2-267,2-2 0,-6 3-256,2 1 1,-4-1-264,-4 2 0,-3-1-1565,-5 4 1034,1 0-191,-6 0 0,-3 1 1265,-11 3 0,1 2 0,-10 6 0</inkml:trace>
  <inkml:trace contextRef="#ctx0" brushRef="#br0" timeOffset="64">7949 10484 8160,'11'0'489,"1"-1"167,-1-3 0,2 2-49,2-6 0,7 6 77,4-2 0,6-1-246,-1 1 0,-2-4-116,1 4 0,-1-3-411,2 3 1,-3-4 132,-5 5 0,-1-1-845,1 4 1,-4-1 164,0-3 1,-3 2-782,3-1 1417,-5 1 0,7 7 0,-3 2 0</inkml:trace>
  <inkml:trace contextRef="#ctx0" brushRef="#br0" timeOffset="65">9502 10107 8236,'-5'-29'0,"0"6"684,-3 8-418,3 3 0,5 4 588,0 0 648,-5 6-571,4-3-641,-4 5 1,5 5-33,0 2 1,0 7-167,0 2 1,-4 4 101,0-1 0,-5 6-179,2 2 1,-2 0 13,1-5 1,-2 1-136,3 0 1,-7 0-100,-2 0 0,1-2 87,4-2 0,3 2 82,0-6 1,2 0 53,-1-3 1,0-2-219,3-3 179,3 3 1,-3-7-12,8 5-23,2-6 1,6 3-1,-1-5 0,2 4-28,2 0 0,-1 0-151,5-4 0,0 0-1,4 0 1,0 0 91,0 0 1,-2-4-578,-2 0 1,2 0 252,-6 4 1,-1-1-1420,-7-3 717,4 3 1169,-10-4 0,4 0 0,-5-2 0</inkml:trace>
  <inkml:trace contextRef="#ctx0" brushRef="#br0" timeOffset="66">9571 10324 8216,'0'-17'-387,"0"1"0,0 8 593,0 0 1580,0 0 104,0 2-1328,0 1 1,0 6 91,0 3 1,-2 4-220,-1 7 1,1 4-185,-1 8 1,1 2 27,2 5 1,0-2-197,0 2 1,0-2-36,0 6 1,0-7-132,0 0 0,0-2-730,0 2 0,0-3 495,0-6 0,0 1-1281,0 0 1,2-5 56,1-3 1542,-1-2 0,8-2 0,-4 1 0</inkml:trace>
  <inkml:trace contextRef="#ctx0" brushRef="#br0" timeOffset="67">9788 10519 8179,'0'-12'724,"0"1"-408,0-1 0,0 5 498,0-1-227,0 6-108,0-3 0,0 6-147,0 3 1,0 2-178,0 5 0,1 1 28,3-1 1,-3 4-154,3 1 1,1-1-132,-1-4 1,1 5 80,-1-1 0,1-4-242,2-3 155,3-1 0,-4 1 0,1 0 112,3-6 128,-8 3 1,6-6-5,-4-3 1,4 2-26,-4-6 0,1 0-123,-1-3 1,-2 0 87,6-1 1,-6-1-195,2-2 181,2 3 1,-4-5 41,1 6-37,-1 4-77,-2 2-43,0 5 21,5 0 43,-4 5 1,5 0 39,-2 3 0,-1 2 59,4-2 0,1-2-59,3 2 0,2-5-298,2 5 1,-1-5 54,5 0 0,-3-1 112,3-2 1,-5-2 56,1-1 0,-3 0-11,0-5 1,-1 1 166,1-5 1,-5 2-98,1 3 66,0-9 1,2 9-106,-3-8 1,2 2 269,-5 2-102,5 4-91,-8-3 1,6 9-36,-4-3 0,-1 4-14,1 4 0,0 2 39,1 6 1,-3-1-15,3 0 0,1 2-67,-1 2 1,0-2 57,-4 2 0,3 2-509,1-2 0,0 1 206,-4 0 0,4-4-729,0 4 0,-1-8 255,-3 0 0,0-4-654,0 3 1396,5-4 0,2 7 0,4-3 0</inkml:trace>
  <inkml:trace contextRef="#ctx0" brushRef="#br0" timeOffset="68">10496 10462 8098,'0'-18'1169,"0"1"-221,0 11-176,0 1-202,0 5 0,4 9-134,-1 2 1,1 4-334,-4 1 1,0-2-40,0 5 0,1 0-123,3 3 0,-2-3 84,1 1 1,0-7-218,1 3 1,-3-4-52,3 0 0,-2-5 126,2 1 0,-3-4-259,3 3 217,-3-4 89,-1 2 1,2-5 100,2 0 117,-3-5 1,9-1-80,-2-6 0,2 1 156,1-1 0,1-4 8,-1-3 0,4 1-113,0-1 0,2 0 35,-2-4 1,-2 5 93,2 3 159,-2 3-51,-2 0-139,1 6 1,-2 6-195,-3 7 0,-2 4 64,-5 0 1,4 4-323,0 0 1,0 2 118,-4-2 0,4-1-635,-1 5 0,3-4 358,-3 4 1,-1-5-328,1 2 1,0 0-18,1-1 736,-3 6 0,9-9 0,-3 5 0</inkml:trace>
  <inkml:trace contextRef="#ctx0" brushRef="#br0" timeOffset="69">11318 10245 8112,'0'-12'-984,"-5"2"1096,-3 2 0,3 2 1544,2 2-1150,1 3 0,1-4 379,-3 5-605,3 0 0,-4 6-43,5 6 1,0 0-89,0 7 0,4 0 118,-1 4 1,5 1-246,-4 3 1,1-3-47,-1 3 0,-2-4-216,6-4 0,-4 1-157,3-5 1,-3 0-1079,4-3 177,-6-1 0,3-3 1298,-5-1 0,0 1 0,0 3 0</inkml:trace>
  <inkml:trace contextRef="#ctx0" brushRef="#br0" timeOffset="70">11181 10462 7930,'5'-7'3,"-4"-3"0,10 9 1025,-4-3 0,-1 1-3,2 0 1,0 1-449,3-1 1,6-3-219,2 3 0,2-5-82,2 4 1,0-3-266,0 3 0,1-4-402,3 4 0,-3-3-1170,2 3 1560,-2 0 0,4 4 0,1 0 0</inkml:trace>
  <inkml:trace contextRef="#ctx0" brushRef="#br0" timeOffset="71">12095 10096 8167,'0'-6'-25,"0"-4"72,0 2 318,0 3-118,0-5 179,0 8-9,0-8-235,0 4 1,1 0 50,3 2 0,2-1 0,6 1 0,0-1-100,3 1 1,-1 1 124,5-4 1,0 4-46,4 0 1,-1 1-27,-3 2 1,1 0-82,-5 0 1,1 5-11,-5 3 1,-1 7-113,-2 4 1,-3 3-65,-5 1 1,-5 1 72,-3 2 1,-3 0-90,-4 4 0,1-1 38,-5 2 0,1 1-266,-1-6 1,-1 5 107,4-5 1,-3 1-47,4-4 1,-4-2 187,4-2 1,0 2 47,3-6 0,1 0 207,-1-3 0,1-1-85,-1 0 1,6-3 141,2 0-86,3-6 77,1 3 1,5-1-87,3 0 0,7 0 149,4-4 0,4-4-124,3 0 1,4-4-54,4 5 0,-4-5-170,1 4 0,-3-3-259,-2 3 0,4-1-520,-11 1 0,0 3 416,-8-3 1,0 3-907,1 1 401,-6 0-437,-1-5 1360,0 3 0,-3-3 0,3 5 0</inkml:trace>
  <inkml:trace contextRef="#ctx0" brushRef="#br0" timeOffset="72">12540 10404 8167,'0'-17'156,"0"4"42,0 5 1,0 1 176,0-5 1,0 5 260,0-1 627,0 0-826,0 2 1,1 1-103,3 5 0,-1 0-171,4 0 0,-4 5-120,1 3 1,1 2-178,-1 1 1,1 5 155,-2-1 1,-1 0-306,2-4 0,1 1 115,-2-1 0,6 1-143,-1-1 1,-2-3-97,2-1 389,-1-4 1,5 2-40,-1-5 133,1 0 0,-1-4 322,1 0-250,-1-5 1,0 3 22,1-5 1,-5-1-41,1 1 0,-5-1-62,0 1 0,4 0 22,0-1 1,0 1-67,0-1 33,-4 6-32,7-4-153,-4 9 1,2-5 87,0 6 0,-5 0-108,5 0 143,0 6 1,-1 0-21,1 5 0,-6-3-10,2 0 45,3-1 0,-5 3-34,6-2 1,-4 1 2,3-5 1,-3-1 6,4-3 0,-1 4 11,5 0 0,-1 0-15,0-4 1,2-1 4,2-3 1,-2 1-18,2-4 0,2 3 12,-2-4 1,0 2-9,-3-2 0,-1-1 10,0 6 0,1-6-12,-1 1-102,1 3 93,-1 0 29,-5 5-15,0 0 0,-6 5 152,0 3 1,0 3-140,0 4 0,0-2-235,0 2 1,0-2-148,0-2 0,0 1-801,0-1 64,0 6 1,1-5 1126,3 4 0,2-4 0,5 0 0</inkml:trace>
  <inkml:trace contextRef="#ctx0" brushRef="#br0" timeOffset="73">13682 10119 8163,'0'-17'1039,"0"9"-136,0-4-998,0 8 263,0-1 282,0 5 0,0 5-149,0 3 1,0 3-49,0 5 0,0 1-216,0 6 1,0 1 72,0 3 1,0-2-183,0 6 1,0-6 38,0 2 1,0-4-348,0-4 1,0 1 86,0-5-38,0 0 0,1-4-691,3-4-759,-2-2 1781,3-5 0,-5 0 0,0 0 0</inkml:trace>
  <inkml:trace contextRef="#ctx0" brushRef="#br0" timeOffset="74">13522 10324 7993,'0'-7'0,"0"-1"814,0 6 1,5-5-238,3 4 0,3 1 418,5-2 0,5-1-412,6 2 1,5-5-120,-2 4 0,3-5-594,1 2 0,-1-3 178,-2-2 1,0 4-1202,-4 1 1,0 3 379,-4-4 773,-6 6 0,5-8 0,-4 3 0</inkml:trace>
  <inkml:trace contextRef="#ctx0" brushRef="#br0" timeOffset="75">14390 10016 8147,'0'-18'0,"2"3"-120,1 7 1,0 0 195,5 4 1,-6-5 361,2 1 0,1 2-137,-1-2 1,0 5 87,-4-5 0,3 4 303,1-3 64,5 4-451,-3-2 0,6 5 0,-1 0 0,1 0-94,-1 0 1,0 1 44,1 3 0,2 2-229,-3 6 1,6 3 75,-10 0 1,5 7-34,-8 1 0,-1 1-5,-3 6 0,0-3-357,0 3 1,-5 1 4,-2 3 1,-5-4-156,-3 1 0,1-2 102,-5 2 1,1-4 81,-1-4 0,-1-5 364,5-3 0,3 1-81,5-5 0,3 3 291,-4-6-122,6-3-66,-3 0 0,10-5-20,2 0 1,4 0 84,0 0 1,5-2-124,4-1 1,1-4 13,2-4 0,0 1-163,0 2 1,-2-5 126,-2 6 0,2-6-144,-6 5 0,0-2 118,-4-1 0,-3-1-72,0 1 0,-5 3 99,5 1 1,-4 3 29,3-4 91,-4 6 0,2-4-93,-5 2 1,1 2 46,3-1-14,-3 1-24,4 2 1,-5 5-62,0 3 0,0-2-172,0 2 146,6 0 0,-4 3-124,6 0 1,-4 0-96,3-4 0,1 2 47,3-5 1,-3 0 29,-1-4 1,1 0-11,3 0 192,1 0 1,-1-5-129,1-3 1,-5-2 277,1-2 1,0 5 22,3-1 0,-3 1 257,-1-5-342,1 6 0,3-3-42,1 5 1,-1 0-124,0 4 0,-3 0 119,0 0 0,-1 5-75,5 3 0,-5 2 54,1 2 0,0 3-444,3 0 0,0 4-240,1-4 0,-5 2-477,1-2 1,0 2 1100,3 2 0,1 2 0,-1-3 0</inkml:trace>
  <inkml:trace contextRef="#ctx0" brushRef="#br0" timeOffset="76">15510 10073 8176,'0'-11'-1068,"0"-1"1,0 5 3163,0-1-735,0 6-7,0-3-654,0 5 1,0 6-493,0 5 0,0 2-15,0 6 0,0 0-180,0 4 0,0-2 99,0-2 0,0 2-532,0-6 1,0 4 266,0-4 1,1 1-983,3-5 0,-2-3-493,6-1 1628,-6 1 0,8 3 0,-3 1 0</inkml:trace>
  <inkml:trace contextRef="#ctx0" brushRef="#br0" timeOffset="77">15270 10176 8974,'11'0'757,"1"0"1,0 0-254,3 0 465,3 0-560,5 0 1,5 0 228,2 0-619,9 0 82,-4 0 0,4-1-877,-4-3 602,-1 3 0,-5-4-437,-2 5 1,-4-4 137,-4 0 473,2 0 0,-8 4 0,3 0 0</inkml:trace>
  <inkml:trace contextRef="#ctx0" brushRef="#br0" timeOffset="78">16172 9913 8119,'0'-29'1145,"0"6"-215,0 7-306,0 9 318,0-3-151,0 9 1,0-3-325,0 8 0,0 4-66,0 7 1,0 8-12,0 7 0,-1 1-152,-3 3 1,3 1-99,-3 7 1,1 1 127,-1-4 1,3 0-326,-3-1 1,3-3-10,1 4 1,5-8 0,3 0 1,-2-10 60,2 2 1,-2-4 80,2 0 1,1-2 132,-6-6 1,5-3-83,-4-1 0,1-4-394,-1 1 232,-3-3-538,4-1-464,-5 0 0,-4-5 1036,0-3 0,-15-2 0,0-1 0</inkml:trace>
  <inkml:trace contextRef="#ctx0" brushRef="#br0" timeOffset="79">8017 12015 7924,'-11'-7'-135,"3"1"769,1 2 1,3 3-16,-4-3 0,2 2 657,-2-2-412,-2 3 204,4-5-235,0 6-574,1 0 1,6 0 359,3 0-619,2 0 0,10 0 0,2 0 0</inkml:trace>
  <inkml:trace contextRef="#ctx0" brushRef="#br0" timeOffset="80">7983 11980 8329,'18'0'0,"5"0"0,0 0 4515,-1-5-3028,11 4 0,-3-9-776,4 2-675,0 3 0,0-5-508,1 3 0,-6-2 182,-2 1 0,-5-1-677,-3 5 1,-2 1-182,-6 3-1314,1 0 1591,-6 0 1,-2 0 870,-8 0 0,-2 10 0,-6 2 0</inkml:trace>
  <inkml:trace contextRef="#ctx0" brushRef="#br0" timeOffset="81">7995 12175 8329,'-12'0'434,"6"0"1,2 0 158,8 0 1,-2 0 219,6 0 0,1 0-302,6 0 0,3 0-59,5 0 1,1 0-171,2 0 0,0-2-132,4-1 0,-3 0-602,3-5 0,-4 5 372,0-5 0,-1 5-1380,-3 0 1,5-2 1459,0 1 0,-1 0 0,-3 4 0</inkml:trace>
  <inkml:trace contextRef="#ctx0" brushRef="#br0" timeOffset="82">9022 11912 8280,'0'-18'0,"2"2"0,2 4 1088,-3 1 236,9-1 25,-4 1-961,6 5 1,-1-3-119,1 5 1,-5 0-50,1 4 0,-4 0 33,3 0 1,0 1-223,0 3 1,3 3 95,-2 4 0,-3 2-198,-1 2 1,-3 3-112,-1 5 1,0-1-95,0 1 0,-5 4-132,-3 0 0,-3 4 190,-4 0 0,-2 0-45,-2 0 1,-6 2 124,2-3 0,1-4 97,3 0 0,4-8 83,-4 5 1,9-8 241,-1 0 1,3-2 62,0-1 22,3-1 0,5 0-42,0 1 1,2-6-51,1-2 1,0 1 32,5-1 0,0 1-83,8-1 1,-2-3 61,5 3 0,0-3-156,3-1 1,1 0-127,0 0 0,0 0-6,0 0 1,0-1-277,0-3 1,-4 3-756,0-3 0,-4 3 525,4 1 0,-5 0-2562,1 0 3066,-2 0 0,3-5 0,2-2 0</inkml:trace>
  <inkml:trace contextRef="#ctx0" brushRef="#br0" timeOffset="86">17268 11695 8276,'0'-18'-63,"-1"3"63,-3 7 1478,3-2-162,-4 9-19,5-4-390,0 5-418,0 5 1,0 3-45,0 7 1,0 3-133,0 4 0,0 2 66,0 3 0,0-1-109,0 4 0,0-3-226,0 3 0,0-3-90,0 3 0,4-8-204,0 1 0,3-7 126,-3 3 0,1-9-469,-1 2-2224,-3-3 1238,4-3-1493,-5-1 3072,0-5 0,-10 0 0,-3 0 0</inkml:trace>
  <inkml:trace contextRef="#ctx0" brushRef="#br0" timeOffset="87">17074 11923 8276,'0'-11'1474,"0"3"-689,0 1 0,5 4 100,3-1 1,3 2-237,5-2 0,1 3 51,6-3 1,1 3-401,3 1 0,3 0-46,8 0 1,-2-4-687,2 0 1,-4-1 326,-3 1 0,0 3-1297,-4-3 1,-2 3 174,-5 1 1227,1 0 0,-3-5 0,5-2 0</inkml:trace>
  <inkml:trace contextRef="#ctx0" brushRef="#br0" timeOffset="88">17976 11592 8177,'0'-24'1850,"-5"2"-328,4 16-852,-4 1 1,5 6-4,0 3 0,0 4 239,0 7 0,0 3-170,0 5-1,0 8-265,0 4 1,0 3-3,0 0 1,0-1-169,0 4 0,0 1-137,0 4 0,0-5-95,0-3 0,-4 0-256,0-4 1,1 0 9,3-11 1,0 1 92,0-9 1,1 1 406,3-5 0,-2-5-25,6-2-179,-6 3 0,5-6-31,-3 3 0,-2-3-556,6-1-344,-6-5 1,5-2-2345,-4-4 3157,-1 5 0,3-4 0,-5 3 0</inkml:trace>
  <inkml:trace contextRef="#ctx0" brushRef="#br0" timeOffset="89">10187 11889 8195,'-5'-6'851,"-1"-4"-460,0 3 0,-1-3 92,3 3 0,3-4-148,-3 4 0,4 0 126,4 0 1,3 3-71,4-4 0,0 1-15,1-5 1,4 5-124,3-1 0,2 0-23,-2-3 0,2 5-112,-2 2 1,2 3 73,-2 1 0,2 0-94,-2 0 1,-2 2 79,-2 6 0,-6-1-423,-2 9 0,-4 1 153,1 2 0,-5 3-254,-7 1 0,-1 1 38,-10 3 0,0-2-145,-4 5 0,0 0 68,0 0 0,1 3 103,-1-2 1,-4 0 119,0 0 0,6-3-39,6-6 1,2 1 344,2 0 1,4-5 17,3-3 1,3-2 27,1-2 1,1-1-50,3-2 0,3-3 167,4-5-1,5 0 143,4 0 0,2-1-119,5-3 0,-2-2-409,6-6 0,-6 2 144,2 3 0,-3-4-165,-1 4 0,-4 0 142,0 0 0,-5 3-741,1-4 85,-7 6-170,2-3 291,-9 5 198,4-5 356,-5 3-172,0-3 56,0 5 762,0 5-228,0-3-224,0 8 0,-1-5-223,-3 3 45,3 2 1,-3-8-80,8 6 1,0-6 65,7 2 0,-2-3-23,6-1 1,-1 0-2,1 0 0,-1-3 65,5-1 0,-5-5-19,2 1 0,0-1 136,-1 2 1,1-3-10,-5 2-27,0-2-209,1-2 0,-5 2 107,1 3 1,-5 0 10,0 4 60,-1 1-479,-2-3-41,0 5 125,0 5 112,0 2-87,0 4 159,0 0 1,5 0-65,2-4 1,3 0 43,2-4 0,-1-1 28,1 1 0,-1-1 22,1-2 1,-1 0-8,0 0 0,-3 0 99,0 0 0,-1 0-108,5 0 0,-1-4 135,1 0 0,-1-1-66,0 1 1,-1 2 97,-2-6 0,2 6-56,-2-2 0,-2-1-43,2 1 0,-4 0-18,3 4 0,-4 1-4,1 3 1,-3 2-41,-1 6 0,0-1 55,0 1 1,-1 0-576,-3 4 1,3-2 227,-3 5 0,4-4 327,4 4 0,-3 0 0,4 4 0</inkml:trace>
  <inkml:trace contextRef="#ctx0" brushRef="#br0" timeOffset="90">11329 12129 8194,'0'-8'-185,"0"1"252,-5 4 1040,4-7-259,-4 4-398,5-6 0,1 6-15,3 2 0,-1-1-153,4 1 1,-3 0 13,4 4 0,-4 2-19,3 2 0,-4-2-261,0 6 0,-1 1 92,-2 6 0,0-1-183,0 5 0,0-4-19,0 4 1,0-1-122,0 1 1,-4-1 150,0-3 0,0-6-31,4 2 0,0-2 86,0 2 0,-1-4-2,-3-3 0,3-2 122,-3 2-79,3-3 179,6 4 1,1-9-27,6 1 1,-1-6-46,1 1 0,3-3-102,0-4 1,5 1-11,-1-5 1,2 1-58,-2-1 1,2-2 116,-2 6 0,-2 0-221,-2 4 128,-2 4-84,-2 2 0,-4 6 10,-4 3 0,-1 3 41,-2 4 0,0 4 34,0 0 0,0 6 11,0-2 0,0-1-303,0 1 0,0 0 92,0 3 0,3-4-182,1-3 0,5 2 106,-1-2 0,2-1-687,1-6 0,1 1-21,-1-6 988,1 6 0,4-7 0,2 3 0</inkml:trace>
  <inkml:trace contextRef="#ctx0" brushRef="#br0" timeOffset="91">12312 11935 8329,'0'-23'767,"0"5"1,1 2 84,3 4-370,-3 6 0,5 1 197,-2 5 1,-3 1-189,3 3 0,-2 4-231,-2 7 0,0 4 16,0 7 0,0 0-241,0 4 1,0-3 143,0 3 1,0-4 96,0 0 0,0-3 0,0-4 0,1 2 243,3-6-111,-3 0-462,4-4-197,-5-4 4,0-2 247,-5-5 0,-7 0 0,-5 0 0</inkml:trace>
  <inkml:trace contextRef="#ctx0" brushRef="#br0" timeOffset="92">12072 12083 8292,'5'-6'397,"-3"0"212,6 2 1,0 3-51,3-3 0,4-1-172,1 1 1,4 0 188,-1 4 0,6-4-122,2 0 0,5 1-714,-2 3 0,4 0 290,4 0 0,-5 0-30,6 0 0,-6 0 0,6 0 0</inkml:trace>
  <inkml:trace contextRef="#ctx0" brushRef="#br0" timeOffset="93">13031 12072 8258,'0'-6'1214,"0"0"-408,0 6 0,1 6-435,3 1 1,-2 3-48,1 2 0,-1-1-155,-2 1 0,3-1-18,1 0 0,1 1-121,-1-1 0,-3 1 66,3-1 1,3-5-132,0-2 0,3 1 14,2-1 0,0 0 85,4-4 1,-2-4-37,5 0 0,-4-5 61,4 2 1,-4-7-53,4-1 1,-5-1 35,1 5 0,-3 0 7,-5-1 1,2-3-49,-5 0 1,4-1-143,-4 5 0,-1 3-46,-3 1 136,0 4-337,0-2 200,0 5 129,0 5 0,0 2 12,0 4 1,0 0-15,0 1 0,0-1 9,0 1 1,2-1 7,1 1 0,0-1-158,5 0 0,-1-4 138,5-3 1,-1-2 79,0 2 1,1-3-79,-1 3 0,4-7 137,1 0 0,4-6-17,-1 1 0,-1-2-28,1-1 0,-4-1-41,4 1 1,-5-1 18,1 1 1,-2-1 32,-2 1 1,0 3 11,-4 1 254,3 4-251,-8-2 120,8 5 1,-9 1-71,3 3 1,-3 3-45,-1 4 1,1 2-45,3 2 1,-3-1 7,3 5 0,-2-5-673,-2 1 0,3 3 287,1 1 0,4-3-2104,-4 0 2433,4-4 0,-1 5 0,4 1 0</inkml:trace>
  <inkml:trace contextRef="#ctx0" brushRef="#br0" timeOffset="94">14516 11935 8141,'0'-24'342,"0"7"472,0 7-270,0 9 1,0-3 463,0 8 0,0-2-345,0 6 1,0 1-219,0 6 1,0 3-298,0 5 0,0-1 93,0 1 0,0 4-390,0 0 0,0-1-57,0-3 1,0-1-312,0-3 0,5 1 13,3-5 0,-2-3-598,2-5 1,-5-3-1923,5 4 3024,-5-6 0,7 3 0,-4-5 0</inkml:trace>
  <inkml:trace contextRef="#ctx0" brushRef="#br0" timeOffset="95">14379 12072 8141,'-6'-12'297,"-3"5"-297,5-1 0,0 4 815,4-3 1,5 4 43,3-1 0,2-1 133,1 2 1,7-1-528,5 4 0,4-2-194,3-1 0,3 1-736,-3-1 0,3 1 353,2 2 0,2 0-1195,-3 0 0,3 0 779,-7 0 0,3 0 528,1 0 0,1 0 0,-1 0 0</inkml:trace>
  <inkml:trace contextRef="#ctx0" brushRef="#br0" timeOffset="96">15167 11980 8161,'-4'-11'680,"0"0"1025,0 4 207,4-3-1331,0 9 1,2-3 61,2 8 1,-3-2-209,3 6 0,1 0-354,-1 3 1,1 0-32,-2 1 1,-1-1-179,1 1 0,0-1 186,1 1 1,-3-1-115,3 0 1,-2 1-618,2-1 0,-2-3 279,1 0 0,0-6-477,1 2 206,-3-3 601,9-1 1,-7-1-7,4-3 0,1 2 242,3-6 1,1 0 97,-1-3 1,1-4-127,-1-1 1,4 0 8,0 1 1,4 2-36,-3-2 0,-1 0 240,-4 3 0,-3-2 170,0 7 493,-1 1-174,5 1-390,-1 5 1,-1 5-197,-2 3 1,2 3-187,-2 5 1,-2-4-53,1 4 1,-3 0 154,4-1 1,-6 2-1078,2-2 0,1 2 492,-1 2 1,0 2-3081,-4-2 3487,0 3 0,0 1 0,0-1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17:32:17.79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3712 3461 8159,'-12'-6'400,"1"5"43,5-4-63,1 5 210,5 0-397,0 5 1,0 2 78,0 4 0,0 4 107,0 0-66,0 6-210,0 2 84,0 1 1,0 4 188,0-6-428,0 1 71,0 0 1,0-4 220,0 0-379,0 0 148,0-1 0,0 2-83,0-5 57,0 1 1,0-9-51,0 1 1,0-4 84,0 3-14,0-4 76,0 2-17,0-5 178,5-5-115,1-1 0,5-7-31,1-2-233,-1-3 190,6-5 0,-5 1-323,4 3 136,-4 3-13,5-1-35,-5 10 189,5-8-2,-11 8 0,4 1 233,-2 2-8,2 3-275,2 1 315,-1 0-272,1 0 44,-1 0 156,0 0-57,-4 5 0,2 1 423,-6 6-252,1 4 82,1-3 1,-3 8-133,3-3 1,-2 1-208,1 0 1,1-4-226,-1 5 1,1-5 272,3 4-1734,2-5 1118,-4 2 1,7-4 70,2-1 443,-2 1 0,14 4 0,-3 2 0</inkml:trace>
  <inkml:trace contextRef="#ctx0" brushRef="#br0" timeOffset="1">6281 3678 8227,'0'-12'0,"-1"1"89,-3-1 1,3 5 217,-3-1 1,3 4 354,1-3-475,0 4 0,0-7 164,0 2 1,0 2-87,0-2 0,4 5 140,0-5 0,1 5-140,-1 0 0,-2 1-197,6 2 1,-6 2-6,2 1 0,1 8-6,-1 4 0,0 5 82,-4-1 0,0 3-141,0 1 1,0-4-329,0 0 257,0 0 0,0-2-1,0-1-271,0 1 207,5-4 1,-3 2 35,6-7-82,-5 2 171,7-9 0,-8 4-24,6-5 181,-6 0-80,8 0 1,-3-1 181,4-3-240,1-2 0,-1-9 13,1 0 0,-1-7 21,0-1 1,5-1-172,-1-6 0,4 5 109,-4 3 1,0 0-65,-3 7 1,-1 5 130,1 6 1,-5 3 42,1 1-104,-6 0 1,3 5 417,-5 2-237,0 8 0,4 3 58,0 5 1,0-4-151,-4 0 1,0 0-61,0 4 1,1-1 192,3-3-45,-3 2-453,9-3 212,-3 0 0,0-2-964,1-4 716,-6-1 1,7 1-821,-5-1 290,5-5 0,-6-1-936,4-5 1794,1 0 0,3 0 0,1 0 0</inkml:trace>
  <inkml:trace contextRef="#ctx0" brushRef="#br0" timeOffset="2">6830 3335 8423,'0'-29'0,"0"2"0,0 8 0,1 3 748,3 4-367,-3 1 1,9-1 433,-2 1-501,-3-1 0,5 1-70,-2 0 1,2 0 33,1 4 0,1 0 125,-1 4-623,0 1 257,1-3 135,-1 5 1,-1 2-178,-2 1 0,1 0-601,-5 5 371,0-1 149,-4 5-463,0-1 374,0 0 0,-2 5-110,-2-1 23,3 0 95,-9 2 1,5-1 49,-3 3 278,-2-2-262,9-6 326,-4 6-299,5-5 172,0 5-33,0-6 1,0-3 175,0-1 0,1-4-119,3 1 0,-2-3-54,6-1 1,0 0 7,3 0 1,6 0-744,2 0 1,2 0-44,2 0 0,0 0-1105,0 0 1815,5 0 0,1-5 0,5-1 0</inkml:trace>
  <inkml:trace contextRef="#ctx0" brushRef="#br0" timeOffset="3">7606 3358 8330,'-5'-12'380,"-1"1"0,-4 3-310,2 1-80,3 4 639,5-2 0,-1 6-196,-3 3 0,1 2-75,-4 6 1,4 4-137,-1 3 1,-1 4-95,2 4 1,-1 2 110,4 5 0,0 1-27,0-1 1,0 0 74,0 0 0,0-4 75,0-4 0,0-2-173,0-1 1,0-5-246,0-3 1,4-2 261,-1-2-469,1-4-3337,-4 3 1691,0-9 1909,0 4 0,-10-5 0,-3 0 0</inkml:trace>
  <inkml:trace contextRef="#ctx0" brushRef="#br0" timeOffset="4">7309 3746 8243,'-6'-6'368,"1"1"-198,5 5 426,0 0-56,5 0 0,3-4-148,7 0 1,4-4 86,8 5 0,3-6-130,8 1-857,-2-2 438,8-1 0,-5 0-602,3 4-394,3-3 1001,-10 8 1,3-7-44,-7 6 0,2-6 1,-4 2-1</inkml:trace>
  <inkml:trace contextRef="#ctx0" brushRef="#br0" timeOffset="5">8017 3552 8314,'0'-12'1610,"0"1"-1094,0 0-119,0 4 22,0 2-63,0 5 0,0 5-190,0 3 0,4 2 10,0 1-88,0 6 0,1-3 53,3 5 0,-2-4-295,2 4 1,-6-4-36,2 4 1,1-5-15,-1 2 0,3-4 126,-3 0 1,1-5 58,-1 1-320,-3-5 325,9 2 131,-8-5-125,8 0 1,-5-2 30,3-1 1,2-4-20,-3-4 0,7-2 7,2-2 0,3 2 6,-4-2 0,5 2-114,-1 2 0,-2-1 127,-2 1-21,3 5 1,-6 1 216,4 5 1,-8 0-60,0 0-90,-5 0 1,5 5 145,-4 2 1,1 3-99,-1 2 187,-3 4-87,10-3 0,-10 5-290,3-3 46,2-2 1,-3 4-89,4-1 0,-3-4-331,4 4 0,-5-4-1112,5 0 1030,-5-1 0,7-3-116,-3-1-964,3-4 1599,-3 7 0,8-4 0,-2 6 0</inkml:trace>
  <inkml:trace contextRef="#ctx0" brushRef="#br0" timeOffset="6">9194 3461 8222,'-5'-12'378,"-2"1"-360,1-1-66,1 6 331,5 1 621,0 5 1,0 5-421,0 3 248,0 2-395,0 6 0,-4 2 55,0 5-14,-5 0-233,8-1 1,-8 5-166,5 0 163,1-1 0,3-3 22,0 0 1,0-1-267,0-3 0,0-2-294,0-1 325,0-4-2108,0 5 1017,5-6 1161,-4-4 0,4-2 0,-5-5 0</inkml:trace>
  <inkml:trace contextRef="#ctx0" brushRef="#br0" timeOffset="7">8920 3678 8200,'0'-12'1867,"0"6"-1466,0 1 0,5 5 148,2 0 0,5-2-199,3-1 0,4 0 85,8-5 1,3 5-304,8-5 1,-1 4-282,5-3 0,0 4-1801,3-1 1362,1-2 1,-5 5 587,-3-3 0,-3-3 0,0 1 0</inkml:trace>
  <inkml:trace contextRef="#ctx0" brushRef="#br0" timeOffset="8">9902 3312 8260,'-5'-18'2357,"4"2"-2189,-5 4-60,6 6 847,0 1-251,0 5-788,0 5 0,0 5 193,0 5-237,0 6 90,-5-4 0,3 10 218,-6 0-259,6-1 51,-8-3 0,8 0-65,-2 0 118,3-5-12,1 3 1,0-7-62,0 5 38,5-5 34,-3 3-104,8-11 100,-4 4 1,7-7 13,2 4-729,-2-4 462,3 2 1,-1-5-102,1 0-889,-1 0 769,-4 0 0,-1-1-867,-2-3 610,2 3 439,-9-10 0,5 9 272,-6-6 0,0 6 0,0-8 0,0 3 0,0-4 0,0 3-24,0 1-95,0-1 119,0-3 1246,0 4-341,0-3 376,0 9-364,0-4-205,0 5-269,0 10-191,0-2-148,0 8 117,0 1 0,0 0 158,0 6-298,-6 0 90,5 0 0,-4 0 74,5 0-291,0-1 27,0 1 0,4 0-98,0 0-498,5 0 366,-8-6-1223,9 5 989,-4-9 0,2-1 1,0-4 0,0-5 482,8 0 0,1-1 0,6-2 0</inkml:trace>
  <inkml:trace contextRef="#ctx0" brushRef="#br0" timeOffset="9">10633 3175 8125,'-17'-5'0,"10"2"1234,-1-4-983,6 4 0,-2 3-241,0 8 677,-5 7-400,8 3 180,-9 5 0,5 0 538,-3-1 0,-2 8-411,2 4 63,-2 0-307,4 16 1,-3-9-117,5 9 0,0 1-374,4-2 1,0 1-799,0-5 745,5-9 1,0 1-676,3-11 0,6 1 439,-3-4 0,3-2-1717,-2-2 1051,-1-2 1095,1-6 0,-1 6 0,0 1 0</inkml:trace>
  <inkml:trace contextRef="#ctx0" brushRef="#br0" timeOffset="10">2387 4751 8181,'0'-6'-1560,"0"-1"1239,0 4 218,0 1 1,0-4 164,0 2 676,-5 3-85,4-4-301,-4 5 1005,5 0-938,5 0-264,1 0 0,7 1 159,2 3-101,-2-3-51,13 4 1,0-5-54,12 0 79,7 0 1,7 0-1654,5 0 1479,-23-2 0,0-1 1,-2 2-1,0 0 98,4-3 1,1 0-138,0 3 1,1-1 88,4 0 0,1-1 0,1 1 1,2 1 39,5-1 1,1 0 8,0-3 0,1 1-465,3 3 0,2 1 0,3-5 0,0-1 361,-18 4 1,0-1-1,0 1-267,20-1 1,1 1 0,-15-1 0,2-1-1,-1 1 309,-2 0 0,0 1 0,1-1-257,3 0 0,2-1 0,0 1 0,-2-1 0,0 0 0,1 0 281,5 1 1,1-1-1,-1 0-347,-6 0 1,0 0 0,1 1 298,-4 0 0,1 0 0,1 0 1,-1 0-1,7 0 0,0 1 0,0 0 33,4-1 1,1 0 0,1 1-109,-12 1 0,0 1 0,0 0 0,-2-2 80,9-1 1,-2-1-1,2 1 1,-8 2-1,2 1 1,0 0-1,0-1-24,-1-1 0,-1 0 0,1 0 0,-1 0 28,0 0 1,0 0-1,1 0 1,0 1-37,5-1 1,0 0-1,2 1 1,-2-1-1,-3 0 1,1 0-1,-1-1 1,0 1 4,2 1 0,1 0 0,-1 1 0,0-2 36,-3 0 0,-1 0 0,1-1 0,1 2-26,6 0 1,2 1 0,-1 0-1,0-1 1,-6 0 0,0-2-1,-1 0 1,1 1 13,7 1 1,0 1-1,0-1 1,0 0 4,-3-1 1,0-1-1,-1 1 1,1 0 9,3 1 0,0 1 0,1 0 0,-2-1 23,-5 0 1,-1 0-1,1-1 1,0 1-43,7 1 0,2 0 0,-1 1 1,0-2-1,-6 1 0,-2-1 1,1 0-1,1 0 24,6 0 1,0 0 0,0 0 0,0 0-94,-5 0 1,-1 0-1,1 0 1,0 0 69,3 1 0,2 0 0,-1 0 0,-1 0 0,-5 0 0,-1 0 1,-1 0-1,2 0-20,2 0 1,2 0 0,-1 0-1,0 0 20,-2 0 0,-1 0 0,0 0 1,1 0-7,1 0 1,1 0 0,-1 0 0,0 0 0,-2 1 0,-1 0 0,0 0 0,0 0-36,-1 0 0,-1-1 0,1 1 0,-2 1 43,-1 0 0,-1 0 1,0 1-1,0-2 7,15 0 1,-1-1-1,0 1-71,-4 2 1,-1 1 0,-1-1 98,-1-2 1,-2-2 0,0 2 0,-6 2 0,0 0-1,-2 0-53,17-1 0,-2 0 1,-6 2-1,-3-1 231,-6 0 1,-2-2 0,-8 1 0,-1 0-187,21-2-204,-15 0 193,-19 0 1717,-12 0-1755,-5 0 1,-20 0-311,-5 0 0,-11 0-1096,0 0 1400,-8 5 0,-3-4 0,-4 5 0</inkml:trace>
  <inkml:trace contextRef="#ctx0" brushRef="#br0" timeOffset="11">3712 5162 8258,'-7'-6'271,"2"-4"0,4 8-190,-3-1 330,3-4-1,-4 6-2,0-4-155,4 5-22,-4 0 0,-1 0 94,-1 0 1,0 1 53,0 3-392,-1 2 202,-3 6 0,-1 4 253,1 3-487,0 3 222,-1 6 1,5-3-117,-1 6-11,0-1 0,1 3 31,-1-2 0,6 3-234,-2 0 323,2 0-787,2 1 565,6-2 0,0-9 4,5 2-17,6-2 128,1-1 0,8-5 53,1-3 1,5-3 138,-2-5 0,3-2 295,1-5-291,6-5 1,-4-6 54,6-8-5,0-3-387,4-6 0,-2 2 111,-2-9 127,3 4 0,-14-14 7,4 3 1,-6-2-18,-3-2 1,-4-4 123,-11-4-1011,-4 4 721,-2-1 0,-10 15-125,-3 6 1,-13 2-216,-10 5 1,-8 8-888,-11 11 647,-2 3-232,-5 6 1,1 6-387,3 8 0,7 4 1214,8 4 0,0 1 0,4 2 0,2-2 0</inkml:trace>
  <inkml:trace contextRef="#ctx0" brushRef="#br0" timeOffset="12">7915 4934 8495,'0'-12'500,"-5"1"138,3 5-563,-3-5 408,5 5 120,0 0 0,0-4-120,0 8-158,0-3 89,0 5-324,5 0-28,-3 0 0,3 5 126,-5 3-114,0 7 0,-2-1 83,-1 5-136,-4 0 152,-4 9 0,-2-2 44,-2 4-331,2 0 225,-3 5 0,4-2 128,1-3-271,5 3 42,-5-9 1,6 4-109,-2-5 35,2 0 1,5-4-2,0 0 107,0-5 1,6 2 18,5-4 211,1-6-228,9 4 0,-7-8-4,5 1 241,0-1-232,4-7 0,0 2 96,0-5-357,-5 6 287,-2-8 1,-4 7-980,-1-4 321,-5 4-537,-1-2-434,-5 5 983,0-5-1231,0 4 357,-5-4 1444,4 5 0,-14 0 0,2 0 0</inkml:trace>
  <inkml:trace contextRef="#ctx0" brushRef="#br0" timeOffset="13">8017 5162 8279,'-6'-11'1644,"1"-1"-1136,5 6-486,0 1 741,0 5-474,0 5-67,0 1 1,1 11 159,3 2 46,-3 2-222,4 7 1,-1-2-95,0 4 0,1-3 89,-1 3 1,-3 1-274,3 3 163,-3-5-130,-1 4 1,4-9-356,0 3 312,0-3-7,-4-6 1,0-2-158,0-4 231,0-1-1286,0 1 402,0-6 410,0-1 489,0-5 0,0 0 0</inkml:trace>
  <inkml:trace contextRef="#ctx0" brushRef="#br0" timeOffset="14">8451 4854 8477,'-6'-6'1194,"-4"-5"0,9 13-270,-3 1-484,3 4-185,1 19 0,-4-5 626,0 9 1,-4 3 63,5 9-415,-6 5-614,7 10 1,-6 1 459,4 3-4032,0 3 3286,3-30 0,2 0 0,1-1 0,1-1 370,0 0 0,2 1 0,-1-1 0,2 1 0,-1 1 0,1 0 0</inkml:trace>
  <inkml:trace contextRef="#ctx0" brushRef="#br1" timeOffset="15">12312 14813 8630,'-5'-17'-18,"3"5"15,-1-4 1,1 2-383,2-1 1,0 3 281,0-4 1,-5 2 471,-2-1 1,-4 2-143,0-2 0,-7-1-46,-5 1 1,-5-1 83,-6 5 0,-8-1-131,0 1 0,-6 1 105,3 2 0,-2-1-286,-7 6 1,5-1 484,-4 4 0,4 2-117,0 6 0,-4 2 56,-5 13 1,5-2-163,-4 10 1,8 1-17,-1 6 0,4-1-21,4 4 0,4 0 85,8 1 0,3 2-280,8-2 1,4-1 133,7 1 1,6 3-104,9 5 1,4-1-28,11-3 1,1-4-129,12 0 1,3-9 126,11 1 1,-20-19 0,1-1 9,3 0 1,2-1-1,2 0 1,1-2-1,3-4 1,2-1-1,0-1 1,1-1 0,2-1-1,0-1 1,0-2-1,2-2-67,-1 0 1,1-2 0,1-1 0,-1-1 78,-2-2 1,0 0 0,-1 0 0,-1-3-240,-4-1 0,0-2 0,-1-1 1,0-1 286,0-2 0,-2-2 0,-2 1 0,-2-2 96,-4-1 0,-1-2 0,-4-3 1,-3-1-269,-2 0 1,-3-1-1,-3-3 1,-4-1 143,-2 1 0,-2 0 1,-2-2-1,-4 0-243,-2 0 1,-5 0 0,-3-1 0,-5 1 111,-6 0 1,-5 0 0,-3 1-1,-2 1-610,-5 3 1,-2 1 0,-5 1 0,-3 3 367,-1 7 1,-3 4 0,-1-1 0,-2 4-933,-3 5 0,0 2 1277,-3 0 0,0 1 0,2 3 0,-2 2 0,-2-1 0,-1 0 0</inkml:trace>
  <inkml:trace contextRef="#ctx0" brushRef="#br0" timeOffset="17">3917 6464 8279,'-5'-11'-671,"4"3"268,-3 1 1019,3 4 0,0-6 382,-3 5-203,3 1-286,-4 3-376,5 0 36,0 5 1,0 1 177,0 5-160,0 6 0,0-1 342,0 3-357,0 8 1,1-8 101,3 8 1,-3-2-28,3 2 1,-2-2-112,2 6 1,-3-2 100,3 1 1,1-1-182,-1-2 1,0-3 9,-4 3 1,4-3-88,-1-1 1,1-4 105,-4 0 0,4-5 73,0 1-106,0-2 50,-4-2 1,1-5-196,3-2 261,-3-2 475,4-2-585,-5 0-594,0-6-584,0 5-1477,0-9 290,0 9 2307,0-4 0,0 5 0,0 0 0</inkml:trace>
  <inkml:trace contextRef="#ctx0" brushRef="#br0" timeOffset="18">7846 6259 8368,'-5'-18'0,"4"1"524,-3 6-327,3 0 1,1-1 197,0 1 65,0-1-65,0 6 298,0-4-377,0 9 112,0-5-232,0 6 1,0 6 38,0 1 1,0 5-237,0 3 1,0-3 113,0 4 0,0 1-88,0 2 0,0 3-29,0 1 0,-4 0 32,0 0 1,-4 3-79,5 1 1,-1 0 87,4-5 1,0 1-126,0 0 1,1-4 87,3 0 0,2-5-83,6 1 0,-1-6 103,1-1 1,0-6-17,3 2 1,-1-3-15,5-1 1,-5 0-11,2 0 0,0 0-173,-1 0 1,-1-1-260,-6-3 0,2 3-1431,-2-3 821,-3-2-661,5 0 1292,-9-6 0,6 2 430,-4 2 0,-1-2 0,1 3 0,-1 0 0,-2 0 0,0-1 0,0-3 0,0-1 0,0 1 0,0-1-23,0 1 1,-2 3 54,-1 1 1189,1-1-446,-3-3 692,5 4-422,0 2-55,0 5-713,0 5 1,0 7-18,0 7 1,0 0-191,0 4 0,-1-3 140,-3 7 0,3 1-186,-3-2 1,3 5 47,1-5 1,0 5-177,0-5 0,0 1-92,0-4 1,0-2-1,0-2 0,0-2-114,0-6 1,4 1-336,-1-1 0,3-4-120,-3-4 0,0-1 8,5-2 757,-6 0 0,8 0 0,-3 0 0</inkml:trace>
  <inkml:trace contextRef="#ctx0" brushRef="#br0" timeOffset="19">8189 6316 8448,'0'-17'130,"0"5"0,1-5 23,3 6 1,2-1 290,6 1 1,0-4 118,4-1 1,1-3-128,6 4 0,1-5-317,3 1 1,-2 2 174,6 2 0,-6 4-437,2 3 0,-4 3-13,-4 5 1,1 0 0,-5 0 1,-1 5 117,-6 3 1,-3 2-174,-5 1 1,-1 4 24,-3 1 1,-3 4 164,-4-1 0,-4-1 182,0 1 0,-1-4-107,5 4 1,-4-5 113,-1 1 1,2-2-64,7-2 1,-2-3 494,5 0-448,-5-6 0,8 4 208,-3-2-336,3-2 98,1 3 0,1-5-80,3 0 0,0 3 67,7 1 0,-2 0-49,6-4 1,3 4 37,1 0 0,7-1-2,0-3 1,5 4 2,-5 0 1,5 5 15,-5-1 0,1-2 68,-4 1 1,-5 1-81,-3 4 1,-4 0 140,-3 3 0,1-1-141,-5 5 0,-3 0 168,-9 4 0,-2 0-57,-13 0 0,-3 4-22,-12-1 0,-1 2-42,-6-1 1,2-3-162,-7 3 0,4-5-635,5-3 1,1-1 153,6-3 491,5-7 0,1 9 0,5-6 0,0 6 0</inkml:trace>
  <inkml:trace contextRef="#ctx0" brushRef="#br0" timeOffset="20">13796 14642 8241,'0'-12'-486,"0"5"-609,0-1 1104,0 0 0,-5-3 547,-2-1 1,-3 1-391,-2 0 1,-4 3-7,-3 0 0,-6 2-217,-5-2 0,-4 0 53,-8 4 0,-4 0 42,1 4 0,-6 1-46,-6 3 1,2-1 185,-2 4 0,2 1-307,-5 3 1,4 2 459,-1 2 1,5 8-172,21-8 1,1 0 0,2 2 0,0 1-52,-3 0 0,1 2 0,3-1 0,2 1 239,-21 22 0,3 1-266,9-5 1,7 4-75,12-4 1,3 1 100,5 0 1,7-4-260,7 3 1,5 1 173,3 0 1,3-1-69,5-4 1,8 0 160,4 0 0,10-4-133,1-4 1,6-2 298,-2-1 1,3-5-105,-4-3 1,6-2-38,-2-2 0,-1-4-45,2-4 1,-5-1-150,4-2 0,-1-2 110,2-1 1,0-5-28,-4-7 1,1-4 27,-2-8 1,-3-3-30,-1-8 0,-19 17 1,-1 0-111,0-3 1,0-2 93,-3 1 1,0-2 0,4-3-1,0-2 23,-4 0 0,-2-1-79,2 0 1,-2-1-431,-5 5 1,-1 0 335,1-5 0,-2 2 0,-2-18-407,-7-7 1,-17 2-65,-17-2 1,10 31 0,-4 2 80,-9-1 0,-3 4 0,-2 2 0,-3 4-661,-7 2 1,-3 3 1186,0 0 0,-2 2 0,-4 4 0,-2 2 0,-2 0 0,0 0 0</inkml:trace>
  <inkml:trace contextRef="#ctx0" brushRef="#br0" timeOffset="21">3837 7778 8460,'0'-12'-552,"0"6"291,0-4 1,0 7-46,0-4 932,5 4-387,2-7 0,4 7-69,1-4 781,-1-1-602,1 2 1,3-3 255,0 5-342,5 0 1,-7 0-134,2 1 0,2-1 54,-2 4 1,4 0-153,-4 0 1,0 5 139,-3 3 0,-2 2-116,-2 1-62,2 6 1,-9 0 99,3 6 0,-4 1 1,-4 3 0,-7 2 78,-8 5-60,-3-4-37,-1 3 0,0-4-202,0 5 197,1 0 0,-1-1-112,0-2 0,0-3 183,0-6-58,5 1 23,2-5-57,5 4 0,4-10 43,3 4-55,3-9 5,1 3 1,0-7 253,0 5-243,0-6 0,6 3 301,6-5 35,4 0-149,7 0 1,1 0 108,3 0 0,2 0 105,5 0-298,6 0-597,-5 0 590,10 0 1,-6 0 162,3 0-313,-3 0 152,-4 0 1,-5 1-70,0 3-48,-4-3 0,-2 6-21,-5-3 1,-9-3 28,2 3 81,-4-3-773,-1-1 1045,-2 0-1603,-5 0 874,-5 0 1,-2 0-180,-4 0-2338,0 0 2850,-1-5 0,1-1 0,-1-6 0</inkml:trace>
  <inkml:trace contextRef="#ctx0" brushRef="#br0" timeOffset="22">7938 7492 8552,'0'-18'191,"0"2"1,0 4 59,0 1 1,0 3 0,0 1 0,0 3 74,0-4 0,0 5 538,0-5-406,0 5-297,0-2 5,0 5-80,-6 0 1,0 10 83,-5 6-18,-1 4 0,-3 4 170,0 3-313,0 2 20,-2 5 1,8-1 201,-2-2-323,2 2 83,3-4 0,-3 1-34,5 1 16,0-6 1,4 4 172,0-2-270,5-8 65,1 8 0,7-15 3,2 4 1,-1-5 86,5-3-54,5-3-233,1-5 250,3 0 0,-6 0-32,1 0-621,0-5 370,-5-2 0,1 0-1403,-8-1 1137,3 5 1,-13-7-114,3 3 1,-2 0 667,-2 0 0,-6-1 0,0-3 0</inkml:trace>
  <inkml:trace contextRef="#ctx0" brushRef="#br0" timeOffset="23">8086 7698 8552,'0'-12'1191,"0"6"-622,0 1-250,-5 5 1,4 6 31,-3 6-140,3 4 1,1 8 210,0 3-368,0-3 8,0 9 1,0-4-256,0 5 155,0-4 1,0 1 305,0-4-948,0 0 468,0-5 0,0 0-73,0-3-624,0-2 227,0-11 158,0 4-133,0-9 657,5 4 0,6-5 0,7 0 0</inkml:trace>
  <inkml:trace contextRef="#ctx0" brushRef="#br0" timeOffset="24">8371 7469 8431,'0'-16'0,"0"3"0,0-2 1031,11 7-612,-4-2 0,14 5 297,-6-3-446,5-2-51,-7 4 0,8-2-70,-2 1 53,3 4 1,5-6-157,-1 5 0,2 1 157,-1 3 67,-3 0-718,4 0 362,-5 0 0,0 1 246,-1 3-615,-4 2 334,-1 5 0,-7 2-124,-3 2 253,-2 3 1,-6 10 714,-3 3-349,-7 7-384,-7 2 1,-10 10 495,-2-1-329,11-22 0,0 1 0,-17 22-4,17-23 0,0 0-899,-16 24 1049,0-6 1,7 0-5,6-3 0,5-3 68,10-5 0,1-3-619,6-1 252,0-5 0,0 6 0,0-3 0,0 2 0,0 1 0</inkml:trace>
  <inkml:trace contextRef="#ctx0" brushRef="#br0" timeOffset="25">15338 14733 8309,'-6'-18'0,"-4"2"0,2 4 0,2 1-225,-2-1 0,2 1 242,-2 0 0,-2-2 347,2-2 0,2 2-210,-2-2 0,1 2-36,-5 2 1,1 0-40,0 4 0,-2-3-18,-2 2 0,1 3-33,-5 1 0,-4-1 104,-4 1 0,-8 0-160,0 4 1,-6 2 75,-1 2 1,-8 2 27,-3 5 1,1 2-250,-1 2 0,-1 3 389,-3 5 1,3 5-66,4 2 1,1 4 146,7 5 0,7 1-223,5 6 0,8-4-49,3 0 0,7-1 1,0 5 0,2 1 39,6 3 0,2-7-186,6 2 0,-1-3 146,9 0 1,-5-2-31,5-6 1,-3-1 94,-2-3 0,10 2 83,9-5 1,11-1 120,1-3 0,5-5-60,3-3 1,4-3-239,-1-5 0,2 2 84,-2-5 0,3 0-136,6-4 1,0-5 96,3-3 1,-3-3-133,3-5 1,-29 7 0,0-1 71,0-2 0,0-2 1,1-2-1,-1-1-220,3-2 1,-1 0 0,-3-5 0,0 1 160,3 0 0,0 0 0,-5-4 1,-1-1 62,2 0 0,-3-1 0,-4-2 0,-2-1-19,-1-4 1,-2-1 0,-4 3 0,-3 0-18,-2 0 0,-3-1 0,-2 2 0,-3-1-291,-4-27 0,-15 0 246,3 32 0,-4 1 0,-5 1 1,-3 2-140,-4-1 1,-3 3 0,-3 3 0,-3 3-664,-7 0 0,-2 3 1,2 3-1,-2 2 897,-7 1 0,-2 1 0,0 1 0,0 1 0,-1 0 0,0 2 0</inkml:trace>
  <inkml:trace contextRef="#ctx0" brushRef="#br1" timeOffset="26">3917 9171 12109,'0'-11'-2029,"0"-1"1552,0 6 723,0-4-78,0 8 1,0-4-1,0 2 668,0 3 43,0-4-472,0 5 314,0-5-274,-5 4 107,4-5-484,-4 6 445,5 0-489,0 6 0,-4 0 349,0 5-297,1 6 42,-3 1 225,5 4-416,-4 1 200,0 0 1,2 5-191,-4 2 39,4-2-107,-2 5 1,1-9 169,1 3-271,-1-8 88,4 3 0,0-6-45,0 3-117,0-2 130,0-6-106,0 1 641,0-6-233,0-1 0,1-6 6,3-3 0,-2-2-47,6-6 1,0 1 125,3-1 204,1 1-266,-1-1 0,4 2 205,0 3-172,6-3 1,-4 7 95,6-5-193,0 6 0,0-3 137,0 5-317,0 0 46,0 5 0,-1-3 103,1 6-341,0 0 151,-5 3 0,2 4 75,-5 1-449,6 4 408,-14-7 1,7 8-269,-10-2 22,0 3 198,-4 1 0,-7 4-307,-4 4 330,-5-3-727,-7 5 580,-5-4 111,-1 0 1,-3 0 140,-2-2 1,7-8-3,-3 0 0,0-5-53,4-3 0,3 0 16,4-4 1,5-2-801,-1-5 398,7-5 212,-2-1 0,9-7-1019,-3-2 1268,3-3 0,6-10 0,1-1 0</inkml:trace>
  <inkml:trace contextRef="#ctx0" brushRef="#br0" timeOffset="27">3872 9137 8651,'0'-17'108,"0"-1"502,5 1-307,6-5 1,3 9 96,5-2 375,0 2-406,4 2 1,1 0 49,3-1 0,2 5 135,5-1 0,1 5-97,-1 0-348,0 1 101,-5 2 1,-1 0-1115,-5 0 575,-5 0 261,-2 0-3277,-9 11 3345,-2-4 0,-15 20 0,-3-3 0</inkml:trace>
  <inkml:trace contextRef="#ctx0" brushRef="#br0" timeOffset="28">7629 9022 8398,'-11'-17'-727,"-1"0"364,6 6 182,-4 4 964,9-3-402,-5 4 0,6-2 162,0 1 30,0 4-221,0-7 1,0 8 47,0-6 74,6 5-241,0-7 0,7 9-77,2-3 43,3-2 1,4 5 53,1-3-20,5 2 1,-1 2-86,7 0 0,-1 2-197,9 2 0,0-3 333,4 3-1664,-1-3 1274,-4-1 0,1 1-2,-8 3-451,-2-3 434,-10 4 0,-5 0-309,-6 3 409,-4 2 3,-7 2 0,-2 0-26,-1 3 818,-9-2-797,-6 9 161,-4-5-153,-6 11 1,4-2-25,-3 4-302,3 1 524,-4 13 1,4-2-29,-3 7 72,3 4-79,1-7 1,2 10-338,2-2 252,2-9 1,6 3-182,-1-9 100,1-6 91,5-6-5,0-4 30,6-5-58,0-1 0,0-10 43,0 1-384,0-6 984,0 3-1317,0-5 0,11-5 1,1-1-1</inkml:trace>
  <inkml:trace contextRef="#ctx0" brushRef="#br0" timeOffset="29">8349 8988 8516,'3'-47'0,"1"5"0,6 16 0,2 7 1795,-1 10-1135,6-1 1,-10 8 782,1-1-743,-5 6-316,7 4 1,-8 9 531,6 3-573,-6 13 0,7 5-564,-5 12 76,0-2 1,1 9 323,3-3-3898,-3 8 3131,5-2 1,-5 4 587,2-2 0,-7-8 0,-6 3 0</inkml:trace>
  <inkml:trace contextRef="#ctx0" brushRef="#br0" timeOffset="30">23173 14721 8456,'0'-16'-435,"0"-1"-182,0-2 1,0-1 548,0 5 1,0 0 469,0 3 0,0-3-253,0 0 1,0-4 81,0 4 1,-1-1 65,-3 5 0,0-1-138,-7 1 0,-3 0 3,-9-1 0,-1 5-27,-3-1 1,-8 2-11,-11-2 0,-5 3-46,-6 5 1,24 0 0,0 0-177,-1 0 1,-1 0-1,-1 1 1,0 1 166,0 1 0,0 1 0,0 2 0,1 1-216,-3 3 1,0 3 0,2 1 0,1 1 303,-2 1 0,1 2 0,3 0 0,0 1-60,0 3 0,2 2 0,1-4 1,1 1-55,0 2 0,1 0 0,2 2 0,1 0-42,-17 20 1,8 1-6,7 0 0,10 2 82,5 9 1,7 0-116,9 0 0,13-1 75,9-3 0,12-2-227,8-5 0,-21-25 0,2-2 247,3 1 0,1-2 1,1-1-1,2-2-32,3 1 1,2-1 0,-1-4 0,0-1 83,4 2 0,0-1 0,-2-3 0,0-2-35,-2 0 1,0-1 0,1-1 0,1-1-24,-2-3 0,0 0 1,-1 0-1,-1 0 39,1 0 0,-1 0 1,-1-3-1,0-1 13,-1-1 0,0-1 1,1-2-1,1-2-49,2-2 1,0-2 0,-2-1-1,1 0 8,3-1 1,0-2-1,-6-1 1,0-2-118,1-1 1,-1-2-1,-5-2 1,-1-1 64,1-5 0,-1-1 1,-8 2-1,-2-2-71,-1 0 0,-4-2 0,-4 2 0,-5 0 58,-4 0 0,-4 1-302,-6 0 0,-6-1 0,-9-3 0,-5 0-154,-7 2 1,-6 3-1,-10 0 1,-4 2-222,14 10 1,-2 1 0,-1 1-275,-3-1 0,-3 1 0,0 1 952,-4 2 0,-2 1 0,1 0 0,-3-2 0,1 0 0,-1 0 0</inkml:trace>
  <inkml:trace contextRef="#ctx0" brushRef="#br0" timeOffset="31">3586 10541 8476,'-11'-5'247,"-1"-1"61,1-5 0,1 3 85,2 0-8,3 6 1,5-4-93,0 2 712,0 2-68,0-3-666,0 16-229,0 1 145,0 11 1,-1 5-8,-3 2 51,3 8-241,-9 3 1,3 6 185,-4 3 0,1 0 15,2 4 1,-1 1-225,5-1 1,-3-4 166,3 0-1289,0-3 1108,-1-6 0,4-3-638,-3-8 545,3-2 52,1-5 0,0-5-786,0-3 402,0-3 387,0 0-1579,5-6 1487,-4-1 1,5-5 176,-2 0 0,3 0 0,4 0 0</inkml:trace>
  <inkml:trace contextRef="#ctx0" brushRef="#br0" timeOffset="32">3849 10861 8146,'0'-11'1146,"-5"-1"-219,3 6-166,-3 1-909,5 10 183,5 1 0,-3 11 230,2 2-223,-3 3 158,-1 5 0,0 3 130,0 4-106,0 0-56,0-5 1,1 3-158,3-5 1,-2-1 23,6-3-162,0-5 74,3 4 1,1-11 158,-1 0 1,4 0-17,0-8 1,2 1 54,-2-4 203,3-5-136,5-6 1,5-8-78,2-8 1,3-2 8,1-5 1,-4-5 235,-4 1-1336,3-5 1030,-5 3 1,-1-7-25,-7-3 0,-9 3 209,-3-2-573,-3 2 142,-11 6 0,-5 3 213,-16 8-932,-4 7 358,-16 11 1,-3 11-458,21 5 1,1 4-1326,-28 11 2022,26-1 1,1 3 292,-19 14 0,24-13 0,1 1 0,2-2 0,1 0 0,-1 1 0,0 0 0</inkml:trace>
  <inkml:trace contextRef="#ctx0" brushRef="#br0" timeOffset="33">7481 10370 8568,'-7'-11'0,"-2"-1"0,6 1 309,-1 5 116,4 0 0,5 1 129,-4-1 71,9 0-70,-8 1-272,8 5 1,-9 0-134,4 0-40,-5 0 0,0 5 315,0 2-371,0 9 60,0 1 0,0 11 336,0 3-484,-5 2 76,4 1 0,-8 0 141,5 0 0,0 1-158,4-1 1,0 0-116,0 1 40,0-1 0,4-1 35,0-3 1,1-2 69,-1-5 0,-3-1-363,3-3 1,-3-3 61,-1-4 110,0-1-978,0-5 330,0-1-232,0-5 0,0 0 1</inkml:trace>
  <inkml:trace contextRef="#ctx0" brushRef="#br0" timeOffset="34">7823 10484 8503,'0'-29'0,"0"1"0,0 10 0,0 3 685,5 3-325,-3 0 1,4 1 156,-2-1 205,-3 1-373,4-1 0,-1 5 72,0-1 29,0 6-527,-4-3 0,1 5 131,3 0 0,-3 5-160,3 2 0,-3 3 66,-1 2 0,0 3-51,0 0 0,0 4 133,0-3-315,0 4 159,0-7-15,0 3 1,0-4-21,0-1 139,0 0 0,1 1 178,3-1 0,2-3-6,6-1-134,-1-4 231,1 7-107,4-9 1,-2 6-28,5-3 0,0 1 13,4 2 1,0 3-58,0-2 0,-4 2-3,0 2 0,-4 0-186,4 3 182,-10-2 0,5 9-39,-10-3 15,-1 2 0,-3 3 23,0 3-298,-5-3 263,-1 9 0,-10-9 5,-3 3-414,-3-3 226,-6-1 1,4-5 22,-3-3-202,3-2 155,1-2 0,1-3-281,-1-1 201,5-4-95,1 2-904,11-5 761,-4 0 1,9-9-300,-3-2 786,3-3 0,6-8 0,1-2 0</inkml:trace>
  <inkml:trace contextRef="#ctx0" brushRef="#br1" timeOffset="35">7869 10222 11119,'-11'-23'-1215,"4"5"1964,2 2-272,10 9 0,2-2 712,4 6-770,5-6 1,2 6-26,5-4-105,10 4 0,1-6 222,8 5-836,3 0 419,-5 4 0,6 0-349,0 0 1,-6 2-543,-2 2 0,-6-2 438,-2 6 326,-4-1 1,2 5 0,-5-1-1</inkml:trace>
  <inkml:trace contextRef="#ctx0" brushRef="#br1" timeOffset="36">8600 10119 11208,'5'-12'980,"-4"1"-251,9 5 401,-8 1-77,3 5-531,-5 0 1,1 11-100,3 8 0,-3 8 71,3 7 1,1 5-255,-1 3 247,0 3-350,1 5 0,-3 2-224,6 6 1,-6-1 259,2 0-1810,-3 0 1300,-1-5 0,0-1 187,0-6 150,0 1 0,-3 0 0,-1-3 0,1-3 0,2-2 0,1 1 0</inkml:trace>
  <inkml:trace contextRef="#ctx0" brushRef="#br1" timeOffset="37">17063 16926 10928,'0'-29'-772,"0"1"1107,0 5 0,1 4-164,3 0 1,2 5-31,6-1 1,-2 2 8,-3 1 1,-2 1 46,-5 0 1,-1-1-247,-3 1 1,-8-1 105,-11 1 0,-10 1 38,-9 2 1,-13-1 80,-5 5 1,24 2-1,0 1-352,-1 0 1,-2 2 0,1 1 0,-1 1 280,-3 0 1,0 1-1,-4 2 1,0 0-291,-8 1 1,1 1 0,2 1 0,2 1 381,3 3 1,0 1 0,-1 0 0,0 1-69,3 1 1,1 2 0,1 1 0,1 1-238,4 1 1,2 0 0,5 1 0,2 2 216,1 0 1,4 1 0,-9 24-437,13 4 1,18 2 253,13 5 0,17-5 40,-6-26 1,3-1 0,3 0 0,2-1-115,6 2 1,2-1-1,1-2 1,1-1 29,4-2 0,2-1 0,0-1 0,2-2 166,0-3 0,1-2 0,-1-2 1,1-1-39,1-3 1,1-1 0,-2-2 0,0-2 104,3-1 0,1 0 1,-5-2-1,-1 0-5,-2-2 1,0 0 0,-3-1 0,0-2 128,-3-2 1,0-1 0,-1 0-1,-1-2-62,-1-1 0,-1-1 41,-2-1 1,-1-2 29,24-14 0,-9-6-129,-2-3 0,-9-8-37,-3-7 0,-10-6-168,-15 27 1,-3 0 0,-1-31 45,-5 27 0,-3 0 0,-5 3 1,-3 0-219,-7-2 0,-2 1 1,-4 4-1,-2 2 123,-7 2 0,-3 3 0,1 1 0,-2 2-432,-5 0 1,-3 2-1,-10 0 1,-2 1-208,-5 2 1,-2 0-1,1 1 1,1 1 772,0 4 0,2-1 0,1-1 0,1 1 0,1 1 0,0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9.42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5985 4454 6696,'0'-11'5,"0"-1"706,0 1-474,0-1 106,0 1-8,0 5 0,0-1 10,0 4-27,0 1 0,0-3-302,0 5 0,0 5 59,0 3 1,0 3 51,0 5 1,-6 1-34,-1 6 0,0 5 14,0 3 1,1 3-39,-2 4 1,-2-1-121,2 5 0,-2-6 101,-1 2 1,0-2-90,4-2 0,-3-1 45,2-2 0,-1 0 49,2-4 1,0-4-82,3-4 0,3-5 81,-3 1-71,3-2-5,1-2-73,0-4 1,0-4-188,0-6 0,1-4 85,3-4 1,1-6-387,3-2 1,1-2 166,-5-2 1,4-1-170,0-3 1,-3-2 582,-1-5 0,-2 3 0,2 1 0,-2-1 0,3-3 0</inkml:trace>
  <inkml:trace contextRef="#ctx0" brushRef="#br0" timeOffset="1">5905 4408 8097,'0'-11'-795,"0"3"398,0 1 1622,0 4-309,0-7-550,0 9 0,0-3-228,0 8 0,0 2 55,0 6 1,3 4 147,1 3 1,5 5-77,-1 7 1,-2-1 52,2 8 1,-1 3-83,5 1 0,-1 1-168,1-1 1,0 2-9,3-2 0,-2-3 20,2-1 0,2-2 62,-2-2 0,0-1 33,-3-2 0,-1-3-196,1-6 0,-2 0 90,-3-3 1,2-2-174,-5-6 0,1-1 135,-1-2-1161,-3 2-32,4-9 332,-5 4 0,-5-6 249,-2-3 1,-4-1 580,0-3 0,-11-7 0,-2 3 0</inkml:trace>
  <inkml:trace contextRef="#ctx0" brushRef="#br0" timeOffset="2">5779 5002 8089,'0'-11'455,"5"5"-264,-4 0 1,9 5 252,-2-3 1,7 3-145,4-3 0,3-1-90,1 1 0,3-3 40,1 3 1,0-4-240,-4 5 1,3-5 104,1 4 0,-1-3-688,-3 3 0,0-1-55,0 1 0,0 3 627,0-3 0,5-3 0,1 1 0</inkml:trace>
  <inkml:trace contextRef="#ctx0" brushRef="#br0" timeOffset="3">6807 4477 8091,'-12'-11'0,"1"-1"202,-6 6 0,4-1 23,-6 4 1,3 1 142,-3-1 0,4 1-78,-4 2 1,4 0-190,-4 0 0,3 0 149,-3 0 1,5 2-163,-1 1 0,-1 4-28,1 4 0,-1 1-120,5-1 1,-1 4-57,1 0 0,0 4 78,-1-3 0,1 3-79,-1-4 1,5 1 60,-1 0 1,6-4 22,-2 4 0,3-8 64,1 0 82,0 0 0,5 3-42,2 1 0,8-6 106,4-2 1,7-2 27,1 2 1,8-3-74,-1 3 1,2-3-6,-6-1 1,2 0-16,-5 0 0,2 4-160,-6 0 1,1 5 110,-9-1 1,3 2-217,-7 1 1,3 1-22,-6-1 0,-3 4-25,-1 0 0,-3 2 165,-1-2 1,-9-1-9,-2 5 1,-8-1 138,0 1 1,-4 2-144,-4-1 1,-3-3 141,-8 2 0,2-5-109,-2 1 1,0-3-75,4-4 0,-2 0-20,9-4 0,6 0-208,6-4 0,2 0-385,2 0 458,4 0 0,2-5-674,5-3 1,6-2 915,6-1 0,4-6 0,7-1 0</inkml:trace>
  <inkml:trace contextRef="#ctx0" brushRef="#br0" timeOffset="4">7321 4431 8184,'-5'-6'457,"-2"-4"1,-4 7-68,0-4 1,-1 4 7,1-1 0,-1 3-72,1 1 1,-6 1-126,-2 3 0,2-1-39,-3 4 1,5-3-94,-4 4 0,4-1-179,-4 5 1,5-1 140,-1 1 1,2-1-61,2 0 1,3 1-4,0-1 0,6 1-47,-2-1 0,3 1 106,1-1 0,0-3-150,0-1 1,1 1 140,3 3 1,2-1-3,6-2 1,4 2 58,3-2 1,3 1-56,1-2 0,-1 3 59,1-2 0,0-2-50,0 2 1,4-2 28,-1 2 1,-3 2-27,-4-2 0,-4 1-20,4-2 1,-6 3-22,-1-2 0,-2 2-7,-7 2 1,1-1 128,-4 0 1,-1 1-85,-3-1 1,-3 2 221,-9 2 0,-3-1-70,-7 5 1,0-5 45,-4 1 1,1-2-72,-2-2 0,-1-3-129,6 0 0,-1-5-99,4 5 0,6-5-619,1 0-1599,4-1 1696,5-2 1,4-5 593,6-3 0,9-7 0,6-3 0</inkml:trace>
  <inkml:trace contextRef="#ctx0" brushRef="#br0" timeOffset="5">7618 4511 7961,'-7'-6'1499,"-3"1"-803,9 0-95,-4 3-500,5-3 0,-1 7 128,-3 1 1,3 4-121,-3 4 1,1 6 9,-1 2 0,3 2 31,-3 2 0,-1 4 55,1-1 1,-3 6-49,3-1 1,0-2-189,4 1 0,1-4 89,3 0 0,3-2-69,4-1 0,2-1 88,2-3 1,1-3 23,3-4 1,3-1-18,-3 1 0,1-6 2,-1-2 0,3-3 50,-3-1 0,-1 0-5,1 0 1,0-5-87,4-3 0,0-2 77,-1-1 0,5-6-219,0-2 1,-1-2 115,-3-2 0,-1-4-128,-3 1 1,-3-6 83,-4 1 1,-1 0-332,1 0 0,-6-2-23,-2 3 0,-3 1-162,-1-2 0,-5 7-194,-3 1 0,2 2 251,-2 5 1,1 2-156,-5 7 1,5 0-189,-1 4 827,6 1 0,-9-3 0,5 5 0</inkml:trace>
  <inkml:trace contextRef="#ctx0" brushRef="#br0" timeOffset="6">8326 4420 8220,'0'-8'735,"0"1"-117,-5 4 498,3-2-94,-3 5-384,5 0-465,0 10 1,0-1 90,0 10 1,2 1-250,1 7 0,-1 1 108,2 2 1,1 2-158,-2-5 1,2 3-70,-1-3 0,-1 3-106,4-3 1,-4-4 109,1-4 0,1-5-202,-1 1-135,-1-2 261,-3-2-1161,0-4 909,0-2 0,-1-5-256,-3 0 1,2-2 216,-6-1 0,2-4-21,-2-4 1,-2-1 486,3 1 0,-4-11 0,0-2 0</inkml:trace>
  <inkml:trace contextRef="#ctx0" brushRef="#br0" timeOffset="7">8292 4500 8174,'0'-12'0,"0"5"729,0-1-120,0 6 296,0-3-154,0 5-635,5 0 1,0 1 157,2 3 1,3 2-241,-2 5 0,2 5-66,2-1 0,0 5-96,4-1 0,-6-2 118,5-2 0,-5 1-147,5 0 0,-2-1 70,-2-4 1,5-1 63,-1-2 0,0-2 114,-3-2 1,-1-3-73,0 3 0,5-2 59,-1-2 1,0-2-28,-4-2 1,1 2-25,-1-6 0,1 1-32,-1-5 0,-1 0 51,-2-4 0,2 2-9,-2-5 0,2 4-6,1-4 0,-1 0-45,-2-4 1,1 4 41,-5 0 0,5 5 143,-2-1-54,-2 2 17,5 2-216,-8 5-89,8 0 0,-8 12-9,6 1 0,-5 8 166,0 4 0,2 3 51,-1 1 0,0 0-72,-4 0 1,1 1 210,3 2 1,-3-2-13,3 3 1,1-7 30,-1-1 0,0-3-99,-4 3 1,0-5 188,0 1 0,1 1-399,3 0 0,-3-1 58,3-4 0,-3-3-1001,-1-1 553,5 1-1510,-3 3 521,8-4 1493,-4-2 0,6-5 0,-1 0 0</inkml:trace>
  <inkml:trace contextRef="#ctx0" brushRef="#br0" timeOffset="8">9102 4363 8055,'-5'-7'1273,"4"2"-777,-4 5 0,5 9-58,0 3 0,0 3-179,0 0 0,0 8-13,0 7 1,0 3-27,0 2 0,0 3 12,0 0 0,0 4-210,0-4 1,0 0 89,0-4 0,0-5-146,0-2 0,0-3 23,0-1 0,1-5 94,3-3 0,-1-2-28,4-2 1,-3-3 8,4-1 1,-5-4 19,5 1 1,0-2 6,3 2 0,1-3-109,-1 3 1,4-3 74,0-1 1,6-4-275,-2 1 1,2-2-77,2 1 0,-1 1-72,-3-4 0,1 4 18,-5-1 0,4 2-148,-3-2 1,3 3 0,-4-3 1,0 3 60,-4 1 0,0-2-986,-4-2 1419,-2 3 0,-5-9 0,0 4 0</inkml:trace>
  <inkml:trace contextRef="#ctx0" brushRef="#br0" timeOffset="9">9080 4785 7982,'-12'0'337,"5"-3"634,-1-1-136,5-5-549,-2 3 1,10-5-33,3 4 1,3-2-31,5 5 1,1-4-233,6 5 0,1-5 99,3 4 0,-2-3-122,6 3 0,-6-1-175,2 1 0,-7 1-354,-1-4 0,-5 4-559,1-1 0,-2 2 1119,-1-2 0,-6-2 0,-1-6 0</inkml:trace>
  <inkml:trace contextRef="#ctx0" brushRef="#br0" timeOffset="10">9034 4408 8047,'-6'-11'348,"2"0"1,8 3-249,3 0 1325,3 1-864,7-5 0,1 5 315,4-1-571,6 1 0,2-9-99,4 1 0,1 0-154,3 3 1,-2 5-871,2-1 1,1 4 238,-1-3 433,0 4 0,-3 3 0,-1 7 0</inkml:trace>
  <inkml:trace contextRef="#ctx0" brushRef="#br0" timeOffset="11">10347 4557 8080,'0'-11'1335,"0"4"-450,0-3-287,0 9-206,0-4-178,5 15 1,2-3-15,4 9 0,1 0-183,-1-1 1,2 6 89,2-2 1,-1 2-163,5 2 1,0-4 54,4 0 1,0-1-35,-1 1 0,0-2 53,-3-6 1,1 0-605,-4 1-215,-1-1-560,-4 1-738,-4-6 2098,-2-1 0,-5-5 0,0 0 0</inkml:trace>
  <inkml:trace contextRef="#ctx0" brushRef="#br0" timeOffset="12">10621 4546 8080,'-5'-12'769,"4"1"-372,-9-1 0,4 6-102,-6 2 1,5 8 79,-1 4 1,-4 5-142,-3 3 1,-4 8-205,4-1 1,-7 7 105,0 1 1,-1 5-733,-4 2 1,4-3 378,4-5 0,3-4-665,4 0 1,6-3 881,2-4 0,-2 3 0,-1-5 0</inkml:trace>
  <inkml:trace contextRef="#ctx0" brushRef="#br0" timeOffset="13">10758 4934 8341,'7'-5'698,"-2"2"902,-5-4-1115,0 4 1,0-1-240,0 8 1,0-1-152,0 4 1,0 2 174,0 6 0,-4-1-586,0 5 0,-3 0 234,3 4 0,-4 0-597,4 0 1,1 0 110,3 0 1,-4-4-247,0 0 0,0-5-516,4 1 1330,5-3 0,2 0 0,4-1 0</inkml:trace>
  <inkml:trace contextRef="#ctx0" brushRef="#br0" timeOffset="14">11170 4591 8216,'-7'-18'1620,"-3"2"-1074,9 5-18,-4 4-87,5 2 0,0 18-463,0 2 0,0 7-29,0-7 0,1 5-20,3-1 0,2 1-202,6-1 1,0 2 188,4-6 1,-3 0-124,7-3 0,-5-6 74,4-2 1,-4-3 0,4-1 1,-5 0 97,1 0 0,-2-4 18,-2 0 0,1-4 41,-1 0 0,-1-6 11,-2-1 0,1-2 78,-5 2 1,1 2-53,-1-2 1,-3-1 143,3 0 1,-3 1-5,-1 4-12,0-1-42,0 1-201,5 5 1,-4 6-37,3 7 1,1 8-147,-1 4 0,1 8 28,-1 4 0,-2 5-14,6 2 0,-4 6 36,3-3 0,1 4 62,3 1 0,1-1 97,-1 1 0,-3-5-83,-1-3 1,0-4 188,0-4 0,2-3-7,-5-8 0,0 1 84,-4-4 0,-1-5 274,-3-3 0,-4-2-183,-7 2 1,1-3 326,-5-5 1,0 0-179,-4 0 0,-1-2 11,-3-1 1,3-4-67,-2-4 1,1-4-466,3-1 0,4-5-48,3-2 0,7-1-40,4-7 0,7 1-2285,8-4 2496,8-1 0,21 1 0,0 0 0</inkml:trace>
  <inkml:trace contextRef="#ctx0" brushRef="#br0" timeOffset="15">12140 4397 8056,'0'-6'1159,"0"-4"-560,0 8-333,0-3 0,0 8 4,0 4 1,4 1-2,0 7 0,0 7-216,-4 1 0,0 7 134,0 1 1,-1 2-209,-3 1 0,1 4 58,-4 0 1,4 3-181,-1-7 1,-1 1 94,1-8 1,-1 0-45,1-5 0,3 0 1,-3-3 49,3-2-664,1-6 300,0-5-68,0-1 0,0-6 181,0-3 0,0-3-315,0-9 1,0 0 166,0-3 0,0-3 91,0 3 0,0-6 350,0-2 0,0-3 0,0 3 0,0-5 0,0 2 0,0-3 0,0-1 0,0 0 0,0-1 0,0 4 0,0 4 0,0 1 659,0 11-257,0-5 1,-4 7 826,1-2-371,-1 7-322,9-2 1,1 9-183,6-3 1,-1 3-91,0 1 0,5 6 35,-1 6 1,4 0-66,-4 7 1,4 0-73,-4 4 1,6 1 71,-2 3 1,-2-2-213,2 6 0,1-2 48,2 2 1,-3-2-79,0-3 0,-1 2-69,1 3 1,2-3 80,-6-5 0,0-2-72,-4-2 1,-3 1 71,0-4 1,-5-1-310,5-4 0,-5-3-704,0 0 277,-1-6 1,-4 3 163,-1-5 1,-4 0-253,-4 0 1,-2 0 819,-2 0 0,-3-10 0,-5-3 0</inkml:trace>
  <inkml:trace contextRef="#ctx0" brushRef="#br0" timeOffset="16">12049 4728 7650,'11'0'378,"1"0"0,1 0 27,2 0 0,3 0 77,4 0 0,6 4-51,3 0 1,-1 0-159,4-4 1,-1 0-373,9 0 0,-1 0 162,1 0 1,-2-5-886,-1-3 0,-4 2 495,3-2 1,-6 4 326,-2-3 0,-4-1 0,2-3 0</inkml:trace>
  <inkml:trace contextRef="#ctx0" brushRef="#br0" timeOffset="17">12746 4408 8236,'0'-11'480,"0"5"1,0-1-106,0 4 154,0 1-154,0-3 63,0 15-8,0-2-153,0 14 0,0-5 288,0 6-362,0 5 0,0 1-128,0 6 1,0 0 110,0 3 1,1-4-318,3 1 0,-3-6 145,3-6 1,1-2-222,-1-2 1,3-2 135,-3-6 1,1 1-981,-1-1-53,-3-5-461,4-1 707,-5-5 451,0 0 129,0-5 0,-1-1-605,-3-5 883,3-1 0,-14-4 0,2-2 0</inkml:trace>
  <inkml:trace contextRef="#ctx0" brushRef="#br0" timeOffset="18">12666 4374 8236,'7'-15'0,"1"0"0,0 3 75,3 5 0,0 4 37,1-1 0,3 3 463,0 1 1,4 0-45,-3 0 0,4 0-196,-1 0 1,6 0-130,2 0 0,3 1 44,-3 3 1,3 3-313,-3 4 0,0 0 120,-4 1 0,-6-1-48,-1 1 1,-4 3 32,0 0 1,-6 4-367,-2-4 1,-4 6 133,-4-2 1,-4 2-22,-7 2 0,-3 0 282,-4 0 0,-2 0-52,-3-1 0,3 1 167,-3 0 0,0-4-105,5 0 1,-2-5 86,8 1 0,5-2-37,3-1 1,6-5 227,-2 1-242,3-1 1,7 1-12,5 0 1,2-6-60,6 2 1,1-3-125,7-1 1,-2 0-339,6 0 0,-4 0 191,3 0 0,-1-4-851,2 1 0,0-5 481,-4 4 1,-2-3 592,-6 3 0,3-5 0,-4 3 0</inkml:trace>
  <inkml:trace contextRef="#ctx0" brushRef="#br0" timeOffset="19">13351 4431 8109,'-5'-11'786,"4"-1"0,-6 6-221,3 2 0,3 4-68,-3 4 1,2 4-194,-2 7 1,3-1 13,-3 5 0,3 4-157,1 3 0,0 6-115,0-1 0,0 0-125,0 0 0,2 2 130,6-3 0,-1-1-283,9 2 1,-2-6 115,1 2 1,-2-8-21,2-4 0,-2-2 75,-2-2 0,2-3 298,2 0 0,-2-6-107,2 2 1,1-3-81,-1-1 0,5 0-456,-5 0 1,4-1 209,-4-3 0,4 2-790,-4-6 0,1 0-92,-5-3 1078,0-1 0,1-4 0,-1-2 0</inkml:trace>
  <inkml:trace contextRef="#ctx0" brushRef="#br0" timeOffset="20">13317 4683 8067,'0'-8'657,"0"0"-377,0 6 0,1-3-27,3 5 0,2 0 363,6 0 0,0 0-169,3 0 1,5 0-159,6 0 1,3-4-252,6 0 0,-1-1-275,0 1 0,-1 2-820,-2-6 1,-3 4 609,-6-3 0,-4 4-587,-3-1 1034,-2 3 0,-7-4 0,-1-1 0</inkml:trace>
  <inkml:trace contextRef="#ctx0" brushRef="#br0" timeOffset="21">13214 4397 8260,'5'-11'169,"1"4"43,11-3 0,2 8 1,8-6 785,3-1 0,13 3-911,7-2 1,9 1-196,-27 1 1,1 0 0,2 1 0,0 0 107,-1 1 0,0 0 0,7-3 0,0-1 0,-3 2 0,0-1 0</inkml:trace>
  <inkml:trace contextRef="#ctx0" brushRef="#br0" timeOffset="22">14687 4408 8261,'-1'-11'-145,"-3"0"1,2 3 109,-6 0 1,4 5 604,-3-5 0,3 5 371,-4 0-661,1-4 0,-5 6 4,1-3 0,3 3-158,0 1 1,1 1 125,-5 3 1,1 2-143,0 6 0,-1 0-69,1 4 0,-1 1 178,1 6 1,-1 1-200,1 3 1,3-2 55,1 6 0,1-4-91,-2 3 1,3-3 88,5 3 0,0-5-134,0 2 0,6-4 88,6-4 0,0 1 272,7-4 0,4-3-7,4-5 1,3 1 176,-3-5 1,7 0-86,-3-4 0,4-5-189,-4-3 0,2-6-1,1-1 1,-1-4 90,-3 3 1,-1-4-308,-2 1 0,-7-6 106,3-2 0,-7-1-428,-1 2 0,-8-4-113,-3-4 0,-4 0-301,-4 0 1,-7 3 102,-8 1 0,-4 8 221,-4-1 1,-7 9-428,-8 3 0,-6 5 292,-1 6 1,0 1 1,7 3 1,4 2 158,8 5 0,3 1 407,8-1 0,3 6 0,4 0 0</inkml:trace>
  <inkml:trace contextRef="#ctx0" brushRef="#br0" timeOffset="23">15178 4374 8162,'0'-11'0,"0"-1"691,0 6-326,0-4 1,0 7 958,0-4-420,0 4-211,0-2-435,5 5 0,-3 6-150,1 6 1,-1 1 179,-2 6 1,0 3-244,0 5 1,4 1-194,-1-1 0,1 1 145,-4 2 0,1 2-153,3-6 0,-2 1 29,1-4 1,2-2-10,-1-2 0,0 2 104,-4-6 1,1-4-441,3-3 0,-3-4-98,3 3-360,-3-4 349,-1 2 0,-1-6-199,-3-3 1,2-2 779,-6-6 0,1 1 0,-5-1 0</inkml:trace>
  <inkml:trace contextRef="#ctx0" brushRef="#br0" timeOffset="24">15144 4306 8162,'8'-10'319,"-1"2"1,-3 3-62,4 5 0,3 0 213,4 0 0,2 0-53,-2 0 1,7 0-113,4 0 0,6 4-58,-2-1 0,3 8-6,2 0 1,-1 0-213,0 5 1,-5 1 90,-2 2 1,-3 3-208,-1 1 1,-5 1 113,-3 3 1,-7-3-213,-5 2 1,-1-1 80,-2-3 1,-2 1-33,-1 0 0,-5 1 54,-7 3 1,-4-3 74,-8 3 1,-1-7 23,-2-1 0,-3-4-13,2 4 1,0-6 66,0-2 0,-1-1-53,6-6 0,-1 1-147,4-1 0,6-3-105,1 3 0,7-4-701,2-4-235,4 3 798,-2-9 1,12 4 370,4-6 0,0 1 0,6-1 0</inkml:trace>
  <inkml:trace contextRef="#ctx0" brushRef="#br0" timeOffset="25">15829 4306 8287,'0'-12'0,"0"5"1309,0-1-336,0 5 260,0-2-808,0 5 1,0 7-113,0 4-174,0 6 0,0 6 0,0 2-97,0 5 0,0 1-314,0 7 291,0 2 0,0-5 1,0 0-118,0-3 0,2-5 3,1 3 1,0-6 10,5-1 1,-5-5 109,5-7 21,-5 1-47,7-1-398,-9-5 1,4-2-1174,-5-8 1169,0-2 0,0-5 0,0-2-593,0-2 1,-5 1 83,-3-5 911,-2 0 0,-6-4 0,-2 0 0</inkml:trace>
  <inkml:trace contextRef="#ctx0" brushRef="#br0" timeOffset="26">15681 4306 8265,'13'-4'0,"2"0"0,-1-4 520,5 5 1,-4-5-63,4 4 0,4-1-23,4 1 1,3 3 200,-3-3-447,4 3 1,-1 2 0,4 3-9,0 4 1,-1 2 41,-2 1 1,-4 4-295,-4 1 1,-1 3 113,-3-4 1,-3 5-392,-4-1 233,-1 3 35,-4 1-73,-2 5-235,-5 1 264,-11 0 0,1 3 36,-13-6 33,3 1 128,-13 1 1,0-5 323,-5 0-385,0-1 1,1-9 235,3 2 1,-2-3-44,10-5 0,-1 2-501,4-5 1,6 0-874,1-4 169,9 0 0,2-1 419,5-3 648,5-2 1,11-6-1,8 1 1</inkml:trace>
  <inkml:trace contextRef="#ctx0" brushRef="#br0" timeOffset="27">16457 4671 9164,'0'-6'3991,"0"1"-2824,-5 5 0,3 0-658,-6 0 1,6-2-492,-2-1-607,-2 1 0,-1-3 589,-4 5 0,-1 5 0,1 2 0</inkml:trace>
  <inkml:trace contextRef="#ctx0" brushRef="#br0" timeOffset="28">9959 11375 8855,'0'-6'2137,"0"1"-1636,0 5 0,-4 1-279,0 3 0,-3 2 17,3 6 1,-5 0 63,1 4 1,0-3-45,0 7 0,-2-1 11,2 3 0,-1 6 71,2 3 1,-3 3-65,2 4 0,2 4 35,-2 7 0,2 0-107,-2 4 1,-1 0 199,5 4-1519,-5 0 1384,8-4-6,-4 2-269,0-8 1,4 4-1,-3-7 189,3-2 0,6-2-118,2-6 0,4-1-449,0-3 493,5-2 0,2-5 1,6 0 275,3 0-118,-3 0-156,9-6 1,-9 4 28,3-6 0,1 0 0,-2-2 170,0 2 29,-7-2 83,-3-2 0,-4-4-683,-1-4 1546,1 4-1077,-1-1-1763,-5-1 9,-1-5-203,-5 0 1161,0-5-3089,0 4 3676,-5-9 0,-1 3 0,-5-4 0</inkml:trace>
  <inkml:trace contextRef="#ctx0" brushRef="#br0" timeOffset="29">15921 11364 8097,'-5'-8'1,"-3"1"1,2 3-56,-2-4 299,5 6 282,-7-9 0,8 10 569,-6-3-345,6 3-71,-3 1-153,5 0-265,0 5 1,5 1-5,2 6 0,3 3 136,2 0 0,3 4-106,0-3 0,6 4 207,-2-1 0,2 6-53,2 2 1,4 1-74,-1-1 1,1 2 18,-4 5 1,-2-1-88,-2-3 1,2 7 8,-6-2 0,1 1-52,0-1 0,-7 4 75,2 3 1,-7-3-92,0-1 1,-3 3-176,-1 1 0,-1-4-498,-3-4 254,-3 5-367,-9-13 467,3 12-208,-3-14 212,-1 4 0,5-5-137,-4 0 1,0-2-112,1-2 0,1-2 0,5-7-188,1-3 0,4 2 84,-3-5-1643,4 0 521,-2-4 1462,5 0 0,10 0 0,3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9.45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6407 13522 7864,'0'-6'-1191,"0"-4"2858,0 9-697,0-5-456,0 6 1,0 6-302,0 1 0,0 5-104,0 3 1,0 1 64,0 3 0,0 3-13,0-3 1,0 6-14,0 2 1,0-2-145,0-6 1,0 3-37,0-3 1,0 1 155,0-1 1,4 2-139,0-6 0,1 0 75,-1-3 1,-3-5-143,3 1 1,-3-4 96,-1 3 0,1-4-128,3 1-131,-3-3-365,4-1-790,-5 0 593,-5 0-897,4 0 1702,-9-5 0,4-2 0,-6-4 0</inkml:trace>
  <inkml:trace contextRef="#ctx0" brushRef="#br0" timeOffset="1">6144 13511 7910,'0'-6'1771,"0"0"-1513,6 1 0,0 4 107,5-3 1,1 3-72,-1 1 1,1 0 16,-1 0 0,5 0-93,3 0 0,3 0-98,1 0 0,0-1 8,0-3 1,-1 3-135,1-3 0,1 3 94,3 1 0,-2 0-168,6 0 1,-4-4 33,3 0 0,-3 0 38,3 4 0,-5 0-80,2 0 0,-3 0 91,-1 0 1,-5 0-94,-3 0 1,-2 1 90,-2 3 1,-3-1-31,-1 4 1,-4-3 60,1 4 1,-3-4-6,-1 3 1,0 1 8,0 3 0,0 1-20,0-1 1,-1 1 43,-3-1 1,3 0-36,-3 1 0,3 3 144,1 0 0,0 4-123,0-3 1,0 3 145,0-4 0,0 4-57,0-4 0,1 4-40,3-4 1,-3 1 124,3-5-119,-3 5 0,-1-3-176,0 2 0,4-2 113,0-1-219,-1-1-63,2 0-36,-3 1 0,4-6-22,-2-2 1,-3-2-835,3 2-830,-3-2 1370,-1 3 0,0-7 596,0-1 0,5-4 0,2-4 0</inkml:trace>
  <inkml:trace contextRef="#ctx0" brushRef="#br0" timeOffset="2">7104 13488 7901,'0'-11'0,"0"4"1257,0-3-794,0 9 0,0-5 670,0 2-735,0 2 0,0-1 78,0 6-257,5 4 0,-4 8-14,3 0 1,-3 2-32,-1-2 1,0 3 55,0 5 1,0-1-198,0 1 1,0 1 86,0 3 1,0-2-213,0 6 1,0-6 14,0 2 1,1-3-29,3-1 0,-2-4 95,1 0 0,0-1-60,1 1 0,-3-3 72,3-4 1,1-5-17,-1 1 0,1-4-975,-1 3 324,-3-4-735,4 2 0,-5-10 495,0-3 1,-4 2 904,0-2 0,-10-4 0,2-6 0</inkml:trace>
  <inkml:trace contextRef="#ctx0" brushRef="#br0" timeOffset="3">6704 13751 7901,'0'-7'-333,"0"2"277,0 0 1,5 0 806,3-2 0,3 1-227,4 6 1,-1-1-14,5-3 1,0 3-182,4-3 1,0-1-120,0 1 0,4-1-334,-1 2 1,2 0 162,-1-5 1,-3 6-216,3-2 1,-3-1 165,-1 1 0,-4 0-966,0 4 1,-2-3 974,2-1 0,3 0 0,-4 4 0</inkml:trace>
  <inkml:trace contextRef="#ctx0" brushRef="#br0" timeOffset="4">7458 13397 8147,'0'-12'1991,"0"6"-1540,0 1 0,1 5-13,3 0 0,-3 5-382,3 3 0,-3 5 56,-1 3 0,0 4-95,0-1 1,4 6 171,0 2 0,0 5-185,-4-2 1,1 2-4,3-2 1,-3 3-52,3-2 1,-2-3 23,2-2 0,-1-1 84,4-3 1,-3 0-28,4-3 1,-4-1 105,3-3-465,1-2 176,3 3-1148,1-4 252,-6-6 439,-1-1 1,-5-6 608,0-3 0,5-2 0,1-6 0</inkml:trace>
  <inkml:trace contextRef="#ctx0" brushRef="#br0" timeOffset="5">7960 13408 7925,'0'-6'1417,"0"-4"-926,0 8 1,-1-3-11,-3 5 0,-2 0-132,-5 0 0,-1 0-270,1 0 0,-6 5 60,-2 3 0,1-2-138,-1 2 1,0 0 81,-4 3 1,6 3-121,1-3 1,4 7 87,0-6 0,1 1 65,0-1 0,4-1-147,3 1 1,3-1 63,1 1 0,1-1 17,3 0 0,3 1 35,4-1 0,2 1-3,2-1 0,-1-1-58,5-2 1,0 2-6,4-2 1,-4-2-79,0 2 0,0-5 66,4 5 1,0-4-61,-1 3 0,-4 0 81,-3 0 1,1 4-160,-5-4 1,2 3 34,-10 2 1,5-1 26,-4 1 0,-2-1 0,-5 0 0,-8 1-7,-4-1 0,-6 4 11,-2 1 1,-1-1 21,-7-4 0,1 1 42,-4-1 1,4-1-44,4-2 1,2-3-186,1-5 1,9 0-285,2 0 0,9-1 513,-1-3 0,8-7 0,2-7 0</inkml:trace>
  <inkml:trace contextRef="#ctx0" brushRef="#br0" timeOffset="6">8965 13340 7920,'0'-7'897,"0"2"1,0 6-548,0 3 0,4 3-104,0 4 0,0 2 12,-4 2 1,0 3-41,0 5 1,0 1-76,0 2 1,0 0 74,0 4 1,-4 1-140,0 3 1,0-4 44,4 1 0,-3-2-121,-1 1 1,0-3 18,4-8 0,0 3-76,0-3 0,0-3-165,0-1 208,5-2 0,-2-3-563,4-2 0,-4-2 260,1-2 0,-2-3-661,2 3 1,-2-3 28,6-1 946,-5-5 0,12-1 0,-3-5 0</inkml:trace>
  <inkml:trace contextRef="#ctx0" brushRef="#br0" timeOffset="7">9365 13351 7941,'-1'-10'1187,"-3"2"-304,3 3-413,-9 5 0,3 0-111,-4 0 1,-1 0-153,1 0 1,0 4 13,-1 0 0,1 5-146,-1-2 0,1 3 21,-1 2 0,1-1-89,0 1 0,3-1 78,0 1-227,6-1 1,-3 0-72,5 1 1,0-1 79,0 1 1,0 3 13,0 0 1,1 0 118,3-3 0,2-1-61,6 1 1,-1-1 33,0 0 0,6 1-2,2-1 0,3-3 114,0-1 0,5 0-95,0 0 1,3 4 190,-3-4 1,-1 0-100,-3 0 1,-4 1 97,0 3 0,-6 1-76,-2-1 1,0 0 26,-8 1 1,1-5-43,-4 1 1,-6 4-12,-6 3 1,-4 0 147,-7-4 0,-1 1-134,-3-1 0,-2-3 220,-5-1 0,0 1-111,-1 4 0,5-5-252,0 1 0,5-6 126,3 2 0,4-3-1321,6-1 165,1 0-342,5 0 1423,21-5 0,5-1 0,19-5 0</inkml:trace>
  <inkml:trace contextRef="#ctx0" brushRef="#br0" timeOffset="8">10507 13374 7932,'0'-12'0,"-1"6"771,-3 2-414,3-2 1,-5 5 46,2-3 0,-3 3-109,-4 1 0,0 5-104,-1 2 0,-4 5-16,-3 3 1,-3 3 13,-1 5 1,0-1-63,0 1 1,2 4 56,2-1 1,2 1-232,6-4 1,5 0 60,2 0 1,3 0-23,1-1 1,5-3 21,2 0 0,5-5-132,3 2 1,3-8 3,4 0 1,3-5 7,1 0 1,3-1 112,6-2 1,0-2-15,3-1 1,-2-4-13,2-4 1,0-4 24,-4-1 0,2 0-121,-10 1 1,0 1 79,-7-5 1,0 0-80,-8-4 0,2 0 32,-9 0 0,0 0-158,-4 0 1,-2 1 73,-2-1 1,-7 1 78,-8 3 1,-3 1-218,0 3 0,-6 4 116,-3-1 0,-2 5-289,-1 3 1,1 3 94,3-3 0,2 6 12,5 2 0,5 5 370,3-1 0,2 2 0,2 1 0</inkml:trace>
  <inkml:trace contextRef="#ctx0" brushRef="#br0" timeOffset="9">11044 13340 7972,'0'-7'590,"0"2"0,0 6-169,0 3 0,0 0 76,0 7 0,-1-2-110,-3 7 1,3 1-169,-3 2 1,3-1-37,1 1 0,0 0-54,0 4 0,0 1-17,0 3 1,0-7 111,0 3 0,3-4-218,1 0 0,1-1 17,-1-3 0,-3-6-275,3 2 108,-3-2-513,-1 3 0,0-5-598,0 1-596,0-6 427,0 3 1249,0-5 1,0-5-1,0-1 1</inkml:trace>
  <inkml:trace contextRef="#ctx0" brushRef="#br0" timeOffset="10">11021 13545 7972,'0'-6'1199,"1"1"-768,3 5 1,-1 0-87,4 0 0,1 4 63,3-1 1,2 1-419,2-4 0,3 0 93,5 0 1,4-1-26,-1-3 1,1 2 100,-4-6 0,0 4-588,-1-4 0,-4 6-76,-3-2 1,-2 3-1144,-2 1 476,-4-5 1172,-2 4 0,-15-10 0,-3 5 0</inkml:trace>
  <inkml:trace contextRef="#ctx0" brushRef="#br0" timeOffset="11">10941 13282 7972,'10'-1'0,"-2"-3"0,6 3 528,-3-3 1,8 3-16,0 1 0,3 0 51,1 0 0,9-4-113,2 0 1,4 1-160,0 3 1,-3-4-370,4 0 0,-4-4 112,-1 5 0,-1-2-952,-2 1 1,-3 2 309,-5-1 607,-6 1 0,5 2 0,-4 0 0</inkml:trace>
  <inkml:trace contextRef="#ctx0" brushRef="#br0" timeOffset="12">12426 13282 7929,'6'-5'69,"-1"4"1,-5-5 312,0 2 112,0 3 213,0-4-125,0 5 1,0 5-357,0 2 1,0 7-1,0 2 1,0 4-39,0-1 1,0 2-147,0 2 1,0 1-134,0 3 1,0-3 103,0 3 1,0 1-66,0-2 0,0 1 6,0-4 0,0-4-357,0 0 1,0-5-15,0 1 0,0-6-178,0-1 1,-1-6-1303,-3 2 1452,3-3 0,-8-2 445,5-3 0,-5-2 0,3-6 0,-5 1 0</inkml:trace>
  <inkml:trace contextRef="#ctx0" brushRef="#br0" timeOffset="13">12232 13271 7929,'5'-11'0,"5"3"500,5 0 1,4 5-78,-4-5 0,7 4-34,1-3 0,9 3-53,6-4 1,0 2-125,-4-2 0,-1-1-21,-3 5 0,2-3 13,-5 3 0,-1-4-25,-3 5 0,-1-1-123,-3 4 0,-3 0 4,-4 0 1,-1 1-64,1 3 0,-5-2-106,1 6 0,-6 3 66,2 5 1,-2 3-60,-2-4 1,0 7 29,0 0 0,0 3 59,0 5 0,0-1 14,0 2 0,0 2-6,0-3 1,0-2 80,0-1 0,3-1-61,1-3 0,0 1 265,-4-9-204,5 6 1,-4-9-44,3 4 1,-1-9-113,0-3-771,-1-3 260,3-1 1,-6 0 265,-3 0 1,-1-5-1702,-3-2 2025,-2 2 0,4-11 0,-6 4 0</inkml:trace>
  <inkml:trace contextRef="#ctx0" brushRef="#br0" timeOffset="14">13100 13157 7990,'0'-7'-39,"0"2"1864,0 5-1251,0 5 1,0 2 67,0 4 1,0 6-210,0 2 1,-4 2-118,0 2 0,0 4-162,4 0 1,0 0-108,0 0 0,0-3 2,0 3 1,-3-2 119,-1 2 0,0-7-307,4 3 1,0-7 102,0 4 1,0-7-1096,0 3-104,0-4-624,0 0 539,0-6-464,0-1 1783,0-5 0,-5 0 0,-2 0 0</inkml:trace>
  <inkml:trace contextRef="#ctx0" brushRef="#br0" timeOffset="15">12746 13499 7990,'0'-6'971,"0"-4"-423,0 9 1,0-6 48,0 4 0,5 1-352,2-2 0,4 3-167,0 1 0,5-1-253,3-3 1,8 3 175,4-3 1,3-1-849,4 1 0,-3-1 515,4 1 1,-8 2-568,0-6 1,-6 6 302,2-2 0,-4 1 596,-4-1 0,2-2 0,-3-5 0</inkml:trace>
  <inkml:trace contextRef="#ctx0" brushRef="#br0" timeOffset="16">13362 13168 7990,'0'-11'0,"0"-1"556,0 1-235,5 5 1,-3-1 99,2 3 323,-3 3-381,-1-4 1,0 6 7,0 3-202,0 3 0,-1 4 5,-3 0 1,1 6-90,-4 2 0,3 4-39,-4 3 0,6 0 63,-2 4 1,-1 1-219,1 3 0,-1-4 80,1 1 1,3-2-134,-3 2 1,3-4 104,1-4 0,0-4 158,0 0 0,1-5-64,3 2 1,-2-4 18,6 0 0,-2-5-91,2 1 1,2-6 81,-2 2 0,3-2 56,4-2 1,-1 0-45,5 0 1,0 0-25,4 0 1,0-4-31,0 0 1,0-4-100,0 4 0,-1-1 7,1 2 0,0 0-194,0-5 0,-1 6-6,-3-2 1,-3-1 84,-5 1 1,0-1-1349,-4 1 549,-2 3 1001,-5-9 0,-10 4 0,-3-6 0</inkml:trace>
  <inkml:trace contextRef="#ctx0" brushRef="#br0" timeOffset="17">13260 13408 7990,'0'-6'-299,"0"1"199,0 5 857,5-5 1,2 3-175,9-1 0,-3-3-123,7 3 0,4-2-368,6 1 1,1 1 52,3-4 1,-6 3-514,6-4 1,-6 6 260,2-2 1,-9-1-665,-2 1 0,-5 0 87,-3 4-128,1-5 812,-6 4 0,-1-9 0,-5 3 0</inkml:trace>
  <inkml:trace contextRef="#ctx0" brushRef="#br0" timeOffset="18">13305 13157 7990,'5'-7'932,"2"-3"-560,4 9 0,2-9 210,2 2 265,3 3-470,5-5 1,1 5 1,2-3-210,9-2 0,1 4-215,6-6 1,-5 6 136,1 2 1,-6-1-1175,-2 1 1,-4 1 1082,0 3 0,-7-5 0,-2-2 0</inkml:trace>
  <inkml:trace contextRef="#ctx0" brushRef="#br0" timeOffset="19">14527 13031 9836,'7'12'783,"-4"-1"1,-1 0-418,-2 1 0,0 3-175,0 0 1,0 6-112,0-2 1,0 2 90,0 2 1,0 4-137,0-1 1,0 2-112,0-1 1,0-4 64,0 0 1,0-2-8,0-6 0,0 4-89,0-3-359,0-1-293,0-4-372,0 1-8,0-6-491,0-1 188,0-5 1442,0-5 0,5-1 0,1-6 0</inkml:trace>
  <inkml:trace contextRef="#ctx0" brushRef="#br0" timeOffset="20">14573 13340 7990,'-6'-6'-639,"1"5"2023,5-9-841,0 9 1,1-4-20,3 5 1,3-2-131,9-1 1,1 1-301,6-1 1,1-2 87,3 1 0,1-1-161,2 1 1,2 1-20,-5-4 0,-1 3 9,-3-4 0,-5 6-744,-3-2 0,-2-1 16,-2 1-237,-4 0 1,-2 3 953,-5-3 0,-11 3 0,-1-4 0</inkml:trace>
  <inkml:trace contextRef="#ctx0" brushRef="#br0" timeOffset="21">14573 13020 7990,'13'-7'0,"2"4"0,3 1 390,5 2 1,-1-3-57,1-1 1,4 0-270,0 4 0,3 0-129,-3 0 0,3 0-282,-3 0 0,-2 1-384,-6 3 0,3-3 363,-3 3 0,-1-1 367,1 0 0,0-1 0,3 3 0</inkml:trace>
  <inkml:trace contextRef="#ctx0" brushRef="#br0" timeOffset="22">15178 13077 8411,'-7'1'713,"-1"3"0,4-1-304,-3 4 0,-1 1-25,-3 3 1,-1 2-169,1 2 1,1-1 23,2 5 0,-1 0-109,5 4 1,1-4 40,3 0 1,0 0-135,0 4 1,5-2 82,2-2 1,7 2-154,1-6 0,2 0-122,-2-3 1,3-2 69,5-3 0,-3 2-8,3-5 0,-3 0 84,7-4 1,2 0-184,1 0 0,2 0 29,-1 0 1,0-1 21,-4-3 1,0-2 76,-4-6 1,-2-1-21,-2-2 1,1-1-43,-4-3 1,-2-7 49,-7 3 1,-2-7 22,-5 0 0,-1-3-28,-3-2 1,-8 2 130,-11 3 0,-5-2-42,-6 5 0,-6 5-27,-2 3 0,-2 8-57,-2 0 0,9 7-2,3 0 0,4 3-344,-1 1 0,5 5 164,7 3 1,-2 3-562,6 4 1,4 2-40,3 2 857,5 3 0,-2 0 0,5 8 0</inkml:trace>
  <inkml:trace contextRef="#ctx0" brushRef="#br0" timeOffset="23">15715 13077 7990,'0'-6'983,"0"0"-648,0 6-176,0 6 169,0 0 0,0 9-102,0 0 0,0 6 40,0-2 0,0 6-41,0 2 1,0 4-112,0 0 1,0-2 139,0 2 0,0-6-232,0 2 0,4-5-64,0-3 1,0-1-68,-4-3 0,3-6-711,1 3 474,0-8-365,-4 1 270,5-5-184,-4 0 1,4-5 57,-5-3 1,-1-2-29,-3-2 0,3 0 595,-3-4 0,-2 4 0,0-10 0,-6 4 0</inkml:trace>
  <inkml:trace contextRef="#ctx0" brushRef="#br0" timeOffset="24">15738 13111 7990,'6'-18'-845,"4"2"1212,-8 4 309,8 1 0,-5 3 329,3 1-568,2 4 1,-4-2-79,5 5 0,1 0-134,-1 0 1,6 0-93,2 0 1,2 5 3,2 3 0,0-2-169,0 2 1,-4-1 81,0 5 0,-5-1-157,1 1 1,-2 0-168,-2 4 0,-4-4 135,-4 4 0,-3 0-124,-3-1 1,-5 4 92,-7-3 1,-4 3 69,-8-4 1,2 4 26,-6-4 1,1 2 137,-4-2 1,1-3 24,2 4 1,1 0 131,7-1 1,3 1-38,8-5 1,2 1-101,2-1 1,5 0-113,6 1 1,1-1 93,8 1 0,2-5-68,8 1 1,2-6 52,3 2 1,2-3-76,6-1 1,-1 0-29,0 0 1,-1 0-133,-2 0 0,0 0-336,-4 0 1,-4-1 221,-4-3 0,-5 3-1327,1-3 1166,3-2 0,-7 3 458,1-4 0,-1-1 0,-5-3 0</inkml:trace>
  <inkml:trace contextRef="#ctx0" brushRef="#br0" timeOffset="25">16195 13511 8236,'6'-12'726,"-2"1"0,-2 3-362,2 1 1,-2-1 77,1-3 0,-1-4-149,-2-1 0,0 0-10,0 1 0,0-2-85,0-2 1,0-3-98,0 3 1,-4-2 54,0-2 1,0 1-126,4 3 1,0-2-50,0 2 1,0 1 104,0-1 1,0 5-319,0-1 0,1 2 107,3 2 1,-2 3-226,1 1 231,4 4 1,-2-3-324,2 2 264,4 3 1,-6-3-78,2 8 1,2-2 85,-5 6 1,4-4-50,-5 3 141,6 1 0,-2 3-40,4 1 1,0-1 100,1 0 0,-1-3-58,1 0 0,-1-5 15,1 5 1,3-5 26,0 0 1,1-1 18,0-2 1,-4 0 32,4 0 1,-4 0-79,0 0 0,-1-2 144,1-1 1,-1 0-122,0-5 0,1 2 153,-1-2 0,1-2-63,-1 3 0,1-2 147,-1 1 1,0-1-92,1 6 0,-5-5 401,1 4-107,-5 0-299,2 4 0,-5 7 11,0 4 1,0 2 10,0 6 0,0 4-122,0 3 1,-4 5 98,0-5 0,-5 5-222,2-4 1,-4 3-135,0-3 1,3-1-180,1-3 1,0 0-567,0 0 0,2-4 78,5 0 917,0-5 0,0 2 0,0-4 0</inkml:trace>
  <inkml:trace contextRef="#ctx0" brushRef="#br0" timeOffset="26">17440 12917 7990,'1'-10'-679,"3"2"0,-2-1 1296,6 6 0,-4-6-131,3 1 1,1-1-55,3 2 1,1-4-123,-1 4 0,4 0 20,1 0 1,4 4-56,-1-1 1,3 3-15,0 1 0,0 0-59,-3 0 1,1 4 36,-4 0 1,3 5-117,-4-2 1,0 7 115,-4 2 1,0 3-292,-4-4 0,-2 9-127,-5-1 1,-5 3-90,-2 1 1,-5 1 113,-3 2 1,-2 7-58,-2-3 0,-3 3 33,-1-2 0,0 3 63,-4 0 0,3-4 126,1-4 1,4-4-114,0 0 0,4-3 229,-4-4 0,6 2-5,2-6 1,1-4 232,6-3-244,0-1 0,5 1 59,3 0 1,4-6 85,7 2 0,4-3-113,8-1 0,2 0-55,5 0 0,0-4 27,1 1 1,-6-2-4,-3 1 0,2 3-107,-1-3 1,-4 2-154,-4 2 1,-5 0-103,1 0 1,-6 0-959,-1 0-1319,-6 0 1135,3 0-283,-5 0 1675,5 0 0,-3-5 0,3-1 0</inkml:trace>
  <inkml:trace contextRef="#ctx0" brushRef="#br0" timeOffset="27">18079 12883 7944,'0'-18'216,"0"5"-145,0 6 1021,0 4-650,0-2 1,0 6-21,0 3 0,1 2-189,3 6 1,-2 3-35,1 0 0,-1 6-22,-2-2 0,0 2 44,0 2 0,0 4-307,0-1 0,0 5 137,0-4 1,0 3-242,0-3 0,0 3 75,0-3 1,0-1-33,0-3 0,0 0-212,0 0 1,0-5 155,0-3 1,0-2-416,0-2 1,3-3-168,1-1 66,0-4 1,-3 3 230,3-2 0,-1-3 488,4 3 0,1-8 0,3-2 0</inkml:trace>
  <inkml:trace contextRef="#ctx0" brushRef="#br0" timeOffset="28">18353 13191 7738,'0'-8'-143,"0"1"1438,0 4-697,0-2 1,-3 7-187,-1 1 0,-5 0 64,1 4 0,-2 5-97,-1 3 1,-5 2-188,1-2 1,-1-1-53,0 5 1,4-5-142,-3 1 0,2 2-114,1-2 0,1 1 170,0-1-141,4-2 69,-3 9 0,9-10-228,-3 4 0,8-7 53,3-2 0,4 0-23,0 0 0,2-1 65,2-2 1,1-2-93,3 1 0,6 2-4,-6-1 0,5 0-253,-5-4 0,2 0-392,2 0 1,-5 0 27,-3 0 863,3 0 0,0-5 0,5-1 0</inkml:trace>
  <inkml:trace contextRef="#ctx0" brushRef="#br0" timeOffset="29">18776 13077 7939,'0'-6'1051,"0"0"-237,0 6 1,0 6-570,0 1 0,-4 3-34,0 2 1,0 4-100,4 3 0,-3 3 23,-1 1 0,0 0-101,4-1 1,0 1-238,0 0 1,0 0 140,0 0 0,4-6-355,0-1 1,3-4-6,-3 0-367,5-1-325,-3-4-461,1-2 1575,-2-5 0,-5 0 0</inkml:trace>
  <inkml:trace contextRef="#ctx0" brushRef="#br0" timeOffset="30">18582 13260 7939,'1'-8'-561,"3"0"1318,2 6 0,7-3-255,2 5 0,3 0-346,5 0 1,5-4-57,2 0 0,4-3-271,4 3 1,-1-1-32,5 1 1,-5 1 172,1-4 0,-4 0-562,-3 0 0,-3 0 108,-6 4 483,-4 1 0,4-13 0,-4 2 0</inkml:trace>
  <inkml:trace contextRef="#ctx0" brushRef="#br0" timeOffset="31">19233 12906 7939,'6'-12'0,"3"5"405,-5-1-157,5 0 250,-8 2 0,5 1 319,-2 5-249,-3 0 1,4 5-148,-5 3 0,4 3-225,0 4 0,0 4 83,-4 8 0,0-2-14,0 6 0,0 3-64,0 4 1,0 0-1,0-4 0,0 1-97,0-1 0,0-1 128,0-3 0,0 2-218,0-5 1,0-1 22,0-3 1,0-5 4,0-3 1,4 2-76,-1-2 1,6-4-188,-1-3 1,-2-2-2021,2 2 1126,-6 2-1650,4-9 2764,-6 4 0,-6-5 0,0 0 0</inkml:trace>
  <inkml:trace contextRef="#ctx0" brushRef="#br0" timeOffset="32">6339 14642 7916,'0'-12'-566,"0"1"680,0-1 0,0 5 456,0-1 1,0 4-172,0-3 0,1 4 1,3-1 0,-3 2-134,3-2 198,-3 3-448,4 6 0,-2 6 87,4 8 0,-3 3 73,4-3 1,-5 6-31,5 2 0,-4 3-108,3-3 1,-3 5-44,4-2 0,-4-1 73,3 2 0,-4-6 33,1 2 1,1-8 6,-1-4 0,3 2-133,-3-2 1,0-4 132,-4-3 0,4-4-183,-1 3 113,1-4-209,-4 2 198,0-5 1,0-5 2,0-3 1,0-2-26,0-1 0,4-2 9,0-2 0,1-3-184,-1-5 1,-2 0 31,6 0 1,-2 1-85,2-1 1,2 0 89,-2 0 1,2 1 8,1 3 1,-3 3 51,-1 4 0,0 5-67,0-1 30,3 6 1,-3-3 14,4 5 1,1 5 102,-1 2 0,1 3-44,-1 2 0,2 3 101,2 0 0,-1 4-71,5-3 0,-5 0-1,1-1 0,-1-2 119,1 2 0,-2-2-79,2-2 1,-2-4 197,-2-3 1,1-3 129,-1-1 231,1 0-335,-1 0 1,-1-1 43,-2-3 0,-3-4-61,-5-7 1,4 1-97,-1-5 0,1 4-109,-4-4 1,0 0 89,0-4 0,0-4-421,0 0 1,0 1 155,0 3 1,0-4-624,0 1 1,0-1 54,0 4 0,1 4-205,3 0 0,1 5 292,3-1 0,1 6-796,-5 1 1415,5 6 0,-3-3 0,5 5 0</inkml:trace>
  <inkml:trace contextRef="#ctx0" brushRef="#br0" timeOffset="33">7161 14447 7919,'0'-6'1138,"0"-4"-259,0 9-330,0-4-267,0 15 1,0-1-83,0 10 1,-4 0-14,0 3 1,0 5 51,4 0 1,-3 5-1,-1-2 1,0 3-204,4 1 1,0-3 132,0-1 1,0-3-166,0 3 1,0-4 23,0 0 1,0-7-40,0-3 0,0-4 55,0 0 0,1-2-52,3-3 0,-3 0-122,3-3-413,-3-3-1171,5 4 1268,-5-5 0,4-1-822,-5-3 0,0 1 1268,0-4 0,0-6 0,0-5 0</inkml:trace>
  <inkml:trace contextRef="#ctx0" brushRef="#br0" timeOffset="34">7663 14425 7620,'-1'-7'-299,"-3"3"1799,3 3-979,-9 1 0,5 1-142,-3 3 0,-2 4 23,2 7 0,0-1-127,0 5 0,-1 1-27,5 7 1,-3 2-22,3 5 0,-4-3 0,4-1 0,1-3-35,3 3 0,0 0-134,0 0 1,0-2 26,0-5 0,0-4 131,0 0 1,1-5-689,3 1 383,-3-2 0,5-3-1654,-2-2 251,-3-3 561,4-5 1,-5-2-305,0-1 654,0-4 1,-1-4 580,-3-1 0,-7 1 0,-7-6 0,-5 0 0</inkml:trace>
  <inkml:trace contextRef="#ctx0" brushRef="#br0" timeOffset="35">7161 14779 7919,'5'-7'-155,"1"2"0,2 1 350,0 1 1,3-1 456,4 4 0,5-4-222,0 0 0,4-1-172,6 1 0,1 2-438,7-6 1,2 4 196,2-3 1,3-1-226,0-3 0,-5-1 146,-6 1 0,-1 3-590,-7 1 0,1-1 106,-4-3 0,-2 3-125,-1 0 1,-4 2 670,-5-2 0,1-2 0,-1 4 0,1-6 0</inkml:trace>
  <inkml:trace contextRef="#ctx0" brushRef="#br0" timeOffset="36">7869 14470 7919,'0'-11'-849,"4"3"2157,0 1-307,-1 4-413,-3-2 1,0 6-167,0 3 0,0 2-94,0 6 0,-3 4-63,-1 3 0,-1 3 14,1 1 0,3 3-101,-3 1 1,-1 4-15,1-5 1,-1 2-186,1-1 0,3-3 101,-3 2 0,3-3-263,1-4 0,0 2 43,0-6-525,0 0 133,0-3-133,0-6-213,0-1-923,0-5 1,4-5 1800,-1-3 0,11-2 0,-1-1 0</inkml:trace>
  <inkml:trace contextRef="#ctx0" brushRef="#br0" timeOffset="37">8474 14459 7919,'-5'-7'0,"3"-3"0,-6 3 0,2 0 518,-2 0 1,-2 3-70,2-4 1,-6 5 4,-1-5 1,-5 5-187,1 0 0,-3 1-59,-1 2 1,1 5 36,-1 3 1,0 3-15,0 5 0,0 1-105,0 6 1,0 5 117,1 3 1,0-2-123,3 1 0,0 1 2,8 3 1,-3 0-156,6 0 0,3-1 40,1-2 1,3 1-126,1-6 1,9 0 34,2-7 0,8 1 103,0-5 1,4-1-92,4-6 0,2-3 70,5-5 0,4 0 108,0 0 0,4 0-166,-4 0 1,-5-4-126,-6 0 0,-3-3-66,-1 3 1,-5-1-977,-3 1-200,-2 3 999,-7-9 0,-2 4 424,-8-1 0,-8-8 0,-5 2 0</inkml:trace>
  <inkml:trace contextRef="#ctx0" brushRef="#br0" timeOffset="38">8737 14413 7919,'0'-11'591,"0"4"-126,0 2-149,0 0 0,1 4 264,3-3-291,-3 3 1,6 6-129,-4 3 0,-1 3 13,2 4 1,-3 3-45,-1 5 1,1 1 87,3 3 1,-3-2-162,3 5 1,-3-3 52,-1 4 1,0-2-220,0 1 0,0-2-23,0-5 0,0-4-107,0 0 1,0-5-24,0 1 1,0-6-561,0-1-214,0-6 370,0 3-913,0-5 765,5-5 814,-3 4 0,8-14 0,-4 2 0</inkml:trace>
  <inkml:trace contextRef="#ctx0" brushRef="#br0" timeOffset="39">9068 14402 7919,'0'-7'638,"0"1"-97,0 2-411,0 3 0,0-3 50,0 8 0,0 6 284,0 5 1,0 6-28,0-2 0,0 7-175,0 5 0,0 2-83,0 1 1,1 0-52,3 1 0,-2-5-253,1 0 1,0 0 157,1 0 1,-2-2-598,6-5 0,-6-4 325,2 0 1,-3-9-694,-1 2-146,0-4-518,0-1 995,0-2 1,-3-10 600,-1-3 0,-5 3 0,-2-10 0,-7 2 0</inkml:trace>
  <inkml:trace contextRef="#ctx0" brushRef="#br0" timeOffset="40">8794 14733 7919,'6'0'0,"1"0"0,-3 0 706,2 0-346,0 0 1,6 0 433,-1 0-512,1 0 1,10 0-34,1 0 1,5 0-13,6 0 0,-2-4-655,2 0 1,-3 0 307,3 4 0,0-3 110,-3-1 0,2-5 0,1 3 0</inkml:trace>
  <inkml:trace contextRef="#ctx0" brushRef="#br0" timeOffset="41">10199 14310 7919,'0'-11'902,"0"0"-541,0 4 1,0 1 197,0 2-166,0 3-175,0 6 1,0 2 44,0 9 1,0 1-44,0 2 1,-4 4-15,0 4 0,-1-2-175,1 6 1,2-5 67,-6 5 1,6-4-188,-2 3 0,3-3 69,1 3 1,0-6-12,0-1 0,0-1-159,0-7 0,0 4-182,0-4 1,1-3-478,3-5 188,-3-4 1,5 2-1216,-2-5 1343,-3 0 1,9 0 531,-2 0 0,2-5 0,2-2 0</inkml:trace>
  <inkml:trace contextRef="#ctx0" brushRef="#br0" timeOffset="42">10564 14276 7919,'-5'-11'722,"-1"4"1,-6 2-390,1 5 0,-5 0-49,-3 0 0,1 0-66,-1 0 1,0 5-63,-4 3 0,4 2-98,0 2 0,1 0 119,-1 3 0,1-2-84,3 2 1,6-2-143,-2-2 1,7 1 42,0-1 0,3 1-136,1-1 1,1 1 57,3-1 1,7-1 103,8-2 1,4 3 1,4 1 0,-2-1 134,6 4 1,-1-6-64,4-1 1,-1-1 11,-2 5 0,1-1-25,-6 1 0,1-1 4,-4 0 0,-4 1 9,0-1 1,-5 1 7,1-1 0,-4 1-83,-3-1 0,1 0 51,-5 1 1,-1-1-103,-3 1 0,-8-1 21,-4 0 0,-7 1-10,0-1 0,-4 2 2,-3 2 0,-4-6 45,-4 3 0,1-5-231,3 1 0,-1-2 61,8-2 0,-2-3-547,6 3 1,4-4 265,3-4 1,6-2-789,6-6 0,6 1 1214,6 0 0,4-6 0,7-1 0</inkml:trace>
  <inkml:trace contextRef="#ctx0" brushRef="#br0" timeOffset="43">11763 14276 7919,'0'-6'307,"0"-4"21,0 8-66,0-3 0,-3 4 100,-1-3 0,-1 3 68,1-3 0,1 3-146,-4 1 1,-5 5-104,-3 3 1,-4 5 50,4 3 0,-5 4-138,1-1 1,1 4 96,-1 4 0,4-2-79,-4 5 0,5-4-33,-2 0 0,9 0-149,3 0 1,3-5-83,1 2 1,6-3 88,5 3 0,2-6-22,6-1 0,0-4 62,4 0 0,4-6 86,-1-2 1,6-3-41,-2-1 0,3-5 3,2-2 1,-1-4-10,0 0 1,1-2 5,-1-2 0,-6 1-104,-5-5 0,-2 1 71,-6-1 1,-1-4-191,-6 1 0,-3-1 58,-5-4 1,-1-1-217,-3 2 1,-7-5 31,-9 4 1,-6 1-51,-5 3 0,-2 1 109,-1 3 1,-3 4-82,3 7 1,2 0-1,9 4 1,6 0 9,1 4 1,9 1 337,3 3 0,3 2 0,1 6 0</inkml:trace>
  <inkml:trace contextRef="#ctx0" brushRef="#br0" timeOffset="44">12266 14208 7919,'0'-7'1,"0"-3"-1,-5 9 832,4-4 1,-6 6-237,4 3 1,1 2-129,-2 6 0,3 0-230,1 3 0,0 3-99,0 5 1,0 0-75,0 0 1,0 3 26,0 1 1,0 0-17,0-4 0,4-1 39,0 1 0,1-4-369,-1 0 1,1-5 49,2 1-904,-2-2 84,1-1-327,-5-6 545,4-1 1,-5-6 291,0-3 1,0-2 513,0-6 0,-4 3 0,0-2 0,-10-3 0,2-9 0</inkml:trace>
  <inkml:trace contextRef="#ctx0" brushRef="#br0" timeOffset="45">12175 14219 7919,'6'-11'227,"4"4"1,-4-2 64,6 6 0,-1-1 119,1 4 0,2 0 31,5 0 1,0 0-77,7 0 1,0 4-137,0-1 0,0 6-12,4-1 1,-3 2-147,3 1 0,-4 2 107,0 2 0,-7-1-88,-3 5 0,-4-1-13,0 1 1,-6 3-131,-2-3 1,-3 2-143,-1 2 0,-1 0 85,-3 0 0,-6 0-14,-5-1 0,-7 1 85,-1 0 1,1 0-48,-5 0 1,-1-2 22,1-2 1,-3-2-8,3-6 1,2 0 22,6-4 0,-2 2-55,6-5-610,0 0 256,4-4-225,4-5 0,3-2 239,8-4 1,0-1-377,7 1 0,-4 3 817,8 1 0,-5-1 0,7-3 0</inkml:trace>
  <inkml:trace contextRef="#ctx0" brushRef="#br0" timeOffset="46">12814 14162 7919,'0'-12'163,"0"1"-163,0 5 924,0 1 451,0 5-660,0 5-428,0 6 0,-4 3-133,1 5 1,-2 4 91,1 4 0,2 3-155,-1-3 0,1 4 127,2 0 1,0 1-183,0-2 1,0 2-78,0-6 1,0 1-125,0-4 0,0-2 48,0-1 1,0-4-394,0-5-121,5 1 269,-3-1-884,3-4 851,-5-2 0,-4-10-333,0-3 0,0 2 209,4-2 0,-3-1 519,-1-6 0,-5 2 0,3-13 0,-6 1 0</inkml:trace>
  <inkml:trace contextRef="#ctx0" brushRef="#br0" timeOffset="47">12723 14173 7919,'6'-5'339,"4"4"0,-3-8-2,4 5 1,1 0 26,-1 4 0,2 0-18,2 0 1,3 2 95,4 2 1,6 1-196,3 2 0,1 5-56,-2-1 0,3 0-216,-3 5 0,-2-2 102,-1 1 1,-3-1-150,-1 5 0,-4-4 57,0 4 0,-6-1 13,-2 1 0,-4 1-51,-7-5 0,0 6-68,0-2 0,-9-1 42,-3 1 0,-11-2 37,1 2 1,-9 3-69,1-3 1,-3-1 114,-2 1 1,0-5-188,-3 1 1,2-2 99,-2-2 1,8-1-130,3-2 0,4 1 100,4-5 0,3-1-52,4-3-76,6 0 1,1-5-180,5-2 0,0 0-535,0 0 1,5-1 22,3-3 930,2-1 0,11-4 0,3-2 0</inkml:trace>
  <inkml:trace contextRef="#ctx0" brushRef="#br0" timeOffset="48">13282 14653 7919,'7'0'5720,"-2"0"-5097,-5 5 1,0-2-184,0 4-937,0-4-1141,0 7 1526,0-9 112,0 9 0,-5-8 0,-2 3 0</inkml:trace>
  <inkml:trace contextRef="#ctx0" brushRef="#br0" timeOffset="49">23321 13956 7991,'0'-6'806,"0"1"665,0 5-1125,0 5 0,-1 3-5,-3 7 1,3 4-168,-3 7 0,3 2 80,1 3 0,0 3 3,0 0 1,1 1-4,3 3 0,-1-4-58,4-4 0,-3-2 30,4-5 0,-6 0-193,2 0 1,1-5-177,-1-3 0,3-2 120,-3-2 1,0-3-971,-4-1 586,5-4-532,-4 2 1,5-6 420,-6-3 1,0-3-142,0-4 0,0 0 177,0-1 1,0 1-636,0-1 1117,0 1 0,-6-6 0,0 0 0</inkml:trace>
  <inkml:trace contextRef="#ctx0" brushRef="#br0" timeOffset="50">23207 13991 7991,'12'-8'-337,"-1"0"0,0 6 1064,1-2 1,4-1-237,3 1 1,4 0-80,4 4 1,-2-4-134,6 1 1,-2-2-74,1 1 1,6 3-118,-6-3 0,6-1 103,-6 1 0,2 0-127,-1 4 1,-5 0 101,-7 0 0,2 0-142,-6 0 0,-4 0 14,-3 0 9,-1 0 22,0 0 53,3 0 2,-9 5-9,4-4-7,0 10 1,-2-10-25,4 3 1,-3 1 3,4-2 1,-6 3-7,2-3 0,1 0-94,-1 5 1,0-5 175,-4 5-93,0 0 1,0 3 27,0 0 1,0-3-31,0 0 1,-4 1 76,0 6 0,-3-1-66,3 5 0,-1-4 74,1 4 1,1 0-64,-4 4 0,4 1 4,0 3 0,1-3 36,2 2 0,0-1-11,0-3 0,0 1-18,0 0 0,0-4 1,0 0 1,0-4-103,0 4 1,4-5 97,0 2 1,0-4 93,-4 0-99,5-1 1,-3-1 99,6-2-61,-6-3-72,4 0 0,-5-4-287,3 3-22,-3-3-286,4 4 338,-5-3 0,-1 3 57,-3-5 61,3 0 1,-6 0 57,3 0-13,3 0 0,-4 1-29,5 3 63,0-3 0,-1 4-15,-3-5 1,1 0-35,-4 0 27,-1 0 0,-7 0-11,0 0 1,-4 0 10,4 0 0,-10-4 47,3 1 0,-9-1-32,1 4 1,-5 0 2,-3 0 0,3-2 3,-3-1 1,2 0 2,2-4 0,5 4-178,2-1 1,8-1 29,4 1-433,2 0 355,7 4 1,5 0 221,12 0 0,8 6 0,15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9.50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5836 6476 8033,'0'-7'1087,"0"12"1,-1 3-885,-3 7 0,1-1-24,-4 1 1,-1 3 1,-3 5 0,3 1 42,1 3 0,-1 2 51,-3 5 0,-1 0-49,1 1 1,-1-1 7,1 0 0,3 4-28,1 0 1,4 0-90,-1-3 1,3-2 27,1-3 1,-4-2-149,0-5 1,1-1-126,3-3 129,0-3 0,0-5 0,5-4 0,1-2 0</inkml:trace>
  <inkml:trace contextRef="#ctx0" brushRef="#br0" timeOffset="1">5676 7172 8102,'13'-5'3659,"-3"-1"-4320,-10-6 0,0 1-85,0 0 1,0-1-735,0 1 1480,0-1 0,0-4 0,0-2 0</inkml:trace>
  <inkml:trace contextRef="#ctx0" brushRef="#br0" timeOffset="2">5825 6556 8102,'-5'-12'0,"3"1"0,-7 3 612,6 1 1,-1 3 296,4-4 76,0 6-630,0-4 0,4 8-81,-1 2 1,6 2-59,-1 5 1,-2 2 139,2 2-356,-1 3 0,5 0 0,-1-2 0</inkml:trace>
  <inkml:trace contextRef="#ctx0" brushRef="#br0" timeOffset="3">6019 6864 8061,'16'23'1708,"-2"3"268,5 1 1,-5 0-1391,1-4 0,-2-2-320,-1-2 0,-2-2-243,-3-6 0,4 1 210,-4-1-648,-2 0 194,5 1-1359,-8-1-25,3-4 493,-10-2 0,-2-5-403,-4 0 1515,-6 0 0,0 0 0,-6 0 0</inkml:trace>
  <inkml:trace contextRef="#ctx0" brushRef="#br0" timeOffset="4">5676 7047 7982,'-6'-12'241,"1"6"1,5-4-1,0 3 1</inkml:trace>
  <inkml:trace contextRef="#ctx0" brushRef="#br0" timeOffset="5">5745 6990 8055,'23'-6'2617,"-1"5"-2028,1-3 0,4-2-512,0-2-77,-1 3 0,-8 0 0,-2 5 0</inkml:trace>
  <inkml:trace contextRef="#ctx0" brushRef="#br0" timeOffset="6">5985 6944 8093,'16'-4'0,"3"0"0,3 0-282,0 4 1,1 0 281,0 0 0,0-5 0,0-1 0</inkml:trace>
  <inkml:trace contextRef="#ctx0" brushRef="#br0" timeOffset="7">5870 6624 7788,'0'-6'1359,"0"1"1071,0 5-2161,0-5 80,0 3-265,0-3 0,2 5-127,1 0 138,-1 5 0,7-2-77,-6 4 0,2 0 108,-1 0 0,-2 4 287,1-4-290,4 3 1,-5 2 48,6-1 1,-6-3-36,2-1 0,3 1 32,0 3 1,-2 1-68,-1-1 0,2-1 46,2-2 0,-2 2-102,2-2 1,-4 1 79,3-2 1,-4 3-76,1-2 1,-2 2 71,2 2 0,-1-2-87,4-3 0,-3 4 24,4-4 1,-2 3 4,2 2 0,0-1-123,-4 1 1,5-5 128,-1 1 1,-2-4-133,2 3 0,-6-3 59,2 4-274,2-6 178,-4 3-311,3 0-325,-5-3-349,0 3-1213,0-5 2296,0-5 0,0 3 0,0-3 0</inkml:trace>
  <inkml:trace contextRef="#ctx0" brushRef="#br0" timeOffset="8">6807 6407 8085,'-8'0'7,"1"0"1,3-1 68,-4-3 0,4 3 239,-3-3 0,3 3-51,-4 1 1,5 0 43,-5 0 0,0 0-73,-3 0 0,3 0-83,1 0 0,-1 0 83,-3 0 0,-5 1-229,1 3 0,-1 2 45,0 6 1,-1-2-47,-6-3 1,4 3 183,0-2 1,0 6-43,-4 1 1,0 2-149,0-2 0,2-2 59,2 2 1,-2 1 48,6 0 1,1-1-5,6-4 1,3 1-183,5-1 99,0 1-1,0-1 0,5-1 60,3-2 0,6-2-14,1-2 0,6-3 182,-2 3 1,2-3-118,2-1 0,0 4 83,0 0 0,-4 1-115,0-1 1,0-2-54,4 6 1,-4-2 36,0 2 1,-5 2-163,1-2 0,1 2 73,0 1 1,-2 4 75,-7 1 1,2 0-157,-5-1 0,1-1 106,-1 5 1,-3-1 67,3 1 0,-8 1-69,-4-4 1,-2 4 204,-1-1 1,-4 1-99,-1-1 0,-5 3-56,-2-3 1,0-1-59,-3 1 0,0-5 81,0 1 1,1-2-140,-1-2 0,2-3 70,1-1 0,4-4-182,0 1 1,5-3-54,-1-1-973,7 0 460,-2-5 0,8-2-317,-1-4 0,3 3-1211,3 1 2253,4-1 0,9-3 0,2-1 0</inkml:trace>
  <inkml:trace contextRef="#ctx0" brushRef="#br0" timeOffset="9">7412 6441 8078,'-5'-10'368,"-3"3"1,-2 0-33,-1 3 1,-1 3-103,1-3 1,0 3 211,-1 1 1,1 0-180,-1 0 1,1 0-81,0 0 1,-1 0-81,1 0 0,-2 0 142,-2 0 0,5 1-164,-6 3 0,10 1 96,-5 3 0,-2 2-147,-2-2 0,-1 1 68,5-2 0,0 3-56,-1-2 0,2 2 46,2 1 1,-2 1-109,3-1 0,2 1-13,1-1 1,3 1 125,1-1 1,0 0-158,0 1 0,5-2 82,2-2 1,8 2 38,4-3 1,3 2-19,1-1 1,4 2 134,-1-2 1,5-2-56,-5 2 0,5-2 21,-5 2 0,0 2-55,-7-3 1,1 3 19,-5 2 0,1-1-111,-5 1 1,-5 3 103,-2 0 0,-3 5 69,-1 0 0,-1 1-94,-3 2 0,-7 0 119,-8 0 0,-4 1-103,-4 2 0,-2-2 13,-5 3 1,2-4-132,-2-4 0,6-1 132,-6-3 0,3-4-501,1 1 1,2-2 207,5-6 0,5 0-1610,3-4 802,7 0-405,3-5 1,12-2 538,4-4 0,3-1-200,9 1 1060,-3 0 0,18-6 0,-2-1 0</inkml:trace>
  <inkml:trace contextRef="#ctx0" brushRef="#br0" timeOffset="10">7766 6613 7965,'-7'-12'-858,"-1"1"1,4 4 1878,-3 4 0,3-2-253,-4 1 1,4 0-113,-3 4 0,3 0 309,-4 0-633,6 0 1,-8 5-167,2 3 1,2 6 84,-2 1 0,4 6-149,-3 2 1,4 1 22,-1 7 0,3-4-49,1 3 1,0-1 9,0 2 0,5 0-214,3-4 1,3 3-21,4-3 1,-1-4 72,5-4 0,0-1 103,4 1 0,1-7 4,3-4 1,-3-5 125,3 0 1,-2-1-129,2-2 1,-3-5 121,2-3 0,2-3-100,-1-5 0,0-1 12,-4-6 0,-1 0-66,1 0 1,-5 0 69,-3 0 1,-2-5-119,-2-2 1,-4-3 96,-4-1 0,-1-1-146,-2 1 1,0 1 71,0 3 0,-4-2-247,0 5 1,-5 6-76,2 6 0,0 2-74,0 1 0,4 5-1935,-1-1 1021,3 6 1337,1-3 0,5 10 0,1 1 0</inkml:trace>
  <inkml:trace contextRef="#ctx0" brushRef="#br0" timeOffset="11">8440 6510 7980,'0'-18'0,"-4"5"985,0 6-306,1 4 740,3-2-453,0 5-671,0 5 1,0 5-111,0 6 0,1 8-66,3-1 0,-2 7-13,6 1 1,-4 5 73,3 2 1,-4 0-160,1-3 1,1-2 46,-2-3 1,1 2-240,-4-5 0,2-1 84,1-3 1,-1-4-592,1 0 94,-1-5-251,-2 3-940,0-11 702,0-1 340,0-5 0,-2-5-1,-1-3 734,1-2 0,-8-6 0,4-2 0</inkml:trace>
  <inkml:trace contextRef="#ctx0" brushRef="#br0" timeOffset="12">8406 6613 7980,'0'-18'0,"0"1"0,0 6 0,0 0 804,0-1 1347,0 6-1646,0 1 0,0 6-401,0 3 1,5 2 62,2 6 1,2 4-192,-1 3 0,6 3 83,-3 1 0,3-1-327,-2 1 0,3-1 66,0-3 0,2-3-76,-2-4 0,-2-2 94,2-3 0,1-1 120,0-6 1,3 0 95,-4 0 0,1-2-65,0-2 1,-3-2 39,7-5 1,-7-1-21,3 1 1,-4-4 149,0-1 0,-1-4-119,1 1 0,-1-2 123,0-2 0,0 0-21,-4 0 0,2 4 91,-5 0 0,4 9 534,-5-2-177,1 3-438,1 3 1,-3 2 26,1 8 1,0 4-159,1 7 1,-3 3 50,3 5 1,1 3 22,-1 1 0,3 5-5,-3-2 0,4 3-131,-5 1 1,5-3 202,-4-1 0,1-4-83,-1 0 1,-3-3 155,3-4 1,-3 1-77,-1-4 1,4-1-129,0-4 0,0-3-5,-4 0 1,0-5-535,0 5 1,0-4-810,0 3-1090,0-4 2429,0 2 0,-6 0 0,0 1 0</inkml:trace>
  <inkml:trace contextRef="#ctx0" brushRef="#br0" timeOffset="13">9251 6510 7906,'0'-12'0,"-5"1"0,4 0 997,-3-1-573,2 1 1,2-1 148,0 1 1,2 5-471,2 2 64,-3 3 518,9 1 1,-9 1-220,3 3 0,-3 7-424,-1 8 0,2 4 35,1 4 1,-1-2 95,1 5 0,-1 3 16,-2 2 1,0 7-124,0-4 1,0 0 134,0 0 1,0 0 53,0-4 0,0 2-601,0-10 0,0 1 167,0-4 1,0-6 254,0-1 1,0-4 46,0 0 72,0-6-185,0 4 12,5-8-97,-4 3 137,9-5 1,-3-2-96,4-1 0,0 1 67,1-1 1,4 1-214,3 2 0,-1-1 96,1-3 0,0 3-211,4-3 0,0 3 68,0 1 1,0-4-56,-1 0 1,0 0-55,-3 4 0,1 0-39,-4 0 0,3 0-348,-4 0 0,0-1-255,-4-3-119,-4 3 1096,-2-4 0,-5 0 0,0-1 0</inkml:trace>
  <inkml:trace contextRef="#ctx0" brushRef="#br0" timeOffset="14">9125 6795 7958,'5'-6'345,"-3"-4"1,9 7-30,0-4 0,6 4 72,6-1 1,0-2-58,-1-2 0,6 2 27,3-1 1,3 0-173,4 0 0,-2-4-73,2 4 1,-6 0-253,-2 0 1,-5 4 148,2-1 1,-8-1-697,-4 2 1,-2-1 171,-2 4-1343,-4 0 1857,-2 0 0,-5 0 0</inkml:trace>
  <inkml:trace contextRef="#ctx0" brushRef="#br0" timeOffset="15">9194 6441 7921,'0'-17'163,"5"4"40,2 5 0,7 2 847,2-2 1,5-2-444,2 3 1,5-4-20,6 0 1,4 3-157,0 1 0,6-1-551,-3-3 1,3 3-381,-3 1 0,-5 4-632,-6-1 1,-4 3 1130,0 1 0,-1 5 0,-3 1 0</inkml:trace>
  <inkml:trace contextRef="#ctx0" brushRef="#br0" timeOffset="16">10770 6647 8078,'-12'-11'1413,"6"-1"-357,-4 6-663,9 1 0,-3 5-229,8 0 1,-3 1 99,3 3 0,1 2-116,-1 6 1,1 4 39,-1 3 0,-3 1 29,3-1 0,-2 3-188,2-3 1,-3 1 108,3-1 0,-3 2-162,-1-6 1,2 4 23,1-4 1,-1 0-94,1-3 1,0-2 133,1-2 0,-3-2-63,3-2 96,-3-3 0,0 4-1,3-5 1,-3-1-113,3-3 1,-2-2 86,-2-6 1,3 1-135,1-1 1,5 0 79,-1-4 0,2-1-188,1-6 1,1 4 57,-1 0 1,4 0-82,1-4 1,3 5 71,-4 3 0,1 2 5,0 2 0,-4 1 180,3 2 1,-6 3-132,-1 5 0,0 0 180,3 0-104,0 0 1,1 5 97,-1 3 1,-3 7-60,-1 4 1,-4 2 99,1 2 0,-2 1-12,2 3 0,-3-3-34,3 3 0,-2-2 96,-2 2 0,0-4-73,0 0 1,0-1-216,0-3 0,0-2 115,0-2 0,1 0-675,3-3 0,-2 2 328,6-7 0,-1 0-923,5 0 1,0-4 1268,4 1 0,1-3 0,6-1 0</inkml:trace>
  <inkml:trace contextRef="#ctx0" brushRef="#br0" timeOffset="17">11455 6738 8075,'0'-11'0,"1"3"414,3 1 168,-3 4 1,6-6 119,-3 5 0,-2 1-253,6 3 1,-4-4-31,3 0 1,2 0-186,6 4 0,-2-4-1,2 1 1,3-1 14,1 4 1,1 0-291,-1 0 1,3 0-56,-3 0 1,-1 0-86,1 0 0,-1 0-726,1 0 0,1 0 462,-5 0 1,4 0-1098,-4 0 771,1 0 772,-10 0 0,4 0 0,-4 0 0</inkml:trace>
  <inkml:trace contextRef="#ctx0" brushRef="#br0" timeOffset="18">11444 6853 8075,'0'11'683,"5"-5"-13,2-2 0,4-3-189,0-1 0,4 0 233,0 0 0,6 0-262,-2 0 0,2 0-363,2 0 0,4 0 14,-1 0 0,5 0-251,-4 0 0,-1 0-302,-3 0 1,0 0 449,0 0 0,0-5 0,-1-1 0</inkml:trace>
  <inkml:trace contextRef="#ctx0" brushRef="#br0" timeOffset="19">12392 6464 7975,'0'-18'176,"0"3"0,0-1 52,0 0 0,0 1-83,0 4 0,1-2 170,3-2 1,3 2 81,9-2 1,1 2-141,6 2 1,0 1-3,0 2 1,1-1-118,3 5 1,-3 1 88,2 3 0,-5 1-36,-2 3 0,-5 2 36,1 5 1,1 5-143,0-1 0,-2 5-35,-7-1 0,2 4-121,-5 4 0,0 2 10,-4 5 1,-5 2 118,-3 2 1,-3-1-299,-5 4 0,-1 1 84,-6 4 0,-1-5-28,-3-3 1,2-3 91,-6 0 0,1-6 269,-5-3 0,6-2 9,3-1 0,3-5 51,4-3 1,3-2 186,9-2-331,2-4 1,6-2 84,3-5 0,7 0-33,8 0 0,4 0 122,4 0 1,2 0-110,5 0 0,-3-1-147,-1-3 0,-1 2 41,2-1 0,-2 1-131,-2 2 0,-3-3-551,2-1 1,-5 0 354,-2 4 0,-5 0-420,1 0 1,-2 0-173,-2 0-1319,0 0 2186,-4 0 0,3 0 0,-4 0 0</inkml:trace>
  <inkml:trace contextRef="#ctx0" brushRef="#br0" timeOffset="20">13054 6750 8005,'-6'-5'2021,"-4"-2"-1390,8 1-390,-3 1 0,5 6 211,0 3 1,0 2-156,0 6 1,0 5-15,0 6 1,0 5-80,0 7 0,0 3-90,0 0 0,0 9-50,0-2 0,0 5 48,0-1 1,1-2-257,3 3 1,-2-8 101,1-4 1,0-4-22,1-4 0,-2-3 178,6-8 1,-6-2 40,2-6-244,-3 0-199,5-4-845,-5-2 840,4-5 0,-5-1-788,0-3 1,-4-3 439,0-4 1,-1-6 639,1-2 0,-2-2 0,-5-2 0</inkml:trace>
  <inkml:trace contextRef="#ctx0" brushRef="#br0" timeOffset="21">12997 6738 8026,'6'-11'16,"4"1"-8,-2 2 0,2 2 518,2 2 1,3 1-119,0-4 0,4 3 115,-4-4 0,7 5-84,1-5 0,0 5-336,3 0 1,-2 1-37,-1 2 0,0 0-117,0 0 1,-5 5 76,-3 3 0,-4 3-157,-3 5 1,1-2 62,-5 5 0,-6-4 70,-5 4 0,-10 0-148,-6 4 1,-3 0-1,-5 0 1,-2-1-3,3 1 0,-2-5-70,2-3 0,3-2-153,8-2 0,2-1-1541,6-2 1018,5-3 893,1-5 0,20-5 0,4-1 0</inkml:trace>
  <inkml:trace contextRef="#ctx0" brushRef="#br0" timeOffset="22">13831 6464 7992,'-5'-12'1086,"3"-4"-261,-3 15-336,5-4 0,0 10-122,0 3 0,0 2-71,0 1 0,0 6-101,0 2 0,0 2 0,0 2 0,0 5-38,0 3 0,0-4-123,0 0 0,0 0-23,0-4 0,4 2 23,0-6 1,1-3-293,-1 0 1,-3-4 165,3 0-1,-2-6-678,2-2-358,-3 2 161,5-4 1,-12 3-887,-1-5 1854,-3 0 0,-7-5 0,-1-2 0</inkml:trace>
  <inkml:trace contextRef="#ctx0" brushRef="#br0" timeOffset="23">13545 6704 7992,'3'-6'705,"4"2"0,2-1-212,10 1 1,0-4 291,4 5 1,4-2-300,-1 1 0,10-1-165,-2-3 0,4-1-139,0 5 1,-2-5-115,2 2 0,-3 2-159,0 1 1,-5-1-381,1 1 0,-6-1-688,2 1 0,-7 3 555,-1-3 1,-5 2 603,1-2 0,-2 2 0,-2-3 0</inkml:trace>
  <inkml:trace contextRef="#ctx0" brushRef="#br0" timeOffset="24">14356 6281 8067,'0'-6'1734,"0"1"-1392,0 5 0,-4 5-109,0 3 0,1 7 246,3 4 1,-4 6 16,0 2 0,0 6-49,4 1 1,-1 8-210,-3 4 0,3 2-14,-3-6 0,3 5-166,1-1 0,0 1 117,0-9 0,1-2-186,3-5 1,-3-3 79,3-5 1,-2-6-185,2-1 1,-2-4-657,1 0-41,4-1 0,-5-5 100,6-2 1,-4-2-561,3-2 0,-3 0 1272,4 0 0,4 5 0,6 1 0</inkml:trace>
  <inkml:trace contextRef="#ctx0" brushRef="#br0" timeOffset="25">14733 7001 7976,'0'-6'4425,"0"1"326,0 5-7232,0 5 2040,0 1 0,-1 5 441,-3 1 0,-3-1 0,-4 1 0</inkml:trace>
  <inkml:trace contextRef="#ctx0" brushRef="#br0" timeOffset="26">5699 8394 8100,'0'-11'-74,"-5"-1"137,4 1 0,-4 3 860,5 1-98,0 4-16,0-2-534,0 15 1,0-1-29,0 10 1,0 0-25,0 4 1,3 1 13,1 3 0,1-2-109,-1 6 0,-3-5 63,3 5 0,1-6-197,-1 2 0,0-3 48,-4-1 0,1 0 36,3 0 0,-3-6 13,3-1 0,-3-4 0,-1 0 0,0-5-86,0 1 117,0-6-50,0 3 20,0-5 0,0-5-234,0-2 1,4-3 74,0-2 0,0-3-213,-4 0 0,1-6 72,3 2 0,-2-2-24,6-2 1,-2 0-42,2 0 1,2 0 89,-2 1 0,2 3 47,1 0 1,2 0-16,2-4 0,-2 4 194,2 0 1,2 5-97,-2-2 1,4 5 168,-4 3 1,2 0-47,-2 4 0,-3 0 68,4 4 0,-4 0 114,0 0 0,-5 9-55,1 2 0,-4 8 137,3 0 0,-4 4-52,1 4 0,1-2-34,-1 6 1,1-5-32,-1 5 0,-3-6-150,3 2 1,-2-3 54,2-1 0,-3-4-133,3 0 0,1-5-15,-1 1 0,0-6 129,-4-2-1707,5-4 772,-4 2-2202,4-5 3034,-5 0 0,0-5 0,0-1 0</inkml:trace>
  <inkml:trace contextRef="#ctx0" brushRef="#br0" timeOffset="27">6156 8029 7986,'0'-12'-182,"0"1"0,4 0 121,-1-1 0,3 5 895,-3-1 1,0 0-213,4-3 1,0 3-88,0 1 0,4 0-307,-4 0 0,3-2 17,2 5 0,-1-4-96,1 5 0,-1-1 81,0 4 1,-3 0-91,0 0-152,-1 0 1,3 5-89,-2 3 0,-3 3 40,-5 4 0,0-2-91,0 2 0,0 3 11,0 1 1,-5-1 126,-3 1 0,-2-4-51,-1 4 1,-1 0 68,1 4 0,1-5-4,2-3 0,-2-3-9,3 0 349,1-1-51,1 1-75,5-6-45,0-1 1,5-5-94,3 0 0,2 0-21,2 0 1,-1 0 26,0 0 1,5-1-522,-1-3 0,4 2 208,-4-6 1,5 4-327,0-3 0,-3 4-935,2-1 0,-1-1 1491,1 1 0,3-5 0,-5 3 0</inkml:trace>
  <inkml:trace contextRef="#ctx0" brushRef="#br0" timeOffset="28">6681 8417 7898,'0'-6'679,"0"-1"563,0 4-796,0 1 0,1-3 323,3 5 1,-1-3-306,4-1 1,-3 0-113,4 4 1,-1 0-127,5 0 0,-1 0-28,1 0 0,0 0-18,4 0 0,-2 0 53,5 0 1,0 0-264,4 0 1,-2 0 112,-2 0 0,3-1-692,-3-3 0,2 3 307,2-3 0,-4-1-871,0 1 1,-1 0-867,1 4 102,-2-5 1937,-11 4 0,4-4 0,-4 5 0</inkml:trace>
  <inkml:trace contextRef="#ctx0" brushRef="#br0" timeOffset="29">6738 8520 8199,'2'6'1014,"1"-2"1,4-3-268,4-1 0,6-1-49,2-3 0,7 2-408,5-6 0,3 4-316,4-3 1,-2 0-915,2 0 0,-7 2 637,0 5 1,-6-4 302,2 0 0,2 5 0,0 6 0</inkml:trace>
  <inkml:trace contextRef="#ctx0" brushRef="#br0" timeOffset="30">7823 7823 7494,'-6'-6'2447,"1"1"-2147,5 5 1,0 5 54,0 3 0,0 2-95,0 1 0,-4 6 42,0 2 1,-5 4-53,2 3 1,-3 3 61,-2 6 1,-1-1-54,-2 0 0,1 4-1,-5 0 1,4 4-4,-4-4 0,5 5-24,-1-1 0,3-1-171,5 1 0,2-5 143,5 1 0,0-3-331,0-1 1,5-4 37,2-4 1,7 2-74,2-1 0,3-4 231,-4-4 0,5-5 69,-1 1 0,1-2 52,0-2 1,-3-1-143,-1-2 1,-4-2 73,3-2-6,3-3 0,-5 4-1443,2-5 711,-2 0-1961,-2 0 497,-4 0 989,3-5 0,-9 3 1092,3-6 0,-8 0 0,-2-3 0</inkml:trace>
  <inkml:trace contextRef="#ctx0" brushRef="#br0" timeOffset="31">7983 8120 8146,'1'-18'0,"3"3"620,-2 3-311,8 0 0,-4-3 331,5 0 1,5-1-190,-1 5 1,5 0-7,-1-1 0,0 1-126,4-1 1,-6 6-33,5 2 1,-3 3-76,1 1 1,0 2 0,-5 6 0,0 0-115,-3 7 0,-6 3 111,-2 1 0,-2 2-237,2 2 0,-3 1 36,3 3 0,-8 1-156,-3 2 1,-3 5 77,-2-1 0,0 0-22,-4 4 1,0-1 37,-3 1 0,-1-8-87,4 1 0,1-6 189,4-2 0,3-5 108,0-3 1,6-2-119,-2-2 1,3-3 16,1-1-71,0-4 0,5 6 64,3-5 1,2-1-46,1-3 1,0 0-34,1 0 0,3-1-27,0-3 0,4 3-169,-3-3 1,3-1-275,-4 1 0,4-3-508,-4 3 0,4 0 429,-4 4 0,2-4-534,-2 1 0,-6-1 1113,2 4 0,-2-5 0,3-2 0</inkml:trace>
  <inkml:trace contextRef="#ctx0" brushRef="#br0" timeOffset="32">8623 8360 7904,'-2'-10'907,"-1"2"250,1 3-733,-3 5 1,5 5 195,0 3 0,0 5-203,0 6 1,0 1-104,0 10 1,0 1-102,0 3 0,0 5-132,0 3 1,0 3 63,0 0 0,0 5-81,0-1 0,0 0-179,0-7 1,2-1 96,1-6 1,-1-2-112,1-7 1,0-7 62,1 0 0,-3-5 81,3-2-147,-3-1-258,-1 1-266,0-6-769,0-1 715,0-15 1,-4 2 254,1-7 0,-3-3-431,3-1 1,0-2 885,-4-2 0,-1-5 0,-4-1 0</inkml:trace>
  <inkml:trace contextRef="#ctx0" brushRef="#br0" timeOffset="33">8531 8394 7904,'7'-17'322,"3"-1"162,-3 3 0,7 2-156,2-2 0,4 2 35,-1 2 0,3-1-3,0 1 0,6-1-78,3 1 0,2 1-121,1 2 0,0 3 57,1 5 0,-6 0-269,-3 0 1,-3 1-10,-4 3 0,0 2-31,-7 6 0,0 4 60,-8 3 0,-1 3-78,-7 1 0,-7 0 5,-8-1 1,-8 5 80,-4 0 1,-2-1-19,-1-3 1,-4-1 62,0-3 1,1 1-188,7-5 0,-2-1-309,5-6 1,6-3-1052,6-5 1525,7 0 0,3 0 0,5 0 0</inkml:trace>
  <inkml:trace contextRef="#ctx0" brushRef="#br0" timeOffset="34">9342 8154 8100,'0'-11'403,"0"0"0,0-1 272,0 1 223,0 4-331,5-3-216,-3 9 1,3-3-48,-5 8 1,0 4-106,0 7 0,0 3 37,0 4 1,0 1-160,0 0 1,0 0-104,0 0 0,3 4-104,1-1 0,1 1-101,-1-4 1,-3-2-268,3-2 1,-1 2-123,1-6 0,-3 0-145,3-4-1215,-3-4 1980,4-2 0,-4 0 0,4 1 0</inkml:trace>
  <inkml:trace contextRef="#ctx0" brushRef="#br0" timeOffset="35">9217 8314 8116,'0'-6'-294,"0"0"1862,0 2-1042,0 3 0,1-4 6,3 5 0,2-4-122,5 0 0,2 0-162,2 4 0,4 0-10,8 0 0,2-1-220,6-3 1,-1 2-199,0-6 0,0 4-204,1-4 0,-5 6-830,0-2 1,-4 3 197,1 1 1016,-8 0 0,2-5 0,-3-2 0</inkml:trace>
  <inkml:trace contextRef="#ctx0" brushRef="#br0" timeOffset="36">9879 8017 8013,'0'-11'63,"0"3"-63,0 1 1482,0 4-962,0-2 0,-1 5-53,-3 0 0,3 5-115,-3 3 0,3 2-2,1 1 1,-4 6-135,0 2 1,0 4 13,4 3 1,0 0-86,0 4 1,0 1 82,0 3 0,0 0-182,0 1 0,0-6 58,0-3 0,0 1-56,0-4 1,4 1 108,0-9 1,3 0-111,-3-3 0,1-1 127,-1 1-156,-3-1-760,4-5 380,-5 5-1553,0-10 895,0 4 64,0-5 1,-5 5 0,-1 1 0</inkml:trace>
  <inkml:trace contextRef="#ctx0" brushRef="#br0" timeOffset="37">10176 7743 7971,'-6'-5'440,"1"4"0,3-8 253,-2 5-63,3 1-82,-4 3-379,5 0 0,0 5 69,0 2 0,5 3 181,3 2 0,2-1-135,1 1 0,2-1 204,2 0 0,-1 2-100,5 2 0,0-1-20,4 5 1,0 0-85,0 4 0,-4 0-48,0 0 0,-4 4-140,4-1 1,-5 6 98,1-2 1,-7 3-167,-4 2 0,1 4 69,-1 3 1,0-2-228,-4 2 1,-6-1 84,-1 1 0,0-3-141,0-5 1,1-1 33,-2-2 0,-1-3 121,5-5 1,-3-2-54,3-2 1,-1-2 70,1-6 1,3 1-247,-3-1 1,-1-3 68,1-1 0,-1-4-363,1 1 1,3-2-182,-3 2-99,-2-3 0,3 4 11,-5-5 1,6-1-156,-2-3 1,2 2 975,-2-6 0,3-5 0,-5-4 0</inkml:trace>
  <inkml:trace contextRef="#ctx0" brushRef="#br0" timeOffset="38">10656 7721 8130,'-5'-12'148,"3"6"61,-3-4 0,5 3 377,0-4 0,0 3-100,0 1 1,0 3-140,0-4 0,0 4-108,0-3 1,4 3 55,0-4 1,5 6-57,-2-2 1,2 1-142,-1 0 0,2 1 40,-2-1 1,-2 3-109,2 3 0,-2 4-161,2 4 0,0 1 100,-4-1 1,0 2-84,-4 2 1,0 3 51,0 5 1,-4-4 7,0 0 1,-4 0 29,0 3 1,-1 0-12,1-3 0,0 1 96,4-4 0,0-1 70,4-4 395,0 1-329,0-1 1,6-5 236,6-2 0,3-2-99,4-2 1,4 0-345,0 0 1,1 0 96,6 0 1,-3 0-374,3 0 1,-4 0-448,0 0 1,-2 1 731,-1 3 0,-5 2 0,-1 5 0</inkml:trace>
  <inkml:trace contextRef="#ctx0" brushRef="#br0" timeOffset="39">6761 9651 8198,'-6'0'-1540,"1"-2"924,5-1 2675,0 1-1250,0-3 1,0 4 483,0-3-570,0 3-247,0-4-112,0 5 0,5 0-203,2 0 0,5 0 116,3 0 0,-1 0-10,5 0 0,0-4-80,4 0 0,0 0-4,0 4 1,3-3-171,1-1 1,3-1 123,-3 1 0,0 1-444,-4-4 1,-1 4 188,1-1 1,-4-1-742,0 1 1,-9 1-54,2 3-1868,-3-5 1522,-3 3 1258,-1 2 0,-10 7 0,-1 4 0</inkml:trace>
  <inkml:trace contextRef="#ctx0" brushRef="#br0" timeOffset="40">6761 9822 8091,'8'-6'-328,"-1"2"0,1 3 1320,3 1 1,2-4-211,2 0 1,3-4-22,5 4 0,-3-3-322,3 3 0,-3-4-166,7 5 0,-4-1-280,-4 4 1,1-1 78,-5-3 1,4 2-879,-3-1 1,0 1 590,-1 2 0,-1 4 215,5 0 0,6 5 0,4-3 0</inkml:trace>
  <inkml:trace contextRef="#ctx0" brushRef="#br0" timeOffset="41">8063 9297 7982,'0'-12'0,"0"1"0,0-1 777,0 1-467,0-1 1,0 5 885,0-1-295,0 6-299,0-3-514,0 15 1,0-3 116,0 9 0,0 0-83,0-1 1,-4 6 64,1-2 0,-3 6-77,3 2 0,-2 1 17,-3-2 1,-2 0-314,2 4 0,2-4 12,-2 0 1,2 1 13,-2-4 0,-1 2 93,6-6 0,-5-2 86,4-2 1,-3-3-48,3 0 0,-1-2 30,1-2-29,3 2 47,-4-9-3,5 4 0,1-5 13,3 0 0,2-1-4,5-3 0,2 2-30,2-6 1,-1 4-27,5-3 0,0 3-10,4-4 0,0 4 21,0-3 1,0 3 18,-1-4 0,1 6-374,0-2 1,-4-1-805,0 1 0,-5-4-329,1 5 122,-2-1 1074,-1-1 1,-2 2 310,-3-4 0,-2 4 0,-5-2 0</inkml:trace>
  <inkml:trace contextRef="#ctx0" brushRef="#br0" timeOffset="42">8303 9559 7999,'-1'-7'-732,"-3"-1"845,3 0 1,-4 1 1254,5-1-664,0 6 0,-2-3-264,-2 5 0,3 1 67,-3 3 1,2-1-156,-2 9 1,3-2 93,-3 9 0,1 0-22,0 4 1,1-4-160,-1 0 0,1 1-114,2 7 0,0-3 104,0 3 0,4 1-290,0-2 0,0 0 104,-4-7 1,4 1-358,-1-5 0,1 0 147,-4-3 0,1-2-1813,3-2-188,-3 2-485,5-4 2627,-6 0 0,5 5 0,1-5 0</inkml:trace>
  <inkml:trace contextRef="#ctx0" brushRef="#br0" timeOffset="43">8588 9559 8013,'0'-11'1235,"0"-1"-440,0 6-516,0 1 1,0 6 192,0 3 0,0 4-38,0 7 0,4 4-45,0 8 1,0-1-147,-4 9 1,0-4-1,0 7 1,4 3-111,0 1 0,-1 2 109,-3 2 1,2 0-216,1-1 1,-1 0 63,1-3 1,-1-3-30,-2-5 0,4-3-21,-1-1 1,1-5-142,-4 2 1,0-4-115,0-4 0,0 1 115,0-5 0,0 1-474,0-5 0,-1-3-30,-3-1-1209,3-4 1279,-4 2 0,1-6-165,0-3 0,0-2-1,4-6 699,0 1 0,-5-11 0,-1-2 0</inkml:trace>
  <inkml:trace contextRef="#ctx0" brushRef="#br0" timeOffset="44">8588 9685 7942,'0'-15'372,"0"-1"-132,0 1 1,0 4 99,0-1 223,6 1-290,0-6 1,10 5 304,3-3-325,-2 2 1,8 1-24,-2 1 1,4 1-29,-1 2 1,0-2-159,4 2 0,-3 3 147,3 2 0,-8 1-169,1 2 0,-4 0 49,0 0 1,-3 5-130,-4 3 1,-6 3-2,-2 5 0,-3-2-40,-1 5 0,-6 0 94,-6 4 0,-4-1 47,-7 1 1,-4 0 0,1 0 1,-6-2 7,2-1 1,-3 0-235,-2-5 1,6 2 72,3-2 0,3-6-508,4 2 1,2-7-738,6 0 375,4-3 0,4-2-206,6-3 1186,4-2 0,14-6 0,3 1 0</inkml:trace>
  <inkml:trace contextRef="#ctx0" brushRef="#br0" timeOffset="45">9080 9239 7999,'-4'-17'1055,"0"1"-574,0 4 1,5 0-111,3 1 0,-1 0 67,4-1 0,1 2-132,3 2 1,5-1 94,-1 6 1,0-5-104,-3 4 1,-1-1-170,0 1 1,1 3-9,-1-3 1,-1 4-144,-2 4 1,2 2 58,-2 6 1,-3 1-192,-1 2 0,-3-1-213,-1 5 0,0 0 213,0 4 0,-5-1-62,-3 1 1,2 0 14,-2 0 1,-3-1-33,-4-3 1,-1 1 156,5-5 1,3 3 239,1-7 268,4 3-157,-2-7-75,5-1 0,5-1-95,3-5 1,3 0-163,4 0 0,-1-4 135,5 0 0,-1-3-304,1 3 0,3-1-406,-3 1 0,1 3 632,-1-3 0,3 3 0,-4 1 0</inkml:trace>
  <inkml:trace contextRef="#ctx0" brushRef="#br0" timeOffset="46">9845 9399 8034,'0'-11'823,"0"5"-80,0-5-225,-5 10-51,3-9 1,-3 10-145,5 0 1,0 5-114,0 7 0,0 4-12,0 3 1,0 4 31,0 4 1,0 0-103,0 4 0,-3 1 102,-1-6 0,0 5-284,4-5 1,0 1 101,0-4 0,0-2-538,0-1 0,0-4-608,0-5-684,0 1-679,0-1 2461,0-4 0,-5 3 0,-1-4 0</inkml:trace>
  <inkml:trace contextRef="#ctx0" brushRef="#br0" timeOffset="47">9708 9639 7564,'11'-6'998,"1"2"0,-1-1-390,0 1 1,2-1-175,2 1 0,3-1-263,5-2 0,1-4 22,3 4 1,-2 0-227,6 0 1,-6 3 110,2-4 0,0 6-1981,0-2 1903,0 3 0,1-4 0,1-2 0</inkml:trace>
  <inkml:trace contextRef="#ctx0" brushRef="#br0" timeOffset="48">10610 9114 8031,'-6'-12'258,"1"1"0,1 3 1069,0 1-831,0 4 1,3-2-121,-3 5 1,3 5 56,-3 3 0,-1 6-140,1 1 0,-5 5-111,2-1 0,-2 7-7,1 0 1,-6 6-146,3-1 1,-3 2 159,2 1 0,-3 0-109,0 0 0,-2 3-246,2-3 0,2 2 83,-2-9 0,6-1-87,2-3 0,0-5 60,0-3 1,-2-2 261,5-2 0,0-3-118,4-1-153,0-4 77,0 2 22,0-5 1,5 0-50,3 0 0,3 0 92,5 0 1,-2 0-70,5 0 1,0-1 33,4-3 0,-1 3-226,1-3 1,0 3 54,0 1 1,-4 0-249,0 0 0,-1-2-99,1-1 1,-3 1-233,-4-2 0,-1 3 12,1 1 0,-5 0 749,1 0 0,-6-5 0,3-1 0</inkml:trace>
  <inkml:trace contextRef="#ctx0" brushRef="#br0" timeOffset="49">10724 9479 7947,'-1'-10'791,"-3"3"231,3-4 44,-4 10 206,0-9-847,3 9 0,-3 1-147,5 7 1,-3 7-58,-1 2 0,0 4-24,4-1 1,0 4 23,0 3 1,0 0-120,0 4 1,0-3 4,0 3 1,4-4-161,0 0 0,1 2-180,-2-1 0,-1-4 165,2-4 0,1-5-216,-2 1 0,1-2 117,-4-2 1,0-3-179,0-1 0,0-3-90,0 4-2090,0-6 2525,0 3 0,5-5 0,2 0 0</inkml:trace>
  <inkml:trace contextRef="#ctx0" brushRef="#br0" timeOffset="50">10953 9456 7977,'0'-17'0,"0"5"897,0 7-451,0 5 268,0 5 0,0 5-259,0 6 1,0 8 98,0-1 1,0 11-136,0 0 0,3 8-212,1 0 0,4 2-15,-4 2 1,1 0-210,-1-1 1,-2 0-69,6-3 0,-5 1 119,5-5 1,-4-4-215,4-3 0,-5-6 99,5 2 0,-6-8-14,2-4 1,-1-2-75,1-2 0,-3 0-121,3 1 1,-3-5-203,-1 1 194,0-5 0,-1 2-1799,-3-5 1467,3 0 0,-4-5-693,5-3 1323,0-7 0,0-3 0,0-5 0</inkml:trace>
  <inkml:trace contextRef="#ctx0" brushRef="#br0" timeOffset="51">10918 9548 8022,'-5'-18'326,"4"2"24,-3 4 1,4 5-191,4-1 0,2 2-179,6-2 1,3-1 733,0 5 1,6-1-231,-2 1 1,6 3-118,2-3 0,4 3-252,0 1 0,-2 0-221,1 0 1,-4 5 99,0 3 0,-5-2-134,-2 2 0,-7-1 80,0 5 1,-6 3 49,-6 0 1,-2 2-43,-6-2 0,-10 3 30,-12 5 0,-6-4 14,-6 0 0,1 0-100,-9 3 0,8-4-160,4-3 0,4-3-279,3-4 1,9-3 545,6-5 0,4 0 0,0 0 0</inkml:trace>
  <inkml:trace contextRef="#ctx0" brushRef="#br0" timeOffset="52">11809 9297 7908,'0'-12'35,"0"1"0,0 3 402,0 1 244,0-1-238,0-4 0,0 5 296,0-1-335,0 6 1,0-2-127,0 8 0,0 3 67,0 9 0,-4 1-74,1 6 0,-3 1-141,3 3 0,1 1-3,-1 2 1,1 3-160,2-2 1,0-2 121,0 1 1,0-4-105,0 0 1,5-5-429,3-2 0,-2-7 215,2 0 0,-4-2-1637,3-6 820,-4 0-1256,2-4 2300,-5 0 0,-10-5 0,-3-2 0</inkml:trace>
  <inkml:trace contextRef="#ctx0" brushRef="#br0" timeOffset="53">11626 9502 7937,'12'-5'0,"-1"4"390,1-3 0,0-1-35,4 1 0,1-5 120,6 2 0,1 0-96,3 0 0,2-1-273,5-3 1,1-1-120,-1 1 1,0 3-231,0 1 0,1 0-223,-1 0 1,-4-2 465,1 5 0,-1-5 0,5 3 0</inkml:trace>
  <inkml:trace contextRef="#ctx0" brushRef="#br0" timeOffset="54">12449 9068 7994,'0'-11'863,"0"4"-121,0-3 590,0 9-879,0 6 1,0 4 32,0 10 1,0 0-149,0 4 0,4 1 15,-1 3 0,2 2-193,-1 5 0,-1 0-275,4 1 1,-4 3 23,1 0 1,-3-1-239,-1-7 1,1 3-637,3-3 0,-3-2 466,3-1 0,-3-4-1729,-1-4 2228,0 2 0,-5-8 0,-1 4 0</inkml:trace>
  <inkml:trace contextRef="#ctx0" brushRef="#br0" timeOffset="55">6841 11101 8460,'-6'0'2931,"1"0"-2339,5 0 1,5 0-305,2 0 0,4 0-46,0 0 0,5 0 123,3 0 0,4 0-127,4 0 1,2-4-16,5 0 0,1-4-249,-1 0 0,-4 2 102,1-2 0,-6 0-284,2-3 0,-3 3 159,-1 1 0,-5 4-663,-3-1 1,-2 2 38,-2-2-782,-5 3 1274,-1-4 1,-15 15 0,-2 3 0</inkml:trace>
  <inkml:trace contextRef="#ctx0" brushRef="#br0" timeOffset="56">6887 11318 8066,'6'0'376,"4"0"0,-7-4-76,4 0 1,2-3 651,7 3 1,-3-5-296,7 2 0,-1-4-92,3 0 0,1 0-170,0-1 1,0 5-208,0-1 0,0 0-694,-1-3 1,-3 3 435,1 1 0,-7 4-2445,3-1 2515,-4 3 0,5 1 0,1 0 0</inkml:trace>
  <inkml:trace contextRef="#ctx0" brushRef="#br0" timeOffset="57">8097 10758 8043,'0'-11'-219,"0"0"0,0 3 509,0 0 1183,0 6-153,0-8-426,0 8-608,0-3 0,0 7-41,0 1 1,2 5-61,1 7 0,-1 3 60,2 5 1,-3 1-87,-1 3 0,-1-2-32,-3 5 1,1 1-151,-4 3 0,-1-1-247,-3-2 1,-1 4 167,1-4 0,-1 3-122,1-7 1,1 2 97,2-6 1,-1 1 54,5-9 0,1 0 45,3-3 1,-4-5-45,0 1 66,0-6 105,4 3 1,1-6 30,3-3 1,1 2-115,3-6 0,6 4 88,-3-3 1,7 3-67,-3-4 1,6 2-107,-2-2 0,2-2 103,2 3 0,1 0-118,3 0 1,-3 0 23,3 0 0,-5-2-140,-3 5 1,2-5-237,-6 1 1,0 2 137,-3-1 0,-1 4-525,0-1 0,-3 2-196,0-2 1016,-6 3 0,-2-4 0,-6 5 0</inkml:trace>
  <inkml:trace contextRef="#ctx0" brushRef="#br0" timeOffset="58">8394 10964 8064,'-3'-8'813,"-1"1"-459,0 4 1,3-2 953,-3 5-836,3 0 1,-5 9 80,6 2 1,-1 9-99,-3-1 0,3 2-29,-3 2 0,3 4-160,1-1 1,0 6-34,0-2 0,1 0-99,3 0 1,-1-5 55,4 2 1,-4 0-188,1-4 1,1 1 120,-1-9 1,-1 0-567,-3-3 13,0-1 0,2-1-1175,1-2-103,-1-3 741,3-5 966,-5 0 0,-5 0 0,-2 0 0</inkml:trace>
  <inkml:trace contextRef="#ctx0" brushRef="#br0" timeOffset="59">9034 10599 7995,'0'-12'0,"0"5"0,0-1 0,0 4 207,0-4 87,0 6 1,-1-4 514,-3 2-62,3 3-168,-5-5-341,1 6 1,0 2-13,-2 2 0,-3 2 93,2 5 0,-2 6-79,-2 2 1,-4 6 26,-3 2 0,1 8 3,-1 0 0,1 5 0,-1-2 0,3 5-160,4-1 1,1-1 90,-1 1 1,6-5-155,2 1 0,3-3 98,1 0 1,5-5-144,3 0 0,2-4 82,1 0 1,1-1-57,-1-3 0,1-4 58,-1-3 1,0 2-111,1-2 1,-1-3-575,1-5 464,-1 1 0,1 2-642,-1-2 1,-3-3-48,-1-5-1635,-4 5 1084,7-4 1374,-9 4 0,4 0 0,-5 1 0</inkml:trace>
  <inkml:trace contextRef="#ctx0" brushRef="#br0" timeOffset="60">9205 10953 7944,'0'-18'941,"-5"1"-33,4 11-224,-4 1 1,5 7-216,0 6 1,0 2-102,0 13 1,0 0 124,0 11 0,0-1-109,0 9 1,1 1-32,3 7 1,-2-7-196,6 3 0,-4-3-269,3 2 0,-3 1 189,4 0 1,-4-4-166,3-1 1,-4-5 20,1-2 1,-3-5 55,-1-6 0,4-1-72,0-3 1,-1-3 36,-3-4 0,0-5-534,0 1-428,0-5 417,0 2 0,0-7-49,0-1 1,0-1-344,0-8 0,4 3 269,0-6 1,0-3 712,-4-1 0,-5-2 0,-2-2 0</inkml:trace>
  <inkml:trace contextRef="#ctx0" brushRef="#br0" timeOffset="61">9171 11090 8079,'0'-12'0,"0"1"0,0-1 0,1 1 429,3 0 1,1-1 82,3 1 0,6-2 22,-3-2 0,4 2-106,1-2 1,1-2-180,6 2 1,0 0-150,0 4 1,0 4 103,0 3 1,-1-1-76,1 1 0,0 2-3,0 6 0,-5 2-92,-3 6 0,-4 0 89,-3 3 0,1 3-191,-5 5 0,-1 0-78,-3 0 1,-6 0 83,-5-1 1,-6 1-65,-6 0 1,-3 0 111,-1 0 1,-3-2-199,3-2 1,-1-2 60,1-6 1,7-4-460,-3-4 116,8-1 0,0-4-217,7-1 0,3-4-462,5-4 1,1-2 1172,3-2 0,8-3 0,5-5 0</inkml:trace>
  <inkml:trace contextRef="#ctx0" brushRef="#br0" timeOffset="62">9651 10679 7945,'0'-12'154,"0"1"1,0-1 315,0 1 0,0-1-61,0 1 0,0 3 61,0 1 381,0-1-494,5-3 1,-3 4-236,6 4 1,-4 1 98,3 2 0,-4 2-257,1 1 1,-3 4 29,-1 4 0,0 2 47,0 2 0,0 3-208,0 5 0,-1 0 70,-3-1 0,-3 5-87,-4 0 1,0-1 111,-1-3 0,5-4 37,-1 0 0,5-5 4,0 1 0,1-2 30,2-1 0,2-6 1,1-2 0,1-3 0,8-1 0,-3 0 0,6 0 0,3 0 0,1 0 0,-2-1 0,2-3 0,0 3 866,4-3 1,-4-1-1192,0 1 0,-5 0-421,2 4 1,-3 0-1579,3 0 2324,-9 0 0,9 0 0,-10 0 0</inkml:trace>
  <inkml:trace contextRef="#ctx0" brushRef="#br0" timeOffset="63">10279 10770 7948,'0'-12'0,"0"5"104,0-1 1,0 4 365,0-3 300,0 4-36,0-7 216,0 9-244,0-4-485,0 15 1,0 3 49,0 9 1,0 3-37,0 1 1,-1 3-154,-3 6 1,2-1 57,-1 0 1,1 0-51,2 1 0,0-5-233,0 1 0,2-7 111,1-1 0,-1-2-670,2-6 365,2 1-1785,-5-5 900,9-5-655,-8-1 1877,3-5 0,-10-5 0,-2-1 0</inkml:trace>
  <inkml:trace contextRef="#ctx0" brushRef="#br0" timeOffset="64">10050 11078 7948,'12'-6'364,"-1"-4"1,1 5-25,-1-3 1,6-1 83,2 5 0,-2-3-135,2 3 0,0-4 28,4 5 1,4-1-140,0 4 0,0-4-114,0 0 0,-3 0-171,3 4 1,1 0 144,-2 0 1,1-4-1136,-4 1 1,0-1 1096,0 4 0,-1 0 0,1 0 0</inkml:trace>
  <inkml:trace contextRef="#ctx0" brushRef="#br0" timeOffset="65">10736 10861 7914,'0'-18'933,"-5"7"-154,3 1-420,-3 9 1,5-3-102,0 8 0,-1 2 208,-3 5 1,3 6 0,-3 2 0,3 8-67,1 3 0,0 3-83,0 1 1,4 4-73,-1 0 1,1 6-248,-4-3 0,0 0 88,0 1 0,0-4 18,0 4 0,0-5 62,0 1 1,0-7-425,0 0 1,0-7 68,0-1 0,0-2-76,0-5 1,0-1-454,0-4 0,-4-3-48,1 0-1081,-1-6 1294,4 3 1,5-6 552,2-3 0,4-7 0,0-7 0</inkml:trace>
  <inkml:trace contextRef="#ctx0" brushRef="#br0" timeOffset="66">10587 11021 7997,'-6'-16'566,"1"-2"0,6 0-272,3 3 1,3 6 68,9 1 1,-5 1-34,0-5 1,2 1 22,-1 0 1,0 3 117,7 0 0,0 2-106,4-2 1,4-1-257,-1 6 1,6-1 130,-1 4 1,0 0-147,0 0 0,1 1 96,-6 3 0,1 2-166,-4 6 1,-2-5-25,-2 1 0,-2 1 2,-6 6 1,-1-2-101,-2 2 0,-3-1 34,-5 1 1,-5-1-228,-3 5 0,-11-5 131,-3 1 1,-9 1-220,1-5 1,-5 5 136,-3-8 1,4 3-213,0-7 0,1 0-190,6-4 1,2 0-1363,6 0 2006,-3-5 0,9-6 0,-3-7 0</inkml:trace>
  <inkml:trace contextRef="#ctx0" brushRef="#br0" timeOffset="67">11238 10393 7991,'0'-11'0,"0"-1"0,0 5 763,0-1 373,0 5 309,0-2 606,0 5-1737,0 10 1,5-1-62,3 10 1,2 2 47,1 5 1,6 2-76,2 3 0,2 2 119,2-3 1,0 3-189,0 1 1,0 1-138,0-1 1,-6 1 121,-1 4 0,-4-6-222,0 5 0,-2-4-77,-2 8 1,-3-5 124,-5 1 1,-7 1-80,-4-1 1,-6 0-4,-5-4 1,-6 1-817,-3-1 0,3-5-181,2-2 0,1-3 1111,3-1 0,4-6 0,1 0 0</inkml:trace>
  <inkml:trace contextRef="#ctx0" brushRef="#br0" timeOffset="68">12060 10633 7914,'0'-12'4,"0"1"591,0 0-374,0-1 1,-3 1 604,-1-1-236,0 6-40,4-4 1,-1 9-118,-3-3 0,3 8-15,-3 3 0,3 5-101,1 3 1,-4 4 24,0 7 1,0 0-168,4 4 1,0-2 44,0 6 0,0-6-155,0 7 0,4-7 113,0 2 0,3-3-471,-3 3 1,4-8-185,-4 1 1,1-8-1304,-1 0 939,-3-7 1,5 1-2081,-2-6 2921,-3 1 0,4-9 0,-5-1 0</inkml:trace>
  <inkml:trace contextRef="#ctx0" brushRef="#br0" timeOffset="69">11855 10861 7998,'0'-11'0,"5"4"0,1-1 713,6 4 0,-1 0-69,1 4 1,4-4 47,3 0 1,6-3-280,2 3 0,9-4-187,-2 5 1,3-6-489,-3 1 1,0-1 250,0 2 1,-3-2-378,-1 5 0,-4-4-50,0 4 1,-3 1 437,-4 3 0,-2 0 0,-6 0 0</inkml:trace>
  <inkml:trace contextRef="#ctx0" brushRef="#br0" timeOffset="70">12700 10450 7970,'0'-11'0,"0"4"911,0 2 1344,0 5-1792,0 10 0,0-1 122,0 10 0,0 5-146,0 7 1,0 2-39,0 1 1,0 5-35,0 3 1,0 5 95,0-1 0,0 2-100,0-6 1,1 3-140,3 0 0,-3-8-114,3-3 1,-3-7 65,-1 0 1,2-5 137,1-3 0,-1-2-63,2-6 1,-2 1-246,2-1-72,-3-4 0,4-1-130,-5-2-912,0-3 0,2 4 64,1-5-2678,-1 0 3722,3-5 0,0-1 0,1-6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9.57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17782 6270 8141,'-11'-5'-414,"3"4"489,1-3 740,4 3-280,-2 1 1204,5 0-1661,5 0 1,-4 1 59,3 3 0,-3 2-146,-1 5 0,0 2 69,0 2 0,0 2 76,0 2 0,-3 6-40,-1-2 0,-1-1 20,1-3 1,3-1-14,-3 1 1,3 1 0,1-5 0,0 4-30,0-4 0,0 1 4,0-5-51,0 0 1,0-3-122,0 0 238,0-6 13,0 3 0,3-6-94,1-3 1,0 2-59,-4-6 0,1 0-20,3-3 0,-3-4-140,3 0 1,3-6 100,0 2 1,-1 1-166,2-1 0,0 0-52,3-3 0,1-1 90,-1 0 0,0 4-58,1 0 1,-1 4 109,1-4 0,-2 5 48,-3-2 1,4 4-56,-4 0 0,3 2 136,2 2 0,-1 0-32,1 4 1,-5-4 277,1 4-91,-1 1 0,5 3-49,-1 0 0,-3 3 91,0 1 0,-5 5-49,5-1 1,-4 6 34,3 1 1,-3 5-104,4-1 1,-4 3 116,3 1 1,-4 1-166,1 2 1,-2-2-12,2 3 1,-3 1 16,3-1 1,1-1 32,-1-3 0,1-5 334,-1-3-265,-3 3 2,4-5 1,-4 2 23,3-8-134,-3-1-78,4-6 1,-5-2-267,0-2 1,0 2-1114,0-6 0,-3 1 1424,-1-5 0,-5 1 0,3-1 0</inkml:trace>
  <inkml:trace contextRef="#ctx0" brushRef="#br0" timeOffset="1">20158 6213 7790,'0'-6'236,"0"-1"603,0 3-53,0 3-226,0-4-352,0 0 25,0 4 0,0 5-123,0 7 1,0 4 58,0 0 1,0-1 1,0 5 0,0-3-13,0 3 1,0-4-41,0 4 0,0-1 26,0 1 1,4 1-15,-1-5 1,1 2-15,-4-2 1,0-2-20,0 2 0,0-6-9,0-2 1,0-3-221,0 4 170,0-6 145,0 3-91,0-5-159,0-5 1,0 3 2,0-6 1,0 1 37,0-5 1,0 1-25,0-1 1,5-3-149,3 0 0,2-4 65,2 4 0,-1-6 49,0 2 1,2-1-147,2 1 1,-1-3 85,5 3 0,-5 3-66,1 1 1,-1 2 41,2 2 0,-7-1 157,2 1 1,-2 3-52,2 0 1,-3 6 245,-1-2-159,-4 3 1,6 6-68,-5 3 0,0 5 177,-4 3 1,0 5-50,0 2 1,0 0 161,0 4 1,0 1 11,0-2 0,0 5 8,0-5 1,0 1-97,0-4 1,3-4 143,1 0 0,0-5-74,-4 1 1,4-2-73,0-2 1,1-3-42,-2-1 192,-1-4-449,3 2 123,-5-5-817,0-5 0,0-1-644,0-6 0,0 1 1466,0-1 0,-5 1 0,-2-1 0</inkml:trace>
  <inkml:trace contextRef="#ctx0" brushRef="#br0" timeOffset="2">20649 5836 8021,'0'-8'550,"0"1"-92,0 4 106,5-7-336,1 9 1,6-8 24,-1 5 0,-3 0-46,-1 4 1,1-1-129,3-3 1,1 3-11,-1-3 1,1 3 122,-1 1 1,1 0-254,-1 0 0,0 4 65,1 0 0,-1 3-62,1-3 1,-1 5 31,0-2 0,-3 4 45,0 0 1,-6-3-3,2-1 0,-3 1-98,-1 3 1,-1 5 27,-3-1 1,-2 0 80,-6-4 0,0 1 124,-3-1 1,2 1-123,-2-1 0,-2 1 286,2-1-167,0-5-102,3 4 0,6-7-24,2 5 50,3-6 0,2 3 69,3-5 1,4 0-68,7 0 1,-1 0 41,5 0 0,0 0-58,4 0 0,1 0-206,2 0 1,-1 0-187,1 0 1,2 0-361,-1 0 0,-2 0 306,-6 0 387,-2 5 0,-6 2 0,0 4 0</inkml:trace>
  <inkml:trace contextRef="#ctx0" brushRef="#br0" timeOffset="3">17451 7115 7983,'6'-5'254,"0"4"1,-5-4-140,3 5 1,-2 0 46,6 0 0,-4 0 18,3 0 1,-3-1-75,4-3 0,-1 2 60,5-1 1,0 1-35,4 2 0,-4 0 19,3 0 1,-1 0-112,2 0 0,-2 0 74,5 0 0,-4 0-169,4 0 1,0 0-16,4 0 1,0-3-26,-1-1 0,1 0 60,0 4 0,4 0 64,-1 0 1,6 0-91,-1 0 0,-1-1 63,4-3 0,-2 3-87,6-3 1,-1 1 80,1-1 1,-1 3-157,5-3 0,-2 2 91,2-2 0,3 3 40,-4-3 1,4 3 116,1 1 1,-1 0-238,1 0 0,1-4 177,2 0 0,0 0-46,4 4 0,-4 0 12,5 0 0,-5-4 32,4 1 1,-4-1 50,0 4 1,-1 0 37,2 0 1,1 0-12,2 0 1,3 0-1,-3 0 0,2-1-115,-2-3 1,1 2-175,-4-1 1,1 1 14,-2 2 0,2-1 471,2-3 0,2 3-127,-6-3 1,8 3-134,-3 1 0,3 0-9,-8 0 1,5-1 6,-5-3 0,9 3-4,0-3 1,1 3-9,-2 1 0,0-2-16,1-2 0,0 3-230,3-3 0,-28 4 0,0-1 210,1 1 1,0 0-1,3-1 1,0-2 19,-5 1 1,1 1-1,2-2 1,-1 2-58,31 1 0,-30-2 0,1 0 26,0 0 1,1 0-1,-1 0 1,0 0-6,-2 2 1,0 0-1,0-1 1,0-2 6,-2 2 1,0-1-1,3 0 1,-1 0 9,0 2 1,0 0 0,0 0 0,0 0 59,0 0 0,0 0 1,2 0-1,-1 0-31,30 0 0,-30-2 0,0 0 11,-3 0 0,1 0 0,0 0 1,1 0-28,0 2 0,0 0 0,2 0 0,1 0 4,-1 0 1,0 0-1,0 0 1,-1 0-27,30 0 0,-32-1 0,1-1 2,-2 0 1,1 0 0,0 0 0,0 0-14,31 2 1,-29 0 0,0-1 31,-2-1 0,-1 0 0,33 1-23,-8-3 1,0 3 5,0 1 1,-1 0-30,-3 0 1,-2-4 35,-5 0 0,-1 0 78,1 4 1,-4 0 6,0 0 1,-9 0 17,1 0 0,-4-1-21,1-3 1,1 3 243,-6-3 1,0 3-176,-7 1 1,1 0 291,-5 0 1,0-4-248,-3 0 0,-1 0 227,1 4-348,-1 0 11,1 0-47,-1 0 1,-3 0-152,-1 0 150,-4 0-725,2 0 307,-5 0-671,-5 5 1,-3-3 1056,-7 2 0,-8 2 0,-6 0 0</inkml:trace>
  <inkml:trace contextRef="#ctx0" brushRef="#br0" timeOffset="4">17931 7606 8174,'0'-7'-46,"0"-1"0,-2 4 22,-1-3 652,1 4-23,-3-7 210,5 9-327,0-4 148,0 5 1,4 1-499,0 3 1,0 2 49,-4 5 1,0 2-17,0 2 1,0 2-24,0 2 1,0 6 12,0-2 0,0 8 8,0-1 1,0 3 135,0 1 0,0 4-106,0 0 0,0 1-126,0-5 0,0-1 93,0-3 1,0 2-17,0-5 1,0-5-140,0-3 0,0-5 141,0 2 0,0-4-257,0 0 180,0-6-288,0-1-803,0-5-548,0-5 1,1 0 1562,3-3 0,2-7 0,6 2 0</inkml:trace>
  <inkml:trace contextRef="#ctx0" brushRef="#br0" timeOffset="5">20272 7504 7987,'0'-12'-158,"0"4"312,0 1-15,0-1 1,0-3 47,0-1 0,0 5 534,0-1-261,0 6-146,0-3 817,0 5-985,5 5 1,-4 1-92,3 5 1,-3 2 60,-1 2 1,0 3 62,0 5 0,4 1-39,0 3 0,0 2 10,-4 5 0,0 0-68,0 1 0,-1-1 63,-3 0 1,3 0-15,-3 1 0,2-5 21,2 1 1,0-6-110,0 2 0,0-7 208,0-1-285,0-5 1,0 2 29,0-4-156,0-6-297,0-1-1223,0-5 1,0-5 1075,0-2 1,2-4 603,2 0 0,2-5 0,5-2 0</inkml:trace>
  <inkml:trace contextRef="#ctx0" brushRef="#br0" timeOffset="6">20695 7595 7987,'-5'-6'1643,"3"-5"-800,-3 10-271,5-4-394,0 5 15,5 0 1,2 0-86,4 0 0,0 0 58,1 0 1,3 0-33,0 0 1,6 0-16,-2 0 0,2 0-162,2 0 0,0 0-94,0 0 1,-4-4 74,0 0 1,0 1-163,4 3 0,-6-2 78,-1-1 0,-4 1-1558,0-2 691,-6 3-685,-1 1 1698,-10 5 0,-1-3 0,-6 3 0</inkml:trace>
  <inkml:trace contextRef="#ctx0" brushRef="#br0" timeOffset="7">20706 7709 7330,'6'6'672,"5"0"-226,-5-6 0,5 0 235,1 0-34,-1 0-320,1 0 0,3 0 117,0 0 243,5 0-366,-7 0 1,9 0 113,-3 0-266,-3 0 0,4-4-345,-4 0 0,3 0 186,-4 4 0,4-1-957,-4-3 1,4 3 550,-4-3 0,4 3 396,-3 1 0,-1 0 0,-4 0 0</inkml:trace>
  <inkml:trace contextRef="#ctx0" brushRef="#br0" timeOffset="8">21654 7366 7980,'0'-7'-22,"0"-1"166,0 6 0,-1-7 359,-3 5-322,3 0 1,-10 4 10,4 0 1,-5 1-50,-3 3 1,1 3 65,-5 4 1,0 4-86,-4 0 0,4 6 84,0-2 1,4 2-94,-4 2 1,5 1 6,-1 3 1,7-3-124,4 3 1,3-4 62,1-4 1,1 1-113,3-5 1,4 3 109,7-7 1,2 2 38,2-9 0,2 0 123,-2-4 0,7 0-143,0 0 0,2-5 135,-1-3 1,-3-2-49,3-2 0,-5 0-153,-3-4 1,2 4-118,-6-3 1,0-3-3,-3-1 1,-6 1-364,-2-1 1,-3 0 215,-1-4 1,-1 2-104,-3 1 0,-2 0 48,-6 5 1,-4 1-343,-3 6 0,-3 2 183,-1 2 1,2 3-225,2-3 1,-2 4 690,6 4 0,0-3 0,-2 14 0,0-2 0</inkml:trace>
  <inkml:trace contextRef="#ctx0" brushRef="#br0" timeOffset="9">21517 7686 7980,'-5'12'105,"0"-5"81,-3 1 0,-2-4 201,2 3 1,-2-3-119,-1 4 1,-1-1 125,1 5 1,0-1-87,-1 1 1,1 3 15,-1 0 0,5 0-136,-1-3 0,2 3-44,-2 0 0,3 4-131,5-4 0,0 4 84,0-3 0,0 3-75,0-4 0,1 0-9,3-3 0,2-5-31,6 1 0,3-4 89,0 3 1,2-4 32,-2 1 0,2-3 21,2-1 0,2 0 97,-2 0 1,-1-5-123,1-3 0,0 2 19,4-2 0,-5 1-132,-3-5 1,1-3 76,0 0 1,-5-2-182,-3 2 0,-6-3 117,2-5 0,-3 4-146,-1 0 1,-1 0-153,-3-4 0,-2 6-112,-6 1 0,0 4-139,-4 0 0,-1 5 180,-6-1 0,4 6-341,0-2 1,5 3-194,-1 1 214,2 0 0,5 1 688,1 3 0,4 2 0,-2 5 0</inkml:trace>
  <inkml:trace contextRef="#ctx0" brushRef="#br0" timeOffset="10">21997 7778 9243,'0'-7'2602,"0"2"-2960,0 5 1,-5 0-1,-2 0 1</inkml:trace>
  <inkml:trace contextRef="#ctx0" brushRef="#br0" timeOffset="11">22453 7446 8041,'0'-6'727,"0"-4"25,0 9-478,0-4 0,-1 5 122,-3 0 95,3 0-269,-4 0 715,5 0-706,-5 0 27,-1 0 15,-6 0-167,1 0 0,3 1 88,1 3-345,4-3 129,-2 4 0,5-4-178,0 3 193,0-3 0,-1 6 90,-3-4 1,1 0-47,-4 5 0,3-1-12,-4 5 1,-1 0 57,-6 4 0,2-2 118,-2 5 1,3-4-77,0 4 1,1 0-64,-1 4 0,1 0-13,-1-1 1,1-3 42,0 0 0,3-1-142,0 1 0,6 2 66,-2-6 1,3 4-49,1-4 1,1 4 4,3-4 1,3 1-17,9-5 0,-4-1-4,4-2 1,0 1 46,-1-6 1,6 3 61,-2-3 1,1-1-58,-1 1 0,3-3-106,-3-3 0,2 0 106,2-5 0,0 0-152,0-8 1,0 2 10,-1-5 0,0 4 30,-3-4 1,-3-1-156,-4-7 0,-6 3 33,-2-3 0,-3-2-99,-1-1 0,-6-2 41,-5 2 0,-6-2-99,-6 5 0,-1-1 115,-3 2 1,2 7-153,-5 0 1,4 5 31,0 2 1,7 6 143,3 2 0,4 3-605,0 1 851,6 0 0,1 10 0,5 3 0</inkml:trace>
  <inkml:trace contextRef="#ctx0" brushRef="#br0" timeOffset="12">22967 7492 8041,'0'-8'0,"0"1"2024,0 4-808,0-2-136,0 5-929,0 5 0,0 2-56,0 4 1,-1 4 149,-3 1 1,3 5-1,-3 2 0,3 0-14,1 3 0,0-1 14,0-3 0,0 0-73,0-3 1,0 1-667,0-4-528,5-1 548,-4-4 219,9-4-776,-8-2-982,-2-5 0,-5-2 2013,-3-1 0,-7-4 0,2-4 0</inkml:trace>
  <inkml:trace contextRef="#ctx0" brushRef="#br0" timeOffset="13">22807 7663 8041,'0'-6'481,"0"1"1,2 5 10,2 0 0,2-4-23,5 0 1,1 1-309,-1 3 0,6 0-214,2 0 1,2-2-328,2-2 1,1 3 257,3-3 1,-3-1-809,3 2 1,1-3 929,-2 3 0,1 1 0,-4-3 0</inkml:trace>
  <inkml:trace contextRef="#ctx0" brushRef="#br0" timeOffset="14">23436 7321 8041,'0'-7'2015,"-2"2"-1369,-1 5 0,1 5-206,-2 3 0,3 3-122,1 5 0,0 3-133,0 7 1,0 4-1,0 4 1,0 0-211,0 0 1,0-1 84,0-2 0,1 1-159,3-6 0,-1 1 94,4-4 0,-3-2-324,4-2 1,-4-2-264,3-6 1,-3 1-1551,4-1 2142,-6 0 0,3 1 0,-5-1 0</inkml:trace>
  <inkml:trace contextRef="#ctx0" brushRef="#br0" timeOffset="15">17805 8783 7958,'0'-7'5,"0"1"74,0 2 0,-1 3 525,-3-3-300,3-2 0,-4 3 2,5-4 1,1 4-50,3-1 0,-2-1-124,6 1 0,3-3 94,5 3 1,4-4-96,-1 5 1,-1-1 93,1 4 0,4-2-207,3-1 1,0 1 80,-7-1 1,2 1-73,-2 2 1,-1 4 28,1 0 0,-5 4-92,1-5 1,-2 6-59,-2-1 1,-1-2 94,-2 2 0,-2-1-81,-2 5 1,-2-1 54,1 1 1,-6-1-58,-5 0 0,-4 1 67,-3-1 1,1 1-3,-5-1 1,4 1-2,-4-1 0,0 0 14,-4 1 1,4-2-9,0-2 0,5 2 4,-1-3 196,2-2 1,6 4 69,-1-5-159,5 0 0,0 0 14,6 0 0,4-1 122,4-3 0,2 4-71,2 0 1,2 4-51,2-5 1,6 2 55,-2-1 0,3-1-54,1 4 0,1 1-87,3 3 0,0 1 83,-4-1 1,0 1-192,-5-1 1,-3 4 48,0 1 0,-5 0-94,2-1 0,-9 2 27,-3 2 0,-3 1 45,-1-5 1,-2 4 19,-6-3 1,-5 4 7,-9-1 1,-5-2 221,0-2 1,-8-3-65,1 0 1,-7-1 134,3 1 1,0-2-91,4-3 1,3-1-125,1-6 1,8 0-507,-1 0 1,12 0 242,-1 0 0,5-2-512,-1-2 1,6-2 718,9-5 0,6-6 0,10-1 0</inkml:trace>
  <inkml:trace contextRef="#ctx0" brushRef="#br0" timeOffset="16">20421 8611 7981,'0'-11'308,"0"3"169,0 1-187,0-1 1,-2-2-52,-2 2 0,2-1 285,-6 6-300,1-6 1,-6 7-117,-2-1 1,-2 3-19,-2 3 0,-6 4 99,2 4 1,-6 1-140,2-1 0,-1 6-31,2 2 1,3 2-44,0 2 1,1-4 70,7 0 1,4-1-144,3 1 1,6 1 3,-2-5 0,9 1-2,6-5 0,6-5-11,6-2 0,4 1 119,4-1 1,2 0-34,1-4 0,-3-5 6,-1-3 0,-5-2 123,2-1 0,-4-1-73,-4 1 1,-2-1 44,-6 1 1,-1 0-26,-2-1 1,-3 1 186,-5-1 118,0 1-152,0-1 65,0 6-112,0 1-307,-5 5 1,3 5 153,-1 3 0,1 6-66,2 1 1,0 5 94,0-1 1,0 7-56,0 0 0,0 10-71,0-2 1,0 2 91,0-6 0,0 2 133,0-6 0,2 1-79,1-4 0,-1-2 138,1-1 0,0-4-92,1-5 0,-3 1 73,3-1 1,-3-3 67,-1-1-706,0-4-918,0 2 33,0-5 1,0 0-1</inkml:trace>
  <inkml:trace contextRef="#ctx0" brushRef="#br0" timeOffset="17">20900 8714 7909,'0'-6'1619,"5"-4"0,-2 8-1205,4-1 0,1 1 15,3 2 0,1 0-336,-1 0 0,2 0 78,2 0 1,-1-1-255,5-3 1,-4 3 124,4-3 1,-3 3-520,3 1 0,-5 0 49,1 0 0,-2 0-169,-2 0 0,-3 0-658,-1 0 1255,-4 0 0,2 0 0</inkml:trace>
  <inkml:trace contextRef="#ctx0" brushRef="#br0" timeOffset="18">20877 8851 8543,'12'0'564,"-1"0"-140,1 0 1,4 0-96,3 0 0,3-4-102,1 1 0,-1-5-357,1 4 1,4-3 166,0 3 1,3 0-1711,-3 4 1673,-1 0 0,-3-5 0,0-2 0</inkml:trace>
  <inkml:trace contextRef="#ctx0" brushRef="#br0" timeOffset="19">21665 8463 7920,'-1'-10'224,"-3"2"167,-2-2 0,-5 9-103,-1-3 0,1 3 131,-1 1 0,1 1-220,-1 3 1,-3 2 18,0 5 1,-2 6 24,2 2 0,3 3-25,-4 0 1,4-3-203,0 0 1,6-3 38,2 3 0,3-5-143,1 1 1,5-2 46,2-2 1,9-1-72,3-2 0,2-3 57,2-5 0,1 0 97,3 0 0,-3-4-28,3 0 1,-3-5 5,-1 2 1,-4-3-13,0-2 0,-5-1 37,1-2 1,-6 3-113,-2-4 0,-4 0-315,1 1 1,-3-4 161,-1 3 0,-1 0-557,-3 1 0,-4 3 343,-7 1 0,1 1-418,-5 6 0,4 0 852,-4 4 0,-5 5 0,-5 1 0</inkml:trace>
  <inkml:trace contextRef="#ctx0" brushRef="#br0" timeOffset="20">21551 8691 7920,'7'8'348,"-4"0"1,-3-5 23,-3 5 0,-4 0 175,-4 3 0,-1 2 22,1 2 0,-1-1-147,1 5 0,-3-5-232,3 1 1,-3 3 28,6 1 0,3-1-202,1 1 0,3-2 86,1 2 0,1-1 0,3-3 1,4-2 11,7 2 0,-1-3-169,5-5 0,-1 2-1,1-5 0,2 0 85,-2-4 1,3 0-71,1 0 1,0-1 68,-1-3 1,1 1-164,0-4 1,-1-1 60,-3-3 0,1-5-15,-5 1 0,-3-1-59,-5 0 0,-4 0-111,1-3 1,-8-3-72,-4 3 0,-7 3 81,-4 1 1,-6-1-80,-2 5 0,-5-2 42,2 9 0,-2 1-57,2 3 0,2 0-76,5 0 1,1 1-654,3 3 1071,3 2 0,4 5 0,1 1 0</inkml:trace>
  <inkml:trace contextRef="#ctx0" brushRef="#br0" timeOffset="21">21985 8794 8460,'0'-6'1230,"0"-1"-633,0 4-513,0 1 27,0-3-398,0 5 0,-5 0 0,-1 0 1</inkml:trace>
  <inkml:trace contextRef="#ctx0" brushRef="#br0" timeOffset="22">22294 8406 7966,'0'-7'1279,"0"-3"0,0 10-531,0 0-453,0 5 1,0 11-45,0-1 0,0 9 53,0-1 1,3 7-82,1 1 0,4-1-6,-4 4 0,4-4-41,0 8 1,-2-7-94,2 4 1,-4-2 128,3-7 0,-4 0-126,1-7 1,1 1-150,-1-5 1,3 0 88,-3-3 0,1-2-897,-1-2 510,-3 2-727,4-9 532,-5 4 0,-1-5 556,-3 0 0,-2-5 0,-6-1 0</inkml:trace>
  <inkml:trace contextRef="#ctx0" brushRef="#br0" timeOffset="23">23036 8429 7863,'6'0'384,"-1"-5"68,-5 3 325,0-3 660,0 5-1131,0 5 0,0 2-52,0 4 1,0 4-94,0 0 0,0 6 65,0-2 0,2 6-201,1 2 0,0-1 88,5-3 0,-5-4-167,5 0 1,-4-5-150,3 2 0,0-4-93,0 0 1,-2-5-1585,-5 1 915,5-6 274,-3 4 1,2-6-40,-8 0 730,2 0 0,-13-6 0,3 0 0</inkml:trace>
  <inkml:trace contextRef="#ctx0" brushRef="#br0" timeOffset="24">22887 8623 7863,'12'0'1286,"3"0"-369,0 0-547,6 0 1,-4-4-209,6 0 0,5-1 13,3 1 1,2 2-493,1-6 1,-1 4 239,-3-3 1,2 4-1016,-5-1 1,3-1 1091,-3 1 0,-1-4 0,-3 1 0</inkml:trace>
  <inkml:trace contextRef="#ctx0" brushRef="#br0" timeOffset="25">23607 8314 7938,'6'-6'1671,"-1"1"-1142,-5 5 1,0 5-51,0 3 1,0 3-141,0 4 1,0 3 63,0 5 0,0 0-166,0 0 1,0 3-18,0 1 1,0 3-269,0-3 0,0 0 135,0-5 0,0 0-148,0-3 0,2 1 14,1-4 0,0-1-82,5-4 1,-6 1-575,2-1 0,-3-3-24,-1-1-1626,0-4 2353,0 2 0,-5-5 0,-1 0 0</inkml:trace>
  <inkml:trace contextRef="#ctx0" brushRef="#br0" timeOffset="26">17954 10016 7931,'0'-8'-71,"0"1"146,0 4 0,0-3 740,0 2-207,0 3 51,0-4-205,0 5 0,0 5-210,0 3 1,1 3 99,3 4-174,-3-2 1,4 8 34,-5-2 1,0 2 0,0-1 74,0-1 0,0 0-110,0 4 1,0 0 42,0 0-8,0 0 0,0-6 0,0 0-537,0-1 1,-1-4 46,-3-1 0,3 1 779,-3-5-502,3 3 144,1-3-63,0 3 133,0-9-31,0 4-89,-5-10 0,3 3-171,-2-6 0,3 4 47,1-4 1,0 5-160,0-5 40,0 0 1,1-2 103,3 3 1,3-2-80,4 5 1,2-1 51,2 1 1,-1 3 56,5-3 1,-1 3-30,1 1 0,2 0 77,-2 0 1,3 0 38,1 0 0,0 4-92,-1-1 0,1 6 102,0-1 0,-5-2-77,-3 2 0,-2-1 28,-2 5 0,-4 1-17,-4 2 0,-1-3-4,-2 4 0,-2 0 4,-1-1 1,-5 4-37,-7-3 0,-3 3 11,-5-4 1,-4 4 13,1-4 1,-5 0 62,5-3 1,-6-1-59,2 1 0,2-2-59,1-3 0,-1 2 58,1-5 0,2 0-400,6-4 1,-1 0 165,4 0 0,3-5-218,5-3 0,-1 2-753,5-2 1,0 1 89,4-5 1114,5 1 0,2-6 0,4 0 0</inkml:trace>
  <inkml:trace contextRef="#ctx0" brushRef="#br0" timeOffset="27">17999 9993 7941,'0'-6'2359,"0"1"-2005,0 0 0,2 3-20,1-1 1,0 1 89,5 2-212,-1 0 1,8 0-55,1 0 0,0 0 62,-1 0 1,3-1-94,5-3 0,4 2 121,-1-6 0,1 4-352,-4-3 1,0 3 95,-1-4 1,1 5-660,0-5 0,-4 5-869,0 0 0,-5-2 1536,1 1 0,-2 0 0,-2 4 0</inkml:trace>
  <inkml:trace contextRef="#ctx0" brushRef="#br0" timeOffset="28">20238 9799 8014,'5'-11'0,"-3"-1"-153,6 1 0,-4 3 104,3 1 1,-3-1 665,4-3 1,-2 3-163,2 0 0,2 2-179,-2-2 0,-2 2 21,2 2 0,-1 3-69,5-3 0,-5 3-124,1 1 0,-1 0 153,5 0 0,-1 0-139,1 0 1,-1 0 72,1 0 1,-1 4-179,0 0 0,-1 4-12,-2 0 0,1 2-53,-5 2 1,0 4 25,-4 3 1,0-1 69,0 1 1,-7 0-200,-4 4 0,-2 3 56,-6 1 0,0 0-60,-4-4 1,-3-1 73,-1 1 0,0 0 53,4 0 0,1-4 110,-1 0 1,5-5-104,3 1 1,-2-2 112,2-2 0,4-3-98,3 0 302,5-6-201,-2 3 0,5-4-52,0 3 9,0-3 0,2 5 188,1-6 0,0 0 95,5 0 0,-1 0-180,5 0 1,0 0 39,4 0 1,-2 0-81,5 0 1,0 0-4,3 0 1,-3 0 73,1 0 1,-1 0-217,3 0 1,-3 0 102,0 0 0,-5 0-323,2 0 1,-4-2-110,0-2 1,-1 3-258,1-3 1,-5 3-1300,1 1 841,-6 0-296,3 0 1374,-5 0 0,0-5 0,0-1 0</inkml:trace>
  <inkml:trace contextRef="#ctx0" brushRef="#br0" timeOffset="29">20820 9628 8047,'0'-8'-109,"0"1"0,-4 3 700,1-4 971,-1 6-504,4-3-327,0 5-610,0 5 0,0 1 83,0 5 1,0 6-114,0 2 1,-4 1 153,0-1 1,0 3-72,4-3 0,0 2-158,0 2 1,0-1 94,0-3 1,0 1-122,0-5 0,0 1 96,0-5 0,0 0-107,0 1 0,0-4 128,0-1-184,0-4 0,0 3 120,0-2 20,0-3 81,0 4 11,0-5-136,0-5 27,0 4 0,0-6-141,0 4 145,5 1 1,2-3 23,4 5 0,1 0-29,-1 0 0,2 0-33,2 0 1,-1 0-28,5 0 0,-1 0-1,1 0 0,-1 4-126,-3 0 0,-1 4 94,5-5 1,-5 6-76,1-1 1,-2 2 99,-2 1 0,-3 1-65,-1-1 0,-3 1 29,4-1 1,-6 2 9,2 2 0,-4-2 52,-4 2 1,-6 1-36,-5 0 1,-5 3 31,1-4 1,-4 4-30,-4-4 0,3 0 125,-3-3 1,-1-1-66,2 1 1,-1-2-10,4-3 1,5 0-16,3-3 1,1-3-335,-1 3 0,6-3-170,-2-1 0,6-1-219,-3-3 0,6-2-34,-2-6 1,2 1 233,2-1 1,6 0 515,1-4 0,3-1 0,2-6 0</inkml:trace>
  <inkml:trace contextRef="#ctx0" brushRef="#br0" timeOffset="30">20866 9605 8047,'-8'-6'-202,"1"2"202,4-3 0,-3 6 1542,2-3-423,3 3-199,-4 1-464,5 0 1,5 0-259,2 0 0,3 0 33,2 0 1,1 0-30,2 0 0,3 0 29,4 0 1,1-1-169,0-3 0,4 1 86,-1-4 0,1 3-338,-4-4 1,0 5-151,0-5 1,-2 5-181,-2 0 1,-2 0-2088,-6-1 2606,1 3 0,-6-4 0,-1 5 0</inkml:trace>
  <inkml:trace contextRef="#ctx0" brushRef="#br0" timeOffset="31">21483 9811 8013,'0'-7'-559,"0"2"1194,0 0 1,1 4-121,3-3 0,-2 3-148,6 1 1,-4 0-63,3 0 1,1-4-64,3 0 1,5 0-21,-1 4 0,5-4-136,-1 1 0,-2-1 0,4 3 0,-3-2 8,0-1 1,2 0 8,-5 4-757,0 0 0,-3 0 453,-1 0 1,1 0-1,-1 0-1813,1 0 889,-6 0 1125,-1 0 0,-5 0 0,0 0 0</inkml:trace>
  <inkml:trace contextRef="#ctx0" brushRef="#br0" timeOffset="32">21517 9890 8903,'11'0'832,"1"0"70,-1 0-539,1 0 1,4 0 209,3 0-60,3 0-328,1 0 0,-2-3-317,-2-1 114,3 0 1,-6 3-779,3-3 0,2 3 560,-6-3 0,0 3-936,-4 1 0,1 0 133,-1 0 1039,1 0 0,4 0 0,2 0 0</inkml:trace>
  <inkml:trace contextRef="#ctx0" brushRef="#br0" timeOffset="33">22373 9548 7986,'-5'-12'1082,"-1"1"-259,0 0-527,-4 4 1,7 2 45,-5 5 0,5 0-103,-5 0 0,2 1-168,-2 3 1,-3 3 97,-1 4 0,1 2-44,-4 2 1,2-1-2,1 5 0,1-1-157,0 1 0,4-2-87,3-1 0,3-2 90,1 5 1,3-5-107,4 1 1,2-4 126,10-3 1,0 1 184,4-5 1,0-1-132,0-3 0,1 0-1,3 0 0,-3-5-17,2-2 0,2-3-6,-1-2 0,-6 1-104,-5-1 0,-4 0 133,0-4 1,-5 4-231,1-4 0,-5 0 56,0 1 1,-6-4 82,-5 3 1,-6 0-36,-1 1 0,-7 6-24,-1-3 1,-1 7 1,-6-2 1,3 4-54,-3-1 1,0 4-50,0 4 1,6 1-290,5 3 489,5 2 0,-8-4 0,5 6 0</inkml:trace>
  <inkml:trace contextRef="#ctx0" brushRef="#br0" timeOffset="34">22236 9776 7986,'-5'12'0,"3"-5"230,-6 1 0,2 0 105,-2 3 0,-2-2 131,2 2 1,0-6-36,0 7 1,-1 0-164,5 4 1,-3-1 91,3-4 0,0 2-107,4 2 1,0-2-196,0 2 0,0-2 111,0-2 1,5 1-66,3-1 0,2 1 7,1-1 0,2-1-114,2-2 1,-1 1 134,5-6 0,0 1-6,4-4 1,-4 0-80,0 0 0,0-1 92,4-3 0,0 2-166,0-6 0,-5 0 22,-3-3 0,0-2-97,-4-2 0,3 2 75,-6-2 0,-3-3-187,-1-1 1,-3 2-324,-1-2 0,-2 1 232,-6-1 0,-1 2-109,-10 6 1,0-1 85,-4 1 1,-3 5 7,-1 2 0,-4 3 72,5 1 1,3 1-216,4 3 0,6-2-89,2 6 552,-1-1 0,6 5 0,-5-1 0</inkml:trace>
  <inkml:trace contextRef="#ctx0" brushRef="#br0" timeOffset="35">22773 9776 7963,'-11'0'1568,"4"0"-428,2 0 1234,5 0-1570,0 5-494,0-3-242,0 3-537,0-5 0,5 5 0,2 1 0</inkml:trace>
  <inkml:trace contextRef="#ctx0" brushRef="#br0" timeOffset="36">22990 9582 7952,'0'-8'-35,"0"1"115,0 4 503,0-7-131,0 4-257,0-6 0,0 1 203,0 0-307,0 4 62,5-3 0,2 9-86,4-3 1,0-1-27,1 1 1,1 0 74,2 4 1,1 0 51,3 0 0,7 0-64,-3 0 1,2 0 44,-2 0 0,0 5-22,-1 3 1,-4-2-81,-3 2 0,1-4 96,-5 3 1,2 1-189,-9 3 60,4 1 1,-6 3 37,2 0 1,-8 1-93,-4-5 0,-2 0 92,-1 1 0,-5-1-55,1 1 1,-4-1 41,4 0 0,-4-3-6,4 0 1,-4-2 6,3 2 1,1-2 186,4-2-49,-1-3 23,1 4 171,4-5-212,2 0-132,5 0 1,5 0-58,3 0 1,2 1 97,2 3 0,-1-2-71,1 1 0,0 2-14,3-1 0,-1 5 53,5-1 0,-5-2-39,2 2 1,0-1 24,-1 5 0,1-1-2,-5 1 0,0-1 9,1 0 0,-2 1-120,-2-1 112,2 1-44,-9-1 1,4-3 0,-5-1 28,0 2 0,-1 4-7,-3-2 1,-2 6 16,-6-10 1,-4 9 14,-3-9-32,-3 6-4,-6-7 238,4 6-225,-9-6 1,9 3 0,-3-4-9,3 1 1,1-3 26,1 1 1,4-3-236,3-1-589,2 0 486,1 0 0,6-1-722,2-3 0,3 1 467,1-4 0,5 3-173,3-4 1,2 4 736,1-3 0,6-1 0,1-3 0</inkml:trace>
  <inkml:trace contextRef="#ctx0" brushRef="#br0" timeOffset="37">23721 9559 7951,'0'-6'-124,"0"1"720,0 5 903,0-5-534,0 3 0,-1 6-624,-3 8 1,3 7-85,-3 0 1,3-1-137,1 1 1,-4 0 75,0 3 1,0 0-80,4-3 1,2 3-114,1-3 65,-1-3 1,4 4-111,-2-4 1,-2-1-99,6-4 1,-6-3-745,2 0 456,3-6-1270,-6 3 744,4-5-393,-5 0 691,-5 0 1,2-1 653,-4-3 0,-6-2 0,-5-6 0</inkml:trace>
  <inkml:trace contextRef="#ctx0" brushRef="#br0" timeOffset="38">23573 9719 7951,'6'0'274,"-1"0"1,-1-1-17,0-3 0,5 3 215,-2-3 1,3 3-97,2 1 0,0-2-135,4-1 1,0 1-60,3-1 0,3 1-27,-3 2 0,1-1-305,-1-3 1,3 3 240,-3-3-1482,-3 3 1002,6 1 0,-9 0-1604,2 0 1992,-3 0 0,5 0 0,1 0 0</inkml:trace>
  <inkml:trace contextRef="#ctx0" brushRef="#br0" timeOffset="39">24178 9445 8027,'0'-6'151,"0"1"2953,0 5-2703,0 5 1,0 5 20,0 5 1,0 5-66,0-1 0,-4 4 286,0 4-357,1-3 121,3 4-177,-6 0-58,5 1 0,-4 2 26,5-1-57,0 0 31,0 0 0,4 1-44,0-4 0,1 0 115,-1-5 1,-3 0-233,3-3 1,-2 1 0,2-4 0,-3 0-68,3-1 1,-3-6-24,-1 3 1,0-3-164,0 2 89,0 0 240,0 1-259,0-6 170,0-1 2,0 0 22,0-3-26,0 3-478,0-5-383,0-5 1,0 2 394,0-5 0,2 5-2177,1-5 1229,-1 5 1418,3-7 0,-5 4 0,0-5 0</inkml:trace>
  <inkml:trace contextRef="#ctx0" brushRef="#br1" timeOffset="40">10610 12312 8123,'0'-8'-335,"0"0"-355,0 6 889,0-8 0,1 5 148,3-3 274,-3-2-412,4 4 1,-3-5 235,1 4 1,-1 0 425,2 4-132,-3 1 30,-1-3-232,0 0-84,-5 4 25,3-4-404,-8 5 126,4 0-291,-5 5 1,0 1 0,4 6 0,0-1-128,4 1 0,1-1 50,-1 0 1,1 1 53,2-1 1,0-3-129,0-1 0,5 0 33,3 0 0,2 0 78,2-3 0,-1-3 39,0 3 0,5-4 198,-1-4 1,1 1-10,0-4 0,-4-1 165,4-3 0,-5-1-42,-3 1 1,0-1-116,-4 1 1,0 0-7,-4-1 0,-4 1 4,0-1 1,-6 2-362,-1 3 0,-1 0 121,-3 3 1,-1 3-750,0-3 1,-3 4 885,4 4 0,0 2 0,4 6 0</inkml:trace>
  <inkml:trace contextRef="#ctx0" brushRef="#br1" timeOffset="41">11329 12300 7147,'0'-6'1456,"0"1"-475,0 5-314,0-5-395,-5 4 0,-1-5-9,-5 6 1,1 2-30,2 2 1,-6-2-71,3 6 1,-3-1 101,2 5 0,1-1-175,-1 1 0,1 0 96,-1 3 1,1-1-210,0 5 1,3-3-58,0 3 0,6-4 21,-2 4 1,3-4 26,1 4 1,1-5 59,3 1 1,0-2-134,7-1 0,-1-1 79,9 0 0,-4-3-26,5 0 0,-1-6 59,3 2 0,1-3 108,0-1 1,1 0-94,3 0 0,-3-5 8,3-2 0,-2-1-14,2-4 1,-3 4 18,2-8 0,-7 2-70,-3-1 0,-4-1 69,0-3 1,-6-4-154,-2 0 0,-5 0 124,-7-4 0,-5 3-261,-10 2 1,-2-1-102,-5 0 1,-1 9-86,-7 2 0,4 5-585,3-1 0,3 3 53,6 5 973,-1 0 0,5 5 0,2 2 0</inkml:trace>
  <inkml:trace contextRef="#ctx0" brushRef="#br1" timeOffset="42">12323 12220 7733,'0'-6'565,"0"-4"0,0 7 194,0-4-295,0 4 41,5-2 18,-4 0-70,5 4-28,-6-4-188,0 5 1,-6 0-174,-1 0 1,-3 1-73,-2 3 0,0-2 16,-4 6 0,2-1 9,-5 5 1,0 3 44,-4 0 0,-1 6-17,-2-2 0,2 2 72,-3 2 1,3 0 25,1 0 1,4 0-30,0-1 0,5 0-6,-1-3 0,6 3-35,1-3 1,6 2 33,-2 2 1,3-4-2,1 0 1,0 0-31,0 4 1,0 1-98,0 3 1,1-3 69,3 3 1,2-7-3,5-1 1,2-1 68,2 1 1,3-2-55,5-1 1,0-4 138,0 4 0,1-7-83,2-2 0,0-4-48,4 0 1,1-1 47,3-2 1,0-2-156,1-1 0,3-4 85,0-4 0,0-2-124,-4-2 1,0 1-69,1-5 0,-6-1 103,-3-7 1,-2 2-76,-1-6 1,-5 1 56,-3-5 1,-3-3-168,-5 0 0,-2-5 34,-5 1 0,-1 3-90,-3 1 0,-7 2 229,-8 2 1,-8 5-73,-3 2 1,-4 4-222,-5 4 1,-2 4-52,-9 8 1,7-2-132,-3 5 0,4 0 125,1 4 0,4 1 403,10 3 0,0 0 0,11 5 0,2 0 0,4-2 0</inkml:trace>
  <inkml:trace contextRef="#ctx0" brushRef="#br1" timeOffset="43">13545 11935 8217,'0'-8'230,"0"1"372,0 4-225,0-2 0,-4 4 182,1-3-383,-6 3 1,2-3 71,-4 8 1,-1-2-99,1 6 0,-5-1 98,-3 5 0,1-1-236,-1 1 0,3 3-2,-3 0 1,5 2-88,-1-2 0,4-2-80,3 2 1,-1 1 100,6-1 1,-5 1-112,4-5 1,0 1 126,4-1 1,0 0-55,0 1 1,0-1 40,0 1 1,5-1-18,3 0 0,-2 1 13,2-1 1,0-3-58,3 0-154,0-1 184,1 5 26,-1-1 1,-3 0 9,-1 1 0,-4-5 89,1 1 1,-3 0-31,-1 3 0,-1 1 106,-3-1 1,-2 2 8,-6 2 1,0-1 258,-4 5 0,4 0-116,-4 4 1,0-2-101,1-2 1,-4 3-163,3-3 0,1 3 122,4 0 0,-1 1-129,1 0 0,1 0 94,2 0 0,3-4-126,5 0 1,0-1 11,0 1 1,1-3-106,3-4 1,6-1 31,6 0 1,3 0 63,-4-4 1,5 2-128,-1-5 0,-1 3 82,1-3 1,-5 4-118,1-4 1,-2 1 42,-2-1 1,-1-2-56,-2 6 156,2-6 0,-9 8 3,3-2 1,-2-2 185,-2 2 1,0 0-68,0 3 0,-6 5 140,-1 4 1,-2-3-52,1 2 0,-1 2 1,6 5 0,-1-2-49,4 3 1,0-3-113,0-1 1,1 0-3,3 0 0,2 0 69,6-1 0,-2-3-148,-3 0 0,4-5 59,-4 2 1,7 0-109,1-1 0,1 1 62,-5-5 0,0 0-59,1 1 1,-1-1 87,1 1 0,-1 0 3,1 4 0,3-4 11,0 4 0,0-4 5,-3 0 0,3 2-12,0-3 1,2 3 2,-2-6 0,-2 2 63,2 1 0,1-3-50,-1-1 1,6-3-105,-2 4 1,-1-6 51,1 2 0,0-3-104,4-1 1,-1 0 133,1 0 0,-1-1-4,-3-3 0,-3 3-2,-4-3 1,-1 3-25,1 1 0,-5 0 163,1 0-147,-1 0 1,1 0 6,0 0 0,-5 4 32,5 0 0,-5 1 62,0-2-46,4-1 1,-2 8-1,2-2 0,4-2-68,-4 1 1,5-4 41,3 1 1,1 1-64,3-1 1,3 1 59,-3-1 0,3-3-25,0 3 1,-3-2 12,0 2 0,-3-1 8,3 4 0,-5-3 45,1 4 1,-2-1 9,-2 5 0,0-2 66,1-3 1,3 4-100,0-4 0,2 2 18,-2-1 0,-1 1-7,5-6 1,0 2-7,4-1 0,0-3 11,0 3 0,-1-2 1,1-2 0,-1 0 46,-3 0 1,2-4 3,-2 0 1,-1 0 36,1 4 1,-3-1-73,3-3 0,-4 3 30,4-3 0,-4 3-8,4 1 1,-4 0-49,4 0 0,0 0 40,4 0 0,0 0-2,0 0 0,4 1 17,-1 3 0,5-2 2,-5 6 0,6-4 10,-2 3 1,0-4-37,0 1 0,1 1 32,3-1 0,0-1-12,0-3 1,2 0-37,2 0 0,-2 0 3,2 0 1,1 0-11,-1 0 0,4-5-30,-4-2 1,-1 0 0,-7 0 0,2 3-75,-5-4 1,3 6 58,-3-2 0,-4 3-92,-4 1 1,-2 0 62,2 0 0,-2 0-79,-6 0 102,1-5 0,-1 3-9,1-1 1,-1 1-48,0 2 1,1-4-4,-1 1 0,4-6 90,1 1 0,3-1-41,-4 2 1,1-3 120,0 2 0,-4 2-70,4-2 0,-4 4 151,0-3 0,-1 3-36,1-4 1,-1 4 75,0-3 0,1 3-151,-1-4 1,2 4 15,2-3 1,-2 1-126,2-2 1,3-2 84,1 2 0,2-2-97,2-1 1,0 0 57,0 4 1,-1-3-9,-3 2 1,1 2 15,-5-2 1,2 0 0,-2-3 1,-3-2 30,4-2 0,-2 1 13,1-5 0,-2 4 17,2-4 0,-2 0-29,-2-4 0,-1-5-121,-2-2 1,2 0 69,-3 0 0,2 3-116,-1-3 1,2 4 78,-2 0 0,2 3 41,1 4 0,-1-1-31,-2 4 0,2-3-69,-2 4 125,2 0 1,0 4-44,-2-1 1,1 1 153,-6-1 0,6 5-121,-1-1 0,-2 4 37,2-3 0,0 4-93,3-1 0,-3 2-4,-1-2 0,2 3 123,6-3 1,-2 3-4,2 1 1,-2 0 59,-2 0 1,5 0-74,-1 0 0,5 0 131,-1 0 0,-1 0-78,1 0 0,4-2 95,3-2 0,1-2-93,-4-5 1,5-2 5,2-2 0,2 1 1,-2-5 0,3 0-8,-2-4 0,-3 0-98,-2 0 0,-5 0 75,-2 1 1,-5-3-123,1-1 0,-4 2 60,-3-3 1,2-1-172,-2 1 1,1 1 66,-2 3 1,3 4-75,-2 0 1,2 1 135,2-1 1,-5 1-18,1 3 1,-4 2 247,3-2 1,-4 3-77,1 0 1,-3-3-5,-1 0 0,0-1-86,0 5 0,-4-2 41,0-2 0,0 1-31,4-5 1,0 4-3,0-4 0,0 0-21,0-4 0,6 0-100,1 0 1,3 0 86,2 1 1,-5-1-1,1 0 1,-2 4 133,2 0 1,-2 1-122,-2-1 1,-3-1 80,3 5 0,-3-5-65,-1 5 0,-3-4 8,-1 4 0,-1-4-34,1 4 0,3-4 10,-3 3 0,1-3-93,-1 4 1,3-4 99,-3 4 1,-1-4 93,2 4 0,-3-4-104,3 3 0,-2 0 117,-3 1 1,-2 2-48,2-2 0,-2 3 20,-1 5 0,-5-3-261,1 2 1,-1 2 87,0-2 1,4 2-655,-3-2 0,6 2 343,1 2 1,4 3-1679,-3-3 2063,4 3 0,-2 1 0,5 0 0</inkml:trace>
  <inkml:trace contextRef="#ctx0" brushRef="#br1" timeOffset="44">13579 11946 7467,'-6'0'181,"1"-5"1,5 3 265,0-6 0,0 4-88,0-3 1,1-1-30,3-3 1,1-1-109,3 1 0,2-2 128,-2-2 0,3 1-161,4-5 0,-1 0-78,5-4 0,0 0-49,4 0 1,0-1 42,0-3 0,5 3-123,2-2 1,-2 2 59,-1 1 0,-4 5-133,-4 3 1,-3 2 45,-5 2 1,1-1 77,-1 1 1,-3 1-38,0 2-7,-1-2 0,5 5-141,-1-3 1,4-1 107,0 6 0,4-5-41,-3 4 0,4-4 77,-1 5 1,3-1 72,0 4 0,1 0-80,0 0 1,0 0 29,0 0 0,5 1 36,2 3 1,4-3 20,5 3 0,-3-3 59,6-1 0,0 0-94,4 0 1,-1 0-36,1 0 0,-4-4 45,0 1 0,-5-6-196,1 1 0,-1 2 110,1-2 1,-3 2-166,3-2 0,-6-2 38,-2 2 0,-4 2 54,0-1 1,-3 4-281,-4-1 278,3 3 0,-9 1 1,2 0-105,-8 0 42,4 0-14,-10 0 253,9 0 1,-7 4-2,4 0-72,1-1 1,3-3 69,1 0 0,0 0-50,4 0 1,0-1 86,3-3 0,4 2-50,0-6 1,0 4-22,3-3 1,2-1-10,-1-3 1,3 3-1,-3 0 0,0 2-86,-5-2 0,5-2-160,0 3 1,-1-3 162,-3-2 1,1 2 34,3 2 1,-3-2 113,3 3 1,1-4-82,-2 0 0,1 3 108,-4 1 0,0 3-61,-1-4 1,0 6-2,-3-2 1,-2-1 93,-6 1-8,0 0-130,-4 4 1,-1 4-7,-2 0 0,-3 5-56,3-2 1,-2 0 67,2 0 1,-1 1-117,4 3 1,1 0 104,3-4 1,2 3 52,2-2 1,3 1-118,5-2 1,4 4-110,-1-4 0,5-2 113,-5-1 1,6-3-89,-1-1 1,0 0 97,0 0 0,2 0-10,-3 0 0,-1 0 116,2 0 0,-2 0-131,1 0 1,0 0 78,-4 0 1,-2 0 7,3 0 0,-3 0 22,-1 0 1,-1 0 119,-3 0 0,1 0-98,-5 0 1,5 0 5,0 0 0,0 0-40,-1 0 1,2 0 29,-2 0 0,3 0-5,1 0 0,-2 2-47,-2 1 1,3 0 83,-3 5 0,3-5 5,1 5 0,4-4 71,4 3 1,2 0-117,1 0 1,-3 4 225,-1-4 1,-1 0-124,2 0 1,-3 1 110,-6 3 0,0 1-11,-3-1 0,-1 6 311,-3 2 0,-6-2-198,2 2 1,-2 0-101,3 4 1,-5 0-166,1 0 0,-4-5-80,3-3 0,1 1-83,3 0 0,5-5 43,-1-3 1,5-6-2283,-1 2 2308,3-3 0,-5-6 0,0-1 0</inkml:trace>
  <inkml:trace contextRef="#ctx0" brushRef="#br1" timeOffset="45">14013 11752 8004,'0'-6'-53,"0"1"380,0 0 246,0 3-129,0-8 0,0 8-141,0-6 0,2 5 519,1 0-499,-1 1 160,3 2-233,-5 0 0,0 5-217,0 3 0,0 3-61,0 5 1,0 1-64,0 6 1,0 0 80,0 0 0,-4 0-108,0 0 1,-3 0 7,3-1 0,-1-3 109,1 0 0,3-3-205,-3 3 220,3-5 1,1 2-60,0-4 1,1-6 17,3-2-596,-3 2 397,4-5 0,-4 4 151,3-5 0,-3-1-38,3-3 113,-3-2 0,4-5 0,2-1 0</inkml:trace>
  <inkml:trace contextRef="#ctx0" brushRef="#br1" timeOffset="46">14071 11763 8037,'-2'-6'61,"-2"2"1,3 2 456,-3-2 349,3 3-82,1-4-26,0 0-647,0 3 233,0-3-42,0 5 0,1 5-73,3 3 0,1 0 5,3 3 1,2-2 9,-2 6 0,6-2-67,1-2 0,1 4-40,0 1 1,-4-1 10,3-4 1,-1 5-77,2-1 1,-4 0 90,4-4 0,-4-3-117,0 0 0,-1-2 107,1 2 0,-5-2-107,1-2 125,-6-3-562,3 4-131,-5-5-2928,0 0 1025,-5 0 1157,4-5 1267,-9 4 0,4-9 0,-6 3 0</inkml:trace>
  <inkml:trace contextRef="#ctx0" brushRef="#br1" timeOffset="47">14379 11695 8088,'0'-11'1553,"0"4"-761,0-3 437,0 9-970,0-4 0,0 6-156,0 3 0,-1 2 39,-3 6 0,1 4 93,-4 3 1,3 3-189,-4 0 0,2 1 75,-2 0 0,-1 1-181,6 3 1,-5-3 13,4 3 0,0-4-29,4-4 1,0 1 10,0-5 0,0 0 81,0-3 1,0-5-371,0 1 109,0-5-1179,0 2 638,0-5-1184,5 0 892,-3 0 1076,3 0 0,-5-5 0,0-2 0</inkml:trace>
  <inkml:trace contextRef="#ctx0" brushRef="#br1" timeOffset="48">14573 11695 8040,'-6'-11'-666,"1"4"2086,5-3-374,0 9-518,0-4 1,-4 6-172,0 3 0,0 2-210,4 6 0,-4 3 67,1 0 1,-3 7-119,3 0 0,1 1 50,-1 4 0,0-2-100,-1 2 0,3-3-85,-3 3 1,3-7 106,1-1 1,0-5-117,0 1 1,0-2-39,0-2-224,0-4-302,0 3-564,0-9-737,0 4 1630,0-5 1,5-10 0,1-3 0</inkml:trace>
  <inkml:trace contextRef="#ctx0" brushRef="#br1" timeOffset="49">14961 11718 8068,'0'-8'541,"0"1"-74,-5-1-256,4-3 0,-8 3 236,5 0 1,-5 6-42,2-2 0,0 3-274,0 1 0,-5 0 116,-3 0 0,-1 1-128,0 3 1,3 2 89,-7 6 0,5 0-146,-4 3 1,5 3 86,-1 5 1,-1 0-96,0 0 0,5-2-22,3-2 1,4 3-150,-3-3 1,4 1-23,-1-1 0,3 2 98,1-6 1,5 0-84,3-4 0,2 0 89,1-4 0,5 2 164,-1-5 1,5 0-126,-1-4 0,7-2-60,0-1 1,2 0-4,-1-4 0,-3-1-145,3-4 1,-3 1-547,-1 0 0,-6-1 333,-1 1 0,-5 3-1465,-3 1 1880,-3 4 0,0-7 0,1 4 0</inkml:trace>
  <inkml:trace contextRef="#ctx0" brushRef="#br1" timeOffset="50">15133 11718 8179,'0'-12'0,"0"6"490,0 1 0,0 4 245,0-3-491,0 3 1074,0-4-862,0 5-1,0 5-204,0 2 1,0 7-8,0 1 1,0 4-72,0-3 1,-2 4 101,-1-1 1,1 3-235,-2 0 1,3 1 93,1 0 1,-1-4-274,-3 0 1,3-4-123,-3 4-45,3-5 180,1 3 0,0-9 121,0-1 4,0-4-46,0 2 247,0-5 1,4-2-112,-1-1 0,2 1 103,-1-1 0,-1 1-111,4 2 1,1-1-37,3-3 0,1 3-41,-1-3 0,1 3 68,-1 1 0,1 0-85,-1 0 0,4 0 63,0 0 0,2 0-110,-2 0 0,-2 0 74,2 0 1,-2 0-365,-2 0 1,-3 0-183,-1 0 0,-3 0-989,4 0-474,-6 0 473,3 0 1521,-5 0 0,-5-5 0,-1-2 0</inkml:trace>
  <inkml:trace contextRef="#ctx0" brushRef="#br1" timeOffset="51">15121 11878 8046,'0'-7'1730,"0"-3"-1192,0 9 0,1-4-42,3 5 1,3 0-138,4 0 1,0-4-125,1 0 1,3 0-63,0 4 1,6 0-101,-2 0 0,-3 0-228,-1 0 0,2 0 185,-2 0 0,2 0-848,-2 0 0,-6-3-65,2-1-1452,-7 0 2335,1 4 0,-5 0 0</inkml:trace>
  <inkml:trace contextRef="#ctx0" brushRef="#br1" timeOffset="52">15053 11695 8086,'11'-6'320,"-2"-1"-267,2 3 1,2 3 926,6-3 0,3-1-369,-3 2 1,4-3-62,3 3 0,2 1-270,3-1 1,0-3-308,-4 3 0,3-1-285,-3 4 1,-2 0 293,-5 0 1,-4 0 17,-5 0 0,1 0 0,-1 0 0</inkml:trace>
  <inkml:trace contextRef="#ctx0" brushRef="#br1" timeOffset="53">15944 11592 10729,'0'12'791,"0"-1"-471,0 0 1,0 6-77,0 2 1,-4 3-128,0 0 1,0 1 142,4 0 0,0 0-125,0 0 1,1-2 51,3-2 0,-3 2-164,3-6 0,-2 0-22,-2-3 0,3-5 194,1 1-802,0-6 354,1 8 267,-4-8-315,4 3 1,-5-6-484,0-3 0,0 1-2127,0-4 2911,0-1 0,0-3 0,0-1 0</inkml:trace>
  <inkml:trace contextRef="#ctx0" brushRef="#br1" timeOffset="54">16149 11638 8280,'6'-12'404,"0"6"1,-6 0 269,0 2 276,0 3-145,0-4-388,0 5 0,-2 8-166,-2 4 1,3 3-102,-3 0 0,2 3 110,-2 5 0,3 0-22,-3 0 1,3-1 9,1 1 1,0 0-5,0 0 1,0-1-18,0-3 0,0-3 32,0-4 0,1-5-268,3 1 0,-3-4-35,3 3-2873,-3-4 998,4 2 170,-4-5 586,5 0 0,-6-5 1163,0-3 0,5-2 0,1-1 0</inkml:trace>
  <inkml:trace contextRef="#ctx0" brushRef="#br1" timeOffset="55">16115 11763 8187,'0'-6'951,"0"1"1,1 5-49,3 0 0,2 0-375,6 0 1,-1 0-45,1 0 0,0 0-147,3 0 0,3 0-335,5 0 1,0 0 97,0 0 0,0 0-155,-1 0 0,0-5-329,-3-3 0,1 2-421,-4-2 1,-2 5-621,-7-5-1260,3 5 2685,-8-2 0,-8 0 0,-6-1 0</inkml:trace>
  <inkml:trace contextRef="#ctx0" brushRef="#br1" timeOffset="56">16081 11569 8151,'7'0'498,"1"0"0,-1 0-67,5 0 1,1 0 455,2 0 0,3 0-315,4 0 0,6-1-76,3-3 1,2 3-126,1-3 1,0 3-561,1 1 0,-6 0-4,-3 0 1,-3-4-443,-4 0 635,-2 0 0,-6 10 0,1 0 0</inkml:trace>
  <inkml:trace contextRef="#ctx0" brushRef="#br1" timeOffset="57">13705 12369 8108,'0'-8'-698,"0"1"2199,0 4-355,0-7-80,0 9-83,0-4-183,0 5-620,0 5 1,0-2-147,0 9 0,-4-2 165,0 9 1,1-4 156,3 4-119,0 0-395,0 4 175,0-5-20,0 9 1,0-12-196,0 8 1,0-7 111,0 3 1,3-5-150,1 1 0,0-2 85,-4-2 0,0-3-1020,0 0 429,5-6-1155,-4 3-73,4-5 1969,-5 0 0,0 0 0</inkml:trace>
  <inkml:trace contextRef="#ctx0" brushRef="#br1" timeOffset="58">14036 12369 8131,'0'-8'502,"0"1"-502,0 4 1018,0-2-172,0 5-385,-5 0 1,4 1 173,-3 3-395,3 2 0,1 6-102,-5-1 1,3 6 250,-1 2-149,-4 2-208,6 2 1,-4 0 228,5 0-438,0 0 172,0-6 1,0 4-219,0-6 0,1 4 152,3-4 0,-3-3-103,3-5 1,-1-4-84,0 1-809,-1-3 442,3-1-948,-5 0 815,0-5 1,-1-2 756,-3-4 0,-3-5 0,-4-2 0</inkml:trace>
  <inkml:trace contextRef="#ctx0" brushRef="#br1" timeOffset="59">13819 12392 8131,'12'-4'478,"-1"0"1,4-1-78,1 1 0,0 3 239,-1-3 1,-1 3-87,5 1 0,4 0-5,4 0 0,3 0-247,-3 0 1,3-4-34,-3 0 1,1 0-867,-1 4 0,-7-3 460,3-1 1,-8 0-2227,0 4 2363,-2 0 0,-2-5 0,1-1 0</inkml:trace>
  <inkml:trace contextRef="#ctx0" brushRef="#br1" timeOffset="60">14699 12266 8093,'0'-6'1078,"0"1"-175,0 5 0,0 5-544,0 2 0,3 3-67,1 2 0,0 3 23,-4 0 0,4 6-80,0-2 1,5 2-102,-2 2 1,3-4 51,2 0 0,-1-1-144,1 1 1,0-1-20,4-3 0,-8-4 141,4 1-238,-3-1 90,2-10-1111,-5 10 549,0-10-1402,-6 4 116,0-5-92,0-5 1924,-6 4 0,0-10 0,-5 5 0</inkml:trace>
  <inkml:trace contextRef="#ctx0" brushRef="#br1" timeOffset="61">14973 12380 8158,'0'-11'-382,"0"-1"1900,0 6-968,0 1 0,-2 5 5,-1 0 0,0 1-180,-4 3 0,3 4-231,-4 7 1,0-1 128,-3 5 0,3-4-443,1 4 1,-1-4 205,-3 4 1,1-5-148,2 2 1,2-4-214,2 0 1,3-1-343,-3 1 0,3-5-1210,1 1 809,0-6-385,0 3 1452,5-5 0,1 0 0,5 0 0</inkml:trace>
  <inkml:trace contextRef="#ctx0" brushRef="#br1" timeOffset="62">14973 12380 8158,'0'-6'717,"-5"-4"-135,3 8 314,-3-3-500,5 5 0,4 2 55,0 1 1,5 4-140,-2 4 0,5 1 11,3-1 0,-2 4-153,2 1 0,-1 0-1,1-1 1,-2-2-207,2 2 1,2-2 93,-2-2 0,0 1-205,-4-1 0,-3-3 99,0-1 1,-4-4-948,3 1 460,-4 2-1273,2-5 210,-5 4-331,0-5 1930,-5 0 0,-2-5 0,-4-1 0</inkml:trace>
  <inkml:trace contextRef="#ctx0" brushRef="#br1" timeOffset="63">15281 12289 8123,'0'-6'749,"0"-5"-141,0 10 141,0-4 518,0 5-1014,0 5 1,-1 5-224,-3 5 1,-2 6-111,-6-2 1,2 6 165,3 2 1,-4 1-224,4-2 0,-3-1 70,-2 1 0,5-3-167,-1-4 0,5 1-93,0-4-166,-4-1 92,6-4-1330,-4 1 1731,5-6 0,5-1 0,1-5 0</inkml:trace>
  <inkml:trace contextRef="#ctx0" brushRef="#br1" timeOffset="64">15464 12289 8072,'0'-12'0,"0"5"848,0-1-82,0 6 336,0-3-288,0 5-777,0 5 0,-4 2 160,0 9 1,-5 1-87,2 6 0,-3 0-161,-2 0 1,5 1 142,-1 3 0,0-3-427,-3 2 1,3-3 176,1-4 0,4-2-466,-1-6 1,2 1-59,-2-1-815,3-5 448,-4-1 1048,5-5 0,0 0 0,0 0 0</inkml:trace>
  <inkml:trace contextRef="#ctx0" brushRef="#br1" timeOffset="65">15498 12220 8072,'0'-11'-429,"0"3"171,0 1 1921,0 4-303,0-2-779,0 15 1,4 3-188,0 10 1,1 0-88,-1-1 1,1 5-166,2 0 1,3 3 91,-2-3 0,2 3-252,2-3 0,-5 0 83,1-5 1,-1-3-188,5 0 1,-1-5 114,1 2 1,-5-7-195,1-2 1,-4-3-486,3 4-572,-4-6-36,2 3 474,-5-5-76,0 0 0,-5 0 48,-3 0 848,3-5 0,-10-1 0,2-6 0</inkml:trace>
  <inkml:trace contextRef="#ctx0" brushRef="#br1" timeOffset="66">15350 12472 8072,'11'0'507,"0"0"1,2 0-195,2 0 0,-1 0-65,5 0 1,0-2-143,4-1 0,5 1 80,3-2 0,-2-2-748,1-2 0,-1 2 214,2-1 348,2-1 0,-9-4 0,4 1 0</inkml:trace>
  <inkml:trace contextRef="#ctx0" brushRef="#br1" timeOffset="67">16058 12243 8165,'-12'-5'0,"1"4"361,-1-3 0,1-1 1,0 1 1,-1 0 30,1 4 0,-2 0-23,-2 0 1,1 0 168,-5 0 0,1 2-97,-1 1 1,-1-1-137,5 1 0,-1 3-242,5-3 1,-1 5 292,1-4-293,5 5 181,-4-3-222,8 5 0,-2 1-54,8-1 1,3 1-126,4-1 1,2-1 131,2-2 1,-1 2 75,5-2 1,0 2-108,4 1 0,0-1 106,0-2 1,-2 2 9,-2-2 1,3-2-74,-3 2 1,-3-1-16,-1 5 1,1-5-42,-5 1 1,2-4-422,-9 3 216,-1 1 0,-3 3 82,0 1 1,-6-5 156,-5 1 1,-2-2-51,-6 2 1,-5 2-385,-7-2 1,-3 1-208,-4-2 1,-1 2-1222,-3-5 1674,-3 5 0,5-8 1,-6 4-1</inkml:trace>
  <inkml:trace contextRef="#ctx0" brushRef="#br1" timeOffset="68">13796 12963 8295,'0'-7'629,"0"2"895,0 5 1,2 5-1061,1 3 0,-1 3-235,2 5 0,-3 1 43,-1 6 0,0-1-35,0-3 1,0 6 9,0-2 0,0 2-220,0-2 0,0 0-253,0 0 1,0-1 176,0-3 1,1-3-233,3-5 103,-3 1 109,4-1 1,-3-4 140,1-4-257,-1-1 277,3-2 96,-5 0-154,0-5 0,1 2-11,3-4 28,-3 4-240,9-7 214,-3 9 0,4-6-109,0 3 0,5 3 131,-1-3 0,4 3-7,-4 1 1,5 0 53,-1 0 0,3-4-38,1 0 0,-4 1 93,0 3 1,-1 0-66,1 0 0,-3 0-253,-4 0 1,-1-4 31,0 0-1177,-4 0-305,3 4 332,-9 0 0,3-1 375,-8-3 912,-2 3 0,-6-4 0,1 5 0</inkml:trace>
  <inkml:trace contextRef="#ctx0" brushRef="#br1" timeOffset="69">13819 13168 8205,'0'-6'-299,"0"0"990,0 2 1078,0 2-343,5-3-496,-3 5-522,8-5 0,-4 4-77,6-3 1,0-1-262,3 1 0,-1-3 5,5 3 0,0 0-79,4 4 1,0-4-606,0 1 0,-1-1 384,-3 4 0,1 0-293,-5 0 1,0-2 180,-3-1 1,-5 1-2004,1-1 2340,-5 1 0,7 2 0,-4 0 0</inkml:trace>
  <inkml:trace contextRef="#ctx0" brushRef="#br1" timeOffset="70">13785 12963 9690,'8'0'706,"-1"0"0,1-4 65,3 0 1,2 0-237,2 4 1,-1 0 23,5 0 1,0-4-437,4 1 1,0-2 8,0 1 1,0 1-792,-1-4 0,1 4 511,0-1 1,0-1-1096,0 1 1243,0 1 0,-1 3 0,1 0 0</inkml:trace>
  <inkml:trace contextRef="#ctx0" brushRef="#br1" timeOffset="71">14288 12974 8237,'6'0'1212,"-1"-5"269,-5 4-521,0-4-566,0 5 1,4 5-186,0 2 1,-1 4-32,-3 0 1,0 5-3,0 3 1,4 3-116,0 1 0,1 0 10,-1 0 1,-3-1 119,3 1 0,1 0-394,-1 0 0,1-4 64,-1 0 1,-3-5 18,3 1 0,-2-6 46,2-1 0,-3-4 12,3 3 317,-3-4-206,-1 2 451,0-5-302,0-5 0,0 2 81,0-4 0,4-1-92,0-4 0,4-3-156,-5 0 0,6-5 13,-1 1 0,2-3-192,2-1 0,-1-3-154,0-1 0,5-3 134,-1 3 1,0-4-89,-4 5 1,3 0 41,-2 7 1,2 3-37,-7 4 0,-1 1-40,-3 0-422,-1 4-303,-2 2-1981,0 5 2996,0 5 0,-5 2 0,-2 4 0</inkml:trace>
  <inkml:trace contextRef="#ctx0" brushRef="#br1" timeOffset="72">14699 12974 8183,'0'-6'2412,"0"1"-1626,0 5-477,0 5 0,0 1-70,0 6 0,0 3-15,0 0 0,-4 5-71,0-1 1,0 3 57,4 1 0,0 3-194,0 1 1,0 0 135,0-4 0,0-2-237,0-2 0,0 1 62,0-4 0,0 0-113,0-1 0,0-6-98,0 3 202,0-9 105,0 8-40,0-10 407,0 4-334,5-10 1,-2 0-50,4-3 0,1-1 20,3 6 1,2-5-185,2 4 1,-1-3 56,5 3 0,-3-4-95,3 4 0,-2-1 36,2 1 0,2 3 38,-6-3 1,0-1-405,-3 1 0,-1 1 155,0 3 0,-3 0-1377,0 0 323,-6 0 1373,3 0 0,-10-5 0,-1-2 0</inkml:trace>
  <inkml:trace contextRef="#ctx0" brushRef="#br1" timeOffset="73">14664 13203 8092,'0'-12'0,"5"6"751,3 2 0,2-1-28,2 1 1,-1-4 120,0 5 0,5-5-319,-1 4 0,5-5-174,-1 2 1,-1 0-230,1 0 0,-1 3 143,1-4 0,1 5-680,-5-5 0,1 5 235,-5 0-1009,0-4 0,-3 6-1016,0-3 2205,-6 3 0,-2-4 0,-6-2 0</inkml:trace>
  <inkml:trace contextRef="#ctx0" brushRef="#br1" timeOffset="74">14653 13008 8212,'0'-11'1162,"0"0"-568,0 4 1,0 1-26,0 2 0,9 3-262,2-3 1,10 3-96,1 1 1,3-4-181,5 0 1,-3 0 117,3 4 0,-1 0-223,2 0 0,-2 0 104,-2 0 1,-7 0-80,3 0 1,-7 0-124,3 0 2,-5 0 0,3 0-174,-6 0 213,-5 5 233,5 2 1,-10 4-96,3 1 0,1-1 176,-1 0 1,-1 6-92,-3 2 1,0-1-13,0 1 0,0 0 4,0 4 0,4-2 6,0-2 0,0 3-157,-4-3 1,0-1 131,0 1 1,1-5-139,3 1 0,-3-6 122,3-2 244,-3-4-169,-1 2 484,0-5 1,-1-4-477,-3 0 1,2-8-166,-6 0 0,4-2 119,-3 3 0,0-2-91,0-2 1,0 1 72,3-5 0,3 1-101,-3-1 1,-1-1 41,2 5 1,-1-2-68,4 2 0,0 6 36,0-2 32,0 2-146,5 2 0,1 2 99,6 5 0,0 5-201,3 3 0,-2 2 111,2 1 1,3 5-67,1-1 1,-1 4 52,1-4 1,0 4 44,4-4 1,-4 1 36,0-5 1,-1-3 10,1-1 1,1-4 119,-5 1 1,2-3-72,-2-1 1,-6 0 718,2 0-525,-2 0 1,1-5 357,-2-3 0,-3-2-123,-5-1 0,0-5 0,0 1 1,-1-5-158,-3 1 0,-1-3-44,-3-1 1,-2 1-194,2-1 1,0 0 103,0 0 1,-1 5-613,5 3 0,-1 2 277,1 2 0,3 3-822,-3 1 421,3 4-2213,1-2 1542,0 5 0,9 1 1265,2 3 0,8 3 0,-1 4 0</inkml:trace>
  <inkml:trace contextRef="#ctx0" brushRef="#br1" timeOffset="75">15521 13225 8100,'-1'-6'1280,"-3"2"-345,3 3 755,-4 1-2207,5 0 1,5 0-1,1 0 1</inkml:trace>
  <inkml:trace contextRef="#ctx0" brushRef="#br1" timeOffset="76">15658 13248 8100,'0'-7'1450,"0"-1"-548,0 5 136,0-7-197,0 9-965,0-4-4568,0 5 4692,5 0 0,1 5 0,6 1 0</inkml:trace>
  <inkml:trace contextRef="#ctx0" brushRef="#br1" timeOffset="77">15841 13225 8100,'6'-1'0,"-2"-3"761,-3 3-33,-1-4-588,0 5 0,0 0 0</inkml:trace>
  <inkml:trace contextRef="#ctx0" brushRef="#br0" timeOffset="78">2627 14310 8090,'6'-5'-529,"-1"-1"0,-4-2 1725,3 1-154,-2 4-36,3-7-492,-5 9-48,0-9-354,0 8 0,-2-7 123,-1 6 1,0-1-272,-5 4 1,1 0 65,-5 0 1,1 0-36,0 0 0,-5 4 24,1-1 1,-5 6-146,1-1 0,-4 3 14,-4 5 0,-2-2 109,-5 5 0,0 1 91,-1 7 1,1 2-62,0 5 1,-1-4 156,1 1 0,5-1-78,2 5 0,5-1-35,3 0 1,3-1-60,9-2 1,2 0-16,5-4 0,5 0-49,2-5 0,9 1 107,3 0 0,7-5 197,5-3 1,5-6-83,3-1 1,-1-6 172,-4 2 1,0-3-82,0-1 1,-4 0-71,-4 0 0,-2 0-48,-1 0 1,-1-4-82,-3 1 1,-3-1-113,-4 4-339,-1 0 1,-3-4-1476,-1 0 872,-4 0-397,2 4 0,-4-3 123,3-1 1265,-3 0 0,9-6 0,-3-3 0</inkml:trace>
  <inkml:trace contextRef="#ctx0" brushRef="#br0" timeOffset="79">2889 14676 8170,'0'-7'205,"-5"-3"161,4 9 1,-5-4-55,2 5 0,1 0 586,-4 0-674,-1 0 1,-3 5 33,-1 3 1,1 2-162,0 1 1,-1 1 91,1-1 1,3 4-140,0 1 0,6 3 45,-2-4 1,3 4-118,1-4 1,0 4 102,0-4 0,2 2-213,6-2 0,0-2 28,7 2 0,1-6 182,0-2 0,4-3-120,-1 4 1,2-6 69,2 2 0,4-3-57,0-1 1,-1-5 86,-3-2 0,0-3 4,0-2 1,-2 0-28,-2-4 1,-2 2 7,-6-5 0,-1 4-39,-2-4 1,-3 0 41,-5-4 1,-6 0-232,-6 0 1,-5-2 62,-10 2 0,2-2-288,-6 6 0,-1 4-86,-6 3 1,3 2-268,-3 6 1,3 0-283,5 4 1,3 0 1044,8 0 0,-2 6 0,3 0 0</inkml:trace>
  <inkml:trace contextRef="#ctx0" brushRef="#br0" timeOffset="80">3335 14653 8170,'0'-11'-363,"0"4"1649,0-3-447,0 9-616,0-4 0,4 10-144,0 2 0,-1 4 111,-3 0 1,0 2-16,0 2 0,0-2-200,0 2 1,0 1 89,0 0 1,0 0-200,0-1 89,0-2 1,0 3 104,0-4 47,0-6 0,0 1 154,0-4 195,0-1-88,0 3 0,2-13-223,1 0 1,-1-4-131,1 4 0,0-6 142,1-1 1,-2-4-216,6 4 0,0-6-26,3 2 0,4-1-46,0 1 1,4-1 22,-3 5 0,4-3 121,-1 6 1,-2-2-45,-2 7 0,1 2 16,0 1 0,0-1 54,-1 1 1,-5 0-39,6 4 1,-10 5 88,5 3 0,-2 2-28,3 1 0,-5 2 13,1 2 1,-6 2-72,2 2 0,-1 2 1,1-2 0,-3 2-101,3-2 1,-3 1 116,-1-5 0,0 1-413,0-5 214,0 0-219,0 1 0,1-6-670,3-2 371,-3-3 0,6-1-288,-4 0 1,0-4 394,5 1 1,-1-6 587,5 1 0,-1 3 0,0 0 0</inkml:trace>
  <inkml:trace contextRef="#ctx0" brushRef="#br0" timeOffset="81">3929 14562 8170,'0'-12'777,"0"6"-153,0-4 341,0 8-652,-5-3 0,3 7 11,-1 1 0,1 4-50,2 4 0,0 6-41,0 2 1,0 4-45,0 3 0,0 2-80,0 3 1,2 3-113,1 0 0,4 0 40,4 4 0,-3-3-48,-1-5 0,1 2-22,3-5 1,-3 3 19,0-3 1,-5 3 49,5-3 0,-5-2-122,0-6 1,-1 1-69,-2-4 99,5-1-352,-4-4 252,4 1-89,-10-6 1,-1-1 101,-6-5 1,2-1-160,3-3 1,-5 2-117,1-6 1,-1 0-214,-3-3 0,2-1 106,2 1 1,-4-2-51,-1-2 1,3 1 572,5-5 0,-7-5 0,2-5 0</inkml:trace>
  <inkml:trace contextRef="#ctx0" brushRef="#br0" timeOffset="82">3906 14310 8170,'0'-6'757,"0"1"1,1 5-1879,3 0 1121,-3 0 0,9 5 0,-3 1 0</inkml:trace>
  <inkml:trace contextRef="#ctx0" brushRef="#br0" timeOffset="83">4146 14562 9881,'0'6'1528,"1"-1"-1139,3-5 0,3 0-97,9 0 0,1 0-26,6 0 0,0 0-78,0 0 1,1-4-112,3 0 0,-2-4 85,6 0 0,-6-2-235,2-2 0,-3 2-106,-1 3 0,-6-4 141,-1 4 0,-8 0-273,0 0 235,-5-1 0,2-3 9,-5-1 1,-5 5-17,-3-1 1,-3 2 6,-5-2 1,2-1-7,-5 6 0,0-5-152,-4 4 1,1 2 183,-1 5 1,-5 4-21,-3 4 1,3 2 49,2 2 1,-1 3-54,4 5 1,-1 1 133,9 2 1,0 0-65,3 4 1,6-3 89,2 3 1,3-3 69,1 3 1,10-4 127,5 0 0,7-3 120,5-4 0,-2-3-109,5-9 0,1-2 219,3-5 0,-1-1-133,-2-3 1,0-2-297,-4-6 0,0 1-99,-5 0 0,-4 0-221,-3 4 0,-3-3-359,-5 2 1,-1 2-1935,-6-2 2527,0 6 0,-11-4 0,-1 6 0</inkml:trace>
  <inkml:trace contextRef="#ctx0" brushRef="#br0" timeOffset="84">4865 14539 8170,'0'-12'257,"0"1"0,0 3 44,0 1 0,0 3-43,0-4 1,-1 6 466,-3-2-207,3-2-275,-9 4 1,3-3-68,-4 5 1,-5 0-121,-4 0 1,1 9 152,-3 3 0,1 7-152,-5 0 1,5 0-104,2 3 0,5-1 135,-1 5 1,2-1-116,2-3 0,5 1 77,2 0 1,3 0-181,1 0 1,8-2-25,4-2 1,6-2-32,-3-6 1,9-1 108,-1-2 1,4-3 13,-1-5 1,0-1-185,4-3 1,-3 2 69,3-6 1,-6 0-706,-1-3 0,-1 3 51,-7 1 829,0-1 0,-4-3 0,1-1 0</inkml:trace>
  <inkml:trace contextRef="#ctx0" brushRef="#br0" timeOffset="85">5071 14139 8170,'0'-11'310,"0"-1"603,0 6 162,0-4-319,0 8-507,0 13 1,0 3 24,0 12 0,-1 0-88,-3 0 1,3 5 57,-3 7 0,-1-3 30,1 3 0,0-1-31,4 1 1,0-2-1,0 2 1,0-3 30,0 0 0,0-2-142,0-3 1,0 2-46,0-6 0,0-3 182,0-4 1,4-5-300,0 1 0,1-3-1297,-1-4 0,-2-2-764,6-2 526,-6-3 633,8 4 932,-8-10 0,3-1 0,-5-6 0</inkml:trace>
  <inkml:trace contextRef="#ctx0" brushRef="#br0" timeOffset="86">4911 14573 8170,'6'-5'231,"4"4"146,-2-3 0,2 3-30,2 1 1,0-2 170,4-1 1,1 1-131,6-2 1,4 2-145,-1-2 0,5 3-140,-4-3 0,0-1 103,0 1 0,-3-1-608,3 1 0,-4 3-174,-4-3 0,1 2-545,-5-2 1,1 3 504,-5-3 615,0 2 0,1-3 0,-1-1 0</inkml:trace>
  <inkml:trace contextRef="#ctx0" brushRef="#br0" timeOffset="87">5379 14493 9296,'0'8'842,"0"-1"1,0 1-356,0 3 0,0 5-205,0-1 1,0 5-112,0-1 0,0 3 15,0 1 0,0-4-195,0 0 1,5-5 91,3 1 1,2 0 15,1-4 0,1 3 7,-1-6 0,5-3-145,-1-1 0,1-3 97,0-1 1,-4 0 40,3 0 0,2-5-164,-2-3 0,4-2 112,-4-1 0,1-1-204,-5 1 1,0 0 73,1-1 1,-1 1-150,1-1 0,-1-3 57,1 0 1,-5-4-4,1 4 0,-4-6-31,3 2 0,-4-1-138,1 1 1,-3-3-19,-1 3 1,4 7-823,-1 0 363,1 3 397,-4 3 427,-5 1 0,4 5 0,-4 0 0</inkml:trace>
  <inkml:trace contextRef="#ctx0" brushRef="#br0" timeOffset="88">5916 14482 7503,'0'-7'2773,"0"2"-2662,0 5 0,0 5 88,0 3 0,0 3-32,0 5 0,0-1 62,0 8 1,0-3-226,0 7 0,4-3 36,0-1 0,1-1-158,-1 1 0,-2-4 13,6 0 0,-6-5 138,2 1 0,1-6-7,-1-1 101,0-5-87,1 2-10,-4-5 0,4-2 162,-5-1 1,0-4-122,0-4 1,4-4-48,0-1 1,1-3-13,-1 4 0,-2-5-143,6 1 0,-1-3 18,5-1 0,-2 2 78,-2 2 0,2-2-165,-3 6 0,3 0 17,2 3 1,-1 5 173,1-1 11,-1 6 1,1-3 18,-1 5 1,-1 1-25,-2 3 0,2-2 111,-2 6 0,2-4-60,1 3 0,4 0-23,1 0 1,0 3 86,-1-2 1,-1 1-87,5-1 1,-3 2 58,3-3 1,-5 0-22,1 0 1,-3 0 4,0 0 0,-1 2 4,1-5 0,-1 4-23,1-5 0,-1 2-10,0-1 0,1-3 13,-1 3 1,1-2-5,-1-2 1,0 0-2,1 0 1,-1-2-53,1-2 0,-1 2 33,1-6 1,-5 5-8,1-5 0,-2 0-26,2-3 0,-3-1 37,-5 1 0,0-2-199,0-2 0,-1 2 114,-3-2 1,-3 2-102,-4 2 1,-5 1 79,-4 2 0,-1 3-62,-2 5 0,0 0 78,0 0 1,-3 5-14,-1 3 1,-1 3 127,2 5 1,1-2-123,-1 5 0,3 0 149,4 3 1,2 1-71,6 0 1,5 0 122,2 0 1,3-2-81,1-2 1,6 3 128,5-3 0,2-2 72,6-2 0,1-6 115,7-2 0,-2-4 227,6 1 1,-5-3-173,5-1 1,-4 0-342,3 0 0,-5-4 129,2 0 1,-7-3-800,-1 3 0,-1-4 385,1 4 0,-2-3-1018,-6 3 0,1-1-679,-1 1 1894,-5 3 0,-1-9 0,-5 3 0</inkml:trace>
  <inkml:trace contextRef="#ctx0" brushRef="#br0" timeOffset="89">6887 14870 8170,'0'-6'2399,"5"-5"-736,-4 10-685,4-4-846,-5 5 143,5 0-1703,-3 0 1209,3 0 0,-5 1 219,0 3 0,-5 3 0,-2 4 0</inkml:trace>
  <inkml:trace contextRef="#ctx0" brushRef="#br0" timeOffset="90">6864 14253 8170,'0'-11'687,"-5"4"-72,4 2 300,-10 0-224,10 4-508,-4-4 0,5 6 227,0 3-253,5-3 1,-2 9 86,4-2 0,-3-2-1,4 2 1,-6 0-244,2 3 0,-8 1 0,-2-1 0</inkml:trace>
  <inkml:trace contextRef="#ctx0" brushRef="#br0" timeOffset="91">7675 14470 8170,'-7'-1'-887,"4"-3"2170,1 3-337,2-4-215,0 5 1,0 5-429,0 3 1,0 3 12,0 4 0,-3 3 0,-1 5 0,0 5-137,4 2 0,-1 3 80,-3 1 0,3 4-212,-3 1 0,3-1 69,1-4 1,0 0-81,0 0 0,1-1 15,3-2 1,-3 1-30,3-6 1,-2 1-10,2-4 1,-3 0-155,3-1 0,-1-4 29,0-3 0,-1-2 103,2-2-223,-3 1 0,0-2 74,3-2 1,-3-2-1068,3-2 761,-3-3 0,1 4 1,1-5 0,-1-1-22,1-3 1,0-1-163,1-3 1,-3-2-60,3 3 1,-3-4 705,-1 0 0,5-5 0,2-2 0</inkml:trace>
  <inkml:trace contextRef="#ctx0" brushRef="#br0" timeOffset="92">7629 14539 8170,'4'-18'-596,"0"3"1,1 3 2190,-1 5-1044,2-3 1,5 5-44,1-3 1,-1 2-221,1 2 1,0 2-58,4-1 1,0 1-19,3 2 0,3-3-152,-3-1 1,2 0 62,2 4 1,0 4 109,0 0 0,-2 4-327,-2 0 0,-2 2 66,-6 2 1,-1-1-119,-2 0 0,-3 5-50,-5-1 0,-1 4 30,-3-4 0,-4 4 69,-7-4 0,1 5-70,-5-5 0,-4 4-30,-3-4 1,-1 0 75,4-3 0,2-6-37,2-2 0,-2 1-13,6-1-231,0-1 1,5-8-4,2-2 0,3-3-372,5-2 1,6 0-9,6-4 784,-1 4 0,11-10 0,-4 4 0</inkml:trace>
  <inkml:trace contextRef="#ctx0" brushRef="#br0" timeOffset="93">8006 14230 8170,'5'-11'189,"-2"0"88,4-1 1,-3 5-49,4-1 0,-1 2 29,5-2 1,-1-1 79,1 5 0,0-3-80,3 3 1,-2 0 115,2 4-202,-2 0 1,-2 0-82,1 0 38,-1 5 1,-3 1-222,0 6 1,-6 1 92,2 2 0,-3-1 92,-1 5 0,0-1-276,0 1 1,-1 1 29,-3-5 0,-2 4-51,-6-4 0,5 4 137,-1-3 0,2-1 41,-2-4 24,3 1 1,1-5 0,0 1 212,1-6 1,8 4-124,2-6 1,1 0 164,3 0 1,0 0-49,8 0 0,-4-4-326,4 0 1,-1-4 21,1 5 0,1-3-383,-5 3-29,5 1 1,-7-3-1579,2 5 2089,-7 0 0,-3 0 0,-5 0 0</inkml:trace>
  <inkml:trace contextRef="#ctx0" brushRef="#br0" timeOffset="94">8794 14310 8170,'0'-6'-579,"-5"1"232,4 0 1457,-4 4-681,5 1 0,-4 6 106,0 5 1,-1 5-95,1-1 0,3 5-127,-3-1 1,3 4-114,1 4 0,0-2-85,0 5 0,0-3 44,0 4 0,4-5 84,-1 5 0,2-7-258,-1-1 1,-2-2 56,1-6 0,2 1-263,-1-5 0,0-3-546,-4-1-359,0-4 10,0 2-544,0-5 754,-5 0 0,2-4 905,-4 0 0,-1-5 0,-3 3 0</inkml:trace>
  <inkml:trace contextRef="#ctx0" brushRef="#br0" timeOffset="95">8531 14550 8170,'12'-4'80,"-1"1"0,2-1 213,2 4 0,-1 0 54,5 0 0,1 0 155,7 0 1,-2 0 5,6 0 1,-4 0-205,3 0 1,-3-4-296,3 0 0,-4-3 124,0 3 1,-2 0-362,-1 4 1,-5-1-374,-3-3 0,-2 3 601,-2-3 0,1-3 0,-1 1 0</inkml:trace>
  <inkml:trace contextRef="#ctx0" brushRef="#br0" timeOffset="96">9388 14425 9553,'0'11'1097,"0"2"-645,0 2 0,0 3-136,0 4 0,0 3-43,0 1 0,0 3 16,0 6 1,0-2-183,0-3 0,0 7 104,0-3 0,4-1-153,0-2 0,3-6 64,-3 2 0,4 1-180,-5-2 1,5-3-79,-4-4 1,1-4-154,-1 4 125,-3-5 1,4 3-525,-5-6 11,5-4 198,-4 3-616,4-9 697,-5 4 1,0-6-231,0-3 0,0 2 20,0-6 0,0 0 112,0-3 0,0 2 496,0-2 0,-5 2 0,-1-13 0,-5 4 0</inkml:trace>
  <inkml:trace contextRef="#ctx0" brushRef="#br0" timeOffset="97">9319 14504 8448,'7'-11'0,"-3"0"0,2-1 67,2 1 0,-1 3 281,5 1 0,-4 4 154,8-1 0,1-1-122,2 1 1,7 1-101,1 3 1,3 0-144,-3 0 0,3 0 134,-3 0 1,3 1-103,-3 3 0,-4 2 56,-4 5 1,-5 1-326,1-1 0,-7 1-6,-5-1 0,-3 4-28,-3 1 0,-5 4-42,-7-1 1,-4-1 88,-8 1 1,0-5-28,-7 1 0,6-2 124,-6-2 0,7-1-94,1-2 1,3 1 81,4-6-506,-3 1 29,9-4 1,3-5-1097,10-2 1575,5-4 0,12-5 0,1-2 0</inkml:trace>
  <inkml:trace contextRef="#ctx0" brushRef="#br0" timeOffset="98">10519 14185 8448,'0'-12'-653,"0"5"262,0-1 1839,0 6-290,0-4-50,0 1-550,0 4-15,0-4-140,0 20 1,0-5-99,0 13 1,0-2-180,0 1 1,0 6 144,0 3 1,0-2-111,0 1 1,0 0-86,0 0 0,1 2-175,3-6 0,-3 2 40,3-1 0,1-7 130,-1 3 1,3-4-155,-3 0 1,4-2 92,-5-6 0,5 1-718,-4-1 342,0-5-954,-4-1 347,0-5 1,1-5-124,3-2 0,-3-3 453,3-2 1,-2 1 642,2-1 0,3-4 0,4-2 0</inkml:trace>
  <inkml:trace contextRef="#ctx0" brushRef="#br0" timeOffset="99">11078 14219 8448,'0'-11'-172,"0"-1"172,0 1 0,-4 3 871,1 0 0,-8 6-258,0-2 1,-2 3-405,-6 1 0,-5 0-3,-6 0 0,1 5-169,-2 3 0,4 2 117,-3 1 0,5 1-164,-2-1 1,4 0 95,4 1 0,4-1 213,7 1-387,-2-1 1,9 1 47,-3-1 0,3-3 13,1-1 1,6-3 150,6 4 0,0-2 88,7 2 0,5 2-139,7-3 1,-2 0 17,1 0 0,1-3 51,3 4 0,-5-5-39,-2 5 1,1-2 22,-1 2 1,-5 2-2,-3-2 0,-5 2-170,2 1 1,-4-3 95,0 0 1,-6-1-107,-2 5 1,1-1 33,-1 0 1,-2 1-10,-5-1 0,-8 1-6,-4-1 0,-5 1 56,1-1 0,-4-1-41,-4-2 0,3 2 24,-2-2 1,-2-2-219,1 2 1,2-6-161,6 2 0,-2-3-199,6-1 1,4 0-606,3 0 277,5 0 1,0-4-268,6 1 1,5-6 1168,7 1 0,8-7 0,6-3 0</inkml:trace>
  <inkml:trace contextRef="#ctx0" brushRef="#br0" timeOffset="100">12072 14196 8448,'0'-11'0,"0"4"0,-1-2 624,-3 6-81,3-6 436,-5 8-223,6-5-624,0 6 0,-1 6 105,-3 1 0,3 7 79,-3 1 1,-1 7-232,1 1 1,-1 0 123,2 3 1,1 2-181,-2-1 0,-1 1 83,2-2 1,-1-2-203,4 3 1,0-4-108,0-4 0,-4-1-77,0-3 1,0-6 72,4 2 1,0-6-539,0 3-97,0-5 265,0 2-1085,0-5 510,0-5 663,0-2 0,0-4 483,0-1 0,0-4 0,0-2 0</inkml:trace>
  <inkml:trace contextRef="#ctx0" brushRef="#br0" timeOffset="101">12038 14173 8448,'6'-21'-243,"-2"2"1,-3-2 725,-1 6 1163,0 0-334,0 4-829,0 4 1,0 3-211,0 8 0,4 4-2,0 7 1,1 3 9,-1 5 1,-2 3-53,6 1 1,1 8-18,6 0 1,-1-2-4,5-3 1,0-1-180,4 2 1,-4-3-47,0-5 0,0-1 63,4 1 1,-6-1-38,-1-3 1,-4-3 54,0-4 1,-5-2-449,1-2 1,-6 2-101,2-3 0,-1-2-1144,1-1 245,-3-3 274,4-1 0,-6 0 44,-3 0 0,-2-1 1064,-6-3 0,-4-2 0,-2-5 0</inkml:trace>
  <inkml:trace contextRef="#ctx0" brushRef="#br0" timeOffset="102">11912 14482 8448,'8'-2'605,"-1"-1"-235,1 1 1,3-3-43,1 5 1,4-1-35,3-3 1,8 3-476,3-3 1,2-2 252,-2-2 0,3 2-957,-2-2 0,-2 4 536,2-3 0,-6 4-1015,2-1 1364,-3-2 0,-1 0 0,-1-6 0</inkml:trace>
  <inkml:trace contextRef="#ctx0" brushRef="#br0" timeOffset="103">12506 14219 8448,'0'-17'0,"0"5"644,0-5 77,0 11-187,0-4 467,0 9-139,0-5-181,0 6-651,0 6 173,0 0 1,-4 10-70,0 3-67,-5 3 1,8 2 177,-3 3 0,-1-2-34,1 6 0,1-6-262,3 2 1,-2 1 109,-1-2 0,1 1-316,-2-4 1,3-4 134,1 0 0,0-5-90,0 1 0,0-2 13,0-2 149,0-5 100,0 5-15,0-10 454,0 4-261,0-5 64,5 0 1,2-4-88,4 0 0,2-1 101,2 1 0,3 2-218,5-6 0,-1 6-90,1-2 0,0-1 29,0 1 1,0 0-209,0 4 1,-1 0-105,1 0 1,-1 0 108,-3 0 0,-3 0-1133,-4 0 0,-1 0 68,1 0 1241,-6 0 0,4 0 0,-4 0 0</inkml:trace>
  <inkml:trace contextRef="#ctx0" brushRef="#br0" timeOffset="104">13077 14230 8448,'0'-11'0,"0"0"373,0-1 1,4 5 305,0-1 524,-1 5-229,-3-7 5,0 9-398,0-4-438,0 5 1,0 5 91,0 3 0,0 3-125,0 4 1,0 3-57,0 5 0,0 0 42,0 0 1,4-1-227,0 1 1,0 0 85,-4 0 0,4-2-159,-1-2 0,5 2 123,-4-6 1,3 0 82,-3-3 1,1-5-162,-1 1 172,-3-6 374,4 3-233,-5-5 32,0-5 0,0-1-67,0-5 0,4-2-203,0-2 0,0 2 76,-4-2 1,1-3-2,3-1 0,-3 1-24,3-1 0,1 5-190,-1-1 1,1 2 81,-1 2 1,-2 5 75,6 2 0,-4 3-155,3 1 0,-3 1 76,4 3 1,-1 2 135,5 5 1,-1 2 21,1 2 1,3 2 6,0 2 0,4 2-37,-4-2 1,6 3 6,-2 1 0,2-5 74,2-3 0,-1-3-81,-3 0 1,1-4 234,-5-1 0,0-4-51,-3 0 0,-1-3 175,1-3 1,-5 0 9,1-4 0,-4-1-17,3-4 1,-4 0-150,1-3 0,-3-2 1,-1-2 1,0-3-203,0 3 0,-1-2 118,-3-2 0,3-4-354,-3 1 0,3 0 120,1 7 0,0-1-1223,0 5-66,0 0 297,0 3 1,5 6 241,2 2 0,0 4-1154,0 4 2033,1-3 0,3 9 0,1-3 0</inkml:trace>
  <inkml:trace contextRef="#ctx0" brushRef="#br0" timeOffset="105">13922 14539 7535,'-6'0'465,"1"0"580,0 0 48,3-5-674,-8 3 1,8-4 485,-6 2-587,5 3 1,-5-5 16,4 2 1,-1 1 20,1-4 0,3 3-85,-3-4 0,3 1 32,1-5 1,0 1-88,0-1 0,0 1-17,0 0 0,0-5 14,0 1 1,5-5-167,2 1 1,2-3-169,-1-1 1,2 1 103,-3-1 1,0 0-101,0 0 0,-3 0 43,4 0 1,-6 2-178,2 2 0,1-2-136,-1 6 72,0 0 39,-4 4-280,0 4-257,0 2 473,0 15 1,0-5 214,0 11 1,1-6-57,3 5 1,-2 3 379,6 1 1,1-2-48,6 3 0,-2-1-22,2 3 0,2 1-41,-2 0 0,5 0 258,-1 0 1,-1-4-89,1 0 1,-4-5-94,4 1 1,-5-2-344,1-2 0,-1 1 180,2-1 0,-7-1-676,2-2 1,-6-2-845,3-2-707,-6-3 1548,3 4 0,-6-5 676,-3 0 0,-7 0 0,-7 0 0</inkml:trace>
  <inkml:trace contextRef="#ctx0" brushRef="#br0" timeOffset="106">13831 14413 8448,'7'0'0,"1"0"0,-4 0 952,3 0-538,1 0 1,7-1 200,0-3 1,6 3-196,-2-3 1,2-1-378,2 1 1,4-1 100,-1 1 0,1 3-83,-4-3 0,0 2-1039,0-2 0,-2 3 169,-2-3 809,3 2 0,-4-3 0,4-1 0</inkml:trace>
  <inkml:trace contextRef="#ctx0" brushRef="#br0" timeOffset="107">14253 14162 8448,'7'-12'232,"-1"2"407,-2 3 112,-3-3 382,4 8-330,-5-3-532,5 5 1,-2 5 3,4 3 0,1 1-4,3-2 1,-1 4-286,-2-4 1,6 3-60,-3 2 1,3-1-104,-2 1 0,-1-5-114,1 1 1,-1-4-293,1 3 0,-1-4-225,0 1 0,-3-2-90,0 2-259,-1-3 670,5 4 1,-1-5 94,0 0 0,0-1 391,-4-3 0,3 2 0,-2-6 0,2 4-25,2-3 0,-1-1 25,0-3 0,1-1 258,-1 1 1,-1-1-104,-2 1 0,1-1 169,-5 1 1,3 3 128,-3 1 0,0 3 1001,-4-4-495,0 6-413,0-3 1,-3 7-186,-4 6 0,-2 1-73,-10 10 1,0 1-205,-4 7 1,4-2 141,0 6 0,1-6-175,-1 2 1,1 1 16,3-2 0,2 1-27,-2-4 1,4-2-143,3-2 1,-1 2-29,6-6 0,-1 0-126,4-4 229,0 1-752,0-1 544,5 1 0,1-6-634,6-2 0,-1-3 185,0-1 1,1 0-601,-1 0 1283,1-5 0,4-1 0,2-6 0</inkml:trace>
  <inkml:trace contextRef="#ctx0" brushRef="#br0" timeOffset="108">15133 14082 8448,'0'-11'440,"0"4"211,0-3 1,-2 9-232,-1-3 0,-4 3-149,-4 1 1,-6 0 167,-2 0 1,-4 0-79,-3 0 1,0 1-60,-4 3 1,1 1-79,-2 2 0,7 4-60,5-4-1,5 3 20,-1 2 0,2-2-138,2-2 0,3 2 57,1-3-21,4 3 0,-2 2-163,5-1 0,0 1 13,0-1 1,5-3 15,3-1 0,2 5 45,1 3 0,5 0 2,-1-3 0,5-1-33,-1 1 0,3-1-7,0 0 0,1 1-20,0-1 1,0-1 80,0-2 0,-4 2-147,0-2 1,-5-2 112,1 2 0,-2-2 0,-2 2 1,-1 2 21,-2-3 1,-3 0 9,-5 0 80,0 1 1,-5 3 186,-3 1 1,-6-1 38,-1 1 0,-9-1-110,1 0 0,-7-3-116,-1 0 0,0-2 53,0 2 1,3 1-431,5-6 0,6 5-487,1-4 1,4 0-1696,0-4 2466,6 0 0,-4 5 0,3 1 0</inkml:trace>
  <inkml:trace contextRef="#ctx0" brushRef="#br0" timeOffset="109">7686 15487 8246,'0'-12'0,"0"5"467,0-1 804,0 6-352,0-4 48,0 6-576,0 6 1,0 0-141,0 5 1,0 6-101,0 2 0,0 2 100,0 2 1,0 0-182,0 0 1,-1 0 36,-3 0 0,3-1-179,-3 1 1,2 0 135,-2 0 0,2-4-80,-1 0 1,1-5 2,2 1 1,0-6 193,0-1-213,0-1 176,0 5-479,0-6 34,0 4-200,0-8 327,0 3 263,0-5 0,4-2-30,0-1 1,1 1-61,-1-2 1,-2 3 137,6 1 1,0-4-61,3 1 1,1-1 9,-1 4 0,4 0 0,0 0 1,6 0 3,-2 0 0,4 0-147,3 0 0,-2 0 99,3 0 1,-3 0-262,-1 0 1,0 0 82,0 0 1,-4 0-71,0 0 1,-5 0-167,1 0 1,-6 0-762,-2 0-172,-4 0-588,7 0 1892,-9 0 0,-1-5 0,-6-2 0</inkml:trace>
  <inkml:trace contextRef="#ctx0" brushRef="#br0" timeOffset="110">7618 15727 8248,'0'-12'-496,"0"1"1427,5-1 1,1 2-294,6 3 1,-1 0 60,0 3 0,5 2-234,-1-6 1,5 4-142,-1-3 0,3 4-117,1-1 0,3-1-137,1 2 1,3-3 128,-3 3 0,0 1-137,-4-1 1,-2 1-726,-2 2 0,1-3 380,-4-1 0,-1 0-1732,-4 4 841,1 0-1048,-6 0 883,-1 0 1339,-20 0 0,1 0 0,-14 0 0</inkml:trace>
  <inkml:trace contextRef="#ctx0" brushRef="#br0" timeOffset="111">7686 15487 8248,'0'-12'0,"5"1"504,3-1 1,6 5-64,1-1 0,5 2 261,-1-2 0,0-2-212,4 2 0,-1 2-27,8-1 1,0 4-262,0-1 1,-1-1-153,-2 1 1,-3 0-103,3 4 0,-7 0 176,-1 0 1,-1 0-1211,1 0 1,-3 0 575,-4 0 1,-1 4-1971,0 0 2480,-4 5 0,3-3 0,-4 6 0</inkml:trace>
  <inkml:trace contextRef="#ctx0" brushRef="#br0" timeOffset="112">8360 15452 8269,'0'-11'0,"-4"3"445,0 1 1,1 3 443,3-4 201,0 6-746,0-3 0,3 6-91,1 3 1,5 3-219,-1 9 1,-2-2 176,2 5 1,-4 0-188,3 4 0,-3 1 91,4 2 1,-1-2-7,5 3 1,-5 1-174,1-1 1,-1 3-61,5-3 1,-1-2 240,1-6 0,-2 1-6,-3-4 1,2-5 153,-5-3 1,1-6 93,-1 2-239,-3 2 9,4-4 1,-5 1 215,0-6 0,0 0-83,0-4 0,0-2-47,0-7 1,0 2-99,0-5 0,0-1-183,0-7 1,4 2-55,0-5 1,5 0 75,-2 0 1,4-2-270,0 6 0,-2-5 112,2 4 0,-6 1-172,7 3 0,-1 0 91,1 0 0,2 6-325,-7 1 281,3-1 1,-2 4-508,0-2-386,-6 7 335,3-2-774,-5 9 848,0 1 809,0 6 0,0 10 0,0 2 0</inkml:trace>
  <inkml:trace contextRef="#ctx0" brushRef="#br0" timeOffset="113">8874 15407 8302,'0'-12'1163,"0"1"-570,0-1-32,0 1 458,0 5-668,0 1 1,0 6-429,0 3 0,0 3 150,0 9 1,0-2-173,0 5 1,0-2 14,0 2 0,-4 3 10,0-3 0,-1 6 75,2 2 0,0 0-98,-5-5 0,5 5 116,-5 0 0,5-1 22,0-3 0,1-5 470,2-3-194,0 3 229,0-5-103,0 3-46,0-9-242,0-2 1,2-5 26,1 0 1,0-4 29,5 0 0,-5-4-42,5 5 0,0-5 70,3 4-80,0-5-31,6 8 0,-4-5 228,2 2 0,-1 3-412,1-3 0,-2 3-1024,2 1 1,-2 0 825,-2 0 0,2 0-20,2 0 1,-2 0 167,2 0 1,-1 0-83,1 0 1,-2 0-24,2 0-414,-2 0 1,-2-2-617,1-2-450,-6 3 1054,-1-4 1,-10 1-525,-3 0 1160,-2 1 0,-6 3 0,-2 0 0</inkml:trace>
  <inkml:trace contextRef="#ctx0" brushRef="#br0" timeOffset="114">8703 15624 8138,'6'-12'0,"4"5"171,-2-1 1,3 4 377,4-3 0,3 4-121,5-1 1,4-1 142,-1 1 0,6-3-101,-1 3 0,-2-1-186,1 1 1,-4 3-263,0-3 1,-2-1 174,-1 1 1,-1 0-702,-3 4 1,1 0 154,-5 0 0,1 0-649,-5 0-1489,-5 0 1234,-1 0 1253,-5 0 0,-10 0 0,-2 0 0</inkml:trace>
  <inkml:trace contextRef="#ctx0" brushRef="#br0" timeOffset="115">8794 15384 8201,'6'-5'0,"1"4"196,-3-3 1,2-1 364,5 1 0,2-1-190,2 1 0,4 1 83,8-4 0,1 3-66,2-4 1,7 5-143,-3-5 1,-1 5-78,-2 0 0,-5-2 93,5 1 1,-6 0-173,2 4 1,-7 0 46,-1 0 1,-5 0-95,1 0 0,-2 0 40,-1 0 0,-6 1-9,-2 3 0,-2-1-47,2 4 1,-3 1 98,3 3 0,-3 1-176,-1-1 0,-3 6 96,-1 2 0,-1 2-132,1 2 0,3 0 28,-3 0 1,1 1 32,0 2 0,1 2 36,-2 3 0,3 1-12,1-6 0,0 5 31,0-5 0,0 0-19,0-7 1,0 1 185,0-5 1,0-3 16,0-5-87,0-4 106,0 7-6,0-9 1,0 3-109,0-8 0,0 2 17,0-6 0,0 0-86,0-3 1,0-2 49,0-2 0,0 1-214,0-5 1,0 0-36,0-4 1,0-1-168,0-2 0,4 1 71,0-1 0,0 2-112,-4 1 0,3 1 62,1 3 1,0 3-28,-4 4 414,5 1-238,-4 5 41,4 0 1,-1 12 11,0 1 1,4 3 188,-5 2 0,10 3-53,-1 0 0,3 5 85,0-1 0,2 3-105,2 1 0,2 0 0,-2 0 1,4-1 80,4 1 0,-6-5-104,6-3 0,-4 0 84,7-3 0,-7 2-2,4-7 1,-10-1 350,6-3-175,-7-1-10,0-2 1,-10-2 51,-2-1 0,-3-5 353,-1-7 0,-1-3-350,-3-5 0,-1 0-78,-2 0 1,-3-4-187,2-4 0,-1 1 57,1-5 1,3 7-214,5-6 1,0 2-278,0-2 0,2 4-367,1-1 1,2 10-32,3-2 1,2 8 255,-2-1 0,-2 8-1142,2 0 1148,-1 5 0,4 0-558,-4 6 1,2 4 1087,-5 4 0,0 1 0,-4-1 0</inkml:trace>
  <inkml:trace contextRef="#ctx0" brushRef="#br0" timeOffset="116">10016 15829 8200,'6'-6'3263,"0"1"-1998,-6 5 50,0 0-1194,5 0-509,-4 0 422,9 0 1,-7 5-2684,4 3 2649,-4-3 0,2 5 0,-5-4 0</inkml:trace>
  <inkml:trace contextRef="#ctx0" brushRef="#br0" timeOffset="117">2170 15247 8048,'0'-6'0,"0"0"0,0 5-175,0-3 142,0 3 542,5-4-286,-4 5 0,9 0-85,-2 0 1,2 0 95,2 0 1,-1 0 112,0 0 1,2 0-111,2 0 1,3 0 113,5 0 1,0-1-151,0-3 0,0 3 9,-1-3 0,1-1-136,0 1 1,0 0 104,0 4 0,0 0-223,-1 0 0,3 0 51,1 0 0,-2 0-93,3 0 0,2 0-14,2 0 1,2 0-9,1 0 0,4 0 30,0 0 0,5 0 89,-1 0 1,4 0-107,3 0 0,-2 0 94,3 0 0,-3-4-189,-2 1 0,1-5 184,0 4 0,-4-1 1,-1 1 0,-4 3 45,1-3 1,2 3 6,-2 1 1,0-4-13,-4 0 1,0 0-22,1 4 1,-4 0 9,4 0 1,-5 0-2,4 0 1,6-3 37,-2-1 1,0 0-56,0 4 0,5-4-3,-1 0 1,3-1-19,-6 2 1,0 1-6,-1-2 0,-4 3 44,0 1 0,1-4-17,-5 1 1,2-1 151,-2 4 0,2-4-158,-5 0 1,7 0 37,-4 4 1,6 0-31,-6 0 1,3 0-75,2 0 0,0 0 36,3 0 0,-2 0-9,2 0 0,-3 0-62,0 0 1,-1 0 79,0 0 0,8 0-14,0 0 0,0 0 1,-8 0 0,4 0 31,0 0 0,-3 0 12,-5 0 1,0 0 90,5 0 0,-5 0-37,1 0 0,-5 0 17,5 0 0,3-1-53,4-3 0,-1 3 1,-7-3 1,3 3-19,-2 1 1,-3 0 15,-2 0 1,2 0-14,-1 0 0,0-1 14,-5-3 1,1 3-7,0-3 0,0 3 10,0 1 0,0 0 4,-1 0 1,9 0-22,-1 0 1,2 0 13,-5 0 0,-2 0-145,6 0 1,-5 0 130,5 0 1,-6 0-122,2 0 0,-3 0 55,-1 0 1,-1 0 26,1 0 1,-1 0 37,-3 0 0,-1 0 116,-3 0 0,-2 0 69,2 0 1,1 0-55,0 0 1,3-2-93,-4-2 0,4 3 18,-4-3 1,0 3-142,-3 1 0,3 0 106,0 0 0,-3 0-75,-5 0 65,1 0-25,-2 0-683,4 0 477,-8 0 0,0 4-1650,-9 0 1855,-6 5 0,-10-3 0,0 5 0</inkml:trace>
  <inkml:trace contextRef="#ctx0" brushRef="#br0" timeOffset="118">18102 13979 8268,'0'-6'-360,"0"1"0,0 3 2012,0-1-436,0 1-377,0-3 191,0 5-787,0 5 0,0 2-14,0 4 1,0 1-81,0-1 1,0 5 87,0 4 1,0 1 22,0 2 1,0 4-189,0-1 0,0 6 62,0-2 1,0 0-15,0 0 1,0-1 9,0 2 1,1 0-23,3-4 1,-1 4 68,4-5 1,-4 1-11,1-4 0,1-2-104,-1-2 0,1 2 96,-2-6 0,0 0-243,5-4 0,-6 1 70,2-1 0,-3 1-711,-1-1 336,5-5-579,-3 5 195,3-10-146,-5 4 151,0-5 132,-5 0-350,3 0 137,-3 0-1229,5 0 1003,0-5 1075,0 4 0,5-10 0,2 5 0</inkml:trace>
  <inkml:trace contextRef="#ctx0" brushRef="#br0" timeOffset="119">18079 14048 8122,'0'-12'0,"0"1"0,0-1 0,0 5 323,0-1 1,1 1-85,3-5 0,-1 1 201,4-1 1,-3 2-40,4 3 0,-1-4-98,5 4 1,1 0-49,2 0 1,3 4 13,4-1 0,3 3-105,1 1 0,0 0 75,4 0 0,0 0-94,5 0 0,-5 1 52,1 3 1,-6-1-322,2 4 1,-4 0 13,-4 0 1,-3 4-94,-5-4 1,-4 3-80,-3 2 1,-3 0 99,-1 4 1,-6-2-4,-6 5 1,-8-2 85,-7 2 1,-5-2 57,2-6 0,-7 3 62,-1-2 0,0 2 6,4-7 1,1-2-154,2-1 1,3-3-347,6-1 63,-1 0 1,6-1-983,6-3 1391,4-2 0,18-10 0,1-2 0</inkml:trace>
  <inkml:trace contextRef="#ctx0" brushRef="#br0" timeOffset="120">18445 15030 8204,'-2'-8'-601,"-1"1"1017,1 4 78,-3-7-199,0 9 0,3-8 28,-6 5 0,4 0-31,-3 4 0,3-4-96,-4 1 1,4-1 30,-3 4 1,3 0-145,-4 0 82,1 0 1,-5 1-60,1 3 1,-1 2 38,1 6 0,3 3-176,1 0 0,-1 4 4,-3-4 1,-1 6-43,1-2 1,0-2 97,-1 2 1,5-1-129,-1 1 1,4 2-3,-4-6 0,6 4 88,-2-4 0,3 4-139,1-4 1,0 1 92,0-5 0,5 0-8,3 1 0,2-5 39,1 1 1,4-4-6,1 3 1,0-4 56,-1 1 1,3-3 122,5-1 0,-3 0 105,3 0 1,-3 0-67,7 0 1,-3-5-28,-1-3 1,0-2-69,0-1 0,-2-1 119,-2 1 1,2-4-85,-6 0 0,-1-2-21,-7 2 0,2-3-49,-5-5 1,0 0-164,-4 0 1,0 1-176,0-1 1,-3 0 99,-4 0 0,-1 0-228,-7 0 1,-7 2 135,-1 2 0,-3 4-396,-1 7 0,2 3 122,-6 5 1,2 1-36,-1 3 1,-2 6 582,5 5 0,1 6 0,3-4 0</inkml:trace>
  <inkml:trace contextRef="#ctx0" brushRef="#br0" timeOffset="121">18388 15966 8204,'0'-11'0,"0"3"269,0 1 1,0 3 286,0-4 479,0 1-626,0-5 1,1 2 490,3 2-178,-3 3 111,4 5-587,-5 0 1,0 5-142,0 3 1,0 4 124,0 3 1,0-3-117,0 4 0,0 1 53,0 2 0,-4 3-147,0 1 1,1 0-25,3 0 1,-4-1 67,0 1 0,0-1 13,4-3 0,0 2-159,0-2 1,1-1-22,3 1 1,-2-5 105,1 1 0,0-3-253,1-5 202,-3 4 0,5-9-782,-2 6 42,-3-6-241,4 3 303,-5-5 0,2 0-1454,2 0 2180,-3 0 0,9 0 0,-4 0 0</inkml:trace>
  <inkml:trace contextRef="#ctx0" brushRef="#br0" timeOffset="122">18285 16869 8246,'-7'-8'0,"4"0"687,-4 6 16,6-3 112,-4 0-129,0 3 15,4-8 150,-4 4-215,5-5-134,0-1-3,0 1-217,5-1 1,1 2-48,5 2 1,2-2 3,2 3 0,-1 0 31,5 0 1,0 4-67,4-1 0,-4-1-103,0 2 1,-4-1-143,5 4 0,-7 1 68,3 3 0,-4 2-224,0 6 1,-2-1 94,-2 0 1,0 2-40,-4 2 1,0 2-7,-4 2 1,-1 2-103,-3-2 0,-2 7 41,-6 0 1,0 5-65,-4-4 1,0 1 115,-3-2 0,-3 0 45,3 4 0,-2-5 148,-2 2 0,4-3-82,0-1 1,3-4 21,-3 0 0,9-6 71,-1-2 320,2 1-134,3-11 181,1 9-243,5-9-113,0 4 0,1-5 284,3 0 0,-2-1-76,6-3 1,-1 3-17,5-3 1,-1 2-7,1-2 0,3 3-5,0-3 0,5-1 51,-1 1 1,7-4 188,0 4 0,5-3-69,-4 3 1,3-4-107,-3 5 1,-1-2-210,-3 1 0,-1 2-18,-3-1-406,2 1-81,-8-3-531,4 4-410,-11-4 982,-1 5 0,-5 1-1449,0 3 1,0-1 1816,0 4 0,-5-4 0,-1 2 0</inkml:trace>
  <inkml:trace contextRef="#ctx0" brushRef="#br0" timeOffset="123">20432 13842 8151,'-6'-5'80,"-5"4"461,10-9 337,-4 8-108,0-3-171,4 0 197,-4 4-178,5-4-552,0 5 1,0 5 61,0 3 0,0 3 107,0 4 1,0 4-52,0 8 0,0 2-188,0 5 0,0 2 93,0 2 1,0-1 54,0 5 1,1-4-174,3 4 1,-3-6 112,3 2 1,1-2-34,-1-2 1,3-5 27,-3-2 0,4-3-10,-4-1 0,3-4-20,-3 0 1,1-5-115,-1 1 1,-3-6-287,3-1 150,-3-6-97,-1 3-1982,0-5 1436,0-5 0,-1 3 180,-3-6 1,2 0-183,-6-3 0,4 0 82,-3-1 764,4 1 0,-7-6 0,4 0 0</inkml:trace>
  <inkml:trace contextRef="#ctx0" brushRef="#br0" timeOffset="124">20283 13922 8151,'2'-11'128,"2"-1"1,-2 5 180,6-1 0,-1 0 93,5-3 1,0 3-162,4 1 1,1-1 176,6-3 1,0 3-89,0 0 1,0 2-89,0-2 1,-1 3-14,1 5 1,4 0 30,0 0 0,3 5-106,-3 3 0,-4 2-131,-4 2 0,-5-1-189,1 1 0,-4-1 131,-3 0 0,-3 5-328,-5-1 0,-1 5 191,-3-1 0,-8 3-156,-7 1 0,-4-1 84,-3 1 1,-2 0-56,-3 0 0,2-5 25,3-3 1,2-2 53,-3-2 1,7-5-80,1-2 0,8-3-44,0-1-208,2 0 0,3-5 125,2-2 1,9-7-190,6-1 615,1-6 0,14 4 0,-1-6 0</inkml:trace>
  <inkml:trace contextRef="#ctx0" brushRef="#br0" timeOffset="125">20797 13716 8151,'0'-11'0,"0"0"0,2-1 493,1 1 0,0-1 19,5 1 1,-1 0-3,5-1 0,-1 1-187,0-1 1,2 5-83,2-1 1,-2 2-110,2-2 0,-2 3 125,-2 5 0,1 0-276,-1 0 1,-3 1-14,0 3 0,-5 2-76,5 6 0,-4-1 87,3 1 0,-4 0-141,1 4 0,-3 0 49,-1 3 1,-5 5 119,-3-5 1,-3 5-209,-4-5 0,2 3 59,-2 1 0,2-4-109,2 0 0,3-5 67,0 1 1,6-6 30,-2-1 65,3-6 176,1 8 63,0-8 0,5 3-55,2-5 1,7 0 77,2 0 1,3 0-15,-4 0 1,8 0-125,-4 0 0,5 0-233,-5 0 1,1-4-365,-1 0 1,7 0-153,-4 4 0,0 0 713,-3 0 0,-5-5 0,3-1 0</inkml:trace>
  <inkml:trace contextRef="#ctx0" brushRef="#br0" timeOffset="126">21528 13808 8110,'0'-7'1081,"0"4"-617,0 6 0,0 4-109,0 4 1,0 2-17,0 2 1,-1 3-147,-3 5 0,2 0-30,-6-1 1,6 3 35,-2 1 1,1-2-48,-1 3 0,3-3-159,-3-1 0,3 0 54,1 0 1,0-6-171,0-1 0,0-4 52,0 0 0,0-5-900,0 1-37,0-6-502,0 4-505,0-6 2015,0-6 0,-5 0 0,-1-5 0</inkml:trace>
  <inkml:trace contextRef="#ctx0" brushRef="#br0" timeOffset="127">21357 14013 8110,'6'0'941,"5"-3"-595,-4-1 1,3 0 222,2 4 0,4 0-230,3 0 0,4 0-87,4 0 1,2 0-76,5 0 1,0-4 59,1 0 1,-1-1-387,0 1 1,-3 3-202,-1-3 1,-4 3-486,0 1 0,-6 0-1207,-1 0 2042,-5 0 0,8-5 0,-4-1 0</inkml:trace>
  <inkml:trace contextRef="#ctx0" brushRef="#br0" timeOffset="128">21997 13854 8110,'0'-7'507,"0"-3"649,0 9-53,0-4-725,0 20 0,-4-5-162,0 13 0,0-3 19,4 3 1,0 5-16,0 2 1,0 3-185,0 2 0,0-1 144,0 0 0,0 4-223,0 0 0,4 0 58,0-3 0,0-2-133,-4-3 1,3-2 57,1-5 0,0 0-3,-4 0 1,4-6-98,0-1-171,-1-4 1,-3 0-425,6-6 132,-5-1 441,4-5 1,-5-5-565,0-3 1,0-2 235,0-1 1,-4-1-759,0 1 1268,-5-6 0,3 0 0,-5-6 0</inkml:trace>
  <inkml:trace contextRef="#ctx0" brushRef="#br0" timeOffset="129">21939 13854 8110,'6'-12'-612,"-5"1"0,9 1 1238,-2 2 1,2-1-145,1 5 0,2 0 20,2 4 0,4 0-110,8 0 0,6 0-25,5 0 0,5 5-128,-1 3 1,-3-2-31,-1 2 1,-7 1-184,-5 6 0,-3-2 170,-4 2 1,-7-2-99,-9-2 1,-1 1 104,-2-1 1,-9 0-316,-3 1 0,-12 3-226,-2 0 1,-15-1-359,-5-6 0,-2 2 248,2-2 1,1-3 447,-1-1 0,0 2 0,1 0 0</inkml:trace>
  <inkml:trace contextRef="#ctx0" brushRef="#br0" timeOffset="130">17702 14710 8232,'7'-5'-102,"-2"4"582,-5-4 1,1 3 100,3-1-51,-3 1-486,4-3 0,0 5 94,3 0 1,2 0 86,1 0 0,6 0-15,2 0 0,3 0-5,0 0 0,5 0-161,0 0 1,1 0 61,-2 0 1,-2-1-172,3-3 1,1 3 105,-1-3 0,-1 3-149,-3 1 1,4 0 66,-1 0 1,2 0-68,-1 0 0,-2 4 27,6-1 1,-1 2 78,4-1 1,1-2-121,-1 1 0,5 0 59,3 1 1,0-3-6,4 3 0,2-3-166,9-1 0,1 0 198,3 0 1,-1-4-198,-28 2 1,1 0-1,26-3 201,2 2 1,3 1 28,-32 1 0,0-2 0,32-2-14,-32 3 1,1 1-1,28-3 60,3 4 0,-7-1-58,4-3 1,3 2 49,-30 1 1,0-1-1,2 1 1,1 0-38,-3 1 0,0 0 1,-1 0-1,0-1 39,3-1 0,0 0 0,27 1-35,-31-1 0,0 0 0,6 0 0,0-1 2,0 1 1,1 0 0,1 0 0,1-1-14,-3 1 1,0 0 0,-4 2-1,-1-1-2,3 0 0,1-2 1,-1 1-1,0-1 8,2 1 1,0 1 0,-1-2-1,0 0 1,-1 1 0,0 1 1,0 0-1,0 0 3,-2 0 1,1-1-1,3-1 1,0 0 16,-2 2 1,0-1-1,1-1 1,0 1 1,1-1 1,0 2 0,0 0 0,0 1 4,2-2 1,0 0 0,0 0 0,0 1 6,0-1 0,0 0 0,1 2 1,-1-1-18,2-1 1,0 0 0,0 1 0,1 0-228,1-1 1,0 0-1,-2 1 1,1 1 214,-3-2 0,0 0 1,0 1-1,-1 1 14,1 0 1,0 0 0,0 0 0,0 0 77,1 0 0,-2 0 0,-2 0 0,0 0-162,-3 0 0,0 0 1,0 0-1,0 1 317,27 3 0,3-3-45,-3 3 1,-5-3 118,-6-1 0,-7 0-46,-1 0 0,-7 0 89,-1 0 0,-4 0-174,-8 0 0,-4 0 735,-3 0-405,-2 0 162,-7 0 0,3-1-342,-5-3-291,0 3 1,-5-4-716,-3 5 0,1 0-845,-4 0 1,-2 0 1507,-6 0 0,-3-5 0,-5-2 0</inkml:trace>
  <inkml:trace contextRef="#ctx0" brushRef="#br0" timeOffset="131">21129 14938 8264,'-8'-6'373,"0"2"0,5 2-99,-5-2 0,4 3 289,-3-3-436,-1 3 0,-4 1 36,1 0 1,3 0-121,1 0 0,-1 1 66,-3 3 1,-1 2-63,1 5 0,0 1 55,-1-1 0,1 2 6,-1 2 1,1 2-91,-1 2 0,1 2 113,0-2 0,0 3-134,4 1 1,-2-2 39,5-2 0,0 3-2,4-3 1,0-1 59,0 1 1,2-1-9,1 1 0,4-2 151,4-1 0,2-4-152,2 4 1,-2-8 132,2 0 0,2-2-94,-2 2 0,4-2 137,-4-2 1,5-3-169,-1 3 1,3-3 23,1-1 0,0 0-41,-1 0 1,1-5-162,0-2 0,0-3 11,0-2 1,0 1 82,-1-1 1,1-3 15,0 0 1,-1-5 4,-3 1 0,-3-7 139,-4 0 0,-1-5-139,1 4 0,-6-4-36,-2 0 0,-3 2-23,-1-1 1,-5 4-170,-3 0 1,-3 5 226,-4 2 0,-4 9-24,-8-1 0,-6 7-1232,-5 0 0,-4 4 529,4 4 0,0 3-640,4 9 1337,-1-4 0,6 10 0,1-4 0</inkml:trace>
  <inkml:trace contextRef="#ctx0" brushRef="#br0" timeOffset="132">21003 15886 8233,'0'-11'278,"-4"0"201,0-1 0,1 5-129,3-1 0,-4 4 181,0-3 1,0 3-82,4-4 1,0 4-201,0-3 0,0 3 31,0-4 1,1 4-32,3-3 0,3 3-87,4-4 0,4 5 112,0-5 1,6 2-32,-2-2 0,2 2-36,2 2 1,0 3-73,0-3 0,-4 3-170,0 1 0,-4 3 76,4 1 1,-9 5-170,2-1 1,-5 3-4,1 4 1,-3-1 19,-5 5 0,0 0-21,0 4 0,-10 1-225,-5 3 0,-4-2 68,0 6 0,-7-5-104,3 5 0,1-4 69,-1 3 0,2 0 165,-5 5 1,5-6 237,2-2 1,5-7-50,-1-1 189,3-5 106,0 2 340,6-9-24,1-2 163,5-5 190,0 0-690,5 0 1,1 0-119,6 0 0,0 0-66,3 0 0,-1 0 71,5 0 0,0 0-29,4 0 0,0-4-62,0 0 1,0 0-129,0 4 1,0 0 36,-1 0 0,0 0 111,-3 0 1,-3 0-536,-4 0 162,-1 0-1775,-4 0 1104,-2 0 0,-7 0-1087,-1 0 2010,-4 0 0,-9 5 0,-2 2 0</inkml:trace>
  <inkml:trace contextRef="#ctx0" brushRef="#br0" timeOffset="133">18330 17805 6984,'-6'-5'370,"-4"4"1,7-8 93,-4 5-213,4 0 1,-2 3 529,5-3-207,0 3 73,0-4-399,0 0 0,0 2 0,0-4 1,5 3-29,3-4 1,2 4 29,1-3 0,2 0-177,2 0 1,-1-3 130,5 2 1,-3 2-126,3-2 1,0 2-16,4-2 1,-1 2-112,1 2 0,-4 3 113,0-3 1,-3 3-72,3 1 0,-5 0 47,1 0 0,-3 5 50,0 2 0,-1 2-127,1-1 0,-2 2 121,-3-2 1,0 2-99,-3 1 1,-3 1 47,3-1 1,-3 0-8,-1 1 0,-1-1-5,-3 1 0,-2-1 3,-6 1 1,5-1-85,-1 0 1,0 1 88,-3-1 1,-4-3-83,-1-1 1,1-3 73,4 4 1,-1-4-101,1 3 143,-1-4-5,1 2 21,0-5 225,4 0-89,2 0-269,5 0 0,5 0 117,3 0 1,6 0 40,1 0 1,5 0-28,-1 0 1,3 4 94,1 0 0,0 1-108,0-2 0,-2 0 13,-2 5 1,1-5-92,-4 5 0,-1-2 97,-4 2 1,-1 2-169,-2-2 0,-3 2 101,-5 1 1,0 1-17,0-1 0,-1 4 16,-3 1 0,-6 0-1,-5-1 1,-6-2-15,2 2 1,-2 2 3,-2-2 0,0-1-14,0-6 0,0 0 29,1-4 1,-1 0 110,0-4 1,1 0-104,3 0 0,-1 0 107,5 0 1,0-4-148,3 0 0,5-4-98,-1 0 0,5-2 7,0-2-106,1 1 0,2-1-708,0 1 0,2 3 426,1 1 0,4 4 487,4-1 0,6 3 0,0 1 0</inkml:trace>
  <inkml:trace contextRef="#ctx0" brushRef="#br0" timeOffset="134">21254 16652 8403,'0'-8'-33,"0"0"422,0 6 329,0-3-184,0 0-318,-5 3 0,3-3 13,-6 5 0,4-3 148,-3-1-183,-1 0 1,-3 4 22,-1 0 0,1 0-94,-1 0 1,0 0 22,-4 0 1,4 1-7,-4 3 1,0 1 29,1 3 1,-4 3-73,3 1 1,-3-1 45,4 4 0,-4 3-27,4 1 1,-2-1-18,2 1 1,3 0 9,-4 4 1,4-4-11,0 0 0,2-1-11,2 1 1,0 2-128,4-2 1,0-1 74,4 1 1,0-4-122,0 4 1,0-5 20,0 1 0,4 2 23,0-2 0,4 0 24,0-3 0,2 0-10,2 4 1,-1-4 14,0 4 0,1-4 14,-1 0 1,1-5-51,-1 1 0,4-2 25,1 2 0,0-2 114,-1-2 0,-1-3-47,5 3 0,-3-3 113,3-1 0,-2-3-58,2-1 0,2-5 148,-6 1 1,0-2-249,-3-1 1,-1-2 88,0-2 1,0 1-85,-4-5 0,-2 0 83,-5-4 1,0 0-301,0 0 1,-1 0-28,-3 1 0,-3-1-33,-9 0 0,-5 5 8,-6 3 0,-6 3-192,-1 5 0,-6 3-429,-5 8 0,-5 3 340,1 9 0,6-4-94,8 4 1,4 1 638,8 2 0,3 8 0,8 2 0</inkml:trace>
  <inkml:trace contextRef="#ctx0" brushRef="#br0" timeOffset="135">20866 17508 8346,'0'-11'786,"0"4"-388,0-3 385,0 9-593,0-4 0,1 5 194,3 0-176,-3 0 1,4 1 71,-5 3 1,0 2-18,0 6 1,0 0 36,0 4 0,0-2-19,0 5 1,0 0 39,0 4 0,2 3-51,1 1 0,-1-1 11,1-3 0,3 0-6,-3 0 1,1 1 29,-4 3 1,0-3-51,0 3 0,4-3 0,0-2 1,0 1-215,-4 0 1,0-1 47,0-3 0,0-3-210,0-4 1,1-1-212,3 1 0,-3-5-854,3 1 305,-3-6-648,-1 3-2177,0-5 3181,0-5 0,4-1 525,0-5 0,10-1 0,-2 1 0</inkml:trace>
  <inkml:trace contextRef="#ctx0" brushRef="#br0" timeOffset="136">21106 17634 8456,'0'-12'473,"0"1"0,0 0-5,0-1 1,0 5-15,0-1 0,1 4-71,3-4 0,-2 6 72,6-2 1,-4-1-233,3 1 1,1-1-99,3 1 1,5 3 62,-1-3 1,5 3 83,-1 1 0,3 0-153,1 0 0,-1 0 165,1 0 0,-4 1-312,0 3 0,-5 2-19,2 6 1,-5 1 35,-3 2 0,1 0 186,-6 8 0,0-3-7,-7 7 0,-2-2 117,-6 2 0,-4-2-96,-3 6 0,-4-5-54,-4 5 1,3-6-35,-3 2 1,0 1-152,0-2 1,2-3 90,6-4 0,-2-1-209,6 1 1,-3-2 140,7-6 1,-2-3-247,9-1 97,0-4 153,4 2 339,0-5-185,6 0 1,1 0 103,8 0 1,3 0-69,5 0 1,5 0 217,2 0 1,3-4-171,2 0 1,-1-3-20,0 3 1,-1-4-538,-2 4 1,0 1 220,-4 3 0,-5-4-1239,-7 0 1,-3 0-108,0 4 1466,-6 0 0,-6 0 0,-6 0 0</inkml:trace>
  <inkml:trace contextRef="#ctx0" brushRef="#br1" timeOffset="137">22042 15098 8273,'0'-6'1233,"0"-4"431,0 9-1023,0-4 0,0 6-154,0 3 1,0 2-411,0 5 0,0 1 118,0-1 0,2 2-32,1 2 1,-1-1-4,1 5 0,0 0-69,1 4 1,-3-4 52,3 0 0,1-1-61,-1 1 0,3-3-43,-3-4 1,1-1 189,-1 1-68,-3-6 0,4 0 117,-5-2 267,5-3 0,-3-1-151,2-7 1,-3-3-189,-1-2 0,1-4-45,3-3 1,2-4-197,6-4 1,5-3-622,6-8 1,1 1 434,7-5 1,3 0-1054,4-4 1,5 1 729,-1-1 0,1 2-262,-1 2 1,0 4 293,-8 7 1,1 3 417,-13 5 0,1 6-192,-11 2 493,2 2-203,-8 6 1,-1 2-78,-5 5 1,-4 2-490,-3 1 0,-7 0 561,2 5 0,-7-1 0,1 5 0</inkml:trace>
  <inkml:trace contextRef="#ctx0" brushRef="#br1" timeOffset="138">22054 15852 8238,'0'-11'0,"0"3"1055,0 1-620,0 4 1,1-6 441,3 5-533,-3 0 1,5 8 43,-2 0 1,-3 5-151,3-1 0,-2 6-15,-2 1 0,0 1-30,0-1 0,3 3-115,1 5 1,0 0-173,-4 0 1,1-4 103,3 0 0,-3-1-292,3 1 190,2-3 239,1-4 1,0-6 55,1-2 0,-4-3 279,3-1 0,-3-1-210,4-3 0,-4-6 84,3-5 0,5-10 92,3 3 0,5-9-104,-1 1 0,8-5-529,3-3 1,3 2 34,2-6 1,0 0-251,3-4 1,-1 4-180,5 0 1,-1 2 216,0-2 1,-1 6 93,-6 6 0,-1 5-131,-3-2 1,-2 4-199,-5 4 1,-5 6-250,-3 6-1103,-2 4 1495,-7-2 1,-2 10 453,-8 3 0,-2 2 0,-6 1 0</inkml:trace>
  <inkml:trace contextRef="#ctx0" brushRef="#br1" timeOffset="139">22042 16732 8085,'0'-12'2002,"0"6"-761,0 1-816,0 5 0,4 5-244,0 2 1,3 4 68,-3 0 0,1 5-79,-1 4 0,1 0-4,3-1 0,2 1-125,-2-5 1,2 4 23,1-3 1,-1-1-145,-2-4 1,2-1 49,-2-2 1,-2 1 157,2-5 531,-6 0-410,8-4 1,-8-2 27,1-2 0,-1 2-74,-2-6 0,0 1-45,0-5 0,1 1-41,3-1 1,0-3-200,7 0 1,-1-7-263,9 0 1,0-3 202,4-5 0,1 3-302,3-3 1,3-2 172,8-6 1,-2 3-510,2-3 1,1-2 396,-1 2 0,0 0 31,-3 4 1,-1 3 182,0 1 1,-3 1 156,-1-2 1,-4 3 86,0 5 1,-3 2-155,-4 2 1,-2 2-327,-6 6 213,-5 5-741,-1 1 1,-6 10 446,-3 2 483,-2 3 0,-11 7 0,0 1 0</inkml:trace>
  <inkml:trace contextRef="#ctx0" brushRef="#br1" timeOffset="140">22042 17691 10332,'8'11'641,"-1"1"0,-3-3-343,4 2 0,0-2-158,3 6 0,0 2 59,1-2 1,-5 1-61,1 0 1,-2-4 133,2 4-459,2-4 346,-9 0-231,10-1 581,-10-5-175,4-1-76,-5-5 1,0-1-111,0-3 0,-4 2-58,0-6 0,2 1 54,6-5 0,-2-3-108,6 0 0,3-6-256,4 2 1,6-1 135,-2 1 1,6-4-305,2 0 1,4 1 162,0-5 0,2-1-63,1 1 1,0-1 15,1 2 1,-1 0 169,0-4 0,-1 3 35,-2-3 1,2 3 16,-3-3 1,-2 6-114,-1 1 0,-8 1-77,-4 7 1,-4 4 494,-3 3-246,-3 5-431,-5-2 1,-5 7 111,-3 1 1,-1 4 308,2 4 0,-8 1 0,2-1 0</inkml:trace>
  <inkml:trace contextRef="#ctx0" brushRef="#br0" timeOffset="141">2353 17074 8145,'-5'-6'147,"3"-4"614,-3 3-490,0 1 0,4 0 270,-3 2-157,3 3 29,1-4 14,0 5-278,0 5 0,0-3 54,0 6 1,0-1-11,0 5 1,0 3-72,0 0 1,0 6 7,0-2 1,0 3-13,0 5 0,0 2 6,0 6 0,0-5-137,0 0 1,-1 2 98,-3 6 1,3-4-158,-3 1 1,2-2 35,2-7 1,0 1 7,0-4 1,2 0 65,2 0 0,-3-4-70,3 0 1,1-5 36,-2 1 0,1-6 11,-4-2-99,0-4-281,5 2-352,-3-5 275,3 0-909,-5 0 619,0-5 1,0 2-221,0-4 0,-4-1 950,0-3 0,0-1 0,4 1 0</inkml:trace>
  <inkml:trace contextRef="#ctx0" brushRef="#br0" timeOffset="142">2261 17097 8145,'0'-11'0,"0"3"165,0 0 0,0 1 338,0-5 0,2 5-278,1-1 0,4 2 16,4-2 0,1-1 121,-1 5 1,4-3-124,0 3 0,6-4-31,-2 5 1,6-2-7,2 1 1,-1 2-48,-3-1 1,-4 3-145,0 3 1,-1 4 35,1 4 1,2 1-132,-6-1 0,0 1 38,-4-1 0,0 4 9,-4 0 0,2 2 66,-5-2 0,0-1-160,-4 5 0,-2 0 32,-1 4 0,-9-4 37,-7 0 0,0 0 123,-4 4 1,5-5-64,-8-3 1,3 1 101,-7 0 1,3 3-85,-4-4 0,2-1 2,-1-7 1,2 2 31,5-5 0,5 0 61,3-4-289,7 0 1,3-1-294,5-3 1,5-1-727,3-3 1,7-2 1196,4 2 0,8-2 0,2-1 0</inkml:trace>
  <inkml:trace contextRef="#ctx0" brushRef="#br0" timeOffset="143">2787 17405 8241,'-12'0'926,"6"0"-128,1-5-169,5 4-197,0-4 895,0 5-1015,0 5 1,0 1-71,0 6 0,0-1-42,0 1 1,0 0-136,0 4 0,0-2-18,0 5 1,0-4-149,0 4 1,4-5 48,-1 1 1,1-2-442,-4-2 206,5-5-37,-3 5 188,3-10 102,-5 4 99,0-5 1,0-5-95,0-3 1,0-2 37,0-1 0,0-1-110,0 1 1,0-2 36,0-2 1,5-2-140,2-2 0,4-1 100,0 5 1,4-4-141,0 4 1,4-4 46,-3 3 1,3 1 71,-4 4 0,1 1 118,0 2 0,-4-1-112,4 5 1,-4 0 127,0 4 1,-1 0-135,1 0 0,-5 0-452,1 0 133,-6 0 1,3 6 442,-5 1 0,0 3 0,0 2 0</inkml:trace>
  <inkml:trace contextRef="#ctx0" brushRef="#br0" timeOffset="144">3186 17463 8201,'0'-7'1309,"-5"2"-201,4 0-117,-4 4-629,0-4 1,2 6 50,-4 3 1,3 2-221,-4 6 1,5-1-104,-5 0 0,4 5 94,-3-1 1,4 4-168,-1-4 1,3 0 30,1-3 0,0-1-290,0 1-24,5-1 0,1-1 98,6-2 1,-1-3 49,1-5 1,3 0 67,0 0 0,4-1-147,-4-3 1,4-3 88,-3-4 1,4-2-10,-1-2 0,-3 1 40,0-5 0,-4 4 10,0-4 0,-1 4-58,1-4 0,-6 0 67,-2-4 0,-4 4 1,-4 0 0,-4 5-24,-7-2 0,-3 4-3,-5 0 0,1 6-53,-1 2 1,0 3-4,0 1 1,-4 4-397,1-1 0,4 6 155,7-1 0,2 2 381,2 2 0,-1 4 0,1 2 0</inkml:trace>
  <inkml:trace contextRef="#ctx0" brushRef="#br0" timeOffset="145">3643 17325 8099,'0'-6'1512,"0"1"-1041,0 0 0,-1 4-169,-3-3 1,2 3 13,-6 1 0,2 5-65,-2 2 1,-2 3-134,2 2 1,-2 1 32,-1 2 0,1 3-24,2 4 1,-1 1 35,5 0 0,-3 0-216,3 0 1,0 0-6,4-1 0,0 0 113,0-3 1,5 1-266,3-4 0,2-2 96,1-7 1,5-2-37,-1-5 1,5 0 63,-1 0 1,-1-4 32,1 1 1,-4-10 87,4 2 1,-5-5 138,1 1 1,-2 2-48,-2-2 1,-4-1-95,-3 0 1,1-3-74,-2 4 1,0-4 98,-7 4 0,-2-4-274,-6 4 0,0-4-105,-3 3 1,1 1-122,-5 4 1,5 3-43,-2 0 0,0 6-266,1-2 0,-1 4-432,5 4 1181,5-3 0,-5 9 0,5-3 0</inkml:trace>
  <inkml:trace contextRef="#ctx0" brushRef="#br0" timeOffset="146">4146 16880 8016,'-7'-6'0,"1"-4"531,2 2 68,3 3 53,-4 0 190,5 5-659,0 0 0,0 6 49,0 6 0,0 2 10,0 8 0,0 0 18,0 8 1,0 1-112,0 3 0,0 0-7,0 1 1,0 3-123,0 0 1,0 4-10,0-4 0,0 1-157,0-1 0,-4-2 2,0 2 0,1-4 79,3-4 1,0 2-50,0-5 0,0-1 67,0-3 1,0-1-53,0-3 1,0-3 34,0-4-12,0-1-239,-6-4-438,5 3-827,-4-9 1107,5 4 0,-1-9-893,-3 0 1366,3-4 0,-9 1 0,3-4 0</inkml:trace>
  <inkml:trace contextRef="#ctx0" brushRef="#br0" timeOffset="147">3895 17508 8026,'0'-6'590,"0"-4"1,1 5-321,3-3 1,-2-2 98,6 2 0,-1 3 59,5 1 1,-1-2 13,1-2 0,4 2-259,3-2 1,3 5 59,1-5 1,-1 4-292,1-3 1,0 4-60,0-1 1,0-1-66,0 1 0,-6 1-32,-1 3 1,-4 0-757,0 0-1078,-1 0 2038,-5 0 0,5 0 0,-5 0 0</inkml:trace>
  <inkml:trace contextRef="#ctx0" brushRef="#br0" timeOffset="148">4603 17040 8082,'0'-13'0,"0"-2"373,0 7 0,0 2-82,0-2 0,5 5-186,2-5 0,0 2 183,0-2 0,1-1 138,3 5 0,5-3-216,-1 3 0,4 0-9,-4 4 1,4 0-186,-4 0 1,4 0 135,-3 0 1,3 5-127,-4 3 1,0 2 13,-4 1 1,0 1-84,-4-1 1,2 2 25,-5 2 1,0-1 70,-4 5 0,-5 0-7,-3 4 1,-6 4-13,-1-1 0,-5 2-9,0-1 1,-5-2-24,-2 6 0,1-6-21,3 2 1,1-3 3,3-1 0,0-4 210,8 0-523,-3-5 1,13 2-2229,-3-4 2555,3-6 0,11 4 0,2-3 0</inkml:trace>
  <inkml:trace contextRef="#ctx0" brushRef="#br0" timeOffset="149">4671 17668 8082,'0'8'-275,"0"-1"229,-5-4 0,4 3 2013,-3-2-256,3-3-826,1 4 1,4-3 194,-1 1-645,1-1 0,0 4-144,0-2 1,1-3 207,-1 3-1029,-3-3 507,9 4 0,-7-3-2420,4 1 2443,-4-1 0,7 3 0,-4 1 0</inkml:trace>
  <inkml:trace contextRef="#ctx0" brushRef="#br0" timeOffset="150">6224 17314 8530,'0'-6'915,"2"-3"-649,1 5 1,0-5 86,5 1 1,-1 2-78,5-1 0,0-2-159,4-7 1,-2 4 19,5-3 1,0-3 49,3-1 0,5-3 29,0-1 1,1 3-173,-2-3 0,3 3-178,6-7 1,-2 3 102,-3 1 1,3 0 31,-2 1 0,2 0-10,1 3 0,-4-3-54,1 3 1,-10 3 82,2 1 0,-4 2-13,0 2 1,-2 3-66,-6 0-3,1 6-252,-1-8 257,-5 8 0,-1-1-758,-5 6 1,-1 0 34,-3 4 779,-7 1 0,-2 9 0,-3 0 0</inkml:trace>
  <inkml:trace contextRef="#ctx0" brushRef="#br0" timeOffset="151">6259 17577 8155,'0'-7'-556,"0"2"1,0 4 880,0-3 1224,0 3-509,0-4 2463,0 5-2878,5 0-382,1 0 1,5 4 14,1-1 1,-1 6-54,1-1 1,3 2 17,0 2 1,5 3-84,0 0 1,1 4 115,2-4 1,4 6-182,-1-2 0,5-2 132,-5 2 0,5-5-221,-5 2 0,5 0-46,-4-1 1,-1 4-35,-3-3 1,-4 3 114,0-4 0,-5 1-86,1 0 0,-2-4 24,-2 3 0,1-2 88,-1-1 1,1-1 4,-1 0 0,-1-3 38,-2 0 0,2-6 103,-2 2-76,2-3 1,1-1 172,1 0 0,-5 0-9,1 0-122,-6-5 1,7 3-570,-5-6 234,0 6-715,-4-9 1,0 9 122,0-6 0,-1 6-1112,-3-2 1880,3 3 0,-10-4 0,5-2 0</inkml:trace>
  <inkml:trace contextRef="#ctx0" brushRef="#br0" timeOffset="152">7515 16640 8113,'0'-6'-913,"0"-4"1297,0 8 946,0-3-492,0 5-540,5 0 0,-2 4-159,4 0 1,-3 6 98,4 2 0,-5 4-48,5 7 1,-5 0 6,0 0 0,2 3-20,-1 1 0,0 3-7,-4-3 1,4 5-14,0-2 0,1-2-28,-1-1 0,-3-1 63,3-3 1,1 1-131,-2-8 1,5-1 192,-4-4-279,0 1 1,-3-2-290,3-3-594,-3-2-32,4-5-465,-5 0 1,-4-5 413,1-2 1,-5-3 989,4-2 0,-10-4 0,1-2 0</inkml:trace>
  <inkml:trace contextRef="#ctx0" brushRef="#br0" timeOffset="153">7504 16709 8113,'11'-12'-304,"-3"1"-38,-1-1 0,2 2 532,6 3 1,-1-3 599,5 2 0,-4-1-244,5 1 1,-1 0-131,3 4 0,1-4-291,0 4 1,-4 1 74,0 3 1,-5 0-137,1 0 0,-2 1-13,-2 3 0,0-2-12,-4 6 0,-2-1 10,-5 5 1,0 0-188,0 4 0,-9 0-10,-2 3 0,-8 2 129,0-6 0,-3 4 93,0-4 1,-5 0-35,0-3 0,2-2-140,6-3 0,1 0-61,3-3 0,6-3-707,-3 3 183,9-3-203,-2-1 888,15-5 0,8-1 0,11-6 0</inkml:trace>
  <inkml:trace contextRef="#ctx0" brushRef="#br0" timeOffset="154">8337 16492 8046,'0'-7'68,"0"2"1,0 4 444,0-3 30,0 3-30,0-4-2,0 5-266,5 5 1,-3 1-24,1 6 1,0-1 22,1 1 1,-3 0-59,3 3 1,-3 3-78,-1 5 1,0-1-189,0-3 0,0 6 94,0-2 0,0 2-141,0-2 0,-1 0-66,-3 0 0,3-5-26,-3-3 28,-2 3 179,4-6 110,-3 5 32,5-11 49,0-1 34,0-5 40,5 0 0,2-1-83,4-3 0,0 3-75,1-3 1,1-1-121,2 1 0,-1-1 79,5 1 1,-4 3-82,4-3 1,-1 2-38,1-2 0,1 3-102,-5-3 0,4 1 29,-3-1 1,-1 3-74,-4-3 0,3 2-439,-2-2 105,2 3-99,-8-4 1,0 3 189,-2-1 0,-4 1-465,-4-1 0,-2 1 916,-5 2 0,-6-5 0,-1-1 0</inkml:trace>
  <inkml:trace contextRef="#ctx0" brushRef="#br0" timeOffset="155">8349 16697 8046,'0'-6'0,"1"-3"439,3 5 1,2-1 49,5 1 0,1 3 15,-1-3 1,5 3-252,-1 1 1,5 0-50,-1 0 1,3-4-134,1 0 0,-2 1 47,-2 3 0,3 0-212,-3 0 1,-3 0 146,-1 0 0,-2 0-700,-1 0 1,-5 0-713,1 0-619,-6 0 1802,3 0 0,-15 0 1,-2 0-1</inkml:trace>
  <inkml:trace contextRef="#ctx0" brushRef="#br0" timeOffset="156">8337 16560 8046,'8'-6'409,"-1"2"-118,1-2 1,3 1 40,1-3 1,4-2 152,3 2 1,3 2-105,1-2 0,0 2-150,0-2 1,-1 0-118,1 4 1,0-4 106,0 4 0,0-3-456,0 3 1,-4 0-210,0 4 0,-4 0-1191,4 0 1635,-5 0 0,2 0 0,-4 0 0</inkml:trace>
  <inkml:trace contextRef="#ctx0" brushRef="#br0" timeOffset="157">8828 16503 8065,'0'-6'457,"0"1"349,0 5 1,2 5-271,1 2-369,-1 4 1,4 0 53,-2 0 0,-2 5 18,6-1 0,-4 5-156,3-1 1,-3 3 83,4 1 0,-4-1-164,3 1 0,-4 0 50,1 0 1,1 0-130,-2 0 1,5-6-34,-4-1 150,0-4 1,-3-1 135,3-4-53,-3-2 179,4-5 1,-4 0-71,3 0 1,-3-5 109,3-2 1,-2-4-108,-2 0 1,3-4-269,1-1 0,1-4 61,-1 1 1,-1-2-147,4-2 0,1-1-28,3-3 1,-3 3 152,-1-3 1,2-1-281,7 2 1,-4-1 75,3 4 1,-2 2-165,-1 2 0,-1 2 108,0 6 1,-3 0-565,0 4-221,-6-3 334,3 8 0,-6 2 69,-3 8 1,2 2-120,-6 2 0,6-1 753,-2 0 0,-3 6 0,1 1 0</inkml:trace>
  <inkml:trace contextRef="#ctx0" brushRef="#br0" timeOffset="158">9285 16515 8022,'0'-8'832,"0"0"-80,0 6-19,0-8-202,0 8 236,0-3-240,0 5-434,0 10 0,0-2-51,0 7 0,0 2 134,0-2 1,0 5-198,0-1 0,-4-1 26,1 1 1,-1-4-6,4 4 1,-2-5-45,-1 2 0,1-4-50,-1 0 0,1-1 38,2 1 1,0-5 19,0 1 0,0-4-195,0 3 237,0-4 1,0 3-238,0-2 218,0-3 2,0 9 0,2-8-4,1 1 0,0-1 50,5-2 0,-5 1 28,5 3 0,0-3 163,3 3 1,-3-3-104,-1-1 1,1 0 124,3 0 1,2-4-230,2 0 1,-2-1 77,2 2 0,2 1-216,-2-1 1,0-3 119,-4 3 1,1-1-102,-1 4 1,1 0-297,-1 0-295,1 0-268,-1-5-482,-5 3-226,-1-3 1667,-5 5 0,-5 0 0,-1 0 0</inkml:trace>
  <inkml:trace contextRef="#ctx0" brushRef="#br0" timeOffset="159">9239 16674 8022,'6'-6'1164,"0"-3"-790,5 5 1,1 1-103,-1 3 1,4-4 200,1 0 0,4-1-180,-1 1 0,1 3-260,-1-3 0,2-1 158,-6 1 1,4-1-161,-4 1 0,4 3-898,-4-3 429,1 3-2042,-5 1 1826,-5 0 1,-2 0 653,-8 0 0,-7 5 0,-7 1 0</inkml:trace>
  <inkml:trace contextRef="#ctx0" brushRef="#br0" timeOffset="160">9239 16515 8035,'0'-7'0,"2"-2"0,2 6 0,-1-5 390,9 4 1,-2-1 10,9 1 1,0 2 78,4-6 1,0 4-257,0-3 0,1 3-61,2-4 1,-2 6 21,3-2 0,-7 3-139,-1 1 0,-1-4 10,1 0 1,1 0 110,-4 4 1,-1 0-554,-4 0 289,6 0 0,-4 4-95,2 0 1,-4 1 22,-3-1 0,1-2 113,-5 6 0,1-4 52,-2 3 1,-1 1-3,1 3 1,-1 2 48,-2 2 0,0-1-41,0 5 0,0 0 5,0 4 0,0-1-4,0-3 1,-4 2 3,0-2 1,0-1-23,4 1 1,0-5-26,0 1 28,0-2 21,0-2 0,0-3 225,0 0-222,0-6 232,0 3-76,0-5 63,0-5 1,0 3-129,0-6 1,-1 2 135,-3-2 1,3-2-200,-3 2 0,3-6 64,1-1 0,0-1-179,0 0 1,0 2 99,0-5 1,0 5-108,0-1 0,4 3-5,0 0 73,-1 1-8,-3-1 1,2 6 1,1 2-98,-1 3 1,4 1 109,-2 0 0,-2 5-215,6 3 0,0 2 121,3 1 1,0 4-70,1 1 0,-1 0 37,1-1 1,-1-2 26,1 2 1,0 0 54,3-3 1,-2 2 8,2-7 1,2 0 0,-2 0 1,2-4 154,-2 1 0,-3-3 216,4-1-264,-4 0 0,-1-1 202,-4-3 0,2-2 64,-5-6 0,0 1 35,-4-1 1,0 0-113,0-4 1,-2 0-21,-1-3 0,0-3-19,-5 3 0,5-2-17,-5-2 0,5-4-201,0 1 1,0 3 76,-1 4 1,3 5-978,-3-2-366,3 4 186,1 0 0,1 6-757,3 2 1840,2 3 0,11 1 0,1 0 0</inkml:trace>
  <inkml:trace contextRef="#ctx0" brushRef="#br0" timeOffset="161">7618 17782 8046,'1'-10'-1156,"3"3"2448,-3-4-304,4 10-762,-5-9 0,0 10-18,0 0 0,0 5-5,0 6 1,1 2-28,3 2 1,-3 3-2,3 5 0,-1 4 189,1-1 0,-3 5-150,3-5 0,1 2-4,-1-1 0,3-3 21,-3 3 0,4-4-57,-5-4 0,5 1-17,-4-5 0,1 0-159,-1-3 1,-2-2 173,6-2-214,-6 2-742,9-9 359,-10 4-781,4-5-1180,-5 0 1,-1-4 1732,-3 0 653,3-4 0,-10 1 0,5-4 0</inkml:trace>
  <inkml:trace contextRef="#ctx0" brushRef="#br0" timeOffset="162">7618 17794 8046,'0'-12'0,"0"1"317,0-1 1,1 2-6,3 3 1,1-3-49,2 2 1,4 2 13,-4-2 1,5 5 14,3 0 0,-2 1-134,2 2 1,1 0 71,0 0 1,0 0-193,-1 0 1,-2 5 82,2 3 0,-6 2-259,-1 2 0,-6 0 41,2 4 1,-3-4-63,-1 3 0,-1 2 166,-3-2 0,-2 4 96,-6-4 0,0 2 58,-3-2 1,2-2-100,-2 2 1,2-4-46,2-3 0,-1 1-34,1-5 1,-1 1-974,1-1-139,4-3 709,2 4 0,21-15 1,3-3-1</inkml:trace>
  <inkml:trace contextRef="#ctx0" brushRef="#br0" timeOffset="163">8417 17691 8046,'-5'-6'204,"4"0"-31,-9 6 1,7 0 173,-4 0-295,4-5 324,-2 4 192,0-4-28,-2 5-134,1 0-174,-4 5 0,5 5-67,-3 6 1,2 3 65,2-4 0,3 5 31,-3-1 0,3-1-88,1 1 0,0 0-112,0 4 1,4-4 107,-1 0 0,6-5-129,-1 1 0,3-2-48,5-2 0,-2-1-11,5-2 1,-3-3-95,7-5 1,-3 0 119,7 0 1,-2-5-89,2-3 0,1-2 48,2-1 1,-2-4-134,-5-1 0,-4-3-12,0 4 1,-6-5-10,-2 1 0,-4-3 94,-7-1 1,0 2-23,0 2 0,-6-3-150,-1 3 0,-8-1 85,-4 1 1,-7 2-154,0 6 0,-10 4 54,2 4 0,-3 1-134,3 2 1,1 5-29,2 3 1,7 2 10,5 2 0,9-5 67,-1 1 1,7-1 361,0 5 0,-2-1 0,-1 1 0</inkml:trace>
  <inkml:trace contextRef="#ctx0" brushRef="#br0" timeOffset="164">8885 17588 8046,'0'-6'432,"0"-1"743,0 4-367,0 1-246,0-3-435,0 15 1,0-2 118,0 7 0,0-1 21,0 1 0,0 3-36,0 5 1,0 1-46,0 3 0,0-3-11,0 3 1,2-3-170,2-1 0,-3-4 97,3 0 1,-3-5-216,-1 1 1,1-6-665,3-2 454,-3-4-311,4 7-334,-5-9 53,0 4 1,0-6 312,0-3 0,-1 2 601,-3-6 0,-2 0 0,-6-3 0</inkml:trace>
  <inkml:trace contextRef="#ctx0" brushRef="#br0" timeOffset="165">8817 17622 8046,'0'-6'353,"5"-4"0,1 4-62,6-6 1,-1 6 28,1 2 1,0-1-31,4 1 1,1 0 118,6 4 1,1 0-203,3 0 1,-2 0 23,6 0 1,-6 2-172,2 1 0,-3 1 143,-1 8 0,-6-6-186,-1 9 0,-5-3-40,-3 7 1,1-5 17,-6 1 1,1 3 27,-4 1 0,-5-2 27,-2 2 0,-4-3-44,0 3 1,-6-4-12,-2 4 0,-2-4-132,-2 4 1,0-4 61,0 4 0,0-5-112,1 2 1,-1-5-21,0-3 0,4-2-25,0-2 1,5-3-18,-1 3-241,7-3 174,3-6 1,5 3-210,0-6 1,1 4-926,3-3 1450,2 4 0,11-12 0,1 2 0</inkml:trace>
  <inkml:trace contextRef="#ctx0" brushRef="#br0" timeOffset="166">9342 17565 8046,'-4'-7'565,"1"-1"-239,-1 6 1,4-5 254,0 3-124,0 3 29,0-4-213,0 15 1,0-2-19,0 7 0,0 3 72,0 1 1,0 2-83,0 2 1,0 0-27,0 0 0,0 0-34,0 0 0,0-4-126,0 0 0,1-4 140,3 4-289,-3-5 1,6 2-707,-4-4 522,-1-6-534,3 4 343,-5-8-1545,0 3 325,0-5 212,0-5 1473,0-2 0,-10-9 0,-3-2 0</inkml:trace>
  <inkml:trace contextRef="#ctx0" brushRef="#br0" timeOffset="167">9274 17565 8046,'0'-7'298,"0"-1"0,1 4 198,3-3-144,2 4 1,7-6-52,2 5 1,-1 1 54,5 3 1,0 0-154,4 0 1,0 1 28,0 3 0,-1-2-106,1 6 1,0 3 104,0 4 1,-1 1-112,-3-5 1,-3 4 89,-4 1 0,-5 0-145,1-1 0,-6-2 106,2 2 0,-3-1-22,-1 1 1,-1-2-33,-3 2 0,2-1-71,-6 2 0,-1-4-5,-6 3 1,1-2-167,-5-1 0,0 3-172,-4 0 0,0 0 166,0-3 0,1-1-147,-1 0 1,0 1 0,0-1 0,4-3-268,0 0 190,5-6-237,-2 3-107,4-5 1,7-1-19,5-3 717,5-2 0,12-11 0,0-1 0</inkml:trace>
  <inkml:trace contextRef="#ctx0" brushRef="#br0" timeOffset="168">10324 16537 8080,'-5'-6'2,"3"1"146,-6 5 334,6-5-366,-8 4 323,3-4 123,-4 5-241,-1 0-152,6 0-208,1 0 1,6 0 64,3 0 0,2 0 67,6 0 79,-1 0-62,1 0 1,3 0 39,0 0 1,5 0-71,-1 0 1,3 0 3,1 0 0,0 1-129,0 3 0,-1-3 102,1 3 0,0-3-132,0-1 1,0 0 88,0 0 1,-1 0-146,1 0 0,-1 0 77,-3 0 1,1-4-16,-5 0 0,1 1 51,-5 3 1,-1-2-13,-2-2-46,2 3 50,-9-4-50,4 5 1,-6 0 62,-3 0 1,2 0-543,-6 0 354,0 0 0,-3 0-156,0 0 1,3 0-335,0 0 326,1 0 91,-5-5 113,1 4 1,3-4 236,1 5 0,3-2-76,-4-1 207,6 1 0,-5-3 23,4 5 455,1 0-249,-3 0-85,5 0 1,5 0-217,3 0 0,2 0-91,2 0 1,0 0 59,3 0 0,-1 0-136,5 0 0,-3 2 64,3 1 0,-5 0-111,1 5 0,-2-6 3,-2 2 89,0 2 79,-4 1 1,-2 4-68,-5 0 1,-5-3 15,-3 0 0,-2-1-13,-1 5 1,-2-1 0,-2 1 0,2-5 17,-2 1 0,-2-2-505,2 2 1,4 1-851,3-6 1309,5 6 0,-2-2 0,5 4 0</inkml:trace>
  <inkml:trace contextRef="#ctx0" brushRef="#br0" timeOffset="169">11307 16446 8116,'0'-6'247,"0"-4"612,0 8-494,0-3 286,0 5 1,0 7-399,0 4 1,0 2-140,0 6 0,1 0 78,3 4 0,-3 1-50,3 2 0,-3 4 15,-1 4 0,0-1-204,0-3 1,0 6 118,0-6 1,0 2-121,0-5 1,0-3-28,0 2 1,0-3 108,0-4 1,0-2-186,0-6-134,0 1-353,0-1 279,0-5-236,0-1-614,0-5 0,0-5 1209,0-2 0,-5-3 0,-1-2 0</inkml:trace>
  <inkml:trace contextRef="#ctx0" brushRef="#br0" timeOffset="170">11272 16492 8049,'7'-12'-720,"2"1"891,-6-1 1,8 2 430,0 3 1,0-3-120,5 2 0,0-2-96,-1-2 0,6 5-111,-2-1 1,-2 6-91,3-2 0,-5 3-105,4 1 0,-5 1 55,1 3 0,-2-2-150,-2 6 0,-3 3 156,-1 4 0,-4 2-146,1-2 0,-4 2-109,-4 2 1,-4 2 23,-7-2 1,1-1-50,-5 1 0,0-5 21,-4 1 1,2 0-112,2-3 0,-2 1-62,6-10 0,4 5-861,3-4 586,5 0 0,-2-6-222,5-1 0,2 0 787,1-5 0,4-4 0,4-6 0</inkml:trace>
  <inkml:trace contextRef="#ctx0" brushRef="#br0" timeOffset="171">11569 16252 8113,'2'-12'329,"1"1"1,0 3-93,5 1 1,-1 0 207,5 0 1,3-3-109,0 2 0,4 2-51,-4-2 0,4 6-100,-3-2 1,-1-1 28,-4 1 1,1 0-59,-1 4 1,-1 1-56,-2 3-156,2 3 1,-9 4 54,3 0 0,-3 2-114,-1 2 1,-5-2 42,-2 2 1,-4 2-31,0-2 0,0 1-61,-1 0-127,1-4 0,1 5 141,2-6 1,3-3-365,5-1 533,0-4-97,0 2 0,5-5 81,3 0 1,2 0-82,1 0 0,1 0-318,-1 0 0,4 0-15,1 0 0,3 0-22,-4 0 0,1 0 61,0 0 369,-9 0 0,13-5 0,-7-1 0</inkml:trace>
  <inkml:trace contextRef="#ctx0" brushRef="#br0" timeOffset="172">12083 16355 8060,'0'-7'875,"0"2"-124,0 5-344,0 5 0,0 2-120,0 4 0,0 2-178,0 2 1,0 2 34,0 2 1,0 2-83,0-2 1,0 3 107,0 1 1,4-1-112,0 1 0,0-4-398,-4 0 0,0-5 182,0 2 0,1-8-1150,3 0 624,-3-5-1093,9 2 579,-9-5 1197,5 0 0,-12-5 0,0-2 0</inkml:trace>
  <inkml:trace contextRef="#ctx0" brushRef="#br0" timeOffset="173">11923 16526 8060,'5'-8'0,"3"1"764,7 4-414,-2-2 1,9 1 110,-3 1-13,2-6-151,2 7 0,-1-4-508,-3 2 148,2 3 1,-3-4-216,5 5 1,0-4-503,-1 0 1,-4 0 455,-3 4 324,-2 0 0,-1-5 0,-1-1 0</inkml:trace>
  <inkml:trace contextRef="#ctx0" brushRef="#br0" timeOffset="174">12460 16423 8816,'0'15'602,"0"1"0,0 4-366,0-1 1,0 3 48,0 0 1,0 5-87,0 0 0,0 1-164,0-2 1,0-2 101,0 3 0,0-4-121,0-4 0,0 1-215,0-5 1,0 1 64,0-5-360,0 1 251,0-1-609,0-5 281,0-1-787,0-5 0,0-5 1358,0-2 0,-5-3 0,-1-2 0</inkml:trace>
  <inkml:trace contextRef="#ctx0" brushRef="#br0" timeOffset="175">12380 16457 8100,'0'-11'0,"1"0"269,3-1 1,1 5 47,3-1 1,2 4 151,-2-3 1,3 3-135,4-4 1,-1 6-47,5-2 0,-1 3-224,1 1 0,1 0 129,-4 0 0,3 0-268,-4 0 1,0 5 101,-3 2 0,-2 0-184,-3 0 0,2 1 37,-5 3 1,0 1-87,-4-1 1,-6 2 101,-6 2 0,-1-2 50,-6 2 0,-1-1-163,-7 1 0,3-2 49,-2 2 1,7-4-491,3-3 0,4 1 657,0-5 0,6 5 0,1-3 0</inkml:trace>
  <inkml:trace contextRef="#ctx0" brushRef="#br0" timeOffset="176">12780 16457 8092,'0'-6'2281,"5"-4"-1685,-4 9-399,9-4 1,-3 3 67,4-1 1,-3 1-217,-1-2 1,1 3 123,3 1 1,1 0-454,-1 0 0,2 0-182,2 0 0,-2 0-470,2 0 1,-6 0 373,-1 0 558,-6 0 0,8 5 0,-3 2 0</inkml:trace>
  <inkml:trace contextRef="#ctx0" brushRef="#br0" timeOffset="177">12769 16606 8092,'11'-4'554,"0"0"0,2-3 31,2 3 1,-2-1 2,2 1 0,3 3-297,1-3 0,-1-1-190,1 1 0,-4 0-615,4 4 1,-4 0 441,4 0 1,-3 0-2462,3 0 2533,-5 0 0,7 0 0,-3 0 0</inkml:trace>
  <inkml:trace contextRef="#ctx0" brushRef="#br0" timeOffset="178">13362 16275 8224,'0'-12'507,"0"6"124,0-4 38,0 9 31,0-5-159,0 6 0,4 2-433,0 2 0,0 3 104,-4 8 1,0-1-221,0 5 1,1 0-37,3 4 1,-3-1-84,3-3 0,-3 2 70,-1-2 1,4 3-103,0 1 1,0-4 46,-4 0 0,3-5-158,1 1 278,0-2-62,1-2 302,-4-4-77,5-2 364,-1-5-414,-4 0 0,9-4 36,-2 0 1,-2-1-129,2 1 1,-1 3 21,5-3 0,0-1-105,4 1 0,-4 0 133,3 4 0,-1-3-382,2-1 1,-4 0 77,4 4 0,-4 0-316,0 0 1,-1 0-47,1 0 0,-5 0-1125,1 0 629,-6 0 1083,3-5 0,-5 4 0,0-4 0</inkml:trace>
  <inkml:trace contextRef="#ctx0" brushRef="#br0" timeOffset="179">13328 16446 8107,'5'-6'571,"2"1"0,8 1-294,0 0 1,5-4-1,-1 5 1,4-5-136,4 4 1,1-5 53,2 2 0,-2 0-321,-5 0 0,0 4 159,0-1 0,-6-1-276,-1 1 1,-7 1-649,-2 3-106,-4 0 0,1-2 996,-8-1 0,-3 1 0,-4-3 0</inkml:trace>
  <inkml:trace contextRef="#ctx0" brushRef="#br0" timeOffset="180">13282 16298 8107,'7'-6'94,"2"4"196,-5-6 0,4 6 60,0-2 1,7-1-49,4 1 1,3-3 100,1 3 1,5-4-208,2 4 1,3-3 14,1 3 1,-5-4-125,-2 4 1,1 1 94,-1 3 1,-4-4-140,-4 0 0,-5 0-33,1 4 1,-1 4-114,1 0 1,-6 5 90,2-2 1,-2 0-66,3 0 1,-2 2 110,-3 6 1,2-2-5,-5 2 0,4 2-95,-5-2 1,5 5 48,-4-1 0,1 2-151,-1-2 0,-3 1 62,3-5 0,1 4 55,-1-3 1,3-1 25,-3-4 1,4 1-36,-4-1 42,4 0 1,-5-3-12,5 0 409,-6-6-120,3 3 142,-5-5 0,0-5-123,0-2 1,0-4-32,0 0 1,0 0-132,0-1 0,0-3-103,0 0 0,1-6-39,3 2 1,-2-2-96,1-2 1,2 1 34,-1 3 0,4-2-11,-4 2 0,5-3-451,-2-1 0,3 2 231,2 2 0,-2 2-393,-3 6 0,2 3 54,-5 1 0,1 4-849,-1-1 891,-3 3 0,4 2 612,-5 3 0,0 2 0,11 6 0,1-1 0</inkml:trace>
  <inkml:trace contextRef="#ctx0" brushRef="#br0" timeOffset="181">14093 16275 8367,'0'-7'1461,"0"4"-1064,0 6 1,0 4-282,0 4 0,0 2 81,0 2 0,0-1-44,0 5 1,0-4 83,0 4 1,0-1-233,0 1 0,0 1-43,0-4 0,0 0-151,0-1 0,0-2 0,0 2 1,0-2 58,0-2 1,0-3 38,0 0 1,0-5 100,0 5 0,2-5 62,1 0-73,-1 4 73,8-6 1,-4 4-97,6-5 1,-5 0-3,1 0 0,-1 0-142,5 0 0,3 0-70,0 0 0,2 0-300,-2 0 0,-2-4 212,2 0 1,1-3-337,0 3 1,-5-4 205,-3 5 1,-6-2 455,2 1 0,-3 2 0,-6-8 0,-1 4 0</inkml:trace>
  <inkml:trace contextRef="#ctx0" brushRef="#br0" timeOffset="182">13968 16469 8107,'0'-6'0,"0"-1"0,0 3 527,0 3-205,5-4 0,2 1 94,9 0-367,-4-4 129,10 6 0,-1-4-318,6 2 139,0 3 1,-4-8 74,-1 5 0,0-1-123,-3 1 0,1 3-91,-4-3 1,-1 3-820,-4 1-933,-4 0 1077,-2-5 815,-5 4 0,-5-10 0,-2 5 0</inkml:trace>
  <inkml:trace contextRef="#ctx0" brushRef="#br0" timeOffset="183">14105 16309 8107,'0'-11'-170,"0"-1"0,5 1 857,2-1 1,4 5-173,0-1 1,2 4-193,2-3 1,-2 4-187,2-1 0,1-1 115,0 1 1,0 1-218,-1 3 0,-1 0 3,5 0 1,-3 0-97,3 0 0,-5 3 9,1 1 0,-3 4-124,0-4 1,-2 5 147,-2-2 1,1 0-73,-6 0 1,1 5-49,-4 3 1,0 5 88,0-1 0,0 3 21,0 1 1,0-1 44,0 1 1,-1 0 11,-3 0 1,3-4-45,-3 0 0,3-1 4,1 1 1,-4-3-21,0-4 0,0-5 35,4 1 1,0-4 121,0 3-131,0-4 289,0 2-106,0-5 60,0-5 0,0-1-101,0-6 1,2 1 74,1-1 0,-1 1-221,1-1 0,-1-3 114,-2 0 0,0-4-145,0 4 0,4-4 133,-1 3 0,1 1-122,-4 4 0,0 3 6,0 1-308,0 4 93,0-2-44,5 5 1,0 1 49,3 3 0,2 2 154,-2 6 1,2 0-110,1 4 0,4-2 59,1 5 1,-1-5 22,-4 1 0,5-4 18,-1-3 0,4 2-5,-4-2 1,2-3 53,-2-1 172,-3-3 0,5-1 611,-6 0-536,-4-5 1,2-2 415,-6-4 1,1-4-222,-4 0 0,0-4 80,0 3 0,-4-4-107,1 1 1,-5-1-28,4 1 1,-1-3-207,1 3 1,3-3-151,-3 0 0,3 3-578,1 0 1,0 3 128,0-3-1615,0 5 898,0-2-107,5 9 1,0 4 1285,3 6 0,2 4 0,-4 4 0</inkml:trace>
  <inkml:trace contextRef="#ctx0" brushRef="#br0" timeOffset="184">14927 16309 8166,'0'-6'665,"0"-1"0,0 3-101,0 3 23,0-4-177,5 10 0,-4 2-376,3 4 1,-3 4 74,-1 0 0,4 4 23,0-3 1,0 4 125,-4-1 1,1-1-369,3 1 1,-3-4-132,3 4 0,-3-5-79,-1 1 0,4-6-512,0-1-583,0-1-716,-4 0 1277,0 3 854,0-9 0,0 4 0,0-5 0</inkml:trace>
  <inkml:trace contextRef="#ctx0" brushRef="#br0" timeOffset="185">14836 16457 8166,'11'-6'0,"1"2"0,-1-1 187,0 1 0,5-1 402,-1 2 0,5 1-387,-1-2 1,3-1 40,1 2 1,-4-2-617,0 1 0,0 2 231,4-1 0,-4 1-769,0 2 911,-5-5 0,2-1 0,-5-5 0</inkml:trace>
  <inkml:trace contextRef="#ctx0" brushRef="#br0" timeOffset="186">15350 16298 8191,'0'-7'805,"0"-3"-177,0 9 0,0-3-177,0 8 1,0 2-141,0 6 0,0 0-11,0 3 1,-2-1-235,-1 5 0,1 1 119,-2 2 1,-1 1-236,2 0 0,-1-4 92,4 0 1,0-1-213,0 1 1,-4-3 59,0-4 0,0-1-58,4 1 0,0-5 18,0 1 105,0-6-235,0 9 153,0-10-173,0 4 144,0-5 179,5 0 0,2 0 4,4 0 1,1 0 172,-1 0 1,0 0-183,1 0 1,3-4 20,0 0 0,4 1 3,-3 3 1,3-4 2,-4 0 1,4 0-212,-4 4 0,4-4 83,-4 0-307,1 1 1,-6 1-471,-3-1-366,4 1 624,-10-3 1,0 4-567,-5-3 1168,-5 3 0,3-9 0,-5 3 0</inkml:trace>
  <inkml:trace contextRef="#ctx0" brushRef="#br0" timeOffset="187">15270 16457 8166,'0'-6'588,"0"-4"-276,5 9 0,-3-6 58,6 4 1,0 1 94,3-2 1,5 3-442,3 1 1,3-4 102,1 1 0,0-1-114,0 4 1,-1-1 125,1-3 0,-1 2-404,-3-1 1,-3 1-491,-4 2-700,-1 0 376,-4 0-540,-2 0 1619,-10-5 0,-2 4 0,-9-9 0,-2 4 0</inkml:trace>
  <inkml:trace contextRef="#ctx0" brushRef="#br0" timeOffset="188">15190 16286 8166,'5'-6'0,"1"-1"-201,6 4 1,-1 0 385,0-4 0,6 3 609,2-4 0,6 6-293,2-2 1,3-1-184,-3 1 0,4-4-273,-5 4 1,5-3 109,-5 3 0,0 0-649,-7 4 0,1 0 129,-5 0-1602,6 0 1967,-9 0 0,5 0 0,-6 0 0</inkml:trace>
  <inkml:trace contextRef="#ctx0" brushRef="#br0" timeOffset="189">15772 16263 8188,'0'-6'541,"0"1"1,0 6-76,0 3 0,1 1-132,3 3 0,-2 6-118,1-3 1,0 4 17,1 0 0,-2-1-114,6 5 0,-4-1-152,3 1 1,0 2 101,0-6 1,2 4-160,-5-4 0,1 0 56,-1-3 1,-2-1-142,6 1 41,-5-1 258,2-5 672,-5 4-519,0-8 0,0 2-99,0-8 0,0 1-17,0-4 1,0-1 142,0-3 0,0-1-46,0 1 0,0-1-172,0 1 0,0-6-44,0-2 1,3 2-122,1-2 0,5 0 34,-1-4 0,2 0-180,1 0 1,1-4-10,-1 1 0,1 0 62,-1 7 1,0-2-285,1 2 0,-5 3 6,1 5 0,-4 1-710,3 6-17,-4 0 411,2 4 0,-5 5 185,0 3 1,0 2 579,0 2 0,0 4 0,0 2 0</inkml:trace>
  <inkml:trace contextRef="#ctx0" brushRef="#br0" timeOffset="190">16115 16298 8118,'5'-7'868,"-4"-3"-471,4 9 1,-5-6 522,0 4-178,0 1-445,5-3 0,-3 10-51,1 3 0,-1 3 15,-2 5 0,3-2-74,1 5 0,0-2-147,-4 2 0,0 2-85,0-6 1,0 4 98,0-4 1,-1 4-356,-3-3 0,3 3 134,-3-4 0,3 0-2,1-4 1,0-3-183,0 0-121,0-1 72,0 5 311,0-6 1,1-1 15,3-5 0,-2 0-12,6 0 0,0 0-117,3 0 0,0 0 68,1 0 1,3 0-89,0 0 1,0 0 73,-3 0 0,3-4-32,0 0 1,4-1-131,-3 2 1,0 1 82,-1-1 1,-2 0-717,2-1 943,-2 3 0,-2-9 0,1 3 0</inkml:trace>
  <inkml:trace contextRef="#ctx0" brushRef="#br0" timeOffset="191">16023 16435 8060,'12'-8'0,"-1"0"461,1 6-209,-1-8 0,4 7 9,1-4 225,4 4-170,-2-7 0,5 9-327,-1-3 22,-4 3 1,4-3-34,-3 0 0,1 0-180,-1 4 0,1 0 91,-4 0 1,3-4-78,-4 0 0,-4 1-478,-3 3 0,-4 0-108,3 0 774,-4 0 0,-8-5 0,-8-2 0</inkml:trace>
  <inkml:trace contextRef="#ctx0" brushRef="#br0" timeOffset="192">16138 16263 8060,'0'-11'0,"0"3"534,0 1-238,0-1 1,5 0-65,2 1 1,5 3 14,3-4 1,0 2-1,8-2 0,-6 2-15,5 2 1,-3 3 14,0-3 0,2 3 0,-6 1 1,4 0-16,-4 0 1,1 0 14,-5 0 0,4 4-717,0 0 1,1 3-846,-5-3 1713,0 5 0,1-7-637,-1 6 0,-3-2 13,0 2 175,-6 2 0,3-4 18,-5 6 1,4 1-14,0 2 1,0-1 35,-4 5 0,0-4 3,0 4 0,0 0-7,0 4 1,0-4 3,0 0 1,0-4 16,0 4 1,0-3-20,0 3 80,0-6 0,0 4-69,0-6 97,0-4 10,0-2 890,0-5-849,0-5 1,0-2-54,0-4 1,0 0-53,0-1 0,0 1 64,0-1 0,0 0-7,0-4 1,1 2-77,3-5 1,-3 4-21,3-4-54,2 5 1,-5-2-346,3 4-38,2 6 302,-4 1 1,3 6-91,-5 3 0,4 2 73,-1 6 1,6 0-27,-1 4 1,2-4 13,2 4 0,-1 0-4,0-1 1,5 0-33,-1-3 0,0-1 53,-4 1 0,5-6 165,-1-2 1,0-3-135,-3-1 0,-1 0 476,0 0 1,-3-5 10,0-3 1,-2-3 180,2-4 1,-3 2-261,-5-2 1,3-3 86,1-1 1,-1-2-41,-7-2 0,1-1-12,-4-3 0,4 3-329,0-3 1,-3 3 102,3 1 1,-1 2-781,4 2 1,0-2-34,0 6 0,0 4-1329,0 3 1306,0 5 732,5-2 0,1 10 0,6 2 0</inkml:trace>
  <inkml:trace contextRef="#ctx0" brushRef="#br0" timeOffset="193">10176 17782 8067,'-6'0'128,"-5"0"529,10 0-73,-4 0 470,5-5-158,0 4-306,0-4 9,0 5-210,5-5 0,2 4-23,4-3 1,2 2-119,2 2 0,1-1-102,3-3 0,3 3 102,-3-3 0,6 2-208,2-2 0,9 3-53,-2-3 0,4-1-83,0 1 0,1 0 120,3 4 1,0-4-88,-8 1 1,2-1 34,-9 4 1,-1-4-90,-3 0 1,-5 0 1,-3 4 1,-6 0 124,-1 0-476,-6 0-95,3 0-662,-5 0 380,-5 0 317,-1 0 0,-6 0-841,1 0 865,-1 0 1,1 0-280,0 0 118,-1 0 141,1 0 522,-1 0 0,6 0 0,1 0 0,5 0 0,0-5-268,0 4 203,0-9 0,0 7 1017,0-4-109,0 4 233,5-7-658,1 9 0,5-6 46,-4 4 0,3 1-89,-2-1 0,2 1-79,1 2 0,2 0-123,2 0 0,3 0 89,5 0 1,0 0-216,0 0 1,-2 4-57,-2 0 1,2 1-63,-6-1 1,-4-2 30,-3 6 1,-4-4-79,3 3 0,-4-3 110,1 4 0,-4-4-91,-4 3 0,-4-3 86,-7 4 0,-3-2 29,-5 2 1,1 2-403,-1-3 1,0 2-182,0-1 1,1 1-1126,3-6 1692,8 6 0,1-7 0,3 3 0</inkml:trace>
  <inkml:trace contextRef="#ctx0" brushRef="#br0" timeOffset="194">11455 17531 8067,'0'-6'1025,"0"-4"-141,0 8-321,0-3-257,0 5 1,0 5-1,0 3 1,0 7-85,0 4 0,0 3 14,0 1 1,4 1 55,0 2 1,5 3 72,-2 6 1,0 0-13,0 3 0,-4-3-105,1-1 0,1 3-26,-2-7 0,1 2-36,-4-5 1,4-5-125,0 1 0,1 0 64,-1-4 0,-3-2-169,3-2 1,1-3-439,-1 0-225,-1-6 1,-1-1-1576,2-5 995,-3 0 344,4 0 1,-5-1-1,0-3 942,-5-2 0,-2-11 0,-4 0 0</inkml:trace>
  <inkml:trace contextRef="#ctx0" brushRef="#br0" timeOffset="195">11432 17542 8067,'7'-11'0,"-1"1"0,-2 2 0,2-2 563,6 2 0,-1 0-41,0 0 0,5-1-29,-1 5 0,5-3-228,-1 3 1,3-1-24,1 1 1,-1 3-263,1-3 1,-4 3 100,0 1 1,-5 1-4,2 3 0,-5-2 35,-3 6 0,0-4-501,-4 3 0,0 1 133,-4 3 0,-5 1-74,-3-1 1,-7 2 104,-4 2 0,-2 2 4,-2 2 0,-1 1 13,-3-5 0,3 0 62,-3-3 1,7-2-20,1-2 1,9-2-56,-2-2-254,8-3 0,1 4 473,6-5 0,4-5 0,4-1 0</inkml:trace>
  <inkml:trace contextRef="#ctx0" brushRef="#br0" timeOffset="196">11855 17303 8263,'0'-7'503,"0"-3"377,0 4 0,1-4-312,3 2 0,-2 2-73,6 2 1,-4 3-261,4-3 1,-5 3-76,5 1-500,0 0 383,3 0-423,0 0 0,-3 1-83,0 3 179,-6 2 0,3 5 1,-5 1 0,0-1 23,0 1 0,0 0 215,0 4 1,-1-4-79,-3 3 0,2-2 170,-6-1 0,2 3-69,-2 0 1,-1 0 102,5-3 1,-1-5-31,1 1 1,3-4-18,-3 3-43,3-4 1,1 3-12,0-2 0,1-3-25,3 3 0,-1-3 7,4-1 1,1 0-174,3 0 0,1 0 106,-1 0 0,1 0-491,-1 0 0,0 0 596,1 0 0,-1 0 0,1 0 0</inkml:trace>
  <inkml:trace contextRef="#ctx0" brushRef="#br0" timeOffset="197">12209 17474 8075,'0'-6'802,"0"1"0,1 5-314,3 0 1,-3 5-93,3 2 1,-1 7-145,0 1 0,-1 7 26,1 1 1,0 0-74,1 3 0,-3 2 43,3-1 0,-3 3 1,-1-3 0,0 0-101,0-5 1,0-3-164,0 1 0,0-7-28,0 3 1,4-7-690,0-2-597,0-4-60,1 2-117,-4-5 35,4 0 1471,-5-5 0,-5-7 0,-1-5 0</inkml:trace>
  <inkml:trace contextRef="#ctx0" brushRef="#br0" timeOffset="198">12072 17679 8208,'-12'-6'590,"6"-4"-35,6 9 1,8-4-124,7 5 0,3-2-314,5-1 1,-1 1 37,1-1 1,5 1-129,3 2 1,-3 0-99,-2 0 0,2-1-202,-1-3 1,-1 3-31,-3-3 1,-4 3-343,0 1 0,-5 0-1233,1 0 1877,-2-5 0,-1-2 0,-1-4 0</inkml:trace>
  <inkml:trace contextRef="#ctx0" brushRef="#br0" timeOffset="199">12483 17554 8190,'0'-8'0,"0"1"267,0 4 0,0-3 255,0 2 457,5 3-599,-4-4 0,8 6-122,-5 3 0,1 3 37,-1 9 0,-2-3-16,6 7 0,-5 0 107,0 6 0,0-1-84,1 1 1,-3 2-202,3-1 1,-3 1 37,-1-2 1,4-2-124,0 3 0,0 1 67,-4-1 0,0-2-87,0-6 1,0 1-16,0-4 1,0 3-476,0-4-1017,0 0 1114,0-3 1,3-5-1612,1 1 457,0-6 182,-4 3 1043,0-10 1,0-1 325,0-5 0,0-1 0,0 1 0</inkml:trace>
  <inkml:trace contextRef="#ctx0" brushRef="#br0" timeOffset="200">12472 17679 8190,'0'-11'0,"0"-4"0,0 0 434,0-1-315,5 5 1,-3 0 85,6-1 560,-1 1-386,0-1 0,7 2-104,-3 3-91,3-4 0,3 6-34,2-2 1,2 2-144,2 5 0,0-4 42,0 0 0,-2 0-180,-2 4 1,2 1 73,-6 3 1,0 1 93,-3 3 1,-5 1-163,1-5 0,-6 5-19,2-2 1,-4 2 92,-4-1 0,-3 2-15,-9-3 0,-1 5-149,-6 3 0,0-2-67,0 2 1,-3-6-73,-1-2 1,4 0-79,4 0 0,9 2-93,-2-5 525,9 5 0,-2-8 0,5 4 0</inkml:trace>
  <inkml:trace contextRef="#ctx0" brushRef="#br0" timeOffset="201">12974 17531 8224,'-6'-5'-2,"1"4"1335,5-9-293,0 8-470,0-8 0,5 9-214,2-3 1,1 3-246,3 1 0,-2 0-174,7 0 1,0-4 116,-1 0 1,6 0-446,-2 4 0,-2 0 248,2 0 0,-3-3-1570,3-1 409,-5 0 317,2 4 987,-10 0 0,0 0 0,-6 0 0</inkml:trace>
  <inkml:trace contextRef="#ctx0" brushRef="#br0" timeOffset="202">12986 17634 8192,'-7'0'-605,"2"0"1230,5 0 1,5 0-161,3 0 0,2-1 110,1-3 0,5 1-152,-1-4 0,8 3-515,-4-4 1,5 6-49,-5-2 1,2 3-67,2 1 1,0 0 213,0 0-8,-5 0 0,3 0 0,-3 0 0</inkml:trace>
  <inkml:trace contextRef="#ctx0" brushRef="#br0" timeOffset="203">13682 17428 8276,'0'-6'389,"-5"-4"1,4 7 701,-3-4-619,-2 4 0,-1-2-175,-4 5 0,-2 5-43,-2 3 0,1 2 30,-5 1 0,5 2-32,-1 2 1,2-1-185,2 5 1,1-4 154,2 4 1,-1-3-216,5 3 1,0-5 41,4 1 0,2 1-31,2 0 0,2-1 12,5-4 1,1-1-157,-1-2 1,6 1 26,2-5 1,-2-1-64,2-3 1,-1 0 113,1 0 1,2 0 55,-6 0 0,0-1-163,-4-3 0,1-1 94,-1-2 0,-4-3-177,-4 2 0,0-2 15,1-2 1,-3 0-20,3-4 1,-4 4-24,-4-3 0,0-2-215,-7 2 1,1-4-99,-9 4 1,0 3-88,-4 5 1,-4 4-420,0-1 1083,1 3 0,3 6 0,0 1 0</inkml:trace>
  <inkml:trace contextRef="#ctx0" brushRef="#br0" timeOffset="204">13933 17451 8256,'0'-13'452,"0"-2"-263,0 9 0,0-2 410,0 1 31,0 4 91,0-7 246,0 9-563,0-10 1,2 10-177,2-3 0,-3 8-111,3 4 1,-2 6 150,2 1 0,-3 5-85,3-1 0,-3 3 19,-1 1 1,2 3-118,1 1 1,-1-2-2,1-6 0,-1 3-242,-2-3 1,4-2 93,-1-2-172,1-3-1169,-4 0 653,5-6-1517,-4-1 537,5-5 1390,-6 0 1,-6-10-1,0-3 1</inkml:trace>
  <inkml:trace contextRef="#ctx0" brushRef="#br0" timeOffset="205">13888 17428 8224,'6'-5'-641,"-1"3"550,-5-6 1094,5 5-581,2-2 0,0 2 297,1-1-178,5 0-208,4 4 0,6 0-33,0 0-98,0 0 1,0 0-8,0 0 0,-1 5-155,1 3 1,-1-2 31,-3 2 0,1-1-52,-5 5 0,4 3-42,-3 0 0,-2 0 21,-7-3 1,-2 3-183,-5 0 1,0 2-32,0-2 1,-6-1 17,-6 5 0,-1-4 47,-10 4 1,1-1-134,-8 1 0,4-1 112,0-3 1,-2-2-88,1 2 1,2-6-27,6-2 1,0-3-123,7 4-154,-2-6 245,8 3 0,1-5-241,5 0 0,6-5 555,9-2 0,3-3 0,5-2 0</inkml:trace>
  <inkml:trace contextRef="#ctx0" brushRef="#br0" timeOffset="206">14333 17451 8275,'0'-6'913,"0"-4"-58,5 3 22,-3 1-561,3 1 0,-4 5-171,3 0 0,-3 5 62,3 3 0,-3 5-145,-1 3 0,1 5 152,3 2 0,-3 0-210,3 4 0,-3 1 58,-1-2 0,0 0-87,0-7 1,0 1-213,0-5-369,0 5-66,0-7-395,0 4-933,0-11 957,0-1 1043,0-5 0,0-5 0,0-1 0</inkml:trace>
  <inkml:trace contextRef="#ctx0" brushRef="#br0" timeOffset="207">14276 17451 8213,'12'-6'0,"-1"-3"0,0 5 0,2-4 674,2 5 0,-1-5-182,5 4 0,-5 0 32,1 4 1,3 0-134,1 0 0,3 0-283,1 0 0,-2 5 65,-2 3 0,2 2-136,-6 2 0,0-1 75,-4 1 1,1-1-112,-1 0 0,-4 5 90,-4-1 0,-1 1-131,-2 0 0,-2-3-49,-1 7 1,-4-7 107,-4 3 1,-6-2-123,-2 1 1,-2-2 53,-2 2 1,4-4-164,0-3 1,4 2-466,-4-2-795,5-3 279,-3 0-363,11-5 1556,1 0 0,5-5 0,0-2 0</inkml:trace>
  <inkml:trace contextRef="#ctx0" brushRef="#br0" timeOffset="208">14996 17417 8266,'0'-12'0,"0"5"0,0-1 889,0 6-501,0-3 1,0 3 677,0-2-279,5 3-525,-4-4 1,4 10-37,-5 3 1,0 2-36,0 1 0,0 6-125,0 2 0,0 3-11,0 0 0,-4-3 44,0 0 1,1-1-175,3 1 1,0 2-240,0-6 0,0 0-411,0-4 1,0-3-467,0 0-796,0-6 505,0 8 1482,0-8 0,5 3 0,1-5 0</inkml:trace>
  <inkml:trace contextRef="#ctx0" brushRef="#br0" timeOffset="209">14824 17542 8175,'0'-6'0,"0"0"0,0 2 842,5 3-420,2-9 1,8 7 303,0-5-454,5 6 1,-2-5-81,5 4 0,0 1-74,0-1 0,0 0-655,-1-1 1,1 3 362,0-3 0,0 3 174,0 1 0,-5 5 0,-2 1 0</inkml:trace>
  <inkml:trace contextRef="#ctx0" brushRef="#br0" timeOffset="210">15510 17405 8242,'-6'-11'92,"5"3"302,-3 1-125,-2 4 0,3-6 493,-4 6-392,-1-1 0,-3 4-104,-1 0 1,-3 1 17,0 3 1,-4 2-34,4 6 0,-4 0 39,3 3 0,-3 3-71,4 5 1,0 0-17,4 0 1,4 0-39,3-1 0,3-3-176,1 1 0,3-5-55,4 4 0,1-5 163,7 1 1,3-4-297,1-3 0,2 1 49,2-5 0,-1-1-172,-3-3 0,3 0-10,-3 0 1,1-1-3,-1-3 1,1-2 205,-5-5 1,1-1 41,-5 1 1,-3-4 141,-1-1 0,-4-4-101,1 1 1,-4-3-31,-4 0 0,-3-1 20,-4 0 0,-5 4-191,-3 0 0,-4 5-65,-4-1 1,2 3-193,-6 5 0,10 2 29,-2 5 1,8 1 473,-1 3 0,-1 2 0,-1 5 0</inkml:trace>
  <inkml:trace contextRef="#ctx0" brushRef="#br0" timeOffset="211">15749 17371 8361,'0'-6'946,"0"1"-628,0 5 1,0 5 66,0 2 235,0 4-281,0 0 0,0 5 71,0 4-227,0 1 1,0 1 95,0-3 0,0 2-37,0-2 0,0 3-213,0 1 0,0-2 114,0-2 1,2-2-398,1-6 253,-1 1 0,4-2-1053,-2-3-65,-3-2-578,4-5 638,-5 0 53,-5 0 1006,-1 0 0,-6-5 0,1-1 0</inkml:trace>
  <inkml:trace contextRef="#ctx0" brushRef="#br0" timeOffset="212">15658 17405 8289,'6'-11'-375,"5"5"0,-9-3 625,6 5 1,3-4 561,4 5 1,2-5-276,-2 4 1,-1-1-69,5 1 0,0 3-159,4-3 0,0 4-39,0 4 1,-1 2-142,1 6 1,0-1-4,0 1 1,-5 3-114,-3 0 1,1 2 30,0-2 0,-2-1-198,-7 5 0,0-5 48,-4 1 1,-3 1-85,0 0 0,-5 3 26,-6-4 0,-6 0 168,-2-3 1,-2-1-147,-2 0 1,-4 1 125,1-1 0,-1-3-262,4-1 0,-2-3-131,2 4 0,-1-6-166,9 2 1,3-3-565,5-1 1138,4 0 0,-2 0 0,5 0 0</inkml:trace>
  <inkml:trace contextRef="#ctx0" brushRef="#br0" timeOffset="213">16229 17383 8043,'0'-7'1578,"5"2"-662,-4 5-327,4 0-333,-5 0 0,2 5 111,2 3 0,-3 7-67,3 4 1,-3 0 14,-1 4 1,0-3-123,0 7 0,0-3 27,0-1 1,0 0-34,0 0 0,0-1-92,0 1 0,0-4-248,0 0 0,1-9 102,3 2-323,-3-3 0,4-2 37,-5 1-684,0-5 545,0 2 1,0-7-780,0-1 805,0 1 0,0-8-140,0 2 1,-5-2-239,-2-1 1,-5-1 827,-3 1 0,-3 0 0,-5-1 0</inkml:trace>
  <inkml:trace contextRef="#ctx0" brushRef="#br0" timeOffset="214">16092 17440 8186,'5'-18'0,"-2"1"155,4 6 0,1 1 121,3 2 0,1-2 53,-1 2 1,1 3-14,-1 2 0,4 1 111,0 2 1,6 0-183,-2 0 1,2 2 14,2 1 1,4 0-77,-1 5 0,1 3 61,-4 4 1,-1 2-184,-3-2 0,1 3 15,-5 5 1,-1-1-149,-6 1 1,1 0 16,-6 0 1,1-2-61,-4-2 1,0 3 243,0-3 1,-5-2 94,-3-2 1,-7 1-129,-4 0 0,-2-1 7,-2-4 0,-5 1-159,-3-1 1,0-3-168,0-1 0,0 0-334,4 0 1,-2-2 177,6-5 378,3 0 0,3 0 0,-1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3:26:09.63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2136 2296 8037,'0'-8'610,"0"0"-150,0 6 631,-5-3-87,-2 0-172,1 3-572,1-3 0,5 7-30,0 1 1,1 5 71,3 7 0,-3 3-43,3 5 0,1 5-212,-1 2 0,0 4-32,-4 5 1,0-3-150,0 6 1,0 1-438,0 7 0,0-3 219,0 2 0,0-6 103,0-1 1,0-9-2,0 2 1,0-13 195,0 1 1,4-7-121,-1-1 0,2-4-154,-1-3 1,-1-3-635,4-5 244,-4 0 1,2-1 773,-5-3 1,5-8 0,1-5 0</inkml:trace>
  <inkml:trace contextRef="#ctx0" brushRef="#br0" timeOffset="1">1976 2421 8156,'-12'-18'0,"5"4"778,-1 3 1,6 2-171,-2-6 1,3 2-70,1 2 0,5-1 73,2 1 0,8 0-167,4-1 1,4 1-310,4-1 0,7 1 106,8-1 1,3 5-277,0-1 0,0 6 117,-3-2 0,1 3-219,-5 1 1,-4 0 95,-4 0 0,-4 0-39,0 0 0,-6 1-190,-5 3 0,-4 3 67,-3 9 1,-3-2 98,-5 5 0,-6 0 73,-6 3 1,-9 6-138,-10 3 1,-2-2 75,-1 1 1,-9-3-234,-3 4 1,-2-6 264,2 2 1,5-5-13,3-3 1,4-3-94,4-9 0,7 2 7,8-5-574,7 0 0,9-9 15,11-3 716,9-2 0,14-1 0,5-1 0</inkml:trace>
  <inkml:trace contextRef="#ctx0" brushRef="#br0" timeOffset="2">2752 2513 8129,'-11'0'0,"0"5"0,4 1 1548,3 5 0,2 5-693,-2-1 1,3 5 46,-3-1 1,3 7-382,1 0 1,4 5-471,-1-5 1,6 5 8,-1-5 1,1-3-12,-2-4 0,2-5-27,-5 2 1,4-4 332,-5 0-366,1-6 0,-5 3-8,-3-5 1,2-1-132,-6-3 1,2-1 48,-2-3 0,-1-2 61,5-5 0,1-2 33,3-2 1,0-3-28,0-5 0,6-4-206,5 1 0,2-11 83,6-1 1,0 0-85,4 0 1,4 4 114,-1 3 1,2 4 56,-1 8 0,-3 3-38,3 4 0,-3 5 68,-1-1 0,-4 6-160,0-2 1,-5 3-115,1 1 1,-4 5-210,-3 2 1,1 3 140,-5 2 1,1 1 23,-2 2 0,-1-1 65,1 5 1,-1-4 0,-2 4 0,-4-5 42,0 1 0,0 2 12,4-2 0,-3 0-29,-1-3 0,0-1 29,4 0 1,0 1-1,0-1 0,1 1 888,3-1 1,-1 1 1565,4-1 0,-3 0-1480,4 1 0,0-5-412,8 1 1,-4-2-210,4 2 1,0-3-104,-1-5 1,6 4 55,-2 0 1,-2-2-34,2-6 0,-1 2-40,1-6 1,3-1 106,-3-6 1,1 1-88,-1-5 1,-2 4 61,-6-4 1,-1 0-90,-2-4 1,-3 0 80,-5 0 1,-5 1-40,-3-1 0,-7 1-10,-4 3 1,-8 3-90,-3 4 0,-3 6 87,-1 2 0,-1 4 8,1 4 0,5 2-306,2 6 0,8-1 94,4 0 0,7 1-1250,5-1 0,4 5 70,6-1 1365,6 0 0,20-4 0,3 1 0</inkml:trace>
  <inkml:trace contextRef="#ctx0" brushRef="#br0" timeOffset="3">3849 2535 7961,'-23'-16'0,"5"5"1324,3-1 0,7 1-304,5 3 0,-3 2 1408,3-2-1910,-6 6 0,2-4-102,-4 6 0,3 6-386,1 1 1,0 8 82,0 4 1,-3 4-231,2 4 0,2 1 150,-2 2 0,6 3-353,-2-2 0,3-3 160,1-2 0,1-3-231,3-4 1,2 0 121,5-7 0,1 0 143,-1-8 0,6 0 314,2-4 0,2-6-89,2-6 0,0-1 70,0-6 1,-4 0-57,0-3 1,-5-1 366,1 0 1,-3-4-152,-5 1 0,-2-1-79,-5 4 0,-2 0-312,-6 0 0,-5 6-326,-9 1 0,-6 5-1353,-3 3 1,-2 3 865,-1 5 0,1 5 875,2 3 0,4 7 0,4 3 0</inkml:trace>
  <inkml:trace contextRef="#ctx0" brushRef="#br0" timeOffset="4">4329 2193 8036,'-11'-12'-33,"4"1"0,2 0 920,5-1 0,0 5-300,0-1 1,0 4 537,0-4 361,0 6-1033,0-3 1,0 7-37,0 6 0,0 6-158,0 13 1,-4 3-238,0 8 1,-5 3 83,2 4 0,0 5-191,0-1 1,4 2-89,-1-1 0,3-3-260,1 2 0,5-2-175,3-1 0,2-6 324,1-2 0,1-7-424,-1-4 0,1-8 208,-1-4 0,0-4-1538,1-3 2038,-1-3 0,-4-5 0</inkml:trace>
  <inkml:trace contextRef="#ctx0" brushRef="#br0" timeOffset="5">4089 2604 8009,'1'-6'1324,"3"2"1,2 3-451,6 1 1,4 0-371,3 0 0,4 0 109,4 0 0,2 0-182,5 0 0,2 0-875,2 0 0,-7 3 350,4 1 0,-9 1-1322,1-1 0,-3-3 1416,-1 3 0,0 2 0,0 1 0</inkml:trace>
  <inkml:trace contextRef="#ctx0" brushRef="#br0" timeOffset="6">4785 2684 7921,'-17'-6'1706,"4"-1"-648,5 3-765,6 3 0,-8-4 172,2 5-362,-2 0 1,-2 0-307,1 0 0,0 1-564,-1 3 1,-3 1 766,0 3 0,-11 7 0,2-2 0</inkml:trace>
  <inkml:trace contextRef="#ctx0" brushRef="#br0" timeOffset="7">2398 3198 7941,'-48'1'768,"2"3"-374,8 2-307,4 6 0,7-5-141,8 1 820,3-6 0,6 5 304,2-3 0,4-3-599,8 3 0,10-2-191,13 2 1,7-3 184,12 3 0,11-3-149,8-1 1,-30 0-1,1-2-431,5-2 0,1 0 0,3 0 0,0-1 239,8-4 0,1-1 1,-1 1-1,1 1-328,3-2 1,0 0-1,-1 0 1,1-1 331,4 1 1,0 1-1,-2-1 1,0 0-345,2 0 0,-1 1 1,-2-2-1,0 1 285,-1 2 1,0 1 0,-4-1 0,-1 1 23,-1 1 0,-3 0 1,-3-1-1,-1-1-210,1 1 0,-2-1 1,-4 1-1,-2 0 127,-2 3 0,-1 0 1,24-5 278,-9 6 1,-8-5-741,-7 4 0,-6 0-750,-9 4 1201,-2 0 0,-11 0 0</inkml:trace>
  <inkml:trace contextRef="#ctx0" brushRef="#br0" timeOffset="8">5768 2478 8041,'0'-11'0,"-4"-4"568,0-1 1,0 0-103,4 1 1,0 1-187,0-5 0,0 1 353,0-1 0,0 2 289,0 6 19,0 5-591,0 1 0,0 6-277,0 3 0,0 3-47,0 9 1,0 6-152,0 9 1,-5 3-54,-3 4 0,-2-5 149,-1 5 1,1-1-895,2 5 1,-2-4 414,2-8 1,3-2-481,1-5 1,3-1 369,1-3 1,0-7-637,0-4 862,0-5 1,5 0 391,3-6 0,2-8 0,1-4 0,1-5 0,-1 1 0,1-6 0,-1-2 0,-1-5 0,-2 2 0,2-3 0,-2-2 0,-2-3 0,2 0 0,-2-2 72,2 5 1,-3 0 65,-5 8 0,0 1 495,0 3 0,0 5 386,0 3 1,-2 3 73,-1 5-549,1 2 0,-3 6-140,5 3 1,0 3 12,0 9 0,5 3-60,3 7 0,7 3-124,4 6 0,3-1-163,1 0 1,1 0-186,2 1 1,4-1-15,4 0 0,-5-5-270,-2-2 1,-3-4-376,-1-4 1,-6-3 373,-1-4 1,-5-4-150,-3-1 0,0-3-316,-4 4-758,0-6 1623,-9 3 0,-6-5 0,-7 0 0</inkml:trace>
  <inkml:trace contextRef="#ctx0" brushRef="#br0" timeOffset="9">5528 2707 8041,'5'-8'582,"2"1"0,9 0-147,3 0 1,7-2-150,5 5 0,7-4-41,4 4 1,7-4-238,4 0 1,3 2-125,1-2 0,-3 2-395,-1-2 0,-5-1 511,2 5 0,-8-5 0,-3 3 0</inkml:trace>
  <inkml:trace contextRef="#ctx0" brushRef="#br0" timeOffset="10">6533 2376 8176,'0'-22'-1,"0"3"0,0 1 785,0 3 1,4-2-210,-1-2 0,1 3 1538,-4 4-833,0 1-768,0 0 0,-5 4-378,-3 3 1,-3 3 56,-4 1 1,-3 7-254,-5 4 1,0 0 103,1 5 1,-1 0-198,0-1 0,1 4 161,3-3 1,4 3-521,7-4 299,-2 5 37,9-7 1,-2 5-21,11-3 1,1-2 141,10 2 0,1-3 11,7 0 0,2-4 284,5-1 0,2-1-78,2 2 0,-8-2 61,1-2 0,-7-1-83,-5 4 0,-2 0-154,-6 0 0,-5 4 44,-2-4 0,-3 5-104,-1 3 0,-6 1-38,-5 3 1,-7 3 129,-9-3 1,2 2-373,-6 2 1,1-4 122,-4 0 1,4-5 84,4 2 0,2-4-2,1 0 0,9-6-172,2-2 100,9-3 0,-1-2-174,8-3 395,7 3 0,12-14 0,6 2 0</inkml:trace>
  <inkml:trace contextRef="#ctx0" brushRef="#br0" timeOffset="11">6990 2398 8101,'17'-17'0,"-4"-5"763,-5 3 0,-2 1-249,2-1 1,-3 5 1348,-5-1-1277,0 2 0,-5 3 298,-3 3 1,-3 1-374,-5 6 1,-1 9-235,-6 3 1,-4 6-342,0-3 0,1 5 135,3-1 0,1 1-266,3-1 1,3 2 208,4-6 0,6 4-261,2-4 0,4 0 59,4-3 1,4-1-326,7 1 1,4-1 231,8 1 0,-2-5 163,5 1 1,0-6 231,0 2 0,-2 1-137,-5-1 0,-2 1 160,-2-1 1,-2-2-92,-6 6 0,-4-4 9,-3 4 1,-3-1-32,-1 5 0,-5-1-68,-3 0 1,-11 6-72,-4 2 0,-6-3-229,2 0 0,-8 1-91,1 2 0,1-2 132,2-2 1,6-2 135,-2-2 1,8-3-39,4-1 1,6-4-1046,1 1 0,7-3 559,1-1 1,8 0 165,11 0 1,1-1-116,10-3 640,1-2 0,3-6 0,0 1 0</inkml:trace>
  <inkml:trace contextRef="#ctx0" brushRef="#br0" timeOffset="12">7161 2672 8069,'19'-11'318,"0"0"0,-5-1-27,1 1 0,-6 3 1502,-1 1-393,-6 4-63,3-2 177,-5 5-1028,0 0 1,-1 5-347,-3 3 1,3 2 41,-3 1 0,4 4-393,4 1 0,2 0 229,6-1 1,4-2-425,3 2 1,3-6 140,1-1 1,1-6-29,2 2 1,0-4 80,4-4 0,-3-2 9,3-5 1,-4-1 425,0 1 1,-2-4-106,-1-1 0,-5-4 162,-3 1 0,-7-3-74,-4 0 1,-3-3-159,-1-1 1,-5 2-256,-3-3 1,2 3-492,-2 1 0,1 7 484,-5 4 0,5 2-41,-1 6-104,6 0 359,-4 4 0,12 5 0,0 2 0</inkml:trace>
  <inkml:trace contextRef="#ctx0" brushRef="#br0" timeOffset="13">7823 2421 7987,'-11'-21'212,"-1"2"0,6 1 166,2 3 0,7 2 1098,1-2 0,1 2-640,-1 2 1,-3-1-69,3 1 1,1 3-305,-2 1 1,3 4-164,-3-1 1,-1 4-35,1 4 0,-1 7 14,-2 8 1,0 7-85,0 0 1,0 6-98,0-1 0,-2 2-413,-1 1 1,1 4 269,-1 0 0,1 4-668,2-4 1,4 0 366,0-4 0,5-4-129,-2-4 1,2-7-110,-1-4-20,2-2-365,-4-7 333,6 0 0,-6-12-370,-2-1 1,-3-5 440,-1-3 1,-5 1-98,-2-5 0,-1 4 221,-3-4 1,2 0 438,-7-4 0,4 0 0,0 0 0,2 1 0,3-1 0,-4 0-14,4 0 1,0 5-113,0 3 0,0 2 1789,0 2-741,-3-1 362,8 1 0,-1 5-565,6 2 0,4 3-42,4 1 0,7 0-268,5 0 0,1 3-311,6 1 0,0 4-47,0-4 0,2-1-32,-6-3 1,5 0-156,-5 0 0,1 0 174,-4 0 1,0-3-469,0-1 1,-6-4 175,-1 4 1,-4-4-66,0 0 0,-5-2 83,1-2 0,-4 1 113,3 0 0,-3-5 310,4 1 1,-6 0-96,2 3 1,-3 5 115,-1-1 0,-1 6-65,-3-2 1,-2 8 239,-5 3 1,0 5-92,4 3 1,-3 7 8,2 4 1,3 2-63,1-1 1,3 2-246,1 5 0,0-1-153,0-2 1,5 2-383,3-3 0,2-2-34,1-1 1,1-8 269,-1-4 1,4-4-631,0-3 0,5 1 296,-5-5 0,0-2 639,-4-6 0,1-2 0,-1-5 0</inkml:trace>
  <inkml:trace contextRef="#ctx0" brushRef="#br0" timeOffset="14">8406 2455 7987,'0'-17'0,"0"1"0,-4 8 0,0 0 955,0 0 0,4 1 3539,0-1-1735,0 6-2128,0 7 0,0 6-301,0 8 0,0 7-77,0-4 1,2 5-322,1 0 1,0 2 116,5 5 1,0-1 203,8-2 1,-2-4-626,5-4 0,0-1-872,4-3 1,-1-3 150,1-4 0,4-6 488,0-2 0,-1-3-397,-3-1 0,0-1 397,0-3 0,0 2-28,-1-6 0,-4 0-108,-3-3 741,-2-5 0,4-2 0,0-5 0</inkml:trace>
  <inkml:trace contextRef="#ctx0" brushRef="#br0" timeOffset="15">8417 2524 7957,'-18'6'822,"3"1"1221,8-3-1494,1-3 1,12 4-202,1-5 1,8 0-19,4 0 0,8 0-80,4 0 1,7-4-652,3 0 1,0-5 310,1 2 1,-6-2-193,-2 1 0,-3-2 239,-8 2 43,3 3 0,-14-10 0,5 2 0</inkml:trace>
  <inkml:trace contextRef="#ctx0" brushRef="#br0" timeOffset="16">8360 2296 7930,'-6'-17'0,"1"4"922,5-2 1,9 1-470,2-1 1,8 2 605,0-2 0,4 2-449,4 2 0,7 0-806,8-1 1,-2 2-144,2 2 0,-3 2-884,0 2 1223,-1 3 0,-14-4 0,4 5 0</inkml:trace>
  <inkml:trace contextRef="#ctx0" brushRef="#br0" timeOffset="17">9776 2444 8195,'-11'-6'2485,"4"-4"-725,-3 8-703,9-8-510,-4 9 0,5-3-230,0 8 0,0-2-66,0 6 0,4 0 26,0 3 0,3 4-393,-3 1 1,0 3-162,-4-4 1,0 4-180,0-4 1,0 2-469,0-2 0,0-6 428,0 2 0,1-7 209,3 0 1,-2-3 41,6-1 1,-4 0 172,3 0 0,2-5-139,7-3 1,-4-3 787,4-4 0,1 1 188,2-5 0,-1 0-407,1-4 1,0 4 4,4 0 0,-4 5-37,0-2 1,-5 5 119,1 3 1,-6 3-156,-1 5 0,-6 2-158,2 1 0,-3 4 49,-1 4 0,0 6-173,0 2 1,-1-1-41,-3 1 1,3 0-296,-3 3 0,3 1-1116,1 0 1,0-1 724,0-3 0,2 1-2191,6-5 2908,0 0 0,13-3 0,-3-1 0</inkml:trace>
  <inkml:trace contextRef="#ctx0" brushRef="#br0" timeOffset="18">10861 2296 7967,'-1'-28'0,"-3"5"1950,3 0-777,-4 10 1033,5-3-1598,0 9 1,0 7-262,0 8 0,0 7-312,0 4 0,4 8 81,-1 3 0,5 9 107,-4 2 1,1 0 13,-1 1 1,-3-2-1168,3 2 0,1 0 504,-1-8 1,1 2-547,-1-9 0,-3-2 364,3-6 1,-3-2-1426,-1-6 2033,0 0 0,0 1 0,0-1 0</inkml:trace>
  <inkml:trace contextRef="#ctx0" brushRef="#br0" timeOffset="19">11295 2318 7950,'0'-22'0,"0"4"0,0 3 1081,0 2 0,0 1 110,0 1-170,0 5 1,0-1 80,0 4-859,0 1 1,-5-2-472,-2 8 0,-5 0 238,-3 8 1,2-4-36,-2 8 1,2-4 90,2 0 1,3 0-483,1 4 0,4-4 86,-1 4 0,4-4-32,4 0 1,0-1 172,7 1 1,-2-1 278,6 0 1,3 1 146,1-1 1,-1-1-83,1-2 1,0 1 93,4-5 1,-4 5-51,0-2 1,-4 0 24,4 0 1,-6 1-48,-2 3 1,-4 1-17,-7-1 1,-3 4 6,-4 0 0,-6 6-21,-10-2 0,-5 2-176,-2 2 1,-3-4 105,-2 0 0,1-5-323,0 1 0,2-2-37,5-1-327,1-1 0,14 0 63,1 1 547,5-6 0,11 4 0,1-3 0</inkml:trace>
  <inkml:trace contextRef="#ctx0" brushRef="#br0" timeOffset="20">12426 2444 8104,'0'-16'491,"-4"3"-62,0-2 0,-1 2 338,1 2 0,2-3-79,-6 2 1,1-2-232,-5 7 1,-4 2 124,-3 1 0,-3 2-132,-1 2 0,0 3-79,1 5 1,-1 0-76,0 12 1,1-5-267,3 4 1,0 0-87,8 4 0,-2-1-54,9 1 1,1 0-426,3 0 0,2 0 311,6 0 0,4-2-130,11-2 1,5 0 119,3-7 0,2 0 25,1-8 0,0 0-20,0-4 1,-3-5 610,-1-3 0,-1-2-114,2-1 1,-8-2 24,-8-2 1,-2 1-297,-2-5 1,-5 4-94,-2-4 0,-4 0-601,-4-4 1,-6-4 341,-5 0 1,-10 2-345,-2 6 1,-8 0 213,-4 8 1,6 2-671,7 9 0,3 0 1155,4 0 0,2 0 0,6 0 0</inkml:trace>
  <inkml:trace contextRef="#ctx0" brushRef="#br0" timeOffset="21">12746 2387 8102,'-9'-24'0,"-3"5"0,3 5 2261,-1 8-1451,9 0 0,-5 6-43,2 0 1,-1 2 26,-3 2 1,2 2-372,2 5 0,3 6-8,-3 2-14,3 7-141,1 4 0,4 4 95,-1 0-1407,6 0 857,-2 1 0,0-6 228,1-2-1707,-6 2 1136,8-10 0,-7 6-111,5-10-314,-6 1-162,8-5-775,-8-5 1900,3-1 0,-5-5 0,0 0 0</inkml:trace>
  <inkml:trace contextRef="#ctx0" brushRef="#br0" timeOffset="22">12654 2284 7979,'0'-13'0,"5"-2"0,3 13 1139,7-6 0,-2 6-450,2-2 1,3 2 236,1 2 0,3 0-375,0 0 1,6 0-102,3 0 0,-1 3-462,4 5 1,-6 1 93,7 10 1,-5 0-402,1 3 1,-9 5 257,-6 0 0,-5 3-512,-3-3 0,-5 5 280,-6-2 0,-6 0-437,-10 5 0,-5-7 224,-11 6 0,-3-6 78,0 2 1,-4-6 281,4-1 0,-2-1-79,5-7 1,0 0 51,8-3 0,6-6-241,5-2-415,4-3 238,5-1 591,7-5 0,12-6 0,6-7 0</inkml:trace>
  <inkml:trace contextRef="#ctx0" brushRef="#br0" timeOffset="23">13271 2387 7987,'0'-23'0,"0"2"936,0 2 1,0 2 205,0 6-436,0 4 0,-1 2-252,-3 5 0,3 1 52,-3 3 1,3 9-189,1 10 1,0 5-270,0 6 1,1 1-481,3 4 0,-2 0 342,6 3 1,-4 0-536,3-8 0,-3 1 299,4-8 1,-2-2-99,2-5 0,1-4-346,-6-5-1001,1-4 952,-4-2 818,0-5 0,-5 0 0,-1 0 0</inkml:trace>
  <inkml:trace contextRef="#ctx0" brushRef="#br0" timeOffset="24">13157 2364 7987,'0'-21'703,"0"2"1,2 2-198,6 6 1,0-1 511,7 1 1,4-1-467,4 1 0,1 5 150,6 2 1,2 2-250,6 2 0,-1 2-270,5 2 0,-5 3-103,1 8 1,-4 2-199,-4 2 1,1 8-403,-8-1 1,-3 2 437,-9 3 1,0-2-533,-4 1 0,-7 6 231,-7-6 0,-9 5 57,-3-9 1,-4 5 4,-3-5 1,-9 1 307,-6-4 1,-4 0 56,0-1 1,0-4 203,3-3 0,4-2 27,8-1 0,3-5-79,8 1 0,3-6-822,4 2 440,6-3 0,2-2-2134,8-3 2320,7-2 0,2-5 0,3-1 0</inkml:trace>
  <inkml:trace contextRef="#ctx0" brushRef="#br0" timeOffset="25">15064 2398 8163,'0'-11'397,"0"0"1,0-1-41,0 1 1,0-1-115,0 1 0,0-1 296,0 1 0,0 0 1,0-1 1,-1 1 47,-3-1 1,0 1-185,-7-1 0,1 6 24,-9 2 1,-5 3-346,-7 1 0,-2 0 137,-1 0 0,-4 5-112,0 3 1,-4 3 104,4 4 1,-4 3-76,4 5 1,0 0 31,3 0 1,4 2-202,4-2 1,7 1-53,12-9 1,4 2-29,8-2 0,13-2-67,9 2 1,10-4 168,2-3 0,13 2-84,-2-2 0,7 2 66,-7 1 0,-4 1-5,-7-1 1,-5 4 11,-6 1 0,-6 3-274,-9-4 1,-6 4 36,-2-4 0,-4 5 55,-4-1 0,-7-2 63,-9-2 0,-1 2 29,-2-2 0,-5 0-115,-2-3 1,-3-1 92,-2 0 0,2 0-269,3-4 1,-2 2 98,6-5 0,3 0-455,4-4-194,5 0 248,-3 0 0,17-5-141,8-3 0,7 2 844,8-2 0,10-5 0,2-4 0</inkml:trace>
  <inkml:trace contextRef="#ctx0" brushRef="#br0" timeOffset="26">15190 2684 8126,'6'-12'1146,"-1"1"0,-6 1-458,-3 2 1,-2 3 338,-6 5 0,0 1-426,-4 3 1,4 3-117,-4 4 0,9 0-242,3 1 1,3 3-194,1 0 0,5 4-439,2-3 1,10-1 320,6-4 1,5-1-199,6-2 1,4-3 114,0-5 1,4-1 16,-4-3 0,3-2 19,-7-6 1,1 1 371,-8-1 0,-5 0-49,-7-3 1,-4 1-20,-3-5 0,-3 3-166,-5-3 0,-6 0 108,-6-4 1,-2-3-353,-9-1 1,-2 0 109,-9 5 0,2 4-173,-2 3 0,7 7 94,-3 4 0,6 3-674,5 1 0,3 1-93,9 3 0,3 2-1297,8 6 2254,2-1 0,11 6 0,0 0 0</inkml:trace>
  <inkml:trace contextRef="#ctx0" brushRef="#br0" timeOffset="27">16252 2581 8092,'0'-19'394,"0"0"1,0 9 1332,0-2 1150,0 4-1376,-5 1-498,4 2-668,-5 5 0,6 1-323,0 3 1,0 4 89,0 7 0,0-1-155,0 5 1,0-5-132,0 1 1,0 2-136,0-2 0,0 0-814,0-3 499,0-1 336,6 0 1,-4-4-121,6-3 556,-1-3 0,5-5-92,-1 0 0,1-5 407,-1 2 1,4-5-105,0-3 1,6 2 31,-2-2 0,-1 3 84,1 0 1,-5 1-98,1-1 1,-3 5 199,0-1-121,-1 6-468,1-4 1,-2 13 76,-3 4 0,2 1-125,-5 3 0,4 3-296,-4 1 0,3 2-376,-3 2 0,5 0-1117,-1 0 0,0 0 194,0-1 1664,2 1 0,-3-5 0,4-1 0</inkml:trace>
  <inkml:trace contextRef="#ctx0" brushRef="#br0" timeOffset="28">17097 2455 8151,'-8'-10'1235,"1"3"-822,-1-3 0,1 4 785,-1-1 74,5-3-833,-2 3 1,5 0 266,0-1 0,5 6-248,3-2 1,7 3-130,4 1 0,4 0-190,4 0 1,2 0-230,5 0 0,1 0-150,-1 0 1,-4 0-478,1 0 0,-10 0-1096,2 0 0,-8 0 246,1 0 1567,-9 0 0,-2 0 0,-5 0 0</inkml:trace>
  <inkml:trace contextRef="#ctx0" brushRef="#br0" timeOffset="29">17029 2627 8011,'12'-7'1593,"3"4"0,-1-2-851,5 1 1,-2-4-256,6 4 1,-2-5-192,10 2 0,-1 2-934,5 1 1,-5-1 462,0 1 1,-4 0-1013,0 4 1187,-1 0 0,2-5 0,3-1 0</inkml:trace>
  <inkml:trace contextRef="#ctx0" brushRef="#br0" timeOffset="30">17851 2261 8040,'-5'-23'0,"0"1"0,-3-1 0,8 5 548,8 3 0,2-2 785,1 2 1,1 4-641,-1 3 1,2 2 10,2-2 0,3 3-289,5 5 0,3 0-126,1 0 1,0 5-269,-5 3 1,5 2 74,0 1 1,-4 6-202,-4 2 1,-5 2-94,1 2 0,-8 1-189,-3 3 1,-4 2 177,-4 5 1,-3 1-89,-8-1 1,-3 0-258,-5 0 0,-1 2 163,-3 2 1,-1-6 103,-2 2 0,-1-7 61,8-1 1,-2-3 504,6-4 0,3 2-218,0-6 0,5-4 534,3-3 0,2-4-232,2 3 1,3-3-28,-3 4 1,8-6 31,4 2 0,2-3-38,1-1 0,4 0-277,1 0 0,8 0 97,-2 0 0,5 0-778,0 0 0,-3-1 345,3-3 1,-3 2-1366,-2-6 1,-2 4 1647,-1-3 0,-5 4 0,2-2 0</inkml:trace>
  <inkml:trace contextRef="#ctx0" brushRef="#br0" timeOffset="31">18433 2478 8138,'-10'-21'0,"3"2"0,1 2 1453,6 6-134,0 4-1078,0-3 1,2 10 1275,2 0 0,-2 7-731,6 8 1,-6 8-423,2 7 1,1 4-353,-1 5 0,1-3 73,-1 6 1,1 0-261,2 4 0,2-2 207,-5-2 1,4-1-651,-4-3 1,-1-7 301,-3 4 1,0-10-79,0-2 1,0-2 75,0-5 0,0-5-407,0-3-1313,0-6 890,5 3-799,-3-5 1947,3-5 0,0-6 0,1-7 0</inkml:trace>
  <inkml:trace contextRef="#ctx0" brushRef="#br0" timeOffset="32">18456 2444 7914,'5'-18'0,"-2"2"727,4 4 1,-3 5-121,4-1 1,-1 4 91,5-3 0,0 4 26,4-1 0,-2 3-293,5 1 1,-4 1-327,4 3 0,-4 4 88,4 7 0,-5-1-378,1 5 0,-7-4 201,-4 4 1,-3 0-387,-1 4 1,-6-1 143,-6-3 0,-5 2-46,-10-2 1,2-1-594,-6 1 0,7-5 349,1 1 1,3-2-1460,8-2 1974,4-4 0,2 3 0,0-4 0</inkml:trace>
  <inkml:trace contextRef="#ctx0" brushRef="#br0" timeOffset="33">19141 2341 8030,'0'-29'1297,"-5"6"0,4 7 190,-3 4-465,3 6-643,1 1 1,0 6 64,0 3 1,0 7-212,0 8 0,0 4-281,0 4 0,0-2-542,0 6 0,0-1 471,0 4 0,4-3-295,0-1 0,3-4 57,-3 0 1,1-7-937,-1-3 1,-3-4-100,3 0 1392,-3-6 0,-6 4 0,-1-3 0</inkml:trace>
  <inkml:trace contextRef="#ctx0" brushRef="#br0" timeOffset="34">18993 2490 8030,'-14'-5'308,"3"-3"379,2 3 86,2-5 0,7 5-496,8-3 1,8 2-49,7 2 1,5 3-801,6-3 0,4 3 328,1 1 1,-1-2-338,-4-1 0,0 1 316,0-2 1,4 2-1085,1-2 1348,4-2 0,-8-11 0,5 0 0</inkml:trace>
  <inkml:trace contextRef="#ctx0" brushRef="#br0" timeOffset="35">19644 2250 8030,'0'-12'378,"0"1"0,-1 1 3,-3 2 1,1-1 60,-4 6 1,-5-1 164,-3 4 0,0 5 341,3 2 0,1 9 133,0 3 0,0 2-503,4 2 1,-2 1-141,5 3 0,0-2-208,4 6 0,0-1-487,0 4 0,2-1 272,1-2 0,0 1-1037,4-6 1,1 1 257,4-4 0,-5 0-1338,1-1 2102,-1-4 0,0 4 0,-2-4 0</inkml:trace>
  <inkml:trace contextRef="#ctx0" brushRef="#br0" timeOffset="36">5642 3472 8150,'0'-11'1930,"1"4"-1296,3 3 0,-1 3-151,4 1 0,-3 10-15,4 5 0,-1 7-101,5 5 0,-5 2-76,1 5 1,-1 0-464,5 1 1,-2-1 221,-2 0 1,2-3-706,-3-1 1,0-6 442,0-1 1,0-1-2239,0-7 1077,3 0-85,-3-3 1458,-1-6 0,4-1 0,-3-5 0</inkml:trace>
  <inkml:trace contextRef="#ctx0" brushRef="#br0" timeOffset="37">5722 3735 8150,'-12'-18'-130,"5"1"65,-1 6 0,6 0 1891,-2-1-1188,3 1 0,6 1 181,2 2 0,9-1-326,3 5 1,7-3-304,5 3 1,3-5 50,4 1 1,-1 2-1,5-2 1,-6 6 30,3-2 0,-9-1-31,-3 1 1,-7 0 121,-1 4-363,-10 0 0,11-5 0,-7-1 0</inkml:trace>
  <inkml:trace contextRef="#ctx0" brushRef="#br0" timeOffset="38">5768 3472 8096,'-12'-11'0,"6"-1"649,2 1 0,5-1-191,7 1 0,1-1 147,10 1 0,1 0-438,7-1 0,3 1 15,8-1 0,4 1-231,8-1 0,-3 1 140,2 0 1,-7 3-1220,-4 0 0,-4 6 212,-3-2 916,2 3 0,-9 1 0,4 0 0</inkml:trace>
  <inkml:trace contextRef="#ctx0" brushRef="#br0" timeOffset="39">6476 3381 8096,'-5'6'0,"-2"-1"623,-4-5 1,-4 0 29,-1 0 1,-3 1 98,4 3 1,-4 7-302,4 9 0,-2 1-153,2 2 1,6 4-325,-2-1 0,7 5 119,0-5 1,4 5-43,4-5 0,7 0 65,8-7 1,4 1-356,4-5 1,1-1 96,2-6 1,7-3-58,-3-5 1,3-1 267,-3-3 1,-1-1-66,-2-3 1,-3-6 128,-5 3 1,-2-3-91,-2 3 1,-4-1 151,-7 1 1,1-6-99,-5-2 1,-6 1-80,-5-1 0,-5-3-235,-3-5 1,-8 0-79,-7 4 1,-4 1-380,-4-1 1,-2 6 332,-2 6 0,-1 4-313,5 7 0,6 2 211,10 1 0,4 0-367,6 5 1,7 3 809,5 4 0,10 6 0,8-4 0</inkml:trace>
  <inkml:trace contextRef="#ctx0" brushRef="#br0" timeOffset="40">6967 3358 8116,'-12'0'1605,"6"0"-1027,1 0 574,0 5-707,4 1 1,-8 11 607,5 2-653,0 2 0,4 2 278,0 0 1,0 4-239,0-1 1,4 5-400,0-5 1,5 2 160,-2-1 1,3-3-543,2 3 0,-2-4 288,-3-4 1,4 1-631,-4-5 0,-2-4-119,-1-3 0,1-4-1543,-1 4 371,0-6 1423,-4 3 0,-5-9 550,-3 1 0,-7-11 0,-3 1 0</inkml:trace>
  <inkml:trace contextRef="#ctx0" brushRef="#br0" timeOffset="41">6875 3438 8114,'12'-23'329,"-1"0"-206,6 5 0,0 0-40,6 3 1489,5 3-976,1-10 0,2 11 95,-1-1 586,1 1-793,-2 9 1,3-3 229,-6 5-419,1 0 0,-5 9-463,-3 3 0,-7 7 187,-4 0 1,-6 4-138,2 3 1,-11 3 197,-5 6 1,-11-1-503,1 0 0,-8 0 115,4 1 1,-6-5 67,2 1 0,5-6 144,3 2 0,6-1 274,1-3 1,7 1-55,5-9 0,3 5-81,3-5 1,9-1 13,7-7 0,8 2-7,3-5 0,3 4-356,1-5 1,6 1 101,2-4 0,-2 0 203,2 0 0,-5-5 0,2-1 0</inkml:trace>
  <inkml:trace contextRef="#ctx0" brushRef="#br0" timeOffset="42">8371 3346 8055,'6'-17'-420,"-5"0"294,3 6 1,1 2 1022,-1-3 0,-1 7-203,-3-6 0,0 2 578,0-2-643,0 4 0,-5 2-193,-2 5 0,-4 0-134,0 0 0,-4 1-56,0 3 1,-4 3 49,3 4 0,1 0-50,4 1 1,1-1-220,2 1 0,3 0-60,5 4-57,0-4 1,0 5 7,0-6 1,5 1 101,3-1 0,-1 0-103,5 1 1,-4-1 48,8 1 0,-2-1 11,1 1 0,-1-1 55,5 0 1,-4 1 24,4-1 1,-5 1-95,1-1 0,-3 0-147,-5 1 0,-2 1 44,-5 2 0,-2-1 87,-6 5 0,-4 0-534,-11 4 1,-5 0 210,-3-1 0,-2 1-233,-1 0 0,0-1 133,0-3 1,4-3 185,4-4 1,7-2-257,4-3 244,7 3 1,4-8 46,8 2 1,9-8 22,9-4 0,3-2 105,5-1 1,4-5-106,4 1 0,5-4 132,-1 4 0,-1-2 85,1 2 1,-9 6 246,1-2 1,-7 2 92,-1-2 0,-7 4 335,-3 3 1,-4-1 1417,0 1-929,-6 1 130,-1 3-425,-5 0 0,0 5-483,0 2 1,0 4-254,0 0 0,0 0-116,0 1 1,1-1-173,3 1 1,8-1-325,7 0 1,7-4 296,5-3 1,6-3-87,1-1 1,5-1 35,-1-3 0,1-4 159,-1-7 0,-4 2-88,-8-2 1,-3 2 266,-8 2 1,-3-4 59,-4-1 0,-6 0-72,-2 1 1,-5-2-305,-7-2 0,-5-6 85,-9 2 0,-8 1-94,-4 3 0,-5 5 46,-7-1 0,0 8-118,1 3 1,3 4-180,0 4 1,12-2-172,3 6 1,9-1-411,11 5 1,1-1 1065,6 1 0,11 4 0,1 2 0</inkml:trace>
  <inkml:trace contextRef="#ctx0" brushRef="#br0" timeOffset="43">9205 3735 7999,'0'-12'634,"0"1"1,5-1-318,3 1 1,-3-2 952,-1-2 0,-2 2-461,2-2 0,-3-3-5,3-1 1,-3-2-344,-1-2 0,0 1-62,0 3 0,-5-2-128,-2 2 0,0 1-31,0-1 1,3 9-183,-4-2 0,5 5 175,-5-1-532,5 3 123,-2 5 0,5 1-275,0 3 1,0 4 76,0 7 0,5-2 138,3 2 0,2-1-270,2 1 1,4-6 130,3 2 0,3-3-70,1 0 1,1-3 72,2-5 1,0 0 309,4 0 1,-4-2-2,0-1 0,-2-4 167,-1-4 0,-5-1 72,-3 1 0,-2 0-126,-2-1 0,1 4 22,-1 1 1,-3-1-36,-1-3 0,-4-1 609,1 1-205,2 5 58,-5 1-382,9 5 1,-8 8-154,2 4 0,-3 7-81,-1 0 1,4 3 71,-1 0 0,2 2-225,-1 3 1,1-3 112,3 3 0,2-2-956,-2 2 1,1-3 47,-2 3 1065,3-3 0,-3-1 0,4-1 0</inkml:trace>
  <inkml:trace contextRef="#ctx0" brushRef="#br0" timeOffset="44">9959 3461 7898,'-5'-22'0,"-3"3"1,3 2-1,1 6 1,3 0 1704,1-1 0,-5 6-794,-3 2 0,3 4 273,2 4 1,-2 3-572,1 9 1,-4 1-242,4 6 0,0 5-427,4 3 0,0-2 93,0 1 0,2 1-470,2 3 0,3-4 351,8 1 1,-1-7-722,5-1 1,0-2 335,4-5 1,4-2-148,0-7 1,0-2 50,0-5 1,-3-1-27,3-3 0,-3 2 0,-1-6 0,-2 2-125,-2-2 0,-3-2 713,-9 2 0,3-7 0,-3-3 0</inkml:trace>
  <inkml:trace contextRef="#ctx0" brushRef="#br0" timeOffset="45">9948 3609 7901,'-18'0'1681,"3"0"-637,7 0 20,3 0-638,15-5 0,3 4-153,10-3 0,4-1-125,4 1 0,-1-5-172,5 1 1,-7-2-646,6-1 0,-9 3 478,-2 1 1,-1 0-1115,-7 0 1,0-2 1304,-3 5 0,-6-10 0,-1 1 0</inkml:trace>
  <inkml:trace contextRef="#ctx0" brushRef="#br0" timeOffset="46">9925 3381 7901,'-17'0'842,"10"0"1,-4-5-107,11-3 1,6-2-173,1-2 0,8-3 24,4 0 0,7-2-129,0 2 0,6 2-166,-1-2 0,3 3-654,4 0 1,-3 6 302,4 2 0,-6 3 58,-7 1 0,6 0 0,-8 0 0</inkml:trace>
  <inkml:trace contextRef="#ctx0" brushRef="#br0" timeOffset="47">11135 3301 8062,'0'-17'270,"0"8"66,0-2 1,-1 3-202,-3 1-135,3 2 0,-4 5 0,5 0 0,0 8 0,0 4 0,0 8 0,0 3 0,0 5 0,0 6 0,5 0 920,3 1 0,2-5 749,1 1 1,-3-6-2222,-1 2 1,0-3 221,0-1 0,2-4-441,-5 0 1,0-9-1402,-4 1 2172,0-2 0,0 3 0,0-1 0</inkml:trace>
  <inkml:trace contextRef="#ctx0" brushRef="#br0" timeOffset="48">11432 3323 8106,'-5'-22'427,"-1"4"-299,-6 3 0,6 6 884,2 1 0,2 6-413,-2-2 0,3 4 172,-3 4 0,3 7-258,1 8 1,0 4-202,0 4 1,0 2-262,0 5 0,3 0-203,1 1 0,5-1-122,-1 0 0,2-1 294,1-3 0,-3-5-728,0-6 1,-5-7-129,5 0-233,-6-1 640,4-10 0,-6 3 262,0-8 1,-2-2 36,-2-5 1,2-1 279,-6 1 0,1-2 16,-5-2 1,5-3-127,-1-5 1,4 0 420,-3 1 1,4-1-193,-1 0 0,3 0 239,1 0 1,0 5-157,0 3 1,0 6 33,0 2 1,5 4-192,3-1 1,-1 4-248,5 4 0,-2 4-43,9 7 0,0-1 179,4 5 1,0 0-101,-1 4 0,5-1 36,0-3 0,-1 1-206,-3-5 1,0-1 55,0-6 1,-1 1 372,-3-6 0,1 1 427,-5-4-251,5-5 0,-7-3 125,2-7 0,-7 3-149,-4-4 1,-3 0-58,-1 1 1,0-6-84,0 2 0,-5-6-225,-3-2 0,2-3 90,-2 3 0,2-5-707,-2 2 1,2 2-237,2 1 0,3 8-2035,-3 4 792,3 2 0,6 7 362,3 2 1704,2 8 0,1 7 0,1 7 0</inkml:trace>
  <inkml:trace contextRef="#ctx0" brushRef="#br0" timeOffset="49">12266 3369 8077,'-11'-18'707,"3"2"1089,0 4-7,6 1-1233,-3 0 1,1 6-36,0 5 1,0 5-151,4 6 1,0 6-390,0 2 0,0 7 83,0 5 0,2-2-156,1 1 0,0-3-256,5 3 0,-6-4-451,2 0 0,1-3-781,-1-4 1,0-2 174,-4-6 1404,0-4 0,5 3 0,1-4 0</inkml:trace>
  <inkml:trace contextRef="#ctx0" brushRef="#br0" timeOffset="50">11980 3323 7980,'0'-16'-31,"0"3"31,0-2 0,7 4 1075,4 3 0,2-1-271,6 5 1,5-3-155,7 3 1,5 0-206,2 4 0,9 0-135,-1 0 1,-2 0-324,-2 0 1,-1 0 94,1 0 0,-4 1-108,-8 3 1,2-3 82,-5 3 1,-4-2-152,-4-2 1,-9 0 28,1 0 1,-7 1-108,0 3 247,-3 2 0,-1 9-45,0 0 0,-5 6 40,-3-2 1,-2 2-4,-1 2 0,-1 4-186,1-1 0,3 5 114,1-4 1,4 3-240,-1-3 0,4 3 24,4-3 1,3-1 40,4-3 0,4-5 376,0-3 0,6-3-116,-2-5 1,2 2-6,2-5 0,0 0-70,0-4 1,2-4-258,-2 0 0,5-5 130,-9 2 0,0 0-912,-8 0 1,0 3 1032,-4-4 0,-2 1 0,-5-5 0</inkml:trace>
  <inkml:trace contextRef="#ctx0" brushRef="#br0" timeOffset="51">12483 3540 7950,'0'-11'0,"1"3"1206,3 1 1,8 4-504,7-1 1,1-1-66,-1 2 0,4-1-201,0 4 1,4-1-13,8-3 0,-2 2-392,-3-1 0,1 0-352,-9-1 0,3 3-1135,-10-3 1,0 3 243,-4 1 1210,-4-5 0,-2-1 0,-5-6 0</inkml:trace>
  <inkml:trace contextRef="#ctx0" brushRef="#br0" timeOffset="52">12529 3358 8020,'0'-12'725,"0"1"0,6 1-251,5 2 1,5-2 276,3 2 0,2-1-150,-2 2 1,8-3 19,3 2 1,3 2-596,2-2 1,1 6 60,-1-2 0,4 3-2745,-8 1 2658,4 5 0,-11 6 0,4 7 0</inkml:trace>
  <inkml:trace contextRef="#ctx0" brushRef="#br0" timeOffset="53">13420 3369 8056,'0'-11'0,"0"-1"736,0 1 0,0-1-223,0 1 1,-2 0 120,-2-1 0,-2 1 50,-5-1 0,-2 1-257,-2 0 0,1 4 85,-5 3 1,0 3-153,-4 1 0,0 3-59,0 4 0,0 6-40,1 10 1,-1 1-153,0 3 0,0 0-85,0 4 1,5 1-139,3-6 0,4 5-77,3-5 0,3 5-325,5-4 0,6 0-145,6 0 0,4-4 304,7 0 0,0-2 45,0-5 0,0-5-41,0-3 0,-1-6 410,1 2 1,-1-3-106,-3-1 1,1-4 162,-5 1 0,1-6 25,-5 1 1,-3-2 9,-1-1 1,-4-1-140,1 1 0,-3-1-13,-1 1 1,0-4-140,0-1 0,-4-3 111,0 4 1,-5-4 10,2 4 0,-2 0-93,1 3 345,3 6 1,4-3 177,-3 5-338,3 0 0,1 4 85,7 0 1,5 2-60,3 1 1,4-1 1,8 2 0,1 1-16,2-2 1,6 1-31,-6-4 0,6-1 62,-6-3 0,-2 2-6,-1-6 1,-3 0-23,-1-3 1,-6 3 20,-1 1 1,-4-1-56,0-3 0,-6 3 112,-2 0-105,-3 1 0,-1-1 119,0 1-377,0 4 101,0-2 85,-5 15 0,4 3-48,-3 10 1,3 0 48,1-1 0,1 1 147,3 0 0,0 0-132,7 0 1,-2 3-142,6 1 1,3-2 138,1-6 0,1 3-491,-1-3 1,3-2 208,-3-2 1,-1-6-595,1-2 1,-2-4 220,2 1 1,-2-3-61,-6-1 0,0-1 711,-4-3 0,3-3 0,-3-4 0</inkml:trace>
  <inkml:trace contextRef="#ctx0" brushRef="#br0" timeOffset="54">13614 3620 7952,'1'-10'282,"3"3"0,3 0 543,9 3 1,-2 3-20,5-3 0,1-1 74,7 2 1,2-6-560,5 1 1,4-1-119,0 2 0,5-4-302,-1 4 1,-6 0 127,-2 0 1,-7 4-1358,-1-1 0,-7-1 323,-4 2 1005,-7-1 0,2-1 0,-3-2 0</inkml:trace>
  <inkml:trace contextRef="#ctx0" brushRef="#br0" timeOffset="55">13785 3369 7996,'0'-16'445,"6"7"120,6-3 0,0 3 468,7-2 1,4 3-429,4 1 1,6 0 67,1 0 0,0-2-243,5 5 1,0 0-173,-1 4 0,0 0-32,-4 0 1,-1 2-265,-2 1 1,-2 5 133,-2 7 0,-5-1-259,1 5 1,-1 0 34,-7 4 1,-1 1-217,-6 3 1,-3 2-54,-5 5 1,0 1 157,0-1 0,0-4 44,0 1 0,0-6 87,0 2 0,4-3-175,-1-1 1,5-5 40,-4-3 0,1-4-812,-1-3 467,2-3 1,2-5-1062,-1 0 815,-4 0 1,2-5 832,-5-3 0,0-7 0,0-3 0</inkml:trace>
  <inkml:trace contextRef="#ctx0" brushRef="#br0" timeOffset="56">14402 3483 7996,'0'-28'0,"0"4"323,0-2 1,1 2-33,3 1 1,2 1 473,6 3 1,0 3-277,3 4 0,3 2 174,5 2 1,0 3-214,0 5 0,0 0-163,-1 0 1,1 3-91,0 5 0,0 0-88,0 11 1,-5-2-266,-3 6 0,-8-3 205,-3 7 0,-3-2-580,-1 2 1,-6-3 293,-5 3 0,-6-3-295,-6-2 0,-3 0 194,-1-3 1,-3 3 124,3-3 1,0-2 262,4 2 1,6-5-101,2 2 0,7 0 221,4-1 0,4 1-77,4-5 0,4-3-8,7-1 1,6-4-16,6 1 1,5 1-770,-2-2 1,-1 1-77,2-4 0,-1 0 774,4 0 0,1-5 0,-1-1 0</inkml:trace>
  <inkml:trace contextRef="#ctx0" brushRef="#br0" timeOffset="57">15350 3461 8007,'-4'-17'1760,"0"-2"0,1 8-1005,7 3 1,1 10-304,3 6 0,1 4-92,-5 3 1,-1 3-106,-3 4 1,4 6 127,0 3 0,1 6-104,-1 1 1,-3 5-392,3-1 1,-3 2-90,-1 2 0,0-2-206,0-2 1,0-4 16,0-7 1,0-1-226,0-7 0,4 1 263,0-9 0,1-1 2,-1-6 1,-2 1-165,6-6 1,-4 1 84,3-4 0,-4-1-423,1-3 0,-3-2 41,-1-6 811,0 1 0,5-6 0,1 0 0</inkml:trace>
  <inkml:trace contextRef="#ctx0" brushRef="#br0" timeOffset="58">15258 3483 7978,'13'-22'687,"2"-1"1,4 0-218,8 0 0,3 5 324,8 3 0,-1 4-281,5 3 0,-8-1 104,4 5 0,-2-3-189,2 3 1,-1 0-155,-11 4 0,0 1-92,-7 3 1,0 2-86,-8 6 1,2 3 62,-9 0 1,-8 6-167,-11-2 1,-6 4-196,-13 3 1,-3-6 205,-8 3 1,-1-4-663,0 0 1,3 2 333,5-6 0,3 1-495,12 0 1,2-4-179,10 4 0,6-8 996,5 0 0,10 0 0,8 3 0</inkml:trace>
  <inkml:trace contextRef="#ctx0" brushRef="#br0" timeOffset="59">15886 3746 7893,'7'-11'4634,"-2"-1"-1675,-5 6-1331,0 1-1851,0 5 1,0 5-1,0 1 1</inkml:trace>
  <inkml:trace contextRef="#ctx0" brushRef="#br0" timeOffset="60">16880 3449 8031,'0'-18'0,"0"1"402,0 1 0,0 4-6,0-4 0,0 4 63,0 0 1,0 1 57,0-1-288,0 6 1,-1 2-1,-3 8 1,3 8 28,-3 7 1,3 3-30,1 5 1,0 2 766,0 6 0,1-1-393,3 0 0,-2-3-843,6-1 0,-4-5 191,3 2 1,0-3-1094,0-1 0,2-5 571,-5-3 0,0-2-1575,-4-2 2146,0 0 0,0 1 0,0-1 0</inkml:trace>
  <inkml:trace contextRef="#ctx0" brushRef="#br0" timeOffset="61">16469 3403 8045,'0'-22'0,"1"4"773,3 3 0,7 2-243,8 1 1,7 1 137,0 0 1,11 3-230,1 0 1,9 1-11,3-5 0,8 5-337,-1-1 0,3 6 113,-3-2 0,-5-1-218,-2 1 0,-9-4 126,-3 4 1,-3-1-56,-5 2 0,-6 1 115,-5-1 1,-9-3-74,2 3 0,-7-1-11,3 4 88,-6 0 1,3 1-3,-5 3 1,0 4 292,0 7 0,0 4-336,0 7 0,-4 4 70,1 4 0,-1 0-267,4 0 1,0 4 79,0 1 0,0-1-472,0-4 0,4-5 211,-1-2 0,5-4-507,-4-4 1,5-3-132,-2-4 0,0-2-1725,0-3 947,-4 3 1662,2-8 0,0 3 0,1-5 0</inkml:trace>
  <inkml:trace contextRef="#ctx0" brushRef="#br0" timeOffset="62">17542 3266 7993,'0'-17'1061,"0"-5"1,2 11 671,2-1-887,-3 6 0,5 6-20,-2 0 0,-2 6-327,6 6 0,-5 9-238,0 10 0,3 3-21,-3 4 0,1-3-541,-4 4 1,1 1-114,3 2 0,-3-4-343,3-4 1,1-4-879,-1-8 0,1 0 733,-1-3 1,-3-2 901,3-6 0,-3 0 0,-1 1 0</inkml:trace>
  <inkml:trace contextRef="#ctx0" brushRef="#br0" timeOffset="63">17223 3518 7993,'0'-12'595,"0"1"0,1-1 377,3 1 1,7 3-404,8 1 1,9 0-87,6 0 0,6-3-209,5 2 1,5 2-270,-1-2 0,1 5-731,-4 0 1,-1 1 473,1 2 0,-9 0-814,-3 0 1,-4 2 553,1 1 0,-4-1-338,-8 2 0,1-3 394,-5-1 0,-1-5 456,-6-3 0,-3 2-56,-5-2 0,0 1 56,0-5 0,-2 2 409,-1 2 1,0 0-330,-4 4 1,3 0 868,-4 4 1,4 0 287,-3 0-298,4 0 0,-6 1-249,5 3 0,1 2-54,3 6 1,0 4-202,0 3 0,1 3-153,3 1 0,6 0-310,5-1 1,5 2 84,-1 3 0,3-4-490,1 0 1,4-2 356,-1-5 1,1 3-737,-4-4 1,1-4 369,2-3 0,-3-6-485,0 2 0,-1-2 214,-7-2 0,0 0-268,-3 0 981,-6 0 0,4-6 0,-4 0 0</inkml:trace>
  <inkml:trace contextRef="#ctx0" brushRef="#br0" timeOffset="64">17839 3540 7954,'0'-11'34,"0"0"-34,0-1 0,5 1 907,3-1 0,6 5-352,1-1 1,6 1 53,-2-5 0,3 2-285,5 2 0,-3-2-329,3 3 0,0 1-282,-5 3 1,2 1 233,-8 2-2619,-1 0 2672,-9 0 0,-1 0 0,-5 0 0</inkml:trace>
  <inkml:trace contextRef="#ctx0" brushRef="#br0" timeOffset="65">17896 3335 7954,'-7'-17'0,"-1"-2"0,7-1 461,1 1 1,5-1 137,6 4 0,1-3 357,-1 4 1,5 1-364,-1 7 0,5 2-205,-1 5 1,4 0-295,4 0 1,-2 2 93,5 6 1,0 1-75,0 10 0,2-4 85,-6 4 1,2-5-258,-1 1 1,-3 2-64,3-2 1,-4-4-93,-4-3 1,-2-2-22,-1 2 177,-4 2-272,5-4 275,-6 6 0,-3-1-130,0 1 1,-6 4 105,2 3 1,-4-1-230,-4 1 0,2-1-27,-6 1 1,4 2-49,-4-2 1,5-1 140,-5 1 1,6-5 49,-2 1 1,1-2 211,-1-2 1,3-3-108,-3 0 1085,3-6-586,1 3-311,0-15 1,1 2-55,3-7 0,-3 1 116,3-1 0,-3-1 108,-1-3 1,0-3 121,0 3 1,0 1 108,0-1 0,0 5 117,0-1 0,0 6 410,0 1-1245,0 6 0,2-2-68,2 8 0,6 6 123,5 5 1,5 6-19,-1-2 1,7 1-85,0-1 0,2 1 134,-1-4 1,-3-1-36,3-4 1,-2-3 78,2-1 0,-5-4 448,1 1 0,-1-8-59,-7-4 1,4-2 71,-4-1 1,-3-6-119,-5-2 0,-4-4-75,1-3 0,-3 0-318,-1-4 0,-1 3 146,-3-3 0,-1 3-1017,-3-3 0,-1 4 509,6 0 1,-3 5-2459,3 2 2954,1 5 0,-8-2 0,4 4 0</inkml:trace>
  <inkml:trace contextRef="#ctx0" brushRef="#br0" timeOffset="66">7675 4957 7991,'0'-12'355,"-1"2"97,-3 2-70,2-2 455,-3 4 418,0 0-1,4 1-730,-4 5 0,5 6-1,0 5 0,0 6-139,0 6 0,4 3-237,0 1 0,3 3 79,-3-3 0,4-2-258,-5-6 1,5 3 13,-4-3 1,1-1-3,-1 1-120,-3-5-797,4 2 556,-5-4 177,0-6 0,0-2 362,0-8 0,0-2-147,0-6 0,0 1 220,0-1 1,0-4-49,0-3 0,4-3-106,0 0 1,5-6-99,-2-3 1,7-1 113,1 2 0,2 2-170,-2 5 0,-2 5 123,2 3 1,-2 4 31,-2 3 0,1 4-65,-1 8 1,-3 6-28,-1 6 1,1 8-14,3-1 1,-3 7-108,-1 0 1,-3 3-130,4 2 1,-6-5 86,2 1 1,1-5-782,-1 5 1,5-7 375,-1-1 0,-2-2-478,2-6 1,-1-1 77,5-6 981,-1-3 0,0 0 0,1 2 0</inkml:trace>
  <inkml:trace contextRef="#ctx0" brushRef="#br0" timeOffset="67">8132 4740 8203,'-7'-23'0,"2"1"588,5 3 0,2-2-153,1 2 0,4 1 485,4-1 1,4 4-352,1-4 0,0 5 204,-1-2 1,-1 4-309,5 0 1,-5 2-82,1 2 1,-2 3-471,-1 5 1,-1 2 113,0 1 1,-4 4-430,-3 4 0,-3 6 366,-1 2 0,-3 7-207,-4 5 0,-2 2 52,-10 1 0,0-1-122,-4-2 0,4 0 115,0-4 1,6-2 154,2-6 0,1 2 104,6-6 0,0 0-69,4-3 1,1-5 113,3 1 0,4-6-116,7 2 0,3-3-155,4-1 1,5-1 95,0-3 1,4 2-884,0-6 0,-2 1 408,2-5 1,-5 5-1511,5-1 2053,-6 0 0,8-3 0,-4-1 0</inkml:trace>
  <inkml:trace contextRef="#ctx0" brushRef="#br0" timeOffset="68">8874 4877 8108,'0'-7'1269,"0"2"-309,0 0 139,0 4 311,0-9 519,0 9-1258,0-5 1,5 10-231,3 0 1,6 0-353,1-4 1,5 4 108,-1-1 0,3 1-581,1-4 0,-1 0 325,1 0 0,0 0-1473,0 0 0,-5 0-843,-3 0 2374,-2 0 0,-2 5 0,1 2 0</inkml:trace>
  <inkml:trace contextRef="#ctx0" brushRef="#br0" timeOffset="69">8828 5105 8108,'0'6'1227,"0"5"1,2-10-61,1 3 1,4-3-527,4-1 1,2 0 47,2 0 0,3 0-407,5 0 1,1 0-307,2 0 1,2 0-413,3 0 1,2 0 346,-3 0 0,2 1 89,-2 3 0,3 2 0,-3 6 0</inkml:trace>
  <inkml:trace contextRef="#ctx0" brushRef="#br0" timeOffset="70">9913 4648 8256,'0'-16'0,"2"-1"253,1-2 0,0-1-1,5 5 1,-6-2 681,2 2-108,-3 2 475,-1-3-738,0 9 1,-1 2 100,-3 5 0,-6 7-138,-5 4 0,-7 7-156,-1 9 1,0 7 60,-3 8 0,2 3-376,1 5 1,1-2 196,3 5 0,4-3-179,7 3 1,3-5-321,5 2 0,2-3-46,1-1 0,5-6-332,7-2 0,4-6-242,8-2 1,-3-8 397,3 1 0,1-8-505,-2 0 1,2-7 424,-1-4 1,-2-3-1603,6-1 2151,-6 0 0,7 0 0,-6-3 0,0-2 0,-2-2 0,-1-1 0</inkml:trace>
  <inkml:trace contextRef="#ctx0" brushRef="#br0" timeOffset="71">10279 4979 8002,'0'-11'0,"-5"0"0,-2-1 200,-4 1 1,3 3 115,1 1 1,3-1 184,-4-3 0,6 3-63,-2 0 1,-1 1-158,1-5 0,0 1 190,4-1 0,0 1-115,0 0 1,5-5 26,3 1 0,2-4-30,2 4 1,-1-2 11,0 2 1,5 2-162,-1-2 0,4 3 28,-4 0 0,5 2-208,-1 2 0,-1 3 102,1 5 0,-4 0-57,4 0 0,-1 5 45,1 3 1,-1 7-279,-3 4 0,-6 3 7,3 1 0,-5 1-139,1 2 0,-3 0-220,-5 4 0,-1-3 222,-3 3 1,-3 0-62,-4 0 1,-5 2 81,-3-6 0,1 1 167,-1-4 1,0-4-98,-4 0 1,0-5 347,0 1 1,2-2 52,2-2 1,-2-1 56,6-2 1,0 1 370,3-5-173,1 5-303,0-3-54,4 0 0,3-1 17,8-5 1,3 0-8,4 0 1,5 0-224,3 0 1,7 0 135,0 0 0,10-5 56,-2-2 0,7-4-328,-3 0 0,0 0 98,-4-1 0,-5 5-879,-2-1 1,-4 5 474,-4 0 0,-2 1 559,-6 2 0,0 0 0,1 0 0</inkml:trace>
  <inkml:trace contextRef="#ctx0" brushRef="#br0" timeOffset="72">10827 4991 8101,'-5'-13'0,"-1"-2"1498,-1 14 0,2-3-667,5 8 0,0 7-73,0 8 0,4 8-376,0 3 0,5 5-170,-2 3 0,3 2-157,2 6 0,-1-4 111,1 0 1,-5-2-425,1 2 1,-4 3 276,3-4 0,-4-5-567,1-2 1,1-3 239,-1-1 0,-1-6-887,-3-5 19,0-5-246,0 3 82,0-11 894,-5-1 0,0-6 446,-2-3 0,-9-7 0,4-7 0</inkml:trace>
  <inkml:trace contextRef="#ctx0" brushRef="#br0" timeOffset="73">10816 5059 8049,'6'-29'-395,"-1"1"0,-5 9 2264,0 0-1429,5 5 1,1-2 229,6 4 1,-1 2 0,1 1-92,-1 2 0,6 4-317,2-1 0,6 3 1,3 1-44,1 0 12,-4 5-29,3 2 1,-6 5-377,-3 3 152,-8 3 0,-2 9-294,-5 0 0,-5-1 79,-7-3 1,-8 4-1,-6-2-338,-3-3 425,-2 0-71,-1-9-260,4 4 1,-3-6-53,8 0-489,-2-4 0,8-2-774,-2-5 1796,7 0 0,8-5 0,7-2 0</inkml:trace>
  <inkml:trace contextRef="#ctx0" brushRef="#br0" timeOffset="74">11432 4820 8314,'-5'-23'-10,"-1"0"1,-4 1 1191,2 3 0,3 7 973,5 4 1,-1 5-1834,-3 0 1,3 3-97,-3 3 1,3 9 28,1 7 1,0 8-225,0 3 0,3 4 0,2 3-638,2 1 0,0 2 416,5-2 1,-5-3-1282,1 3 0,-4-7 687,4-5 1,-6-3 784,2-4 0,-3 3 0,-1-5 0</inkml:trace>
  <inkml:trace contextRef="#ctx0" brushRef="#br0" timeOffset="75">11250 4979 7951,'0'-11'0,"0"0"0,1-1 491,3 1 0,2 3 1582,5 1-1635,1 4 0,4-6-125,3 5 0,4-3 0,5 2-286,6-2-8,1 5-1236,4-3 0,-5 5 301,0 0-2559,-4 0 3409,3 0 1,-9-5 0,4-2 0</inkml:trace>
  <inkml:trace contextRef="#ctx0" brushRef="#br0" timeOffset="76">11901 4648 8104,'-12'-16'559,"6"3"265,2-2 1,-1 6 865,1 1-947,0 1 334,4 0 1,0 4-448,0 6 1,0 10-339,0 10 0,0 4-41,0 3 1,4 8-349,0 0 1,0 2 19,-4 1 0,4-3 7,-1 4 1,1-1-751,-4 1 1,0 0 429,0-8 1,1-2-448,3-9 0,-3-2 0,3-2-1374,-2-4 1351,-2-2 253,0-7 607,0 5 0,0-10 0,0 4 0</inkml:trace>
  <inkml:trace contextRef="#ctx0" brushRef="#br0" timeOffset="77">11980 4534 8108,'-11'-18'971,"5"2"1,6 9-15,7 4 1,0 1-217,0 2 0,2 5 242,6 3 1,3 7-364,5 4 0,1 4-197,3 4 0,-2 6-442,6 5 0,-7 5 117,-1-1 1,-2 2 287,-6 2-1316,1 5 1167,-5-4-304,-5 3 152,-1-4 59,-5 0-702,-5-6-141,-6 5 103,-2-10 357,-8 5-1459,3-6 1,-5-9-175,0-2 1336,5-2-1304,-3-9 803,13 3 343,-7-13 951,9 8 1,-1-14 0,2 3-1</inkml:trace>
  <inkml:trace contextRef="#ctx0" brushRef="#br0" timeOffset="78">12437 4603 7956,'-5'-30'805,"0"8"918,-2 6-1154,1 4-173,6-5 411,6 4-236,-5-3 103,9 10 1,-7-5 0,4 5-112,2 0 0,5-3-458,1 5 0,0-4 235,-3 5-422,4-1 152,-3 4 0,-2 0-517,0 5 0,-6 3 268,2 7 146,-2 3-927,-5 4 663,0 1 0,-5 1-117,-2 3-92,-9-3 1,2 8 465,-5-6 0,6 1-161,-3-4 1,4-1-123,0-3 613,6 2-237,-4-8 0,8 3 404,-1-4 1,6-5-297,5 1 0,6-5 0,2 0 715,2-1-577,6-2 1,2-5-320,4-3 0,-4 2-470,0-2 1,2 0-295,-1-3 0,-4 0 1,-4 0-2226,1 4 3009,-4 2 0,1 0 0,-6-2 0</inkml:trace>
  <inkml:trace contextRef="#ctx0" brushRef="#br0" timeOffset="79">13157 4877 8023,'-18'-9'3427,"3"-3"-3696,7-2 122,8 3 1,3 5 1450,4 2 1,-3 3-472,4 1 1,3 0-263,4 0 1,7 0-289,1 0 0,0 0-277,3 0 1,4 0-216,0 0 1,-1 0 269,2 0 0,-10 0-1301,2 0 1,-4 0 669,0 0 1,-2 0 229,-6 0 340,-5 0 0,-1 5 0,-5 1 0</inkml:trace>
  <inkml:trace contextRef="#ctx0" brushRef="#br0" timeOffset="80">13100 5139 9578,'23'0'2287,"-1"0"-1491,1 0 0,0-3-316,0-1 1,1-4-192,3 4 0,3-5-70,8 2 0,-2-2-1261,2 1 0,-3 3-1686,0 5 2728,-6 0 0,4 0 0,-4 0 0</inkml:trace>
  <inkml:trace contextRef="#ctx0" brushRef="#br0" timeOffset="81">14493 4637 8121,'-6'-29'1213,"-3"5"-754,5 5 1,0 5-191,4-2 0,0 4 238,0 0 1308,0 1-609,0 4-694,0 2 0,0 16-145,0 4 1,-5 11-67,-2 9 0,-4 0-249,0 7 1,-4-1 56,0 1 0,-5 1-308,5-5 0,1-1 224,7-7 1,-2 2-305,5-6 1,0 1 131,4-4 1,1-5-516,3-3 1,4-4 188,7-3 1,2-2 19,2-2 0,3-3-1015,1 3 695,0-3 394,5-6 0,-6 3-1538,-3-6 1917,2 6 0,-8-8 0,3 3 0</inkml:trace>
  <inkml:trace contextRef="#ctx0" brushRef="#br0" timeOffset="82">14607 4911 8121,'-6'-11'986,"0"-5"-568,2 1 1,3 0 843,-3 3 739,2 1-156,2 0-605,0 4-836,0 22 1,0 1-425,0 14 0,0 4 133,0 1 1,0-1-580,0 0 1,-1-2-50,-3 6 0,3-4-415,-3-3 0,3-3 45,1-6 1,0 0 284,0-3 1,5 0-1186,3-7 1785,-3 2 0,10-8 0,-2 5 0</inkml:trace>
  <inkml:trace contextRef="#ctx0" brushRef="#br0" timeOffset="83">15041 4900 8020,'-6'-6'513,"2"-1"0,2-2 353,-2 1-60,3-2-214,-5 9 1031,6-4-1056,0 5 1,0 10-96,0 5 0,0 11-158,0 4 1,-3 4 47,-1 4 1,0 3-325,4 5 0,0-1 122,0 1 1,0 0-404,0-1 1,4-3 219,0 0 0,5-1-321,-2 1 0,-1-7 95,2-4 0,-4-7-80,4-1 0,-6-2-386,2-6 0,-3-3-159,-1-5-1807,0 1 1260,0-2 1421,0-1 0,-5-5 0,-1 0 0</inkml:trace>
  <inkml:trace contextRef="#ctx0" brushRef="#br0" timeOffset="84">14984 4957 7977,'7'-18'0,"3"-4"0,1 10 1021,8-4 0,3 4-347,1 0 0,-1 2-309,1 3 0,1-2-141,3 5 0,-3 0 28,3 4 1,-3 1-29,-1 3 0,-3 8 0,-5 7 1,-1 7 27,-10 5 1,-5-1-29,-7 4 0,-11-2-736,-4 6 1,-7-7 275,-1-5 1,-2-2-681,-1-1 1,5-5 371,2-3 1,8-7-520,4-4 0,6-3 100,1-1 963,6 0 0,7-5 0,8-2 0</inkml:trace>
  <inkml:trace contextRef="#ctx0" brushRef="#br0" timeOffset="85">15487 4648 8014,'-5'-28'0,"-3"6"0,2 2 849,-2 5 1,6 3-283,-2-4 1,2 4 383,2 0 1,2 1-410,2-1 0,-2 2-44,6 3 0,-5 2 32,5 5-594,0 0 1,3 1-231,1 3 1,-2 6 317,-3 5 1,2 7-59,-5 0 0,0 1 53,-4 4 0,0-2-152,0 2 0,-5-3-87,-3 3 1,-1-4-58,2-4 0,-2-2 177,5-1 0,-1-5 317,1 0 1,3 1 39,-3-5 0,4-1-149,4-3 1,2-1-170,6-2 0,4 0 139,3 0 0,3 0-313,0 0 0,1-5 93,0-3 0,0 2-940,0-2 0,-2 5 19,-2 0 0,2-2 1063,-6 1 0,0 0 0,-3 4 0</inkml:trace>
  <inkml:trace contextRef="#ctx0" brushRef="#br0" timeOffset="86">16081 4751 8021,'-12'-6'1701,"6"1"1,1 6-1291,5 3 1,-4 6 460,0 5 1,0 5-308,4-1 0,0 7-322,0 0 0,0 2-14,0-1 0,0-2-196,0 6 1,0-6-110,0 2 1,0-3-256,0-1 0,2-4 387,1 0 0,-1-5 103,1 1 0,-1-6-159,-2-1 0,0-1 0,0 5 0</inkml:trace>
  <inkml:trace contextRef="#ctx0" brushRef="#br0" timeOffset="87">15806 5002 7937,'0'-6'2125,"0"-4"0,11 9-1409,4-3 1,1-1-301,3 1 1,4-1-88,4 1 0,8 3-45,0-3 0,5 3-1002,-2 1 0,3 0 516,-7 0 0,2 0 202,-10 0 0,1 5 0,-4 1 0</inkml:trace>
  <inkml:trace contextRef="#ctx0" brushRef="#br0" timeOffset="88">16846 4591 8040,'0'-28'-122,"0"5"1,0 2 795,0 6 0,0-4-193,0 3 0,-4 1 361,0 4 1,0 3 195,4 0-150,-5 6-590,-1-3 0,-5 15 25,-1 5 1,1 11-119,-1 4 0,1 7 14,-1 1 1,1 5-402,0-1 0,3-3 199,0-1 1,6-2 184,-2-2 1,3-5-21,1-2 0,1-3-1483,3-1 1,2-5 617,6-3 0,-1-7 330,0-5 0,5 2 12,-1-1 1,5 0 76,-1-4 0,2-4-318,-2 0 1,-2-1-285,-1 2-553,-4 1 1419,5-8 0,-6 4 0,1-6 0</inkml:trace>
  <inkml:trace contextRef="#ctx0" brushRef="#br0" timeOffset="89">16983 4820 8040,'0'-12'0,"-1"1"1547,-3-1-457,2 1 1057,-3 5-1509,0 1 0,4 11-142,-3 5 1,-1 6-264,1 6 1,1 5-4,3 2 1,0 3-466,0 1 0,0-1 239,0-2 1,5 2-672,2-3 1,0-1 391,0 2 0,1-7-1074,3-1 0,1-2 171,-1-5 1,1-3 1177,-1-5 0,5 2 0,2-3 0</inkml:trace>
  <inkml:trace contextRef="#ctx0" brushRef="#br0" timeOffset="90">17200 4877 7979,'-5'-7'885,"3"4"-664,-1 6 0,1 5 305,2 7 0,0 4 59,0 8 0,0-2 86,0 6 1,2 3-269,1 4 0,3 5-179,1-1 1,3-1-131,-2 1 0,1-1 78,-2 5 0,2 0-303,-5-1 1,0-4 205,-4-3 0,0-7-524,0-5 1,0-3-21,0-4 0,0-2-262,0-6 0,0-3-1834,0-1 1395,0-4 1170,0 2 0,0-5 0</inkml:trace>
  <inkml:trace contextRef="#ctx0" brushRef="#br0" timeOffset="91">17223 4900 7916,'0'-19'391,"0"-1"1,1 10 66,3-1 1,2 2 1141,6-2-692,-1 4 0,4 2-370,0 5 1,6 0-181,-2 0 0,2 0-137,2 0 0,-1 7-430,-3 4 0,-3 2 242,-4 6 1,-6 1-205,-2 7 0,-4-2-109,-4 5 0,-4-4-422,-7 0 1,1 1-70,-5-4 0,0 1 285,-4-9 0,6 1-525,1-5 1,4-1 100,0-2 910,1-3 0,-1 0 0,1 1 0</inkml:trace>
  <inkml:trace contextRef="#ctx0" brushRef="#br0" timeOffset="92">17817 4740 7992,'-12'-23'2441,"1"5"-1043,4 2-29,2 4-933,5 6 0,0 6-88,0 7 1,0 5-163,0 3 1,0 7-107,0 4 0,2 9-613,1-5 1,2 6 428,3-6 0,1 2-1289,-5-2 0,1-2 624,-1-5 1,-3-4 768,3 0 0,-3-5 0,-1 2 0</inkml:trace>
  <inkml:trace contextRef="#ctx0" brushRef="#br0" timeOffset="93">17668 4877 8112,'1'-10'509,"3"2"0,-1-1 313,4 5 1,5-3-377,3 3 1,7-4-155,0 4 0,6-1-52,7 2 0,-1 1-15,0-2 1,-1 3-1860,-2 1 1,-2 0 1633,-3 0 0,-2-5 0,4-1 0</inkml:trace>
  <inkml:trace contextRef="#ctx0" brushRef="#br0" timeOffset="94">18193 4500 8008,'0'-12'470,"0"1"786,0 5-231,0 1 1,-1 13-431,-3 4 0,3 8 167,-3 3 1,3 6-287,1 9 0,0 2 325,0 1 1,0 4-327,0-3 1,1 2-583,3 2 0,1 0-158,3-1 1,1-4-334,-6-3 1,6-4-648,-1-3 0,-3-5 623,-1-7 1,1 2-2337,-1-6 2958,0 0 0,1-4 0,1 1 0</inkml:trace>
  <inkml:trace contextRef="#ctx0" brushRef="#br0" timeOffset="95">18776 4854 8088,'-18'-17'0,"2"8"1674,4-2 353,1 2-922,-1-2-45,1 4-416,5 2 111,1 5-458,15 0 1,2 0-245,11 0 1,4 0-226,0 0 1,8 0-230,-1 0 0,8 0-176,0 0 0,-4-3-726,-4-1 0,-4 0-1553,-8 4 2856,-4 0 0,-1-5 0,-6-1 0</inkml:trace>
  <inkml:trace contextRef="#ctx0" brushRef="#br0" timeOffset="96">18650 4945 8182,'13'0'902,"2"0"0,-1 4-105,5 0 0,0 0 70,4-4 1,5 1-843,2 3 0,5-3 28,3 3 0,-3-3 192,3-1 0,-2 0-245,-2 0 0,0-5 0,1-1 0</inkml:trace>
  <inkml:trace contextRef="#ctx0" brushRef="#br0" timeOffset="97">19735 4443 8094,'-5'-18'553,"4"7"69,-4 0-1,6 10 1137,3-3-1213,-3 3 1,4 7-12,-5 6 1,4 4-174,0 7 0,0 5-286,-4 3 1,-2 5 136,-1 2 0,-4 4-319,-4-4 1,-1 2 18,1-2 0,1-7 29,2 4 0,-1-9-142,6 1 1,-1-7-752,4-1 276,0-5 0,5 2 256,2-9 0,4-2-279,0-5 0,0 0 188,1 0 0,3 0-950,0 0 1461,1-5 0,-5-1 0,0-6 0</inkml:trace>
  <inkml:trace contextRef="#ctx0" brushRef="#br0" timeOffset="98">19895 4774 8094,'-4'-8'1324,"1"1"188,-1 4 457,-1-2-1250,-2 5 0,0 5-290,-1 3 1,6 7-28,-2 4 1,-1 3-115,1 0 1,0 1-407,4 0 0,4 4-197,0-1 1,5 1-229,-2-4 1,3 0-10,2 0 0,-5-6-784,1-1 0,0-4 1336,3 0 0,5-1 0,2 1 0</inkml:trace>
  <inkml:trace contextRef="#ctx0" brushRef="#br0" timeOffset="99">20192 4751 7970,'0'-11'3497,"0"6"-3027,0 5 0,4 6-247,0 9 1,3 3 295,-3 5 0,1 3-113,-1 1 0,-3 10-36,3 1 1,-1 3-251,0 4 0,-1-2-258,2 7 0,-3-3-101,-1-2 0,1-3-99,3 0 1,-3-9-291,3 2 1,-3-9 321,-1 1 0,0-8-341,0-4 0,0-2-206,0-2-433,5-4 1286,-3-2 0,3-5 0,-5 0 0</inkml:trace>
  <inkml:trace contextRef="#ctx0" brushRef="#br0" timeOffset="100">20261 4797 8084,'5'-29'0,"1"6"817,5 8 1,2 2-450,2 1 0,2 2 862,2 3 0,1-2-510,-5 5 0,6 0-172,-2 4 1,2 0-195,2 0 1,-1 5-206,-3 3 1,1 2-385,-5 1 0,-3 2 235,-5 2 0,-4 2-462,1 2 1,-13 2 298,-6-2 1,-7 3-349,-5 1 0,-3-2 148,-8-2 0,1 2-358,-5-6 0,9 0 44,-1-3 1,12-2-657,3-3 1333,5 4 0,3-5 0,0 5 0</inkml:trace>
  <inkml:trace contextRef="#ctx0" brushRef="#br0" timeOffset="101">20957 4351 8017,'-5'-22'819,"4"4"1,-5 3-434,2 7 1,3-2 178,-3 2 1236,2 3-1244,-3 0 0,-1 8-133,-5 4 1,-5 7-221,1 13 0,-5 3-168,1 8 0,-1 4 10,0 8 0,1-3-83,8 2 1,-3 3 155,6 1 0,3-2 34,2-1 1,1-5-376,2-3 0,5-2 101,3-6 1,3-5-287,5-2 0,-2-7-163,5-1 1,-2-9-466,2 2 0,4-7 1035,0 2 0,0-4 0,5 2 0</inkml:trace>
  <inkml:trace contextRef="#ctx0" brushRef="#br0" timeOffset="102">21083 4740 7927,'0'-12'0,"0"-4"0,0 7 1796,0-3-643,-5 9-262,4-2 1,-5 7-355,6 6 1,0 4 11,0 11 1,-3 6-210,-1 6 0,0 0-143,4 7 0,0 0-260,0 4 0,1-4 97,3-1 0,-1 0-359,4 1 1,-3 1 254,4-5 1,-2 0-766,2-4 0,2-4 369,-3-4 1,0-5-1232,0-2 61,-4-5-209,7 2 801,-9-10 1044,4-6 0,-10-6 0,-1-5 0</inkml:trace>
  <inkml:trace contextRef="#ctx0" brushRef="#br0" timeOffset="103">21026 4808 7968,'5'-28'-226,"1"8"188,6-3 1,0 4 920,4 0 0,-2 3-338,5 4 0,0 1 292,3-1 1,1 5-285,0-1 0,0 6-56,0-2 0,0 2-330,-1 2 0,-4 6 10,-3 1 0,1 5-135,-5 3 0,2 3 149,-9 4 0,-2 3-546,-6 1 0,-7-2 242,-8 3 0,-4-3-806,-4-1 1,2-4 141,-5 0 0,4-6-139,0-2 1,7-1-1407,3-6 2322,4 5 0,0-8 0,1 4 0</inkml:trace>
  <inkml:trace contextRef="#ctx0" brushRef="#br0" timeOffset="104">21585 4557 8102,'-11'-11'707,"0"0"1121,-1 4 79,6 2-1356,1 5 1,1 5 83,0 2 0,0 9-191,4 3 0,4 7-509,0 5 1,5 0 135,-2 0 0,4 2-248,0-3 1,0-2-315,1-1 0,-1-4-621,1-4 1,-2 1-1770,-3-5 2881,-1-5 0,-6 1 0,0-5 0</inkml:trace>
  <inkml:trace contextRef="#ctx0" brushRef="#br0" timeOffset="105">21426 4751 8075,'-6'-6'1231,"6"-4"-924,0 2 1,6 3-247,5 1 1,2 2-62,2-2 0,4 2 0,8-1 0,3-2 0,8 1 0,3 0 0,4 4 0,-4 0 0,-3 0 0,-4 0 0,-3 0 0,2 0 0,-9-5 0,4-1 0</inkml:trace>
  <inkml:trace contextRef="#ctx0" brushRef="#br0" timeOffset="106">21997 4523 8015,'-2'-18'305,"-1"3"0,1 2 1324,-2 2-25,3 4-1121,1 2 1,0 8 237,0 4 1,0 7-287,0 13 0,0 2-84,0 5 0,0 2-94,0 2 0,0-3-572,0 4 0,0-4-66,0-1 1,4-3-311,0-1 1,3-6-666,-3-1 0,1-1-116,-1-7 1472,-3 0 0,4-3 0,-5-1 0</inkml:trace>
  <inkml:trace contextRef="#ctx0" brushRef="#br0" timeOffset="107">22111 4260 7998,'0'-11'1200,"0"4"1,5 2-509,2 5 0,2 5-274,-1 3 0,2 2 241,-2 1 1,3 5-208,4-1 0,-1 10 183,5 2 0,-1 6-300,1 5 0,3 3-336,-3 4 1,-3 3-331,0 6 1,-5-5 277,-3 8 1,-3-11-764,-5 0 0,-3-7 436,-5 3 0,1-10-490,-8-2 1,2-5 245,2-2 1,-1-4 623,1 0 0,1-3 0,2 3 0,3 0 0</inkml:trace>
  <inkml:trace contextRef="#ctx0" brushRef="#br0" timeOffset="108">22887 4557 8082,'-11'-18'1104,"5"2"192,-5 9 1,11 7-734,0 8 0,0 7-244,4 4 0,-2 3 340,-2 1 0,0 1-219,0 2 0,3 0-679,1 4 0,1-1 224,-1 2 0,-3-3-901,3-5 0,1-2 288,-1-2 1,0-2 627,-4-6 0,0 1 0,0-1 0</inkml:trace>
  <inkml:trace contextRef="#ctx0" brushRef="#br0" timeOffset="109">22682 4717 8082,'0'-12'841,"5"1"-631,3 0 1,3 0 856,4 4 0,3-2-442,5 5 0,1-4-243,3 5 1,6-5-523,5 4 0,5-1-575,-1 1 1,-3 3-120,-1-3 1,-2 3 219,-2 1 614,-5 0 0,4 5 0,-4 1 0</inkml:trace>
  <inkml:trace contextRef="#ctx0" brushRef="#br0" timeOffset="110">23504 4466 8036,'0'-17'2095,"0"4"-1038,0 2 0,0 7 238,0 8 0,0 4-599,0 7 1,0 3-191,0 4 0,-4 6-139,1 3 0,-1 2-293,4 1 1,0 0 94,0 1 0,0-1-846,0 0 1,-4-1-260,0-2 1,0 0-865,4-4 1,-4 0 1799,1-5 0,-1 1 0,4 0 0</inkml:trace>
  <inkml:trace contextRef="#ctx0" brushRef="#br0" timeOffset="111">23858 5059 8003,'0'-11'0,"4"3"1611,0 1 0,3 3 754,-3-4-332,0 6-2515,1-3 437,-4 5 45,4 0 0,-10 5 0,-1 1 0</inkml:trace>
  <inkml:trace contextRef="#ctx0" brushRef="#br0" timeOffset="137">5799 6889 8130,'0'-16'376,"0"1"1,0-4 118,0 4 1,0-4 66,0 4 0,0-6 133,0 2 0,0 3 207,0 1-491,0-3 0,-2 5-133,-1-2 1,-4 7-10,-4 4 1,-6 8-16,-2 4 1,-3 8-170,-5 7 1,-1 10 41,-2 9 1,-1 2-283,8 2 1,-1 4-73,9-1 0,1 1 160,6-5 0,4-4-352,8-3 0,9-4 244,10-3 1,10-8-23,9-8 1,5-8 112,6-3 0,-1-4-322,5-4 0,-1-7 256,-7-8 0,2 0 231,-1-4 1,-8 3-9,-1-7 1,-4 3 164,-3 1 0,-4 4-18,-4 0 1,-5-1 40,-2-7 1,-5 3-9,1-3 0,-4 3-4,-3 1 0,-3 2 27,-5 2 0,0 6 582,0 5-495,0 6-511,0-3 1,0 15 105,0 5 1,0 7-86,0 4 0,-4 4 53,0 4 0,-3 0-218,3 0 0,-4-3 76,4-1 0,-3-4 1,3 0 0,0-3-301,4-4-61,0-2 555,0-11-207,0-1 454,0-15 1,4-3-109,0-10 0,3 1 245,-3-1 1,0-1-136,-4-3 0,0 2 41,0-6 0,0 1 4,0-5 0,0-3 34,0 0 0,-5-5-193,-3 1 0,3-1-96,2 1 1,0 9 216,-1 10 1,3 6 27,-3 5-418,3 6 0,6 7 72,3 11 1,5 9 98,3 10 0,4 7 6,-1 4 1,3-1-3,0 5 1,5-4-335,0 4 1,-1-6-183,-3-5 1,0 1-1004,0-1 1,0-1 703,0-11 1,-2 2 795,-2-6 0,-1 0 0,-3-4 0,3-4 0</inkml:trace>
  <inkml:trace contextRef="#ctx0" brushRef="#br0" timeOffset="138">6324 7197 8050,'-11'-18'1349,"-1"3"1,2 2-582,2 2 1,7 3-83,5 1 0,5 0-242,-1 0 1,2-4 375,1 4 1,11-3-322,4-2 0,7-3-764,5 0 0,3 0-392,5 3 1,-2 1-635,-2-1 1,1 6-2156,-5 2 3446,-5 3 0,-5-4 0,-5-2 0</inkml:trace>
  <inkml:trace contextRef="#ctx0" brushRef="#br0" timeOffset="139">7101 6911 8034,'-12'-15'0,"1"0"0,5 0 608,2 3 1,-1 1-223,1-1 1,-4 1 809,4 0 0,-4-1-297,0 1 1,2 3-29,-2 1 1,0 4-372,-3-1 1,0 3-195,-1 1 0,-3 1-301,0 3 1,-4 4 103,3 7 1,-4 3-56,1 4 0,-3 3 113,0 1 0,4-2-398,3 3 1,3 1-45,5-1 1,2-1-179,5-3 1,8-5 84,4-3 0,7 2 110,0-2 0,2-1 278,2-7 0,4 2-139,0-5 1,-1 4 135,-3-5 1,-1 6-61,-3-1 0,-3 1 107,-4-2 1,-6 7-98,-2-2 1,-3 2-30,-1-3 1,-5 2-269,-3 2 1,-7-1 98,-4 5 1,-2-4-550,-2 4 1,-1-5 285,-3 2 1,4-4-573,0 0 0,2-5-117,5 1 1183,1-6 0,4 3 0,-1-5 0</inkml:trace>
  <inkml:trace contextRef="#ctx0" brushRef="#br0" timeOffset="140">7261 6889 8030,'-5'-17'0,"-3"6"2840,3-1-2021,0 11 1,3-3 435,-1 8 1,1 4-593,-1 7 0,-2 3 122,1 4 0,0 3-419,4 1 1,0 3-301,0 6 1,1-5-497,3 1 1,2-5 314,6 5 1,0-5-744,4 5 0,-2-10 476,5 2 0,-5-8-602,1 1 1,1-8 282,0 0 1,0-5 10,-1 0 0,-2-1-25,2-2 1,-3-2-983,-5-1 1697,-2 1 0,-5-8 0,0 4 0</inkml:trace>
  <inkml:trace contextRef="#ctx0" brushRef="#br0" timeOffset="141">7192 7071 8030,'-16'0'780,"7"4"-390,-3 0 1392,8 0-629,-1-4-248,21 0 0,-1 0-357,15 0 0,2-2-370,6-1 0,-2-4-371,2-4 0,1-1-418,-1 1 0,-5 3 28,-6 1 0,-3 0-1989,-1 0 803,-6-3 1769,0 3 0,-6-4 0,1-1 0</inkml:trace>
  <inkml:trace contextRef="#ctx0" brushRef="#br0" timeOffset="142">7306 6786 8030,'-34'0'0,"4"-2"297,-1-1 1,11 1 1243,1-1-778,5-4 613,2 6-845,6-9 0,4 7 338,9-4-540,6 4 1,16-7-152,5 2 0,2-2-233,6-1 0,1 3-402,6 1 0,-3-1 379,0-3 0,-1 3-400,-3 0 0,-4 6 207,-3-2 1,-2 3-2212,-7 1 2482,1 0 0,-4 0 0,0 0 0</inkml:trace>
  <inkml:trace contextRef="#ctx0" brushRef="#br0" timeOffset="143">8106 6535 8058,'-7'-12'1388,"-3"6"-867,9 1 1,-4 15-27,5 5 0,-1 9 27,-3 3 1,3 6 106,-3 1 1,2 5-444,2 7 0,0 2 46,0-2 1,0 2-461,0-6 0,0 2 216,0 2 0,0-5-601,0-3 1,2-8 324,2-3 0,-2-4-601,6-4 1,-4 0 40,3-8 848,1 3 0,8-7 0,2 4 0</inkml:trace>
  <inkml:trace contextRef="#ctx0" brushRef="#br0" timeOffset="144">8608 6683 7965,'-23'-10'2597,"6"3"-1847,1-4 0,9 0-125,3 3 1,3 2 868,1-2-1027,0 0 0,1-2-367,3 3 0,-2 2 3,6 5 0,0 0-1454,3 0 1,0 6 293,1 5 1057,-1 6 0,6 6 0,1 0 0</inkml:trace>
  <inkml:trace contextRef="#ctx0" brushRef="#br0" timeOffset="145">8722 7083 8005,'-6'0'1972,"1"0"0,5 1-18,0 3-817,0-3-941,0 4 1,0-4-845,0 3-1120,0-3 1768,0 10 0,5-5 0,1 5 0</inkml:trace>
  <inkml:trace contextRef="#ctx0" brushRef="#br0" timeOffset="146">9533 6820 8148,'-11'-28'0,"0"4"545,-1-3 1,6 7 1877,2 1-1785,3 5 0,-3 1 57,0 6 0,0 5-219,4 2 1,0 11-15,0 8 1,4 11-162,0 4 1,5 11-235,-2-3 1,0 5-66,0-5 0,1 1-146,3-1 0,0-3-452,-4-5 1,3 0 371,-2 1 1,-3-2-292,-1-3 0,1-6 107,-1-5 0,-1-5-427,-3 1 0,0-6-301,0-1 55,0-6 0,-1 4 1081,-3-6 0,3 0 0,-4 0 0</inkml:trace>
  <inkml:trace contextRef="#ctx0" brushRef="#br0" timeOffset="147">9476 6786 8219,'0'-22'134,"0"3"1,5 4 746,3 7 1,2-2-279,2 3 1,-1-2 394,0 1 0,6-2-393,2 2 0,2 2-134,2-2 0,1 5-276,3-5 1,-2 5-90,6 0 1,-10 1-193,2 2 1,-7 5 124,-1 3 0,-8 3-228,-3 5 0,-4 1 189,-4 6 1,-8 4-213,-11 0 0,-10 3 13,-9-3 1,1-1 4,0-3 1,4 0-290,-1 0 1,8-7-482,8-4 0,5-1-1673,9-3 2637,8-3 0,17 0 0,7-5 0</inkml:trace>
  <inkml:trace contextRef="#ctx0" brushRef="#br0" timeOffset="148">10630 6443 8231,'-5'-18'0,"2"3"1344,-4 8-844,4 1 0,-6 8 157,5 2 1,-3 3-43,3 8 0,-4 3-18,4 5 1,1 5-164,3 2 1,0 7-170,0 1 1,1-1-158,3-7 0,2 2 89,6-5 1,-1 3-337,0-3 0,1-4 202,-1-4 0,-3-5-845,-1 1 0,0-2-1075,0-2-934,4 1-14,-5-6 2805,5 4 0,1-9 0,-1 4 0</inkml:trace>
  <inkml:trace contextRef="#ctx0" brushRef="#br0" timeOffset="149">11075 6489 8153,'0'-12'0,"0"1"0,0 0 0,0-1 987,0 1 1,0 3 859,0 0-864,-5 6 0,3-3-468,-6 5 1,0 0-130,-3 0 1,-1 1-290,1 3 1,-4 4 144,0 7 0,-2-3-196,2 4 0,2-4 120,-2 0 1,2-1-218,2 1 1,1-1 81,2 1 0,-1-1-69,5 0 0,1 1-1120,3-1 635,0 1 280,0 4 1,3-3 130,1 2 0,5-2 20,-1-2 1,7 1 6,4-1 0,3-1 70,0-2 0,5 2-9,0-2 1,1 2 24,-2 1 0,-5-3 56,1-1 0,-6 1-97,-1 3 1,-8 2 73,-3 2 1,-2-1-53,-2 5 0,-7-4 4,-4 5 0,-7-3 5,-9 2 0,2 2 10,-5-6 0,0 0 3,0-4 1,-2 1-9,6-1 0,0-4-12,7-4 16,3-1 0,9-2 0,2 0 0</inkml:trace>
  <inkml:trace contextRef="#ctx0" brushRef="#br0" timeOffset="150">11955 6489 8041,'-12'-12'960,"6"1"203,-4 5 0,8 2 42,-1 8 0,-4 2-568,0 5 1,0 2-29,0 2 0,4 4-187,-1 8 1,-1 2-545,1 5 0,1-3-16,3-1 1,0 0-164,0 0 1,1 2 172,3-6 1,2 0 127,5-7 1,5 1-314,-1-5 1,4-1 24,-4-6 0,6 1 215,-2-5 1,2-1-40,2-3 1,4-1-402,-1-3 1,0 2-162,-7-6 1,1 4-408,-5-3 0,0-1-486,-3-3 1567,-6-1 0,4-4 0,-3-2 0</inkml:trace>
  <inkml:trace contextRef="#ctx0" brushRef="#br0" timeOffset="151">11852 6786 7980,'-12'-7'0,"1"-3"1138,5 4 0,1-2-477,5 1 0,5 3 175,2-4 1,8 4-459,4-3 0,8-1-354,4-3 1,5-1-520,2 1 0,1 0-39,-5-1 1,-5 2-237,-2 2 0,-6-2 403,-6 3 1,1 0 366,-9 0 0,-2-1 0,0-3 0</inkml:trace>
  <inkml:trace contextRef="#ctx0" brushRef="#br0" timeOffset="152">12023 6477 7980,'-23'-5'0,"6"3"1597,1-6-1058,4 1 1,4-4 119,0 4 0,6-3 15,-2 2 1,4 2 98,4-2 1,2 6-265,6-2 0,3 4-168,0 4 1,5 3-254,-1 8 0,8 3 119,3 5 0,0 0-401,0 0 1,-1 0 208,2-1 1,-3 5-207,-5 0 0,-1-1-82,1-3 0,-5 1-268,-3 3 1,-2-3 209,-2 3 1,1-3 68,-1-1 0,-1-1 305,-2 1 1,2-5-220,-2-3 515,2 3 1,1-7-155,1 1 1,-5-2 191,1-6 0,-4 0 158,3-4 1,-3-5 369,4-3 0,-6-3-63,2-5 0,-3-1-367,-1-6 0,0-4-172,0 0 1,0-4-51,0 0 0,0-2-368,0-1 1,0-4 135,0 0 1,0-2-703,0 2 0,0 2 167,0-6 0,5 6-174,3 2 1,2 5-916,2 6 1,3 6 797,0 6 1,0 5-349,-3 6 0,-1 2 511,1 6 1,-2 1-308,-3 10 1,3 4 948,-2 3 0,2 6 0,2-3 0</inkml:trace>
  <inkml:trace contextRef="#ctx0" brushRef="#br0" timeOffset="153">12754 6603 8016,'-11'-6'719,"-1"-4"1,5 7 196,-1-5 0,4 6 230,-3-2-185,-1 3 0,0 2-394,1 3 0,4 3-276,-1 9 1,3 1-50,1 6 1,0 0-198,0 0 0,1 4-101,3-1 1,4 2-75,7-1 0,-1-7 2,5 3 1,-4-4 33,4 0 1,0-4-469,4-7 0,1 1 240,3-5 1,-3-1-450,3-3 1,-2 0 281,2 0 1,-7 0-687,3 0 0,-4-1 1175,0-3 0,2-2 0,-3-5 0</inkml:trace>
  <inkml:trace contextRef="#ctx0" brushRef="#br0" timeOffset="154">12720 6752 7881,'-17'0'1467,"10"-6"-1009,-3 5 0,10-5-91,0 2-207,10 3-76,-3-4 1,11 3-58,-3-1 1155,8-4-724,6 1 1,6-4-797,-1 2 226,5-2 1,-7 0-779,2 2 1,-3-2 479,-1 2 0,-6 3-693,-5 2 1,-5-3 1102,1 3 0,-2-6 0,-1 2 0</inkml:trace>
  <inkml:trace contextRef="#ctx0" brushRef="#br0" timeOffset="155">12788 6546 7979,'-11'0'0,"1"-1"1119,2-3 0,3 1-403,5-4 1,5 3-187,3-4 1,7 1-94,4-5 0,8 3-161,3-2 1,3 6-241,1-7 0,-1 4 59,-2-4 0,1 2-162,-6 2 0,1 2 145,-4 2 0,0 3-83,-1-3 1,-3 3-352,0 1-20,-5 0 183,3 0 0,-11 6 113,-2 6 0,-3 0 218,-1 7 0,0 4-86,0 4 1,0 6-73,0 1 1,0 0 45,0 4 0,0-2-309,0-2 0,5-1 32,3-2 1,-2-2 25,2-2 0,-2-7-10,2 3 1,1-12 67,-5 1 1,3-7 882,-3 2-591,0-4 0,-4-1 466,0-9 1,0-1-255,0-7 1,-1-3 65,-3-1 0,1 1-80,-4-1 1,-1 0 49,-3-4 1,-1 1-300,1-1 0,-1 0 97,1 0 1,1 5 184,2 3 1,2 2 87,2 2-483,3 5 166,-4 0 1,5 8-387,0 2 1,1 6 164,3 5 0,7 8-309,8-4 1,4 5 9,4-5 1,-2 3 169,5 0 1,0-4-320,0-3 1,-1-2 150,-2-2 0,-2-4 114,6-3 0,-6-3 280,2-1 0,-3-5 392,-1-3 1,0-3 10,-1-4 1,-4 1 358,-3-5 0,-3-2-27,-5-5 0,0 0-260,-3-4 1,-3 3-77,3-3 0,-3 3-178,-1-3 1,0-1-787,0-3 0,0 1 440,0 2 0,0 5-1661,0 7 1,0 2 142,0 6 1640,0 4 0,-5 2 0,-1 5 0</inkml:trace>
  <inkml:trace contextRef="#ctx0" brushRef="#br0" timeOffset="156">13999 6923 7962,'-12'-5'265,"1"3"1631,0-8-1322,4 4 0,4-2 325,6 1 1,0 3-540,4-4 0,1 6-404,3-2 0,1 3-446,-1 1 1,2 0-1978,2 0 2467,-2 0 0,9 5 0,-5 1 0</inkml:trace>
  <inkml:trace contextRef="#ctx0" brushRef="#br0" timeOffset="157">15152 6535 8099,'-17'-25'0,"0"4"2780,6 9-1186,4 6-1398,2 1 0,7 8 190,1 4 1,-1 2 288,1 10 1,4 5-207,0 7 1,4 7-42,0 4 1,0 6-393,1 1 0,3 5 175,0-5 0,4 6-337,-3-2 1,3-2 332,-4-2 1,0-3-460,-4-4 0,1 0 23,-1-8 0,-4-2-197,-4-10 1,3-4-1185,-3-3 749,1-2-163,-4-7 1,-1 0 355,-3-6 1,3-2-314,-3-2 1,-1-2 980,1-5 0,-5-11 0,3-2 0</inkml:trace>
  <inkml:trace contextRef="#ctx0" brushRef="#br0" timeOffset="158">15118 6512 8095,'0'-24'578,"0"2"190,0 11 1,0-1-293,0 1 1,5 3-81,3 0 0,2 5 164,1-5 0,6 4-124,2-3 1,3 4-315,0-1 0,1 4 129,0 4 0,0 4-246,0 7 1,-5-1 82,-3 5 1,-4 0-31,-3 4 0,-4 0-150,-8 0 1,-8-2-258,-7-2 1,-4 3-293,-3-3 1,2-3 282,-3-1 0,-1-2-984,1-1 0,5-2 83,3-3 1259,10 3 0,-6-8 0,8 3 0</inkml:trace>
  <inkml:trace contextRef="#ctx0" brushRef="#br0" timeOffset="159">15769 6500 8017,'-4'-11'0,"1"-1"0,-5 5 1223,4-1 0,0 4 238,4-3 571,0 4-1473,5-7 0,3 8-471,7-6 0,3 5-241,5 0 0,0 1-198,0 2 1,3 0-124,1 0 1,-1 0 368,-3 0 0,-5 0-2837,-3 0 2942,-2 0 0,-2 0 0,1 0 0</inkml:trace>
  <inkml:trace contextRef="#ctx0" brushRef="#br0" timeOffset="160">15712 6752 7996,'11'-7'0,"2"-2"462,2 5 1,8-4 676,8 0 0,2-2-466,1-2 1,0 5-257,0-1 0,1 1-452,-1-5 0,0 5 118,1-1-83,-6 5 0,-1-2 0,-6 5 0</inkml:trace>
  <inkml:trace contextRef="#ctx0" brushRef="#br0" timeOffset="161">16649 6352 8110,'-6'-23'1164,"5"0"0,-4 2-864,5 1 1,1-1-49,3 2 1,-1-1 638,4 1 0,2-3-334,6 3 0,-2 2-31,2 2 0,2 3-148,-2 0 0,4 6-76,-4 2 0,2 3-122,-2 1 0,-2 0-161,2 0 1,-4 6-14,-3 5 1,1 2 197,-5 6 1,0 5-467,-4 7 0,-6 6 117,-1 1 1,-8 5-463,-4-1 1,-3 2 289,-1 2 0,0-6-302,1-2 1,-1 0 175,0-3 0,0 0 62,0-8 0,5 0 720,3-5 1,4-4-292,3-3 1,2-3 220,2-5 1,3 0-184,-3-3 0,8-3 707,3 3 1,3-3-331,2-1 1,4-1 69,3-3 1,4 1-353,4-4 1,-2 3-503,6-4 1,-5 2-366,5-2 1,-5-1-974,5 6 1,-9-2 1658,0 1 0,-1 2 0,2-3 0</inkml:trace>
  <inkml:trace contextRef="#ctx0" brushRef="#br0" timeOffset="162">17300 6215 7988,'0'-18'0,"-4"-2"204,0 4 0,-4 1 354,5 4 0,-1-1 299,4 1 1,-2 1 160,-1 2-505,1 3 1,-3 6-122,5 3 1,4 9 58,0 10 0,4 5-90,-5 6 0,1 5 15,-4 3 1,0-1-204,0 1 1,4-6-1,0 2 1,0-2-331,-4-2 1,0 1 176,0-1 1,0-4-504,0 1 0,3-6 277,1 2 0,1-3-464,-1-1 1,-1-2 275,4-2 1,-3-2-558,4-6 0,-1-1 295,5-2 0,-5-3-512,1-5-430,-1 0 1598,5 0 0,-1-5 0,1-1 0</inkml:trace>
  <inkml:trace contextRef="#ctx0" brushRef="#br0" timeOffset="163">17162 6557 7949,'-11'-5'1652,"5"4"0,2-8-990,8 5 0,2-1-79,5 1 1,11 2 121,5-6 0,8 1-451,3-5 0,9 1-33,-1-1 1,6 1-962,-3 0 0,-4-1 320,-7 1 299,-3 4 1,-5-3 0,-2 4 0</inkml:trace>
  <inkml:trace contextRef="#ctx0" brushRef="#br0" timeOffset="164">18396 6318 8011,'-11'-18'0,"3"5"1398,0 5-443,6 1-141,-3 0 1,1 4-291,0 6 1,0 9-45,4 7 1,-1 8-187,-3 3 0,3 7-38,-3 1 0,3-4-28,1-3 0,0-1-1,0 4 1,5-4 28,3-4 1,-2-2-30,1-1 1,-3-5-1,4-3 1,-6-2-5729,2-2 1204,3-4 4297,-6 3 0,9-14 0,-4 3 0</inkml:trace>
  <inkml:trace contextRef="#ctx0" brushRef="#br0" timeOffset="165">18270 6523 8011,'8'0'539,"0"0"1,-1 0-128,5 0 0,4 0 126,3 0 1,3-4-164,1 0 0,4 1 20,4 3 0,6-4-103,1 0 1,4-1-847,-4 1 1,4 2-175,-4-6 0,-5 5 728,-7 0 0,-2-4 0,-1 1 0</inkml:trace>
  <inkml:trace contextRef="#ctx0" brushRef="#br0" timeOffset="166">18407 6295 8066,'-11'-18'0,"5"-2"1446,2 4 1,5 1-616,7 4 0,1-1-397,10 1 0,1-1-303,7 1 1,3 0 69,8-1 0,3 5-528,4-1 0,5 5 95,-1 0 0,0 1-1418,-8 2 0,-2 0 1650,-9 0 0,3 11 0,-4 1 0</inkml:trace>
  <inkml:trace contextRef="#ctx0" brushRef="#br0" timeOffset="167">19047 6318 8066,'-11'0'533,"-1"0"0,1 0 189,-1 0 1,1 0 302,-1 0 0,-3 1-445,0 3 0,0 3-16,3 8 0,1 3-163,-1 5 0,2 0-195,3 0 0,2 3 41,5 1 1,1 0-304,3-4 1,3-1-40,9 1 1,1-4-38,6 0 0,1-6-47,3-2 0,-2-4 30,6-7 0,0 0 134,8 0 0,-4-2 7,3-1 0,-2-5 66,-2-7 1,-5 2-41,-2-2 1,-8 1 117,-4-1 1,-4 1-117,-3-5 0,-3-2 1,-5-5 1,-1-3-409,-3-6 0,-7 1 169,-8 0 1,-4 1-509,-4 2 0,-7 5 330,-8 7 0,-2 2-426,-2 6 1,5 4 282,3 4 1,8 3 109,3 3 1,9 4-68,7 4 496,5 1 0,11 4 0,1 2 0</inkml:trace>
  <inkml:trace contextRef="#ctx0" brushRef="#br0" timeOffset="168">19549 6260 8083,'-5'-19'997,"-2"0"0,-2 9-387,1-1 1,2 7 197,2 0 0,2 3-255,-6 1 0,5 5-111,0 3 0,1 7-68,2 4 1,-3 7-111,-1 5 0,0 2-322,4 1 1,1 0 116,3 1 0,-3-5-791,3 1 1,-1-6-161,0 2 0,-1-5-523,2-2 0,-3-4 467,-1-5 0,0-3 948,0 0 0,0-6 0,0 3 0</inkml:trace>
  <inkml:trace contextRef="#ctx0" brushRef="#br0" timeOffset="169">19504 6318 8083,'11'-35'0,"1"1"0,-1 4 561,0-1 0,1 7-119,-1 1 0,1 5 426,-1 7 1,4 1-252,1 2 0,3 3-31,-4 5 1,4 9-257,-4 2 0,0 8-127,-3 0 1,-1 3-503,1 1 0,-6 1 274,-2 3 0,-8-3-127,-4 2 0,-3-1 132,-4-3 0,-3 4-753,-5-3 0,0 4 253,0-7 0,1 4 115,-1-5 0,4 1 174,0-1 1,6 1 280,2-4 1,4 0 232,7-1 1,0-6-175,0 3 0,10-4 104,6 4 0,4-6-62,3-2 0,5-3-196,2-1 0,7 0 121,1 0 1,1-1-77,-1-3 0,-2-2 0,3-6 0</inkml:trace>
  <inkml:trace contextRef="#ctx0" brushRef="#br0" timeOffset="170">20794 6192 7981,'-11'-29'722,"1"-3"90,2 5 1,3 6-400,5 6 0,-1-2 196,-3 2 1,-4 1 156,-7 6 1,1-1-305,-5 6 0,0-1-253,-4 4 1,-5 0 42,-2 0 1,1 6-71,-2 5 0,6 2 13,-2 6 1,4-1 28,4 1 0,8 3-123,7-3 0,3 2-223,1 2 1,1 0-201,3 0 0,4 0 184,7-1 0,-1 1-85,5 0 1,0-4 81,4 0 1,-1-4 60,1 4 0,0-5-36,0 2 1,-5-4 8,-3 0 1,-6-5-12,-1 1 0,-6 0 2,2 3 0,-4-1-92,-4-2 0,-7 2 78,-8-2 1,-4 2-82,-4 1 0,-2-3 38,-5-1 1,3 0-247,1 0 0,6 2-284,1-5-149,0 5-18,10-3 33,2 1 436,6-2 1,15-5 139,5 0 0,3-2 174,5-1 0,-3-4-166,7-4 0,2-2 254,1-2 1,3 1 115,2-5 0,-5 5 148,1-1 0,-6-1 138,2 5 1,-8-3 483,-4 6 0,-3 2 832,0-2-1213,-6 6 0,1-3 464,-4 5 0,-1 5-395,1 3 0,-1 2-2,-2 1 0,4 2-236,-1 2 1,6-2-271,-1 2 0,2-1 14,1 1 0,6-2-123,2 2 0,3-4-67,0-3 1,-1-3 63,2-5 1,-3 0-9,6 0 1,2-1 44,-1-3 0,0-2 55,-4-6 0,-4 1-6,0 0 1,-5-6 18,1-2 0,-6-3-150,-2 0 1,-4-5-209,1 0 1,-8-3 54,-4 3 0,-7-5 94,-4 2 1,-8 3-481,-3 4 1,-3 6 221,-1 5 0,-4 6-429,-1 2 1,6 9 63,7 7 0,3 4-139,4 7 0,4 5 911,7 2 0,3 3 0,5 2 0</inkml:trace>
  <inkml:trace contextRef="#ctx0" brushRef="#br0" timeOffset="171">21354 6546 7990,'0'-18'1478,"0"0"-1146,0 3 1,0 1 494,0-5 1,0 0 111,0-4 0,-1-1 316,-3-2 0,3-1-480,-3-7 1,1 6-287,-1-7 1,3 8-550,-3-4 1,3 6 75,1-2 0,0 4-152,0 4 0,-1 3 188,-3 4 0,1 6-196,-4 2 0,3 3 34,-4 1 1,2 1-152,-1 3 0,-4 4 40,4 7 0,2-1-23,1 5 0,3-1-78,1 1 0,1 2 94,3-2 0,3-2-87,9-2 0,-1-2 33,8-2 1,-3-1-14,7-2 1,-2-3 128,2-5 1,-5 0 95,1 0 1,0-5 20,-4-3 1,1-2 264,-1-1 0,3-1 268,-3 1 0,-1-2-219,1-2 0,-4 1 159,4-5 1,-5 4-140,1-4 1,-2 3 87,-2-3-187,1 5 0,-5-1 109,1 7-124,-5 3-93,2 5 1,-5 5 98,0 3 0,-2 7-72,-1 4 0,1 3 2,-1 1 1,1 1 6,2 3 1,0-2-543,0 5 0,0-4-256,0 0 0,0 2-592,0-1 0,0 0 265,0-5 1,4-3-508,0 1 1,1-7 1517,-1 3 0,-3-4 0,4 0 0</inkml:trace>
  <inkml:trace contextRef="#ctx0" brushRef="#br0" timeOffset="172">21971 6283 7986,'6'-34'0,"3"1"0,-5 3 0,3 2 1348,-3 5 0,4 5-104,-4 3 0,-1 2 1541,-3 2-2178,0 4 1,-5 4-48,-2 6 0,-2 9-231,1 7 0,-2 4-104,2 3 0,3 0-150,2 4 1,1 1 89,2 3 1,0-4-649,0 1 0,5-5-735,3 5 0,2-7 597,2-1 1,0-2-437,3-5 1,-2-1 425,2-4 0,3-4-203,1-4 0,-1 0 325,1 1 1,-5-3-539,1 3 1047,-2-3 0,3-6 0,2-1 0</inkml:trace>
  <inkml:trace contextRef="#ctx0" brushRef="#br0" timeOffset="173">21994 6329 7970,'-18'0'0,"1"-1"846,6-3 1255,4 3-16,2-4-1238,5 5 0,9 0-532,3 0 1,8-2-79,3-2 1,4 3-763,3-3 0,2 2 405,-6-2 1,5 3-1183,-5-3 1,-3 3 412,-4 1 0,-5 0 889,2 0 0,-4-5 0,0-2 0</inkml:trace>
  <inkml:trace contextRef="#ctx0" brushRef="#br0" timeOffset="174">21959 6135 7970,'-11'0'0,"-1"0"2299,6 0-1483,1 0 1,11-5 93,6-3-174,4 3-376,12-5 0,1 7 103,6-4-1362,4 4 743,-3-7 1,4 9-1971,-2-3 1472,-2-2 1,7 4-987,-5-1 1572,0 1 0,-4 2 0,1 0 0</inkml:trace>
  <inkml:trace contextRef="#ctx0" brushRef="#br0" timeOffset="175">23227 5712 8066,'-18'-23'3355,"2"6"-4139,9 5 356,2 12 1,4 10 1829,-3 6 1,-1 5-591,-2 2 0,-4 7-31,4 12 1,0 1-306,0 11 0,0-1-394,0 4 0,2-2 126,5-6 1,-4 3 24,0-10 1,0 3-179,4-11 1,2 1 147,1-8 0,4 0-434,4-5 0,1 0 134,-1-3 1,6-2-344,2-6 1,-2-1-103,2-2 0,0 1-116,4-6 1,0 3-607,0-3 1,-4-1 598,0 1 1,-4-3-504,4-3 1,-5-4 1167,1-4 0,-2-6 0,-1 0 0</inkml:trace>
  <inkml:trace contextRef="#ctx0" brushRef="#br0" timeOffset="176">22999 6283 7999,'-28'-1'1191,"5"-3"1,9 3 32,6-3-357,6-2 1,-2 1-52,8-3 0,3-2 210,9 2 1,6-2-756,9-1 0,8 1-408,7 2 0,2-1-1142,2 5 1,-1 0 837,-7 4 1,-3 0-2884,-1 0 3324,-2 0 0,-7 0 0,-1 0 0</inkml:trace>
  <inkml:trace contextRef="#ctx0" brushRef="#br0" timeOffset="177">23638 6466 8054,'0'-6'7926,"5"1"-5860,-4 5-1353,5 0-923,-1 0-4211,-4 0 4421,4 0 0,-15 0 0,-3 0 0</inkml:trace>
  <inkml:trace contextRef="#ctx0" brushRef="#br0" timeOffset="178">9545 8156 8010,'0'-11'556,"0"-1"0,0 1-136,0 0 1,0 3 703,0 0-737,0 6 1,-4-1-160,0 11 0,-3 6 28,3 13 0,-4-1-29,4 8 1,-3 2 13,3 6 1,0-3 0,4-5 0,0-1-15,0-2 1,4-3 14,0-5 0,5-2-467,-2-2 1,0-2-2575,0-6 1500,1 1 0,-1-6-368,1-2 1667,-5-3 0,7-11 0,-4-3 0</inkml:trace>
  <inkml:trace contextRef="#ctx0" brushRef="#br0" timeOffset="179">9156 8202 7992,'-16'-11'521,"5"-1"-365,4 1 0,7-1 778,0 1 1,7 3-147,4 1 0,3 0 29,9 0 1,7-3-350,12 2 1,8-2-137,3-2 1,7 1-510,0-1 0,0 1 347,-7 0 1,2-1-66,-6 1 0,-8 3 94,-7 1 1,-8 4-157,-3-1 0,-6 3-17,-5 1 1,-5 0-145,1 0 0,-6 5 149,2 3 1,-2 7 175,-2 4 1,0 8-111,0 3 0,0 3 222,0 1 1,0 4-399,0 0 1,0 2 70,0-2 0,0-4-110,0 0 1,0-1-153,0-6 0,1 0-191,3-5 0,-3-4-95,3-3 0,-3-2-354,-1-1 0,0-5-2188,0 1 1757,0-6 1341,0 3 0,5-5 0,1 0 0</inkml:trace>
  <inkml:trace contextRef="#ctx0" brushRef="#br0" timeOffset="180">10207 8076 8107,'-5'-23'0,"0"6"2553,-3 1-1104,3 9-430,5 2 1,0 6-433,0 3 1,0 7 126,0 8 0,0 8-244,0 3 1,0 3-335,0 2 0,0 0-189,0 3 1,0-3-227,0-1 1,0-1-94,0-7 1,0 5 313,0-4 1,4-5-1344,0-3 0,0-8-257,-4 0-1500,5-2 3158,-4-3 0,4 4 0,-5-3 0</inkml:trace>
  <inkml:trace contextRef="#ctx0" brushRef="#br0" timeOffset="181">9853 8316 8060,'0'-11'2802,"-4"3"-1884,1 1-331,-1 4-201,9-2 1,2 5-113,9 0 0,6-5-243,9-3 1,3 2 162,4-2 1,3 1-934,5-5 1,-1 2-161,1 2 1,-5-2 898,-3 3 0,-3-3 0,-1-2 0</inkml:trace>
  <inkml:trace contextRef="#ctx0" brushRef="#br0" timeOffset="182">10538 8122 8016,'-10'-1'1458,"3"-3"-1090,-4 3-312,10-4 0,-5 5 1256,2 0 1,2 5-566,-6 2 1,2 3 386,-2 2 1,-1 4-435,5 3 0,-1 3-163,1 1 0,3 0-470,-3-1 0,4 1-73,4 0 0,2 0-346,6 0 0,3-2 308,0-2 1,6-2-434,-2-6 1,2 1 231,2-1 0,1-4-233,3-4 0,-3-1-243,3-2 0,-7 0-377,-1 0 0,-5 0-188,1 0 0,-2-2 611,-2-1 0,-4 0 675,-4-5 0,-1 1 0,-2-5 0</inkml:trace>
  <inkml:trace contextRef="#ctx0" brushRef="#br0" timeOffset="183">10424 8350 7945,'-11'0'1768,"6"0"-617,5 0-688,5 0 0,11 0 1,3 0 0,12-5-412,3-2 1,4-3 53,0-2 1,0 1-1089,0-1 1,0 1 537,-7-1 0,-5 5 444,-3-1 0,0 1 0,-5-5 0</inkml:trace>
  <inkml:trace contextRef="#ctx0" brushRef="#br0" timeOffset="184">10458 8099 8048,'-11'-11'1374,"0"-1"0,4 1-574,3-1 1,12 2-456,3 3 0,7-3-114,-3 2 1,10 2 91,-3-2 1,13 0-93,-1-3 1,8 3-508,0 1 0,-3 0-145,-1 0 1,-2 2-490,-2 5 0,-5 0 89,-2 0 0,-4 0-64,-4 0 885,-3 0 0,-4 5 0,-1 1 0</inkml:trace>
  <inkml:trace contextRef="#ctx0" brushRef="#br0" timeOffset="185">10972 8019 8048,'-1'8'478,"-3"-1"1,3 2 138,-3 7 0,3 1-186,1 6 1,-4 0 129,0 0 0,1 3-190,3 1 1,0 1-330,0-1 1,0-2-263,0 6 0,0-6 238,0 2 0,0-7-448,0-1 0,0-5 161,0 1-160,0-2-46,0-7 207,0-1 1,-2-6 168,-2-3 1,3 2 122,-3-6 1,3-3 76,1-5 1,0-4-51,0 1 1,0-3 283,0 0 0,0-3-135,0-1 1,0 2 103,0-3 0,0 3-64,0 1 1,0 5 842,0 3-688,0 2 1,1 7-119,3 2 1,-1 9-245,4 7 1,1 4 136,3 7 1,6 0-245,2 0 0,2 0 71,2-1 1,4 0-234,0-3 0,-1 1 107,-3-4 1,0 1-51,0-5 1,0 0 139,-1-8 1,0 0 200,-3-4 0,1-1 268,-4-3 0,-1-4-199,-4-7 0,-4 1 60,-4-5 1,3 0-98,-3-4 0,0-3-166,-7-1 0,2-3 156,-6 3 1,2-1-305,-2 1 0,-2 3-471,2-2 1,-1 1-668,2 3 0,-2 0-2007,5 3 3265,0 3 0,4 4 0,0 1 0</inkml:trace>
  <inkml:trace contextRef="#ctx0" brushRef="#br0" timeOffset="186">12343 8088 8235,'0'-18'0,"-4"5"1124,0 6-217,0-1-233,4-3 1,-1 4 191,-3 3-272,3 3 0,-4 6-121,5 3 0,4 7-45,0 4 1,1 7-458,-1 0 1,-3 2 85,3-1 1,1-3-15,-1 3 1,4-5 103,0-3 0,-2 2-453,2-6 1,-4-4 140,3-3 1,-4-4-11,1 3 1,-2-4 217,2 1 0,-1-8 341,4-4 0,-3-2-15,4-1 0,-1-4-96,5-1 1,-1-4-158,1 1 1,-1-3 82,0 0 0,1-1-136,-1 0 0,4 0 88,1 0 1,-1 5-410,-4 3 0,5 4 101,-1 3 1,0-1-8,-4 5 1,1 6 60,-1 5 1,-3 5 82,-1 3 1,-3 3-28,4 5 0,-6-1 26,2 1 1,-2 4-248,-2 0 0,1-1-399,3-3 1,-3 0-562,3 0 1,-3-2 245,-1-2 1,4-2 981,0-6 0,4 1 0,-1-1 0</inkml:trace>
  <inkml:trace contextRef="#ctx0" brushRef="#br0" timeOffset="187">12834 7791 7957,'0'-24'0,"-4"-2"0,0 11 0,2-4 1263,6 4-778,-3 0 1,9-1 597,-2 1 0,2 0-504,1 3 0,2 1-85,2 0 1,-2 0-121,2 4 0,2 2-365,-2 5 0,0 0 97,-4 0 1,1 1-361,-1 3 0,-3 6 137,0 5 0,-6 6-43,2-2 0,-4 6-329,-4 2 0,-2-1 172,-6-3 1,-3-1 111,0-3 0,1 1 46,6-5 1,-1 0 219,6-3-279,-1-1 6,4 1 0,5-2-18,2-2 0,5-3-196,3-5 0,0 3-78,8 1 1,-1 0 171,8-4 1,-3-4 331,3 0 0,1-4 0,3 1 0</inkml:trace>
  <inkml:trace contextRef="#ctx0" brushRef="#br0" timeOffset="188">13416 8088 7995,'-12'-7'3702,"-3"2"-3293,13 5 1224,-3 0 0,18-1-1256,2-3 1,12 3-296,-4-3 1,3 2-236,1-2 1,2 1-654,5-4 0,-1 4 549,-2-1 0,-3-1-524,-5 1 0,-2 1 781,-2 3 0,-2 0 0,-6 0 0</inkml:trace>
  <inkml:trace contextRef="#ctx0" brushRef="#br0" timeOffset="189">13451 8316 7967,'11'-5'0,"7"-1"1585,5-6 0,5 1-736,6-1 0,-4 1-57,1 0 1,-2 0-285,1 4 0,2-2-228,-5 5 0,3-3-812,-3 3 1,0 0 531,-5 4 0,-4 5 0,-1 1 0</inkml:trace>
  <inkml:trace contextRef="#ctx0" brushRef="#br0" timeOffset="190">14570 7699 8087,'0'-21'0,"0"2"0,0-1 747,0 4 1,0-3 464,0 4-178,0 0 878,0 3-1315,0 1 0,0 6-176,0 5 1,0 10-187,0 9 1,-1 8-104,-3 3 1,1 4-6,-4 5-1,0-3-148,0 6 1,-3-5 156,2 1 1,2-2-80,-2-2 0,2-1-348,-2-3 0,-1 2 109,5-5 1,1-2-603,3-6 551,0 3 1,1-10 11,3 4 0,6-9 52,5-3 0,5-3 37,-1-1 1,2 0-202,-2 0 0,5 0-277,-5 0 1,4-1-74,-8-3 1,0 2-243,-3-6-7,-1 6 1,-5-5 58,-2 3 874,-3 3 0,5-9 0,0 4 0</inkml:trace>
  <inkml:trace contextRef="#ctx0" brushRef="#br0" timeOffset="191">14730 8031 8087,'0'-7'0,"0"-3"1047,0 9-187,0-4 734,0 5-1047,-5 0 1,2 5 259,-4 2 1,4 7-330,-1 2 0,3 4-76,1-1 1,0 3-153,0 0 0,0 1-138,0 0 0,4-1 97,0-3 0,1 2-442,-1-2 0,-3 3-208,3 1 1,-3-2-512,-1-2 1,0-2 133,0-6 1,0 1-1912,0-1 2729,-5 1 0,4-1 0,-5 0 0</inkml:trace>
  <inkml:trace contextRef="#ctx0" brushRef="#br0" timeOffset="192">15141 8145 7965,'-11'-12'0,"0"1"2279,4 0-1253,-3 4 186,8 2 1,-3 4 98,5-3-1982,0 3 566,0-4-1757,0 5 0,4 1 1862,0 3 0,10-3 0,-1 4 0</inkml:trace>
  <inkml:trace contextRef="#ctx0" brushRef="#br0" timeOffset="193">15541 7814 7971,'-5'-30'523,"3"3"-24,-1 4 0,1 5-91,2 3 1,5-2-41,3 2 747,2 0 1,2 5-495,-1 2 0,0 3-231,1 5 0,3 1-98,0 3 1,1 4-192,-5 7 0,0 3 8,1 4 1,-2 5-42,-2 0 1,-3 4-6,-5 0 0,0 2-187,0 1 0,-9 0-5,-3 1 1,-7-1 72,0 0 0,-4 0-123,-3 1 0,2-2 59,-3-3 0,4-2-27,4-5 0,-1-1 24,5-3 0,4 1 53,8-5 0,-2 0 20,1-3 0,0-5 23,4 1 1,5-4 115,3 3 0,2-4-73,1 1 0,1 1 260,-1-1 1,4-1-68,1-3 1,4 0-42,-1 0 0,2-1-144,2-3 0,-1 2-191,-3-6 1,6 2-243,-2-2 0,-1-1-572,-3 6 1,-4-5-68,4 4 1,-5-3 1047,1 3 0,-2-10 0,-2 1 0</inkml:trace>
  <inkml:trace contextRef="#ctx0" brushRef="#br0" timeOffset="194">16089 7722 7916,'-4'-25'913,"0"2"0,1 3-304,3 8 2008,5 1-1143,-4 5-992,4 0 1,-1 17-57,0 4 0,-1 10-22,-3 6 0,0 3-261,0 4 0,-1 3 89,-3 4 0,2-3-246,-6 0 1,6-1 84,-2 1 0,-1-3-357,1-5 0,0-1 205,4-2 0,0-3-313,0-6 0,0 0-115,0-3 1,1-1-321,3-3 1,-1-6 60,4 2 0,-3-3-416,4 0 1,-2-2 1183,2-2 0,2-3 0,-4 4 0</inkml:trace>
  <inkml:trace contextRef="#ctx0" brushRef="#br0" timeOffset="195">15895 8179 7864,'-10'-8'1544,"2"1"286,3 4 1,6-2-715,3 5 0,2-4-551,6 1 1,6-6-118,4 1 1,3-2-117,5-1 1,4-1-876,4 1 1,-1 1 403,-6 2 0,2-1-1441,-3 5 1,-2 0 334,-1 4 1245,-8 0 0,2 0 0,-3 0 0</inkml:trace>
  <inkml:trace contextRef="#ctx0" brushRef="#br0" timeOffset="196">16626 7619 8045,'0'-22'227,"0"4"-227,0 3 0,0 6 1415,0 1-903,5 6 0,-4-5 829,3 3-729,-3 3 0,-2 10-416,-3 10 0,-6 12-15,-5 3 0,-6 5-114,2 7 1,-1 3-183,1 1 0,-1 8 55,4-1 1,3-1 56,5-3 0,3-4-607,5 0 0,0-2 419,0-1 1,9-6-482,2-2 0,8-7 151,0-4 0,3-5-13,1-3 0,3-2-483,1-6 0,3-4 1017,-3-3 0,2 1 0,-1-2 0,3 0 0,-1-2 0</inkml:trace>
  <inkml:trace contextRef="#ctx0" brushRef="#br0" timeOffset="197">17014 8065 7989,'-11'-23'727,"-1"7"44,1 4-133,4 6 1,1 6 26,2 0 1,3 1-258,-3 3 1,3 3 185,1 9 1,0 7-142,0 7 0,0 4-326,0 4 1,0 2 97,0 2 1,0 1-233,0-5 0,5 1-27,3-1 1,0-2 2,0 2 1,2-4 0,-2-3 0,-2 0-5,2-4 0,-6 0-523,2-5 1,-3-4 271,-1-3 0,0-2-1783,0-2 883,0-4-31,0-2 0,-1-5 492,-3 0 0,2-5 725,-6-3 0,1-2 0,-5-1 0</inkml:trace>
  <inkml:trace contextRef="#ctx0" brushRef="#br0" timeOffset="198">16831 8145 7989,'4'-37'626,"0"3"1,6 7-187,1 0 1,5 3 14,3 2 1,2 2-90,-2 1 1,4 6 467,4-3 0,-3 5-304,3 3 0,1-1-93,-2 6 1,6-1-247,-2 4 0,2 0-156,-1 0 1,-4 0-266,-4 0 0,-5 5 232,-3 2 1,-7 7-521,-4 2 0,-6 4 288,-5-1 0,-7 6-158,-13 2 0,-2 1 98,-5-1 0,-1-3-495,1 2 1,1-3 113,3-4 0,3-2-793,8-6-275,3 1 1739,9-6 0,12-1 0,8-5 0</inkml:trace>
  <inkml:trace contextRef="#ctx0" brushRef="#br0" timeOffset="199">17596 7836 8038,'0'-17'0,"-3"0"651,-1 6 196,0-1 0,3 6 1600,-3 2-1807,3 3 1,-4 2-326,5 3 1,0 7-71,0 8 0,0 7-203,0 1 1,3 4 89,1 0 1,0-2-737,-4 1 0,4-4 133,0 0 1,-1 2-263,-3-1 1,0-4-2227,0-4 2959,0-5 0,0 2 0,0-4 0</inkml:trace>
  <inkml:trace contextRef="#ctx0" brushRef="#br0" timeOffset="200">17448 8042 8038,'0'-11'0,"0"-1"1710,0 1-1125,5-1 1,3 1-63,7 0 1,3 3-371,5 0 0,4 1-240,4-5 1,1 5-214,-2-1 0,3 6 276,-2-2 0,-4 2 24,0 2 0,-3-5 0,-1-1 0</inkml:trace>
  <inkml:trace contextRef="#ctx0" brushRef="#br0" timeOffset="201">18030 7722 8007,'-5'-23'0,"4"6"1039,-3 1 0,3 4 254,1 0 1208,0 1-1165,0 5-839,0 0-270,0 22 0,0 3 207,0 15 1,0 2-184,0 2 0,0-3-209,0 3 0,4 2-130,0-2 1,-1 3-283,-3-2 1,2-5-970,2-4 1,-3-4 635,3 0 1,-3-3-813,-1-4 0,0-2 218,0-6 1297,5-5 0,1 5 0,6-5 0</inkml:trace>
  <inkml:trace contextRef="#ctx0" brushRef="#br0" timeOffset="202">18225 7437 7955,'-18'-18'1611,"6"1"1,9 11-876,6 2 1,0 8-251,5 4 1,3 8 92,4 7 1,7 6-89,1 9 0,0 3-50,3 5 1,-2 1-727,-1 2 1,-5-1 358,-3 6 0,-7-10-310,-4 2 0,-3-3 133,-1 3 1,-5-5-682,-3 1 1,-6-6 310,-1-2 0,-4-1-428,4-6 0,-4-1-152,3-3 1,6-5 1052,6-3 0,-1-1 0,2 1 0,-1 3 0</inkml:trace>
  <inkml:trace contextRef="#ctx0" brushRef="#br0" timeOffset="203">18921 7745 8905,'-11'-29'2168,"-1"6"-1828,1 8-611,5 7 723,1 3 0,5 6-162,0 3 1,0 6 433,0 6 1,0 8-258,0-1 1,1 3-582,3 1 0,-3-3-29,3 3 1,1-3-676,-1-1 0,3-2-39,-3-2 0,0 1-1743,-4-4 2600,0-1 0,0-4 0,0 1 0</inkml:trace>
  <inkml:trace contextRef="#ctx0" brushRef="#br0" timeOffset="204">18739 7894 7993,'-7'-12'2577,"12"1"-2055,11-1 0,4 5-112,3-1 1,5 2-90,2-2 0,3-2-202,1 2 0,3-2-1252,-3-1 1,2 3 560,-9 1 0,0 4 572,0-1 0,-3-2 0,4 0 0</inkml:trace>
  <inkml:trace contextRef="#ctx0" brushRef="#br0" timeOffset="205">19287 7505 8095,'-12'-10'707,"6"6"1090,2-7-1157,3 7 0,1 0-59,0 8 1,0 4 237,0 7 1,1 4-282,3 8 1,-1-1-79,4 9 0,-3 0-168,4 7 1,-5 2-160,5-2 0,-5-1-186,0 1 1,-1-5-263,-2 1 1,0-3-146,0-1 1,0-4-618,0-4 0,-2 2-2137,-1-1 3214,1-1 0,-8-3 0,4 0 0</inkml:trace>
  <inkml:trace contextRef="#ctx0" brushRef="#br0" timeOffset="206">19881 7802 7891,'-5'-6'0,"-2"-4"0,-4 5 396,-1-3-171,1-2 0,0 5 236,-1-3 0,1 3-13,-1 5 1,1 0 499,-1 0 16,6 0-614,-4 0 0,9 1-57,-3 3 1,8-3-52,3 3 1,10 1 88,6-1 0,5 0-231,6-4 0,1-4-189,3 0 1,2-5-874,2 2 0,-3-2 529,-5 1 1,-5-1-1099,-2 6 1,-8-5 1530,-4 4 0,-7-5 0,-3 3 0</inkml:trace>
  <inkml:trace contextRef="#ctx0" brushRef="#br0" timeOffset="207">19766 7928 7948,'-6'5'0,"2"-4"635,8 3-287,-3-3 1,11-1 155,-1 0 1,2 0 236,6 0 1,-4 0-109,4 0 1,5-5-217,7-2 0,2 0-910,1 0 0,0 0 420,1 0 1,-2-2-2379,-3 5 2451,3-5 0,-9 3 0,4-6 0</inkml:trace>
  <inkml:trace contextRef="#ctx0" brushRef="#br0" timeOffset="208">20794 7414 8058,'0'-12'565,"0"1"1,0 0-61,0-1 0,0 1-55,0-1 0,-3 5 463,-1-1-591,-5 1 0,2 0-253,-4 3 0,-4 8 109,0 4 1,-6 8-111,2 7 1,-6 1 99,-2 7 1,4-1-148,4 4 1,7-1-35,0-2 1,6 1-144,6-6 0,0 1 80,0-4 1,10-2-44,5-2 0,6-3 88,1-9 1,8-2 63,4-5 1,0 0 121,4 0 0,-2-6-100,-2-5 1,0-2 186,1-6 0,-6 4-91,-3-4 1,-7 3-113,-3-3 0,-5 0-90,-3-4 0,-3 4-218,-5 0 0,-2 0-225,-1-4 1,-5 1 260,-7-1 1,1 5-909,-5 3 1,-4 2 434,-4 2 0,-3 4 259,3 3 1,-3 4-11,3 4 457,0 3 0,0 9 0,-3 2 0</inkml:trace>
  <inkml:trace contextRef="#ctx0" brushRef="#br0" timeOffset="209">20589 7757 8058,'0'6'1225,"1"-1"-693,3-5 0,-3 1-130,3 3 0,-3-1 116,-1 4 0,4 1-123,0 3 0,0 2-24,-4 2 1,0-1-216,0 5 0,1-1-256,3 1 1,2 1-118,5-5 1,5 4 261,-1-3 1,9-1-316,-1-4 1,2 1 157,-2-1 1,4-4 176,-1-4 1,5-1-105,-5-2 0,2 0 223,-1 0 1,-4-5 83,0-3 1,-2-1 106,-5 1 1,-1-6-88,-4 3 0,-4-3-70,-4 3 1,-1-2-458,-2-2 1,-2-3 195,-1-5 0,-9 0-478,-7 0 1,-4 2 291,-3 2 0,-5 2-271,-7 6 0,-3 5-183,-4 2 1,3 4-238,0 4 1,6 3 181,2 8 1,6-2 737,9 2 0,3 3 0,4 0 0</inkml:trace>
  <inkml:trace contextRef="#ctx0" brushRef="#br0" timeOffset="210">21628 7357 8058,'0'-12'0,"0"6"0,0-4 435,0 2 0,0-2 143,0-1 0,-4 3 767,0 0-555,-4 6 0,1-3-310,-4 5 1,-1 6 95,1 6 0,-3 5-162,3 10 1,-6 2-75,9 5 0,-3 1-93,7-1 0,-3 3-139,3-3 1,0 7 123,4-7 0,1 3-200,3-3 1,1 3-487,3-3 0,1 5 298,-6-8 0,6 3-421,-1-7 0,1-1 230,-2-3 0,2-5-96,-5-3 1,5-2 131,-1-2 1,-2-4-295,2-3 1,-2-2 93,2 2 0,2-3-30,-3 3 1,0-4-450,0-4 0,-3 2 990,4-6 0,-1 0 0,5-3 0</inkml:trace>
  <inkml:trace contextRef="#ctx0" brushRef="#br0" timeOffset="211">21422 7734 8058,'-7'-8'363,"-1"0"0,6 5 1436,-2-5-1171,3 6 1,6-7 34,2 5 0,5-1-411,3 1 0,4 1-20,8-4 1,-1 3-536,9-4 1,-6 2 252,9-2 1,-5 0-1214,5 4 1,-4-1 1262,-3 1 0,2 3 0,-4-5 0</inkml:trace>
  <inkml:trace contextRef="#ctx0" brushRef="#br0" timeOffset="212">22062 7243 8058,'0'-23'126,"0"4"252,0 0 542,0 5-141,0-3 252,0 11-423,0 1 1,0 6-509,0 3 1,-5 9 75,-3 9 0,-2 8 72,-1 8 0,-4 4-16,-1 7 1,-3-1-386,4 6 0,-4-2 414,4 1 1,0 1-355,3-4 1,6-1-102,2-3 0,3-1-19,1-4 1,1-3-225,3-7 1,2-3 212,6-5 0,3-4-580,0 0 0,5-9 363,-1 1 1,3-3 440,1 0 0,0-3 0,-1-5 0</inkml:trace>
  <inkml:trace contextRef="#ctx0" brushRef="#br0" timeOffset="213">22290 7722 8058,'-11'-11'1313,"5"5"-894,1 0 0,5 8-108,0 2 1,-4 7 315,0 8 1,0 4-150,4 3 1,0 4-35,0 4 0,0 4-423,0 0 1,4 4 98,0-4 1,0 0-192,-4-4 0,3 1 110,1-1 0,4-5-285,-4-2 1,1-3 102,-1-1 1,-3-2-421,3-2 0,-2-2-373,2-6 386,-3 1 0,4-5-1809,-5 1 2359,0-6 0,5 3 0,2-5 0</inkml:trace>
  <inkml:trace contextRef="#ctx0" brushRef="#br0" timeOffset="214">22313 7779 8058,'7'-22'603,"3"-1"176,-3 0 1,4 1-151,0 3 0,0-1 68,1 5 0,1-1-160,2 5 1,-3 0-139,4-1 1,0 6-137,-1 2 0,2-1-31,-2 1 1,-2 2-226,2 5 1,-7 0-191,-5 5 0,-1 0-229,-2 8 1,-7 1 63,-4 6 1,-6 0-495,-5 0 0,-6 0 111,-3 0 1,0 0 183,0-1 0,4-3-1207,8 0 1754,3-5 0,4 3 0,1-6 0</inkml:trace>
  <inkml:trace contextRef="#ctx0" brushRef="#br0" timeOffset="215">22804 7494 8058,'-5'-23'0,"3"5"1978,-6 3-781,6 2 93,-3 7-291,5 1-705,0 20 1,0-1-114,0 13 0,0-2-150,0 2 0,0-2-344,0 6 1,0-2 321,0 1 1,3-2-1132,1-5 1,0 0 522,-4 0 0,0-4 599,0 0 0,0-5 0,0 2 0</inkml:trace>
  <inkml:trace contextRef="#ctx0" brushRef="#br0" timeOffset="216">22656 7665 8058,'0'-11'212,"0"-1"1,1 2-170,3 3 1,6-2 525,5 5 0,2-1-200,-2 1 0,3 3-753,5-3 1,0 3-16,-1 1 1,1 0-506,0 0 904,-5 0 0,3-5 0,-3-2 0</inkml:trace>
  <inkml:trace contextRef="#ctx0" brushRef="#br0" timeOffset="217">22999 7391 8058,'0'-11'0,"0"-1"727,0 1 0,0 3 290,0 1 413,0 4-965,0 13 1,0 4-19,0 13 1,1-2-187,3 2 0,-3 2-15,3 5 1,-3-1-220,-1-2 0,4 2 88,0-3 0,-1 2-728,-3-2 1,0 0 383,0-4 0,0-6-1156,0 3 1,0-7 1384,0-1 0,5 3 0,2-1 0</inkml:trace>
  <inkml:trace contextRef="#ctx0" brushRef="#br0" timeOffset="218">23227 7231 8058,'0'-23'0,"0"2"449,0 2 1,1 6 677,3 5 0,-1 6-433,4-2 0,-3 4 104,4 4 1,3 7-283,4 8 0,2 4-220,-2 4 0,-4 6-64,1 5 1,-2 5-24,-6-1 1,0-1-345,-4 0 0,-2 1-4,-1 4 1,-5-5-44,-7-3 1,2-3-218,-2-1 1,2-1-436,2-2 0,-1 1-733,1-6 1,4-3 166,4-4 1400,1-5 0,2 3 0,0-6 0</inkml:trace>
  <inkml:trace contextRef="#ctx0" brushRef="#br0" timeOffset="219">23661 7425 8058,'0'-17'691,"0"0"864,0 6-1209,0 4 775,0 2 1,0 15-368,0 6-308,0-1-165,0 6 0,0-2-172,0 8-26,0-3 1,0 4-135,0-5 0,0-1-380,0-3 0,0 1-787,0-5 1,1 4 180,3-4 1037,-3 1 0,4 0 0,-5 2 0</inkml:trace>
  <inkml:trace contextRef="#ctx0" brushRef="#br0" timeOffset="220">23535 7540 8058,'0'-12'1437,"0"1"0,2 1-1156,1 2 1,8-1-342,4 5 1,5-3-67,-1 3 0,4 0 115,4 4 0,-3 0-880,2 0 1,1 0 111,-4 0 779,2 0 0,-7 5 0,5 1 0</inkml:trace>
  <inkml:trace contextRef="#ctx0" brushRef="#br0" timeOffset="221">24061 7277 8058,'0'-17'1502,"0"5"-1156,5 0 1322,-4 12-1016,4 7 0,-5 9 55,0 3 392,0 8-654,0-3 0,0 13-154,0-3-229,0 3 0,0-3-116,0 0 0,0 2-344,0 2 1,0-6-1327,0 2 0,-4-4 377,1 1 1347,-6 2 0,-3-9 0,-6 4 0</inkml:trace>
  <inkml:trace contextRef="#ctx0" brushRef="#br0" timeOffset="222">9442 9310 8021,'0'-7'1023,"0"2"1,1 5-460,3 0 0,2 7-127,6 4 1,-1 7 73,1 9 1,-5 2-353,1 5 1,-4 0 97,3 1 1,-4 0-392,1 3 0,-3-2 181,-1 2 1,0-3-208,0 0 0,0-6-206,0-3 1,0-3-1320,0-4 454,5 3 291,-4-10 0,8 1-272,-5-5 1212,5-6 0,-3-2 0,6-6 0</inkml:trace>
  <inkml:trace contextRef="#ctx0" brushRef="#br0" timeOffset="223">9796 9401 8052,'0'-11'191,"0"-1"47,0 1 0,0-1 1859,0 1-1486,0 0 1,0 3 725,0 0-893,0 6 0,0-2-453,0 8 1,-1-2-57,-3 6 1,1 0 10,-4 3 0,-1 0 53,-3 1 1,-4 3 164,-1 0 0,1 1-412,4-5 1,-1 0 50,1 1 1,1-1 26,2 1 0,3-1 134,5 1 0,0-1 142,0 0 1,5 2-54,3 2 1,7-2 11,4 2 0,4-3-36,3-5 0,0 2 9,4-5 1,-1 4-55,2-5 1,-3 2 58,-5-1 0,-2 1-141,-2 3 0,-3 2 71,-9-2 0,-2 6-177,-5 1 0,-5 4-68,-2-4 0,-13 5-66,-2-1 0,-5 2 53,0-2 1,-1 1-140,-2-5 1,-2 3-39,6-6 0,-1 1 81,4-5 0,9-3 381,3-1 0,7-3 0,-1-1 0</inkml:trace>
  <inkml:trace contextRef="#ctx0" brushRef="#br0" timeOffset="224">10744 9401 8048,'-5'-10'798,"-3"2"0,1 3-269,-5 5 1,-2 3 281,-9 4 1,-3 1-292,-1 7 1,1 4-29,3 4 0,1 0-213,3 4 0,6 1-212,6-2 0,4 6 8,-1-2 0,8 0-138,4 0 1,7-5-86,4 2 1,4-8 140,4-4 1,6-3-139,5-5 1,1-2-49,-1-5 0,-1-5 252,5-2 1,-5-5 70,1-3 1,-3-3 236,-1-4 1,-4 2-69,-4 1 0,-7 0 81,-4-3 0,-3-3-280,-4-1 1,-5 0 54,-6-4 0,-6 1-925,-10-2 1,-7 1 455,-12 7 0,-4 3-519,-7 8 1,-3 7-1326,-5 5 2158,0 10 0,-3 4 0,3 5 0,2 0 0</inkml:trace>
  <inkml:trace contextRef="#ctx0" brushRef="#br0" timeOffset="225">11429 9310 7958,'-6'-12'1833,"1"6"-1276,5 1 1,0 7-9,0 6 0,4 2-171,-1 13 0,6-1-158,-1 8 0,-3 1-165,-1 3 0,1 0-195,-1 0 0,-1 1-189,-3-1 0,0-5 264,0-2 0,0-4-1277,0-4 0,0-3-238,0-4 1580,6-1 0,-5-5 0,4-1 0</inkml:trace>
  <inkml:trace contextRef="#ctx0" brushRef="#br0" timeOffset="226">11349 9550 7958,'2'-8'148,"1"0"1,0 6 306,5-2 1,-5-1-63,5 1 1,-4 0 167,3 4 0,1 0 62,3 0 1,6 2-199,2 1 1,4-1-405,3 2 0,0-3 63,4-1 1,5 0-229,3 0 0,-2-1-300,-5-3 0,-2-1-649,-2-3 1,-8-2 1092,0 2 0,-5-2 0,-3-1 0</inkml:trace>
  <inkml:trace contextRef="#ctx0" brushRef="#br0" timeOffset="227">11452 9401 8005,'0'-11'616,"0"-1"-431,0 1 0,1-1 734,3 1 1,6-2-205,6-2 0,9 1-130,2-5 1,6 0-298,5-4 0,-2 4-33,6 0 1,-5 5-1069,1-1 1,-2 4 563,-2 3 0,-5-1 249,-2 5 0,2-5 0,0 3 0</inkml:trace>
  <inkml:trace contextRef="#ctx0" brushRef="#br0" timeOffset="228">12651 9218 7938,'-11'-17'1022,"-1"1"-511,1 9 206,5 2 514,1 5-247,-1 0 1,1 6-452,-2 5 1,2 6-171,5 6 0,1 1 17,3 3 1,3 2-94,9 5 1,-4-4-319,4 1 1,0-6 91,-1 2 1,4-3-763,-3-1 0,-1-5-1148,-4-3-1519,1-2 3368,-6-2 0,-1-5 0,-5-1 0</inkml:trace>
  <inkml:trace contextRef="#ctx0" brushRef="#br0" timeOffset="229">12389 9276 7911,'-12'-11'184,"1"4"0,4-3-61,4 2 954,1-2 1,4 0-244,1 2 1,9-2-71,7 2 0,7 2-320,5-2 1,6 1-163,1-5 0,8 1-358,-5-1 0,6 1 131,-5 0 0,1-1 0,-1 1 0,-4-4-94,-7-1 0,0 1-127,-4 4 1,-5 1-137,-7 2 86,-2-2 1,-6 8 32,1-1 1,-6 3 140,2 3 0,-3 5 257,-1 7 1,0 4-69,0 8 1,-1 2 35,-3 5 1,3 2-81,-3 2 1,3-2-76,1 2 0,0-3-52,0-1 1,4-1-225,0-2 1,5-3-401,-2-5 1,2-2-65,-1-2-1561,2 3 1088,-4-9 1185,6-2 0,-1-6 0,0-5 0</inkml:trace>
  <inkml:trace contextRef="#ctx0" brushRef="#br0" timeOffset="230">13199 9081 7874,'0'-17'2277,"-5"0"-1608,4 11 1,0 2 288,5 8 0,1 6-430,-1 5 1,-2 5-40,6-1 0,-5 8-395,5 4 1,-2 0-438,2 0 1,2 0-37,-2-4 0,-2 4 314,2-5 1,-6 1-1286,2-4 1,-3-2 76,-1-2 1273,0-2 0,-5-1 0,-1 2 0</inkml:trace>
  <inkml:trace contextRef="#ctx0" brushRef="#br0" timeOffset="231">12982 9390 7890,'-7'-2'1227,"-1"-1"1,7 1-598,1-1 0,5 0 411,6-1 1,1 3-463,-1-3 1,7-1 295,5 1 1,5-6-451,6-1 1,4-1-353,0-3 0,2 1-415,-2-1 0,1 2-685,3-2 1,-4 4-1193,-8 3 1,-2 3 2218,-5 5 0,0 0 0,0 0 0</inkml:trace>
  <inkml:trace contextRef="#ctx0" brushRef="#br0" timeOffset="232">13519 9138 7927,'-11'-22'604,"-1"-1"1,6 5-205,2 3 1,3-2 102,1 2 267,0 0 0,1 5 230,3 2-450,-3 3 0,9 6-183,-2 3 0,2 4 26,2 7 0,-1 3-147,1 5 0,-1 4-205,0 4 0,-1-2-264,-2 2 0,2-2 249,-2 1 1,2 2-233,1-5 1,-3-2 93,0-6 0,3 1-573,4-5 0,2 1 296,-2-5 1,-1-5-379,5-2 1,-1-2-114,1-2 1,1 0-931,-5 0 1810,1 0 0,-5-6 0,0 0 0</inkml:trace>
  <inkml:trace contextRef="#ctx0" brushRef="#br0" timeOffset="233">13622 9367 8000,'-11'-4'427,"-1"0"0,2-1-214,2 1 1,2 3 1779,2-3-1145,3-2 0,-3 5 9,8-3 0,4-2-574,7-2 1,8 2-373,7-2 0,8-1-1007,4-6 1,1 1 718,-1-5 1,0 5-1116,-8-1 1377,3 2 0,-13 2 0,4-1 0</inkml:trace>
  <inkml:trace contextRef="#ctx0" brushRef="#br0" timeOffset="234">13565 9116 7984,'-6'-12'0,"1"1"0,5-1 0,2 5 0,6-1 0,1 1 1152,10-5 1,1-1-518,7-2 1,3 1-289,8-5 0,3 4-844,4-4 1,1 5 32,0-1 1,-4 3 231,-1 5 0,1-9 0,4 4 0</inkml:trace>
  <inkml:trace contextRef="#ctx0" brushRef="#br0" timeOffset="235">14833 9104 8009,'-5'-23'1092,"-1"2"-944,-1 2 0,2 2-373,5 6 1,-1 4 1511,-3 4 1,1 1-532,-4 2 1,-1 2-284,-3 1 1,3 9-188,0 7 0,2 4-230,-2 3 0,3 6-53,5 2 1,2 8-94,1-4 1,0 0 147,5 1 1,-1-4-170,5-1 0,-1-5-796,0-2 0,0-3 369,-4-1 1,2-5-2258,-5-3 2795,5-2 0,-8-2 0,4 1 0</inkml:trace>
  <inkml:trace contextRef="#ctx0" brushRef="#br0" timeOffset="236">14730 9344 8009,'0'-11'626,"0"-2"177,0-2 0,6 2-109,6-2 1,0 2 87,7 2 0,0-1-322,4 1 0,5 1-147,3 2 0,-2-2-436,1 2 0,-1-1 140,2 2 0,-1-2-1217,-7 5 0,1-1 299,-8 1 901,-1 3 0,-4-9 0,1 3 0</inkml:trace>
  <inkml:trace contextRef="#ctx0" brushRef="#br0" timeOffset="237">14810 9093 7919,'-12'-18'979,"1"3"1,5 2-389,2 2 1,8 3-193,3 0 1,1 2 147,3-2 1,1-2-140,11 3 0,3-3-159,12-2 0,-1 1-432,5-1 1,2 5 186,2-1 1,1 6-620,-9-2 0,4-1 425,-4 1 1,-4 0-320,-3 4 0,-2-1 204,1-3 1,-6 3-33,-5-3 0,-5 3-225,2 1 516,-9 5 0,-3 5 259,-8 5 0,-7 5 85,-8-1 1,-3 4 230,-1 4 1,4 1-256,0 2 1,2 3 38,-2-2 0,2 3-23,6 4 1,-1-4-212,1 1 1,1 1 6,2-5 0,3 1-46,5-6 1,0-3 35,0 0 0,5-2-171,3-5 0,6-2 55,1-7 0,5-2 85,-1-5 0,4-1 179,4-3 1,-2-2-50,5-5 0,0-6 83,0-2 0,2-3-98,-5 0 0,-2-3-20,-6-1 1,0 0-162,-8-4 0,2 3 96,-9-3 1,-2-1-271,-5-3 1,-5 5 85,-7 2 1,-4-1-344,-8 2 1,-2 0 168,-5 7 0,3 4-601,1 7 1,6 3 62,1 5 1,2 3-149,10 5 1,-2-1 968,10 8 0,-1 3 0,4 0 0</inkml:trace>
  <inkml:trace contextRef="#ctx0" brushRef="#br0" timeOffset="238">15826 9127 7950,'-5'-18'1760,"4"7"0,-8 11-1026,5 7 1,-3 4 147,3 0 1,0 4-358,4 0 0,0 7-183,0 1 1,0 1-255,0 6 1,0-3 115,0 4 1,4-6-648,0 2 0,3-3 25,-3-1 1,4-2-321,-5-2 0,5 1 52,-4-4 1,1-2-1765,-1-7 774,-3 3 1216,4-8 0,-5-2-172,0-8 0,4-3 632,0-5 0,5-1 0,-3-6 0</inkml:trace>
  <inkml:trace contextRef="#ctx0" brushRef="#br0" timeOffset="239">15861 9196 7939,'0'-31'-340,"0"1"1,0 4 919,0 0 1,0 3-126,0 4 1,1 2 619,3 6 0,-2-1-247,6 1 0,1 3 54,6 1 1,-1 4-486,5-1 0,0 3-177,4 1 1,-4 0-234,0 0 0,-1 1 76,1 3 1,1 3-312,-5 4 0,-1 0 262,-6 1 0,1 4-241,-6 3 0,1 3-195,-4 1 0,-5 0-321,-2-1 0,-9 1 302,-3 0 1,-4 0-53,-3 0 0,2 0 249,-3 0 1,3-1 17,1 1 1,4-1 154,0-3 0,9 1-128,-2-5 1,9 4 144,-1-3 0,3-1 76,1-4 0,8-1 78,4-2 0,7 1-257,0-5 0,6 0 70,2-4 1,3-2-129,-3-2 0,3 2 75,-3-6 0,4 1 212,-5-5 1,1 1-77,-4-1 0,0 1 339,-1 0 1,-4 3-78,-3 0 0,-2 1 416,-1-5 115,-1 1 0,-5-1-295,-2 1 0,-3 0 221,-1-1 1,0 1 185,0-1-125,0 1-506,0 0 1,0 3-306,0 0 0,-1 6 80,-3-2 75,3 3-704,-4 1-618,5 0 906,5 0 1,1 0-125,6 0 1,-1 0 130,1 0 1,-1 0 11,0 0 0,5-2 154,-1-1 1,5-4 153,-1-4 1,3-1 85,1 1 1,-2-4-76,-2 0 1,3-2 445,-3 2 0,-1 1-199,1-5 1,-5 5 388,1-1 1,-4 2 165,-3 2-4,2-1-162,-9 6-581,4 1 0,-6 14-49,-3 2 0,2 8 75,-6 0 1,6 3-116,-2 0 1,3 3 57,1 1 1,1-2-383,3 3 0,1-3 172,2-1 1,2 0-840,-5 0 0,4-4-130,-5 0 0,5-4-462,-4 4 0,0-5 1575,-4 1 0,0-2 0,0-2 0</inkml:trace>
  <inkml:trace contextRef="#ctx0" brushRef="#br0" timeOffset="240">17619 8876 7888,'7'-17'55,"-1"5"1,-2-4 1729,-3 4-637,4 0 487,-5 1-633,0 4-568,0 2 0,-1 5-172,-3 0 1,-1 5-216,-3 3 0,-2 6 83,3 1 0,0 6-85,0-2 0,4 2-261,-1 2 0,3-1 179,1-3 1,3 2-489,4-2 1,2 2 238,10-2 1,0-3-105,4-4 0,4-6 110,-1-2 0,6-3 319,-2-1 1,-2-9 1,-1-2 1,-3-5 165,-1 1 0,-5 1-64,-3-5 1,-4 4-94,-3-4 1,-3 4-43,-5-4 0,0 0 52,0-4 0,-2 0-661,-6 0 0,0 2 270,-7 1 0,-1 0-577,0 5 0,1 5 225,4 6 1,-4 4 95,-1 4 1,-4 3 185,1 9 1,1-2 400,-1 5 0,1 0-74,-1 4 0,3-1 74,4 1 0,1-4-12,0 0 0,-1-1 12,1 1 0,3 1 433,1-4 0,3-1 416,-4-4 399,6 1-409,-4-1 0,6 1-329,0-1 0,2-3 68,2-1 0,-3 5-155,3 3 1,-3 5 341,-1-1 1,0 4-282,0 4 1,-5-3 145,-3 2 1,2 2-270,-2-1 1,6 0-153,-2-5 0,-1 5-311,1 0 0,1-2 132,7-6 1,6 1-7,6-4 0,5-2 138,2-7 0,4-2-304,3-5 0,7-1 7,-3-3 0,4-6 93,0-5 1,-6-4 94,2 4 1,-8-6 122,-3 2 1,-6-2-337,-5-2 1,-6-4 95,-2 1 0,-3-6-578,-1 1 0,-9-2 310,-2-1 1,-8 5-345,0 2 1,-8 4 237,-3 4 1,-3 8-857,-2 7 1,2 3 129,3 1 1164,2 5 0,0 6 0,-1 7 0</inkml:trace>
  <inkml:trace contextRef="#ctx0" brushRef="#br0" timeOffset="241">18385 8750 8095,'-7'-6'169,"-3"-4"0,7 3 342,-4-4 1,4 3 78,0 1 0,1 3 205,2-4-88,0 6 0,0-2-206,0 8 0,2 8-76,1 11 1,0 5-228,4 6 0,-4 1-105,1-1 0,1 4-112,-1 0 1,0 0-304,-4-4 1,0-1-117,0-2 0,0 1 231,0-6 0,-2 0-1096,-2-7 0,3-3 556,-3-4 1,2-2-1026,-2-3 643,3-2 1129,-4-5 0,5 0 0,5 0 0,1 0 0</inkml:trace>
  <inkml:trace contextRef="#ctx0" brushRef="#br0" timeOffset="242">18487 9081 8080,'12'-16'0,"-1"3"121,1-2 0,-5 2 869,1 2 122,-6-1 538,3 1-949,-5 5 1,-10 6-273,-5 7 0,-5 8-24,-3 5 0,-5 2-117,-2 5 1,2-3-77,1 3 1,4-3-152,4-1 1,4-4-236,7 0 1,3-1-41,5 1 0,5-2-311,3-1 0,6-8-160,1 4 1,5-8 307,-1 0 0,4 1-201,4-2 1,-4 0 161,0-7 1,-1 2-211,-3-6 0,2 4 626,-2-3 0,2-1 0,-3-3 0</inkml:trace>
  <inkml:trace contextRef="#ctx0" brushRef="#br0" timeOffset="243">18990 8842 7936,'-4'-18'1594,"0"3"-550,0 2 185,4 6-654,-5 2 0,3 16-38,-6 4 1,2 6-202,-2 6 0,-1 2-36,6 5 1,-5-3-595,4-1 0,-1 1 257,1 3 0,3-5-1027,-3-2 1,3-3 560,1-1 1,0-4-1104,0 0 0,0-9 1606,0 2 0,5-4 0,1 4 0</inkml:trace>
  <inkml:trace contextRef="#ctx0" brushRef="#br0" timeOffset="244">18807 9013 7936,'-1'-8'342,"-3"1"196,3 4 0,-4-3 982,5 2-1059,0 3 0,5-4-161,2 5 1,9-4-81,3 0 1,7-4-529,5 5 0,3-5-284,4 4 1,-4-3-1656,1 3 2247,-1-5 0,-5 2 0,5-4 0</inkml:trace>
  <inkml:trace contextRef="#ctx0" brushRef="#br0" timeOffset="245">19458 8784 7997,'-15'-7'547,"0"-1"-383,-1 6 1,6-2 754,3 8 1,-4 2-369,4 5 0,-2 2 612,1 2 1,2 4-416,2 8 0,3-2-190,-3 6 1,3-1-506,1 5 1,1-2-384,3-3 1,1 3-1123,3-3 0,3-2 904,0-1 1,1-3-1331,3-1 1878,3 0 0,-5-5 0,3-2 0</inkml:trace>
  <inkml:trace contextRef="#ctx0" brushRef="#br0" timeOffset="246">19812 9378 8305,'0'-6'4207,"0"1"-5215,0 5 1008,-5 0 0,-1 5 0,-6 1 0</inkml:trace>
  <inkml:trace contextRef="#ctx0" brushRef="#br0" timeOffset="247">5902 11251 8155,'0'-11'228,"0"-1"1,0 5 40,0-1 1,0 1-28,0-5 0,0 1 423,0-1 0,-2 2-110,-2 3 1,3-4 51,-3 4 1,-2 2-167,-2 1 0,-2 3 2,-1 1 0,-6 2-165,-2 6 0,-2 10-21,-2 12 0,0 4-199,0 4 1,2 2 137,2 2 0,2-1-131,6-6 1,4 2-95,4-7 0,1-2-240,2-1 1,7-7-16,4-1 0,7-5-188,8 1 1,4-7 51,4-4 0,-1-4 103,-3-4 0,7-4 308,-3-7 0,3 1-159,-3-5 1,-1 0 122,-2-4 1,1-1 100,-6-3 1,0 3 189,-7-3 0,1 2-28,-5-2 0,0-2 111,-3-5 1,-1 0-74,1-1 0,-2-3-78,-3 0 1,0-2-13,-3 5 0,-3 5-39,3 11 1,-3 2 587,-1 6-514,0 5 0,-4 12-267,0 13 1,-3 5-62,3 10 0,-4-1 83,5 9 0,-5-4-104,4 4 0,0-5 55,4 1 1,0-4-223,0-3 0,0 1 91,0-6 0,0 1-438,0-4 1,0-5-288,0-3-12,5-8 871,-3-2 1,7-7-70,-6-6 1,1-3 510,-4-8 0,4-4-252,0 0 0,1-1 371,-1-6 1,-3 3-213,3-4 0,-2 1 179,2-4 1,-3-2-109,3-2 1,-3 1-104,-1-5 0,4 2-75,0-2 0,0 5-39,-4 11 0,0 0 189,0 11 1,1 5-100,3 6 1,-2 9-408,6 6 1,0 11 112,3 8 0,1 10 37,-1 6 0,0-1-38,1 5 0,0-7-114,4-1 1,-4-2-159,4 2 0,0 1-402,-1-5 1,1-3-136,-5-5 1,0-4 362,1 0 0,-5-7-1533,1-4 2071,-5-2 0,7-1 0,-4-1 0</inkml:trace>
  <inkml:trace contextRef="#ctx0" brushRef="#br0" timeOffset="248">6290 11457 10740,'13'0'540,"2"0"0,3 0-289,4 0 0,6-6-579,3-6 0,6-1-219,1-6 1,3 4-536,-2-4 0,-1 5 1082,-4-1 0,0-3 0,0 0 0</inkml:trace>
  <inkml:trace contextRef="#ctx0" brushRef="#br0" timeOffset="249">6987 11034 7966,'-12'-6'584,"1"2"1,-5 3-78,1 1 1,-5 0-131,1 0 0,-1 0 230,1 0 0,-3 1-164,3 3 1,-3 2 7,0 6 1,-1 4-52,0 3 1,1 3 40,3 1 0,-1 0-394,5-1 1,5-3 83,6 0 1,2-5-278,2 2 1,11-1 177,4-4 0,5 3-243,3-6 0,4-3 55,-1-1 1,6-3 42,-2-1 1,-2 0 34,-1 0 0,-3 0 42,-1 0 0,-1 4-46,-3 0 1,-3 5 71,-4-2 0,-6 3-190,-2 2 0,-3 3 72,-1 0 1,-1 5-117,-3-1 0,-6 2 48,-6-2 1,0 2-34,1-2 0,1-1-24,-5 1 0,5-6 19,-1-2 0,-2 1-170,2-5 1,0-2-285,3-1-678,1-2 459,-1-2-249,6 0 1156,1-6 0,15 0 0,3-5 0</inkml:trace>
  <inkml:trace contextRef="#ctx0" brushRef="#br0" timeOffset="250">7215 11171 7966,'6'-16'355,"3"3"182,-5-2 0,1 2 511,-1 2 1,-3 3 887,3 1-1372,-3 4 1,-1-1 385,0 8 0,4 4-404,0 7 1,1 4 89,-1 8 0,-2 1-199,6 2 1,-4 3-650,3-3 1,-4 2-30,1-1 1,2 0-207,2-4 1,-2-2-305,2-6 0,-1-2 333,5-6 0,-1 1-154,0-1 0,5-4 124,-1-4 0,4-1-439,-4-2 0,4-2 361,-4-1 0,1 0-447,-5-5 0,0 1 973,1-5 0,-6-4 0,-1-2 0</inkml:trace>
  <inkml:trace contextRef="#ctx0" brushRef="#br0" timeOffset="251">7169 11263 7952,'-11'0'3109,"-1"5"-1514,6-4-1105,1 4 1,6-1 276,3 0 0,7 0-313,9-4 0,6 0-7,5 0 0,2-5-396,1-3 1,1-6-410,3-1 0,-2-4-778,2 3 1,-7 0 744,-5 1 1,-6 2-1343,0-2 1,-10 1 144,1-1 1588,-7 2 0,1-9 0,-5 5 0</inkml:trace>
  <inkml:trace contextRef="#ctx0" brushRef="#br0" timeOffset="252">7169 11011 7952,'-16'12'791,"4"-1"1,6-3-4,6 0-597,0-1 0,9 0 430,2-4 0,13-1 764,3-2 0,5-2-900,2-1 1,5-4-236,3-4 0,-1-1-880,1 1 1,-2 1 468,2 2 0,-6-1-1721,-6 5 0,-1 1 1882,2 3 0,-3-5 0,-5-2 0</inkml:trace>
  <inkml:trace contextRef="#ctx0" brushRef="#br0" timeOffset="253">8334 10932 8010,'0'-12'0,"0"-1"0,0-2 0,0 3 495,0-4 0,0 0 189,0 1 0,0-1 119,0 5 1,5-1-26,3 1 1,2 5-301,1 2 1,1-1-44,-1 1 1,2 0-141,2 4 1,-1 0 147,5 0 0,-4 1-149,4 3 1,-5 3-230,2 4 0,-4 4 4,0 1 0,-6 8-126,-2-2 0,-3 9-413,-1-1 0,-1 3 308,-3 2 1,-4 3-229,-7 0 1,-3 0 143,-4-4 0,-1-1-345,0-2 0,1 0 187,3-4 1,-1-2 242,5-6 0,0 2 80,3-6 0,6 0 237,2-3 1,-1-5 491,1 1-498,0-6 0,9 3 232,3-5 1,3 0-145,5 0 1,1-3-48,6-1 0,4-5-243,0 1 0,3-1-220,-3 2 0,-1-3-233,-3 2 0,-4 2-552,0-2 0,-5 6-492,1-2 0,-2-1 1549,-1 1 0,-1-5 0,0 3 0</inkml:trace>
  <inkml:trace contextRef="#ctx0" brushRef="#br0" timeOffset="254">9077 10863 8095,'-12'-18'0,"2"2"1266,2 4-905,3 1 1,4 1 2068,-3 2-1760,3-2 0,-5 5-101,2-3 1,2 2 37,-1 2-587,1 3 1,7-4-1209,3 5 0,-2 0 760,2 0 0,0 5 428,3 2 0,1 4 0,-1 0 0</inkml:trace>
  <inkml:trace contextRef="#ctx0" brushRef="#br0" timeOffset="255">9134 11228 7977,'-7'12'0,"2"-1"0,5 1 858,0-1 0,0 1-148,0-1 0,-4-3-2,1-1 1,-1 1-767,4 3 0,0 1-23,0-1 81,0 1 0,0 4 0,0 2 0</inkml:trace>
  <inkml:trace contextRef="#ctx0" brushRef="#br0" timeOffset="256">9762 11057 7962,'1'-13'-720,"3"6"0,-2 4 446,6 3 0,-2-5 274,2-2 0,-3 0 1444,-5 0-295,0-1-318,0-3-485,0-1 0,0 7 116,0 5 0,4 8 226,0 11 1,5 6-255,-2 13 0,-1 4-141,2 8 0,-4-3-70,4 2 0,-5-2-142,5-1 0,0-1 170,3 1 0,-3-2-29,-1-2 1,1 1 0,3-4 0,-1-3 27,-2-5 1,1 1-1793,-5-6 1,3-3 715,-3-4 0,0-5-9,-4 1 0,0-6 323,0-1 0,-5-6-145,-3 2 0,2-3 312,-2-1 0,2-5-69,-2-2 0,-2-7 414,3-2 0,0-4 0,0 1 0,0-2 0,0-2 0,-2-5 0,5-3 0,-4-2 0,5-1 0,-5-5 0,4-3 0,-4-5-100,5 1 0,-2-6 59,1 7 0,3 0 641,-3 3 0,2 7-138,2 0 1,6 2 6,1 7 0,3 4 329,2 7 1,0 0-296,4 3 0,1-2-9,6 7 0,0 0-159,0 0 0,1 4-29,3-1 1,-3 3-95,2 1 1,-1 0-106,-3 0 1,-4 7-52,-3 4 1,-7 4-181,-4 4 0,-5 8-12,-7 0 0,-6 0 91,-13 4 1,-2-2-305,-5 2 1,-5 0 135,-3-4 1,2-2-100,2-6 0,8 2-169,3-6 0,8-1-853,4-7 626,2-1 1,8-6 707,5 0 0,15-11 0,9-1 0</inkml:trace>
  <inkml:trace contextRef="#ctx0" brushRef="#br0" timeOffset="257">10755 10749 8110,'0'-12'746,"-5"1"178,4 0 0,-4 3 1658,5 0-1889,-5 6 1,4 3-195,-3 10 0,3 10-196,1 5 1,0 6-218,0-1 1,0 2-92,0 1 1,3 0-213,1 0 0,4-3-137,-4-1 1,3-4-495,-3 0 1,1-2-1003,-1-1 0,-3-5 156,3-3 1694,-3-2 0,4-2 0,2 1 0</inkml:trace>
  <inkml:trace contextRef="#ctx0" brushRef="#br0" timeOffset="258">11292 10737 7962,'-1'-17'664,"-3"1"180,3 4 0,-6 2 163,4 2 1,-4 3-436,-4 5 1,-1 0-3,1 0 1,-2 0-161,-2 0 0,2 5-392,-2 3 0,1 2 8,-1 1 1,1 4 26,-5 1 1,1 3 65,-1-4 0,3 1-224,4 0 0,1-4-194,-1 3 0,6-2 103,2-1 0,3 0 125,1 4 0,9-4 39,2 3 0,12-1 218,0 2 1,6-4 8,-2 4 1,3-4 29,-3 0 1,0-1-21,-5 0 0,-4 1-92,-3-1 0,2 1-136,-2-1 0,-1 1 113,-6-1 1,-2 0-114,-2 1 1,-3-1 54,3 1 1,-4 3 2,-4 0 0,-3 4-93,-9-4 0,-1 6-171,-6-2 1,-4 1-789,0-1 1,-6 3 512,-1-3 1,0-2-504,-4 2 0,2-5-80,2 2 994,5-4 0,1 0 0,5-1 0</inkml:trace>
  <inkml:trace contextRef="#ctx0" brushRef="#br0" timeOffset="259">12583 10794 8098,'-17'-1'-487,"6"-3"0,4 2 805,7-6 0,0 4-54,0-3 1,0-1 294,0-3 0,0 3 364,0 1-536,0-1 0,-1-3-14,-3-1 0,-1 5 107,-2-1 1,-5 5-116,1 0 1,-1 1 76,-3 2 1,-3 5-189,-1 3 1,3 2-4,1 2 0,-2 5-139,2 6 1,1 0 96,6 4 1,2 2-106,2 1 1,4 3 17,0 2 1,3-6-90,8-3 1,-1 1-58,9-4 1,2 1-132,5-9 0,0 0-4,4-3 1,-3-6 84,3-2 1,-4-3 73,0-1 0,2-6 9,-1-5 0,0-2 105,-5-6 0,-3 0-148,0-4 0,-5 0 14,2 0 0,-9-1 6,-3-3 0,-3 2-103,-1-5 1,0-1-413,0-3 1,-9 0 215,-2-1 1,-8 2-710,0 3 1,-8 3 380,-3 8 0,-3 8-393,-1 7 0,1 5 76,2 7 958,3 0 0,10 18 0,2-2 0</inkml:trace>
  <inkml:trace contextRef="#ctx0" brushRef="#br0" timeOffset="260">13017 10715 8082,'-5'-13'564,"3"-2"-145,-8 13 1,5-1 565,-2 6 0,-4 5-380,4 7 1,0 4 102,0 8 1,4 3-301,-1 8 1,3-1-174,1 5 0,0-1-511,0 1 0,1-3 284,3-5 1,0-3-897,8-1 1,-7-6-12,6-1 0,-2-5-1632,2-7 2531,-4 1 0,8-1 0,-2 0 0</inkml:trace>
  <inkml:trace contextRef="#ctx0" brushRef="#br0" timeOffset="261">12994 10749 8035,'0'-15'438,"0"-1"1090,0 1-150,0 4-665,5 4 0,3 2-165,7 5 1,3 2-145,4 1 1,5 4-387,0 4 0,7 4 76,-4 1 0,6 4-378,-6-1 1,-5-1 263,-3 1 1,-3 0-140,0 4 0,-7 3-102,-8 1 1,-4 1-331,-4-2 0,-8 0 232,-7 4 0,-7-3-3,-5 3 0,-3-4 13,-4 0 1,2-1 156,-2-3 0,7-4-21,0-3 0,11-3-108,1-5 321,5-2 0,8-5 0,0 0 0</inkml:trace>
  <inkml:trace contextRef="#ctx0" brushRef="#br0" timeOffset="262">13599 10703 7955,'0'-11'391,"-4"-1"-274,1 1 0,-1 3 1716,4 1-1120,-5 4 1,0 3-79,-3 8 1,3 8-297,5 7 0,-4 5-103,0 6 1,1 0-316,3 1 0,1 3 112,3 0 0,-3 0-660,3-4 0,1-3 444,-1-1 1,1-6-1098,-2-1 0,-1-1-839,1-7 2119,-1 0 0,-2-9 0,0 0 0</inkml:trace>
  <inkml:trace contextRef="#ctx0" brushRef="#br0" timeOffset="263">13451 10692 7955,'-5'-18'0,"2"-2"0,-5 4 0,7 2 995,1 7 0,5-2-413,7 5 1,0 0 230,4 4 0,6 0-283,9 0 0,2 5-128,1 3 1,4 2-476,0 2 1,0 4 145,-3 3 1,-2 3-299,-3 1 1,-6 1 223,-5 2 0,-9-2-103,2 3 0,-10 2 12,-2 2 1,-10 2-337,-9 1 0,-9 0 69,-6 0 1,0-3-26,-4-1 1,2-3-330,2 3 0,1-5 234,2-3 0,6-4-1657,10-6 1229,0-6 907,13-1 0,7-5 0,8 0 0</inkml:trace>
  <inkml:trace contextRef="#ctx0" brushRef="#br0" timeOffset="264">13965 11103 13618,'-7'0'1688,"2"5"0,5-3-3342,0 6 1126,0-5-538,0 7 1066,0-9 0,0 9 0,0-3 0</inkml:trace>
  <inkml:trace contextRef="#ctx0" brushRef="#br0" timeOffset="265">15210 10680 8014,'-12'-23'0,"2"6"1278,2 1-384,-2 4 193,9 5-564,-4 2 1,5 13 276,0 7 1,0 8-154,0 11 0,0 11-223,0 4 0,4 2 13,-1 2 0,3-1-191,-3 2 0,2-2-115,3-3 0,2-2 97,-2 3 0,2-7-402,1-1 0,0-9-67,-4 1 1,2-8-257,-5 1 0,3-4-384,-3-4 1,0 1-62,-4-4-326,0-1 0,-1-5-181,-3-2 1517,3-3 0,-9-5 0,3 0 1</inkml:trace>
  <inkml:trace contextRef="#ctx0" brushRef="#br0" timeOffset="266">15221 10806 8083,'-1'-22'0,"-3"3"0,3 2 919,-3 1 1,3 4-322,1-4 1,1 2 353,3-1 0,2 3-379,5-4 0,10 4-110,2 0 1,8 1-269,4-1 1,-1 2-80,4 3 1,-3 1-176,0 6 1,-10 6 99,-2 1 0,-9 8-512,-3 4 0,-6 4 304,-8 4 1,-5-2-497,-7 6 0,-8-2 69,-8 1 1,-2 2-59,-1-5 1,-4-1 188,0-3 1,1-4-74,7 0 1,2-6-1017,5-2 1552,5-4 0,2-2 0,4 1 0</inkml:trace>
  <inkml:trace contextRef="#ctx0" brushRef="#br0" timeOffset="267">15758 10669 8088,'-2'-15'763,"-1"-1"0,1 5-276,-1 3-395,1 1 0,2-1 1280,0 1 1,2 4-596,1-1 0,4 3-607,4 1 1,7 0-202,5 0 1,1 0-258,6 0 0,-4 0-282,0 0 0,-2 0-1941,-1 0-96,-5 0 2607,-1 0 0,-6-5 0,0-2 0</inkml:trace>
  <inkml:trace contextRef="#ctx0" brushRef="#br0" timeOffset="268">15678 10852 8088,'0'11'0,"1"-1"554,3-2 0,2-3 55,6-5 1,-1 0 109,0 0 0,6 0-237,2 0 1,4-5 8,3-3 1,1-2-906,7-1 1,-2-1 301,6 1 1,-4 3-3132,-3 1 3243,2-1 0,-9-4 0,4 1 0</inkml:trace>
  <inkml:trace contextRef="#ctx0" brushRef="#br0" timeOffset="269">16500 10475 7962,'-6'-23'0,"1"5"0,5 5 389,0 6 1,1-1-102,3-3 0,-3-1 286,3 1 0,1 3-43,-1 1 1,6-1 7,1-3 0,6-1-171,6 1 0,1 1-77,2 2 0,4 3 28,4 5 0,-4 0-96,1 0 0,-7 9-176,-1 2 1,-3 10 107,-9 1 1,-2 6-177,-9 7 0,-1 0-127,-3 3 0,-7 3-240,-8 4 1,-3 0-128,-1-3 1,-1 1 237,-2-5 0,5 0-33,-2-4 0,8-1 87,0-2 1,2-3 63,2-5 0,5-6-38,2-1 0,2-4 391,2 0 1,0-5 311,0 1-162,0-6 0,6 3-159,1-5 1,5 0 99,3 0 1,3 0-294,4 0 0,1-3 139,0-1 1,4-4-1522,-1 4 0,5-4 1390,-5 0 0,1-7 0,-4-3 0</inkml:trace>
  <inkml:trace contextRef="#ctx0" brushRef="#br0" timeOffset="270">17162 10326 7950,'-5'-23'1635,"0"6"-1258,-2 1-377,2 9 0,5 2 0,0 5 1799,-5 0-1113,3 0 1,-4 6 583,2 5-873,-2 11 1,-2 7-17,1 5 1,-1 6-140,-3 2 1,3 2-313,0 2 0,6-4 130,-2 0 0,3-6-393,1 2 1,0-2 274,0-2 1,1-5-328,3-2 1,1-4-142,2-4 1,4 1-298,-4-5 0,3-3 158,2-4 0,-1-6-209,1 2 0,0-3-732,4-1 1606,-4 0 0,5-5 0,-6-1 0</inkml:trace>
  <inkml:trace contextRef="#ctx0" brushRef="#br0" timeOffset="271">17014 10669 7963,'-16'-6'2069,"3"-5"-1808,-4 10 73,11-4 144,1 0 0,6 4 255,3-3 1,7 3-813,8 1 0,8-2 151,4-1 0,3-4-1068,4-4 0,5 3 996,3 1 0,7-6 0,-6-5 0</inkml:trace>
  <inkml:trace contextRef="#ctx0" brushRef="#br0" timeOffset="272">17676 10395 7987,'-5'-7'820,"-1"2"1,0 7-443,2 1 696,-2 4-640,4 9 0,-7-1 222,6 8 262,-6-2-550,7 7 1,-3-1-224,5 4-113,0-3 1,2 4-178,1-6 0,0 1-550,5-4 1,-6 0-214,2-1 0,-3-4 570,-1-3 0,0-6 338,0-1 0,-10-6 0,-3 3 0</inkml:trace>
  <inkml:trace contextRef="#ctx0" brushRef="#br0" timeOffset="273">17517 10646 8186,'1'-6'-81,"3"2"0,3 3-191,8 1 1,3-2 83,5-1 1,4 0 54,-1-5 0,10 2 133,-2-2 0,3-7 0,-3 2 0</inkml:trace>
  <inkml:trace contextRef="#ctx0" brushRef="#br0" timeOffset="274">18110 10292 7974,'-5'-18'0,"0"6"566,-2 4 0,0 4 568,4-4-482,1 6 0,-7-2 16,6 8 0,-1 4 212,4 7 1,-4 8-207,0 7 0,0 4-255,4 4 0,0 3-567,0 5 1,4-4 181,0-1 0,1-2-194,-1 2 0,-3-5-301,3-2 0,1 0-637,-1-3 0,0-3 1098,-4-2 0,0-1 0,0-3 0</inkml:trace>
  <inkml:trace contextRef="#ctx0" brushRef="#br0" timeOffset="275">19332 10440 7926,'-11'-6'119,"0"1"1,3 1 541,0 0 880,6 1-1050,-3 3 1,5 6-60,0 5 0,1 7-210,3 9 1,-3 6-164,3 5 1,-3 4 136,-1-4 1,0 1-397,0-1 0,0-4-212,0 1 0,0-2-484,0-7 0,0 0 468,0-7 428,5 2 0,2-8 0,4 4 0</inkml:trace>
  <inkml:trace contextRef="#ctx0" brushRef="#br0" timeOffset="276">19344 10657 7987,'1'-7'303,"3"-1"0,-2 6 460,6-2 0,0 3-259,3 1 1,2 0-3,2 0 0,-1 0-648,5 0 0,0 0 152,4 0 1,0-4-1259,0 0 0,3-1 728,1 1 1,-4 2 523,-4-6 0,-5 0 0,2-3 0</inkml:trace>
  <inkml:trace contextRef="#ctx0" brushRef="#br0" timeOffset="277">19458 10463 8041,'-10'-15'0,"2"0"0,-1 0 739,6 3 1,-1 1-227,4-1 1,5 1 243,3-1 1,3 1-286,4 0 1,4-1-672,8 1 1,11-4 74,8-1 0,6 1-33,-3 4 0,3 1-932,-6 2 0,1-1 715,-9 5 1,-5 0-634,-7 4 1,-3 4 366,-4 0 0,-3 5 640,-9-1 0,0 2 0,-4 1 0,-1 1 0,1-1 0,-1-3 0,-2-1 0,-2-3 115,-1 4 0,0-2-95,-5 2 0,5 0 116,-5-4 1,0 5 605,-3-1 0,0 6-279,-1 1 1,1 7 321,-1 0 1,1 4-318,0 8 1,-1-6-224,1 6 1,1-6-106,2 3 0,3-6-208,5 2 1,1-5 179,3-3 1,4 2-48,7-6 1,3-4-175,4-3 0,2-5 49,3 0 1,2-3 344,6-3 0,-5-5-120,0-7 1,1 1 126,3-5 0,-1 4-49,-2-5 1,-3 5-118,-6-4 0,-4 0-164,-3-4 1,-7 3 162,-4-3 0,-3 3-241,-1-7 1,-6-1 57,-6 2 1,-5-5-579,-10 5 1,2 0 257,-6 7 0,-3 4-419,-4 7 0,-4 3 137,4 5 1,1 5 37,7 3 1,7 2-637,7 1 1258,4 1 0,5-1 0,2 1 0</inkml:trace>
  <inkml:trace contextRef="#ctx0" brushRef="#br0" timeOffset="278">20543 10303 8056,'0'-11'301,"-5"5"365,4-5 185,-4 10 1,1-3-323,0 8 0,-4 8-131,5 7 0,-2 4-449,1 3 1,2 3 113,-1 6 0,1-1-5,2 0 0,0-3 52,0-1 1,0-3-1008,0 3 1,0-6 0,0-1 0,0-1-454,0-7 0,0-4 1350,0-3 0,0-6 0,0 4 0</inkml:trace>
  <inkml:trace contextRef="#ctx0" brushRef="#br0" timeOffset="279">20497 10463 8056,'7'-28'-813,"-1"0"610,-2-2 0,1-3 815,3 3 0,2-2-126,-3 1 0,3 1 115,2 7 1,3-2-186,0 6 1,1 3-49,-5 5 0,2 1-60,2 6 1,-2 0-55,2 4 0,-4 3-283,-3 4 1,1 6 109,-5 10 1,-1 9-165,-3 2 0,-1 3 105,-3-3 1,-3 0-450,-9 0 0,-1 1 98,-6-1 0,1-4-21,3 1 1,-1-7 150,5-1 0,-3-2 111,7-5 1,-2 3 264,9-4-219,0 0 1,6-3 131,1-1 1,4-3-85,4-1 0,4-4-243,1 1 1,8-3-199,-2-1 0,5 0-342,0 0 1,2-4 776,5 0 0,0-5 0,1 3 0</inkml:trace>
  <inkml:trace contextRef="#ctx0" brushRef="#br0" timeOffset="280">21571 10155 7953,'0'-18'0,"0"3"0,0 2 148,0 2 1,-1 3 422,-3 1 1,0 3 671,-7-4 1,2 6-632,-6-2 0,-3 3-241,-1 1 0,-7 5-249,0 2 1,-5 3 126,5 2 1,3 1-143,4 2 0,5 1-38,-1 3 1,3-1-106,5-3 1,0-2 37,3 2 0,3-1-210,-3 1 0,8-2-18,4 2 1,2-1 90,1 1 0,4-2 7,1 2 1,4-2 50,-1-2 0,4 1-165,4-1 1,-5 1 12,1-1 0,-5-3-257,-7-1 194,1 1 39,-1 3 0,-6 1 209,-5-1 1,-6-3-55,-9 0 0,1-2 160,-5 1 0,0 4-116,-4-4 1,1 2-66,3-1 1,-1 2-15,5-3 1,0 0-338,3 0-77,1 1-5,4 3 1,4-4 219,6-3 1,5-3 105,7-1 0,-1-1 264,5-3 0,1-3-130,7-4 1,-1-5 53,4-3 1,-3 1 141,3-1 0,1-4 160,3-4 1,0 1 9,0 3 1,-4 1 138,-4 3 0,-7 4 433,-4 7 0,-6-1 49,-1 6-225,-6-1 0,4 9-207,-6 3 1,-6 5-303,-1 3 1,-2 4 0,1-1 1,-1-1-92,6 1 1,-1-4 3,4 4 1,1-5-170,3 1 1,6-2-411,5-2 1,2 1 248,-2-1 1,3-4-42,5-4 0,1-1 70,2-2 1,-1-5 301,1-3 0,-2-2 150,-1-2 1,-1-3 198,-3 0 0,-3-5-187,-4 1 1,-5-3 0,1-1 1,-6 0 36,2 0 0,-9-4-83,-6-4 1,-3 3-187,-9 2 0,-2 1 130,-10 3 0,-5 0-1131,-6 3 1,-1 8-167,-6 7 1,2 4-1512,1 4 2671,1 2 0,12 10 0,-2 3 0,3 3 0,5 1 0</inkml:trace>
  <inkml:trace contextRef="#ctx0" brushRef="#br0" timeOffset="281">22279 10520 7978,'0'-11'1804,"0"0"-1307,0-1 1,0 1 278,0-1 0,-1 1-368,-3-1 1,-1 1-157,-3 0 1,-3-5 326,-1 1 0,1-4-177,-4 4 0,-2-5-304,2 1 1,0-3 11,3-1 1,1-1-184,0-3 1,3 2 33,0-5 0,6 4-44,-2 0 1,3 5-125,1 2 1,1 9-167,3-1 1,-2 7-10,6 0 0,-4 3 93,3 1 0,-3 0 190,4 0 0,-2 5-31,2 2 1,2 0 284,-2 0 1,5 0-39,3 0 0,3 2 17,-4-5 0,5 0-97,-1-4 1,3 0 102,1 0 1,0-1 8,-1-3 0,-3-3-82,0-4 0,-1 0-75,1-1 0,-1-3 57,-3 0 1,-6-1 82,3 5 0,-7-4-59,2 0 0,-4 3 7,1 5 0,-3 3-22,-1-4 23,0 6-108,0 12 0,-4 5 74,0 15 1,-3 0-5,3 0 0,-1 3 3,1-2 1,3 0-393,-3 0 0,3-1-112,1-7 0,0 5-286,0-9 1,0 4-37,0-8 0,0 4-259,0-4 295,0 0 505,0-3 1,5-6-127,2-2 365,-2-3 0,11-11 0,-4-3 0</inkml:trace>
  <inkml:trace contextRef="#ctx0" brushRef="#br0" timeOffset="282">22736 10178 7978,'7'-23'-96,"1"0"0,-5 0 96,0 0 0,-1 2 1991,-2 2-254,0-3-827,0 10 0,-5 0-117,-3 8 1,-3 9-316,-5 7 0,0 4-122,-3 7 0,2 4-118,6-1 1,1 6-187,2-1 1,3-3 60,5-2 0,0-2-412,0-1 0,5 0 269,3 0 0,6-2 125,1-2 0,1-2-1505,0-6 0,-4-1 45,4-2 1,-4-2-353,0-2 1239,-1-2 1,1 3-461,-1-5 0,-5-5 938,-2-3 0,2-2 0,1-2 0</inkml:trace>
  <inkml:trace contextRef="#ctx0" brushRef="#br0" timeOffset="283">22610 10292 7928,'-5'-6'845,"-1"-5"0,-2 10 21,1-3 397,4 3-459,-2 1-512,15-5 1,-1 3-299,10-6 1,5 0 82,7-3 0,-2-1-406,1 1 0,-1 0-343,2-1 0,-4 2-1651,-8 2 2323,2-2 0,-8 4 0,3-6 0</inkml:trace>
  <inkml:trace contextRef="#ctx0" brushRef="#br0" timeOffset="284">22747 10041 7978,'-5'-12'0,"4"1"712,-3-1 1,3 5 176,1-1-4,5 1 0,1-5-348,6 1 0,5 3-402,6 1 0,1-1-116,7-3 1,-1 3-38,5 0 0,1 4-271,-1-3 0,0 4-664,-8 0 1,-2 1 952,-6 2 0,3 5 0,-4 2 0</inkml:trace>
  <inkml:trace contextRef="#ctx0" brushRef="#br0" timeOffset="285">23501 9789 8001,'0'-17'786,"0"4"40,0 5 522,0 6-681,0-3 1,0 15 151,0 5 0,0 11-241,0 4 1,0 4-175,0 4 0,0-1-288,0 5 0,0-1 125,0 0 0,0 3-286,0-6 1,-4 0-130,0-4 1,1-4-121,3 1 0,0-6-2,0 2 0,1-7-330,3-1 1,1-5-91,2 1 0,4-2 240,-4-1 1,0-2-594,0-3 1,1 2 471,3-5 0,1 0-776,-1-4 1373,0-5 0,1-7 0,-1-5 0</inkml:trace>
  <inkml:trace contextRef="#ctx0" brushRef="#br0" timeOffset="286">23410 10098 7931,'-12'-12'0,"2"5"830,3-1 1230,1 6-1423,6-3 1,6 1-216,1 0 0,10 0-407,5 4 1,6-4 149,7 1 1,-1-1-993,0 4 0,-1 0-31,-2 0 0,0 0 858,-4 0 0,5 5 0,-3 1 0</inkml:trace>
  <inkml:trace contextRef="#ctx0" brushRef="#br0" timeOffset="287">23924 10315 7931,'0'7'1232,"0"1"1,0-4 791,0 3-908,0-4-84,0 7 1,0-7 132,0 4-1207,0-4-472,0 2 0,0-4-1331,0 3 1845,0-3 0,0 4 0,0-5 0</inkml:trace>
  <inkml:trace contextRef="#ctx0" brushRef="#br0" timeOffset="288">9682 12222 8022,'0'-13'319,"-5"-2"266,3 14 1,-1-4-150,6 5 0,-1 6 514,2 6 1,-3 5-375,-1 10 0,0 3-162,0 9 1,0-3-238,0 6 0,0-5-198,0 1 0,0-2-255,0-2 0,0-1 59,0-3 0,1-2-827,3-5 1,1-5 527,3-3 0,2-3-774,-3-5 0,0-2 1290,0-5 0,1 0 0,3 0 0</inkml:trace>
  <inkml:trace contextRef="#ctx0" brushRef="#br0" timeOffset="289">9373 12313 8022,'-17'-7'0,"1"-1"0,5 4 853,3-3 0,3 3-284,5-4 0,2 5 170,1-5 1,5 5-305,7 0 1,9-2-70,11 1 1,4-5-228,7 1 1,-1 2-205,1-2 0,0 4-65,-1-3 0,-5 1 207,-6-2 1,-5 2-679,-6 2 0,-4 2 296,0-1 1,-9-2-167,2 1 1,-7 0-68,2 4 287,-4 0 37,2 0 517,-5 0-196,5 0 0,-4 6-90,3 6 0,1 6 212,-1 8 0,4 3-55,-5 6 0,6-1-93,-1 0 0,-2 0-75,2 1 1,-6-5-192,2 1 0,1-2-19,-1 1 1,4-2-194,-4-5 1,1-1-1443,-2-3 936,-1 2 903,8-8 0,-9 3 0,4-4 0</inkml:trace>
  <inkml:trace contextRef="#ctx0" brushRef="#br0" timeOffset="290">10241 12176 8129,'0'-16'3115,"0"3"-2160,0 2 1,0 7-363,0 8 1,0 7 8,0 8 1,0 8-196,0 3 1,0 3-154,0 2 1,0 1-66,0-1 0,0 1-42,0-5 1,0 1-1510,0-2 1,4-2 801,0-5 0,0-4-1223,-4 0 1,0-5 1782,0 1 0,-5 3 0,-2 0 0</inkml:trace>
  <inkml:trace contextRef="#ctx0" brushRef="#br0" timeOffset="291">9865 12622 8081,'-7'0'4544,"11"0"-3976,7 0 0,8 0-402,1 0 0,6-3-440,5-4 0,7-2-16,4-10 0,-2 4-311,2-5 1,-3 7 600,-1-3 0,1 4 0,-10 0 0</inkml:trace>
  <inkml:trace contextRef="#ctx0" brushRef="#br0" timeOffset="292">10596 12142 8091,'-6'-6'930,"5"-4"-521,-9 8 0,9-4 635,-3 2-6,3 3 80,-4-4-568,3 10 0,-7 6-241,6 8 0,-1 3 68,4 1 0,-1 5-75,-3 2 0,2 3-163,-1 1 0,1 1-37,2-1 1,2-1-171,1-3 1,4 0-66,4-4 0,4-3-375,1 0 0,4-1-290,-1-7 0,-1 0 381,1-4 0,-4-4-471,4-3 0,-4-3 307,4-1 1,-3-1-724,3-3 1304,-5-3 0,2-4 0,-5 0 0</inkml:trace>
  <inkml:trace contextRef="#ctx0" brushRef="#br0" timeOffset="293">10527 12428 7960,'-5'-12'907,"4"6"1,-4 0-439,5 2 1,5 2 123,2-1 0,5 1-203,3 2 1,3 0-276,5 0 1,4-1-132,4-3 0,-2 2-292,2-6 0,-6 2-950,2-2 0,-5-2 268,-3 2 990,-2-2 0,-6-6 0,1-2 0</inkml:trace>
  <inkml:trace contextRef="#ctx0" brushRef="#br0" timeOffset="294">10675 12211 8069,'-6'-7'0,"-3"1"0,5 2 0,1 3 0,4-8 1620,3 5-951,2 0 1,7 1-90,2-1 1,3-4-168,5 4 1,4-3-138,4 3 1,2-4-248,1 5 0,0-1 146,1 4 0,-6 0-274,-2 0 1,-5 1-54,-3 3 1,-2-3-391,-6 3 423,-4 2 0,2 1 55,-6 4 0,0 2 216,-7 2 0,-2 6-141,-6 6 1,-3 5 103,0-2 1,0 3-60,3 2 0,5-5-350,-1 0 0,4-4-15,-3 1 1,4-7-25,-1-1 1,3-4 92,1 4 0,0-9-419,0 2 363,0-9 82,0 3 0,0-8 598,0-2 1,0-3-221,0-8 0,0 1 339,0-5 0,0 3-128,0-3 0,-4 0 30,0-3 0,-1-1-58,1 0 1,3 4 85,-3 0 0,3 9-462,1-2 139,0 3 1,1 3-267,3 2 0,3 5 71,4 7 1,5 1-203,3 10 0,7-4 36,1 4 1,0 0-99,0 4 0,1-1 51,2-3 0,3 1-52,-2-5 0,-3 0 29,-2-3 1,4-2 142,0-2 1,-2-3 456,-1-5 1,-3-5-182,-1-3 1,-2-7 166,-2-4 0,-4-3 40,-7-1 1,1 1 106,-5-1 1,0-4-259,-4 0 1,-2-3-209,-1 3 1,-8-1-1284,-4 2 0,-1 2 1337,0-3 0,-1-2 0,-6 0 0</inkml:trace>
  <inkml:trace contextRef="#ctx0" brushRef="#br0" timeOffset="295">12720 12291 8106,'0'-12'1244,"-5"1"361,3-1-219,-3 6-930,5 1 0,0 15-48,0 5 1,2 7-185,1 5 0,3 2 28,1 5 0,2-1-289,-5-3 0,5 2 101,-2-5 0,0 3-362,0-3 1,-3-4-39,4-4 1,-4-5-203,3 1 1,-3-7 330,4-5 0,-5-1 79,5-2 1,-2-2 221,2-1 0,2-9-163,-2-7 1,2-2 477,1-2 1,-3 0-181,-1 0 1,0-4 152,0 1 0,2-5-139,-5 5 0,5-5-163,-1 5 0,-3-5-1,-1 4 1,1 6-161,-2 6 0,2 7 265,-1 4-131,-2 3 0,6 7-176,-4 6 1,4 5 87,-4 10 0,3-2 105,-3 6 1,4-1-99,-5 5 1,5-2-113,-4-3 0,5 2-216,-2-6 1,0 5-526,0-4 0,-3-5-1995,4-3 2876,-6-5 0,8 3 0,-3-6 0</inkml:trace>
  <inkml:trace contextRef="#ctx0" brushRef="#br0" timeOffset="296">13211 12131 7939,'0'-29'0,"0"2"395,0 8 0,0-1-84,0 4 0,4-3 584,-1 4 1,6 1-356,-1 6 1,-2-2-57,2 3 1,0 0 44,3 0-332,0 4 1,1-2-45,-1 5 1,1 6-173,-1 6 0,-1 1-195,-2 6 0,-3 3 237,-5 5 1,0 4-277,0-5 1,-5 1 81,-3-4 1,-1-2 177,2-2 1,-2 2 24,5-6 1,-4 0 13,5-3 1,-1-5 150,4 1 0,1-6-99,3 2 1,6-3 94,5-1 1,6 0-85,-2 0 0,3-1-749,5-3 1,1-3 352,2-9 0,0 4-1113,-4-3 0,-2 2 1400,3 1 0,-3-4 0,-1-2 0</inkml:trace>
  <inkml:trace contextRef="#ctx0" brushRef="#br0" timeOffset="297">14010 12234 7971,'-11'0'1618,"-1"0"-595,6 0 857,1 0-740,5 0-423,5 0 0,1 0-377,6 0 0,4 0-249,3 0 1,4-2-240,4-2 1,1 2-524,2-6 0,2 4-116,-5-3 0,2 4 416,-6 0 1,1 1-2451,-9 2 2821,0 0 0,-3-5 0,-1-1 0</inkml:trace>
  <inkml:trace contextRef="#ctx0" brushRef="#br0" timeOffset="298">13930 12473 7977,'-5'0'983,"5"0"1,5 0-393,7 0 0,-1 0 833,1 0 1,4 0-671,3 0 0,4-1-189,4-3 0,2-1-157,5-2 0,-1-4-367,-2 4 0,2-2-399,-3 1 0,-2-1-565,-1 6 0,-5-1 923,-3 4 0,3-5 0,-4-2 0</inkml:trace>
  <inkml:trace contextRef="#ctx0" brushRef="#br0" timeOffset="300">15130 11982 8394,'-5'-18'0,"3"2"0,-3 5 262,5-1 0,0 1 4,0-1 0,0 5 756,0-1-102,0 0-402,0-3 1,0 3 131,0 1-101,0 4-285,0 8 0,-1 8 18,-3 10 1,-2 5 47,-6 2 0,0 7-64,-4 1 0,2 4-319,-5-4 1,5 1-173,-1-1 0,3-2-172,0 2 1,4-6-27,1-2 0,4-4 47,0 0 1,3-7-26,3-3 0,4-5 57,4-3 1,1-3 224,-1-5 0,5 0-97,3 0 0,3-2 312,1-1 0,0 0 32,0-5 0,-1 1 10,1-5 0,-1 2-274,-3 3 1,1-2-186,-5 5 0,1-1-804,-5 1 0,0 3 495,1-3 0,-6 1 630,-2 0 0,-3-4 0,-1-4 0</inkml:trace>
  <inkml:trace contextRef="#ctx0" brushRef="#br0" timeOffset="301">15278 12188 8190,'-10'-18'-1985,"2"2"4271,-3 9-1416,6 7 0,1 7-12,0 4 1,-3 5 79,3 4 0,0 1-275,4 2 0,0 1-183,0 3 1,4-2-464,0 6 0,4-6 152,0 2 1,-2-3-271,2-1 0,0-1-14,3 1 1,0-1 22,1-3 1,-4-1-389,-1-3 0,-4-3-756,0 4 0,-1-7-2096,-2-2 3332,0 1 0,0 3 0,0 1 0</inkml:trace>
  <inkml:trace contextRef="#ctx0" brushRef="#br0" timeOffset="302">15769 12256 8439,'0'-11'-276,"0"0"0,0 3-56,0 0 2170,0 6-1139,0-3 1,0 6-57,0 3 0,-4 3-41,1 9 0,-5 5-251,4 6 1,-3 6 79,3 1 1,-4 0-104,4 4 1,0 2-141,4-2 1,0 1-9,0-1 0,0-5-178,0 5 1,0-9 37,0 6 1,0-5-143,0 1 0,2-3-384,2-6 0,-3 0 286,3-3 1,-3 1-660,-1-4 1,0-1-67,0-4-268,0 1 0,0-5-267,0 1 1460,0-6 0,0 9 0,0-5 0</inkml:trace>
  <inkml:trace contextRef="#ctx0" brushRef="#br0" timeOffset="303">15678 12382 8279,'-12'-29'0,"5"1"0,-1 5 715,6 5-376,-3 2 1,5 1 141,0-1 453,0 1-515,0 4 1,6-1 248,5 1-188,6-1-290,11 1 1,6 1 14,8 2-71,2-2-1,2 9-2,0-3 1,-3 3-186,-5 1 0,-3 1-279,-12 3 1,-4 2 201,-11 6 0,-3 4-124,-5 3 0,-11 4 92,-9 4 1,-7-2 45,-12 5 1,3 0 11,-6 0 1,1 2-2,-1-6 1,4 0-370,8-7 1,3 0 182,8-8 0,3 2-1328,4-9 833,6 5 787,11-13 0,8-2 0,9-12 0</inkml:trace>
  <inkml:trace contextRef="#ctx0" brushRef="#br0" timeOffset="304">16466 11720 8217,'-5'-7'0,"3"-3"-134,-1 2 0,1 2 246,2-1 713,0-1-561,0-4 0,4 5 805,0-1-22,0 6-82,-4-8-183,0 8-255,0-3-179,-5 20 0,-2-4-100,-4 11 0,-2 3 15,-2 1 1,2 6 0,-2-2 0,1 7-153,-1 1 1,2 5 12,-2-1 1,2 3-119,2 0 1,0 1-204,-1 0 1,2-2 285,2-2 1,3 0-119,5-8 0,0 3 71,0-7 0,7 0-33,4 0 1,2-5 54,6 2 1,-4-4 104,4-4 1,0 1-133,4-5 1,-4-1 21,0-6 0,-5 1-64,1-5 1,2 3-12,-2-3 0,0 0-392,-3-4 148,-1 0-1236,0 0 660,-4 0-902,-2 0 661,-5-5 1077,-5 4 0,-2-10 0,-4 5 0</inkml:trace>
  <inkml:trace contextRef="#ctx0" brushRef="#br0" timeOffset="305">16671 11971 8237,'0'-18'370,"0"2"0,0 3-99,0-2 0,0 2 0,0-2 0,0 2 939,0 2-766,0-1 1,0 1-63,0-1 0,0 1-57,0 0 1,5 3 48,3 0 1,2 4-152,2-3 1,-1 1 31,1-2 1,3 2-94,0 2 1,5 2-133,-1-1 1,-1 3 4,1 3 1,-4 1 80,4 8 0,-5-2-323,2 9 0,-9 1 138,-3 7 0,-4 2-291,-4 5 1,-2 1 29,-6-1 1,-3 0-110,0 0 1,-5 2 97,1 2 0,1-4-2,-1 0 1,1-1 69,-1-6 0,3 0 69,4-4 0,2-2 272,2-2-353,-2-2 844,9-6-255,-4-5 0,6 0 184,3-6 1,2 0-175,6 0 0,4-4 133,3 0 0,-1-4-156,1 5 0,0-3-257,4 3 1,0 0-182,0-5 0,-4 6 131,0-2 1,-4 3-1020,4 1 0,-5 0-1007,1 0 2042,-2 0 0,3 0 0,2 0 0</inkml:trace>
  <inkml:trace contextRef="#ctx0" brushRef="#br0" timeOffset="306">17162 11868 8211,'0'-41'-113,"-3"7"57,-1 8 0,0 5 1387,4 2-321,0 5 294,0-2 177,5 9-1186,-4 2 0,8 8-48,-5 4 1,0 7 92,-4 13 0,0-2-77,0 6 0,0-1-108,0 5 0,-4 3 19,0 0 0,-7 0-133,3-4 0,-8 0-35,4 1 1,2-2-247,3-3 1,4 2-352,-1-6 1,3 0 333,1-7 0,0 1-168,0-5 0,5-1 101,3-6 0,2 1-29,1-5 1,2-1 73,2-3 1,2 0-85,2 0 0,2-1 14,-2-3 1,-2 3-233,-2-3 0,-2-1-914,-2 1 1495,-5 1 0,5-2 0,-5-2 0</inkml:trace>
  <inkml:trace contextRef="#ctx0" brushRef="#br0" timeOffset="307">17117 12085 8184,'-5'-18'1321,"-2"2"-709,1 4 1,0 6 633,2 2-408,3 3 32,-4 1-948,20 0 0,-1 0 129,12 0 1,7 0-737,2 0 1,5-4 455,-2 0 1,5-1 228,-1 1 0,-2 3 0,-1-4 0</inkml:trace>
  <inkml:trace contextRef="#ctx0" brushRef="#br0" timeOffset="308">17688 11914 8203,'0'-23'0,"-4"1"857,0 3 1,0 3-291,4 4 1,0 1 458,0 0-517,0 4 0,-1 2 14,-3 5 0,3 1-262,-3 3 0,3 8-107,1 7 1,0 7-4,0 5 1,-1 2 95,-3 1 0,3 0-270,-3 1 1,3-2 72,1-3 1,0 2-769,0-6 1,0 0-27,0-7 0,0 1-1369,0-5 528,0 1-738,0-5 2323,-5-5 0,-2 4 0,-4-3 0</inkml:trace>
  <inkml:trace contextRef="#ctx0" brushRef="#br0" timeOffset="309">17517 12165 8203,'-6'-11'1154,"5"-1"-226,-3 1-513,3 4 0,2-1-40,3 4 1,4-1-67,7 1 1,3 1-349,5-4 0,1 4-393,2-1 1,2-1-892,3 1 0,1-1 1323,-6 2 0,6 1 0,-3-3 0</inkml:trace>
  <inkml:trace contextRef="#ctx0" brushRef="#br0" timeOffset="310">17985 11948 8203,'-7'-29'0,"2"2"0,5 8 0,0-1 1371,0 5-854,5-6 0,-2 4 323,5-6 1,-1 4-315,5 0 0,-1 5-168,0-2 0,2 5-111,2 3 0,-1 0-116,5 4 0,-3 0 20,3 4 1,-4 6-106,4 6 0,-5 0 154,1 7 0,-3 2-148,-5 5 0,-2 0-228,-5 4 1,-5 1 85,-2 3 0,-4 0-204,0 0 1,-6-1 155,-2-2 0,2 1-236,-2-6 1,5 1 97,-2-4 0,0-4-23,1 0 0,3-4 137,5 4 1,0-5 33,0 1 1,0-6 341,4-1-209,1-1 1,-2 1 302,8 0 0,3-6-130,4 2 0,4-3 45,1-1 0,3 0-406,-4 0 1,5 0-519,-1 0 1,3-1 43,1-3 1,-1 3-384,1-3 0,-1-1-520,-3 1 1560,2-5 0,-8 3 0,4-5 0</inkml:trace>
  <inkml:trace contextRef="#ctx0" brushRef="#br0" timeOffset="311">18316 11662 8225,'-18'-29'0,"3"6"647,7 8 0,3 3-309,5 0 0,0 4 2101,0 1-1726,5 4 1,2 0-267,4 6 0,6 10-148,2 10 0,1 5 213,-1 6 1,3 5-232,-3 3 1,-3-1-169,-1 1 1,1-2-35,-5 2 1,2 1-282,-9-5 0,-1 4-297,-3-4 0,0-3 309,0-5 1,-1-3-850,-3 3 1,-3-4 473,-9 0 1,2-3 564,-5-4 0,0 8 0,-3-3 0</inkml:trace>
  <inkml:trace contextRef="#ctx0" brushRef="#br0" timeOffset="312">19058 11857 8101,'-5'-12'136,"4"6"0,-5 1 563,2 5 1112,3-5-698,-4 3-659,5-3 1,0 14-50,0 3 0,0 8-154,0 3 1,0 5-290,0 6 0,0-1 124,0-3 1,1 3-628,3-2 1,-2-3-119,6-2 0,-2-1-597,2-3 1,2-4 460,-3-3 0,0-3 795,0-5 0,-4-1 0,2-6 0</inkml:trace>
  <inkml:trace contextRef="#ctx0" brushRef="#br0" timeOffset="313">18910 12074 8208,'-6'-12'-146,"-3"1"0,5-1 146,0 1 1722,4 5-1076,0 1 1,5 5 350,3 0-615,2 0 1,8 0-251,4 0 1,8-2-269,8-2 1,-1 3-726,4-3 0,-2 3 529,2 1 0,-3-1 332,4-3 0,-5 3 0,2-4 0</inkml:trace>
  <inkml:trace contextRef="#ctx0" brushRef="#br0" timeOffset="314">19618 11685 8208,'-8'-21'0,"1"2"0,-5 2 1882,9 6-631,-1 4-345,4 2 0,-4 14-383,0 3 0,-1 12 101,1 2 1,3 6-154,-3 2 1,3 2-119,1 2 1,0-1-184,0 5 0,0-2-86,0 2 1,0 1-161,0-5 0,0 0-316,0-3 0,0-2-1206,0-3 0,1-3 749,3-8 1,-3 1 848,3-5 0,2 1 0,1-5 0</inkml:trace>
  <inkml:trace contextRef="#ctx0" brushRef="#br0" timeOffset="315">20109 11925 8208,'-6'0'667,"1"0"1648,5 0-1969,5-5 0,5 3-117,5-6 1,5 4-1,-1-3 0,7-1-317,0-4 1,5 5 115,-4-1 0,2 6-952,-6-2 1,1 3 493,-9 1 1,0 0 429,-3 0 0,-1 5 0,0 1 0</inkml:trace>
  <inkml:trace contextRef="#ctx0" brushRef="#br0" timeOffset="316">20166 12131 8185,'0'-8'0,"0"1"438,0 4 1,1-6-11,3 5 1,-1-1 195,4 1 1,2 3-232,7-3 0,-1-2-317,8-2 0,2 2-256,9-2 1,2 5-452,2-5 0,-4 5 631,0 0 0,-4 1 0,-8 2 0</inkml:trace>
  <inkml:trace contextRef="#ctx0" brushRef="#br0" timeOffset="317">21126 11560 8185,'0'-7'0,"0"-3"301,0 4 127,0-1-60,0 2 166,-6 5-350,0 0 0,-9 2 213,0 1-214,-6 4 1,7 9 14,-5 3 1,4 3-80,-4 1 1,6 0-87,2-1 1,1 0 135,6-3 1,0 1-347,4-4 0,5 3 108,3-4 1,3-4-92,5-3 1,1-4 92,6 3 1,1-4 114,3 1 0,-3-4 22,3-4 1,-1-2 8,-3-6 1,3 1 338,-7-1 1,-3-4-146,-1-3 0,-3-3-40,-5-1 1,2 0-60,-5 1 0,-1-2-616,-7-3 1,-3 3-110,-4-3 0,-5 8-438,-4 4 1,-1 3 429,-2 5 0,4 3 559,0 8 0,0 7 0,-4 7 0</inkml:trace>
  <inkml:trace contextRef="#ctx0" brushRef="#br0" timeOffset="318">21068 11845 8185,'7'-5'1456,"-2"-1"-690,-5-6 0,-5 6 92,-3 2 1,-3 4-402,-4 4 0,1 7-174,-5 8 1,-1 3-240,-2 1 1,4 4 133,3-1 1,6 5-509,1-5 1,6 5 271,-2-5 1,4 1-664,4-4 0,2-4 234,5 0 0,5-9 18,-1 2 0,5-5 198,-1 1 1,7-3 277,0-5 1,6-1 201,-2-3 1,0-3-87,0-4 1,-5-4 112,2 0 0,-3-6-2,-1 2 1,-5-4 307,-3-3 1,-4 0-266,-3-4 1,-3 3-246,-5-3 0,-1 1-140,-3-2 0,-4 4-396,-7 8 0,-3 4-646,-4 8 0,-5 2 544,0 5 1,4 5-1111,4 2 1716,5 3 0,-2 7 0,5 1 0</inkml:trace>
  <inkml:trace contextRef="#ctx0" brushRef="#br0" timeOffset="319">21502 11914 8161,'0'-18'0,"0"7"807,0 5 0,-3 17-211,-1 4 270,0 0-459,-1 7 1,4-3 221,-3 7-354,3 4 0,1 4-94,0 0 0,0 3-116,0-3 1,0 3-161,0-7 1,1 2 173,3-1 0,-3-4-386,3-4 1,1 0 162,-1 0 0,-1-4-716,-3 0 0,0-5 170,0 1 1,0-2 689,0-2 0,-5 1 0,-1-1 0</inkml:trace>
  <inkml:trace contextRef="#ctx0" brushRef="#br0" timeOffset="320">21468 11879 8178,'0'-29'0,"5"6"694,3 8 0,3 4-145,5 3 1,-3 2-24,6 2 1,-3 3 30,3-3 1,0 3-239,4 1 1,3 1-182,1 3 1,3 2 136,-3 6 0,-4 0-319,-4 3 1,-6-1 114,-2 5 1,-6 0-264,-9 4 1,-5-4-124,-10 0 1,-1 0-235,-10 4 0,-5-1-608,-3-3 1,1 1 100,7-5 1056,-3 1 0,9-5 0,-4 0 0</inkml:trace>
  <inkml:trace contextRef="#ctx0" brushRef="#br0" timeOffset="321">22165 11388 8143,'0'-11'-477,"0"0"191,0-1 1823,5 1-437,-4 4-623,4 2 1,-5 7-238,0 1 1,-5 6-40,-2 10 0,-9 7 98,-3 12 0,-2 4-58,-2 7 0,0-1-264,0 6 0,5-6 233,3 1 1,6-2-323,2-1 1,4-5 118,-1-3 0,8-3-293,4-1 0,3-4 83,4-4 1,2-2-77,2-1 0,4-5 12,0-3 1,-1-3-157,5-5 0,-3 0-88,-1-4 1,-4-1 316,0 1 0,-5-1 194,1-2 0,3-5 0,0-2 0</inkml:trace>
  <inkml:trace contextRef="#ctx0" brushRef="#br0" timeOffset="322">22382 11571 8166,'-5'-29'0,"-2"2"516,-4 8 0,5-1-91,2 5 1,1 1 734,-1 6-685,3-2 1,-5 11 42,2 3 1,2 9-76,-6 13 0,5 7-135,0 5 0,-2 6-292,1-3 1,0 3 90,4-3 0,0 3-291,0-6 1,5-4 175,3-4 1,0-4-287,0 0 0,2-5-128,-2-2 1,2-5-334,1 1 1,1-6 105,-1-2 0,1 0-411,-1 0 1,-3-1 262,-1-6 797,1 0 0,-2 0 0,-1 0 0</inkml:trace>
  <inkml:trace contextRef="#ctx0" brushRef="#br0" timeOffset="323">22336 11845 8166,'-11'-11'204,"-1"-1"1,6 5 1000,2-1-409,-2 6-316,5-9 0,-5 9-160,6-6 0,6 4-62,1-3 1,10 3-727,5-4 1,8 6 347,8-2 0,-1 2-1121,4-2 0,-4 2 1241,1-1 0,-2-4 0,-2 1 0</inkml:trace>
  <inkml:trace contextRef="#ctx0" brushRef="#br0" timeOffset="324">22839 11537 8191,'-12'-23'0,"5"9"1144,-1 3-265,5 7-303,-2-1 0,5 10-89,0 2 1,-1 9-60,-3 3 0,3 7-273,-3 5 0,2 2-160,-2 1 1,3-3 56,-3-1 0,3-5-144,1 2 1,0 0-1022,0-5 1,0 4 577,0-7 1,0-3 534,0 0 0,-6-4 0,0 0 0</inkml:trace>
  <inkml:trace contextRef="#ctx0" brushRef="#br0" timeOffset="325">22702 11754 8153,'-12'-12'529,"1"6"-15,4-4-399,2 9 1,12-4 78,4 5 1,6 0-525,5 0 0,5 3-125,0 1 0,4 0-1055,0-4 1510,-3 0 0,5 0 0,-4 0 0</inkml:trace>
  <inkml:trace contextRef="#ctx0" brushRef="#br0" timeOffset="326">23079 11605 8153,'0'-11'344,"0"0"1,-4 3-19,0 0 1,-1 6 531,1-2-554,3 3 1,-8 11 104,5 5 1,-4 5-211,5 3 0,-5 4 0,4 0 0,-3 3-45,3-3 0,0 3-208,4-3 1,0-1-512,0-3 0,0 3 379,0-4 1,0 4-853,0-7 1,0-1 1037,0 1 0,-5-5 0,-1 2 0</inkml:trace>
  <inkml:trace contextRef="#ctx0" brushRef="#br0" timeOffset="327">23101 11343 8153,'0'-18'0,"2"3"705,1 7 0,0 3-108,5 5 1,-1 0-1,5 0 0,-1 6-149,0 6 0,2 2-149,2 9 1,-1 3-106,5 12 0,-1 3 78,1 5 0,-4 1-333,-7 2 1,-3-2 136,-5 2 0,-1-7-386,-3-4 0,-2 2-83,-6-2 1,1-1-261,-1-7 1,-3-2 51,0-5 0,-2 0-393,2 0 1,3-4 993,-4 0 0,-1 0 0,-1 3 0</inkml:trace>
  <inkml:trace contextRef="#ctx0" brushRef="#br0" timeOffset="328">23558 11628 8265,'-5'-29'1819,"4"6"-1981,-4 7 196,10 9 1,-4 4 836,3 6 0,-3 5-388,-1 7 1,0 4-246,0 8 1,0-3-181,0 3 0,-4 1-301,1-2 0,-1 1-805,4-4 1,0-2 604,0-2 1,-2 3 442,-1-3 0,-4-3 0,-4 1 0</inkml:trace>
  <inkml:trace contextRef="#ctx0" brushRef="#br0" timeOffset="329">23444 11765 8265,'0'-16'207,"1"7"51,3-3 1,2 7 57,6-2 1,-1 3 390,1-4 1,4 5-683,3-5 0,3 5 2,1 0 1,3 1-1262,1 2 0,3 0 584,-3 0 0,-4 0 650,-4 0 0,0-5 0,4-1 0</inkml:trace>
  <inkml:trace contextRef="#ctx0" brushRef="#br0" timeOffset="330">23878 11537 8265,'0'-24'574,"0"-3"283,0 14 1291,0 2 80,0 6-1606,0 20 0,0 4-279,0 15 1,-4 1-60,0-1 1,1 1-588,3 4 1,0-4-246,0 3 0,0-2-506,0-2 0,0 0 578,0 0 476,0 1 0,0-1 0,0 0 0</inkml:trace>
  <inkml:trace contextRef="#ctx0" brushRef="#br0" timeOffset="331">9556 13456 8121,'0'-18'-1034,"0"1"1292,0 6 1464,0-1-629,0 1-574,0 5 1,0 6 211,0 7 0,0 10-271,0 6 0,4 6-29,0 9 0,1-1-192,-1 5 0,-3-6-322,3 2 1,1-2-129,-1-2 1,3-3-197,-3-1 0,5-4-92,-1 0 0,-2-2-663,2-1 1,-5-1 58,5-3 1,-4 1 1102,3-5 0,1 0 0,3-3 0</inkml:trace>
  <inkml:trace contextRef="#ctx0" brushRef="#br0" timeOffset="332">9979 13478 8120,'-5'-29'108,"-2"1"0,-3 7 154,3 2 1,2 1 461,5 3 1,-2 3 966,-2 1-1175,-2-1 1,-5 11-154,-1-3 1,1 3-126,-1 1 1,-3 6-219,0 6 0,-2 3-32,2 4 0,3 3-64,-4-3 1,4 4 18,0 3 1,2-3-305,2 0 1,3-2-68,5-5 0,0-1 195,0-4 1,7 1 56,4-1 0,7-1 58,9-2 0,2-2 420,5-2 1,0-3-119,1 3 0,-1 1 14,0-1 1,-4 5-127,1-1 1,-7-2-7,-1 2 1,-2-1-208,-5 5 1,-5-1 121,-3 0 0,-6 5 45,2-1 0,-8 5-32,-3-1 1,-9 3 31,-3 1 1,-3 3-43,-5 1 0,-2 3 19,-6-3 1,1 3-102,0-3 0,5-4-154,2-4 1,4-5-836,4 1 0,3-7 136,4-4 951,6-3 0,1-1 0,5 0 0</inkml:trace>
  <inkml:trace contextRef="#ctx0" brushRef="#br0" timeOffset="333">10870 13958 8118,'0'-11'737,"-5"4"-75,3-3-224,-3 4 1,5-2-81,0 1 1,0 3 235,0-4 0,4 4-89,0-3 1,0-1-51,-4-3 0,3-1-162,1 1 1,4-2-31,-4-2 1,5 1-63,-2-5 1,2 0 66,-1-4 1,2-1-268,-3-3 0,4 2-29,0-6 0,0 1-70,1-4 0,-1-6 21,1-1 1,-2 0-141,-3-1 0,2 7 113,-5 0 0,4 5-54,-4 3 0,-1 8 270,-3 0-205,0 5 257,0 8 0,0 7-88,0 10 0,2 11 33,1 9 1,4 3-9,4 4 1,2 2 147,2 6 0,-1 0-294,5-1 1,0-4-70,4-3 0,-1-2-499,-3-2 1,1-5 299,-5-2 0,0-7-257,-3-1 1,-1-5 215,1 1 0,-1-6-867,0-1 0,-4-4 260,-3 3 0,-3-3-678,-1 4 1639,0-6 0,-10 8 0,-3-3 0</inkml:trace>
  <inkml:trace contextRef="#ctx0" brushRef="#br0" timeOffset="334">11007 13787 8118,'-18'0'-962,"1"0"2736,6-5-582,5 3-668,1-8 1,15 9-185,5-3 0,10-2-149,6-2 1,7-2-176,4-1 1,2-1-264,2 1 1,-4-1-170,0 1 1,-2 0-553,2-1 0,1 1-806,-5-1 1714,-5 6 1,0-9 0,-4 2-1</inkml:trace>
  <inkml:trace contextRef="#ctx0" brushRef="#br0" timeOffset="335">11589 13398 8118,'-18'-6'471,"2"-4"179,4 9-293,6-9 373,-4 8-367,9-3 0,-6 5 910,4 0-866,1 0 1,-3 1 26,5 3 1,0 6-6,0 6 1,0 8-105,0-1 1,0 3 128,0 1 1,0-2-478,0 6 0,0-6 110,0 2 1,4-3-364,0-1 1,3-2 271,-3-2 1,9 2-495,-2-6 0,8 0 89,0-4 1,4 1-40,4-1 0,-2-4 107,6-4 0,-1 3 29,4-3 0,1 1-167,-1-4 1,-4 0 71,1 0 0,-4 0-745,3 0 1,-5-1 1151,2-3 0,-3-2 0,-1-6 0</inkml:trace>
  <inkml:trace contextRef="#ctx0" brushRef="#br0" timeOffset="336">12309 13433 8136,'-5'-29'0,"3"2"0,-2 8 396,3 2-265,1 1 0,-1 3-86,-3-2 1590,-2 2-1019,-6 2 0,1 4 421,0 4-639,-6 1 0,-1 2-135,-5 0 1,1 5-143,-1 3 0,4 4 17,0 3 0,5-3 58,-2 4 0,9 0-249,3-1 0,3 4 104,1-3 1,0 3-392,0-4 1,6 4 83,6-4 1,0 4-8,7-4 0,4 2 88,4-2 1,1-3 94,-2-1 1,2 0 103,3-3 0,-3 2-69,-6 2 0,0-5 91,-3 1 0,-2-1-17,-6 5 1,-5-1 148,-2 1 0,-4 0-132,-4 4 1,-10-4 16,-5 4 1,-9 1-98,6 2 1,-9-1-140,1 1 1,0-5-298,0 1 0,1-2 190,-2-2 1,5 0-449,7-4 0,3 0-172,9-4-345,2-1 547,20-7 698,-1-3 0,19-14 0,-4 5 0</inkml:trace>
  <inkml:trace contextRef="#ctx0" brushRef="#br0" timeOffset="337">12583 13570 8136,'0'-12'0,"0"6"1088,0-4-628,-5 9 1,-2-5 513,-4 6 0,3 6-401,1 1 0,-1 3 39,-3 2 0,4 3-357,3 0 0,3 2-407,1-2 1,0-2 177,0 2 0,5 1-19,3 0 1,2-1-365,1-4 0,5-1 242,-1-2 1,5 1-361,-1-5 0,3-1 138,1-3 1,0-1 27,-1-3 0,1-2 195,0-5 0,4-2 290,-1-2 0,5 1-209,-5-5 1,1 4-35,-4-5 1,0 0 39,0-6 1,-7 0 63,-4-4 1,-6 4 43,-6 0 0,-3 2 41,-4 1 0,-12 5 141,-16 3 0,-8 7 182,-6 4 0,-10 9-565,2 7 1,-2 6-4463,2 8 4582,10-2 0,1 4 0,8-5 0,-3 0 0</inkml:trace>
  <inkml:trace contextRef="#ctx0" brushRef="#br0" timeOffset="338">13668 13398 8031,'5'-16'-126,"-3"3"-64,6-2 1,-4 2 896,3 2-46,1-1 305,-2 1 415,-1 0-235,-5-1-701,0 6 0,-5 6-253,-2 8 0,-3 8 40,-2 7 0,1 3-65,-1 5 1,1 2-51,-1-3 1,6 2-172,2-1 1,4-4 19,4-4 0,4-1-334,7-3 1,3-3-95,5-4 0,1-2 243,2-2 0,4-3 16,4-5 0,3-5 61,-3-3 1,1-6 352,-8-1 0,2-4-5,-6 4 0,0-6-39,-12 2 1,2-2 21,-9-2 0,0-4 100,-4 1 1,-2-5-386,-1 4 1,-5-3 104,-7 3 1,-8 1-750,-8 3 1,-2 5 370,-1 3 1,1 3-752,3 5 1,3 3 313,8 8 0,4 2-246,7 6 1052,-2-1 0,14 0 0,-3 1 0</inkml:trace>
  <inkml:trace contextRef="#ctx0" brushRef="#br0" timeOffset="339">14193 13353 8154,'0'-18'939,"0"1"-140,-5 11-114,4 1-242,-4 5 121,5 0 582,0 5-705,0 1 1,0 11 26,0 2 1,1 3-162,3 0 0,-2 3-190,6 1 0,-6-3 93,2 0 1,1-2-353,-1-5 0,4 3 207,-4-4 0,-1 0-1194,-3-3 1,0-1-120,0 0 1,0-3-1945,0 0 3192,0-6 0,-5 8 0,-1-3 0</inkml:trace>
  <inkml:trace contextRef="#ctx0" brushRef="#br0" timeOffset="340">14204 13478 8173,'0'-11'1367,"0"0"1,6 4-737,1 3 1,0 3-279,0 1 1,6 0-288,6 0 0,2 0-206,2 0 1,1-1-428,3-3 1,-3 3-964,3-3 1,-4 1 325,-4 0 1204,-3 1 0,-4-8 0,-1 4 0</inkml:trace>
  <inkml:trace contextRef="#ctx0" brushRef="#br0" timeOffset="341">14193 13250 8266,'-11'-11'0,"0"-1"668,4 1 226,2-1 0,10 1-265,2-1 1,9 5 13,3-1 0,7 1-535,5-5 0,8 1 13,7-1 0,-3 6-829,7 2 1,-7-1 559,2 1 1,-4 2 147,-7 6 0,-5 2 0,-1 5 0</inkml:trace>
  <inkml:trace contextRef="#ctx0" brushRef="#br0" timeOffset="342">15427 13204 8201,'5'-11'0,"-4"-1"0,5 6 320,-2 2 1,-1-1 234,4 1-28,-4 1 0,6 8-29,-6 2 0,2 9-169,-1 3 1,-2 3-152,1 5 1,2 1 14,-1 2 1,4 2-117,-4-5 1,5 3 107,-2-3 0,0-2-530,0-6 0,-1 2 218,2-6 0,2 4-1229,-2-4 0,-3-3 1356,-1-5 0,2 1 0,0 3 0</inkml:trace>
  <inkml:trace contextRef="#ctx0" brushRef="#br0" timeOffset="343">15335 13250 8201,'0'-11'0,"1"-1"0,3 1 0,3-1 822,4 1 0,0 3-249,1 1 0,1 4 159,2-1 1,4 2-342,7-2 1,4 3-170,4-3 1,5 1-246,3 0 1,-1 1-321,1-2 0,-1 2-778,5-2 0,-1 3 629,-4-3 0,-5 3-342,-6 1 1,-5-2 234,-3-1 0,0 1 599,-7-1 0,5-4 0,-2 1 0</inkml:trace>
  <inkml:trace contextRef="#ctx0" brushRef="#br0" timeOffset="344">16055 13079 7359,'-7'0'411,"-3"5"119,9 1 0,-4 7-3,5 2 1,0-1-53,0 5 1,0 0 557,0 4-657,0 5 0,0-4-263,0 3 0,1 0 30,3 0 1,-2 0-531,6-4 0,-5 3 309,0 1 0,-1-4-1216,-2-4 0,0-1 309,0 1 985,0-3 0,5 1 0,1 0 0</inkml:trace>
  <inkml:trace contextRef="#ctx0" brushRef="#br0" timeOffset="345">16340 13204 8176,'0'-17'0,"-5"0"1197,4 11-205,-4 1 299,5 5-865,0 0 0,0 8 0,0 4 1,-4 11-116,0 0 1,0 6-338,4-3 1,-1 5 107,-3-4 1,3 3-378,-3-3 0,3-1 254,1-3 1,4 0-1149,0 0 0,3-4 108,-3 0 1081,5-5 0,-8 2 0,4-4 0</inkml:trace>
  <inkml:trace contextRef="#ctx0" brushRef="#br0" timeOffset="346">16089 13444 8216,'-6'-11'195,"-3"3"291,5 0-389,0 6 1573,4-3-378,0 5-421,0-5-540,5 4 0,7-5-335,7 6 0,3 0-340,5 0 0,7 0-309,8 0 0,3 0 407,0 0 1,0 0-1087,-3 0 0,1-3 211,-5-1 996,-5 0 1,0-6-1,-4-3 1</inkml:trace>
  <inkml:trace contextRef="#ctx0" brushRef="#br0" timeOffset="347">16729 13181 8216,'-6'-11'0,"1"0"0,-2-1 628,-3 6-269,3-4 1,-4 8 1048,-1-1-928,1 1 0,3 4 80,1 1 0,-1 9 4,-3 7 0,1 2-439,2 2 1,3 1 77,5 3 0,0-3-136,0 3 0,1 1 116,3-2 0,4 1-401,7-4 1,-3-4-86,4 0 1,1-5-410,3 1 0,5-2 216,2-2 1,0-3-205,0-1 0,-3-4-170,3 1 0,-3-3 296,-1-1 0,-4 0-624,0 0 1198,-5 0 0,2 0 0,-4 0 0</inkml:trace>
  <inkml:trace contextRef="#ctx0" brushRef="#br0" timeOffset="348">16580 13387 8216,'-11'-5'0,"4"4"1035,2-4-623,10 5 1,-2 0 361,4 0 1,6 0-256,6 0 1,4-4-430,4 0 1,2-5 34,5 1 0,4 0-631,0 0 1,0-1 136,-3 5 0,-8-3-516,-4 3 885,0-5 0,-5 3 0,5-6 0</inkml:trace>
  <inkml:trace contextRef="#ctx0" brushRef="#br0" timeOffset="349">16660 13136 8163,'-11'-5'241,"0"2"-160,4-4 739,2 4 1,6-3-259,3 2 1,2 3 414,6-3 0,5 1-409,6-1 0,8 3-118,10-3 1,3-1-273,9 1 1,-4 1-321,5 3 0,-7 0-772,-2 0 0,-5 0 688,-10 0 0,-3 0 226,-8 0 0,-3 5 0,-4 1 0</inkml:trace>
  <inkml:trace contextRef="#ctx0" brushRef="#br0" timeOffset="350">17916 13056 8095,'0'-12'226,"0"1"276,0 5 324,0 1-516,5 5 0,-3 6 116,1 5 1,-1 6-67,-2 6 1,0 5 87,0 2 0,0 2-301,0-2 1,-2 3-171,-1-2 0,1-3-270,-1-2 0,1-2 253,2-1 1,0-4-903,0 0 1,0-5 459,0 1 1,4-6 481,0-1 0,5 0 0,-3 3 0</inkml:trace>
  <inkml:trace contextRef="#ctx0" brushRef="#br0" timeOffset="351">17916 13273 8227,'8'-4'0,"0"0"0,-3 0 636,6 4 1,-2-3-2,6-1 1,3 0 8,1 4 0,4-4-431,3 0 0,0-1-310,4 1 0,-3 2-231,3-6 1,-4 5 308,0-5 1,-3 5-2174,-4 0 2192,-2-4 0,-6 1 0,1-6 0</inkml:trace>
  <inkml:trace contextRef="#ctx0" brushRef="#br0" timeOffset="352">17951 12987 8098,'0'-17'504,"1"4"-304,3 5 0,8 4-391,11-3 1,0 3 119,4-4 1,1 5 424,-2-5 1,10 2-290,-2-2 0,7-1-479,-3 5 1,-4 1 25,-4 3 0,0 0-238,0 0 1,-6 3 362,-5 1 1,-9 4 262,2-4 0,-3 9 0,2 0 0</inkml:trace>
  <inkml:trace contextRef="#ctx0" brushRef="#br0" timeOffset="353">18464 12964 8098,'-6'6'-115,"-4"-1"60,2 2 0,2 2 270,-2-5 1,1 5 162,-5-2 0,1 5 151,0 3 1,-1 3-118,1 5 0,-1 0-1,1-1 0,5-1-175,2 1 1,2-1-93,2 5 1,0-3 121,0-4 0,6 3-295,1-3 0,3-1 106,2 1 1,3-7-272,0 0 1,5-2 3,-1-6 0,3 0-80,1-4 0,4-2 144,-1-1 0,6-8 108,-2-4 1,-2-1-1,-1 0 1,-4 2 9,-4-5 0,-3 4 39,-4-4 1,-6 4 10,-2-4 0,-3 0 12,-1-4 1,-1 0-245,-3 0 0,-4-1 65,-7-2 0,-6 7-565,-6 0 0,-10 2 306,-1 6 1,0 2-323,0 9 0,8 1 138,3 3 1,4 3 567,4 9 0,3-4 0,4 5 0</inkml:trace>
  <inkml:trace contextRef="#ctx0" brushRef="#br0" timeOffset="354">18819 12999 8122,'0'-23'545,"0"5"-218,0 3 1327,0 7-985,0 3 1,0 6-67,0 3 1,0 4-269,0 7 0,-4 4-204,0 8 1,0-2-163,4 6 1,0-5 122,0 5 0,0-6-587,0 2 0,5-4 325,3-4 0,-3 1-832,-1-5 0,1 0 50,-1-3 0,-1-1-1378,-3 1 1570,0-1 760,0-5 0,5 5 0,2-5 0</inkml:trace>
  <inkml:trace contextRef="#ctx0" brushRef="#br0" timeOffset="355">18841 13113 8122,'7'-28'-310,"3"-1"0,-8-4 727,6 2 1,0 0 8,3 4 0,0 0 159,1 5 0,3 0-136,0 3 0,4 4 130,-3 7 0,3 3-141,-4 5 1,4 0-187,-4 0 1,-3 10-73,-5 5 1,-4 6-162,1 2 0,-4 6-73,-4 5 0,-8 0 173,-7 4 1,-2-2-815,-2-2 1,0-1 306,0-2 1,-2 0-357,2-4 0,-1 0 264,9-5 1,-1-3 43,5 0 0,5-5 276,2 2 1,3-4 219,1 0 0,5-5 260,2 1 0,8-5-219,4 0 1,4-1-256,4-2 1,2 0 129,5 0 1,-1 0-373,-2 0 0,2 0-84,-3 0 480,-2-5 0,0-2 0,-5-4 0</inkml:trace>
  <inkml:trace contextRef="#ctx0" brushRef="#br0" timeOffset="356">19184 13387 8122,'0'6'2581,"0"-1"-583,0-5 1,1-5-1498,3-2 1,2-3-191,6-2 0,-1-3-56,1 0 0,-1-6-87,1 2 0,-1-2-181,0-2 1,-4-1-258,-3-3 0,-3 3 272,-1-3 0,0 0-442,0 0 1,0-4 185,0 5 0,0-5-21,0 5 0,-1-4 112,-3 8 1,2-2 53,-1 8 0,1 5 64,2 3 235,0 6 0,0-2-288,0 8 1,4 2 76,0 6 0,5-1-61,-2 0 0,4 5 54,0-1 0,2 0-171,2-4 0,-2 2-26,2 2 0,1-2-145,0 2 0,-1-6 132,-4-1 1,1-4-42,-1 3 1,1-4 420,-1 1-350,0-3 817,1-1-499,-1 0 0,-4 1 185,-4 3 0,-1 2-96,-2 6 1,0 0-81,0 4 1,0 1-64,0 6 0,0 0-13,0 0 0,-4 1-675,0 3 0,-4-3 307,5 2 1,-1 2-943,4-1 0,0 3 1267,0-3 0,0 0 0,0-4 0</inkml:trace>
  <inkml:trace contextRef="#ctx0" brushRef="#br0" timeOffset="357">20486 12827 8014,'6'-17'24,"1"1"24,-4 9 1,-1-3 480,2 2 275,-3 3-409,-1-5 1,-5 9 131,-3-3 0,-2 2-283,-1 2 1,-5 7-54,1 4 1,-5 6-73,1 6 1,1 4 114,-1 4 1,9-2-345,-2 2 0,9-6 145,-1 2 1,4-3-78,4-1 0,7-6-124,8-1 1,4-5-62,4-3 1,2-3 86,5-5 1,-1-2-4,-3-1 1,3-8 556,-2-4 1,-7-4-184,-1 4 0,-4-5 47,0 1 1,-3-3-27,-4-1 0,-2 0-448,-2 1 0,-5 0-66,-6 3 1,-5-3-55,-7 3 1,1-1-243,-5 1 0,-4 4-580,-4 7 1,-1 3 61,2 5 1,2 1 1075,-3 3 0,3 8 0,1 5 0</inkml:trace>
  <inkml:trace contextRef="#ctx0" brushRef="#br0" timeOffset="358">20372 13056 8079,'-7'11'0,"-3"1"0,3-1 324,-4-5 87,5 5-59,-4-5 514,4 5-493,-1 1 1,1-5 721,2 1-730,3 0 0,-4 3-18,5 0 0,1 2-99,3 2 1,2-2-196,6 2 1,0-1 63,4 1 0,0-3-201,3-1 0,3 1 133,-3-5 1,2-2-217,2-1 1,1-3 33,3-1 1,-3-1-15,3-3 0,1-1 151,-2-2 1,0-3 84,-7 2 1,-3-2-21,-4-2 1,-6 1-31,-2 0 1,-3-1-90,-1 1 0,-6-1 111,-6 1 0,-4-1-496,-7 1 1,-1 3-108,-3 1 0,-1 0-320,-2 0 1,-3 0 266,2 4 0,8 1-1008,4-1 1603,5 6 0,3 4 0,0 4 0</inkml:trace>
  <inkml:trace contextRef="#ctx0" brushRef="#br0" timeOffset="359">21091 12964 8190,'0'-29'0,"-1"1"275,-3 6 0,3 8 468,-3 2 0,2 8 263,-2 1 1,-3 1-415,-4 2 0,3 2-172,1 1 1,0 9-160,0 7 0,-2 4-181,5 3 1,-3 0 6,3 4 1,0-1-177,4 2 1,0-3-61,0-5 1,0-4-374,0 0 1,0-5-934,0 1 0,1-3-120,3 0 1575,-3-1 0,4 1 0,-5-1 0</inkml:trace>
  <inkml:trace contextRef="#ctx0" brushRef="#br0" timeOffset="360">20851 13090 8079,'-11'-11'0,"0"4"789,4 2 38,2 5-721,0 0 0,4 2 10,-3 1 0,4 2-116,4 3 0,2 2 0,6-3 0</inkml:trace>
  <inkml:trace contextRef="#ctx0" brushRef="#br0" timeOffset="361">21148 13113 8079,'0'-11'0,"0"-1"0,0 1 354,0-1-160,0 6 1,0-4-92,0 2 1256,0-2-803,0-1 1,2 4 256,1 3-221,-1-2-103,3 5-285,-5-4 0,0 6 27,0 3 0,-1 0 18,-3 7 1,-3-2-206,-4 6 0,-2-1 122,-2 1 1,1-2-294,-5 2 0,1 2-6,-1-2 0,-2 0-87,2-3 1,2 3 79,2 0 1,2-1-55,2-6 1,3 1 7,1-6 135,4 6 1,-1-4 150,8 3 0,4-3-82,7-5 0,-1 1 196,5 3 1,-1-3-95,1 3 1,2-3-111,-2-1 1,3 0-89,1 0 1,-2 0-217,-2 0 0,2 2-827,-6 1 0,0-1 534,-4 2 0,-3 1-1080,0-2 1667,-6 1 0,8 1 0,-3 2 0</inkml:trace>
  <inkml:trace contextRef="#ctx0" brushRef="#br0" timeOffset="362">21480 12964 8137,'0'-34'792,"1"5"-616,3 2 1,2 8 190,5 4 0,-4 2 527,-3 2-164,-3 5 624,-1 1-907,0 15 1,0 4-246,0 12 1,-1 0 67,-3 4 1,3-3-293,-3 3 0,2-1 105,2 2 0,0-3-619,0-5 1,0-2 54,0-2 0,0 2-240,0-6 0,0 4 721,0-4 0,-5 0 0,-1-3 0</inkml:trace>
  <inkml:trace contextRef="#ctx0" brushRef="#br0" timeOffset="363">21400 13113 8189,'-12'-11'1136,"6"-1"-211,1 1-5,5 4-541,0-3 1,5 9-83,2-3 1,5 2-56,3-2 0,4 1-75,8-4 1,2 3-195,5-4 0,-1 4-948,-2-3 0,-3 4 676,-6-1 1,1 2 298,0-2 0,-5 3 0,-2-4 0</inkml:trace>
  <inkml:trace contextRef="#ctx0" brushRef="#br0" timeOffset="364">21822 12816 8189,'-18'-5'2547,"2"4"-1869,10-4 0,-5 10 54,4 2 1,-2 5-42,1 3 0,-1 4 122,6 8 1,-2-3-307,1 2 0,2 4-165,-1 0 1,1-1-534,2 2 0,4-5-288,0 5 0,4-7-542,-5-1 0,5-2 23,-4-6 0,3 5-2571,-3-5 3569,0 0 0,-4 1 0,0 2 0</inkml:trace>
  <inkml:trace contextRef="#ctx0" brushRef="#br0" timeOffset="365">21994 13387 8189,'0'-6'4777,"0"-4"-3802,5 8 471,-4-3-1537,4 5 0,-5 1-1624,0 3 1715,0-2 0,0 8 0,0-4 0</inkml:trace>
  <inkml:trace contextRef="#ctx0" brushRef="#br0" timeOffset="366">23809 12782 8285,'-11'0'76,"3"0"153,1 0 0,0 9 202,0 2 0,-3 13-176,2 3 0,-2 5 340,-2 2 0,6-1-19,2-3 1,2 3-107,-2-2 0,3 0-235,-3 0 1,4 1-138,4-6 0,-2 5-509,6-5 1,-1 4 332,5-8 1,-1 4-257,1-7 0,-1-3 172,1-1 1,-1-3-986,0-4 1,-3 0-794,0-4 299,-6 0 1641,3-4 0,-5 0 0,0 0 0</inkml:trace>
  <inkml:trace contextRef="#ctx0" brushRef="#br0" timeOffset="367">23809 12850 8221,'0'-18'0,"0"2"0,0 5 800,0-1-13,0 1 176,6-1-315,0 1 0,5 1-24,1 2-353,4 3 0,2 1-11,5 0 1,5-3 0,2 3 0,12-1-283,4 1 1,-1 3 123,1-3 0,-4-1-215,4 1 1,-2 0 81,-6 4 1,-9 0-291,-6 0 0,-8 0-134,1 0 258,-9 0 1,-2 2 95,-5 1 1,-5 9 169,-2 7 1,-9 8 252,-3 3 1,2 8-110,-2 4 0,6 4 50,1 3 0,2 3-325,7 5 1,-1-3 26,4-1 0,5-5-24,2 2 1,4-4-242,0 0 0,0-6 234,1-6 0,-1-5-65,1-6 0,-5-5 146,1-3 0,-6-6 206,2-2 0,-3-3 190,-1 4-330,0-6 0,-6 3 404,-5-5 0,-6-1-231,-6-3 1,-1 2-120,-2-6 1,-5 0 10,-7-3 0,-1-4-17,-3 0 1,-5-1-412,5 5 1,-5 0 160,5-1 0,2 6-1578,-2 2 0,10 3 1699,2 1 0,4 10 0,3 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325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3221 3940 8036,'-5'-6'1196,"3"1"-384,-3 5 0,5-1-172,0-3-439,0 2 1,2-1 48,1 6 1,0 0-21,4 5 0,0-5 24,0 5 1,4 0-31,-4 3 1,3 0 0,2 1 0,-1 1-130,1 2 0,-1-1 58,0 5 0,5-4-70,-1 4 0,4-1 129,-4 1 1,2 2-198,-2-2 1,-1-1 79,5 1 1,-5-4-39,1 5 1,-2-7 15,-2 3 0,1-4 59,-1 0 57,0-1-80,1 1 1,-4-5-294,-1 1 257,-4-6-308,2 4 201,-5-6-1037,0 0-488,-5 0-1082,-2-6 93,-4 5 2548,-1-4 0,1 0 0,0-1 0</inkml:trace>
  <inkml:trace contextRef="#ctx0" brushRef="#br0" timeOffset="1">3575 3929 8104,'0'-7'0,"0"-3"0,0 8 997,0-6-127,0 6 153,0-9-190,0 10-624,0-4 196,0 5-188,0 5 1,-2 5-95,-1 6 1,-5 5 70,-7 2 1,-3 1-153,-5 7 0,-1-1 22,-3 4 0,2-3-115,-5-1 1,5-2 91,3-1 0,0-1 72,7-7 0,0-3-71,3-5 1,2 0 28,2-3-988,-2-3 670,9 0 1,-5-5-1684,2 0 1404,3 0 0,-4 2 526,5 1 0,-6-1 0,0 3 0</inkml:trace>
  <inkml:trace contextRef="#ctx0" brushRef="#br0" timeOffset="2">5151 4123 9610,'10'-1'670,"-2"-3"0,2 3-399,-3-3 1,3 3 84,2 1 1,-1 0-68,1 0 0,3 0-60,0 0 0,0-2-131,-3-2 0,3 3 116,0-3 0,1 2-234,-5-2 0,4 3 73,0-3 0,1 3-427,-5 1 1,0-4-165,1 0 183,4 0 0,-3 4-752,2 0-916,-7 0 2023,2 0 0,-14 5 0,3 2 0</inkml:trace>
  <inkml:trace contextRef="#ctx0" brushRef="#br0" timeOffset="3">5699 3940 7985,'0'-11'1555,"0"4"-659,0 2 817,0 5-1519,5 0 0,-2 5-112,4 3 0,1 2 109,3 2 1,1 3-100,-1 0 0,1 5-6,-1-1 1,2 3-136,2 1 0,-1-2-25,5-2 0,-4 2 121,4-6 1,-5 4 50,1-4 1,1 0-1,-5-3 0,3-5 123,-6 1 0,0-4-83,0 4 1,-2-6-321,-2 2-258,-3-3-578,5-1-1044,-6 0 1514,-6 0 1,0 0-325,-5 0 0,3 0 872,0 0 0,-4 0 0,-6 0 0</inkml:trace>
  <inkml:trace contextRef="#ctx0" brushRef="#br0" timeOffset="4">6007 3849 8151,'0'-7'874,"-5"2"-504,4 5 0,-9 2-38,2 1 1,2 4-55,-2 4 1,-1 6-162,-6 2 0,1 4-14,-5 3 1,4 3-167,-4 6 0,0 3-139,-4 0 1,1 0 144,3-4 0,-1-1-179,5-2 1,-3-5-79,7-7 258,-3 3-801,7-14 211,1 7 251,1-9-374,5 0 232,0 0 537,5-6 0,7-6 0,5 0 0</inkml:trace>
  <inkml:trace contextRef="#ctx0" brushRef="#br0" timeOffset="5">6110 3655 8001,'0'-8'880,"0"0"-199,0 1-267,0-5 22,0 1 1,0 3-141,0 1 1,5 4-178,3-1 0,2-1 107,1 2 1,1-1-181,-1 4 1,1 0 100,-1 0 0,2 0-163,2 0 1,-2 0-80,2 0 1,-2 0-221,-2 0 196,6 5 1,-5 0 90,3 2 0,-6 2-147,-1-5 0,-5 5 36,0-1 0,-1-2 84,-2 2 0,0-1 16,0 5 0,-5-2 133,-3-3 1,-1 4-77,1-4 0,-2-2 255,3-1-135,-4 2 1,1-3-73,3 5 271,2-6-108,0 3-253,3-5 187,-3 0-147,5 0 1,4 1-15,0 3 1,5-2-3,-2 1 0,0 0-133,0 1 1,1-2 86,3 6 0,1-4-20,-1 3 0,-3-3 65,-1 4 1,1-2-125,3 2 1,-4 2 89,-3-3 1,-2 0-5,2 0 125,-3 1 126,-1 3 0,-6 0 43,-6-4 0,-3 2-90,0-5 0,-4 0-349,4-4 1,-4 0 21,3 0-223,-4 0 1,7 0-21,-2 0 405,8 0 0,-4 0 0,5 0 0</inkml:trace>
  <inkml:trace contextRef="#ctx0" brushRef="#br0" timeOffset="6">6715 3860 8056,'0'-6'1633,"0"1"-875,0 5 1,0 5-608,0 3 1,0 5-39,0 3 0,0 4 80,0-1 0,0 3-148,0 0 1,0 1 48,0 0 1,0-1-41,0-3 0,0 1-20,0-5 1,0 1-115,0-5 0,0 0-12,0 1 0,4-5 23,0 1-1125,0-5 573,-4 2 138,0-5-1438,0 5 1921,0-4 0,0 4 0,0-5 0</inkml:trace>
  <inkml:trace contextRef="#ctx0" brushRef="#br0" timeOffset="7">6544 4089 8224,'0'-12'1556,"5"6"-1256,2-4 0,0 8 757,1-1-541,-1-4-253,0 6 0,7-4-84,-3 5 1,3-4-98,-2 0 0,0 1-253,3 3 0,-2-4-955,2 0 0,-1 0 290,2 4 664,-4 0 172,5-5 0,-1 4 0,2-4 0</inkml:trace>
  <inkml:trace contextRef="#ctx0" brushRef="#br0" timeOffset="8">7241 3655 7986,'0'-7'2313,"0"2"-1835,0 0-169,0 4 1,0 5-206,0 7 1,-1 4 26,-3 1 1,1 1-180,-4 6 1,3 0-96,-4 0 1,1 0 88,-5 0 1,1 3-145,-1 1 0,2 0 81,3-5 0,-4-4 41,4-3 0,0-2 56,0-2 0,4 1 144,-1-1-135,3 1 1,1-5 13,0 1 31,0-6-19,0 4 0,1-3-15,3 1 1,3 0 18,4-4 0,0 0-150,1 0 0,-1 0 71,1 0 1,-1 0-281,1 0 0,0 0 12,3 0 0,-2 0 33,2 0 1,-2 0-935,-1 0 1229,-1-5 0,0-1 0,1-6 0</inkml:trace>
  <inkml:trace contextRef="#ctx0" brushRef="#br0" timeOffset="9">7332 3883 7986,'0'-6'1367,"0"-4"-530,0 8-482,0-3 0,0 7-130,0 1 1,-1 5 58,-3 7 0,2-1-31,-6 5 1,5 0-178,0 4 0,-2 4 100,1-1 0,0 2-225,4-1 0,0-7-66,0 3 1,0-4-15,0 0 1,0 1-64,0-4 0,0-5-49,0-3-302,0-1 103,0 5-409,0-6 0,0 0 37,0-2 812,0-3 0,0 5 0,0-6 0</inkml:trace>
  <inkml:trace contextRef="#ctx0" brushRef="#br0" timeOffset="10">7606 3906 8063,'0'-8'0,"0"1"1308,0 4-205,0-2 26,0 5-980,5 0 0,-2 5 30,5 3 0,-1 7-110,5 4 0,-1-1 117,0 1 1,1 0-243,-1 4 0,1 0 101,-1-1 1,1-3-5,-1 0 1,0-5 31,1 2 0,-1-4-40,1 0 1,-1-5-94,0 1 0,-3-5 128,0 0-1109,-6-1 478,8 3-1297,-8-4 1327,3 4 0,-7-5 533,-1 0 0,-4 0 0,-4 0 0</inkml:trace>
  <inkml:trace contextRef="#ctx0" brushRef="#br0" timeOffset="11">7858 3906 7959,'0'-11'-90,"0"3"90,0 0 651,0 6 0,0-5 306,0 4 161,0 1-873,0-3 1,0 7-328,0 1 0,-6 7 43,-1 6 1,-5 5 107,-3 2 0,-1 1-336,-3 7 0,-3-1 191,3 4 1,-2-1-362,-2-2 0,5-3 144,3-5 1,2-4-647,2 0 495,4-5 1,2 2-130,5-4 1,1-6 572,3-2 0,8-3 0,5-1 0</inkml:trace>
  <inkml:trace contextRef="#ctx0" brushRef="#br0" timeOffset="12">8314 3803 8028,'0'-11'1997,"0"-1"-1705,0 6 142,0 1 433,0 5-608,0 5 1,0 3-345,0 7 1,0 3 102,0 4 1,0 1-150,0 0 0,0 0-152,0 0 1,0 0 147,0-1 0,0-4-223,0-3 0,0-2 148,0-1 0,4-5-460,0 1 99,0-6-774,-4 3 1166,0-5 1,-5 0-1,-2 0 1</inkml:trace>
  <inkml:trace contextRef="#ctx0" brushRef="#br0" timeOffset="13">8200 3929 10254,'12'-7'590,"-1"4"0,4 1-526,0 2 0,6-1-245,-2-3 1,-1 3-23,1-3 1,0 2-287,3-2 0,1 3-299,0-3 1,-1-1 42,-3 1 745,2-5 0,-3 3 0,5-6 0</inkml:trace>
  <inkml:trace contextRef="#ctx0" brushRef="#br0" timeOffset="14">8737 3643 7966,'0'-11'531,"0"-1"1,0 5 66,0-1 248,0 6 506,0-3-425,0 5-873,0 5 0,0 6 32,0 8 0,0 4-46,0 4 0,1 1 131,3 2 1,-1 7-187,4-3 1,-4-1-94,1-3 0,1 0-217,-2 0 0,1-2 68,-4-5 0,1-2 108,3-2 1,-2-2-256,1-6 0,-1 1-98,-2-1-1037,0-4 1539,0 3 0,-5-9 0,-2 4 0</inkml:trace>
  <inkml:trace contextRef="#ctx0" brushRef="#br0" timeOffset="15">2707 4705 8763,'1'-6'408,"3"2"0,-2 3-198,6 1 1,-4 0 0,3 0 0,-3 0-12,4 0 0,-1 0-1547,5 0 989,-1 0 0,1 0 1152,-1 0 1,2 0-468,2 0 1,-1 0-335,5 0 0,-4 0 19,4 0 0,0 0-60,4 0 0,-4 0 31,0 0 0,0 0 83,4 0 1,0-4-51,0 0 0,0 1 26,-1 3 1,1 0-37,0 0 1,0 0 30,0 0 1,2 0 45,-2 0 0,6-2-31,-6-2 0,2 3 5,-2-3 1,0 3-50,0 1 0,0 0 38,0 0 1,0-1-68,-1-3 0,1 3 63,0-3 1,0 3-44,0 1 1,0 0 29,-1 0 0,0 0-84,-3 0 1,3 0 54,-3 0 0,2 0-4,2 0 0,0 0-11,0 0 1,0 0 19,-1 0 0,0 0 70,-3 0 1,-1 0-68,-3 0 1,-1 0 94,5 0 0,-4 0-81,4 0 1,-4 0 61,5 0 0,-1 0-78,3 0 0,5 0 7,0 0 1,3 0-10,-3 0 1,5 0-6,-2 0 0,2-2 45,-2-1 1,3 1-23,-2-1 0,-2 1-5,1 2 1,-3 0 1,3 0 1,-3 0 9,3 0 0,0 0-29,0 0 1,3 0 6,-2 0 1,2 0-19,1 0 1,0-1 27,0-3 1,1 3-42,-1-3 0,0 3 31,0 1 1,1 0-21,-1 0 0,0-1 14,0-3 1,2 3 37,2-3 0,-2 2-18,2 2 1,-2 0 3,3 0 0,-4 0 56,3 0 0,1 0-61,0 0 0,2 0 35,-3 0 0,6 0-25,-3 0 0,3-3-42,-2-1 0,2 0 45,-2 4 1,1-1-65,-1-3 0,2 3 47,-2-3 1,1 3-3,-1 1 0,3-2 3,-4-1 0,3 1 3,-3-2 1,4 3-35,-3 1 0,1 0 25,-1 0 0,2 0-24,-2 0 1,2 0 24,2 0 0,0 0-26,0 0 1,-1 0-79,1 0 1,0 0 128,-1 0 0,0 0 36,-3 0 0,4 0-60,-4 0 1,9 0 12,-5 0 1,3 0-1,1 0 1,-2 0-39,5 0 0,-4 0 43,0 0 0,3 0-35,1 0 0,2 0 29,-2 0 0,3 1-4,-3 3 1,3-2-220,1 1 1,-3-1 247,-1-2 1,-1 0 80,1 0 1,3 1-94,-3 3 1,3-3-1,1 3 1,-1-3 14,-3-1 1,7 0-50,-3 0 0,3 0 24,-3 0 0,-1 0-8,-3 0 1,-2 0 30,-6 0 1,1 0-4,0 0 0,-6 0 24,-1 0 1,-4 0-40,-1 0 1,-3 0 145,-1 0 1,-4 0 51,0 0 0,2 0-48,-1 0 0,-1 0 118,-3 0 0,-4 0-243,0 0 1,0-1-150,4-3 0,-1 3 106,-3-3 0,1 3-90,-5 1 0,2-4 39,-2 0-406,-2 0 85,3 4-833,-4 0 382,-6 0 1,-2 0-1350,-8 0 2158,-7 0 0,-17 5 0,-8 2 0</inkml:trace>
  <inkml:trace contextRef="#ctx0" brushRef="#br0" timeOffset="16">3483 5071 7048,'0'-6'-56,"0"0"1344,0 6-1292,0-5-190,0 4 134,0-4-1502,0 5 1474,0 5 145,0-4 26,0 4 3712,0-5-3535,-5 0 1,3 0 102,-6 0 28,6 0-32,-9 0-225,5 0 0,-5 0 260,-1 0-359,1 6 0,-1 0 85,1 5 0,0 1-88,-1-1 1,1 2 31,-1 2 0,1-1-10,-1 5 0,1-4-51,0 4 0,-1 0 92,1 4 0,3 0-145,1 0 1,3 0 133,-4 0 0,6-1-116,-2 1 0,3-4 85,1 0 0,3-3-148,1 3 0,6-5-16,2 1 1,0 0 120,7-4 1,-3 3 126,3-6 1,-2-3-83,3-1 0,1-3 145,-2-1 1,3 0-100,1 0 1,-1-1 45,1-3 0,-1-2-64,-3-6 0,1 1-11,-5-1 0,4-4-32,-3-3 1,-2 1 54,-7-1 0,2-1-108,-5-7 0,0 3 79,-4-3 1,-5-2-265,-3-1 0,-6 1 66,-1-2 0,-6 2-299,2-2 0,-2 4 76,-2 4 0,4 5-69,0 3 1,5 3-120,-1 5 1,2 2-998,2 5 1540,-1 5 0,1 6 0,-1 7 0</inkml:trace>
  <inkml:trace contextRef="#ctx0" brushRef="#br0" timeOffset="17">3483 5996 8009,'0'-8'428,"0"1"84,0 4 534,0-7-642,0 9 1,0-6 643,0 4-271,0 1-240,0-3-328,0 5 0,0 5-122,0 3 0,-1 6 109,-3 1 1,3 5-91,-3-1 0,3 3-65,1 1 1,0 4 37,0-1 1,0 1-99,0-4 0,0 0 23,0-1 0,0 0 61,0-3 0,0-3 88,0-4 0,1-1 352,3 1-525,-3-1 171,4 1-784,-5-6 365,0 4-1484,0-9 855,0 4 274,0-5 1,-5-5 0,-1-1-1</inkml:trace>
  <inkml:trace contextRef="#ctx0" brushRef="#br0" timeOffset="18">3358 6967 7916,'0'-12'631,"0"6"153,0-4-175,0 3-182,0-4-142,0 0 1,4 3 88,-1 0 111,6 1-313,-2-5 1,4 2 173,0 3 30,6-4-204,-4 5 1,8-4 116,-2 2-117,-2 3 1,4 1 24,-2 1 1,-1-1-151,1 4 0,-5 1-68,1 3 0,1 2 70,-5 6 1,3 0-57,-6 4 1,-3 1 61,-2 6 0,-1 4-239,-2-1 0,0 5-53,0-4 0,-7 3-20,-4-3 1,-1 1 98,-3-2 0,-1-5 74,1 1 0,-2-3 140,2 0 1,2-2-82,-2-6 0,-2 1 193,2-1 0,0-3-115,4-1 0,-1-4 91,1 1 0,3-3-75,0-1 1,5 0 269,-5 0-307,5 0 0,-2 1 105,5 3-115,0-3 0,2 5 104,1-6 114,4 5 1,6 0-118,2 2 0,-1-2 155,5-5 1,0 0 386,4 0 1,1 0-223,2 0 1,2 0 84,3 0 0,0 0-160,-4 0 1,-4 0-34,-4 0 0,-1-1-91,1-3 1,-7 3-433,-4-3 288,0 3-1178,-2 1 145,4-5 320,-9 4 1,3-4-1602,-8 5 1,-2 0 2213,-5 0 0,-1 0 0,1 0 0</inkml:trace>
  <inkml:trace contextRef="#ctx0" brushRef="#br0" timeOffset="19">6613 5014 8063,'-4'-8'416,"0"1"-28,0 4 180,-1-7-153,4 3 1,-4 0 6,5-1 88,0 6-84,0-3-9,0 5 0,0 5-325,0 2 1,0 5 81,0 3 1,0-1-22,0 5 0,0 0-78,0 4 1,0 0 76,0 0 0,0-1-110,0 1 0,0-1 98,0-3 1,0 2-113,0-2 1,0-2 158,0-2 12,0-2-61,0-2 0,1-1 131,3-2-193,-3-3-222,4-5-1242,-5 0 0,0 0 0</inkml:trace>
  <inkml:trace contextRef="#ctx0" brushRef="#br0" timeOffset="20">6578 6818 8093,'0'-7'-306,"0"-1"1,0 4 899,0-3 0,0 3-84,0-4 1,0 4 77,0-3 289,0 4-211,0-2 419,0 5-959,0 5 1,0 3 64,0 7 1,0-1-90,0 5 1,0 1 133,0 7 1,0-2-77,0 6 0,2-5-76,1 5 0,-1-4 52,2 3 1,-3-7-160,-1 4 1,0-10 106,0 6 1,0-8 92,0 1 1,1-8-135,3 0 0,-3-4-247,3 4-686,-3-6 479,-1 3-648,0-5 564,-5-5 495,4-1 0,-9-6 0,3 1 0</inkml:trace>
  <inkml:trace contextRef="#ctx0" brushRef="#br0" timeOffset="21">6601 5733 8062,'0'-6'861,"0"0"-451,0 2 0,-1 3 194,-3-3-203,3 2 0,-5 8-98,2 1 1,1 3 27,-4 2 1,3 4-105,-4 3 0,2 3 14,-2 1 1,-2-1-120,2 1 0,0 4 69,0 0 0,-2-1-134,2-3 0,2-4 19,-2 0 1,4-5-108,-3 1 0,4-2 101,-1-2 1,2-3-150,-2 0 36,3-6-2,-4 8 1,6-8 88,3 1 1,-2 3 9,6-3 1,0 1 3,3-4 1,0 0-7,1 0 1,3 0-79,0 0 1,4 0 68,-3 0 0,3 0-265,-4 0 0,4 0-169,-4 0 1,0 0-215,-3 0 1,-5 0-4,1 0 1,-2-1-211,2-3-1332,-3 3 1181,-5-9 969,0 8 0,0-3 0,0 5 0</inkml:trace>
  <inkml:trace contextRef="#ctx0" brushRef="#br0" timeOffset="22">6693 5996 8062,'0'-11'1612,"0"4"-379,0 2-802,0 5 1,0 5-44,0 3 0,0 7-114,0 4 1,1-1 79,3 1 0,-3 0-92,3 4 0,-3 0-183,-1-1 0,0-3 33,0 0 0,0-5-59,0 2 1,0-4-299,0 0 182,0-1 1,-1-1-1524,-3-2 808,3 2-654,-4-9 1432,0 10 0,3-10 0,-3 4 0</inkml:trace>
  <inkml:trace contextRef="#ctx0" brushRef="#br1" timeOffset="23">10130 4934 8344,'8'-10'637,"0"2"1,-5 3 304,5 5-623,0-5 0,3 4-9,0-3-305,1 3 1,-1 2 123,1 3 0,-2-2 4,-3 6 0,4-1-77,-4 5 1,2 1 92,-1 2 0,1 2-214,-6 6 1,2 1 101,-1 3 1,-2 2-143,1 6 0,-5 3 50,-2 0 0,-5 5-31,2-1 1,-7 1 60,-2-1 1,1 2 37,4-2 0,-1 2-120,1 2 1,1-4 103,2 0 1,3-4 9,5 4 0,0-5 3,0 1 1,0-4-19,0-4 1,5 2 43,3-5 0,2-1 0,1-3 0,1 0-36,-1 0 1,1-5 13,-1-3 0,0-2-23,1-2 0,-1 0 130,1 1 0,-5-6-233,1-2 0,-4-3 33,3-1 56,1 0 104,3 0-40,1 0 1,-6-1 115,-2-3 75,2 3 0,-5-5 216,3 2-372,-2 3 1,-4-5 92,-2 6-57,3 0 0,-5 0-212,2 0 41,3 0-169,-9 0 147,8 6 1,-7 0 82,6 5 1,-1 2-14,4 2 1,0-1 3,0 5 1,0 0 10,0 4 0,0-4-5,0 0 0,0 4 162,0 4 1,1 1-122,3-2 1,-3 0 10,3 4 1,2-1 131,2 2 0,-2 2-138,2-3 1,0 3 94,3 1 0,-1-3-91,-2-1 0,2-3-86,-2 3 0,2-3 87,1 4 0,-3-6-45,-1 2 0,-4-3 32,1-1 1,-3-2-2,-1-2 1,0 1 136,0-4 0,-5 0-88,-3-1 0,2-6 167,-2 3-182,1-3 0,-5-3-76,1-2 1,-1-3 92,1-1 0,-2 0-241,-2 0 0,2-6-327,-2-6 1,2 1-442,2-4 1,0 2 36,-1 1 1,5 5 884,-1-1 0,5 1 0,-2-5 0</inkml:trace>
  <inkml:trace contextRef="#ctx0" brushRef="#br1" timeOffset="24">11181 5710 7997,'0'-6'680,"0"1"2,-5 0-148,4 4-363,-4-4 1,5 10 56,0 2 0,1 3-120,3 2 0,-3 4 130,3 3 1,1 0-75,-1 4 1,1-2-28,-1 5 1,-3-2 10,3-1 1,-3 0-151,-1 0 1,0 0 60,0 0 0,0-6-171,0-1 1,4-4 66,-1 0 1,1-1-278,-4 0 67,0-4-1042,0-2-1346,0-5 1955,-5 0 1,4-5 687,-3-3 0,3-2 0,-4-6 0,-2-2 0</inkml:trace>
  <inkml:trace contextRef="#ctx0" brushRef="#br1" timeOffset="25">11170 5813 8002,'-5'-18'2,"-2"2"0,0 3 343,-1-2 1,5 2-59,0-2 1,1 2 286,2 2 0,0 0 311,0-1-159,0 6-504,0-4 0,5 8-29,3-1 0,2 6-170,2 5 0,-1 3 96,0 5 1,1-4-178,-1 4 1,5 1 58,-1 2 1,1-1-223,-1 1 1,-2-5 72,2 1 0,-1 2 31,2-2 1,-4-1 141,3-6 0,-2 2-22,-1-3 1,-5-1 173,1-3-143,-1 4 246,5-6-238,-1 4 1,-3-6 172,0-3 0,-6-2-141,2-6 0,2 1-66,2-1 1,-2-3 20,2 0 1,-1-5-6,5 1 1,-2 1-176,-2-1 1,2 1 62,-3-1 1,3 1-41,2 3 0,-2 2 47,-2-2 0,2 4 60,-3 3 1,0-2 10,0 2 0,-3 2 33,4-2-22,-6 6 11,9-3 1,-9 6-38,6 3 1,-6 3 25,2 9 1,-3-1 10,-1 8 1,0-3-20,0 7 1,0 1 11,0-2 0,0 2 10,0-1 1,0-3 127,0 2 0,2-3 15,1-4-144,-1-2 4,3-1 0,-1-3-51,-1 2 58,1-7 1,-4 2-630,0-2-264,5-3-1267,-4 5 70,10-9 2065,-10 4 0,9-5 0,-4 0 0</inkml:trace>
  <inkml:trace contextRef="#ctx0" brushRef="#br1" timeOffset="26">11912 6064 8104,'0'-7'-442,"0"-1"1935,0 6-942,0-8 0,0 3 414,0-4-480,0 4 0,0-3-142,0 4-46,0-5-60,0-1-165,0-4 23,0 3 1,1-9 260,3 3-412,-3 3 101,4-6 1,-1 4 7,0-4 0,4-1-265,-5 0 262,1 0-335,-4 0 1,1-3 161,3-1 1,-2 4 16,1 4-22,-1 0 1,-2 1 107,0 3 1,3 2-51,1 2 3,0 0 34,-4-1-5,0 6-142,5 1 1,-2 5 99,4 0 0,-3 0-91,4 0 0,-4 5 112,3 2 0,-3 5 95,4 3 0,-5-1-64,5 5 0,0 4-9,3 4 1,-3 3 186,-1-3 0,1 3-107,3-3 0,5 3 162,-1-3 0,0 3-95,-4-3 1,5-2-214,-1-6 0,0-2 107,-4-6 0,0 1-788,-4-1-305,3 1-747,-3-1 464,-1-5 1372,-1 4 0,-10-8 0,-1 3 0</inkml:trace>
  <inkml:trace contextRef="#ctx0" brushRef="#br1" timeOffset="27">11889 5962 7661,'6'-7'1278,"5"2"-715,-4 5 0,3-4-202,2 1 0,4-2-183,3 1 0,4 1 73,4-4 1,-2 3-436,6-4 1,-5 6 194,5-2 1,-6-1-891,2 1 1,-4 0 215,-4 4 663,-3-5 0,1 4 0,0-4 0</inkml:trace>
  <inkml:trace contextRef="#ctx0" brushRef="#br1" timeOffset="28">12369 5642 8118,'0'-8'433,"0"1"429,0 4-155,0-2 11,0 5 1,0 5-489,0 3 1,0 3-3,0 4 1,0 3-47,0 5 0,4 1-91,-1 3 0,1-2-105,-4 6 19,5-6 0,-2 3 95,4-5-108,-4 0 1,6-2 84,-5-2 1,3 1-139,-3-4 0,0-1 107,-4-4 0,4-3-667,0 0 53,-1-6-213,-3 8-175,0-8 0,-1 3 408,-3-5 1,2-2-965,-6-1 1512,6 1 0,-9-13 0,5 2 0</inkml:trace>
  <inkml:trace contextRef="#ctx0" brushRef="#br1" timeOffset="29">12335 5688 8118,'0'-12'325,"0"1"0,0-1 10,0 1 0,0 3 200,0 1 0,1 4-206,3-1 1,1 4-77,2 4 1,7 2-137,-2 6 0,3 3 76,0 0 0,-1 7-60,5 1 1,0 0 79,4 3 1,-1-2-196,-3-1 0,2 0 74,-2 0 1,2-5 48,-2-3 0,-2 1-2,-1 0 0,-4-1 16,3-4 1,-2-1 11,-1-2 128,-1 2-572,0-3 0,0 0 87,-4 1-1508,-2-6-808,-5 3 1807,0-5 0,-10-5 0,-3-1 0</inkml:trace>
  <inkml:trace contextRef="#ctx0" brushRef="#br1" timeOffset="30">12677 5562 8038,'0'-18'325,"0"2"-258,0 4 1498,0 6-448,0 1-787,0 5-100,0 5 1,0 6-180,0 8 0,0 8 110,0 3 0,0 3-168,0 2 0,0-1 0,0 0 0,0-1-84,0-2 0,4 0 1,0-4 1,0 0 157,-4-4 0,1-4-156,3 0 0,-3-5 142,3 1 0,-3-6-610,-1-2 1,4-3-58,0 4-559,-1-6 603,-3 3 569,0-5 0,5 0 0,2 0 0</inkml:trace>
  <inkml:trace contextRef="#ctx0" brushRef="#br1" timeOffset="31">12803 5608 8064,'0'-18'290,"0"1"1,0 6 491,0 0 205,0 4-207,0 2-518,5 5 1,0 5-297,3 3 0,2 2 99,-3 1 1,3 5-80,2-1 1,-1 5 52,1-1 0,3-1-11,0 1 1,2-5 2,-2 1 0,-2-2-25,2-2 1,-2-3-84,-2 0 1,0-6 99,1 2 0,-1 1-1226,1-1 538,-1 0-1480,0-4 2145,-4 0 0,3-6 0,-4 0 0</inkml:trace>
  <inkml:trace contextRef="#ctx0" brushRef="#br1" timeOffset="32">13260 5608 7991,'0'-12'0,"0"5"357,0-1 1,0 4 328,0-3 701,0 4-477,0-2-743,0 5 1,-5 0-131,-3 0 1,-2 5-179,-2 3 0,1 6-367,0 1 0,-5 1 329,1 0 1,0-2-203,3 5 0,2-4 113,3 4 1,-4-5-714,4 1 1,1-2-31,-2-2 1011,5 1 0,-2-1 0,5 0 0</inkml:trace>
  <inkml:trace contextRef="#ctx0" brushRef="#br1" timeOffset="33">13111 5825 9683,'-6'0'1474,"1"0"1,5 5-1201,0 2 0,0 3-48,0 2 0,0 4-20,0 3 1,0-1-30,0 1 1,0 0-98,0 4 1,0-4-22,0 0 1,4-1 14,-1 1 1,5-3-164,-4-4 1,1-4 77,-1-1 0,-3-3-152,3 4 0,-2-6-69,2 2-1694,-3-3 1051,4-1 875,-5 0 0,0 0 0</inkml:trace>
  <inkml:trace contextRef="#ctx0" brushRef="#br1" timeOffset="34">14139 5665 7702,'0'-7'1255,"-5"-3"-996,4 9 0,-8-5-70,5 2 1,-1 3 54,1-3 1,2 2-16,-6 2 1,0 2-24,-3 2 1,-2 2 11,-2 5 0,2 1 20,-2-1 1,-1 6-16,0 2 0,-3 1-177,4-1 0,1 3 107,7-3 0,-2 2-183,5 2 1,0 0 110,4 0 1,5 0-150,3-1 0,2-3 44,1 0 1,5-1 51,-1 1 0,5-2 159,-1-6 1,3-1-74,1-2 1,-1-3 66,1-5 1,0 0-80,0 0 0,0-1 30,0-3 0,-1-2 6,1-6 1,0-3-162,0 0 1,-5-6-27,-3 2 0,-2-3-131,-2-5 1,-5 2-173,-2-6 0,-3 2 131,-1-2 1,-6-2 8,-5 3 0,-6 2 0,-6 1 1,1 5-342,-1 3 1,-4 6 167,0 5 0,1 6-306,3-2 1,5 4 62,3 4 0,3 2 628,5 5 0,-3 6 0,3 1 0</inkml:trace>
  <inkml:trace contextRef="#ctx0" brushRef="#br1" timeOffset="35">14687 5665 8058,'0'-12'0,"0"1"0,0-1 568,0 1 1,-1 3 262,-3 1-241,3 4 1,-4-3 319,5 2-745,0 3 1,0-3-54,0 8 0,0 6-151,0 5 0,0 6 21,0-2 0,0 6 178,0 2 1,0 4-218,0 0 1,0-2 28,0 1 0,4-4-44,-1 0 1,2-3 79,-1-4 0,-2-2 49,1-6 0,0 1-69,1-1 1,-3-3-287,3-1-1510,-3-4 872,-1 2-10,0-5 0,-1-5-14,-3-3 960,3-2 0,-14-1 0,2-1 0</inkml:trace>
  <inkml:trace contextRef="#ctx0" brushRef="#br1" timeOffset="36">14482 5608 8058,'5'-12'177,"-4"6"0,9-3 382,-2 5 0,3-1-108,4 1 0,3 3-166,5-3 1,1-1 12,3 1 1,1-1-67,2 1 1,2 3-47,-5-3 0,4 2 75,0-2 1,-3 3-165,-2-3 1,-3 3 37,-4 1 0,1 0-73,-4 0 1,-1 0 94,-4 0 118,1 0-162,-1 0-26,1 0 1,-5 5-93,1 2 0,-6 4 17,2 0 1,-3 2 23,-1 2 0,0 3-16,0 4 0,0 1-10,0 0 0,0 1-83,0 3 0,0-3 77,0 3 1,0-3-30,0-1 1,0-2 42,0-2 0,0 2 64,0-6 0,0 0-45,0-4-146,0 1 1,2-2-441,2-2-588,-3 2-40,9-9 0,-8 4-171,6-5 1348,-5 0 0,7-5 0,-4-1 0</inkml:trace>
  <inkml:trace contextRef="#ctx0" brushRef="#br1" timeOffset="37">15247 5573 8000,'0'-11'0,"0"0"0,5 4 726,-4-3-11,4 9-351,0-4 1,-3 10 78,1 2 0,3 4-27,-3 0-32,1 5-136,-4 2 1,0 9 149,0 0-228,0 4 0,0-2-145,0 6 0,0-1 94,0 0 1,0-3-213,0-1 1,0-6 73,0-1 1,0-1-155,0-7 1,0 0-62,0-3-590,0-6-354,0 4-813,0-9 1991,-5 4 0,-1-10 0,-6-1 0</inkml:trace>
  <inkml:trace contextRef="#ctx0" brushRef="#br1" timeOffset="38">14984 5893 8007,'0'-7'589,"0"-1"1,0 4-152,0-3 0,5 3-46,3-4 1,2 6-208,1-2 1,2-3-29,2 0 0,7 0-310,5 0 1,0 3 141,0-4 0,-3 6-623,3-2 1,1-1 367,-2 1 1,0-1 265,-7 1 0,2 3 0,-3-4 0</inkml:trace>
  <inkml:trace contextRef="#ctx0" brushRef="#br1" timeOffset="39">15510 5551 7970,'-7'-12'441,"2"1"0,5 3 335,0 0-36,0 6-293,0-3-146,5 10 0,-4 6-113,3 8 1,-1 3-155,1 1 0,-3 5 19,3 2 1,-3 2 140,-1-2 1,4 3-349,0-2 0,-1-3 96,-3-2 1,0-3-11,0-4 0,0 2-1,0-6 1,0 4 348,0-4-191,0 0 1,-1-5 309,-3-2-134,3 2-49,-4-9 34,5 5 318,0-6-530,5 0 0,1 0 1,6 0 0,-1-2-77,1-2 1,0 3 67,4-3 1,-2 3-71,5 1 0,-4-1 98,4-3 0,-4 3-242,4-3 1,-1 3 62,1 1 1,1-4-162,-5 0 0,4 0-229,-3 4 0,-1-4-1086,-4 1 254,1-6-310,-1 2 1653,-4 1 0,-13-4 0,-6 4 0</inkml:trace>
  <inkml:trace contextRef="#ctx0" brushRef="#br1" timeOffset="40">15498 5836 8043,'0'-11'1753,"0"4"-1660,0-3 0,1 8 275,3-6 1,-1 4 169,4-3 0,2 4-347,6-1 1,-1 2 53,5-2 1,0 3-292,4-3 0,0 1 125,0-1 0,-4 3-600,0-3 0,-1 2 290,1-2 1,1 3-1723,-5-3 1217,1 3 0,-6-1 736,-3-1 0,-2-4 0,-5-4 0</inkml:trace>
  <inkml:trace contextRef="#ctx0" brushRef="#br1" timeOffset="41">15418 5539 8040,'5'-10'135,"3"1"178,2 1 0,3 6 64,2-2 1,-1-1 383,5 1 1,4-3-320,3 3 1,6-4-213,-1 4 1,2-3-218,1 3 0,0 0 115,0 4 1,-1-4-1048,-2 1 1,1-1 226,-6 4 692,1 0 0,-9-5 0,-2-2 0</inkml:trace>
  <inkml:trace contextRef="#ctx0" brushRef="#br1" timeOffset="42">15944 5493 8007,'0'-6'168,"0"0"371,0 2-45,0 3-124,0-4-123,0 5-77,0 5 1,3 1 29,1 5 84,0 6-56,-4 1-1,5 5-305,-4-1 90,4 1 0,-3 4 347,1 0-426,-1 4 64,3-2 0,-1 2 231,-1-1-243,1-4 4,1 2 79,-3-6 0,6 0-90,-4-3 1,0 1-85,-4-4 83,5-1-101,-4-4 0,4-3-569,-5-1 412,0-4-911,0 2 390,0-5-648,-5 0 785,4-5 665,-9-1 0,9-6 0,-4 1 0</inkml:trace>
  <inkml:trace contextRef="#ctx0" brushRef="#br1" timeOffset="43">15955 5585 8007,'5'-17'873,"1"5"-740,6-4 1,-1 5 122,1 3 0,-1-1 203,0 6 0,5-1-93,-1 4 1,5-4-39,-1 0 0,3 0-101,1 4 1,0 2-192,-1 2 0,0 1-39,-3 2 1,-3 5-95,-4-1 1,-2 0-331,-2 5 0,-3-2 260,-5 1 1,-2 3-44,-1 4 1,-7 1 55,-6 0 1,-5 0-135,-2 0 0,3-2 60,-7-2 0,5 2 255,-4-6 1,3 4-13,4-4 1,-1 0 339,4-3-135,6-1 1,5 1-141,5-1 1,0-3 73,0-1 0,5-3-86,3 4 0,3-6 210,4 2 0,-1 1-60,5-1 0,0 0 67,4-4 0,1 0-301,3 0 0,-7 0 30,3 0 0,-3 0-745,3 0 1,-5-1 394,-3-3 0,-2 3-891,-2-3 639,1 2 588,-1 2 0,1-5 0,-1-1 0</inkml:trace>
  <inkml:trace contextRef="#ctx0" brushRef="#br1" timeOffset="44">16754 5505 8040,'0'-18'0,"-3"2"287,-1 4-287,-5 6 0,4-1 547,-3 4-253,-2 1 1,4-3 0,-6 5 177,1 0 1,-1 2-457,1 1 1,-4 0 107,0 5 1,-2 3-219,2 4 1,1 0 91,-5-3 0,5 3-26,-1 0 1,2 1 64,2-5 0,0 0-26,4 1-12,2 4 1,5-3 50,0 2 1,0-2 84,0-2 0,5 1-76,2-1 0,5 1 140,3-1 1,3 0-115,5 1 0,0-1 129,-1 1 1,1-5-115,0 1 0,-4-2-116,0 2 0,-5 2 123,1-2 0,-6 2-3,-1 1 1,-6 1 3,2-1 1,-4 0-6,-4 1 1,-3-1-42,-9 1 1,-1-1-53,-6 1 0,-4-1-83,1 0 0,-9 1-98,5-1 1,-4-3-84,7-1 0,0-3 108,4 4 0,6-6-2197,1 2 2343,9-2 0,2-2 0,5 0 0</inkml:trace>
  <inkml:trace contextRef="#ctx0" brushRef="#br1" timeOffset="45">17348 5528 8070,'0'-12'788,"0"1"-555,0-1 1,2 5 553,1-1-471,-1 6 1,4-3 325,-2 5-409,-3 0 1,8 1-88,-5 3 1,1 3-106,-1 9 1,-3 1 140,3 6 1,-3 4-164,-1-1 0,0 5 21,0-4 1,0 3-152,0-3 0,1-1 73,3-3 1,-3 0-68,3 0 0,-3 0 45,-1-1 0,2-4-158,1-3-215,-1-2-451,3-1-629,-5-1 1084,0-5 1,-1-1-1119,-3-5 1547,2 0 0,-8-5 0,4-1 0</inkml:trace>
  <inkml:trace contextRef="#ctx0" brushRef="#br1" timeOffset="46">17520 5539 8097,'0'-18'616,"0"3"-221,0 8 0,0-4 634,0 4-411,0 2-465,0 0 0,0 13 98,0 4 0,0 7-75,0 0 0,0 8 1,0 3 1,0 3-105,0 1 1,0-1-144,0-2 0,0 2 14,0-3 0,1-1-154,3 2 0,1-10 112,2 2 0,4-6 1,-4 2 1,-1-6 105,2-2 0,-4-1-471,4-6-226,-6 0-183,3-4-64,-5 0 0,-4-5 935,1-3 0,-6-2 0,2-2 0</inkml:trace>
  <inkml:trace contextRef="#ctx0" brushRef="#br1" timeOffset="47">17508 5642 8097,'1'-12'364,"3"1"0,-2 3 495,1 1 48,4 4-717,-1-2 1,5 5 45,1 0 0,-1 1-29,1 3 1,3 3 28,0 4 0,4 4-211,-4 1 1,6 0 170,-2-1 0,-1-1-225,1 5 0,0-5 10,3 1 0,-3-2 96,1-1 1,-7-1-302,3 0 0,-4 1 131,0-1 0,-1-4-394,1-4 329,-1 4 0,-3-6-478,-1 3 129,-4 2-1223,2-5 1730,-5 4 0,-5-10 0,-2-1 0</inkml:trace>
  <inkml:trace contextRef="#ctx0" brushRef="#br1" timeOffset="48">17851 5459 8096,'0'-11'1194,"0"-1"-693,0 6-265,0 1 1,4 10-8,-1 3 1,3 7 6,-3 4 0,-1 2-89,1 2 1,2 1 109,-1 3 1,1-2-163,-1 6 0,-1-2-54,4 2 0,-4 0-175,1-4 0,1 0-107,-1-5 0,1-3 174,-2 0 0,-1-5-409,1 2 1,0-4 200,1 0 0,-3-5-1255,3 1 1530,-3 0 0,-1-2 0,0-1 0</inkml:trace>
  <inkml:trace contextRef="#ctx0" brushRef="#br1" timeOffset="49">18776 5459 8032,'0'-6'-8,"0"1"348,0 0-31,0 3 1,-1-3-80,-3 5 0,3 2-109,-3 1 0,2 5 109,2 7 1,-1 3-55,-3 5 26,3 5-543,-4 1 576,5 0-94,0 4 0,0-4-180,0 6 1,0-5 133,0 1 0,0-6-57,0 2 0,5-3 70,3-2 0,-2-4-103,2-3 0,-4-2-132,3-1-207,-4-1-1327,7 0 818,-9-4-517,4-2 1360,-5-5 0,-10-5 0,-3-2 0</inkml:trace>
  <inkml:trace contextRef="#ctx0" brushRef="#br1" timeOffset="50">18605 5539 8032,'6'-11'0,"4"-1"705,-9 1-266,10-1-163,-5 6 1,5-4 160,1 2 1,0 2-55,4-2 0,-2 6-197,5-2 0,0 3 43,3 1 1,1 0-199,0 0 0,0 0 62,0 0 0,-4 5-38,0 2 0,-5 4-395,1 0 1,-3 0 206,-5 1 0,2-1-245,-5 1 1,0 3 154,-4 0 1,-2 0 10,-1-3 0,-4 3 112,-4 0 1,-1-1 130,1-6 1,0 2-63,-1-2 1,1-2 240,-1 2-76,1-6-172,-1 8 236,6-8-177,1 3 1,5-4-48,0 3 0,1-3 43,3 3 0,2 1-47,6-1 40,4 5 53,2-3 0,1 1-56,0 1 1,0 0 193,4 3-193,-5 1 1,2-1 68,-5 0 0,4 1 0,-3 0 20,-2 4 0,-6-4-67,0 4 0,-5-4-212,0 0 129,-1-1 1,-4 1 0,-1-1 37,-5 0 0,-7 1-28,-4-1 0,-4 1-26,-4-1 61,3-5 0,-9 3-17,3-5-39,-3 0 1,4-4 25,2 0 0,3 0-241,1 0 135,5 0 0,3-1-632,7-3 368,-2 3 162,9-10-1090,-4 5 593,10 0 743,6-4 0,12-2 0,6-6 0</inkml:trace>
  <inkml:trace contextRef="#ctx0" brushRef="#br1" timeOffset="51">19198 5585 8053,'0'-12'0,"0"-4"0,-1 7 727,-3-2-308,3 2 0,-5-1 847,2 2-415,3 3-619,-4 5 0,5 1-287,0 3 1,0 7 120,0 8 0,0 3-153,0 1 0,0 5 116,0 2 0,0-1 16,0 2-95,0-1 1,3 1 0,1-2-140,-1-1 0,-2-2 66,-1-3 0,1-1 123,3-3 1,-3-3 260,3-4 29,-3-1-253,-1 1 1,4-5 40,0 1 8,0-6 66,-4 4 356,0-6-300,5 0 0,-4-2-187,3-2 44,2 3 1,1-8-1,4 5-164,1 2 0,-1-3 104,0 1 0,2-4-238,2 5 0,3-5 81,5 4 0,-4-3-153,0 3 1,-4 0-3,4 4 0,-5-4-559,1 0-116,-2 1-529,-1 3 1511,-6 0 0,-1-5 0,-5-2 0</inkml:trace>
  <inkml:trace contextRef="#ctx0" brushRef="#br1" timeOffset="52">19153 5768 8217,'5'-7'661,"-4"2"-321,4 5 1,0-4 192,3 1 1,2-1-166,1 4 1,6 0-53,2 0 0,3-4-43,0 0 1,5 0-209,0 4 0,-1 0-191,-3 0 1,-4-4-314,0 1 1,-5-1-124,1 4 1,-6 0 21,-1 0-1286,-6-5 1826,-2 4 0,-6-10 0,-5 5 0</inkml:trace>
  <inkml:trace contextRef="#ctx0" brushRef="#br1" timeOffset="53">19073 5516 8170,'7'-11'217,"1"-1"0,0 5 394,3-1 1,2 2 66,2-2 0,-1 2-201,5 2 0,5 2-142,7-6 0,2 5-91,1 0 0,0-2-198,0 1 0,1-4 141,-1 4 1,-4 0-1123,1 4 0,-7 0 935,-1 0 0,0 0 0,-6 0 0</inkml:trace>
  <inkml:trace contextRef="#ctx0" brushRef="#br1" timeOffset="54">19770 5539 8127,'0'-11'631,"0"4"130,0 2-184,0 0-313,0 4-28,0 6 0,3 3-62,1 7 0,0 3 53,-4 1 1,1 2-33,3 2 0,-3 4-53,3-1 1,-3 2-117,-1-1 0,2-3-194,1 3 0,-1-4 113,2-4 1,-3 1-621,-1-5 291,0 0-982,0-3 83,0-1 466,-5-4 1,-2-2 816,-4-5 0,0-5 0,-1-2 0</inkml:trace>
  <inkml:trace contextRef="#ctx0" brushRef="#br1" timeOffset="55">19575 5596 8057,'0'-11'0,"4"-1"469,0 1 0,1 3 592,-1 1-597,2-1 0,9-2-162,1 2 1,4-1-42,-1 6 1,4-5-118,3 4 1,5-3 87,7 3 0,-2-1-393,2 1 1,-5 3 181,1-3 0,-6 1-1122,6 0 0,-7 1 169,-1-2 932,-2-2 0,-1 0 0,0-6 0</inkml:trace>
  <inkml:trace contextRef="#ctx0" brushRef="#br1" timeOffset="56">20226 5425 8161,'0'-6'313,"0"0"756,0 6 1,4 3-704,0 5 0,1 1-124,-1 10 1,-2 0 1,6 3 1,0 1-40,3 0 1,0 4-120,1-1 0,-1 5-74,1-4 0,-1-1 141,1-3 1,-1 0-146,0 0 0,-3-4 83,0 0 0,-1-7-249,5 0 0,-5-1-3,1-3-270,-6-3-621,9 5-938,-10-9 31,4 4 1959,-5-5 0,-5-5 0,-1-1 0</inkml:trace>
  <inkml:trace contextRef="#ctx0" brushRef="#br1" timeOffset="57">20455 5608 8017,'0'-12'-179,"0"5"608,0-1 738,0 5 0,5-2-767,-4 5 1,4 2-356,-5 1 1,0 4 101,0 4 0,0 2-175,0 2 1,0 7 88,0 4 0,0 1-261,0-4 1,0 0 12,0 0 1,0-2-138,0-2 0,0 1 40,0-4 0,0-5 90,0-3 1,4-4-765,0 3 278,0-4-611,-4 2 1291,0-5 0,0-5 0,0-2 0</inkml:trace>
  <inkml:trace contextRef="#ctx0" brushRef="#br1" timeOffset="58">20500 5630 8017,'0'-11'48,"0"0"0,0 3 921,0 0-591,0 6 1,2-3 134,2 5-328,-3 0 1,9 4 42,-2-1 0,-2 10-172,2-1 1,-1 3-59,5 0 0,3 3-58,0 5 0,0-4-33,-3 0 1,-1-5 73,1 1 0,3-2 9,0-2 1,0-1 81,-3-2-541,-1 2 1,0-9-67,1 3 535,-6 2 0,-1-4 0,-5 3 0</inkml:trace>
  <inkml:trace contextRef="#ctx0" brushRef="#br1" timeOffset="59">20706 5391 8079,'0'-18'-643,"0"3"429,0 7 1384,0-2-205,0 9-122,0-4-571,0 5 0,0 6-280,0 5 0,0 6 87,0 6 0,0 5-147,0 2 1,-4 3-170,0 1 225,-4 1-421,6-1 340,-3-5 1,1 3-1,1-6-186,0 0 1,2-2-173,1-1 1,-2-6-59,-1-1-884,1-4 1393,-3 0 0,0-1 0,-1 1 0</inkml:trace>
  <inkml:trace contextRef="#ctx0" brushRef="#br1" timeOffset="60">20912 5391 8053,'0'-7'-1006,"0"2"459,0 5 328,0 5 92,0-3 118,0 3 400,0-5-19,5 0 221,-4 0-321,4 0 1,-5-2 58,0-1 390,0 1-117,0-8-274,0 9 0,0-5 297,0 2-46,0 2-179,0-3-216,0 5 1,0 5-142,0 3 1,0 2 40,0 2 1,0 4-147,0 3 1,0 3 25,0 1 1,-4 3 111,0 1 1,1 1-35,3-2 1,0-1 14,0 1 0,1 0 148,3 0 1,-3-5-76,3 1 1,1-5 84,-1 2 0,3-5-103,-3 1 1,1-6 198,-1-1-160,-3-6-254,9 8 217,-8-8-212,3 3-61,-5-5 201,5 0 0,-3 0-193,6 0 1,-4-4 98,3 0 0,-3 0-41,4 4 1,-1-1 72,5-3 1,-1 3-68,1-3 0,-1 3-1,0 1 0,2-4-19,2 0 1,-1-1-150,5 1 0,0 3 64,4-3 1,-4-1-243,0 1 0,-1-1 109,1 1 0,-2 3-680,-6-3 556,0-2 0,0 4 447,-4-6 0,-7 0 0,-6-3 0</inkml:trace>
  <inkml:trace contextRef="#ctx0" brushRef="#br1" timeOffset="61">20923 5676 8124,'4'-7'584,"0"-1"0,5 5-63,-2 0 1,3 1-6,2 2 1,4-3-241,3-1 0,3-1-22,1 1 0,-1 3-281,1-3 74,0 2 51,5 2 0,-5-3-720,0-1 1,-2 0 213,-5 4-725,-1-5 0,-9 2 1133,-2-4 0,-3-1 0,-1-3 0</inkml:trace>
  <inkml:trace contextRef="#ctx0" brushRef="#br1" timeOffset="62">20923 5356 8094,'11'-10'369,"1"3"1,-1 0-70,1 3 0,3 3-16,0-3 0,7-1-196,1 2 0,1-1-288,6 4 0,-3 0 4,3 0 1,-3-4-384,3 0 0,-6 0-361,-1 4 940,0 0 0,-5 0 0,5 0 0</inkml:trace>
  <inkml:trace contextRef="#ctx0" brushRef="#br1" timeOffset="63">21471 5356 9169,'0'8'753,"0"0"1,4 0-431,0 8 1,0-2-64,-4 5 1,0 4-21,0 3 0,0 1-169,0-4 0,0 3 49,0 1 1,0 0-152,0-5 1,0 1-4,0 0 1,0-1-53,0-3 1,1-3 359,3-4-180,-3-1 1,5-1 429,-2-2-352,-3-3 0,8-4 40,-5 3 1,5-3-139,-1 3 1,-2-3 3,2-1 1,-1 0-111,5 0 0,3 0 40,0 0 0,4-1-256,-4-3 0,4 3 96,-3-3 0,4 3-298,-1 1 1,1-4 162,-1 0 0,-1-1-184,-3 1 1,-2 2-178,2-6 1,-6 6-1132,-1-2 1041,-6-2 738,3 4 0,-15-8 0,-3 4 0</inkml:trace>
  <inkml:trace contextRef="#ctx0" brushRef="#br1" timeOffset="64">21414 5676 8000,'-6'0'118,"1"-5"1,5 3 363,0-6-91,0 5 0,1-3-76,3 2 0,0 3 40,7-3 0,-2 2-184,6-2 1,3 3-15,1-3 1,1-1-244,-1 1 0,4 0 131,0 4 0,-1-4-664,0 0 1,0 1 313,-7 3 1,3-2-1321,-7-1 1625,3 1 0,-7-8 0,4 4 0</inkml:trace>
  <inkml:trace contextRef="#ctx0" brushRef="#br1" timeOffset="65">21426 5402 8107,'7'-8'-1098,"1"1"0,-3 3 2004,6-4 0,-2 5-294,6-5 1,-1 4-160,2-3 1,-2 3-213,5-4 1,1 6-140,7-2 1,-3 1-117,2-1 1,2 3 79,-1-3 0,3 3 19,-3 1 1,0-1 77,-5-3 1,1 3-285,0-3 0,-5 3 29,-3 1 0,-2 0 277,-2 0 120,1 0-229,-6 0 0,3 1-85,-5 3 70,-1-3 1,-3 9 75,0-2-215,0 7-18,6-2 150,-5 8 1,4 1-60,-5 5 59,0-1-96,0 2 71,0-4 0,0 8-1,0-5-20,0 4 1,0-10 10,0 1 1,0-3 45,0 1 0,0-4 239,0-5-36,-5-4-106,4 3-52,-5-9-28,6 9 0,0-10 431,0 0-411,-5-5 1,4-6-148,-3-1 0,-1-3-24,1 0 0,-1-4 81,2 4 0,1-6-130,-2 2 0,3 2 86,1-2 1,0 0-28,0-4 1,0 1 39,0 3 0,0-1-98,0 5-9,0-1 78,5 5 22,-3 5 0,6 2-2,-4 8 1,5 2-221,-1 5 1,2 6 62,1 2 0,1 2 27,-1 2 0,4 0 55,1 0 0,0-4 23,-1 0 0,-1 0 44,5 4 0,-3-5 5,3-3 1,-4-4 96,4-3 1,-1 1-62,1-5 0,-2-1 169,-1-3 0,-4 0-72,4 0 1,-4 0 223,0 0 1,-1-6-69,1-5 1,-5-1 74,1-3 1,-4-3-47,3-1 1,-4-2-68,1-2 1,-3 0-206,-1 0 0,0-1 165,0-3 0,-1 3 22,-3-2 0,2 1-42,-1 3 1,0 3-57,-1 0 0,3 5-37,-3-2 1,3 4-86,1 0-63,0 6 1,0 0-139,0 2 219,0 3 0,5 1 0,1 6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20:43.58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6053 14859 7318,'0'-7'782,"0"2"267,0 5-978,5 0 0,-2 0 74,4 0-43,-4 0 42,7 0-112,-4 0 0,6 0 31,-1 0 0,-3 0 46,-1 0-45,1 0 0,3 0-3,1 0 0,-1 0 56,1 0 0,-1 0-50,1 0 0,-1 0 33,0 0 0,1 0-42,-1 0 0,4 0-34,1 0 0,-1 0 24,-4 0 0,1-1-10,-1-3 0,1 3 9,-1-3 1,0 3-2,1 1 0,-5 0-56,1 0 0,-4 0 45,3 0 1,-3 0-65,4 0 1,0 0 59,3 0 0,0 0 21,1 0 0,-1 0 25,1 0 1,4 0 3,3 0 1,1 0-12,0 0 1,1 0-22,-2 0 0,1 0-36,-1 0 1,2-4 45,-6 0 0,4 0-124,-4 4 0,0 0 52,-3 0 0,-1 0-11,1 0 1,-1 0-6,1 0 0,-1 0-12,0 0 0,2 0 32,2 0 1,-2 0-6,2 0 1,3 0 31,1 0 1,1 0-25,-1 0 1,3 0 60,-3 0 0,-1 0-25,1 0 1,-5 0 8,1 0 1,-2 0-22,-2 0 0,1 0 4,-1 0 0,0 0-39,1 0 1,-1 0 33,1 0 1,3 0-40,0 0 1,0 0 33,-3 0 0,0 0 15,4 0 1,-2 0-3,5 0 0,-5 0 26,1 0 0,1 0-35,0 0 0,-1 0 4,-4 0 1,1 0-36,-1 0 0,0 0 34,1 0 1,-1 0 29,1 0 1,-1 0-31,1 0 1,3 0 28,0 0 1,0 0-36,-3 0 1,3 0 45,0 0 1,2 0-36,-2 0 0,-1 0 6,5 0 0,-1 0-18,1 0 0,1 0-17,-5 0 1,4 0-33,-4 0 1,2 0 50,-2 0 0,-2 0-37,2 0 0,-1 0 37,1 0 0,-2 0-8,2 0 0,-1 0 53,1 0 1,-2 0 12,2 0 0,2 0-34,-2 0 0,8 0-11,-4 0 0,5 0-47,-5 0 1,1 0 50,-1 0 1,3 0-65,-3 0 0,-1 0 51,1 0 1,0 0-50,4 0 0,-4 0 65,0 0 0,-2 0-1,3 0 0,1 0 37,-2 0 0,-1 0-53,1 0 1,-4 0 98,4 0 0,-4 0-81,4 0 1,-3 0-11,3 0 1,4 0 18,3 0 1,-3 0-89,-4 0 1,0 0 55,4 0 1,0 0-11,0 0 0,-4 0-15,0 0 1,0 0-8,4 0 1,-4 0 2,0 0 0,-5 0 15,1 0 1,1 0 65,0 0 1,0 0 10,-1 0 1,-2 0 11,2 0 0,2 0-15,-2 0 0,0 0 11,-3 0 1,8 0-20,3 0 0,-2 0 5,-2 0 1,-3 0-6,3 0 1,-4 0 2,4 0 1,-5 0-75,1 0 0,-2 0 1,-2 0 0,-3 0-22,-1 0-73,-4 0-356,2 0-503,-5 0-603,-5 0 0,-1 2 1563,-6 1 0,-9-1 0,-4 3 0</inkml:trace>
  <inkml:trace contextRef="#ctx0" brushRef="#br0" timeOffset="1">8771 14584 8391,'-6'0'-998,"0"0"500,2 0 785,2 0 0,-3-1 226,5-3 159,0 3-378,0-9 0,0 4-53,0-6 0,0 5 4,0-1 1,5 0 24,3-3 0,-2-1-38,2 1 1,0-4-18,3 0 0,-1-6-68,-2 2 1,2-2 69,-2-2 0,6-1-187,1-3 0,1-3 82,0-8 0,1 1-24,6-5 0,1-4-307,3-3 0,0-6 280,7 2 1,-19 23 0,0 0-48,2 0 0,1-1 0,1-2 1,0 0 43,-2 1 1,0 0 0,1-2 0,1 0-37,-2 0 1,0 0-1,2-2 1,0-1 33,0 1 1,0 0 0,3-3 0,0-1-426,1 1 0,0-1 0,2-3 1,1 1 355,2-4 1,1 0-1,0-2 1,-1 0-40,0-1 0,1-1 0,4-5 0,0-1 18,-10 19 1,-1-1-1,2-1 1,1-2-1,1 0 1,0 0-266,0-1 1,1 0 0,0 0 0,2 0-1,1 0 1,1-1 252,2-1 0,0 0 0,0-1 0,1 1 0,0 0 0,0-1-239,0-1 1,0 0 0,0 1-1,1 1 1,-1 0 0,0 0 271,0 0 0,1 1 0,-1 1 0,0 1 0,-1 1 0,0 0 5,-1 2 0,0 0 1,-1 0-1,1 0 0,0 1 1,-2 0-118,-1 3 0,-2 0 1,1-1-1,0 1 0,0-1 1,0 0 122,12-13 0,0 1 0,-1-1 0,0 1 1,0 1 1,-1 1 0,1-1 0,0 0 15,-1 0 1,0 1 0,2 0 0,-1 0-23,1 1 0,0 0 0,-1 0 0,1 1-38,-2 3 0,0 0 0,1-3 0,1 1 40,-2 3 0,0 2 1,-1-3-1,-1 1-19,1 4 1,-1 1 0,-4-1 0,0 1 175,-1 3 1,-1 1 0,-3 1-1,0 2-138,-2 2 1,-1 0-1,17-17 847,-7 4 1,-6 8-666,-9 3 1,-3 8 728,-4 4 0,-6 6-722,-2 1 1814,-3 6-1681,-1-3-149,0 5-441,5 0-206,2 0 1,0 0-207,1 0-650,-6 0 404,3 0 298,-5 0 0,-5 1 168,-2 3 1,-3-3-35,-2 3 0,1-1 119,-1 0 1,1-1 360,0 1 0,-1-1 0,1-2 0,3 0 0,0 0 0,1 0 0,-5 0 0,5 0-48,-1 0 0,4 0 48,-3 0 832,4 0-459,-7-5 1,8 3 77,-6-1 1,4 1 332,-3 2-494,-1 0 1,0 0 529,1 0-31,4 0-604,-2 0 18,15 0 0,3 0 42,10 0 0,1-1-68,3-3 1,-2 3-186,5-3 0,-3-1 108,3 1 0,-4 0 67,0 4 0,-5-3-164,-2-1 0,-1 0 134,1 4 1,-3 0-128,-4 0 13,-1 0-103,0 0 1,-4 1 268,-3 3 1,-4 2 151,-4 6 0,-3 1-45,-4 2 1,-2 1-108,-2 3 1,-4 4 11,-8 0 1,3 0-26,-2 3 1,1-5-11,3-2 0,3-4-82,0 4-490,5-5-311,-3 3-1173,11-11 93,1-1 1,10-5 1796,2 0 0,4 0 0,0 0 0</inkml:trace>
  <inkml:trace contextRef="#ctx0" brushRef="#br0" timeOffset="2">13328 9034 8389,'0'-6'-199,"0"0"0,-4 5 1663,1-3-862,-1 3-71,4-4-326,0 10 1,-4 5 45,0 6 0,-3 4-26,3-1 0,-1 4 47,1 3 0,3 1-32,-3 7 0,-3-2-47,0 6 1,0 1 15,0-1 0,0 4-96,0-4 1,-2 0-167,5-3 1,-3-6-40,3-2 0,0-3 146,4-1 0,0-6-111,0-1 143,0-4-703,0 0 179,0-6-150,0-1 1,0-6-102,0-3 0,0-2-349,0-6 0,4-3-506,0 0 1544,4-6 0,-6-1 0,3-8 0</inkml:trace>
  <inkml:trace contextRef="#ctx0" brushRef="#br0" timeOffset="3">13305 9045 8230,'7'0'283,"2"2"517,-6 1 0,5 4-148,-4 4 0,6 6-202,1 2 1,2 4 14,6 3 0,-5 0-126,1 4 1,3 0-158,1 5 1,-1-1 93,1 0 0,-5-3-79,1-1 0,2-4 6,-2 0 1,0 2-102,-4-1 1,1-4-177,-1-4 1,1-2 57,-1 2 0,-1-2-172,-2-6 0,1-3 26,-5 0-1080,-1-6 572,-3 3-108,0-5-295,-5 0 0,-2-4-803,-9 1 1876,4-6 0,-10-3 0,4-5 0</inkml:trace>
  <inkml:trace contextRef="#ctx0" brushRef="#br0" timeOffset="4">13248 9525 7672,'7'-5'-330,"-1"4"1003,-2-3 0,-2 3-137,6 1 0,-1 0-41,5 0 0,3 0-50,0 0 1,7-4-152,1 0 0,0-4-338,3 5 0,2-6 123,-1 1 1,3-1-927,-3 2 1,3-4 539,-3 4 1,-2 0 306,-6 0 0,3-1 0,-4-3 0</inkml:trace>
  <inkml:trace contextRef="#ctx0" brushRef="#br0" timeOffset="5">14208 9114 8244,'-6'-6'286,"5"-5"137,-9 5 1,8-4 168,-6 2 1,4-1-153,-4 6 0,1-3-39,-5 3 1,1 1-151,0-1 0,-1 1-176,1 2 1,-6 0 54,-2 0 0,1 5-119,-1 3 0,2 2-43,-2 2 0,-3 4 101,3 3 1,1-1-180,-1 1 1,1 1 46,-1 7 1,3-3 47,5 3 0,3-2 59,0 2 1,6-3-143,-2 2 1,8-1 117,3-3 0,5 0-22,3-3 0,3 1 76,5-4 1,1-3 131,2-5 0,0 1 30,4-5 0,-4 0-100,0-4 0,2 0-166,-1 0 0,-1-2 80,-3-1 0,0 0-201,0-5 0,-1 2 22,-3-2 1,-4 2-1394,-8 2-110,4 3-605,-10-9 2237,4 9 0,-5-10 0,0 5 0</inkml:trace>
  <inkml:trace contextRef="#ctx0" brushRef="#br0" timeOffset="6">14653 9057 8164,'-5'-12'185,"4"5"-185,-3-1 591,-3 6 214,6-4 313,-4 6-868,5 0 0,0 6-70,0 1 1,0 8 15,0 4 1,0 3 46,0 1 0,0 5-130,0 2 0,0 3 104,0 1 0,0 1-133,0-1 0,0-1 13,0-3 0,0 2-91,0-5 1,0-4 111,0-4 1,1-5 33,3 1 0,-1-4-325,4-3 149,-4 2 0,3-9-1014,-2 3 454,-3-3-1277,4-1 974,-5-5 0,0-2 887,0-8 0,-5 2 0,-1-4 0</inkml:trace>
  <inkml:trace contextRef="#ctx0" brushRef="#br0" timeOffset="7">14333 9102 8399,'0'-11'-11,"5"5"1,-2-1 366,4 4 1,1 1 37,3-2 0,6-1 190,2 2 1,8-5-76,3 4 0,4-5-205,4 2 0,3 0-115,5 0 0,-2 0 92,-2 0 1,-1-2-319,-3 5 0,-7-1 116,4 1 1,-9 3-382,1-3 0,-4-1-161,-4 1 1,-3 0-390,-4 4 0,-1 0-1126,1 0 1978,-6 0 0,-1 0 0,-5 0 0</inkml:trace>
  <inkml:trace contextRef="#ctx0" brushRef="#br0" timeOffset="8">15076 9000 8868,'0'-7'391,"0"2"0,-4 6 16,0 3 0,0 3-117,4 4 1,-1 6-3,-3 2 1,3 2-57,-3 2 1,3 4-1,1-1 1,0 5-108,0-5 0,0 6 46,0-1 1,1-2-214,3 1 0,2-4 128,6 0 0,-1-2-204,0-1 1,1-5 68,-1-3 1,4-2-12,1-2 1,3-3 97,-4 0 1,5-6-8,-1 2 1,3-3 31,1-1 0,0-5 25,-1-3 0,1-3 116,0-4 0,0 1-125,0-5 1,0-1 140,-1-7 0,0 1-114,-3-4 1,-2 3-46,-6-3 0,3-1-13,-3-3 1,2 0-119,-9 0 1,0 1-14,-4 2 1,0 3 84,0 5 0,-2 4-560,-1 0 1,1 5-116,-2-1-390,-2 8 0,5 0 19,-3 3 1044,3 3 0,1-4 0,0 5 0</inkml:trace>
  <inkml:trace contextRef="#ctx0" brushRef="#br0" timeOffset="9">15875 8920 8084,'-6'-7'971,"1"2"1,3 7-738,-1 1 1,0 8 0,-5 4 0,5 9-39,-5-1 1,2 3 38,-2 1 0,-2 2-180,2 5 0,-1 2 136,2 2 0,-3-5-105,2 5 1,3-6-50,1 2 0,2-1-148,-2-6 1,2-2-211,-1-6 261,1 3 0,2-10-758,0 4 589,0-9 1,2 2-620,1-5 1,-1-2 349,2-5 0,1-1-463,-2-8 961,6 4 0,-2-14 0,4 4 0</inkml:trace>
  <inkml:trace contextRef="#ctx0" brushRef="#br0" timeOffset="10">15829 8977 8088,'0'-12'0,"0"1"358,0 0 1,2 3 171,1 0 391,-1 6-517,3-3 0,0 5-23,2 0 1,4 6-10,0 5 0,4 2-49,0 6 0,4 4-214,-3 4 0,3 4 141,-4 0 0,1 1-198,0-2 0,-4 6 64,4-6 1,-4 2-171,0-6 1,-1-1 70,1 1 1,2-2-97,-3-1 0,3-5 40,-6-3 0,2-2-102,1-2-14,-5 1 140,5-1-921,-10-5 396,4-1-964,-5-5 1041,0 0 1,-5-5-653,-3-2 1,-2-2 1114,-1 1 0,-6-7 0,-1 2 0</inkml:trace>
  <inkml:trace contextRef="#ctx0" brushRef="#br0" timeOffset="11">15704 9297 8088,'11'0'532,"1"-5"0,3 3-28,0-2 1,5 2-90,-1-2 1,8 2-131,3-6 0,3 4-139,2-3 0,3 0-159,0 0 1,1-4-713,-1 4 1,-4 0 479,1 0 0,-2 3-766,-7-4 1,1 5 1010,-4-5 0,-5 0 0,-2-3 0</inkml:trace>
  <inkml:trace contextRef="#ctx0" brushRef="#br0" timeOffset="12">16423 8885 8230,'0'-12'1022,"0"-3"-172,0 13-906,0-3 521,0 5 1,0 7-177,0 4 1,0 2-43,0 6 1,1 4-29,3 3 0,-2 6 4,1-2 0,-1 0-10,-2 0 1,3 0 6,1 5 0,0-5-76,-4 1 0,0-6 22,0 2 0,0-3-192,0-1 1,0-2 63,0-2 0,0-2 81,0-6 0,0 1-111,0-1 1,0-3 115,0-1-80,0-4 234,0 2 386,0-5-551,5 0 1,1 0-101,6 0 1,3-4 73,0 0 1,6-3-66,-2 3 1,2 0-38,2 4 1,0-4-12,0 0 0,0 1 1,-1 3 1,-3-2-15,1-2 1,-3 3-323,2-3 1,-2 3 152,-6 1 0,1 0-1819,-1 0 875,1 0 1152,-1 0 0,-5-5 0,-1-1 0</inkml:trace>
  <inkml:trace contextRef="#ctx0" brushRef="#br0" timeOffset="13">16937 8851 8078,'0'-6'0,"0"-4"0,0 8 0,0-3 0,1 5 0,3 0 0,-3 0 0,5 0 0,-3 7 0,1 4 0,0 3 0,-4 9 0,4-3 1250,0 7 0,-1 2-533,-3 1 1,0 3-453,0 2 0,0-1-147,0 0 1,-1-3-140,-3-1 1,3-1 132,-3 2 1,3-3-16,1-5 1,0-4-15,0 0 0,0-5 35,0 1 1,0-2-119,0-2 117,0-5 1,0 1-67,0-4 177,0-1-109,0 3 1,1-5-18,3 0 0,2-4 10,6 0 0,-1-1-165,1 1 0,4 2 85,3-6 1,-1 4-97,1-3 1,1 4 84,7-1 0,-3-1-189,3 1 1,-3-1 39,-1 2 0,0 1 43,-1-1 0,-4 1-214,-3 2 7,3 0 0,-5 0-927,2 0 470,-7 0-1384,-3 0 2133,-5 0 0,0-5 0,0-1 0</inkml:trace>
  <inkml:trace contextRef="#ctx0" brushRef="#br0" timeOffset="14">17360 8851 8225,'0'-6'179,"0"-4"216,0 8 154,0-3 797,0 5-969,5 0 0,-3 2-173,6 1 0,0 4-141,3 4 0,4 4 104,0 1 0,4 3-121,-3-4 1,4 4 1,-1-4 1,-2 0-101,-2-3 1,1-1-259,-1 1 0,2-1 147,-2 0 1,-2-3-183,2 0 0,-2-4 101,-2 3 0,4-4-1265,1 0 1509,-1-1 0,-4 3 0,1 1 0</inkml:trace>
  <inkml:trace contextRef="#ctx0" brushRef="#br0" timeOffset="15">17896 8760 8120,'-5'-12'154,"4"6"-154,-4-4 672,5 9 0,-1-4-262,-3 5 1,1 0-211,-4 0 1,3 5-362,-4 2 0,1 5 115,-5 3 0,0 1-487,-4 3 0,4 7 267,-3-3 1,-2 2-387,2-2 1,-4 4 311,4-1 0,-1 1-353,5-4 693,5-6 0,-10 5 0,4-4 0</inkml:trace>
  <inkml:trace contextRef="#ctx0" brushRef="#br0" timeOffset="16">17657 9114 8120,'6'0'429,"-1"0"0,-5-1 703,0-3-280,0 3-100,0-5-499,5 6 1,-4 6-18,3 1 0,-1 8 31,1 4 0,-3 0-30,3 4 1,1-6-8,-1 6 0,1-3 38,-2 3 1,-1-2-238,1-2 1,3 2 29,-3-6 1,1 0-86,-4-3 72,5-1-178,-3 0 1,4-4-508,-2-3-407,-3-3-213,4-1 1059,-5 0 0,-5-5 0,-1-2 0</inkml:trace>
  <inkml:trace contextRef="#ctx0" brushRef="#br0" timeOffset="17">18959 8668 8190,'-7'-6'233,"2"-4"461,0 9 304,4-9-209,-4 8-444,5-3 1,1 5-85,3 0 0,2 0 115,6 0 1,4 4-132,3 0 1,3 5 75,1-2 1,3 0-147,1 0 1,3 1-144,-3 3 0,5-1-71,-2-2 1,2 2 94,-2-2 1,3 2-112,-2 1 0,-3 0 53,-2-4 0,1 3-61,-4-2 0,2-2 65,-6 2 1,-2-4 28,-2 3 1,-2-4 63,-2 1 0,-3-2 108,-1 2-140,-4-3 0,3 8 62,-2-5 4,-3 0-39,4 1 1,-10 0 34,-2 3 0,-7 2 34,-2-3 1,-4 2 37,1-1 1,-6 2 34,-2-2 1,-5 0 145,2 0 0,1 2-474,-2-2 1,1 1 42,-4-2 0,1 3-412,2-2 1,-1-2 240,6 2 1,3-2-793,4 2 1,6-2-181,2-2-7,-1-3 1,11 6-420,-3-3 505,3-3 1117,1 4 0,5 0 0,1 1 0</inkml:trace>
  <inkml:trace contextRef="#ctx0" brushRef="#br0" timeOffset="18">19610 9057 8059,'6'-7'1277,"-1"2"-422,-5 5 2022,0 0-2509,-5 0 0,-3 2-136,-7 1 1,1 0-35,-5 5 1,0-1-13,-4 5 0,-3-5-93,-1 1 0,-3-1-38,3 5 1,-4-1 53,5 1 0,-5-2-108,5-3 1,-1 2 29,4-5 1,2 4-153,2-4 1,2 3 63,6-3 0,3 0-621,0-4-34,6 0-262,-3 0-2775,5 0 3303,5 0 1,1 0 445,6 0 0,4 0 0,2 0 0</inkml:trace>
  <inkml:trace contextRef="#ctx0" brushRef="#br0" timeOffset="19">20112 8509 8142,'0'-12'0,"0"6"470,0 1 121,0 0 10,0 3 30,0-3 33,0 5 198,0-5-533,0 4 97,0-4-248,0 15 0,0 1 78,0 8 0,0 3-49,0-3 1,0 6 4,0 2 1,0 4-18,0-5 0,0 6-13,0-2 1,4 3 10,0 2 0,3-1-38,-3 0 0,4 0 82,-4 1 0,3-1-103,-3 0 0,4-3 57,-5-1 1,3-4-68,-3 0 1,0-2-18,4-1 0,-4-5 11,1-3 1,-2 2-110,2-2 1,-3-4 279,3-3-420,-2-1 196,-2 0-275,0 3 150,0-9-524,0 4-2712,0-5-315,5-5 3611,-4 4 0,9-9 0,-4 3 0</inkml:trace>
  <inkml:trace contextRef="#ctx0" brushRef="#br0" timeOffset="20">13442 10896 8066,'-6'0'-269,"1"0"3959,5 0-3457,5 0 1,1-4 72,6 0 0,0 0-44,4 4 1,-2 0-146,5 0 1,-4 0 83,4 0 1,-1 0 28,1 0 0,4 0-71,-1 0 0,1 0-20,4 0 1,-3-1-131,-1-3 1,-4 3 75,0-3 0,-4-1-230,4 1 0,-9 0 30,2 4-888,-3 0 151,2 0 318,-5 0 0,-2 0-2227,-8 0 2761,-2 0 0,-10 5 0,-2 2 0</inkml:trace>
  <inkml:trace contextRef="#ctx0" brushRef="#br0" timeOffset="21">14196 10621 8209,'-5'-6'1051,"4"1"-191,-4 5 301,5 0-810,0 5 0,4 1-88,-1 6 0,6 3 12,-1 0 0,2 4-7,1-3 1,5 4-1,-1-1 1,5 2-187,-1 2 0,3 0 126,1 0 0,-1-4-139,1 0 1,-1-1 77,-3 1 1,2 1-159,-1-5 0,-3 1 108,2-5 1,-5-1-41,1-2 0,-3 2 44,-4-2-195,2-3 1,-8 4-239,6-6-510,-6 1 158,3-4 0,-6 0 313,-3 0 1,2 0-924,-6 0 0,1-1 24,-5-3 1270,6 3 0,-9-9 0,2 3 0</inkml:trace>
  <inkml:trace contextRef="#ctx0" brushRef="#br0" timeOffset="22">14573 10633 8115,'0'-7'361,"0"-3"0,0 8 217,0-6 194,0 6 10,-5-3 139,4 5-306,-4 0-347,5 0 0,-5 5-149,-3 2 0,-2 5 79,-2 3 1,-3 3-122,0 5 0,-5 1 97,1 2 0,-3 3-200,-1 6 0,-1 3 18,-3 0 0,3 0-81,-2-4 0,3-1 98,4-2 1,2-5 52,6-7 1,3 2-193,1-6 0,3 0 106,-4-3 0,6-5-1273,-2 1-167,3-6-719,1 3 1971,0-5 1,10-5 0,2-1 0</inkml:trace>
  <inkml:trace contextRef="#ctx0" brushRef="#br0" timeOffset="23">14779 10393 8258,'0'-11'504,"0"-1"0,0 1-16,0-1 0,0 5 174,0-1-184,5 6 1,-3-7-162,6 5 1,-4-4-52,3 4 0,1 1-29,3 3 1,1-2-16,-1-1 0,1 1-9,-1-2 0,0 3-109,1 1 0,-5 0-87,1 0 38,0 5 0,-1-2-86,1 4 51,-6 1 0,5 3-153,-3 1 0,-3-1 19,3 1 1,-4-5-58,-4 1 1,-3 0 92,-4 3 0,0 0 75,-1 1 0,5-2 152,-1-2-158,0 2 293,-3-4-245,5 0 218,1 0-81,5-6-184,0 0 8,5 5 0,1-4-71,5 3 1,1-3 92,-1-1 1,6 4-57,2 0 0,1 1 29,-1-2 1,3 3-11,-3 1 1,-3 3-48,-1-2 1,-1 2 21,2 1 1,-8 1 13,4-1 1,-4 1 3,-1-1 1,-2-3 137,-5-1 0,0 1-83,0 3 0,-9 0 221,-2-4 0,-8 3-67,0-2 1,-3-2 85,-1 2 0,-4-6-72,-4 2 0,2-2-199,-2-2 1,6 0-305,-2 0 1,8 0-1662,4 0-1012,2 0 2975,2 0 0,5 0 0,1 0 0</inkml:trace>
  <inkml:trace contextRef="#ctx0" brushRef="#br0" timeOffset="24">15510 10507 8123,'0'-7'-927,"0"-1"1327,0 5 1005,0-2 638,0 5-1733,0 5 0,0 3-41,0 7 0,0-1-1,0 5 1,-2 4-79,-2 4 1,3 1 29,-3-2 1,3 0-122,1 4 1,0-4 107,0 0 0,0-2-145,0-1 0,4-4 11,0 0 0,0-5-103,-4 1 0,1-6 68,3-1-1266,-3 0 273,4-2-181,0 4-120,-4-9 0,4 3 68,-5-8 1188,0 3 0,0-9 0,0 4 0</inkml:trace>
  <inkml:trace contextRef="#ctx0" brushRef="#br0" timeOffset="25">15315 10758 7754,'12'-6'994,"-1"2"1,-3-1-502,-1 1 0,5 1-25,3 3 1,5 0 22,-1 0 1,3-2-136,1-1 0,0 1-316,0-2 1,-1 3 141,1 1 1,-4 0-605,0 0 1,-1-4-177,1 1 0,-1-1-593,-3 4 1,-2-1 1190,2-3 0,3 2 0,0-3 0</inkml:trace>
  <inkml:trace contextRef="#ctx0" brushRef="#br0" timeOffset="26">16172 10267 8110,'0'-6'1744,"0"1"-878,0 5 1,0 5-519,0 3 0,0 3-111,0 4 1,-1-1-48,-3 5 0,3 4 7,-3 4 0,-1-1-170,1-3 0,-4 4-140,4 0 0,-4 3 83,0-3 0,2-1-65,-2-3 0,2 0 57,-2 0 1,-1-5 64,5-3 0,-1-2-16,2-2 111,1 0-155,-3 1 0,5-6-25,0-1 1,1-5 89,3 0 0,-1 0 77,4 0 0,2 0-89,6 0 1,-2 0 53,2 0 0,2 0-52,-2 0 0,5-4-18,-1 1 0,-1-2-29,1 1 0,-1 2-124,1-1 1,3 1-265,-3 2 1,-2-3 162,2-1 0,-5 0-1576,2 4 1302,-4 0 0,-1-1-1308,-4-3 1832,-2 3 0,-5-4 0,0 5 0</inkml:trace>
  <inkml:trace contextRef="#ctx0" brushRef="#br0" timeOffset="27">16332 10576 8110,'0'-7'461,"0"-3"-209,0 9 1,0-5 594,0 2-218,0 3 308,0-5-627,0 17 0,0-3 93,0 12 1,1-1-148,3 3 1,-3 5-66,3 0 1,-3 3-59,-1-3 1,0 3 118,0-3 1,0 3-270,0-3 0,2 0 83,1-4 1,-1-6-243,1-2 0,0-2 18,1-1-931,-3-1-196,4 0 281,-5-4 0,1-2-339,3-5 1343,-3 0 0,5-10 0,-6-3 0</inkml:trace>
  <inkml:trace contextRef="#ctx0" brushRef="#br0" timeOffset="28">16652 10541 8118,'0'-11'1508,"0"5"-1660,0 1 90,0 5 1069,5 5 1,0 1-330,2 5 0,4 6-128,-4 2 1,3-1-238,2 1 1,-1 0-76,1 4 1,0 0-66,3-1 0,-2 0 95,2-3 1,2 3-147,-2-3 0,0-3 3,-3-1 0,-1-2-138,1-2 1,-1 0-55,0-4 0,0 3-315,-4-2-550,3-3 507,-3 5-1428,-1-9 793,-1 5-442,-5-6 439,0 0 1063,-5 0 0,-1-6 0,-6 0 0</inkml:trace>
  <inkml:trace contextRef="#ctx0" brushRef="#br0" timeOffset="29">16949 10553 8061,'0'-12'86,"0"5"-86,0-1 384,0 6 1,0-5 241,0 4 871,0 1-467,0-3-730,0 5 1,0 5-27,0 3 1,-6 7 97,-1 4 0,-3 3-81,-2 1 1,-3 1-60,0 2 1,-5 2-118,1 3 0,-3 0 132,-1-4 0,0 0-229,0-4 1,6-2 46,1-2 1,1-2-409,4-6 0,-2 1-346,9-1 1,0-3-2071,4-1 82,0-4 2677,0 2 0,6 0 0,0 1 0</inkml:trace>
  <inkml:trace contextRef="#ctx0" brushRef="#br0" timeOffset="30">17474 10336 8050,'0'-6'247,"0"0"1571,0 6-1415,0 6 1,0 1-116,0 8 1,0 3 94,0 5 0,0 0-111,0 0 1,0 1 87,0 2 1,0 0-101,0 4 1,0-4-171,0 0 0,0 1 74,0-4 1,0 1-107,0-9 0,0 4 23,0-4 0,0-3 195,0-5-1128,0 1 410,0-2-1923,0 5 445,0-10 1392,0 4 0,5-15 0,1-3 0</inkml:trace>
  <inkml:trace contextRef="#ctx0" brushRef="#br0" timeOffset="31">17268 10610 8146,'8'0'1090,"0"0"0,-1 0-283,5 0 1,0 0-293,4 0 1,1-4-48,6 0 0,5-1-168,3 1 1,0-1-169,0-2 0,2-2 133,-3 5 0,-1-5-386,2 2 0,-6 0-172,2 0 0,-4 4-257,-4-1 0,-3 2-2098,-4-2 1936,-1 3 0,-3-4-1339,-1 5 2051,-4 0 0,2 0 0,-5 0 0</inkml:trace>
  <inkml:trace contextRef="#ctx0" brushRef="#br0" timeOffset="32">18091 10199 8116,'0'-12'-87,"0"5"283,0-1 0,0 4 963,0-3-145,5 4 230,-4-7 20,4 9-307,-5-4-713,0 5-6,5 0 1,-4 6 71,3 5 1,-3 6-73,-1 6 1,4 1 71,0 3 0,0 2-11,-4 5 0,0 4-30,0 0 1,0 5-104,0-1 1,4 3 101,0 0 0,1-3-187,-2 0 0,0-6 106,5-2 1,-5-1-221,5-7 1,-5 1-35,0-4 0,2-5 143,-1-3 1,0-2 93,-4-2-262,5 1-906,-4-6 459,4-1-1493,-5-5 1471,0 0 0,-1-5-1344,-3-3 1,3-2 1904,-3-1 0,-2-6 0,0-1 0</inkml:trace>
  <inkml:trace contextRef="#ctx0" brushRef="#br0" timeOffset="33">18776 10302 8041,'-8'-7'668,"1"3"70,4-2 177,-2 5-549,5-4 1,1 5-136,3 0 0,-1 0 34,4 0 0,5 0-20,3 0 0,1 0-118,0 0 0,1 1 118,6 3 0,0-2-114,0 6 1,4-4 15,-1 3 1,2-3-149,-1 4 1,-3-4 43,3 3 0,-3 0-130,-1 0 0,-1 3-44,1-2 1,-5-2 145,-3 2 1,-2-2-65,-2 2 1,-1-2 91,-2-2 0,1-1 121,-5 4-21,0-4 274,-4 7-186,0-4 1,-9 6 149,-3-1 0,-7-1-113,0-2 0,-6 2-79,-2-2 1,-5 2-231,2 1 0,1 1 89,-2-1 1,5-3-193,-5-1 0,6-3-19,-2 4 0,4-5 24,4 5 1,3-5-176,4 0 1,1-1-241,0-2 0,3 0-1784,0 0 986,6 0-764,-3 0 2116,5 0 0,0 5 0,0 1 0</inkml:trace>
  <inkml:trace contextRef="#ctx0" brushRef="#br0" timeOffset="34">19244 10690 9069,'-7'0'1307,"-1"0"0,0 0-704,-3 0 1,-1 4-202,1 0 1,-5 3-113,-3-3 0,-3 5-131,-1-2 1,-1 4 76,-3 0 0,-2 0-242,-5 1 1,3-1 126,1 1 0,3-1-169,-3 1 1,8-5-60,-1 1 0,8-6-107,0 2 0,4-1-420,3 0-299,-2-1-263,9 3 849,-5-5 0,9 0-1634,5 0 1981,-1 0 0,20-5 0,-3-2 0</inkml:trace>
  <inkml:trace contextRef="#ctx0" brushRef="#br0" timeOffset="35">19861 10187 8039,'0'-7'5,"0"-1"644,0 6 94,0-9 117,0 10 26,0-4-319,0 5 0,0 5-220,0 3 1,0 7-116,0 4 0,0 3-27,0 1 1,0-1 17,0 1 1,0 0-33,0 0 0,0 4-71,0-1 1,0 5 97,0-5 1,0 6 4,0-2 1,1 0 1,3 0 1,-3-6-60,3-1 0,-1 4 24,0-4 0,-1-2-105,1-2 1,-1-5 3,-2 1 1,0-2-114,0-2 1,4 1 210,-1-1-45,1-4-290,-4 3 77,0-9-45,0 4-1132,0-5 1,10-5-1,3-1 1</inkml:trace>
  <inkml:trace contextRef="#ctx0" brushRef="#br0" timeOffset="36">23150 9970 8062,'0'-6'219,"0"1"1,0 4 564,0-3-508,-5 3 0,2-4 88,-4 5 1,3 0-31,-4 0 0,5 3-74,-5 1 1,0 5-18,-3-1 0,-4 3 28,0 4 1,-1-1 25,5 5 1,-2 0-66,-2 4 1,1 1 21,-5 3 1,5-2-22,-1 6 0,2-1-121,2 5 1,1-1 149,2 0 0,-1 0-236,5 1 1,0-1-16,4 0 0,2-1-28,1-2 1,4 0 161,4-4 1,2 3-22,2-3 0,-2 0 77,2-4 1,2-2-76,-2-2 0,4 1 27,-4-4 1,4 3-53,-4-4 0,4-4-12,-3-3 0,0-2 9,-1 2 1,-2-3-88,2-5 0,-2 0-167,-2 0 0,-3 0-13,0 0-906,-6 0 798,3 0 0,-5-1-479,0-3 0,-1 1-318,-3-4 1,-2 3 1073,-6-4 0,-4 1 0,-2-5 0</inkml:trace>
  <inkml:trace contextRef="#ctx0" brushRef="#br0" timeOffset="37">23310 10290 7975,'0'-6'0,"-4"0"0,0 2 265,1 2-6,3-3 1227,0 5 1,5 0-1249,2 0 0,0 5-76,0 3 0,1 6 76,3 1 0,-1 4-112,-2-4 1,6 6-5,-3-2 1,3 1-136,-2-1 1,-1 3 54,1-3 0,-1-1-88,0 1 0,-3-5 2,0 1 1,-2-3 120,2 0-306,2-1 186,-4 1-348,0-1 0,1-5-600,-3-2-611,-3-2 1012,4-2 0,-6 0-772,-3 0 1362,3-6 0,-10 0 0,5-5 0</inkml:trace>
  <inkml:trace contextRef="#ctx0" brushRef="#br0" timeOffset="38">23493 10290 7975,'0'-6'720,"0"1"0,-2 5-332,-1 0 1,1 1-83,-1 3 1,-3 2-157,3 6 1,-6 0 9,1 4 0,-2 1-101,-1 6 1,-1 0-23,1 0 0,-1 0-257,1 0 0,0-2-342,-1-2 1,1 1 325,-1-4 1,1-1-395,-1-4 0,5 1 210,-1-1 0,4-5-844,-3-2 1264,4 3 0,-7-6 0,4 4 0</inkml:trace>
  <inkml:trace contextRef="#ctx0" brushRef="#br0" timeOffset="39">23184 10530 6989,'0'-6'2314,"2"1"-1945,1 5 1,4 0-198,4 0 1,2 0-77,2 0 1,3-2 76,5-1 1,1 1-104,2-2 0,-1-1-243,1 2 1,2-5 147,-1 4 1,-2-1-434,-6 1 1,2 3 209,-6-3 1,4 2-541,-4-2 0,-4 3 788,-3-3 0,0-3 0,3 1 0</inkml:trace>
  <inkml:trace contextRef="#ctx0" brushRef="#br0" timeOffset="40">23687 10267 7975,'0'-6'1186,"0"1"-260,5 0-641,-4 4 0,6-4 33,-4 5 1,0 1 157,5 3-388,-1 2 0,5 7 75,-1 2 1,0-2-111,1 2 0,3 3-59,0 1 1,1-2 121,-5 2 0,0-3-148,1 3 0,-1-4 21,1 4 0,-1-5-29,0 1 1,0-2 113,-4-2 0,3 1-265,-2-1 0,-3-3-395,-1-1-242,2-4-625,-5 7 596,5-9 97,-6 4 0,-2-5 279,-2 0 0,-1-1 481,-2-3 0,-3 3 0,3-14 0,-4 2 0</inkml:trace>
  <inkml:trace contextRef="#ctx0" brushRef="#br0" timeOffset="41">23904 10336 7975,'0'-12'0,"0"1"52,0 0 333,0-1 392,0 6-218,0-4-61,0 8-274,0-3 0,0 7-244,0 1 73,-5 4 1,-2 8-9,-4 0 0,0 4-156,-1-4 0,1 6 73,-1-2 1,-3-1-203,0 1 1,0-2 77,3 2 1,-2-1-70,3-3 1,-3-2 74,6 2 1,-2-6-168,-1-1 0,3-4-395,0 3 29,6-4 54,-8 2 635,9-5 0,-10 0 0,5 0 0</inkml:trace>
  <inkml:trace contextRef="#ctx0" brushRef="#br0" timeOffset="42">23618 10473 7975,'7'-1'-1060,"-4"-3"1753,4 3 0,-5-4-110,6 5 0,0 0-57,3 0 0,2-2-202,2-2 0,-1 3-72,5-3 1,0 3-125,4 1 0,1-1 96,3-3 0,-3 3-301,2-3 1,-5 1 103,-2 0 0,0 1-694,4-1 0,-6 1-33,-1 2 1,-4 0-1037,0 0 1736,-1 0 0,-5-5 0,-1-1 0</inkml:trace>
  <inkml:trace contextRef="#ctx0" brushRef="#br0" timeOffset="43">23995 10050 7975,'0'-6'1645,"2"1"-1154,1 5 1,0 0-122,4 0 1,-3 5 65,4 3 0,3 2-21,5 1 0,4 6-126,-1 2 0,2 6-7,2 2 0,-1 3-58,-3-3 0,2 5-28,-2-2 0,-2 3-53,-2 1 1,-2 1-157,-2-1 1,-4 0-43,-4 0 1,-1 1 72,-2-1 1,0-4-409,0 1 1,-5-2 235,-3 1 0,-6 2-1037,-1-5 1,-7-1 549,-1-3 1,-1-1 640,-6-3 0,-1 2 0,-3-3 0</inkml:trace>
  <inkml:trace contextRef="#ctx0" brushRef="#br0" timeOffset="44">23470 2353 7106,'0'-7'1777,"0"-3"-1123,0 9-472,-5-4 0,-2 6 0,-4 3 1,0-2 7,-1 6 1,1-2 26,-1 2 0,1 3-168,0 1 0,0-1 70,4 5 0,-3 0-133,2-1 1,-1 6 59,1-2 0,0-2-74,4 2 0,-1 0 67,1 4 0,3 4-147,-3 0 1,3-1 63,1-3 1,0 0 94,0 0 1,0 3-122,0 1 0,0 0 84,0-4 0,3-2-24,1-2 0,4 1 54,-4-4 1,4 3 41,0-4 1,2 0-13,2-3 1,-1-2 15,1-3 0,0 2-161,3-5 1,-2 4 72,2-5 0,-2 1-213,-2-4 0,-3 0 69,0 0 0,-1 0-334,5 0 1,-5-1 180,1-3 0,-6 2-572,2-6 0,-2 4-16,-2-3 883,0-1 0,0-3 0,0-1 0</inkml:trace>
  <inkml:trace contextRef="#ctx0" brushRef="#br0" timeOffset="45">23698 2501 7975,'0'-11'1239,"0"4"-434,5 2-247,-3 5-437,3 0 1,-1 2 76,-1 1 0,5 4-14,-4 4 1,3 2-20,-3 2 1,5-1-148,-1 5 1,2-1-9,1 1 1,-1 2 86,-2-2 0,2-2-72,-2-2 0,2 2 66,1-2 0,-3 0-113,0-3 1,-5-5 55,5 1-167,-5-1 1,2 1-417,-5 0-752,5-6-668,-4 3 785,4-5 955,-5 0 1,5-5-1,1-1 1</inkml:trace>
  <inkml:trace contextRef="#ctx0" brushRef="#br0" timeOffset="46">23950 2501 7975,'0'-11'0,"0"4"0,-2 2 0,-2 5 0,2 0 0,-6 0 0,1 5 0,-5 3 0,1 2 0,-1 2 0,1 3 392,0 0 0,-2 5 371,-2-1 1,2 3-737,-2 1 0,2 0 21,2-1 0,-2 1-395,-2 0 1,2-5 142,-2-3 0,6-2-168,1-2 0,5-1-222,-5-2-333,5-3 385,-2-5 542,5 0 0,0 0 0</inkml:trace>
  <inkml:trace contextRef="#ctx0" brushRef="#br0" timeOffset="47">23561 2707 7975,'0'-7'480,"5"2"1,2 5-241,4 0 0,1-1 96,-1-3 1,5 3-76,3-3 1,4 2-59,4-2 0,2-1 21,5-3 1,-1-1-101,-2 5 0,2-3-39,-3 3 0,-2-4-96,-1 5 1,-7-1-132,-1 4 1,-4-1-303,4-3 0,-5 2-485,2-1 1,-4 1 133,0 2 795,-6 0 0,4 5 0,-3 2 0</inkml:trace>
  <inkml:trace contextRef="#ctx0" brushRef="#br0" timeOffset="48">24155 2318 7975,'0'-6'0,"0"0"877,0 2-76,0 3 68,0-4-406,0 5 0,4 5-197,0 2 0,5 3-14,-2 2 0,3 1 74,2 2 0,-1-3-88,1 4 0,3 1-29,0 2 1,4 3 28,-4 1 0,4 0-150,-3 0 1,-1-1 19,-4 1 0,-1 0-83,-2 0 0,1 0 101,-5 0 0,3-1-39,-3 1 0,0 0-58,-4 0 0,0-1 81,0-3 1,-4 2-151,0-2 0,-3 2 87,3-2 0,-5-2-109,1-1 0,2-4-11,-2 3-25,1 3 1,-3-5 67,2 2 0,-1-2-306,5-2 216,-4 1 1,5-2 57,-5-3 0,6 0-740,-2-3 223,3-3-1044,1 4-59,0-5-281,-5 0 1963,3 0 0,-8-5 0,4-1 0</inkml:trace>
  <inkml:trace contextRef="#ctx0" brushRef="#br0" timeOffset="49">15738 11432 8250,'0'-6'178,"0"1"794,0 0-91,0 4-220,0-5-266,0 6-307,0 6 0,0 0 54,0 5 1,0 1 48,0-1 1,1 6-7,3 2 1,-1 2-26,4 2 0,-4 1-9,1 3 1,-2-2 38,2 6 0,-3-5-67,3 5 0,-3-5 53,-1 5 0,4-6-221,0 2 1,0-2-35,-4 2 0,0-4-27,0 0 1,0-2 95,0-6 0,0 4 56,0-3 1,0-1-114,0-4 1,0 1 88,0-1 0,0 1-92,0-1 0,0 0 85,0 1 1,0-1-24,0 1 1,0-1-9,0 1 1,0-5-25,0 1-207,0-6 157,0 3-104,0 0 135,0-3-6,0 3-32,0-5-152,0-5 1,-4 2-9,0-4 1,-4 3-53,5-4 1,-5 4 143,4-3 0,-3 3-121,3-4 0,-4 5 182,4-5 0,-5 5-85,2 0 0,0-3 263,0 3-123,4-6 488,-7 8 125,9-10 61,-9 10 202,9-4-222,-5 0-14,6 4-154,0-4-151,0 5 1,2 3-179,2 1 1,-2 4-26,6-4 1,-5 5-138,5-2 0,0-1-10,3 2 1,-3-2 98,-1 2 0,2 2 48,6-2 0,-2 1-16,2-2 1,2 3-24,-2-2 0,0-3 2,-3-1 1,-1 1 7,1-1 0,-1 0 159,0-4 238,1 0-292,-1 0 1,-3 0 140,-1 0 1,-4-5 256,1-3-402,-3-2 0,-1-3-197,0-2 0,0 2 137,0-2 1,0 1-166,0-1 1,0 2-151,0-2 1,0 6-856,0 1-1655,0 1 1206,0-5 23,5 1 0,2 3 1501,4 1 0,0-1 0,1-3 0</inkml:trace>
  <inkml:trace contextRef="#ctx0" brushRef="#br0" timeOffset="50">15704 11387 7521,'0'-7'1268,"0"2"1006,0 5-2084,-5 0 0,2 4-152,-5 0 1,5 5 127,-5-2 1,4 3-186,-3 2 1,0-1 31,0 1 0,-2 3-29,5 0 0,-4 0 120,5-3 0,-3-2-312,3-2-84,1 2-130,-3-4-438,5 0 381,0-1-772,0-5 884,5 0 0,-2 0-80,5 0 0,-5-5 16,5-2 1,-4 0 430,3 0 0,-4-1 0,1-3 0,1-1 0,-1 1 0,-1 0 0,-3-1 0,4-3 0,0 0 0,0-1 0,-4 5 0,1-2 0,3-2 0,-3 2 128,3-2 1,-3 2 74,-1 2 0,0 3 150,0 1 0,2 1 128,1-2 1,-1 2 684,1 2 72,-1 2-312,-2-3-330,0 5-364,5 0 1,-4 2 96,3 1 0,1 4-99,-1 4 0,1 1-15,-1-1 1,-2 0 31,6 1 0,-2 1 0,2 2 0,2-2-14,-3 2 0,4-3 14,0 0 0,0-1 0,1 1 0,-1-1 218,1 1-218,-1-1 1,1-1-232,-1-2 0,-3 1-1831,-1-6 2133,-4 1 0,6-2-514,-6 1-2160,1-1 1334,-4 3 1022,0-5 0,-5 0 0,-1 0 0</inkml:trace>
  <inkml:trace contextRef="#ctx0" brushRef="#br0" timeOffset="51">13602 12974 7773,'-6'0'728,"1"0"2009,5 0-2580,5 0 0,1 0-47,6 0 0,-1 0 71,1 0 0,-1 0 21,0 0 0,6 0-2,2 0 1,2 0-32,2 0 1,0 0-27,0 0 1,0-4 28,0 0 1,1-3-153,2 3 1,-1-1 33,1 1 1,-6 3-134,0-3 0,-5-1 128,4 1 0,-5 0-145,1 4 1,-6 0-263,-2 0 133,1 0-287,-2 0 109,5 0-2014,-10 0 2417,-6 0 0,-3 5 0,-8 2 0</inkml:trace>
  <inkml:trace contextRef="#ctx0" brushRef="#br0" timeOffset="52">14322 12826 8050,'-5'-7'0,"3"1"293,-1 2 137,1 3 1,1-4 655,-3 5-264,3 0-38,-4 0 264,5 0-784,5 0 0,-2 0-15,4 0 0,1 5-55,3 2 1,1 5-1,-1 3 1,0-1-130,1 5 0,1-1 95,2 1 0,-1 2-235,5-1 0,-4 1 53,4 2 0,-1 0-71,1 0 0,1-2-32,-5-2 0,2 2 8,-2-6 0,-2 4 90,2-4 1,-6 0-50,-1-3-141,-1-1 93,5 1-78,-6-1 0,0-5 2,-2-2-832,-3-3 190,4-1-929,-5 0 289,-5 0 112,-1-5 1370,-5-1 0,-1-5 0,1-1 0</inkml:trace>
  <inkml:trace contextRef="#ctx0" brushRef="#br0" timeOffset="53">14664 12803 8119,'-5'-7'214,"4"1"358,-3 2 374,3 3-537,1-4 0,-1 5-109,-3 0 1,3 1-63,-3 3 1,-3 4 16,0 7 0,1 3-64,-2 4 1,0 1-1,-3 0 1,-4 5-99,-1 3 1,-4-2 86,1 1 0,-1 1-157,1 3 1,-3-1 105,3-3 1,1-2-104,-1-5 0,5-1 103,-1-3 0,2-2-174,2-1 0,3-7-139,1 2 1,3-6-462,-4 3-402,6-6-963,-3 3 731,5-5 0,1 0 1279,3 0 0,2-5 0,6-1 0</inkml:trace>
  <inkml:trace contextRef="#ctx0" brushRef="#br0" timeOffset="54">14824 12597 8075,'0'-11'236,"0"3"591,0 1-503,5-1 1,-2-2 91,5 2 0,-6-2 5,2 2 1,2 2-97,2-2 1,-2 5-154,2-5 0,-1 4 62,5-3 0,-5 4-118,1-1 1,0-1 110,3 1-50,0 1 0,1 3 63,-1 0-403,1 0 0,-1 1-19,1 3 0,-5-2 106,1 6 1,-4-4-220,3 3 242,-4 1 0,2 3-30,-5 1 1,0-1 119,0 1 0,-1-1 11,-3 0 0,1 2 22,-4 2 0,-1-2-62,-3 2 1,-1-2 132,1-2 1,1-3-62,2 0 1,-1-5 103,5 5 0,-1-5-59,1 0 1,3 0-21,-3 1-34,3-3-145,1 4 0,1-5 10,3 0 0,-1 0 106,4 0 1,1 0-58,3 0 0,1 4 24,-1 0 1,4-1-137,1-3 0,-1 4 113,-4 0 0,5 4-116,-1-5 1,1 6 87,-1-1 0,-2-2-9,2 2 1,-3 0 57,-5 3 1,2 0-39,-5 1 0,0-1 103,-4 1 1,0-1-100,0 0 1,-1 1 293,-3-1 0,-3-3-65,-4 0 0,-4-1 184,0 5 0,-6-5-54,2 1 0,-2-6-63,-2 2 1,0 1-761,0-1 0,-1 1 286,-3-1 1,7-3-2402,-3 3 1281,8-3-360,-1-1 1685,4 0 0,6 0 0,1 0 0</inkml:trace>
  <inkml:trace contextRef="#ctx0" brushRef="#br0" timeOffset="55">15601 12734 8089,'0'-6'0,"0"-4"589,0 8-118,0-8 493,0 9-139,0-4-195,0 5-374,-5 0 1,4 5 29,-3 3 1,2 7-16,2 4 0,0 0-36,0 4 1,0-3-102,0 7 0,0 1 57,0-2 1,0 1-164,0-4 0,0 0-34,0 0 0,4-2-36,0-2 1,0-1 6,-4-3-114,5-2 1,-4 3-94,3-4-247,-3-6-1840,-1-1 1458,0-5 1,-10-5-1,-3-1 1</inkml:trace>
  <inkml:trace contextRef="#ctx0" brushRef="#br0" timeOffset="56">15395 12974 8089,'2'-6'456,"1"2"0,0 3-53,5 1 1,-1 0 261,5 0 1,-1-4-209,0 0 1,6 0 74,2 4 0,4 0-76,3 0 0,-1-1-153,1-3 1,0 2-149,0-6 1,-2 5-105,3 0 0,-7-2-531,-1 1 0,-1-4 377,1 4 0,1 1-587,-4 3 0,-1 0 97,-4 0 593,1 0 0,-1 0 0,1 0 0</inkml:trace>
  <inkml:trace contextRef="#ctx0" brushRef="#br0" timeOffset="57">16457 12472 8059,'-3'-8'364,"-1"0"0,0 5 227,4-5 28,-5 5-39,4-2 231,-4 5-381,5 0 0,0 5-196,0 3 1,-2 7 26,-1 4 1,1 7-109,-2 0 1,-1 2 78,2-1 1,-5-2-234,4 6 1,-3-2 18,3 1 1,-5 2-201,1-5 0,-1 3 53,2-3 0,-3-1-94,2-3 0,-1-1 98,1-3 1,0-3 84,4-4 139,0-1-154,4 1 243,0-6-127,0-1 253,0-5 1,5 0-58,3 0 0,2 0-175,1 0 1,1 0 12,-1 0 0,4 0-99,1 0 1,0 0 107,-1 0 0,2 0-193,2 0 1,1 0-16,-5 0 1,2-1-144,-2-3 1,-2 3 20,2-3 0,-2 3-200,-2 1 0,-3-4-406,-1 0 149,-4 0-767,2 4 398,-5 0-403,-5 0 1455,4 0 0,-10-5 0,5-1 0</inkml:trace>
  <inkml:trace contextRef="#ctx0" brushRef="#br0" timeOffset="58">16617 12780 7987,'-6'-6'-613,"1"-5"2095,5 10-431,0-4 23,0 0-648,0 4 0,0-3-16,0 8 1,0 2-132,0 6 1,0 4 66,0 3 0,0 4-309,0 4 0,0-2 135,0 5 0,0-3-233,0 3 0,1-3 125,3 4 0,-3-6-260,3 2 1,-3-3 107,-1-1 0,0-4-48,0 0 1,4-5 29,0 1 0,0-2 66,-4-2 0,0-3-451,0-1 317,0-4 0,0 3-1343,0-2 611,0-3-19,0 4 1,0-6 36,0-3 888,0 3 0,0-9 0,0 3 0</inkml:trace>
  <inkml:trace contextRef="#ctx0" brushRef="#br0" timeOffset="59">16937 12791 7987,'0'-11'32,"0"0"584,0 4 1,0 1 410,0 2-501,0 3 0,0-3-30,0 8 0,4-2-162,0 6 1,5 1-180,-2 6 0,3-1 98,2 5 1,-1-4-167,1 4 0,3 0 104,0 4 0,5 0-57,-1 0 0,-1-2-2,1-2 1,-1 3-191,1-3 1,1-1 40,-4 1 1,0-5 78,-1 1 0,-2-2-132,2-2 0,-6-3 76,-1-1 1,-4-3-167,3 4 1,-3-6-531,4 2-451,-6 2-57,3-4 288,-5 3 1,-5-5-274,-3 0 0,2 0 1183,-1 0 0,-6-10 0,-5-3 0</inkml:trace>
  <inkml:trace contextRef="#ctx0" brushRef="#br0" timeOffset="60">17234 12746 8050,'0'-13'128,"0"-2"917,0 8-172,0 1 399,0 1-388,0 5-637,-5 0 1,-1 10 8,-6 5 1,1 6-1,-1 2 1,-3 4-73,0 4 0,-5 2-82,1 1 1,-2 4-173,2 0 1,-2 0 85,2-3 1,1-6-499,-1-3 0,5-1 270,-1-3 1,3-3-315,5 0 0,0-8 56,3 0 470,3-2 0,-4 2 0,5 1 0</inkml:trace>
  <inkml:trace contextRef="#ctx0" brushRef="#br0" timeOffset="61">18022 12494 8160,'-11'0'113,"4"0"0,-2-1 372,6-3 231,-1 3-230,-1-4 259,4 5-378,-5 0 0,8 0-74,2 0 0,2 1-9,5 3 1,6-1 113,2 4 1,2 0-170,2 0 1,1 3 13,3-2 0,1 1-119,2-2 0,3 4 69,-2-4 0,-2 2-195,1-1 0,-4 2-47,0-3 1,-3 0-88,-4 0 1,2 0 77,-6 0 0,0 2-45,-3-5 0,-2 1 126,-3-1 0,2-1 11,-5 4 0,1-4 69,-1 0 1,-3 0-29,3 1 219,-3-3 1,-2 5 27,-3-2 1,-2-1 17,-6 4 0,0-3-213,-4 4 0,3-1 57,-7 5 1,1-5-250,-3 1 1,-5 0 76,0 3 1,-3 1-71,3-1 0,-3-1 72,3-2 0,-3 2-326,3-3 1,0 4-26,4 0 1,4-3-155,0-1 1,5-3-2,-1 4 1,3-6-177,0 2 1,1-3-286,-1-1 1,5 0-221,-1 0-794,6 0 1744,-4 0 0,22 0 0,3 0 0</inkml:trace>
  <inkml:trace contextRef="#ctx0" brushRef="#br0" timeOffset="62">18456 12894 11138,'-5'8'653,"-3"-1"1,1-4-283,-5 1 0,4 1-203,-8-1 1,0 4 79,1 0 0,-10-2-202,3 2 1,-8 0 119,4 3 1,-6 1-227,2-1 1,0 0 36,0 1 1,3-1-60,-3 1 1,6-5-18,1 1 1,1-2-105,7 2 1,4-2-523,3-2 323,6-3-1139,-4 4 1101,6-5 0,2 0-463,2 0 0,2 0 9,5 0 894,1 0 0,4-5 0,2-1 0</inkml:trace>
  <inkml:trace contextRef="#ctx0" brushRef="#br0" timeOffset="63">19084 12517 8110,'-7'-1'326,"-1"-3"1,4 3-29,-3-3 1,-1 3 77,-3 1 1,3 1-60,0 3 0,-3 2 48,-4 6 1,-2-1-91,2 1 1,1 0 72,-5 3 1,1-1-72,-1 5 0,-1 0 0,5 4 0,-4 0-43,3 0 0,5 1-16,3 3 1,2-3-181,-2 3 0,3-3 109,5-2 0,5-2-120,3-1 1,7-2 16,4 2 0,3-1-17,1-3 1,5-2 7,2 2 1,-1-6-143,2-1 0,-2-6 19,1 2 1,3-4 138,-2-4 0,2 2-101,1-6 0,0 1 96,1-5 1,-5-1-127,0-2 1,-4 1 64,1-5 1,-7 0-8,-1-4 1,-5-1 62,1-2 1,-7 0 0,-5-4 0,-1-1-29,-2-3 0,-3 1 0,-4 3 1,-6-2 4,-10 5 1,-6 2 2,-5 6 1,-2 2-496,-6 6 1,0 5 215,-3 2 1,4 2-917,3 2 0,4 6 52,3 1 1122,8 8 0,7-2 0,4 4 0</inkml:trace>
  <inkml:trace contextRef="#ctx0" brushRef="#br0" timeOffset="64">15681 13865 8155,'0'-6'873,"0"-5"110,0 10-139,0-4 575,0 5-1221,0 5 0,0 2 0,0 4 1,0 2 75,0 2 1,0-1-32,0 5 1,-1-4-148,-3 4 0,3 0 120,-3 4 1,2 0-203,2 0 0,0 1 128,0 2 1,0 0-209,0 4 1,0-3 47,0 3 1,0-3-75,0 3 1,-1-4-29,-3 0 1,3-1 92,-3-3 0,3-3-142,1 1 1,0-7 88,0 3 0,0-4-284,0 0 1,1-2-107,3-2-1013,-3 2 198,4-9-264,-5 4 1247,0-5 0,0 5 1,0 1-1</inkml:trace>
  <inkml:trace contextRef="#ctx0" brushRef="#br0" timeOffset="65">15510 14402 7934,'-7'-7'-620,"2"2"2206,5 5-222,0 0 0,4 2-833,0 1-349,5 4 1,-4 4-15,2 1 1,2-1-61,-5 0 0,4-3 85,-5 0 0,6-1-190,-1 5 0,-2-2 89,2-3-34,-1 4-31,5-5 0,-1 4-85,1-2 0,-5-3 60,1-5 1,-4 0-276,3 0-685,-4 0 447,2 0-888,0 0 582,-4 0-1453,4 0 2270,-15 0 0,3-5 0,-10-2 0</inkml:trace>
  <inkml:trace contextRef="#ctx0" brushRef="#br0" timeOffset="66">15704 14413 7997,'1'-10'-357,"3"2"972,-3 3 1,8 4 252,-5-3 22,0 3-280,-4-4-158,0 5-281,5 0 1,-4 5 82,3 3 1,-7 2-159,-1 1 1,-5 1 129,2-1 1,0 0-267,0 1 1,-1-1-39,-3 1 0,3-1-111,1 0 1,3 1-750,-4-1 1,4-3-15,-3 0-1063,4-6 2015,-2 3 0,0 0 0,-1 2 0</inkml:trace>
  <inkml:trace contextRef="#ctx0" brushRef="#br0" timeOffset="67">15635 13739 8062,'5'-6'-511,"-3"1"520,3 5 1,-4 0-63,3 0 388,-3-5-35,4 4-95,-5-5 1,0 5 120,0-3 77,0 3 36,0-4 18,0 5-255,-5 0 1,0 5 12,-3 3 0,2 1-49,2-2 0,-1 3 22,-3-2 0,0 3-148,4 5 0,-5-4 89,1 4 1,2-4-121,-2 0 1,2-1-58,-2 1 0,-1-5-387,6 1-81,-1-6-458,4 8-822,0-8 819,0 3-46,0-5 1023,5 0 0,1-5 0,6-2 0</inkml:trace>
  <inkml:trace contextRef="#ctx0" brushRef="#br0" timeOffset="68">15681 13694 8062,'0'-12'284,"-5"6"0,2-3 255,-4 5 574,4 0-294,-2 4 667,5 0-1339,0 5 1,4 2 114,0 4 0,5 4-74,-2 1 1,-1-1 43,2-4 1,3 5-153,5-1 1,-1 0 8,-4-4 1,1 1-58,-1-1 0,1 1 50,-1-1 1,0-3-73,1-1 0,-2-3 105,-2 4-276,2-6-337,-4 3 239,1 0-2516,-2-3 2775,-5 8 0,-11-4 0,-1 6 0</inkml:trace>
  <inkml:trace contextRef="#ctx0" brushRef="#br0" timeOffset="69">13602 15532 9443,'-5'-6'1538,"4"1"-1062,-4 5-70,5 0-297,5 0 1,-3 0 28,6 0 1,0-1-44,3-3 1,1 3 34,-1-3 1,0 3 7,1 1 0,3 0-55,0 0 1,2 0 71,-2 0 1,-1-4-157,5 0 1,-4-1 43,4 1 0,-4 3-68,4-3 1,-3 3 57,3 1 0,-5-4-137,1 0 1,-6 0-182,-2 4 0,-3 0-100,4 0 4,-6 0 208,3 0 1,-5 2-1085,0 1 548,0-1 0,0 4-942,0-2 1651,0-3 0,0 9 0,0-3 0</inkml:trace>
  <inkml:trace contextRef="#ctx0" brushRef="#br0" timeOffset="70">14276 15384 8051,'-5'-6'874,"4"0"-566,-4 6 1,5-1 596,0-3-82,0 3-360,0-4-107,0 5-125,0 5 1,5 0 77,2 3 0,0 6-63,0-3 0,1 3-29,3-2 0,1 3-47,-1 0 1,4 5 19,1-1 1,-1-1-199,-4 1 1,2 0 132,2 4 0,-2 0-111,2 0 0,-1-4 11,1 0 1,-2-5-111,2 1 0,-6 1 49,-1 0 1,-1-5-56,5-3 1,-5-2 90,1 2-80,-5 2 1,3-9-539,-2 3 248,-3-3-723,4-1 409,-5 0-435,-5 0 1,2 0-732,-4 0 385,-1-5 1465,-3 4 0,-1-9 0,1 3 0</inkml:trace>
  <inkml:trace contextRef="#ctx0" brushRef="#br0" timeOffset="71">14584 15452 8075,'0'-11'0,"0"3"171,0 1 90,0-1 0,0-3 67,0-1 0,2 5 170,2-1 546,-3 6-168,4-9-136,-5 10-224,0-4-83,0 5 0,-4 5-362,0 3 1,-8 3 38,0 4 0,-3 7 124,0 5 1,-3 4-181,-5 0 0,0-1 20,0 5 0,1-4-158,-1 7 0,-4-2 83,0-2 1,1-1-111,3-2 0,4-4 103,0-4 0,6-5-161,2-3-150,-1-2 205,6-7-341,0-1 113,1-5-457,5 0 0,5 0-58,2 0 0,0-5-1129,0-2 1986,-4 2 0,7-5 0,-4 3 0</inkml:trace>
  <inkml:trace contextRef="#ctx0" brushRef="#br0" timeOffset="72">15224 15041 8032,'6'-6'-430,"-1"1"514,-5 0 13,6 4 310,-5-10-71,4 10-44,-5-4 290,0 5 1,-4 1-399,0 3 18,-5 2 0,3 6-98,-5-1 1,2 5 64,-3-1 1,6 5 5,-9-1 1,5 3 33,-6 0 1,4 1-74,0 0 0,-3 4 10,0-1 0,0 5-34,3-4 0,5 4 31,-1 0 0,0-2-146,-3 1 1,3-3 75,1 3 1,4-3-15,-1 4 1,-1-5-15,1 5 1,1-6-24,3 2 0,0-3-5,0-1 1,0 0 4,0-1 1,3 0-80,1-3 0,4 1 62,-4-4 0,5-1-59,-2-4 0,2 1 79,-1-1 1,2-1-11,-3-2 1,0 1 42,0-6-31,1 6 1,2-6 31,-2 4 26,2-4-199,-9 2 163,9-5-605,-8 0 181,3 0-616,-5 0 1,0 5 0,0 2-1</inkml:trace>
  <inkml:trace contextRef="#ctx0" brushRef="#br0" timeOffset="73">15384 15407 7792,'-5'-12'517,"4"6"1,-5 0 399,6 2-233,0 3 77,0-5-224,0 6-431,0 6 0,2-4 152,2 6 1,-2 1-29,6 6 0,-1-1-60,5 5 1,-2-1 27,-2 1 1,2 2-182,-3-2 1,5 2 38,3-2 0,-2 2 4,2-2 1,-1-1 52,1 1 1,-2-5-160,2 1 1,-1-2 3,1-2 1,-2 1-65,2-1 0,-2-3 31,-2-1 1,-3-3 75,-1 4 0,-3-6-323,4 2 221,-6-3-266,3-1 72,-5 5-557,0-3-285,0 3 268,-5-5 0,3 0 301,-6 0 1,4-1-736,-3-3 1303,4 2 0,-7-3 0,4 5 0</inkml:trace>
  <inkml:trace contextRef="#ctx0" brushRef="#br0" timeOffset="74">15669 15418 8071,'0'-6'-547,"0"1"0,0 3 294,0-1 1100,0 1-147,0-3-163,0 5-94,0-5 175,0 4-286,0-4 1055,0 5 1,-5 5-1362,-2 3 0,-3 3 63,-2 4 1,1-1-62,-1 5 0,-3 0 81,0 4 0,-4 0-146,4 0 1,-2 1-33,2 3 0,1-3 111,-5 2 1,5-2-69,-1-1 1,2-5 83,2-3 0,0 2-34,4-2 0,-2-4-34,5-3 1,-1-2-22,1 2-438,3-3 166,-4-5-2434,5 0 2390,5 0 1,-2 0-1434,4 0 1780,-4 0 0,7-5 0,-4-1 0</inkml:trace>
  <inkml:trace contextRef="#ctx0" brushRef="#br0" timeOffset="75">15898 15224 7966,'-7'-1'-1096,"4"-3"1904,-4 3-85,6-9-324,-9 8 51,9-8-250,-4 4 1,5-2-1,0 1 1,0 3 250,0-4-251,0 6 1,1-7-1,3 5 1,-2-4 247,6 4 1,-4-1-1888,3 2 0,1 1 2079,3-2 0,1 3-99,-1 1 0,-3 0-373,-1 0 0,1 0-52,3 0-134,1 0 1,-2 1-35,-2 3 0,0 0 68,-4 8 0,0-4-122,-4 8 0,0-2 82,0 1 1,-1-1-104,-3 5 0,1-4 27,-4 4 1,-1-5 40,-3 1 0,-1 2 11,1-2 0,0 1-9,-1 0 1,1-7 61,-1 2 1,2-2-42,2 2 0,-2-1 330,3-2-242,2 2 1,-2-8 188,4 1-189,1-1-111,-3-2 96,5 0-17,5 0 1,-2 0 3,4 0-10,1 0 1,5 0 126,2 0 1,-2 0-130,2 0 1,-2 0 26,-2 0 0,0 0-36,1 0 0,-1-2 5,1-1-90,-1 1 0,0-3-486,1 5-24,-6-5 139,4 4-1003,-8-4 990,8 5 0,-8 0 466,6 0 0,0-5 0,3-2 0</inkml:trace>
  <inkml:trace contextRef="#ctx0" brushRef="#br0" timeOffset="76">16126 15567 9821,'7'-5'803,"3"3"-244,-3-2-201,4 3 1,4-3-94,0 1 1,0-1-15,-3 4 0,0-4-81,4 0 1,-2 0-1,5 4 0,-6-3-132,3-1 0,0-1 97,-1 1 0,1 3-311,-5-3 138,6-3 0,-5 6-510,4-3 95,-9 3-204,3 1-413,-8 0-954,3 0 1241,-10 5 783,3-4 0,-8 10 0,4-5 0</inkml:trace>
  <inkml:trace contextRef="#ctx0" brushRef="#br0" timeOffset="77">16823 15155 7986,'0'-7'-948,"0"-1"812,-5 6 1297,4-3-274,-4 5 19,5-5-197,0 3-165,0-3-344,0 5 1,0 5 119,0 3 0,0 3-81,0 5 1,-2-2-104,-2 5 1,3 0 102,-3 3 1,-1 0-195,1-3 0,-3 3 3,3-3 0,-1 1-130,1-1 0,3 1 123,-3-4 1,-1 3-101,1-4 1,0 0-68,4-4 145,0 1-56,0-1 0,0-3 109,0-1-75,0-4 27,5 2 1,2-5-6,4 0 1,1-1-16,-1-3 1,1 3-14,-1-3 0,4 3 10,0 1 1,1 0 37,-5 0 0,0 0 68,1 0 0,-1 0 55,1 0 0,-1 0-103,1 0 1,-5 0-2527,1 0 501,-1 0 656,5 0-305,-1 0 893,-4 0 722,-2-5 0,-5-2 0,0-4 0</inkml:trace>
  <inkml:trace contextRef="#ctx0" brushRef="#br0" timeOffset="78">17006 15361 7986,'0'-6'129,"-5"1"209,3 0 111,-3 3 57,5-3 284,-5 5-452,4 0 1,-4 1 20,5 3 0,0-1-134,0 4 0,0 2-52,0 7 0,0-2 80,0 5 1,0-4-163,0 4 0,0-4 48,0 4 1,0 0-11,0 4 1,0-4-109,0 0 0,0-5-172,0 1 0,0-2 12,0-2 0,0 1 78,0-1 1,0-3-222,0-1 78,0-4-836,0 2-4375,0-5 5415,0-5 0,5-1 0,1-6 0</inkml:trace>
  <inkml:trace contextRef="#ctx0" brushRef="#br0" timeOffset="79">17211 14927 8067,'0'-6'0,"0"-4"757,-5 8 135,4-8-268,-4 9 0,4-5 183,-3 2 148,2 2-573,-3-3-189,5 5 0,2 2 114,1 1 0,0 4-45,5 4 0,-1 1-15,5-1 1,-1 4-40,1 1 0,0 4-80,3-1 1,-1 2 36,5 2 0,-1 1-145,1 3 0,2-2-40,-6 6 0,4-1 55,-4 5 1,0-5-27,-3 1 1,-2-2 41,-3 1 1,0 3-121,-3-2 1,-3-2 49,3 1 1,-3-3-62,-1 3 1,0 0 59,0 0 0,-5 2-9,-3-6 0,-3 5-145,-4-5 1,2 5 60,-2-4 1,1-2-264,-2-6 1,4 1 98,-3-4 1,2-1-423,1-4-411,6 1-441,-4-6 179,9 4 443,-4-9 1,6 3 928,3-8 0,2-2 0,5-5 0</inkml:trace>
  <inkml:trace contextRef="#ctx0" brushRef="#br0" timeOffset="80">18022 15178 8067,'-6'-5'171,"1"4"1,3-5 295,-1 2 330,1 3-239,-3-5 341,5 6 320,0 0-920,0 6 1,7-4-14,4 6 1,2-4-53,6 3 0,1-1-1,7 2 0,-2 1-135,6-5 1,-4 5 80,8-2 0,-7 0-227,6 0 0,-7 0-11,-1 0 1,-2 3-22,-1-2 0,-1-2 83,-3 2 1,1-2-108,-5 2 0,1 1 97,-5-5 0,-3 3 59,-1-3-43,-4 5 21,2-3 1,-5 2 87,0-1 1,0-3-48,0 4 0,-5-4 4,-3 3 1,-6-3-65,-1 4 1,-2-4-77,2 3 1,3-3-116,-4 4 0,0-2 65,1 2 0,-4-2-20,3-2 1,-3-2-51,4 6 1,-1-6-144,0 2 1,4 1-51,-4-1 1,4 0-660,0-4-334,1 5 399,-1-4-609,6 4 602,1-5 979,5 0 0,0 5 0,0-3 0,0 3 0</inkml:trace>
  <inkml:trace contextRef="#ctx0" brushRef="#br0" timeOffset="81">18547 15567 8067,'-6'0'270,"0"0"179,2 0-260,-2 5 1,-6-3 169,1 6 0,-1-4 152,1 3 1,-2-4-81,-2 1 0,2 1-184,-2-1 1,-3 4-133,-1 0 1,-2-2 92,-2 2 1,0-4-168,0 3 0,0 0-61,1 0 1,0 2-98,3-5 1,-1 4 115,4-5 1,-3 6-147,4-1-10,0-3-282,3 5-869,6-9 547,1 10-1360,5-10 1073,5 4 1048,1-5 0,6 0 0,-1 0 0</inkml:trace>
  <inkml:trace contextRef="#ctx0" brushRef="#br0" timeOffset="82">19016 15155 8067,'-7'0'-956,"2"0"2209,5 0-389,-5 0-550,4 0 1,-5 6 103,2 1 0,1 5-123,-4 3 0,-1 3 118,-3 4 0,-1 1-85,1 0 0,-1 0 38,1 0 1,1 3-209,2 1 0,-1 0 75,5-4 0,1-1-255,3 1 1,1-4 130,3 0 0,2-3-69,6 3 1,4-5-10,3 1 1,4-6-236,4-2 1,-2-4-10,5 1 0,1-3-111,3-1 1,0-6 129,1-6 0,-1-1 18,0-6 1,0 4 207,1-4 0,-2 0-101,-3-4 0,-2 0 154,-5 1 0,-5-3-30,-3-1 0,-2 0 140,-2-4 0,-5 1-34,-2-2 1,-4-2 19,-4 3 1,-7 2-68,-8 1 1,-9 3-34,-6 1 1,-7 7-596,-8 4 1,4 6 244,-4 6 0,8 1-979,-5 3 1,10 3 309,1 4 0,4 4 938,8 0 0,-3 6 0,9-4 0</inkml:trace>
  <inkml:trace contextRef="#ctx0" brushRef="#br0" timeOffset="83">15727 16161 8210,'0'-12'-88,"-4"1"43,0-1 1,0 5 241,4-1 0,0 4 932,0-3 22,0 4-372,0-7-35,0 9-187,0-4-329,0 5-63,0 5 1,0 1 75,0 5 1,0 2-221,0 2 0,1 2 59,3 2 0,-3 2-212,3-2 0,1-1 96,-1 1 0,0 0-195,-4 4 0,4 0 40,0 0 0,-1 0 42,-3 0 0,0-1-92,0 1 0,0 0-159,0 0 1,0-4 16,0 0 1,0-4-77,0 4 0,0-5-215,0 1 1,0-2-244,0-1 301,0-1 0,0 0 616,0 1 0,0-6 0,-5 4 0,-1-3 0</inkml:trace>
  <inkml:trace contextRef="#ctx0" brushRef="#br0" timeOffset="84">15669 16629 8210,'0'-7'0,"0"2"628,0 0 91,0 4 65,0-4-174,0 5-380,0 5 0,0 1-40,0 6 1,4-1-68,0 1 0,1-1 140,-1 0 1,-2 1-189,6-1 0,0 5 110,3-1 0,1 0-275,-1-4 1,0 1 74,1-1 1,-1-1-100,1-2 1,-1 1 46,0-5 1,-3 1 171,0-1 1,-4-3 146,3 3-128,-4-3 0,3-1 191,-2 0-117,-3 0 49,4 0 0,-5-1-117,0-3 1,-1 3 23,-3-3-85,3-3 1,-8 5-232,5-6-30,0 6 1,4-5 86,0 4 0,-1 1-341,-3-1 75,3 1-408,-4 2 0,5-1-759,0-3 561,0 3 1,4-5 451,0 2 0,1 1 11,-2-4 0,-1 3 514,1-4 0,4 1 0,-6-10 0,4-1 0</inkml:trace>
  <inkml:trace contextRef="#ctx0" brushRef="#br0" timeOffset="85">15806 16115 8210,'-6'-7'111,"1"-3"1,5 8 544,0-6-28,0 6-145,0-3 74,0 5-435,-5 0 1,2 0 77,-4 0 0,0 5-150,0 2 0,-3 3-90,2 2 1,-2-1-74,-1 1 0,0-1 110,4 1 1,-2-1-123,5 0 0,-1 0-701,1-4 595,3 3 0,-4-7-936,5 4 412,0-4-295,0 2 753,5-5 1,0-1 296,3-3 0,0 1 0,-4-4 0,5-1 0,-2-3 0</inkml:trace>
  <inkml:trace contextRef="#ctx0" brushRef="#br0" timeOffset="86">15738 16058 8210,'0'-17'0,"0"1"121,0-3 1,0 2 305,0 6 0,0-1 336,0 1-158,0 5 228,0 1-514,0 5 1,5 0 41,3 0 1,2 0-98,1 0 1,1 5 14,-1 2 1,4 3-113,1 2 1,-1-5-159,-4 1 0,4 0-629,1 3 0,-2-3 411,-7-1 0,3 1-436,-2 3 0,-2 1 101,2-1 544,-6 1 0,4-1 0,-6 0 0</inkml:trace>
  <inkml:trace contextRef="#ctx0" brushRef="#br0" timeOffset="87">13751 17794 9658,'0'-7'1878,"0"2"-1248,0 5-45,5 0 31,-4-5-319,9 4 0,-3-4-50,4 5 1,-1-1-159,-2-3 0,6 3 116,-3-3 0,7 1-123,-3-1 1,5 2 23,-1-6 0,7 4-202,0-3 0,1 4 54,-4-1 1,-4 2-80,0-2 0,-5 3 18,1-3 1,-2 3-69,-2 1 0,-3 0-386,0 0 193,-6 0-255,8 0-62,-8 0 59,3 0-374,-5 0-725,0 5 1721,-5-4 0,-2 4 0,-4-5 0</inkml:trace>
  <inkml:trace contextRef="#ctx0" brushRef="#br0" timeOffset="88">14356 17508 11760,'8'12'738,"-1"-1"0,1 2-491,3 2 1,1-1 46,-1 5 1,2-4-48,2 4 1,-2-4-132,2 4 1,1-3 65,0 3 1,3-5-198,-4 1 0,1 1 56,0 0 1,-4-1-182,4-4 0,0 1 4,-1-1 1,1-1 129,-5-2-530,0 2 131,1-4-523,-1 1-87,-4-2-443,-2-5-2650,-5 0 4108,-5 0 0,3 0 0,-8-5 0,4-2 0</inkml:trace>
  <inkml:trace contextRef="#ctx0" brushRef="#br0" timeOffset="89">14721 17531 8272,'0'-6'-810,"0"-4"1567,0 8 0,0-4 396,0 2 266,0 3-460,0-4-691,0 5 0,-3 5-74,-1 2 0,-5 5-157,1 3 0,-7 3 144,-4 5 0,1 0-152,-1-1 1,0 5-107,-4 0 0,2-1 54,2-3 1,-1 0-291,4 0 1,-3-2 138,4-2 1,0-2-90,3-6 1,5 0-666,-1-4 98,6 3 0,-3-7 190,5 4 640,0-4 0,0 2 0,0-5 0</inkml:trace>
  <inkml:trace contextRef="#ctx0" brushRef="#br0" timeOffset="90">15315 17223 7984,'2'-8'15,"1"0"169,-1 6 1,3-4 594,-5 2-232,0 2 81,0-3 1995,0 5-2621,-5 0 1,2 5 46,-4 3 1,3 2-63,-4 2 0,2-1 75,-2 1 1,-2 4-110,2 3 0,-2 4 93,-1 4 1,-1-3-1,1 2 0,0 2 52,-1-1 0,1 5 3,-1-2 1,2-1-19,3 2 1,0-5 4,3 5 1,3-5-88,-3 5 0,3-6 82,1 2 0,1-4-65,3-4 1,1 2 1,3-2 1,2-1-89,-2 1 0,2-5 36,1 1 1,1 2-6,-1-2 1,0 0-9,1-3 1,3-5 48,0 1 1,1-2-25,-5 2 1,0 1 13,1-5-33,-1-1-37,1-3 1,-6 2-93,-2 2-142,2-3-464,-5 4-811,4-5 600,-5 0-166,-5 0 1,3 0 1150,-6 0 0,1 5 0,-5 1 0</inkml:trace>
  <inkml:trace contextRef="#ctx0" brushRef="#br0" timeOffset="91">15544 17497 8194,'0'-7'0,"0"2"428,0 0 155,0 4 83,0-4 245,0 5-432,0 5-264,0 1 0,5 3 68,2 3 1,4-2-38,0 9 1,0-4-19,1 4 0,1 0 18,2 4 0,-2-1-233,2-3 0,1 1-38,-1-5 1,1 4-136,-5-4 0,1 1 28,-1-5 1,0 0-311,1 1 60,-1-1 92,1 1 1,-5-5-257,1 1 256,-6-6-726,3 4 257,-5-6-456,0 0 1,-3-2 1214,-1-2 0,-5-2 0,3-5 0</inkml:trace>
  <inkml:trace contextRef="#ctx0" brushRef="#br0" timeOffset="92">15806 17497 8434,'0'-7'670,"0"-3"17,0 9-389,0-4 0,-1 5-32,-3 0 0,2 1-87,-6 3 1,1 4 71,-5 7 0,1-1-123,-1 5 1,0 0 23,-4 4 0,2 0-90,-5-1 0,4 1 78,-4 0 0,5 0-168,-1 0 1,0-2 6,3-2 1,-2-1-103,7-3 0,0-3-1161,0-1 619,4 1-1143,-2-6 1157,5 0 0,5-1 651,3-5 0,2-5 0,1-1 0</inkml:trace>
  <inkml:trace contextRef="#ctx0" brushRef="#br0" timeOffset="93">15966 17634 10848,'12'0'703,"-1"0"-418,1 0 0,0 0-59,4 0 1,-2-4 30,5 0 0,-4-1-156,4 1 1,-4 2 94,4-6 0,-1 6-228,1-2 0,1-1-258,-5 1 0,1 0-267,-5 4 1,0-1-3,1-3 1,-4 3-1307,-1-3 1865,-4 3 0,2 6 0,-5 1 0</inkml:trace>
  <inkml:trace contextRef="#ctx0" brushRef="#br0" timeOffset="94">16480 17428 8235,'-6'-5'0,"1"3"96,5-6 0,0 4 471,0-3 9,0 4-44,0-7-146,0 4 0,5-5-118,3 4 1,-2-3 14,2 2 1,3 2-43,4-2 1,0 2-17,-3-2 1,1 2-95,2 2 1,-3 3 89,4-3 0,-4 3-246,0 1 0,-1 5 62,1 2 1,-1 3-141,0 2 0,-4 3-78,-3 0 0,-3 6-27,-1-2 1,0 4 113,0 3 1,-1 0-88,-3 4 1,-6 0 50,-6 5 1,0-5 27,1 1 0,-3-1 113,-5 4 1,0-3-85,0-1 0,4-4 211,0 0 1,2-7 38,-2-3 0,3-4 542,9 0-332,-3-6-108,8 4-251,-3-9 0,12 3 100,4-8 0,2 2-149,6-6 1,0 4 130,4-3 1,1 1-65,2-2 1,-2-2-55,3 2 0,-3 2-17,-1-2 0,-4 6 31,0-2 0,-4 3 3,4 1 0,-5-4 17,2 0 0,-8 0 1,0 4-208,0 0 1,-2 1 50,-2 3 0,-2-3-500,2 3-321,-3-2-386,5 3-143,-6-4 1480,0 4 0,5-5 0,1 0 0</inkml:trace>
  <inkml:trace contextRef="#ctx0" brushRef="#br0" timeOffset="95">16891 17166 8096,'0'-7'0,"0"1"0,0 2 0,0 3 0,0-4 3499,0 5-2918,0 5 0,6-3-65,1 6-289,3 0-50,2 8 0,-1-3 89,1 2-60,-1 3 1,2-4-15,2 5 0,-2-4-89,2 4 1,-1 0 80,1 4 0,-1 0-149,5 0 1,-5 1-26,1 2 1,-3 0 85,-5 4 0,3-3-97,-2 3 1,-3-3 39,-1 3 0,-3-4 49,-1 0 0,0 2-75,0-1 0,-5 0-124,-3-5 0,-2 0-75,-1-3 0,-1 3 11,1-3 1,0-3-163,-1-1 0,2 2 93,2-2 1,-2-3-525,3-5 1,0-1-727,0 2-241,4-3 575,-2-5 1160,5 0 0,0-5 0,0-1 0</inkml:trace>
  <inkml:trace contextRef="#ctx0" brushRef="#br0" timeOffset="96">17565 17108 7659,'0'-6'-50,"0"-4"920,5 9-40,-3-4-243,3 5 500,-5 0 1,-2 5-881,-1 2 0,-4 5 23,-4 3 0,-1 4-85,1 8 0,-4 2 43,0 5 0,-2-2-192,2 2 1,2-2 139,-2 6 0,-2 1 6,2-1 0,4 0-113,3-3 1,2-1 72,-2 0 1,3-3-168,5-1 1,0-5 45,0 2 1,1-4-32,3-4 0,3 1-16,4-5 1,0 1-99,1-5 1,-1-1 78,1-2 0,-1 2-97,1-2 1,-1-2-27,0 2 0,1-6 148,-1 2 1,1-3-98,-1-1 1,-3 2 16,-1 1-215,1-1 0,3 3-478,1-5-116,-6 0 488,-1 0 461,-5 0 0,0 0 0</inkml:trace>
  <inkml:trace contextRef="#ctx0" brushRef="#br0" timeOffset="97">17759 17428 8314,'0'-6'278,"0"1"0,0 4 432,0-3 267,0 2-125,0-3-226,0 5-221,6 0 0,-4 4-73,6 0 0,-1 6 14,5 2 0,-1-1-154,1 4 0,4 2-23,3-2 0,1 4-21,-1-4 0,2 4-148,-6-4 1,4 5-32,-4-5 1,4 0 63,-4-4 0,1 1-282,-5-1 0,-1 1-173,-2-1-765,2 0 72,-4 1 289,1-1 0,-2-3-426,-5 0-388,0-6 534,-5 3 1106,-2-5 0,-4 0 0,0 0 0</inkml:trace>
  <inkml:trace contextRef="#ctx0" brushRef="#br0" timeOffset="98">18034 17394 8197,'0'-6'391,"0"-5"803,0 10-228,0-9-557,0 9 0,0-3-184,0 8 0,-4 0-10,0 7 0,-5-1-39,1 9 1,-3 0-144,-4 4 0,2 0 90,-2 0 1,-2 0-255,2-1 0,-1 1-275,0 0 0,4 0 230,-3 0 0,2-5-360,1-3 0,5-3-422,-1 0-293,1-1 342,0-4 909,2 3 0,10-9 0,2 4 0</inkml:trace>
  <inkml:trace contextRef="#ctx0" brushRef="#br0" timeOffset="99">18342 17257 8120,'0'-6'381,"0"1"190,5 5 1,-4 1 307,3 3-500,-3 2 1,-1 9-134,0 0 1,0 6-58,0-2 0,-1 4 38,-3 3 1,3-2-31,-3 3 1,3-2-184,1 2 1,0-4 100,0 0 1,0 0-264,0-4 1,0-3 31,0-1 1,0-2-338,0-2 0,0-3-472,0 0-570,0-6 328,0 3 735,0-5 0,-5-5 0,-2-1 0</inkml:trace>
  <inkml:trace contextRef="#ctx0" brushRef="#br0" timeOffset="100">18125 17520 8165,'5'-7'-383,"-4"2"1,11 4 498,-1-3 0,2 3 374,6-3 0,-4 3-30,4 1 0,4-2-155,4-1 0,-1 1-186,-3-1 1,1-2-75,3 1 0,-3-1-266,3 1 0,-7 3-85,-1-3 1,-4-1-844,4 1 1149,-10 0 0,11 4 0,-7 0 0</inkml:trace>
  <inkml:trace contextRef="#ctx0" brushRef="#br0" timeOffset="101">18616 17200 8054,'0'-7'253,"5"-3"1,-2 8-120,4-6 176,-4 1 0,7-1 24,-2 0 0,-2 6-17,2-2 1,-5-1 149,5 1-236,0 0 0,3 4-80,0 0 1,1 2 44,-1 1 0,-3 0-213,-1 5 0,1 0-33,3 8 0,0-4-82,-4 4 0,-2 1 118,-5 2 0,0 3-39,0 1 1,0 0-6,0-1 0,-5 3-113,-2 1 1,-7-2-10,-2 3 0,0-2 145,1 2 0,1-3 134,-5 3 1,5-7-81,-1-1 0,3-5 167,5 1 0,-2-2-2,5-2-91,0 1-45,4-1 0,0-3 65,0-1-17,0-4 1,5 3-40,3-2 1,2-3-53,1 3 1,1-3 24,-1-1 1,6 0 38,2 0 1,2 0-9,2 0 0,0 0 19,0 0 0,-4-1-62,0-3 0,-5 3 33,1-3 1,-2 3-483,-2 1 158,-5 0-867,5 0-196,-10 5-304,4-4 1640,-10 10 0,-1-10 0,-6 4 0</inkml:trace>
  <inkml:trace contextRef="#ctx0" brushRef="#br0" timeOffset="102">18902 16994 7943,'-7'-11'-202,"-3"4"1563,9-3-875,-9 9 1,8-5 733,-1 2-334,1 3-648,7-4 0,2 6 67,4 3 0,1-2-1,-1 6 1,0 3-64,1 4 0,3 6 14,0-2 0,2 2-168,-2 2 1,-1 4 86,5-1 0,-5 2-190,1-1 1,-1-2-10,1 6 1,-2-6-6,2 2 0,-6 1 42,-1-2 1,-2 2-132,2-1 1,-3-3 5,-5 3 1,4-2 88,-1 2 1,1-4-43,-4 0 1,-1 2 72,-3-6 0,2 5-301,-6-5 0,4-2-59,-3-2 0,-1 1-41,-3 0 0,3-3 57,0-5 1,4 2-507,-3-2-316,4-3-514,-7 5 336,9-9 1337,-4 4 0,5-10 0,0-1 0</inkml:trace>
  <inkml:trace contextRef="#ctx0" brushRef="#br0" timeOffset="103">19553 17166 8018,'-12'-7'0,"2"1"0,2 2 0,2 3 1340,2-3-385,3 3 306,-4 1-458,5 0 0,5 0-686,3 0 1,2 1 61,1 3 1,2-2-71,2 6 0,-1-4-44,5 3 0,-1-3 19,1 4 0,2-4-171,-2 3 1,3-3-16,1 4 0,0-6-28,0 2 0,-2 1 162,-2-1 0,1 1-146,-4-1 0,-1-2 82,-4 6 1,1-6-4,-1 2 0,-3 1 69,-1-1 0,-4 1-35,1-1 1,-2-3 10,2 3 1,-3-1 113,3 0-54,-3-1 1,-6 7 29,-2-6 1,-5 6 130,-3-1 1,-4 2-97,-8 1 1,-1 5-57,-2-1 0,-7 4-282,3-4 0,-2 0 103,6-3 0,2-1-356,5 1 81,0-1 0,6-1-739,1-2-124,9-3-542,2-5 1106,5 0 0,5 0 674,2 0 0,4 0 0,0 0 0</inkml:trace>
  <inkml:trace contextRef="#ctx0" brushRef="#br0" timeOffset="104">19861 17474 8022,'-6'0'389,"-5"0"184,4 0 0,-1 0-132,-3 0 0,2 5 124,-6 3 1,-2-2-459,2 2 1,-5-1 73,1 5 0,-3-1-271,-1 0 0,2 5-58,2-1 1,-2-1-43,6-7 1,-4 4 150,4-4-146,0-2-821,3 5 376,6-8-214,1 3 0,8-6 844,1-3 0,10-3 0,-1-4 0</inkml:trace>
  <inkml:trace contextRef="#ctx0" brushRef="#br0" timeOffset="105">20204 17223 8057,'0'-7'-402,"0"2"2018,0 5-1129,-6 0 1,4 2 30,-6 1 0,4 4-79,-3 4 1,-1 6-208,-3 2 0,3-2-115,1 2 1,0 0 105,0 4 0,-2 0-80,5 0 1,0 0-17,4 0 1,0 0-156,0-1 1,1-4-52,3-3 0,3 2-72,4-2 1,0 0-128,1-3 1,-1-2 133,1-3 1,3 2-22,0-5 1,2 0 116,-2-4 1,1 0 42,3 0 1,3 0-38,-3 0 1,3-5 6,0-3 1,1-3 60,0-4 0,-4 1 119,0-5 0,-5 3 72,1-3 1,1 4 37,-5-4 1,2 0 94,-10-4 0,5-3-90,-4-1 0,-2-1-196,-5 1 1,-5 2 62,-7-5 1,-4 4-76,-8 0 0,-2 1-171,-5 3 1,-6 4-413,-2 3 0,3 7-958,1 4 0,8 8 1489,3 4 0,-2 7 0,0 3 0</inkml:trace>
  <inkml:trace contextRef="#ctx0" brushRef="#br1" timeOffset="106">22431 11135 8040,'0'-6'-622,"0"-4"0,1 9 2039,3-3-497,-3-3-640,4 6 0,-4-8-17,3 5 256,-3 1-320,4 3 0,-3 0 262,1 0-131,-1 0 11,3 0-92,-5 0 1,-5 1-103,-3 3 1,-2 2-49,-1 6 0,-5 0-39,1 3 0,-1 3-43,0 5 1,-1 1-39,-6 3 0,-1 2-98,-3 5 0,2 2-102,-6 2 0,5-1 318,-5 5 0,4-1-181,-3 5 0,5 0 162,-2-1 1,3-3-105,1 0 1,4-4 46,0 4 0,4-1 2,-4 1 1,5-3-33,-2-5 0,4 0-12,0 1 1,5-5-17,-1 1 0,4-6 34,-3 2 0,4-7-15,-1-1 1,3-1 20,1 1 0,0-3 311,0-4 0,0-1-311,0 1 6,0-1 10,0 0 0,0 1-104,0-1-294,0-4-212,0-2-2253,0-5 2596,0-5 0,-4 2-48,0-5 1,-1 1 78,2-5 0,0 5 72,-5-1 0,6 4-76,-2-3 1,2 0 376,-2 0-208,3-3 253,-5 3 0,5 0 278,-3-1 261,3 6-539,-4-9 0,4 10 426,-3-3 299,3 3-271,-4 1-185,5 0-301,0 5 0,0-2-135,0 4 0,0 1 82,0 3 0,0 1-155,0-1 1,3 4 97,1 1 1,4-1-182,-4-4 0,5 4 81,-2 1 0,-1-5 84,2-3 0,-4-2-28,3 2 13,1 2 1,2-8 131,-2 6 1,-2-5 60,-2 0 42,-3-1 1,6-6 42,-4 0 1,0-5-58,5 2 1,-5-4 45,5 0 1,0-6-106,3-2 0,0-1 66,1 1 0,-1-2-25,1 1 0,0 4-235,4 1 1,-7 2-201,2 2-125,-2-1 1,-2 2-1190,1 2 1518,-5 3 0,2 5 0</inkml:trace>
  <inkml:trace contextRef="#ctx0" brushRef="#br1" timeOffset="107">21368 12848 8444,'0'-6'45,"0"-4"1,-3 7 320,-1-4 1,-1 4 234,1-1 33,3-2-232,-9 5 140,3-9-387,-4 8 1,3-3 87,1 5 1,3 0-295,-4 0 0,0 0 80,-3 0 1,0 5 25,-1 3 0,1 1-25,-1-1 1,1 2-143,0-3 0,-1 2-20,1-1 0,3 2 118,0-2 1,1 0 69,-5 0 0,1 2-25,0-2 1,3-2 65,0 2 0,6-4-58,-2 3 0,-1-3 41,1 4-130,0-6 15,4 8 0,5-5 17,3 3 1,2 1 39,2-5 0,3 3 129,0-3 0,5 4-132,-1-4 1,-1 4 60,1 0 0,-1-2-43,1 2 0,-1 0-10,-3 3 1,-2-1-1,2-2 1,-2 2 4,-2-2 0,-3 3-111,-1 4 1,-4-2 103,1 2 0,-3-2-127,-1-2 1,-1 2 98,-3 2 0,-6-2 145,-6 2 0,-4-2-140,1-2 1,-3 1 143,0-1 0,-1 0-97,0 1 0,0-6-34,0-2 1,6-3-11,1-1 0,4 0 47,0 0 0,5 0-387,-1 0 0,5-1 113,0-3 1,1 2-942,2-6 1,5 0 138,3-3 1,7 3 1023,4 1 0,-2-1 0,-1-3 0</inkml:trace>
  <inkml:trace contextRef="#ctx0" brushRef="#br1" timeOffset="108">21654 12928 8444,'0'-11'0,"0"3"0,0 1 904,0 4 198,0-7-73,-5 9-426,4-4-29,-4 5-791,5 0 260,0 5 0,0 1 0,0 6 0,0 3-8,0 0 1,1 5-103,3-1 0,-3 3 151,3 1 1,1-4-232,-1 0 0,-1-1 98,-3 1 0,4 1 62,0-5 0,1 0 167,-1-3-123,-3-1 1,5-1-448,-2-2 282,-2-3-191,3-5-860,-5 0 603,-5 0 1,-2-1-1264,-4-3 1819,-1 3 0,1-9 0,0 3 0</inkml:trace>
  <inkml:trace contextRef="#ctx0" brushRef="#br1" timeOffset="109">21483 12917 8444,'6'-6'224,"4"-1"352,-2 3-90,2 3 0,1-4-149,1 5 0,-1-4 91,1 1 0,3-1-140,0 4 0,2-2-117,-2-1 0,1 1 37,3-1 1,2 1-1,-6 2 1,4 0-258,-4 0 0,0 0 112,-3 0 0,-1 0-1334,1 0 983,-1 0 1,0 0 287,1 0 0,-1 0 0,1 0 0</inkml:trace>
  <inkml:trace contextRef="#ctx0" brushRef="#br1" timeOffset="110">22019 12848 8444,'0'-6'-712,"0"1"1674,0 5 0,0 5-447,0 3 0,0 3-350,0 4 0,0-1 74,0 5 1,2 0-108,2 4 0,-3 0 110,3 0 0,1 0-167,-2 0 0,1-1 14,-4 1 1,4-1-101,0-3 0,0 1 250,-4-5-99,0 1-445,5-5 206,-4-5-332,4 0 150,-5-6-236,0 0-671,0-6 184,-5 0 0,0-5 1004,-3-1 0,-2-4 0,4-2 0</inkml:trace>
  <inkml:trace contextRef="#ctx0" brushRef="#br1" timeOffset="111">22031 12917 8444,'0'-11'-671,"4"3"268,-1 0 1161,6 1 0,-2-3-190,4 2 1,1-1-55,-1 5 1,0 0-233,1 4 0,-1-3-17,1-1 0,4 0-180,3 4 1,-1 0 134,1 0 1,-5 1-308,1 3 1,0 2 138,-3 6 0,2-4-192,-7-1 1,-2 2 41,-1 6 1,-2-2-36,-2 2 1,-2 2 153,-2-2 0,-2 4-17,-5-4 0,-2 4-1,-2-4 1,1 2 23,-5-2 0,4-3 102,-4-1 1,5 0-32,-2-3 113,4 2-190,0 2-192,6-1 163,1 0 0,5 1-13,0-1 0,0-3-57,0-1 83,5 1 1,1 4 217,6-1 1,3-1-145,0-2 1,4 1 178,-4-6 0,4 5-31,-3-4 1,4 0 87,-1-4 0,1 0-153,-1 0 0,2 0-55,-6 0 0,1 0-152,0 0 200,-4 0 0,5-4-1506,-6 0 673,-4 0 678,-2-1 0,-10-1 0,-2-6 0</inkml:trace>
  <inkml:trace contextRef="#ctx0" brushRef="#br1" timeOffset="112">22602 12894 7972,'0'-6'1087,"0"1"623,0 5-1455,-5 5 0,2 0 33,-4 3 1,-1 5-75,-3-1 0,-1 2-5,1-3 1,1 2-202,2 2 1,-1-1 27,5 5 1,1-5-181,3 1 0,0 2 96,0-2 0,1 0-138,3-3 0,2-1 7,5 1 0,2-2 139,2-3 1,-2 2 123,2-5 0,2 0-105,-2-4 0,5 0 177,-1 0 0,-1 0-136,1 0 0,-4-1 98,4-3 0,-5-1-60,2-3 1,-4-2-154,0 2 1,-5-2 77,1-1 0,-6-4-162,2-1 0,-3-3 114,-1 4 0,0-5-156,0 1 0,-7 1-197,-1-1 1,-8 4 127,4-4 0,-5 8-381,1 0 1,1 7 201,4 0 1,-5 3 468,1 1 0,0 5 0,4 2 0</inkml:trace>
  <inkml:trace contextRef="#ctx0" brushRef="#br1" timeOffset="113">22933 12917 8444,'0'-11'669,"0"4"1,0 1 366,0 2-127,0 3-164,0-4-653,0 5 61,0 5 0,0 1-96,0 6 1,1 0 75,3 3 0,-3-1-40,3 5 0,-2-1-83,-2 1 0,0 3-219,0-3 1,0 1 46,0-1 0,0 2 172,0-6 0,0 0-320,0-4 0,1 1-371,3-1-350,-3 1 358,4-6-119,-5 4 94,0-9 320,0 5 1,-5-17-1,-1-1 1</inkml:trace>
  <inkml:trace contextRef="#ctx0" brushRef="#br1" timeOffset="114">22933 12928 8444,'-1'-6'933,"-3"2"-238,3-2 126,-4 5-485,5-4 0,3 6-81,1 3 0,6 2-51,2 5 1,-1 5-100,5-1 0,1 4-163,2-4 1,2 4 103,-2-4 1,2 4-152,-2-3 1,-1 0 60,1-1 1,-1-2-102,1 2 0,-3-6 130,-4-1 0,-1-1 45,1 5 1,-1-6 84,0-2 56,-4 2-126,3-4 73,-9 3-491,4-5 285,-5 0-893,-5 0 0,3 0 981,-6 0 0,0-5 0,-3-2 0</inkml:trace>
  <inkml:trace contextRef="#ctx0" brushRef="#br1" timeOffset="115">23253 12837 8444,'0'-6'-306,"-5"-4"204,4 8 2009,-5-3-615,6 5-1064,0 0 1,0 5-106,0 3 0,-3 3-286,-1 5 1,0 1 5,4 6 0,0 0 160,0 0 0,0 1-12,0 3 0,0-3 31,0 2 1,0-5-241,0-2 1,0-5 25,0 1 0,0-2-434,0-2 188,0 0 0,1-3-813,3 0 1251,-3-6 0,4 3 0,-5-5 0</inkml:trace>
  <inkml:trace contextRef="#ctx0" brushRef="#br1" timeOffset="116">23561 12906 8444,'0'-12'432,"0"1"1,0 3 717,0 1-589,0 4 1,-1-3-287,-3 2 1,2 3-49,-6-3 1,4 2-180,-3 2 1,-2 6 181,-7 1 1,4 3-225,-3 2 0,-2 3 84,2 0 1,0 4-167,3-4 1,1 6-64,-1-2 0,5-1 135,-1 1 0,2 0 21,-2 3 0,2-2-108,2-1 1,3-4-118,-3 4 0,3-1 136,1 1 1,5-3-131,2-4 0,2-1 98,-1 0 0,2 0-108,-2-4 0,6 2 53,1-5 0,0 0 40,-4-4 0,5 0-117,-1 0 0,4 0 116,-4 0 1,0 0 10,-3 0 1,-1-4-18,1 0 0,-1-4 194,1 5 0,-5-5-149,1 4 268,-6-5 1,3 3 36,-5-5 1,0 3 248,0 0-293,-5 1 0,-1-5-104,-5 1 1,-1 3 133,1 1 1,-1 4-93,1-1 1,3 3-283,1 1 0,-1-4-140,-3 0 0,3 1-695,0 3 408,6 0 1,-7 1-1016,5 3 1606,0-3 0,-1 9 0,-1-4 0</inkml:trace>
  <inkml:trace contextRef="#ctx0" brushRef="#br1" timeOffset="117">23790 12894 8444,'-2'-10'0,"-1"2"1278,1-2-98,-3 9 281,5-9-764,0 9-688,0-5 0,0 8 98,0 2 1,0 3-150,0 8 0,0-2-44,0 2 1,0 3 82,0 1 0,0 1-67,0-1 0,0 3-33,0-3 0,0 1-97,0-1 1,0 3 141,0-3 0,0-3 83,0 0 1,0-4-254,0 0 1,0-5 54,0 1 1,0-4 95,0 3-21,0-4 235,0 2-214,0-5 323,0 5-173,0-4 0,5 5 169,3-6 0,-2 0 12,2 0 0,1 0-175,6 0 0,-2 0-133,2 0 0,1 0 143,0 0 0,0-4-347,-1 0 1,-2 0-13,2 4 0,-2-1-307,-2-3-331,1 3-772,-1-4-55,-4 0 1735,-2 3 0,-10-8 0,-2 4 0</inkml:trace>
  <inkml:trace contextRef="#ctx0" brushRef="#br1" timeOffset="118">23687 13123 8444,'4'-8'365,"-1"0"0,3 6-138,-3-2 1,0 1 33,5 0 0,-1 1 138,5-1 0,-1 0-136,0-1 1,2 3-246,2-3 0,-1 2 80,5-2 1,0 3-418,4-3 0,-5 1-40,-3-1 1,2 3-327,-2-3 1,-1 2-435,-7-2 1119,4 3 0,-5-9 0,5 3 0</inkml:trace>
  <inkml:trace contextRef="#ctx0" brushRef="#br1" timeOffset="119">23710 12894 8444,'5'-10'310,"2"2"1,4-2-95,0 3 0,0 0-76,1 0 0,1 3 74,2-4 1,1 2 56,3-2 0,3-1-208,-3 6 0,2-2 56,2 1 1,-4 2-262,0-1 0,-3 0-128,3-1 132,-5 3 1,2-4-104,-5 5 228,1 0 0,-4 1 92,-1 3 1,-4-1-49,0 4 1,-1 1 105,-2 3 0,4 1-90,-1-1 1,1 4 134,-4 1 0,0 4-91,0-1 0,0 2-32,0 2 1,0 4-17,0 0 0,0-1-100,0-3 1,0 0-41,0 0 1,0-4 136,0 0 0,0-5-82,0 1 1,0-6 65,0-2-57,0 1-50,0-2-209,0 0-2497,0-6 1973,-5-6 816,4 0 0,-9-5 0,3-1 0</inkml:trace>
  <inkml:trace contextRef="#ctx0" brushRef="#br1" timeOffset="120">24041 12883 8444,'1'-12'145,"3"1"1,-3 3 550,3 1-156,2-1 0,-1 0-91,3 1 1,2 4 33,-2-1 1,6-1-148,1 2 1,2-1-156,-2 4 1,-1 0 60,5 0 0,-5 0-241,1 0 1,1 4 100,0-1 0,-1 6-58,-4-1 0,-3 2-327,0 1 1,-2 1 135,2-1 1,-3 1-132,-5-1 0,0 2 123,0 2 0,-3 2-27,-5 2 1,0 1 56,-11-5 0,3 5 53,-3-1 0,0-1 12,-4 1 1,1-3 7,-1 3 0,1-6 117,3 3 0,3-4-107,4 0 0,5-1 324,-1 1-234,5-1 0,-2 1 191,5-1 1,5-3 19,3-1 1,2-3 195,2 4 0,4-6-146,3 2 0,3 1 49,1-1 0,3 0-335,1-4 0,1 0 170,-2 0 1,-4 0-1138,5 0 1,-11 0 185,3 0 758,-5 0 0,3 0 0,0 0 0</inkml:trace>
  <inkml:trace contextRef="#ctx0" brushRef="#br1" timeOffset="121">21186 13705 10886,'6'17'53,"-1"-4"76,-5 7 1,0-1-23,0 3 1,1 1 101,3 0 0,-3 0-112,3 0 0,-2-2 9,-2-2 1,1 2-137,3-6 1,-3 4 156,3-4-307,2 0 109,-5-3 91,4-6-1196,-5-1-681,0-5 1,-5-4 673,-2 1 1183,2-6 0,-11-3 0,4-5 0</inkml:trace>
  <inkml:trace contextRef="#ctx0" brushRef="#br1" timeOffset="122">21003 13728 8444,'1'-10'378,"3"2"1,-1 3-49,4 5 0,-3-4 566,4 0-545,-1 1 1,5-1-81,-1 0 0,0 0-169,1 4 0,-1-1 203,1-3 0,3 3-191,0-3 0,0 3-12,-3 1 1,3 0-104,0 0 1,1 0-65,-5 0 1,2 4-54,2-1 0,-2 1-2,2-4 0,-3 4 270,0 0-131,-1 0 1,1-3 35,-1 3 0,-3-3-34,-1 3-34,-4-3-23,2 4-35,-5-4 1,4 6 92,0-3 1,-1-2-29,-3 6 0,2-5 14,2 5 1,-3 0 137,3 3 0,-2 1-132,2-1 1,-3 2 158,3 2 0,1-1-58,-1 5 0,0-1-35,-4 1 0,0 1-29,0-5 0,1 0-4,3-3 1,-3-1-20,3 1 98,-3-1-417,-1 1 216,0-1-357,0-5 0,1-1-291,3-5-181,-3 0-308,5 0 317,-6 0 0,0-10 0,0-2 0</inkml:trace>
  <inkml:trace contextRef="#ctx0" brushRef="#br1" timeOffset="123">21585 13716 8444,'0'-11'0,"0"3"0,0 1 581,0 4 0,0-3 415,0 2-386,0 3 0,2-4-129,2 5 1,-3 5-416,3 2 0,-3 4 89,-1 0 0,1 4-60,3 0 0,-3 10 61,3-3 1,-3 4-143,-1-3 0,4 0-80,0-1 1,0 1 17,-4 0 1,4-1-91,-1-3 1,1-3 68,-4-4 0,4-1-531,0 0-356,0-4-384,-4 3 121,0-9-455,0 4 1674,-6-5 0,-5-5 0,-7-1 0</inkml:trace>
  <inkml:trace contextRef="#ctx0" brushRef="#br1" timeOffset="124">21414 13968 7819,'5'-7'1287,"3"4"1,3-3-778,4 3 1,-1-2-185,5 1 0,0 1-592,4-4 1,0 3 228,0-4 1,0 4-448,0-3 0,-2 4 484,-2-1 0,-2-2 0,-6 0 0</inkml:trace>
  <inkml:trace contextRef="#ctx0" brushRef="#br1" timeOffset="125">21848 13671 8444,'0'-7'887,"0"2"142,0 5-795,0 5 0,0 6-81,0 4 1,0 4 123,0-4 0,-1 5-181,-3-1 1,3 3 78,-3 1 1,-1 0-326,1 0 0,-4-2-69,5-2 1,-1 1-331,4-4 108,-5-1 100,4-4 0,-5-3-684,6 0-37,0-6 360,0 3 1,0-6 701,0-3 0,0 2 0,0-6 0,0 0 0,0-3 0</inkml:trace>
  <inkml:trace contextRef="#ctx0" brushRef="#br1" timeOffset="126">21860 13694 8444,'0'-12'0,"0"1"592,0-1 192,0 1 1,0 3 897,0 1-559,0 4-733,0-2-119,5 5 0,1 5-49,5 3 0,1 6-99,-1 1 1,1 5-221,-1-1 0,0 4 137,1 4 0,-1-3-260,1 3 1,0-3-158,4-1 1,-4-4 135,4 0 0,-4-5 97,0 1 1,-1-3 75,1 0 1,-1-1 0,-3-1-225,-1-2-320,-4-3-607,2-5 856,-5 0 1,-5 0-565,-3 0 0,2 0 261,-2 0 1,1-4 276,-5 1 1,-1-5 388,-2 4 0,-3-5 0,-4 3 0</inkml:trace>
  <inkml:trace contextRef="#ctx0" brushRef="#br1" timeOffset="127">21791 13899 8805,'11'0'601,"1"0"0,3 0-367,0 0 0,6-4 54,-2 1 0,6-5-284,2 4 1,3-5 122,-3 2 1,3 0-677,-3 0 1,0 3-20,-5-4 0,0 6 568,-3-2 0,3-2 0,-5-1 0</inkml:trace>
  <inkml:trace contextRef="#ctx0" brushRef="#br1" timeOffset="128">22328 13716 8444,'-4'-11'768,"0"0"304,0 4-365,-1-3 14,4 9-433,-4-4 0,5 10-355,0 2 0,0 9 62,0 3 0,0-2 68,0 3 1,0 2 0,0 5 0,0 0-221,0-4 1,1 2-22,3-2 0,-1 5-7,4-9 0,-4 4 29,1-8 0,1 0 191,-2-4-8,1-4 1,-4-1-50,0-2 143,0-3 592,0 4-640,0-15 1,-4 2-5,1-7 1,-5 3-127,4 0 1,-1 1 123,1-1 0,3 1-45,-3-1 0,3-3 36,1 0 0,0 0-154,0 3 0,0 1 186,0 0 1,0 3 399,0 0-262,0 6 1,0-5 41,0 4-444,0 1 1,5-3 167,3 5 0,2 4-149,1 0 0,1 5 58,-1-2 1,4 0 45,1 0 1,-1 1-8,-4 3 0,4 1-66,1-1 1,-1-3 157,-4-1 0,1 0-85,-1 0 1,-1 0 360,-2-3-193,2-3 447,-9 4-215,4-5 0,-3 0 59,1 0 1,-1-1-83,2-3 1,-3-3 146,-1-4 0,0-2-134,0-2 1,0 1-70,0-5 0,-4 0-208,0-4 0,0 0 116,4 1 1,-3-1-612,-1 0 1,0 1 109,4 3 0,0-1-670,0 5 0,0 0 277,0 3 0,1 2-199,3 2 0,2-1 915,6 6 0,-1-1 0,1 4 0</inkml:trace>
  <inkml:trace contextRef="#ctx0" brushRef="#br1" timeOffset="129">23104 13557 8077,'7'-7'362,"-1"-2"127,-2 6 0,-3-3 323,3 3-142,-3 1-35,-1-3-149,0 5-182,-5 0-270,4 0 0,-9 5 162,2 3 1,2 2-80,-2 2 1,1 3 69,-5 0 1,5 5-145,-1-1 0,2 3-16,-2 1 0,-1 0 43,5-1 1,-1 1-9,1 0 1,3-4-161,-3 0 0,3 0-50,1 4 0,4-4 141,0 0 0,5-1-117,-2 1 1,3 1 124,2-5 1,-1 1-79,1-5 1,0 1 44,3-1 0,-2-1 0,2-2 0,-2 1-43,-1-6 0,-5 3-358,1-3-614,-1-1 698,5 3 0,-5-5-1563,1 0 941,-5 0 971,2 0 0,-5-5 0,0-2 0</inkml:trace>
  <inkml:trace contextRef="#ctx0" brushRef="#br1" timeOffset="130">23253 13682 8444,'0'-6'1219,"0"-4"-457,0 8 236,0-8-885,0 9 120,5 1 1,1 6-232,6 6 1,-1 3 84,1 0 1,-1 4-192,0-4 0,2 5-63,2-5 1,-2 4-44,2-4 0,-2 0-15,-2-3 1,-3-1-546,0 1-18,-1-1 0,1-3-83,-1-1 871,-4-4 0,2 7 0,-5-4 0</inkml:trace>
  <inkml:trace contextRef="#ctx0" brushRef="#br1" timeOffset="131">23447 13682 8639,'-8'0'497,"1"0"0,3 1-237,-4 3 0,1 3 179,-5 4-219,1-5 1,0 5-101,-1-4 0,2 5-294,2 3 0,-2-3-248,3 4 0,-4 0 299,0-1 1,0 1-426,-1-5 1,5-3 54,-1-1-392,5 1 402,-7 3 483,9-4 0,-9 3 0,3-4 0</inkml:trace>
  <inkml:trace contextRef="#ctx0" brushRef="#br1" timeOffset="132">23196 13876 8444,'5'-6'526,"-4"1"-306,9 5 1,-7-4 219,4 0 141,-4 1-224,7 3 1,-2-4-297,7 0 46,-2 0 1,8 0 64,-2 0 0,-1-1-67,1 2 0,-4 1-358,4-1 0,-1 1 215,1 2 0,-1-4-815,-3 1 1,-2-1-21,2 4 873,-2 0 0,-2 0 0,1 0 0</inkml:trace>
  <inkml:trace contextRef="#ctx0" brushRef="#br1" timeOffset="133">23573 13511 8444,'0'-6'0,"0"0"853,0 1 24,0 4 146,0-4-618,0 5 1,3 1-111,1 3 1,5 2-15,-1 6 1,6 3-1,1 0 1,5 6-132,-1-2 0,-1 2 121,1 2 0,-1 0-173,1 0 1,1 0 107,-5-1 0,1 1-423,-5 0 1,-1-4-122,-2 0 1,1-1-138,-5 1 1,-1 3-159,-3-3 1,-1-2-452,-3 2 1,-2-5 1083,-5 2 0,-11 1 0,-2 1 0</inkml:trace>
  <inkml:trace contextRef="#ctx0" brushRef="#br1" timeOffset="134">21094 14482 8444,'7'-12'19,"-2"5"471,-5-1 162,0 5 159,0-2 451,0 5-720,5 0-435,-4 0 1,5 5 88,-2 3 0,-2 4-108,1 3 1,-1-1-32,-2 5 0,1 0 126,3 4 1,-3-3-166,3 3 1,-2-3 88,2 7 0,-3-3-101,3-1 0,1-4 134,-1 0 0,4-4-279,-5 4 1,3-5-134,-3 1 1,-1-6-614,1-1-16,-1-1-505,3 0-127,-4-2 534,4-5 553,-5 0 1,-4-2 168,1-1 0,-5 0 277,4-5 0,-5 1 0,3-5 0,-6 1 0</inkml:trace>
  <inkml:trace contextRef="#ctx0" brushRef="#br1" timeOffset="135">21094 14470 8444,'7'-11'44,"-1"1"166,-2 2 0,-2-2 299,6 2 1,-4 3 372,3 1-600,1-2 0,3 5-71,1-3 0,-1 3 0,1 1 1,0 0-218,4 0 1,-4 0 110,4 0 1,-4 0-273,0 0 1,-1 1-21,0 3 1,0-2-136,-4 6 0,0-4 117,-4 3 1,-1 1 32,1 3 1,-3 1-21,-3-1 1,-4 1 41,-4-1 1,-2 2 164,-2 2 0,2-2-114,-2 2 0,2-2 176,2-2 0,0-3-74,-1-1 1,2-3 440,2 4-110,3-6 108,5 3 301,0-5-641,10 0 0,-2 4 156,7 0 0,3 0-143,1-4 1,3 4 35,0-1 0,1 5-53,0-4 0,-4 3-10,0-3 1,-5 5 6,1-1 0,2-2 83,-2 2-297,0-1 1,-4 5 97,-4-1-192,-2 0 1,-5 1 80,0-1 1,-5 1-48,-2-1 1,-7 2 57,-2 2 0,-4-3-18,1-1 1,-1 0 122,1-3 1,-3-2 11,3 2 1,-1-6 35,1 2 1,2-2-74,6-2 1,-1 0 271,1 0-438,5 0 1,-3-6-261,5-1 0,0 1-103,4-2 0,4 0-400,0-3 0,6 1 970,1 2 0,1-7 0,4 2 0</inkml:trace>
  <inkml:trace contextRef="#ctx0" brushRef="#br1" timeOffset="136">21517 14573 8444,'0'-6'0,"0"-4"578,0 2 134,0 3 147,0 0 305,0 0-733,0 3 178,5-3-561,-4 10 1,4 2 95,-5 4 0,0 4 2,0 1 0,2 4-14,1-1 1,0-1-223,5 1 0,-5-4-259,5 4 0,0-4 156,3 4 1,0-5-46,1 1 1,-1-6 163,1-1 1,-1-5 65,1 0 0,3-1 49,0-2 0,1 0-1,0 0 1,-4-5 18,4-3 1,0-6 175,-1-1 1,1-2-1,-5 2 0,0-2 28,1-2 1,-6-2-239,-2 2 1,-3-3 95,-1-1 1,0-1-347,0-2 0,-5 2 109,-2-3 1,-2 8-326,1 4 1,-2 2-184,2 2-18,3 4-374,-5 2 0,8 6 398,-6 3 0,5-1-649,0 4 1267,1-4 0,12 12 0,3-2 0</inkml:trace>
  <inkml:trace contextRef="#ctx0" brushRef="#br1" timeOffset="137">22054 14470 8444,'0'-6'230,"-5"-4"0,3 7 1071,-1-4-247,1 4 347,2-2-855,0 5 1,0 5-589,0 3 0,0 3 132,0 4 0,0 3-77,0 5 1,2-4-32,1 0 1,-1 0-68,1 4 0,4-2-37,0-2 0,0 2-126,0-6 1,-4 0-137,1-3 0,1-1 180,-1 0 0,-1-3-301,-3 0 29,0-6-899,0 3-67,0-5 567,0-5 0,-5-1 875,-2-6 0,-3 1 0,-2 0 0</inkml:trace>
  <inkml:trace contextRef="#ctx0" brushRef="#br1" timeOffset="138">21882 14436 8444,'8'-4'243,"0"0"0,-1-1 163,5 1 0,3 3 118,0-3 0,4 2-64,-4-2 0,6 3 191,-2-3 1,2 1-144,2 0 1,0 1-182,0-1 0,0 1-366,-1 2 1,0-4 103,-3 1 0,1-1-960,-4 4 1,-1 0-669,-4 0-338,1 0 1901,-1 0 0,-5-5 0,0-2 0</inkml:trace>
  <inkml:trace contextRef="#ctx0" brushRef="#br1" timeOffset="139">22693 14459 7839,'0'-7'164,"0"-3"0,2 9 311,1-3 53,-1 3-199,3 1-257,-5 0 1,0 5 3,0 3 1,0 2 69,0 1 0,0 2-117,0 2 0,0-1 68,0 5 1,0-1-150,0 1 1,0 1 30,0-5 1,0 5-20,0-5 0,0 1 73,0-1 1,0-2-5,0 2 1,0-6-158,0-1 189,0-1-108,0 5 95,0-6 50,0-1 600,0-5-580,-5 0-133,3 0 121,-3 0-208,5 0 1,2-3 18,1-1 1,4 0 25,4 4 0,1 0 50,-1 0 0,2 0-6,2 0 1,1 0 91,3 0 0,3-1-87,-3-3 1,3 3 13,0-3 1,0 2-2,-3 2 1,1 0-86,-4 0 0,-1 0-56,-4 0 1,-1-1-538,-2-3 24,2 3-327,-9-4 247,4 5 1,-6 0 371,-3 0 1,-2 0 356,-5 0 0,-1 0 0,1 0 0</inkml:trace>
  <inkml:trace contextRef="#ctx0" brushRef="#br1" timeOffset="140">22728 14584 7839,'0'-7'734,"0"-1"-315,0 6 160,0-3 262,0 5-766,5-5 1,-3 3 281,6-2-375,-1 3 0,5 1 84,-1 0 0,4 0-166,1 0 0,4-1 42,-1-3 0,3 3-331,0-3 0,-4 1 110,-3 0 1,2 1-30,-2-1 0,0-2-116,-3 1 0,-5 0-827,1 4 597,-5 0 654,2 0 0,-10-5 0,-2-2 0</inkml:trace>
  <inkml:trace contextRef="#ctx0" brushRef="#br1" timeOffset="141">22682 14436 7839,'11'-1'0,"1"-3"0,-1 3 218,1-3 1,3-1-9,0 1 1,7-4 233,0 5 0,1-5-154,4 4 1,-3-4-125,-1 5 1,0-2-2,0 1 0,-4 3-134,0-3 0,-5-1-66,1 1 0,-3 0-216,0 4 1,-5 0-657,1 0 503,0 0-1595,-2 0 1999,-1 0 0,-5 0 0,0 0 0</inkml:trace>
  <inkml:trace contextRef="#ctx0" brushRef="#br1" timeOffset="142">23196 14379 7839,'-7'0'310,"2"0"0,2 1-156,-1 3 1,-4 2 21,4 6 0,-1 0-1,1 4 1,2 1-178,-6 6 1,4 0 79,-3 0 1,3 1-68,-4 3 0,5-3-33,-5 2 1,5-3-138,0-4 0,0 2 21,-1-6 0,3 0-66,-3-4 0,3-3-57,1 0-188,0-6-172,0 3 175,0-5-196,0-5 642,0 4 0,0-14 0,0 2 0</inkml:trace>
  <inkml:trace contextRef="#ctx0" brushRef="#br1" timeOffset="143">23162 14356 7839,'6'-5'333,"-1"4"115,-5-9 201,5 8-380,-4-3 0,8 10-21,-5 3 1,5 6-77,-2 1 1,0 5-14,0-1 0,1 3-39,3 1 0,1 0-159,-1-1 0,1 1-142,-1 0 0,-3 0 148,-1 0 0,1-4-112,3 0 0,0-5 0,-4 1 1,3-2 46,-2-2 57,-3 1-1,5-1-721,-9-5 320,5-1-1041,-6-5 1484,0 0 0,-6 0 0,0 0 0</inkml:trace>
  <inkml:trace contextRef="#ctx0" brushRef="#br1" timeOffset="144">23059 14630 7839,'6'-6'678,"3"-1"-381,-5 4 0,1 1 81,-1-1 1,-2 1-68,6 2 1,1 0-231,6 0 0,-2-4-101,2 1 1,3-2-187,1 1 0,-2 1-513,2-4 0,-1 3 428,1-4 0,2 6-184,-6-2 1,1 1 127,-1 0 1,-2 1 346,2-2 0,-2-2 0,-1 0 0</inkml:trace>
  <inkml:trace contextRef="#ctx0" brushRef="#br1" timeOffset="145">23607 14379 7839,'0'-12'-1692,"0"5"2505,0-1-443,0 6 0,-1-7 5,-3 5 0,1-1-114,-4 1 0,3 3-124,-4-3 0,1-1 73,-5 1 1,1 0-127,-1 4 0,1 0 84,0 0 1,-1 0 71,1 0 70,-1 5-247,1 2 0,1 4-2,2 1 0,2-5-288,2 1-26,3-1 175,-4 5-69,5-1 123,0 1 0,1-1 31,3 1 1,2-5-16,5 1 1,5-1 71,-1 5 0,8-2-43,-4-2 0,5 2 6,-5-3 0,-1 3-72,1 2 1,-5-1 67,1 1 1,-4-1-91,-3 1 0,1-1 77,-5 0 0,-1 1-94,-3-1 0,0 1 80,0-1 0,-1 1 3,-3-1 1,1-3 25,-9-1 1,3 1 6,-6 3 0,1-3 43,-1-1 0,1-3-65,-5 4 1,4-6-86,-4 2 94,5-3 0,-3-1-388,6 0-192,4 0 167,2 0 1,5-1-61,0-3 1,0 2-710,0-6 1163,0 6 0,5-8 0,2 3 0</inkml:trace>
  <inkml:trace contextRef="#ctx0" brushRef="#br1" timeOffset="146">23801 14390 7839,'0'-6'0,"0"-4"366,0 3-50,0 1 0,0 1 60,0 0 132,0 4 99,0-4-102,0 5 0,0 5-494,0 2 0,0 5 99,0 3 1,0 1-15,0 3 1,0 3-3,0-3 0,0 1-230,0-1 1,0 3-38,0-3 1,0 1-40,0-1 1,0 2 72,0-6 1,4 0-129,0-3 1,0-1-133,-4 0 0,0-3-150,0 0-487,5-6 299,-4 3 53,4-5 684,-5 0 0,-5 0 0,-1 0 0</inkml:trace>
  <inkml:trace contextRef="#ctx0" brushRef="#br1" timeOffset="147">23950 14425 7839,'0'-12'0,"0"6"557,0-4-20,0 8 328,0-3-294,0 5-500,0 5 1,0 2 88,0 4 0,0 4-47,0 1 0,0 4-2,0-1 0,0-1-93,0 1 1,0 0 9,0 4 0,0-1-35,0 1 1,0-4-111,0 0 0,0-1 40,0 1 0,0-2-40,0-6 1,0 0-74,0 1-41,0-6 236,0 4 17,0-8-5,0 3 1,1-5 205,3 0-41,-3 0 1,8-2-85,-5-1 0,6 1 74,1-1 0,1 1-94,3 2 0,-3-3-110,0-1 1,1 0 65,2 4 0,-2 0-112,2 0 0,-3 0 35,0 0 1,-2-1-131,-2-3 1,2 3-295,-3-3 204,4 2-1044,0 2 899,0 0 0,-4-1-989,-3-3 1397,-3 3 0,-1-9 0,0 4 0</inkml:trace>
  <inkml:trace contextRef="#ctx0" brushRef="#br1" timeOffset="148">23927 14630 7839,'0'-6'0,"0"1"1061,0 5-892,5 0 107,-4 0 0,9 0-55,-2 0 1,3-2-67,4-1 1,-1 1-179,5-1 0,-5 0 103,2-1 0,-4 3-103,0-3 0,-1 2 216,1-2-1164,-1 3-123,-5-5-250,5 6 1344,-10 0 0,-1-5 0,-7-1 0</inkml:trace>
  <inkml:trace contextRef="#ctx0" brushRef="#br1" timeOffset="149">23881 14459 7839,'0'-8'-193,"0"1"1,1 4 312,3-1 1,-1-1 501,4 1 0,1-3-281,3 3 1,1-4-164,-1 5 0,6-5-152,2 4 1,2-4 119,2 5 1,-4-2-200,0 1 1,-1 3 72,1-3 1,3 2-59,-3 2 0,-3 0-53,-1 0 0,2 0 77,-2 0 0,0 0-28,-3 0 1,-1 4 7,0 0 0,1 0 108,-1-4 1,-3 1-47,0 3 127,-1-3 1,1 8-79,-1-5 9,-4 5 0,6-3-34,-5 6 0,-1-1 4,-3 0 1,4 2 1,0 2 1,0 2-9,-4 2 0,0 2-32,0-2 1,0 3 28,0 1 0,1-4-93,3 0 1,-3-4 83,3 4 0,-3-5-122,-1 1 1,0-2-112,0-2-168,0-4 124,0 3-153,0-9-554,0 4 630,0-5 1,0-5-452,0-2 1,0 0 47,0 0 719,0-1 0,-5-3 0,-1-1 0</inkml:trace>
  <inkml:trace contextRef="#ctx0" brushRef="#br1" timeOffset="150">24258 14402 7839,'1'-10'127,"3"2"0,2-1 96,6 5 1,-5-3 105,1 3 1,3-1-67,5 1 1,0 3 26,-1-3 0,-1 3-123,5 1 1,-5 0-74,2 0 1,0 0 31,-1 0 1,0 1-162,-3 3 0,-1-2-154,1 6 1,-5-1 145,1 5 0,-4-1-63,3 1 0,-4-1 11,1 1 0,-3-1-91,-1 0 1,-5 5 13,-3-1 0,-2 1 89,-1 0 1,-1-2 54,1 5 0,-3-5 6,3 1 1,-3-1 140,6 1-150,-2-2 1,2 3 129,1-4-105,4-1 1,-2-3 304,5-1-71,0-4-31,0 7 0,4-8-95,0 6 0,4-5 16,0 0 0,2 0 6,2 1 1,0-3-43,4 3 1,1-3-116,6-1 1,-4 0 77,0 0 1,-1 0-220,1 0 1,1 1-262,-4 3 1,-1-3-965,-4 3 1399,1 3 0,-1-1 0,0 5 0</inkml:trace>
  <inkml:trace contextRef="#ctx0" brushRef="#br1" timeOffset="151">21277 15167 7839,'0'-6'-874,"0"-1"1808,0 3-157,0 3 82,0-4-6,0 5-719,0 5 1,0-1 75,0 7 1,0 2-154,0 6 1,0 3 49,0-3 1,0 2 41,0 2 0,0 0-53,0 0 0,0 0-246,0-1 1,0-2 125,0-1 0,0-5-118,0 1 1,0-3-258,0 0 300,0-1 1,4-3-759,0-1 342,-1-4-283,-3 2-276,0-5 0,-1-4 1074,-3 0 0,3-4 0,-9-4 0,4-6 0</inkml:trace>
  <inkml:trace contextRef="#ctx0" brushRef="#br1" timeOffset="152">21071 15167 7839,'12'-5'0,"-4"4"194,-1-3 0,2-1 16,6 1 1,-1-4 140,5 4 1,0-1-142,4 2 1,0 1-202,0-2 1,0 2-9,-1-2 0,1 3-83,0-3 1,-1 3-17,-3 1 1,1 0 245,-5 0-345,6 0 1,-9 0-37,4 0-749,-9 0 367,-2 0-217,-5 5 832,0-4 0,0 9 0,0-3 0</inkml:trace>
  <inkml:trace contextRef="#ctx0" brushRef="#br1" timeOffset="153">21517 15224 7839,'6'-6'603,"-1"1"1,-5 6-218,0 3 0,-3-1-244,-1 9 1,-1-3 81,1 6 0,1-1-133,-4 1 1,3-2 91,-4 2 1,6 2-236,-2-2 1,3 4 40,1-4 0,0 0-252,0-3 1,3-1 89,1 1 0,5-1-44,-1 0 0,1-3 59,-2 0 1,7-5 80,-2 5 1,2-5 75,-3 0 0,6-1-37,2-2 0,-2-2 44,2-1 1,-3 0 16,3-5 0,-2 1 109,2-5 0,-1 1-43,-3 0 1,-2-1 152,2 1 0,-6-2 3,-1-2 1,-6-2-4,2-2 0,-3-2-73,-1 2 0,-5-3-36,-2-1 1,-8 2-118,-5 2 0,-1 2 70,-2 6 0,-1 1-94,-3 2 1,3 3-215,-2 5 0,1 1-316,3 3 1,5 4-640,6 7 1,1-1 1176,6 5 0,-5 0 0,2 4 0</inkml:trace>
  <inkml:trace contextRef="#ctx0" brushRef="#br1" timeOffset="154">22373 15076 7839,'0'-7'330,"0"2"1,0 6-265,0 3 1,0 3 81,0 4 0,4 0 182,0 1 0,0 4-170,-4 3 0,4 3-97,0 1 0,3 0-6,-3-1 0,5 1 71,-2 0 1,0 0-175,0 0 1,-3-5 58,4-3 0,-6-3-18,2 0 0,-3-1 62,-1 1 1,4-5 66,0 1 1,0-4-75,-4 3-158,0-4-512,0 7 313,0-9-306,-5 4 1,2-5-49,-4 0 201,4 0 1,-6-1 84,5-3 0,-3 2 375,3-6 0,-4 1 0,5-5 0,-6 1 0,2-1 0</inkml:trace>
  <inkml:trace contextRef="#ctx0" brushRef="#br1" timeOffset="155">22316 15098 7839,'5'-11'-809,"-2"3"607,5 1 0,-5 4 748,5-1 0,0-1-108,3 2 0,2-1-42,2 4 1,-1 0-154,5 0 0,-1 0-30,1 0 0,1 0-41,-5 0 1,4 1-59,-3 3-195,4 2 1,-7 6 102,2-1 1,-6 0-239,-2 1 0,-4-1 82,1 1 0,-4-1-29,-4 0 1,-3 1 31,-4-1 1,-5 2 49,-3 2 1,-3-2 72,-1 2 1,0-2-35,0-2 1,2-3-217,2 0 0,2-5-110,6 5-574,-1-6 546,6 4 1,2-6 395,8 0 0,-3 0 0,15 0 0,-4 0 0</inkml:trace>
  <inkml:trace contextRef="#ctx0" brushRef="#br1" timeOffset="156">22728 15098 7839,'0'-11'0,"-2"3"0,-2 1 651,3 4-136,-4-7 147,5 9-315,0-4-396,0 15 0,0 1 97,0 8 1,0 4-107,0 0 1,0 1 25,0 7 1,0-5 89,0 5 1,0-6-222,0 2 1,0-3 25,0-1 0,0-1-10,0 1 1,0-4 24,0 0 0,1-6-286,3-1 234,-3-1 0,6-6-493,-3 3-149,-3-3 520,4-5 1,-5-5 295,0-3 0,0 0 0,0-3 0,0 2 0,0-7 0,0 4 0</inkml:trace>
  <inkml:trace contextRef="#ctx0" brushRef="#br1" timeOffset="157">22682 15121 7839,'1'-10'0,"3"2"0,-2 0 0,6 4 0,-5-5 0,7 4 347,-3-3 1,4 3 527,0 5 0,0 0-466,1 0 0,-1 0-207,1 0 1,0 1-168,4 3 0,-4 3 64,3 4 0,-2 2-191,-1 2 1,-2-2-218,-3 2 0,2 3 216,-5 1 1,0 1-234,-4-1 0,0 3 121,0-3 0,-1-2 46,-3 2 0,-3-1 66,-4 1 0,-4 1 19,0-4 0,-1-1 30,5-4 1,-1 1 172,1-1-18,5 1-99,-4-1-9,8 0-10,-3-4 0,10-2 25,3-5 0,2 0-43,1 0 1,2 0-1,2 0 0,3 0-79,5 0 1,-1 0-143,-3 0 0,2-4-82,-2 0 1,-2 0 91,-2 4 0,-2 0-113,-2 0 1,-3 0-261,-1 0 609,-4 0 0,3 0 0,-2 0 0,-3-5 0,4-1 0</inkml:trace>
  <inkml:trace contextRef="#ctx0" brushRef="#br1" timeOffset="158">23104 15395 7839,'0'-11'-1060,"0"3"2185,0 1-233,0 4 20,0-2-266,0 5-546,-5 0-56,4 5 1,-8 1-241,5 6 196,1-1 1,3 1-206,0-1 0,0 1 44,0-1 1,5-3 61,2-1 1,0-3-174,0 4 0,2-5 54,6 5 0,-1-5 187,5 0 0,-3-1 30,3-2 1,0 0 12,3 0 1,-3-5 12,1-3 1,-5 2 148,4-2 1,-5 0 116,1-3 0,-2 0-10,-2-1 1,-5-3-2,-2 0 0,-2-6-38,-2 2 1,0 2 42,0-2 1,-7 0-110,-4-4 1,-1 0 8,-3 0 1,-3 5-53,-1 3 1,-2 7-159,-2 5 1,0 1-390,0 2 0,2 0 271,2 0 1,1 7-203,3 4 0,2 2 151,-2 6 1,2-4-871,2 4 0,0-4 38,4 4 1026,2-5 0,5 8 0,0-4 0</inkml:trace>
  <inkml:trace contextRef="#ctx0" brushRef="#br1" timeOffset="159">23379 15087 7839,'0'-11'-557,"0"3"632,0 0 1058,0 6-265,0-3-356,0 5 0,3 5-415,1 2 1,4 4-111,-4 0 1,4 4 88,0 0 0,-2 6-136,2-2 0,0 2 7,3 2 1,-3 0-14,-1 0 1,0-2-107,0-2 1,2 2-104,-5-6 0,4 4-73,-5-4 1,2-1-86,-1-6-31,-3 2 0,6-5-185,-3 3-39,-3-3 688,4-5 0,-5 0 0,0 0 0</inkml:trace>
  <inkml:trace contextRef="#ctx0" brushRef="#br1" timeOffset="160">23641 15041 7839,'0'-7'753,"0"-1"-322,0 6-229,0-4 0,0 8-37,0 2 0,0 2 58,0 5 1,0 6-330,0 2 1,-1 2 108,-3 2 1,2 0-71,-6 0 0,-3 4-12,-5-1 0,5 1-16,3-4 0,2 0 5,-2-1 1,-1-3-125,6 0 0,-5-5-128,4 2 1,0-4 130,4 0 0,0-5-37,0 1 1,-1-5-238,-3 0 485,3 4 0,-4-1 0,5 5 0</inkml:trace>
  <inkml:trace contextRef="#ctx0" brushRef="#br1" timeOffset="161">23733 15121 7839,'0'-11'0,"0"3"0,0 1 286,0 4 30,0-2 0,5 0 254,-4 4 42,4-4-192,-5 5-269,0 0 1,0 6-107,0 5 37,0 1 1,0 5 14,0-1 1,0 1-87,0 6 0,0-1-130,0-3 1,0 3 65,0-3 0,-1-2-63,-3 2 1,3-1 27,-3 1 0,3-2-77,1-6 0,0 0-155,0 1 190,0-1 90,0-4-14,0 3 347,0-9-125,0 4 249,0-5 15,5 0-39,-4 0-182,9-5-99,-4 4 1,6-4-46,-1 5 1,1 0-133,-1 0 1,1 0-15,-1 0 0,0 0 70,1 0 0,0 0-90,4 0 1,-4-2 60,4-1 0,0 1-124,-1-1 1,1 1-42,-5 2 0,0 0-129,1 0 0,-5-1-3,1-3 0,-4 3-208,3-3-803,-4 3 871,2 1 0,-6-4 475,-3 0 0,-2 0 0,-6-1 0,1-1 0</inkml:trace>
  <inkml:trace contextRef="#ctx0" brushRef="#br1" timeOffset="162">23664 15315 7839,'1'-6'-313,"3"2"0,-1 2 125,4-2 1,1 3 771,3-3 1,2 3-162,2 1 1,3-2-102,5-2 0,0 3-164,0-3 1,-2 3-5,-2 1 0,3 0-34,-3 0 0,-3-4-127,-1 1 0,-2-1-404,-1 4 0,-2-2 284,-3-1 1,0 1-220,-4-1 0,-1 0-45,2-1 391,-3 3 0,-11-9 0,-3 3 0</inkml:trace>
  <inkml:trace contextRef="#ctx0" brushRef="#br1" timeOffset="163">23653 15121 7839,'7'-7'-706,"1"-1"1446,-1 5 1,6-5-253,2 4 1,-1 0-60,5 4 1,0-4-208,4 0 1,4 1-184,0 3 0,3 0-579,-3 0 1,-1 0 393,-3 0 1,-1 0 145,-3 0 0,-3 0 0,-4 0 0</inkml:trace>
  <inkml:trace contextRef="#ctx0" brushRef="#br1" timeOffset="164">24189 14927 9607,'0'11'166,"0"1"-35,0-1 0,0 2-134,0 2 0,0 3 51,0 5 1,-1-2-134,-3-2 1,3 3-53,-3-3 1,3-2 67,1-2 1,0 1-395,0 0 0,0-1 59,0-4 404,0 1 0,10-1 0,3 0 0</inkml:trace>
  <inkml:trace contextRef="#ctx0" brushRef="#br1" timeOffset="165">24178 15441 8448,'8'0'-108,"-1"0"0,-3 0-319,4 0 427,-6 0 0,8 5 0,-3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9.78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1999 2604 8195,'-12'0'0,"6"0"0,1-5 0,5 4 0,0-4 0,0 3 2399,0-2-1707,5 3 1,1-4-308,6 5 0,3 0-244,0 0 0,4 0 80,-4 0 1,9 0-220,-1 0 0,3 1 119,-3 3 0,3-3-131,1 3 0,3-2-76,-3-2 0,0-2-28,-5-2 1,-3 3-114,1-3 1,-5 3-36,4 1-1257,-5-5 645,2 4-1221,-9-4 2095,-2 0 0,0 3 0,1-3 0</inkml:trace>
  <inkml:trace contextRef="#ctx0" brushRef="#br0" timeOffset="1">2958 2410 8226,'-8'-12'0,"1"1"0,4 3 924,-1 1 249,-2 4 215,5-7-605,-4 9-534,5-4 0,0 6-164,0 3 0,0 3 99,0 9 0,1-2-88,3 5 1,1 0 132,3 3 1,5 1-379,-1 0 0,7 5 18,0 3 0,1 0-86,-1 0 1,3-2-5,-3-2 0,1-3 97,-1 2 0,2-2 84,-6-1 0,0-1 23,-4-3 1,5-3-97,-1-4 1,-4-1 77,-3 1 0,-2-5-184,2 1 1,-2-6-502,-2 2-618,-3-3-711,4-1 2049,-5 0 0,0 0 0</inkml:trace>
  <inkml:trace contextRef="#ctx0" brushRef="#br0" timeOffset="2">3255 2433 8126,'-5'-12'0,"4"1"568,-4 4-374,5-3 1,-2 9 564,-2-3 1,2 3-251,-6 1 0,4 5-510,-3 3 0,-5 8 68,-3 7 0,-5 1-220,1 7 0,1 0 26,-1 7 0,1-2 63,-1 2 0,3-4-150,4-3 0,1-1 93,0-7 0,3 1-51,0-9 1,4 3 64,-3-7 0,4 3-381,0-6 1,1-2-164,2 2-713,0-5 1364,-5 2 0,4-5 0,-4 0 0</inkml:trace>
  <inkml:trace contextRef="#ctx0" brushRef="#br0" timeOffset="3">3461 2090 8299,'-2'-6'224,"-2"2"1,2-1 63,-6 1 1,6-1 74,-2 1-107,3 3 1,-3-6 451,0 4-195,0 1-157,4-8 124,0 9-272,0-9 0,4 7 46,0-4 201,5 4-429,-3-7 0,6 9 82,-1-3 0,-3 1-140,-1 0 0,1 1 96,3-2 0,1 3-123,-1 1 0,2 0 38,2 0 0,-2 0 27,2 0 0,-2 0-101,-2 0 0,-1 1 60,-2 3-80,2-2 126,-4 3 68,1 0 0,-2-3-68,-5 6 0,0-4 105,0 3 0,-5-3-42,-3 4 0,-2-4 4,-2 3 1,2-3-18,3 4 1,-4-5 1,4 5 1,1-4-40,-2 3 91,5-4-156,-7 7 1,9-7 111,-3 4-243,3-4 86,1 7 28,0-9 0,1 8 18,3-5 1,-1 0 9,4-4-76,1 5 1,3 0 72,1 2 0,-1 4-143,0-4 1,1 0 86,-1 0 1,1 1-71,-1 3 1,1-3 96,-1-1 1,-1 1-7,-2 3 0,2-3 157,-3 0 1,-1-1-126,-3 5 197,-1-1 0,-4 1-112,-1-1 0,-8 0 391,-4 1 0,-9-1-118,1 1 0,-3-1 100,-1 1 0,-1-5-54,-2 1 1,2-4-110,5 3 0,1-4-189,3 1 1,3-3 259,4-1-1171,1 0 1,3 0 117,1 0-1486,4-5 2209,3-2 0,11-4 0,7 0 0</inkml:trace>
  <inkml:trace contextRef="#ctx0" brushRef="#br0" timeOffset="4">4214 2376 8153,'0'-12'33,"0"6"1,-1-3 1054,-3 5-553,3 0 1,-5 0 323,2 1-375,3-1-340,-5 4 1,6 1 127,0 3 1,0 6-194,0 5 1,0 6 16,0-2 0,0 2-72,0 2 1,0 0-214,0 0 0,0 0 154,0-1 0,0 0-285,0-3 0,0 1 166,0-4 1,0-1-78,0-4 1,0 1 83,0-1 0,0-3-949,0-1-163,0-4-622,0 2 1881,0-5 0,-5 5 0,-1 1 0</inkml:trace>
  <inkml:trace contextRef="#ctx0" brushRef="#br0" timeOffset="5">3986 2581 8153,'1'-10'812,"3"2"-430,-3-2 1,4 8 406,-5-6-399,5 6 0,2-5 71,4 3 0,2 3-199,2-3 0,2 2-26,2-2 0,6 3-262,-2-3 1,2-1 97,-2 1 0,0-1-660,0 1 1,1 3 387,2-3 0,-1-1-409,1 1 1,2-3 52,-1 3 556,5-5 0,-8 2 0,4-4 0</inkml:trace>
  <inkml:trace contextRef="#ctx0" brushRef="#br0" timeOffset="6">5059 2044 8341,'0'-11'47,"0"3"-24,0 1 1,0 3 541,0-4 966,0 6-113,0-3-443,-5 5-924,4 0 0,-5 1 64,2 3 0,3 7-71,-3 8 0,-1 0 6,1 4 1,-5-1-85,1 8 0,2-3-24,-1 3 0,3-3 86,-4 3 1,4 1-221,-3 3 1,0-5 36,0-2 1,0-3 9,4-1 1,1 0 84,-1-1 0,1-4-85,2-3 0,0-2 102,0-1 1,0-1-17,0 0-462,0 1 393,5-1 0,2-1-148,4-2 0,0-3 65,1-5 1,-1 0-480,1 0 1,-1 0 220,1 0 0,0 0-701,4 0 1170,-9 0 0,13 0 0,-7 0 0</inkml:trace>
  <inkml:trace contextRef="#ctx0" brushRef="#br0" timeOffset="7">5219 2433 8241,'-6'-12'805,"0"5"-438,2-1 0,3 4 151,-3-3 1,1 4 273,-1-1 295,3 3-700,-4 1 1,1 1-348,0 3 1,-1 2-65,2 6 0,1 0 141,-2 4 0,2 1-171,-2 6 1,3 0 69,-3 0 0,3 4-55,1-1 0,0 2-79,0-1 0,0-2-177,0 6 1,1-7 57,3-1 0,-3-2 73,3-6 1,-3 1 58,-1-5 0,1-1-176,3-2-1143,-2 2 969,3-9 1,-5 6-1553,0-4 2007,5-1 0,1-2 0,5-7 0</inkml:trace>
  <inkml:trace contextRef="#ctx0" brushRef="#br0" timeOffset="8">5516 2387 8111,'0'-8'-26,"0"1"745,0 4 204,0-2 740,0 5-1579,5 5 0,0 3 13,3 7 0,2-1 40,-2 5 1,-2-1 24,2 1 1,3 2 22,4-2 1,1 3-185,-5 1 1,2-2 68,2-2 0,-2 2-69,2-6 0,-2 0 134,-2-3 0,-3 2-155,-1-3 0,0 3-145,0-6 1,2-2-220,-5 2 0,4-5-1434,-5 5 1341,1-5 0,-4 3-789,0-2 525,0-3 741,0 4 0,5-5 0,2 0 0</inkml:trace>
  <inkml:trace contextRef="#ctx0" brushRef="#br0" timeOffset="9">5825 2455 8088,'0'-17'0,"0"0"829,0 6-14,0 4-362,0-3 0,-2 9-145,-1-3 0,0 3 247,-5 1 1,1 1-208,-5 3 1,-4 7-298,-3 8 0,-3 3 100,-1 1 0,1 5 46,-1 2 1,-4 3-257,0 2 1,5-6 111,3-3 0,5-2-455,-2-1 1,4-4 218,0 0 0,1-5-784,-1 2 543,6-4 424,1 0 0,0-1 0,-1 1 0</inkml:trace>
  <inkml:trace contextRef="#ctx0" brushRef="#br0" timeOffset="10">6304 2478 8173,'-7'0'-238,"-1"0"1,4-1-48,-3-3 1670,4 3-357,-2-4-60,5 5-586,0 0 1,6 0-70,6 0 0,-1 0-69,4 0 0,3 0 60,1 0 0,2 0-45,-2 0 1,6 0 29,-2 0 0,1-1-15,-5-3 1,1 3-497,-4-3 0,3 1-197,-4-1 0,0 3-468,-4-3 1,1 2-838,-1-2 1,-3 3 1723,-1-3 0,1-2 0,4-1 0</inkml:trace>
  <inkml:trace contextRef="#ctx0" brushRef="#br0" timeOffset="11">6430 2273 8091,'0'-7'0,"-5"-3"469,4 4 1,-4-2 51,5 1 1,0 3-35,0-4 1,0 4 760,0-3-338,0 4 25,0-7-319,0 9-226,0-4 0,3 7-182,1 6 1,0 0-99,-4 7 0,4 3 72,0 1 1,-1 3-154,-3 5 1,0-2 13,0 6 0,2-4 97,1 3 1,-1-5-314,2 2 1,-3 1 90,-1-1 0,0-5-194,0-2 0,0-7 127,0 3 0,4-4-372,-1 0 0,1-5-161,-4 1 0,1-5-1486,3 0 2168,-2-1 0,3-2 0,-5 0 0</inkml:trace>
  <inkml:trace contextRef="#ctx0" brushRef="#br0" timeOffset="12">7275 2101 8034,'-6'-11'-94,"-3"3"-186,5 1 868,0-1 939,-1-3-834,4 4 1,-4 1 185,5 2-254,0 3-381,0 6 1,4 4 7,-1 10 0,3 0-22,-3 4 0,-1 4-95,1-1 0,-1 6 36,-2-2 0,0 3-125,0 2 1,3-1-212,1 0 0,0 0 136,-4 1 0,4-1-65,0 0 1,0-3 93,-4-1 1,1-5 24,3 2 1,-3-4 8,3-4 1,-3 1-61,-1-4 0,0-1 5,0-4 1,0-3-125,0-1 1,0-3-1562,0 4 792,0-6-1294,0 3 2208,0-5 0,0-5 0,0-1 0</inkml:trace>
  <inkml:trace contextRef="#ctx0" brushRef="#br0" timeOffset="13">8246 2421 8137,'0'-11'1221,"-4"3"-591,0 1-250,0 4 0,4-3 240,0 2 1,2 3-208,2-3 0,-2 3-173,6 1 1,-5 0 59,5 0 1,4 0-61,3 0 1,5 0 137,-1 0 1,8 0-109,3 0 1,1 0-74,3 0 0,-2 0-53,6 0 0,-4-4-117,-4 0 1,0-4-92,-4 5 0,-5-3-315,1 3 1,-6 1-1726,-1-1 1067,-2 1-519,-7-3 1,-2 4 46,-8-3 1509,-2 8 0,-11 2 0,-1 6 0</inkml:trace>
  <inkml:trace contextRef="#ctx0" brushRef="#br0" timeOffset="14">8360 2547 8137,'0'6'1353,"0"-1"-346,0-5-34,5 5 1,1-3-400,6 1 1,1-1 282,2-2 1,6 4-336,6-1 1,6 1 326,1-4 0,1 0-304,3 0 0,-4-4-87,-4 1 1,2-5-312,-5 4 0,-2-4-125,-6 5 0,1-5-1052,-4 4 0,-5 0 396,-3 4-3454,-6 0 4088,3 0 0,-15 6 0,-3 0 0</inkml:trace>
  <inkml:trace contextRef="#ctx0" brushRef="#br0" timeOffset="15">9788 2478 7290,'-7'0'1516,"-3"0"-1277,4 0 0,-2 0-1,1 0 0,3 0 562,-4 0-274,6 0-32,-3 0 1634,5 0-1481,5-5-371,-4 4 0,5-4 74,-2 5 31,-3 0-316,9 0 1,-3 0 117,4 0 1,1 0-135,-1 0 1,2 0 25,2 0 1,2 0-63,2 0 1,2 0 77,-2 0 0,1 0-7,-1 0 0,3 0 26,-3 0 0,-2-4 5,-2 0 1,-2 0-74,-2 4 0,-3 0 44,-1 0-346,-4-5 257,2 4-671,-5-4-3885,0 5 4559,0-5 0,-5-1 0,-2-6 0</inkml:trace>
  <inkml:trace contextRef="#ctx0" brushRef="#br0" timeOffset="16">10439 2353 8220,'-7'-12'529,"-3"1"0,5-1-16,-3 1 1,2 5 134,2 2 714,3-2-448,-4 4-835,5-3 1,1 6 48,3 3 1,2 6-90,6 6 1,-1 4 51,1-1 1,3 3-92,0 0 1,4 2-36,-4 3 1,4-3 74,-3 3 0,3-3-201,-4-1 0,4 0 17,-4 0 0,0-4 92,-3 0 0,-1-5 85,1 1 1,-1-3 187,1 0 1,-5-2-145,1-2-92,-6 2-391,8-9-646,-8 9 534,3-8 0,-6 3 223,-3-5 1,1-4-2050,-4 0 2344,-1-5 0,-3 3 0,-1-6 0</inkml:trace>
  <inkml:trace contextRef="#ctx0" brushRef="#br0" timeOffset="17">10713 2341 8108,'0'-17'7,"0"1"1,0 4-8,0 0 0,0 5 691,0-1 1,0 4 261,0-3 470,0 4-626,0-2-554,0 5-266,-5 5 1,2 3 133,-4 7 0,-2 6-193,-7 6 0,2 6 85,-5 1 0,0 1-277,-3 3 1,-1-3 137,0-1 0,0-1-67,0-2 1,5-3 2,3-5 1,3-4 118,0 0 1,4-9-997,1 1 361,4-2-1134,-2-2 1850,5-2 0,0 0 0,0 1 0</inkml:trace>
  <inkml:trace contextRef="#ctx0" brushRef="#br0" timeOffset="18">11284 1862 7308,'5'-7'2590,"-4"2"-2162,4 5 1,-5-1 445,0-3-212,0 3-14,0-4 39,0 5-453,-5 0-243,-1 0 243,-1 5 0,-3 1-151,4 1 0,-2 3 297,1-3-146,-1 9-145,-3-4 1,-1 9-193,1-6 144,-1 5 1,1-2-147,0 5 68,-1-1 16,1 1-35,-1 0 175,1 5-330,0-4 0,0 5-24,4-2 299,-3 2-92,3 5 1,0-1-274,-1-2 156,5 2 1,-2-5 0,5 4-41,0-2 0,0 0 152,0 5 1,0-5 35,0 1 1,2-6-1,1 2 45,5-3-104,2 4 215,2-9-202,-1 7 27,1-8 1,-1 4 292,0-3-186,1-3 0,-1-4 1,1-1-106,-1 1 37,0-1 1,0-3-1,-3-2 53,0-1-888,-5-1-115,7-4 581,-9 0 98,4 0 182,-5 0 0,0-5 0,0-2 0</inkml:trace>
  <inkml:trace contextRef="#ctx0" brushRef="#br0" timeOffset="19">11558 2341 7983,'-5'-6'235,"4"1"444,-5 0-246,6 4 1,0-5 549,-5 6-243,4-5-428,-4 4-5,5-4 1,-1 5 146,-3 0-204,3-5 51,-4 4 11,5-4 369,0 5-364,5 5-67,1 1 0,0 5-298,5 1 1,-5 1 56,5 2-152,-4-3 121,3 10 0,1-4-112,2 0 0,3 3 162,-4-2 1,3-1 2,0 1 1,4-1 28,-3 1 0,3 1 217,-4-5-157,0 1 1,0-5-242,1 0 161,-1 1 0,-4-1 0,-1 1 24,-2-1 1,1-3 66,-5-1-252,5-4 0,-4 3-330,2-2 226,-2-3-553,-5 4-3266,0-5 2813,-5 0 0,3-3 1231,-6-1 0,0-5 0,-3 2 0</inkml:trace>
  <inkml:trace contextRef="#ctx0" brushRef="#br0" timeOffset="20">11843 2376 8392,'-3'-12'569,"-1"1"1,-1-1 333,1 1 133,3 5-452,-4-5 1,5 10-183,0-4 688,0 5-1090,0 5 1,-5 1 265,-2 11-194,1-4 0,-4 8-172,2-2 62,-7 3 132,2 6-356,-8-4 1,4 8-780,-2-6 1061,-3 1 1,10-8-11,-3 0 0,2-5-436,1 1 245,1 3 1,1-5-1089,2 2 711,3-8 0,4 2-1570,-3-5 2128,3 0 0,-4 1 0,5 1 0</inkml:trace>
  <inkml:trace contextRef="#ctx0" brushRef="#br0" timeOffset="21">12072 2444 11544,'0'-6'1330,"0"1"-277,0 5-722,5 0 1,1 0 142,6 0-279,-1 0 0,1-4 257,-1 0-481,0 0 0,2 4 257,2 0 21,-2 0-369,9 0 0,-10-4 140,3 1 64,3-1-1255,-5 4 591,3 0 342,-4 0 85,-1-5-1046,1 3 1,-5-3-932,1 5 1116,-6 0 1014,9 0 0,-5 0 0,5 0 0</inkml:trace>
  <inkml:trace contextRef="#ctx0" brushRef="#br0" timeOffset="22">12552 2238 8084,'0'-7'235,"0"-1"118,0 6-6,5-8 0,-3 4 81,6-1-40,-1-3 1,5 5 86,-1-3-145,1-2 0,0 5 125,4-3-161,-4-2 144,5 9-203,-6-9 0,1 8 1,-1-3-71,0 5 40,-4 0 1,3 0 147,-2 0-386,2 5 1,-3 2 134,1 4-169,-6 1 115,4 4-67,-1 2-12,-4 0 27,4 8 0,-9-7-61,0 8 1,-6-2-1,0 2-162,-4 3 1,-2-2 19,0-1 0,0 1 71,-3-1 0,-1-2 337,4-6-233,1 3 0,4-10 0,-1 5 319,1-1 1,1-7 187,2 2-135,-2-2-116,9 3 12,-4-1-46,5-4 0,5-1-46,2-2 0,3-3 83,2 3 1,3-3-107,0-1 0,4 0-2,-3 0 1,4 0-255,-1 0 1,1 0 104,-1 0 0,1-1-149,-4-3 0,0 3 85,-1-3 0,-2 3-787,2 1 0,-2-4 383,-2 0 0,1-1-1140,-1 1 0,-1 2 1638,-2-6 0,-3 0 0,-5-3 0</inkml:trace>
  <inkml:trace contextRef="#ctx0" brushRef="#br0" timeOffset="23">13031 1884 8166,'-6'-11'766,"1"5"-500,0-4-249,3 8 1046,-3-3-409,5 5 1557,0 0-2108,5 0 1,-2 5 137,5 3 63,-1 7-101,5 3-21,-1 5 1,6 1 413,2 2-421,2-1 1,1 6 0,-1-3 10,2 1 1,-4 1 13,4 0 1,-1 3-281,-7-3 1,0 0 78,-4 0 0,0-1-59,-4 2 0,2 2 58,-5-3 1,0-1-283,-4 2 1,0-2-81,0 2 0,-4 0-207,0-4 0,-5 1-326,2-2 1,-4-1 377,0 1 0,3-3-614,1-4 1,-1 1 1132,-3-4 0,-1 4 0,1-2 0</inkml:trace>
  <inkml:trace contextRef="#ctx0" brushRef="#br0" timeOffset="24">13968 1862 8126,'0'-12'619,"0"6"1,0-1 298,0 4 273,0 1-373,0-3-624,-5 10 0,-2 6 22,-4 4 0,-2 6-136,-2 2 1,-2 5 23,-2 6 1,-1 6 119,5 2 0,-4-1-109,4 5 0,3-3-38,5 7 1,4-7-296,-1-1 1,3 0 105,1 3 1,1-4-274,3-3 1,2-6 234,6-2 0,1-1 123,2 2 0,-1-3 346,5-5 0,-1-4-144,1 0 1,-2-5 61,-1 1 0,-4-2 116,3-2-99,3-5 56,-10 5 5,7-10 1,-9 4-1082,6-5-356,-6 0-864,4 0 552,-8 0 1,3-1 78,-5-3 1355,0-3 0,5-4 0,1 0 0</inkml:trace>
  <inkml:trace contextRef="#ctx0" brushRef="#br0" timeOffset="25">14173 2353 8115,'0'-24'462,"-4"2"786,1 11-282,-1-1-577,4 1 1,0 3 814,0 1-733,5 4 0,1-1-387,6 8 0,-1 0 97,1 7 1,-1-1-44,0 9 1,1-3 41,-1 3 1,4 0-161,1 4 1,3-1-75,-4 1 1,4-1 27,-4-3 1,4 2-278,-4-2 1,2-2 147,-2-2 0,-2-2-371,2-2 0,-6-1 233,-1-2 1,-5 1-1284,5-5 214,-5 5-97,2-8 1459,-5 4 0,0-5 0,0 0 0</inkml:trace>
  <inkml:trace contextRef="#ctx0" brushRef="#br0" timeOffset="26">14482 2296 8055,'-7'-12'0,"4"1"0,0 1 1447,-1 2-136,3 3 30,-4 0-1162,0 4 0,0 1 67,-3 7 1,-6 10-322,3 6 0,-5 1 137,1 6 1,-1 1-207,-3 3 1,-3 0 180,3 0 0,1-4-607,-1-4 0,5-2 26,-1-1 0,6-5-195,2-3 0,0-2 49,0-2 1,2 1 689,5-1 0,0 0 0,0 1 0</inkml:trace>
  <inkml:trace contextRef="#ctx0" brushRef="#br0" timeOffset="27">14893 2159 8124,'-1'-12'716,"-3"1"1,2 3 513,-1 0 343,1 6-562,2-3-512,0 5-260,0 10-234,0-2-60,0 13 294,-5-3-148,4 10 1,-4-3-36,5 6 1,0-5 0,0 4-35,0-3 0,1 0-17,3-4 1,-1-1-531,4-3 1,-4-3-5,1-5 0,1 1-126,-2-1 1,2-3-1920,-1 0 2574,-2-6 0,8 3 0,-4-5 0</inkml:trace>
  <inkml:trace contextRef="#ctx0" brushRef="#br0" timeOffset="28">14676 2398 8230,'5'-6'3607,"1"-3"-3079,6 5 0,0-1 37,4 1 1,6 2-180,9-6 0,3 1-555,4-5 0,-1 5 236,5-1 0,-9 0-911,1-3 1,-3 3 623,-1 1 1,-3 4-2388,-8-1 2607,2 3 0,-8-4 0,3-1 0</inkml:trace>
  <inkml:trace contextRef="#ctx0" brushRef="#br0" timeOffset="29">15327 2044 8041,'0'-11'0,"0"3"384,0 1 1,1 3 32,3-4 1,-2 4 287,6-3 1,-4 3-132,3-4 1,2 5-174,7-5 1,-2 5-252,5 0 1,-5 1 94,1 2 0,1 0-203,-1 0 0,1 2 89,-5 1 1,1 4-164,-1 4 1,-1 6-56,-2 2 0,1 2-98,-6 2 0,1 4 47,-4-1 0,-5 10 78,-2-2 0,-7 3-150,-2-3 0,-4-1 35,1-2 0,-1 4 83,1-4 0,-2-1 33,6-7 1,0-1 254,3-3 1,2-3 374,3-4 0,2-1-252,5 0 1,0-3 372,0 0-455,0-6 1,1 7 32,3-5 0,2 0-14,5-4 1,6 0 8,2 0 1,-1 0-9,1 0 0,0 0-427,4 0 1,-4 0-182,0 0 0,-5-2-348,1-1 1,1 1-2027,0-1 2007,-1 1 0,-4 2-825,1 0 1543,-6-5 0,4 4 0,-3-4 0</inkml:trace>
  <inkml:trace contextRef="#ctx0" brushRef="#br0" timeOffset="30">15715 1896 8032,'0'-12'0,"0"5"1080,0-1-253,0 6 1008,0-8-754,0 8 241,-5-3-436,4 5-678,-4 0 1,6 5 70,3 3 1,2 6 28,6 1 0,0 7-26,3 0 0,3 1-53,5 4 1,0 1-109,0-1 1,0 4 62,-1 0 0,1 2-337,0 1 1,-5 0 161,-3 0 1,-3 2-450,-5 2 0,2-2 185,-5 2 0,0-3-6,-4-1 1,-2 1-23,-1-1 0,-4-1 93,-4-3 1,-1-2-232,1-5 0,0 0 114,-1 0 1,-3-2-353,0-1 1,3-4-181,5-5 0,-1 1-1237,-3-1 2076,-1 1 0,1-1 0,-1 1 0</inkml:trace>
  <inkml:trace contextRef="#ctx0" brushRef="#br0" timeOffset="31">16617 2204 8079,'0'-18'0,"0"2"0,0 5 0,0-1 0,0 5 2866,0-1-1250,0 5-1190,0-2 1,0 7-178,0 1 0,4 5 132,0 7 0,0 4-147,-4 8 1,0 1-165,0 2 1,0 3-11,0-2 0,1 0-150,3 0 0,-2 1-483,6-6 0,-4 1 336,3-4 1,-4-5-1652,1-3 857,2 3-250,-5-6 0,6 3 120,-3-7 1161,-3-3 0,-1-5 0,-7 0 0</inkml:trace>
  <inkml:trace contextRef="#ctx0" brushRef="#br0" timeOffset="32">16446 2398 8079,'11'-3'488,"1"-1"1,-1-1 328,1 1 0,3 3-337,0-3 0,7 3 421,1 1 1,5-4-329,6 0 0,1-1-280,3 1 1,-2 2-60,2-6 1,-4 4-921,-3-4 0,0 5 235,-4-5 0,0 6-24,-4-2 0,-6-1 475,-1 1 0,1-5 0,1 3 0</inkml:trace>
  <inkml:trace contextRef="#ctx0" brushRef="#br0" timeOffset="33">17371 1930 8037,'-5'-18'0,"-3"3"1374,3 8-314,0 1 483,5 6-641,0 0-499,-5 6 1,4 5-102,-3 8 0,2 4-116,-2 3 1,3 7 43,-3 6 1,2-1-148,2-4 0,0 1-79,0 3 1,0-2-145,0 2 0,0 0-209,0-4 0,0 2 195,0-9 0,0 2-83,0-6 0,0 1 76,0-9 0,0 4-407,0-4 0,0 0 184,0-3 0,0-5-1759,0 1 2143,6 0 0,-5 3 0,4 1 0</inkml:trace>
  <inkml:trace contextRef="#ctx0" brushRef="#br0" timeOffset="34">17748 2615 7993,'6'-5'3281,"-1"4"-1476,-5-4 3094,0 5-4534,6 0-2567,-5 5 1475,4 1 727,-5 6 0,0 4 0,0 2 0</inkml:trace>
  <inkml:trace contextRef="#ctx0" brushRef="#br0" timeOffset="35">2307 4203 7863,'-6'0'1752,"-1"0"-1155,4 0 1,0-4 416,-5 0-638,1 0 1,-8 4-36,-1 0 0,1 0-170,4 0 0,-6 0 0,-2 0 0,1 2-55,-1 2 1,4 1 69,-4 2 1,5 3-88,-1-2 1,1-2 64,-1 2 1,2 0-307,-2 3 1,6-3 94,1-1 1,2 1-91,-2 3 1,3 1-164,5-1 131,0 1 1,1-1-9,3 0 0,3 1 37,4-1 0,6 1 23,2-1 0,2 0 43,2 1 0,4-2-28,-1-2 0,5 2 32,-5-3 1,2 5 95,-1 3 1,-7-2-24,3 2 0,-8-2 18,1-2 1,-8 4 60,0 1 0,-5-1-100,0-4 0,-3 4 226,-3 1 0,-4 0-66,-4-1 0,-2-2 92,-2 2 0,-3-2-105,-5-2 0,-1 1 245,-2-1 1,5-3-81,-2-1 0,4-4-135,0 1 0,3-3-877,4-1 578,1 0 1,1-1-1075,2-3 0,3-2 598,5-6 0,5 1-1035,3-1 1651,7 1 0,3-6 0,5 0 0</inkml:trace>
  <inkml:trace contextRef="#ctx0" brushRef="#br0" timeOffset="36">2524 4260 8066,'-5'-18'0,"4"2"0,-4 4 1759,5 1-808,0 5 1060,0-5-1420,0 10 0,0-1-607,0 9 1,3 2 20,1 10 1,4 4 101,-4 4 1,3 3-183,-3-3 1,1 8 90,-1-1 0,-2 3-338,6-2 1,-5-5 125,0 0 0,-1-5-192,-2-3 1,0 0 146,0-7 1,4 0-730,-1-3 97,1-1-263,-4 1-488,0-6 1624,0-1 0,5-5 0,2 0 0</inkml:trace>
  <inkml:trace contextRef="#ctx0" brushRef="#br0" timeOffset="37">2832 4306 7949,'-10'-8'1635,"3"0"-1299,2 6-376,5-3 1,0 10 338,0 3 0,0 3-85,0 4 0,1 3-76,3 5 1,-3 3-50,3 1 1,1 5-214,-1-2 0,3 2 80,-3-2 0,1-2-230,-1-5 1,-3-5 281,3-3 1,-3-2-5,-1-2 733,5-4-311,-3-2-81,3-5 0,-5-2-38,0-1 0,-4-1-3,0-8 0,-5 2 54,2-9 1,0 4-216,0-4 0,4 0 13,-1-4 0,-1 0-37,1 0 0,1 2-169,3 2 0,0 2 54,0 6 1,0 3-14,0 1 57,0 4 1,1-1-497,3 8 0,2 4 229,5 7 0,5 3-149,-1 5 0,5-1 116,-1 1 0,-1 0-26,1 0 1,0 0-53,4 0 1,-2-4 106,-2 0 0,3-9 536,-3 1 0,-2-7-186,-2 0 1,-1-3 256,1-1 1,-6-5 119,2-3 0,-2-2 410,3-1 0,-6-6-290,-2-2 1,-3 2 216,-1-2 1,0-2-305,0-5 1,-1 1-166,-3-1 0,-1-2-435,-3 1 0,-2-3 97,2 3 1,2-3-321,-1 3 0,3 4 278,-4 4-2619,6 5 61,-4-2 911,6 9 0,2 4-690,2 6 2345,2 4 0,10 9 0,2 2 0</inkml:trace>
  <inkml:trace contextRef="#ctx0" brushRef="#br0" timeOffset="38">3689 4271 8075,'0'-6'0,"0"-4"1335,0 4-686,0-6 0,0 1 767,0-1-874,-5 1 0,-1 1-139,-6 2 1,1 2-206,-1 2 0,-4 4 36,-3 0 0,-2 5-152,2 6 0,-2 7-4,2 5 0,2 4-83,2 3 1,2 3-271,2-2 0,1 2 182,2 1 1,3 0-192,5 0 1,0-3 92,0-1 1,5-3 30,3 3 1,3-4 45,4 0 1,2-7-51,2-3 0,3-5 117,-3-3 0,2-3 92,2-5 0,0 0-196,0 0 1,0-4-133,-1 0 0,1-6-477,0-1 1,-4-1 297,0-3 0,-4 2-640,4 2 1,-5-4 1101,2-1 0,1-4 0,1 2 0</inkml:trace>
  <inkml:trace contextRef="#ctx0" brushRef="#br0" timeOffset="39">3986 4317 8075,'0'-18'715,"0"2"0,0 1-228,0-1 1,0 1-87,0 4 0,0 3 144,0 0 1,-1 5 1191,-3-5-1472,3 6 0,-5 2-2,6 7 0,0 8-347,0 4 0,-1 8 127,-3 4 0,3 3-221,-3 4 0,3-3 45,1 3 0,1 2-125,3-2 1,2-4-133,6-3 1,-1-5 90,1 5 1,-1-10 317,1 2 1,3-9-60,0-3 0,4 0 188,-4-8 0,4 1-118,-3-4 0,3 0-306,-4 0 0,4-1-248,-4-3 1,0-2-397,-3-6 1,-2 1 27,-3 0 1,-1-1 891,-6 1 0,0-6 0,0-1 0</inkml:trace>
  <inkml:trace contextRef="#ctx0" brushRef="#br0" timeOffset="40">3986 4511 9912,'11'0'1180,"1"0"1,5-1-764,6-3 1,1 3-172,7-3 1,-4-1-301,3 1 0,-3-3-396,3 3 0,-8-4-196,1 4 1,-8-5 455,0 2 1,-6 1-1072,-2-2 0,-4 4 1261,1-4 0,-8 1 0,-2-5 0</inkml:trace>
  <inkml:trace contextRef="#ctx0" brushRef="#br0" timeOffset="41">3963 4260 8069,'0'-8'612,"0"1"0,0 3 46,0-4 0,9 5 307,2-5 1,8 4-350,0-4 0,8 5-210,4-5 1,2 4-378,1-3 1,4 4 145,0-1 1,1 3-176,-1 1 0,-2 5 0,3 1 0</inkml:trace>
  <inkml:trace contextRef="#ctx0" brushRef="#br0" timeOffset="42">5688 4112 7982,'-12'-18'0,"1"1"588,4 11-338,2-4 0,4 7 1439,-3-4-624,3 4-732,-9-2 0,5 6-78,-3 3 0,-3 5-301,-1 10 0,1 3 48,-4 12 0,-3 0 73,-1 12 0,1-7-395,-1 7 1,9-3 73,-2 3 1,9-1-191,-1 1 1,4-5 132,4-3 0,7-4 266,8-4 0,0-6-73,4-4 0,2-8 701,10 0 0,-4-6-92,4-6 1,-4-6 144,7-6 0,-1-2-218,1-9 1,-2 2-68,2-10 0,-8 5 70,-3-5 0,-4 5-77,-4-5 1,-4 1-256,-7-5 0,-4 1 113,-8 0 1,-4 0-630,-7-1 0,-4-3-101,-8 0 0,-6 3-361,-5 8 0,-1 0 213,1 8 1,2 8 245,-2 3 0,8 6-471,3 2 0,4 1 345,4 3 1,4 2 547,7 6 0,8 4 0,7 2 0</inkml:trace>
  <inkml:trace contextRef="#ctx0" brushRef="#br0" timeOffset="43">6647 4043 8020,'-6'-18'0,"1"2"1008,5 4 1,0 5 27,0-1 837,0 6-708,0-4-290,0 6-744,0 6 0,-2 5-169,-2 8 1,-1 3 1,-2 0 0,-7 5 154,2 0 0,-5 3-86,1-3 1,-3 3-34,4-3 1,-3-2-293,7-6 1,-3 2 104,6-6 1,-1 0 339,2-3 1,1-1 142,2 0-73,2 1 1,-1-1-290,6 1 0,0-5 142,5 1 1,-1-6-519,5 2 0,3-3 224,0-1 0,4 0-657,-4 0 0,4 0 395,-3 0 1,-1 0-1223,-4 0 816,1 0 887,-6 0 0,-1 6 0,-5 0 0</inkml:trace>
  <inkml:trace contextRef="#ctx0" brushRef="#br0" timeOffset="44">6396 4546 10963,'9'0'1367,"2"0"0,-1 1-896,9 3 0,0-3-394,4 3 0,5 1-21,2-1 1,0-1-31,0-3 1,1 0-638,3 0 1,-5 0 484,-2 0 1,-3 0-1378,-1 0 0,-2 0-2,-2 0 1505,3 0 0,-10 0 0,5 0 0</inkml:trace>
  <inkml:trace contextRef="#ctx0" brushRef="#br0" timeOffset="45">7127 4191 7973,'-7'-22'2863,"-3"4"-1302,9 6-1533,-4 7 111,5 5 0,0 5 234,0 3 0,5 7-282,2 4 0,4 4 161,0 4 0,0 2-149,1 5 1,-1-3 79,1-1 1,3-1-133,0 2 1,4-3-94,-4-5 1,1-1-512,-5 1 0,4-4-16,1 0 0,-5-6-350,-3-2 1,-1 1-143,5-5 1,-5-1-177,1-3 1237,-6-1 0,9-2 0,-5 0 0</inkml:trace>
  <inkml:trace contextRef="#ctx0" brushRef="#br0" timeOffset="46">7344 4180 7981,'0'-6'3287,"0"1"-2476,0 5 1,-4 6-339,0 5 0,-5 2-439,2 6 1,-5 1 61,-3 7 1,-3-3-314,-5 3 1,0 2 196,1 1 1,-3 3 19,-1 2 0,-3 4 0,-6 2 0</inkml:trace>
  <inkml:trace contextRef="#ctx0" brushRef="#br0" timeOffset="47">8189 4032 8194,'5'-12'1624,"-4"6"165,4-4-1207,-5 8 0,-1-4-49,-3 2 1,2 3-198,-6-3 0,0 4-136,-3 4 0,-4 4 22,-1 7 0,-4-1 15,1 5 0,-2-1-94,-2 1 0,0 2 63,0-2 1,0 2-142,0-2 0,1 2-24,-1-2 1,0 1-85,0-1 0,5 2 53,3-6 1,0 0-52,3-3 1,0-1 137,8 1-194,0-1-106,4 0 0,6 0 55,6-4 1,3 2 25,4-5 0,6 0 91,-2-4 1,6 0-307,-2 0 1,4-2 67,-5-1 0,1 1-530,-4-2 1,-6 2-1158,-1-2 709,-4 3 267,-5-4 1,-3 5 979,-8 0 0,-3 0 0,-4 0 0</inkml:trace>
  <inkml:trace contextRef="#ctx0" brushRef="#br0" timeOffset="48">7789 4500 8194,'-5'11'500,"4"1"0,1-2 55,7-3 1,3 0 36,2-3 1,1-3-25,2 3 1,4 1-270,7-1 1,0-1-35,4-3 1,1 0-633,3 0 1,0 0 303,1 0 1,-5-3-466,0-1 0,-7-4 188,4 4 340,-11 1 0,11-3 0,-9 0 0</inkml:trace>
  <inkml:trace contextRef="#ctx0" brushRef="#br0" timeOffset="49">8417 4054 8089,'0'-24'0,"0"-1"323,0 10 0,0-1 506,0 5 0,4 0-272,0-1 0,5 2 113,-2 2 0,0 0-190,0 4 1,5 0-126,3 4 1,4 0-207,-4 0 1,5 1 85,-1 3 1,2 4-106,-2 7 0,1-1 2,-5 5 0,1 0-93,-5 4 1,-3 3 163,-1 1 1,-4 5-46,1-2 0,-3 3-245,-1 1 1,-5 1 29,-3-1 0,-3 3 61,-4-3 0,1 2-12,-5-10 1,1 1-18,-1-4 0,-2-6-356,6-1 1,0-4-704,4 0 1,3-2 1318,0-2 128,6 2 261,-3-9-12,5 9-158,0-9 0,5 6-80,2-3 0,7-3-221,2 3 0,3-3 8,-4-1 1,5 0-25,-1 0 1,3-1-259,1-3 1,-1 3 106,1-3 1,0-1-1015,0 1 0,0-4 517,0 4 0,-2-1 511,-2 2 0,3-4 0,-4-4 0</inkml:trace>
  <inkml:trace contextRef="#ctx0" brushRef="#br0" timeOffset="50">9308 4683 8125,'0'-7'0,"0"-3"0,0 8 1179,0-6-321,5 0 1111,-4-3-724,10-1 55,-5 6-842,5 1 1,-1 11 64,-2 6 0,1 0-146,-5 8 1,0 2-147,-4 5 0,-2 0-175,-2-4 1,-2 3-262,-5 1 1,-6 3-1106,-2-3 0,1 3 99,-1-3 1211,0 5 0,2-8 0,0 4 0</inkml:trace>
  <inkml:trace contextRef="#ctx0" brushRef="#br0" timeOffset="56">13077 4534 7987,'-6'-5'3121,"-5"4"-974,10-4-1028,-4 5 1219,5 0-1876,0 5 14,-5 1-194,4 11-57,-4 0-443,0 11-326,-2 1 548,-4 11 221,-1-5-1098,1 10 0,0-6 308,-1 3 528,1-3-1967,-1-4 0,1-5 1985,-1 0 0,1-4 1,0 2-1</inkml:trace>
  <inkml:trace contextRef="#ctx0" brushRef="#br0" timeOffset="57">14379 4089 8062,'-13'-12'738,"-2"1"-281,2 4-171,-3-3 1,8 9 357,1-3-263,-1-2 174,-3 5 1036,4-4-1077,-3 5 1,9 5-315,-3 2 0,8 8 33,3 5 0,5 5-267,3 2 0,3 3-2,5-3 0,3 3-75,1-3 0,3 3-359,-3-3 0,-2 0 272,-6-5 0,3-3-184,-3 0 1,-2-5 113,-2 2 0,-4-4-1567,-3 0 1287,2-1 0,-5-3-1160,3-1 1708,-3-4 0,-5 7 0,0-4 0</inkml:trace>
  <inkml:trace contextRef="#ctx0" brushRef="#br0" timeOffset="58">14642 4043 8180,'-6'-6'817,"5"-5"0,-5 10 293,2-3-711,3 3 0,-9 2-155,2 3 1,-2 8-34,-2 7 1,0 7-168,-3 5 1,2-2-362,-2 1 0,2 1-372,1 3 1,1-1 368,0-2 1,3 0-566,0-4 0,5-2 408,-5-6 1,5 2 476,0-6 0,1 0 0,2-3 0</inkml:trace>
  <inkml:trace contextRef="#ctx0" brushRef="#br0" timeOffset="59">14779 4271 8144,'0'-11'527,"3"3"171,1 1 0,5 4-32,-1-1-364,2-2 187,1 5 0,2-6 7,2 4-255,3 1 0,5-3 60,0 0-1056,-6 4 624,10-4 1,-12 5 118,8 0-2218,-3-5 1166,3 4 1064,-5-5 0,4 1 0,-5-1 0</inkml:trace>
  <inkml:trace contextRef="#ctx0" brushRef="#br0" timeOffset="60">15327 3963 8128,'0'-15'0,"0"0"0,0 3 1821,0 5-136,5-1-1210,1-3 1,6 3 46,-1 0 1,0 6-125,1-2 0,3 3-415,0 1 0,6 1 94,-2 3 0,-3 2-88,-1 6 1,-2 0-74,-1 3 1,-5 3-144,1 5 1,-6 4-72,2-1 0,-8 6 85,-3-1 1,-9 5-296,-3 2 0,-2 4 186,-2-4 1,-4 4-46,1-4 0,-2 0 60,1-3 0,7-2 254,-3-3 0,9-6 143,3-5 0,0-5 757,8 1-496,-1-2 1,5-3 396,3-2 0,2-3-260,6-5 0,4 0-108,3 0 0,3 0-259,1 0 1,1-4 162,2 0 0,0-5-1175,4 2 0,-1-3-119,2-2 1,1 5-1830,-6-1 2839,6 0 0,-8-8 0,4-2 0</inkml:trace>
  <inkml:trace contextRef="#ctx0" brushRef="#br0" timeOffset="61">16343 4043 7990,'0'-17'342,"0"5"1,0-5 381,0 6 0,0 3 510,0 1-240,0 4 0,-5-2-530,-2 5 1,-1 0-160,-3 0 0,0 1-272,-8 3 0,-3 8 77,-5 7 1,-4 2-189,5 2 0,-1 1 3,4 3 1,0 1 30,1 2 1,3-2-74,0-5 1,8-2 5,0-2 0,7 2 365,0-6-172,3 0 0,2-3 178,3-1 1,4-3-110,7-1 1,1-3-106,4 4 1,1-6-224,-2 2 1,6-3-365,2-1 1,-4 0-969,-4 0 1,-4 0 717,4 0 0,-9 0 791,2 0 0,-3 0 0,2 0 0</inkml:trace>
  <inkml:trace contextRef="#ctx0" brushRef="#br0" timeOffset="62">16012 4477 8034,'-6'0'3803,"1"0"-1109,5 0-2293,5 0 1,5 1-172,5 3 0,5-3-450,-1 3 0,4 1 232,4-1 1,1 0-915,2-4 0,3 0 588,-2 0 0,0 0 314,0 0 0,2 0 0,-4 0 0</inkml:trace>
  <inkml:trace contextRef="#ctx0" brushRef="#br0" timeOffset="63">16937 4054 7954,'-5'-6'593,"3"-4"-415,-6 2 0,2 2 478,-2-2 0,-2 6 60,2-2 1,-2 3-284,-1 1 0,-5 6-157,1 5 0,-5 6-35,1 6 0,-3 5-298,-1 2 0,6 3 104,1 1 0,5-3 191,3-1 1,3 0-1,5 0 1,5 2-15,3-6 0,3 0-142,5-7 1,1-3-400,6-4 1,0-2-156,0-3 1,4-1 46,-1-6 0,2-6 868,-1-1 0,-3-3-99,3-2 0,-3-3 418,-1 0 0,-2-5-226,-2 1 0,-2-3-135,-6-1 1,-1-5-355,-2-2 1,-3-3-100,-5-2 0,-1 0-82,-3-3 1,-4 4 192,-7-1 0,1 4-1095,-5 8 1,0 2 470,-4 10 0,2 1-735,1 2 0,3 4 558,1 8 0,8 4-1387,-4 7 2129,8 8 0,-1 6 0,5 5 0</inkml:trace>
  <inkml:trace contextRef="#ctx0" brushRef="#br0" timeOffset="64">17360 4546 11619,'6'5'1377,"-2"2"0,-3 3-318,-1 2 1,0 0-584,0 4 0,0 1-474,0 6 1,-1 0-660,-3 0 1,2 4 532,-6-1 0,0 2-1260,-3-1 1,1-3 719,2 3 0,-2-7-1091,2-1 1755,-2-5 0,-6 7 0,-2-3 0</inkml:trace>
  <inkml:trace contextRef="#ctx0" brushRef="#br0" timeOffset="65">18251 4134 8102,'-2'-15'0,"-2"0"0,3 0 1101,-3 3-635,-2 1 0,4 1 906,-6 2-896,5-2 1,-3 9 513,2-3-634,3 3 0,-3 7-156,8 5 0,2 2-50,6 6 1,-1 1-167,1 7 0,0 1 77,3 2 1,-1 2 143,5-5 1,-1-1-590,1-3 1,3 0 205,-3 0 1,-3-1-793,0-3 1,0-3 122,-1-5 1,-1 1-1236,-6-1 405,2-4 1677,-4 3 0,1-9 0,-2 4 0</inkml:trace>
  <inkml:trace contextRef="#ctx0" brushRef="#br0" timeOffset="66">18559 4043 8019,'-12'-18'0,"1"3"0,3 7 2082,1 5-1559,-1 1 0,-7 7-184,0 3 0,-6 8-134,2 7 0,-2 5-208,-2 7 1,0 0-617,0 3 1,2-2 347,2 2 1,2 1-310,6-1 1,1-4 305,2-3 0,3-3-1365,5-2 1639,0 1 0,0-9 0,0 5 0</inkml:trace>
  <inkml:trace contextRef="#ctx0" brushRef="#br0" timeOffset="67">18890 3997 8060,'-14'-15'1352,"3"0"1,7 3 173,0 5-1365,3 4 49,1-2 23,0 15 0,0 3-213,0 10 1,0 5 42,0 2 1,0 8-454,0 4 0,4 1 243,-1-1 1,1-2-856,-4-6 0,4-2 505,0-6 1,0 1-245,-4-8 0,3-3 741,1 0 0,0-4 0,-4 0 0</inkml:trace>
  <inkml:trace contextRef="#ctx0" brushRef="#br0" timeOffset="68">18776 4237 8021,'0'-11'1472,"0"-1"-841,0 1 0,5-1 249,3 1 0,3 1-504,4 2 0,7-6-328,4 3 0,7-2-650,2 6 0,-5-4 364,4 4 1,-3 0-1089,-1 0 0,2 3 1326,-5-4 0,-1 1 0,-3-5 0</inkml:trace>
  <inkml:trace contextRef="#ctx0" brushRef="#br0" timeOffset="69">19278 3952 8040,'2'-16'629,"1"1"1,0-4-244,5 4 0,-1-2-2,5 2 1,3 2-108,0-2 1,4 3 436,-4 0 1,6 2-235,-2 2 0,6 3-218,2 5 1,-2 0-18,-6 0 0,3 7-204,-3 4 0,-3 2-63,0 6 1,-5 4-58,-3 3 1,-3 6-358,-5-2 0,-2 3 254,-1 2 1,-9 3-137,-7 0 0,-2 4 117,-2-4 0,-4 1-279,0-1 0,1-4 144,3 1 1,5-4 34,3-8 0,3 3 298,5-7 1,-2-3 526,5-1 163,0-2 0,6-3-368,1-2 0,4-3 107,4-5 1,2 0-114,2 0 0,3 0 32,5 0 1,0 0-41,-1 0 1,5-1-911,0-3 0,-1 3-301,-3-3 1,-4-1 905,0 1 0,0-5 0,4 3 0</inkml:trace>
  <inkml:trace contextRef="#ctx0" brushRef="#br0" timeOffset="70">20089 4032 7986,'-11'-12'1321,"-1"1"-807,1 4 1,5 1 190,2 2 808,3 3-458,1-4-1050,0 5 1,5 4 54,2-1 0,10 6 77,6-1 1,5 2-54,6 2 1,4-5-125,0 1 0,5-2 13,-1 2 0,-6 1 56,-2-6 0,-4 6-135,1-1 0,-8-2 83,-8 2 1,-4-4-76,-3 3 1,1-3 46,-6 4 197,1-1 0,-10 5-48,-5-1 0,-6 1 142,-6-1 1,-5 2-95,-2 2 1,-4-2-63,-5 2 0,5-4-217,0-3 0,2 2 159,9-2 1,-1-2-1172,9 2 527,0-6-1726,3 3 1306,6-5 1,2 0 1037,8 0 0,2 0 0,6 0 0</inkml:trace>
  <inkml:trace contextRef="#ctx0" brushRef="#br0" timeOffset="71">20558 4351 7996,'0'-6'1823,"-6"1"0,0 5-1441,-5 0 0,-5 4-156,1 0 1,-6 4-153,-2 0 1,-1 2 43,-7 2 1,1-1-58,-4 0 1,4 0 119,4-4 0,2 3-524,1-2 0,1-2-108,3 2 1,3-4-324,4 3 0,5-4-1299,-1 1 1131,5 2 942,-2-5 0,5 9 0,0-3 0</inkml:trace>
  <inkml:trace contextRef="#ctx0" brushRef="#br0" timeOffset="72">20912 4146 7940,'0'-18'736,"0"2"0,0 8-224,0 0 1,-2 6-351,-1-2 0,0 3 420,-5 1-112,1 0 1,-8 5-246,-1 2 0,-4 9 9,1 3 1,-3 2-129,0 2 1,0 4 71,3-1 0,-1 2-312,4-1 1,6-2 144,6 6 1,4-5-533,4 5 1,3-6 210,4 2 1,9-4 11,3-4 0,9-3 375,2-4 0,0-6-70,4-2 1,1-4 347,-5-4 1,6-2-178,-5-6 1,0 0 492,-4-4 1,0 0-263,-4-3 1,0-7 244,-4 4 1,-2-5-246,-2 0 1,-4-3-174,-7-8 0,-3 1-64,-5-5 1,-1 1-70,-3 0 1,-7 1-495,-8 6 1,-9 6 280,-7 5 0,0 7-1235,-7 8 1,4 3 79,-4 5 1265,0 5 0,-4 1 0,1 6 0</inkml:trace>
  <inkml:trace contextRef="#ctx0" brushRef="#br0" timeOffset="75">2001 6174 8085,'-11'-5'1433,"5"4"1,1-5-1199,5 2 0,1 3 328,3-3 1,-1 3 36,9 1 1,-2 0-19,9 0 0,1-2-272,7-1 1,2 1-47,5-2 1,-1 3-339,-2 1 0,1-4 123,-6 1 0,3-1-1065,-6 4 0,3-4 563,-7 0 1,-3 0 452,-1 4 0,3 0 0,0 0 0</inkml:trace>
  <inkml:trace contextRef="#ctx0" brushRef="#br0" timeOffset="76">2892 6003 8069,'-11'-11'0,"4"4"783,-3-3 0,8 9-120,-6-3 0,6 2 604,-2-2-405,3 3-568,1-5 1,5 8-23,2 2 0,3 6-24,2 5 1,3 5-106,0-1 0,6 7 90,-2 0 1,2 2-331,2-1 0,-4-3-183,0 3 1,-4-3-294,4-1 0,-5-6-322,1-1 0,-2 0 436,-1-1 1,-2-3-946,-3-5 629,4 1 775,-5-2 0,0 4 0,-1-3 0</inkml:trace>
  <inkml:trace contextRef="#ctx0" brushRef="#br0" timeOffset="77">3235 5969 8114,'-5'-18'664,"-2"7"0,0 2 1030,-1 5-585,6 0-439,-9 4 0,5 1-216,-5 3 0,-1 8-526,1 7 1,-4 7 101,-1 5 0,-3 7-83,4 4 0,-4-2-1099,4 2 1,-4-5 683,4 1 0,-1-7-850,5-5 0,3-2 1318,1-1 0,-1-5 0,-3-2 0</inkml:trace>
  <inkml:trace contextRef="#ctx0" brushRef="#br0" timeOffset="78">3931 5535 8091,'-11'-18'0,"1"2"1886,2 4-1491,-2 1 1,8 1 828,-6 2 0,4 3-535,-3 5 1,3 0-280,-4 0 0,4 2-364,-3 6 0,-1 6 127,-3 13 0,-2 3-192,-2 8 1,1 3 84,-5 4 0,5 5-427,-1-1 1,-2 5 357,2-5 1,0 6-404,3-2 0,1 3 122,-1 1 0,6-9-20,2-2 1,3-8 150,1 0 0,5-4 117,3-3 1,2-5-227,1-6 1,1-4 92,-1-5 0,4 1-680,1-1 0,0-3 317,-1-1 0,-1-4 642,5 1 0,0-3 1,4-1-1</inkml:trace>
  <inkml:trace contextRef="#ctx0" brushRef="#br0" timeOffset="79">3954 6049 8095,'-11'-13'0,"-1"-2"2658,1 7-1457,5 3-191,1-5-688,5 9 0,0 1-98,0 7 1,9 7 26,2 2 0,4 4-193,0-1 1,3 2-74,5 2 1,-4 0-155,0 0 1,0 0-645,4 0 1,-4-4 373,0 0 1,-5-5-235,1 1 0,-2-6 224,-2-2 1,1-4 448,-1 1 0,6 2 0,0 0 0</inkml:trace>
  <inkml:trace contextRef="#ctx0" brushRef="#br0" timeOffset="80">4274 5957 8140,'-11'-17'623,"-1"1"199,1 9 0,3 2-247,1 5 1,3-4-181,-4 0 0,-3 5-261,-4 7 1,-6 11 80,2 4 1,-2 9-512,-2 2 0,0 1 283,0 7 1,5-5-334,3 1 0,2 0-255,2-4 1,5 2 600,2-9 0,-2-1 0,-1-3 0</inkml:trace>
  <inkml:trace contextRef="#ctx0" brushRef="#br0" timeOffset="81">4354 6037 7982,'0'-11'0,"0"3"1128,0 1-670,5-1 0,1-2 221,6 2 0,3-1-82,0 6 1,6-5-174,-2 4 1,6-3-724,2 3 1,3-4 220,-3 4 0,1 1-1037,-2 3 0,-1-4 224,1 0 891,-7 0 0,8-1 0,-3-1 0</inkml:trace>
  <inkml:trace contextRef="#ctx0" brushRef="#br0" timeOffset="82">4834 5820 8078,'-7'-16'986,"4"2"-739,6-5 0,4 5 316,4-1 1,1-2 68,-1 2 0,0 1 182,1 6 0,-1-2-336,1 3 1,0 2-62,4 1 1,-4-1-398,4 1 0,-4 0 86,0 4 0,-1 5-36,0 3 0,1 3 100,-1 4 0,-1 3-413,-2 5 0,-2 0 136,-2 0 1,-3 5-570,3 2 1,-9 3 202,-6 1 0,-1 4 0,-3 0 0,-1 4 252,0-4 0,-3 0 26,4-3 0,0-6 220,4-2 0,3-5-91,0-3 803,6 3 1,-3-9-351,5 2 1,0-6 512,0-2 1,5-4-256,2 1 0,4-3-61,0-1 0,5 0-1003,3 0 0,3-1 308,1-3 0,4-2-601,-1-6 0,5 1 226,-5-1 486,1 1 0,1 0 0,1-1 0</inkml:trace>
  <inkml:trace contextRef="#ctx0" brushRef="#br0" timeOffset="83">5428 5523 8065,'0'-11'-622,"0"0"435,0-1 1,0 5 967,0-1 1,0 4-149,0-3 1,-2 3 475,-1-4 322,1 6-489,-3-4-511,5 6 1,0 2-147,0 2 1,5 6 259,3 5 0,2 7-142,1 0 0,5 2-377,-1 7 1,0-1 96,-3 5 0,0 3-101,3 0 0,-6 6-348,3 2 0,-5 1 77,1 6 0,-3-3-683,-5 3 0,-5-6 437,-3-1 0,-3-1-513,-4-3 0,2-4 215,-2-4 0,2-4 68,2-8 0,4-2-11,4-1 736,1-11 0,-3 8 0,-1-10 0</inkml:trace>
  <inkml:trace contextRef="#ctx0" brushRef="#br0" timeOffset="84">6159 5592 8067,'-2'-19'1108,"-2"0"0,3 5-619,-3-1 0,3 2-154,1 2 0,0-1 411,0 1 1,0 3 257,0 1-423,0 4 0,-5-2-316,-3 5 0,-3 8-349,-4 7 1,1 4 37,-5 11 0,0 6 132,-4 6 1,0 6-178,0 1 0,5 5-238,3-5 0,3 10 179,0-2 0,2-2-57,2-1 0,3-6-255,5 1 0,0-7 204,0-4 1,5-7 148,3-4 0,3-5-26,5-3 0,-2-2-108,5-6 1,-4-4-785,4-4 0,0-1 705,4-2 1,3 0 321,1 0 0,5 5 0,-3 1 0</inkml:trace>
  <inkml:trace contextRef="#ctx0" brushRef="#br0" timeOffset="85">6353 5957 7991,'-12'-17'960,"5"0"1398,-1 6-1399,6 4-479,-4-3-125,6 9 0,0-3-72,0 8 0,6 4-220,1 7 1,3 4 54,2 8 1,3 0-26,0 4 1,0-2-422,-3-2 1,3-3 216,0 2 1,4-3-737,-3-4 0,-1-2 388,-4-6 0,2 1-676,2-1 0,-6-3 1135,2-1 0,-2-4 0,3 2 0</inkml:trace>
  <inkml:trace contextRef="#ctx0" brushRef="#br0" timeOffset="86">6581 5900 7982,'-11'-11'1650,"-1"5"1,1 0-1214,-1 6 1,1 9-213,0 3 0,-5 8-7,1 3 0,-5 1 35,1 6 0,2 1-720,2 3 0,0 0 310,3 1 1,0-2 279,8-3 1,0 2 127,4-5-251,0-6 0,0 1 0,0-5 0</inkml:trace>
  <inkml:trace contextRef="#ctx0" brushRef="#br0" timeOffset="87">6901 5763 7997,'-6'-5'2998,"0"5"-3104,6 0 0,0 5 943,0 7 1,0 0-350,0 4 0,0 1-330,0 6 1,0 1 39,0 3 0,0-2-392,0 6 1,4-6-232,0 2 0,4 1-286,-4-2 1,1-3 37,-2-4 1,-1-5-1514,1 1 2186,-1-2 0,-2-1 0,0-1 0</inkml:trace>
  <inkml:trace contextRef="#ctx0" brushRef="#br0" timeOffset="88">6707 5992 7971,'-8'-4'2929,"1"0"-2115,4-5 1,3 7-1067,8-6 0,3 6 276,4-2 0,4-1 404,8 1 0,3-5-495,8 1 0,-1-1-405,5 2 1,-5-2-2084,1 5 2555,3-5 0,-6 3 0,4-6 0</inkml:trace>
  <inkml:trace contextRef="#ctx0" brushRef="#br0" timeOffset="89">7209 5786 8020,'-4'-15'661,"1"0"0,-1-1 907,4 5 1,0 0-807,0-1 0,4 1 18,-1-1 1,6 1-359,-1-1 1,2 5-195,2-1 1,3 2 14,0-2 0,5 3 0,-1 5 0,2 0-15,-2 0 1,1 1 14,-5 3 0,0 6 0,-3 6 0,-1 4-15,1-1 1,-6 4-2123,-2 4 0,-8 2 803,-4 5 0,-7 4 608,-4 0 0,-6 1 105,-2 0 0,-3-4 141,3 3 0,2-2 226,6-2 1,2-5 67,6-2 1,1-8 170,2-4 1,3-2 667,5-2-692,0 1 1,1-2 89,3-3 0,6 0-95,5-4 0,6-1 65,-2 2 0,6-4-10,2-4 1,4 1-982,0-4 1,1 3-196,-2-4 0,3 1 922,-3-5 0,3 1 0,2-1 0</inkml:trace>
  <inkml:trace contextRef="#ctx0" brushRef="#br0" timeOffset="90">7540 5581 7925,'0'-39'1871,"0"1"1,3 5-1090,5 7 0,3 2-820,8 1 0,-1 5 1560,-3 3 1,-2 2-651,2 2 1,-1 4-398,1 4 0,-1 4-142,5 6 1,0 9-196,4 14 1,0 3 82,0 13 1,0 2-335,-1 9 0,0 1 154,-3 3 0,0-6-288,-8 2 0,2-2-549,-9 2 1,4-9 353,-5-2 0,1-3-810,-4 2 0,-4-4 547,1-3 1,-8-4-1096,0-3 0,0 2 1800,-5-3 0,2-2 0,-1 1 0,-6 1 0,-9 0 0,-5 1 0</inkml:trace>
  <inkml:trace contextRef="#ctx0" brushRef="#br0" timeOffset="91">8900 5763 8186,'0'-17'0,"-6"-5"0,5 9 1061,-3-2 1,3 6 787,1 2 79,0 4-1044,0-2-624,0 20 1,1 0-199,3 16 0,-1 1 137,4 6 1,-3 0-472,4 0 0,-4 5 251,3-5 1,-3 0-846,4 0 1,-5-6 2,5-2 0,-4-4-336,3 0 0,1-5-53,4-2 1,-1-7 1251,0 0 0,6-1 0,1-4 0</inkml:trace>
  <inkml:trace contextRef="#ctx0" brushRef="#br0" timeOffset="92">9436 5763 8211,'-5'-11'873,"-1"-1"1308,-6 1-1252,1 0 0,0 3-403,-1 0 0,1 6-449,-1-2 0,-3 4 126,0 4 0,-5 0-142,1 7 1,2-2 123,2 6 1,-2-6-176,2-1 1,4-1-72,3 5 1,6-5-203,-2 1 163,3 0 0,1 3 10,0 0 1,3 1 177,1-1 1,5 1-35,-1-1 0,0 4 78,0 1 0,6-1-70,-3-4 1,5 4-17,-1 1 1,-1 0-24,5-1 1,-1-2-81,1 2 0,1 2-213,-5-2 0,3 5 89,-7-1 1,2-1-79,-9 1 1,0-4 12,-4 4 0,-5-3 410,-3 3 1,-7-2-126,-4 2 0,-3-2-1,-1-6 0,1 1-176,-1-1 1,4-3-397,0-1-1853,5-4 2387,-3 2 0,21-10 0,4-1 0</inkml:trace>
  <inkml:trace contextRef="#ctx0" brushRef="#br0" timeOffset="93">10567 6220 7989,'-11'-15'3921,"-1"0"-2882,6-1 1,1 5-883,5 0 1,0-1 29,0 1 0,1-1 412,3 1 1,2-1-300,6 1 0,-5-2-130,1-2 0,-1 1-67,5-5 1,-2 1 121,-2-1 1,2-6-253,-3 2 0,0-4 106,0 1 1,-4-3-161,1-6 1,-3 2-8,-1 3 0,0-2-4,0 6 0,0 0 126,0 7 1,0 3 298,0 4-582,0 1 196,0 4 1,0 9-2,0 9 0,5 6 99,3 5 1,3 10-208,4 2 1,7 7 13,5-3 1,-1 4-163,-3-4 1,1 4-270,3-4 0,-4 0-128,-1-4 0,0-4-327,-7-4 1,0-3 474,-3-4 1,-4-2-651,-1-6 449,-4 0 760,-3 1 0,-12-1 0,-6 1 0</inkml:trace>
  <inkml:trace contextRef="#ctx0" brushRef="#br0" timeOffset="94">10510 6060 7953,'-12'-11'0,"6"3"3083,2 1-2179,3 4 1,6-3-324,3 2 0,6 1-484,1-4 1,10 3 9,2-4 1,6 6-1415,5-2 0,1 3 232,3 1 1075,3 0 0,-5 0 0,6 0 0</inkml:trace>
  <inkml:trace contextRef="#ctx0" brushRef="#br0" timeOffset="95">12017 5729 8112,'-5'-11'1168,"3"0"-228,-6 4 416,6 2-809,-3 5 0,5 1 57,0 3 1,0 3-256,0 9 0,0 7-112,0 7 1,0 3-254,0 1 0,5 6 84,2 1 0,0 0-208,0 1 0,0-7 196,0 0 1,3-2-683,-2-7 1,-2 0 20,2-7 1,-2-3-159,2-4 1,-3-5-953,-5 1 815,5-6 900,-4 4 0,4-12 0,-5 0 0</inkml:trace>
  <inkml:trace contextRef="#ctx0" brushRef="#br0" timeOffset="96">11800 5775 8253,'7'-18'372,"-3"3"1,2 3 164,2 5 0,7-3 276,4 2 1,2 2-71,2-2 1,4 2 174,0-2 1,8-1-366,-1 5 1,7-3-149,-3 3 1,4-1-304,-4 1 0,3 3 94,-7-3 1,-2 4-340,-10 4 0,-4 2 196,-3 5 1,-3 2-439,-5 2 1,-7 1 31,-7 6 1,-12-1-160,-4 5 1,-13 0-175,-2 0 0,-4-3 290,1 0 1,-1-1-830,7-7 0,1 4 540,11-4 1,4-3-514,12-5 1198,2 1 0,10-2 0,1-1 0</inkml:trace>
  <inkml:trace contextRef="#ctx0" brushRef="#br0" timeOffset="97">12531 5740 8075,'-11'-16'2820,"0"3"-1644,4-3-385,-3 9-214,9-3 0,-4 14-173,5 0 0,0 7-354,0 8 0,6 2-38,5 9 1,1 4-229,3 4 0,-1 0-472,1-3 1,-2 3 434,2 0 0,-2-5-655,-2-6 1,-4-3 377,-4-2 1,3-4-320,-3-3 1,1-6-152,-4-1 555,0-5 0,-4 0 278,1-6 1,-6-4 166,1-4 0,-2-2 0,-2-2 0,1-3 0,0-5 0,1-3 143,2-1 0,-1-1-147,5 1 1,0 2 838,4-5 0,0 0-126,0 0 0,2-2 105,1 6 0,5-5-271,7 4 1,-2 5-59,2 3 1,3 6-197,1 1 0,-1 2-26,1 6 1,4 1-275,3 3 1,5 0 97,-5 0 1,1 0-201,-4 0 1,-2 5 101,-1 2 1,-5 5-532,-8 3 0,-2 3 209,-5 5 0,-2-1 35,-6 1 0,-4 0 242,-11 0 0,0 4-63,0-1 1,0-3 231,0-4 1,2 0-138,2 4 1,2-4 174,6 0 1,3-5-21,1 1 0,4-2-57,-1-2 1,4 0-6,4-4 0,2 2-24,6-5 0,1 3 71,2-3 1,3 0-78,4-4 0,2 0 132,3 0 1,-3-5-125,3-3 0,1 2 14,-2-2 1,-3 1 4,-4-5 1,-5 5 97,2-1 1,-4 2 13,0-2-92,-6-2 0,3 7-222,-5-4 207,-1 4 1,1 0 42,0 6 1,1 4-44,-1 4 1,2 1-100,6-1 1,0 4 76,4 0 1,1 1-223,6-5 1,5-3 25,3-1 1,2-4 19,1 1 0,4-3 226,0-1 1,0-5-82,-4-3 0,-1-2 170,-2-1 0,-3-5-130,-5 1 1,-6-4 424,-1 4 1,-4-5-50,0 1 1,-6-3 100,-2-1 1,-9-1-226,-7-3 1,-5 3-218,-10-2 1,-7-1-276,-8 4 0,-6 0 172,-2 12 0,-3-2-785,3 9 0,6 2 490,6 6 1,9 2-467,6 5 1,2 6-324,10 2 0,2 6 1094,9 2 0,0 0 0,0-5 0</inkml:trace>
  <inkml:trace contextRef="#ctx0" brushRef="#br0" timeOffset="98">13719 5775 8063,'-11'-33'3182,"1"4"-2660,2-6 0,3 6-939,5 6 1,0 5 3119,0 3-1112,0 3-1474,0 5 1,0 5-10,0 9 1,0 7-253,0 13 0,0 3 139,0 8 1,4 2-114,0 2 1,3 2-95,-3-2 1,4 1-112,-5-1 1,5-1 35,-4-3 0,3-7-183,-3 4 0,1-10-445,-1-2 0,-3-5-127,3-7-774,3 0 1816,-6-4 0,9-7 0,-4-7 0</inkml:trace>
  <inkml:trace contextRef="#ctx0" brushRef="#br0" timeOffset="99">13536 5683 7956,'0'-11'3245,"2"1"-2495,2 2 0,3 3-383,8 5 1,8-4 180,8 0 1,3 2-148,4 6 1,6 0-156,6 7 1,-1-2 3,-3 6 0,-2 3-499,-2 1 0,-4 1 69,-7-1 0,-3 3-52,-5-3 1,-7 2-290,-4 2 1,-6 0 256,-6 0 1,-3 0 39,-4 0 0,-7-1-21,-13 1 0,-11 4 126,-8 0 1,-3-1-207,-1-3 1,3 0-397,-2 0 1,3-4 720,4 0 0,1-4 0,6 2 0,6-5 0,4-3 0</inkml:trace>
  <inkml:trace contextRef="#ctx0" brushRef="#br0" timeOffset="100">14290 5763 8105,'0'-7'484,"0"-1"0,0 4 358,0-3-332,0 4 0,-1-6 304,-3 5 1118,3-4-566,-4 6-164,5-8-855,0 9 0,0-2 26,0 11 0,0 1-234,0 10 1,0 0 97,0 4 1,1 0-350,3-1 0,-2 1 146,6 0 0,-4 0-499,3 0 0,1 3 12,3 1 0,5 0-136,-1-4 0,1-6 260,0-1 1,-2-4 65,5 0 1,-4-6 588,4-2 0,-4-3-241,4-1 0,-4-1 655,4-3 0,-5-6-377,2-5 0,-4-4 404,0 3 0,-5-4-325,1 1 1,-4-4-348,3-3 0,-4-1-261,1-7 1,-3 6 233,-1-7 1,0 4-1321,0-4 1,0 6 625,0 3 0,0 7-1159,0 3 1,5 7 870,3 2 1,7 4 913,4-1 0,3 13 0,0 4 0</inkml:trace>
  <inkml:trace contextRef="#ctx0" brushRef="#br0" timeOffset="101">15192 5752 8049,'0'-17'0,"0"5"249,0-4 0,0 4-255,0 0 1,0 1 854,0-1 0,-3 1-101,-1 0 1,-5 3 212,1 0 1,-1 1-383,2-5 1,-7 6-159,2 2 0,-5-1-167,1 1 0,-4 1-23,1 3 1,-4 6 131,-3 5 0,0 2-132,-4 6 1,4 4-185,0 4 1,5 4-42,2 0 1,7-2-237,0 1 1,6-3-205,6 3 1,1 1 21,3 3 0,5-3-51,10-1 0,0-5 192,8 2 1,2-8 36,1-4 0,1-3 7,3-5 1,-2 2 334,6-5 1,-4-1 12,-3-7 0,0 1 54,-4-4 1,3-1-32,-3-3 0,0-1 186,-4 1 0,-1-6 6,1-2 1,-1 1-85,-3-1 1,-3-1-97,-4-6 1,2 0-31,-3-4 0,3 4-122,-6 0 0,-3 2 122,-1 1 1,1 5-19,-2 3 0,1 2-123,-4 2 190,0 4-518,0 2 1,-1 8 180,-3 4 0,-1 2-110,-3 10 1,-2 4 89,3 4 0,2 4-67,1 0 1,3-2-69,1 2 0,0-2-74,0 1 1,0 2-880,0-5 0,5-2 572,2-6 0,0-3 698,0-4 0,1 4 0,3 2 0</inkml:trace>
  <inkml:trace contextRef="#ctx0" brushRef="#br0" timeOffset="102">15330 5740 7964,'-12'-17'1990,"6"-5"1,1 9-1232,5-2 0,6 2-259,5 2 1,6 3-53,6 1 0,11-1-286,8-3 1,7 1 74,9 2 0,-3 2-1579,-1 2 1,1 3 500,-1-3 565,-3 3 0,-1 6 1,-4 1-1</inkml:trace>
  <inkml:trace contextRef="#ctx0" brushRef="#br0" timeOffset="103">16814 5786 7984,'5'-10'-779,"3"2"0,1-2 779,-2 3 0,4-4 0,-10 0 809,3 0 0,-3 3-213,-1 0 1,0 5-307,0-5 1,-1 5-175,-3 0 0,-4 3 0,-7 3 1,-3 5 13,-5 7 1,1 3 235,-1 5 1,-4 4 361,0-1 1,2 5-309,6-5 1,2 1 183,6-4 0,5 0-190,2-1 1,3 1-526,1 0 0,2-1-37,6-3 1,1 1-99,10-5 1,1-1 400,7-6 0,2 1-126,5-5 1,0-2 258,1-6 0,-2-3-66,-3-9 1,1 2 103,-9-5 0,2 4-22,-8-4 0,-2 0-25,-7-4 0,-2-1-185,-5-2 1,0 0-268,0-4 0,-6-1-702,-5-3 1,-7-3 457,-9 3 1,-2 2-834,-5 9 1,5 6 459,2 1 1,3 9-358,1 3 0,6 5 125,6 7 1022,5-1 0,6 15 0,0-4 0</inkml:trace>
  <inkml:trace contextRef="#ctx0" brushRef="#br0" timeOffset="104">17180 5752 8100,'-5'-17'1817,"3"3"-1408,-1-5 0,-3 5 1509,3-1-695,-6 2 677,7 2-1328,-8 5 0,9 3-894,-3 11 1,3 6 152,1 12 0,0 4 82,0 4 0,0 0-81,0 0 0,1 4 150,3 1 0,1-1-1011,3-4 1,1-5 373,-6-2 1,6-4-600,-1-4 0,-2-3-132,2-5 174,-6-4 1212,9-2 0,-10-5 0,4 0 0</inkml:trace>
  <inkml:trace contextRef="#ctx0" brushRef="#br0" timeOffset="105">17111 5889 8004,'12'-6'1575,"-1"2"1,2 2-825,2 2 0,3-1-297,5-3 0,4 2 4,4-6 0,1 4-92,-2-3 1,2 0-920,-6 0 1,5-3-151,-4 2 0,-6-1-1498,-6 2 2201,-2-4 0,-2 0 0,1-7 0</inkml:trace>
  <inkml:trace contextRef="#ctx0" brushRef="#br0" timeOffset="106">17111 5718 8017,'0'-12'1699,"0"1"0,5-1-1222,3 1 1,3-1-192,4 1 1,3-2 162,5-2 1,5 2-61,2-2 1,3 1-362,2-1 1,0 2-393,3-2 1,-2 6-1128,2 2 1315,-3 4 1,5-7 0,0 4-1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20:43.26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10359 4351 7398,'-7'-5'1547,"2"4"-677,0-4-616,4 5 0,-4-1 193,5-3-274,0 3 252,0-4-416,5 5 1,1 0 128,6 0 0,-1 0-141,1 0 1,-1 0 68,0 0 1,5 0-131,-1 0 1,5 0 32,-1 0 1,-1 0 45,1 0 0,0 0 27,4 0 1,-5-2 24,-3-2 1,-1 3-130,1-3 0,-2 3 104,2 1 0,-2 0-201,-2 0 0,-3-4 111,-1 0 0,-3 1-560,4 3-257,-6-5-211,8 3 467,-8-3 1,3 4 608,-5-3 0,0 3 0,0-4 0</inkml:trace>
  <inkml:trace contextRef="#ctx0" brushRef="#br0" timeOffset="1">10736 4214 8085,'0'-11'996,"0"-1"-264,5 6-385,-4 1 0,5 5-53,-2 0 0,-1 0-174,4 0 1,1 1 129,3 3 0,1-1-217,-1 4 1,2 1 148,2 3 1,-1 2-78,5 2 1,-4-1-51,4 5 1,0-5-191,4 1 0,-4 2-21,0-2 0,-5 0-20,1-3 0,2-1 48,-2 1 1,0-1 138,-3 0 0,-5 0 13,1-4 0,-4 2-24,3-5 0,-4 1-83,1-1 0,-2-3 87,2 3-360,-3-3-83,5-1-321,-6 0 247,-6 0 0,0 0-918,-5 0 1431,-1 0 0,-4-5 0,-2-1 0</inkml:trace>
  <inkml:trace contextRef="#ctx0" brushRef="#br0" timeOffset="2">11101 4180 8085,'-5'-11'305,"4"4"0,-6-2 310,4 6-429,1-1 0,-7 9 49,6 2 0,-8 7-59,0 2 0,-2 5-22,-6 2 0,4 0-130,-4 4 1,0 0-8,-4 0 1,0 4 119,1-5 0,2 2-277,1-1 1,4-4 72,-4-1 0,6 0-199,2-7 0,1 1-29,6-5-1011,-5-5 170,8 4-35,-4-8 1171,5 3 0,5-10 0,1-2 0</inkml:trace>
  <inkml:trace contextRef="#ctx0" brushRef="#br0" timeOffset="3">11763 4020 8038,'0'-6'816,"0"-4"44,0 8-22,0-3-718,0 5-1,0 5 0,-1-2-50,-3 5 0,-2-1 117,-5 5 0,-1 0-72,1 3 0,-2-2-30,-2 2 1,2-1-187,-2 2 1,1-4 107,-1 4 0,1-3-65,-5 3 1,5-4 47,-1 4 1,-2-4 79,2 0 1,0-5 41,3 1 1,1-2-48,-1 2 0,1-2-6,0-2 4,-1-3 1,1 6 24,-1-4-49,6-1-21,-4 3 0,9-4-138,-3 3 122,2-3 14,2 4 0,6-1 2,1 0 1,3 1 154,2-1 0,0-3-92,4 3 1,0-3 93,3-1 1,7 0-40,-4 0 1,0 0 63,-3 0 0,0 0-240,4 0 0,-5 0 139,-3 0 1,-2 0-596,-2 0 380,0 0 0,-3 0-1582,0 0 793,-6 0-288,3 5 1,-10-4 98,-2 3 1095,-4-2 0,-5 3 0,-2 1 0</inkml:trace>
  <inkml:trace contextRef="#ctx0" brushRef="#br0" timeOffset="4">11352 4466 8038,'2'6'316,"1"-2"0,0-3 133,5-1 1,-1 0 47,5 0 0,-1 0 100,0 0 0,2 0-185,2 0 1,3 4-145,5 0 1,-4-1-144,0-3 0,0 0 105,4 0 1,0 0-433,0 0 1,-2 0 244,-2 0 1,2-1-895,-6-3 1,0 3-831,-4-3-704,1 3 2385,-1 1 0,1 5 0,-1 1 0</inkml:trace>
  <inkml:trace contextRef="#ctx0" brushRef="#br0" timeOffset="5">12209 4191 7979,'0'-6'-559,"0"0"716,0 2 522,0 3 0,-1-4 109,-3 5-509,3 0 1,-10 0-206,4 0 1,0 5 95,0 2 0,-1 3-74,-3 2 1,-1 3 124,1 0 0,1 6-202,2-2 1,-2-2 61,2 2 0,3-1-78,2 1 1,1 3-44,2-3 0,0-1 97,0 1 0,5-5-10,3 1 0,2-2 38,2-2 0,4 0 25,3 1 0,-1-6-26,1-2 0,0-3-63,4-1 1,0 0 10,-1 0 1,5-5-94,0-2 1,-1-4-20,-3 0 1,4-4 126,0 0 0,-2-5-46,-6 5 1,1-5 17,-5 1 0,1-4 128,-5-4 1,-1 0-79,-2-4 1,-3-2 3,-5 3 1,-5-3-26,-3-2 0,-8 6 17,-7 3 1,-9 3-225,-6 4 0,-4 2 136,4 6 1,-4 4-489,4 4 0,1 3 205,7 3 1,-2 9-1723,6 7 2028,4 7 0,6 4 0,4 4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8.15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18936 5551 8113,'0'-7'575,"0"-3"-274,0 9 1,0-6 417,0 4-320,0 1 136,0-3-293,0 5 0,-5 4-89,-3 0 0,-2 5 10,-1-2 1,-5 4-114,1 0 1,-5 0-54,1 1 0,1 0 83,-1 4 1,0-4-26,-4 4 0,4 0 84,0-1 0,1 1-158,-1-5 0,-1 0 61,5 1 1,-1-1-90,5 1 0,0-2 3,-1-3-38,6 4 1,-3-9-24,5 6 1,0-4 49,4 3-29,0-4 1,0 3 63,0-2 49,0-3 1,5 5-53,3-2 0,2-2 236,2 1 1,-1-1 18,0-2 0,2 0 29,2 0 0,-1 0-87,5 0 0,-3 0-17,3 0 0,-5 3-164,1 1 1,1 0 136,0-4 0,-1 0-321,-4 0 1,1 0 82,-1 0 0,-3 4-311,-1 0-532,-4-1 157,7-3 0,-9 2 145,3 2 1,-8-3-272,-3 3 0,0-3 198,0-1 1,-5 4 721,-3 0 0,-5-1 0,2-3 0</inkml:trace>
  <inkml:trace contextRef="#ctx0" brushRef="#br0" timeOffset="1">18547 5962 8113,'-7'0'0,"-1"0"245,6 5 380,-3-4 29,5 4 119,0-5-365,5 0 0,-3 0 53,6 0 0,-1 0-139,5 0 1,-1 0 42,1 0 1,4 1-71,3 3 1,-1-3-129,1 3 1,-4-1-3,4 1 1,-1-3 14,1 3 1,1-3-232,-4-1 1,0 0 89,-1 0 1,-6 4-1040,3 0 578,-3-1-1464,-3-3 816,-1 0-1249,-5 0 1243,-5 0 1076,4 5 0,-9-3 0,3 3 0</inkml:trace>
  <inkml:trace contextRef="#ctx0" brushRef="#br0" timeOffset="2">19267 5642 7982,'-11'-6'778,"-1"0"1,1 6-587,-1 0 0,5 4 0,-1 0 1,0 5 2,-3-1 1,0 6 28,-1 1 1,1 5-200,-1-1 1,1-1 139,0 1 0,0 0-161,4 4 0,-2-2 19,5-2 0,0 2-88,4-6 0,2 5 76,1-1 1,4-2 75,4-2 0,4-2 121,1-2 1,0-1-126,-1-2 0,-1-2 129,5-2 0,0-3-100,4 3 0,0-3 112,0-1 1,0-5-148,0-2 1,-1-3-80,1-2 0,0 1-102,0-1 1,-2-3 62,-2 0 0,-2-5-187,-6 0 0,0-1 62,-4-2 1,2 0-263,-5 0 1,-2 1 137,-5-1 0,-5 0-34,-7 0 0,-3 5-35,-5 3 1,-1 2-82,-3 2 0,-1 5-140,-2 2 0,-2 2 160,6 2 0,3 0 420,4 0 0,0 6 0,-4 0 0</inkml:trace>
  <inkml:trace contextRef="#ctx0" brushRef="#br0" timeOffset="3">19575 5299 7695,'0'-6'2684,"5"1"-2410,-3 5 1,4 0 35,-2 0 0,-2 0-64,6 0 1,-4 1-65,3 3 1,1 2 40,3 6 1,1-1-1,-1 1 0,1 0 4,-1 3 1,4-1 18,1 5 1,3 0-149,-4 4 0,5 0 45,-1 0 1,-1 1-139,1 3 1,-5-2 57,1 6 0,-2-5-151,-2 5 1,-1-5-7,-2 5 0,1-5 9,-5 5 1,0-6 89,-4 2 1,0 1 29,0-1 0,-6-1-7,-1-3 0,-5 0-4,-3 0 0,3-2 75,-4-2 0,2 2-56,-1-6 1,2 4-159,-2-4 1,1 0-401,-1-3-33,2-1 0,-3-1-431,4-2 1,5 1 414,-1-5 1,4-1-207,-3-3 1,3 0 769,-4 0 0,-4 0 0,-6 0 0</inkml:trace>
  <inkml:trace contextRef="#ctx0" brushRef="#br0" timeOffset="4">18513 5356 7569,'-6'-6'1918,"0"1"-1418,2 5 0,1 1-174,-4 3 0,-1 1-178,-3 3 1,-1 6 78,1-3 1,-1 8-109,1 0 0,-4 3 63,-1 1 0,0 5-161,1 2 0,2-1 46,-2 2 1,3-1 5,5 4 1,-3 1-94,2-1 1,3 0 85,1 0 1,-1-3-90,1-1 0,0 1 60,4 3 0,2-4-63,1 1 1,4-6 111,4 2 0,1-3 0,-1-1 1,4-2 30,1-1 0,0-4 109,-1-5 1,-2 0-32,2-4 1,-2 2-53,-2-5 1,1 0 54,-1-4 0,1 0-49,-1 0 1,-3 0-758,-1 0 77,1 0-1557,-2 0 1276,4 0 812,-8 0 0,-2-5 0,-7-2 0</inkml:trace>
  <inkml:trace contextRef="#ctx0" brushRef="#br0" timeOffset="5">20135 5756 8036,'6'-5'1916,"-1"4"-589,0-4-434,-3 0-106,3 3-437,-5-3-1,0 5-404,5 0 113,-4 0 1,4 2-1347,-5 1 656,0-1-1714,0 8 2346,0-4 0,0 0 0,0 0 0</inkml:trace>
  <inkml:trace contextRef="#ctx0" brushRef="#br0" timeOffset="6">20660 5299 8025,'7'-5'800,"-2"4"-342,-5-4 56,0 5-285,-5 0 0,2 1-29,-4 3 1,3 1 42,-4 3 1,4 2-49,-3-3 1,-1 5 18,-3 3 1,-1 2-8,1 2 0,-1 2-29,1-2 1,0 7 42,-1 0 1,-3 5-103,0-5 1,1 5 81,6-5 1,-2 2-124,2-1 1,3-2 115,1 6 0,3-5-205,1 5 1,0-4 13,0 3 0,0-1-102,0 2 0,5-3 108,3-6 0,2 1 42,1 0 0,5-1 69,-1-3 0,0 1-59,-3-5 1,0 0 122,3-3 0,-2-4-101,2-1 1,-2-1 149,-1 2 0,-1-2 32,0-2 1,1-2-417,-1 3 138,-4-5-1400,-2 0 729,-5 0-1097,-5 0 1,-1-2 1780,-1-1 0,-8 1 0,2-3 0</inkml:trace>
  <inkml:trace contextRef="#ctx0" brushRef="#br0" timeOffset="7">21071 5528 7934,'7'-5'751,"3"3"-188,-9-8 34,9 9-157,-8-4-132,3 5-47,-5 0 1,-2 4-192,-1-1 1,-4 6 100,-4-1 1,-2 2-117,-2 2 0,1-1-64,-5 0 0,0 1-48,-4-1 0,0 4 31,0 1 0,1-1 114,-1-4 0,0 1-30,0-1 0,5-1 26,3-2 0,2 2-108,2-2 1,3-3 88,1-1 1,4-2-188,-1 2 102,3-3 0,6 6 30,3-4 1,2-1 33,1 1 0,6 0-4,2 1 1,1-3-7,-1 3 0,2-3-1,-6-1 0,5 4 63,-1 0 1,-1 0-50,1-4 0,-4 0 103,4 0 1,-5 0-155,1 0-127,-2 0 1,-2 0-140,1 0-529,-6 0-732,-1 0 142,-5 0 0,-5 0 492,-2 0 897,-4 0 0,0 5 0,0 1 0</inkml:trace>
  <inkml:trace contextRef="#ctx0" brushRef="#br0" timeOffset="8">20752 5916 7963,'7'0'459,"1"0"0,0 0 45,3 0 0,-3 0-99,-1 0 1,2 0-28,6 0 1,-1 0-105,5 0 1,-3 0-34,3 0 0,-5 0-5,1 0 1,-1 0-14,1 0 0,-6 0 14,2 0 0,-2 0 237,3 0-28,-6 0-112,4 0-334,-9 0 0,4 5 0,-5 1 0</inkml:trace>
  <inkml:trace contextRef="#ctx0" brushRef="#br0" timeOffset="9">21403 5665 7884,'0'-12'301,"-5"6"1,2 1 122,-5 5 1,5 0-77,-5 0 1,4 0-121,-3 0 0,-1 1-148,-3 3 0,-1 6 126,1 5 1,-1 4-202,1-3 0,-1 4-33,1-1 0,0 4-31,-1 3 1,2-1-50,2 1 1,0-5 81,4-2 0,1-2-9,7 2 0,0 2 72,7-6 1,-1 0 27,9-3 0,-3-2-46,3-3 0,-3-2 200,7-5 0,-3 0-58,7 0 1,-2 0-30,2 0 1,-3-5-85,3-2 1,-3-3 1,-1-2 1,0-3-49,-1 0 0,-4-6 79,-3 2 0,-3 2-221,-5-2 1,-1-2 45,-6-5 0,-2 1-255,-2-1 0,-7 3 34,-8 4 0,-8-1-92,-3 4 0,-4 1-73,-4 4 0,3 4 105,1 4 1,5 1-546,6 2 308,0 0 612,5 0 0,2 5 0,4 2 0</inkml:trace>
  <inkml:trace contextRef="#ctx0" brushRef="#br0" timeOffset="10">21574 5356 8046,'0'-11'-350,"0"0"1280,0 4 139,0 2-454,0 0-384,5 4 0,-2-3-141,4 8 0,-3-2 91,4 6 1,-1-2-53,5 2 0,-1 3 62,1 1 1,0 0-4,3 7 1,-1-3-48,5 3 1,-3-4 29,3 4 0,-4 0-122,4 4 1,-4-2 115,4-2 1,-4 3-125,4-3 1,-5 3 117,2 0 0,-4 1-219,0 0 1,-5 0-3,1 0 1,-5 4 95,0-1 0,-3 2-129,-3-1 0,-4-2 81,-4 6 0,-1-5-78,1 5 1,-4-6 98,0 2 0,-1-3-106,5-1 1,1-6-4,2-1 0,-2-4-126,2 0 1,3-1-260,1 1 85,3-6 1,1 0-495,0-2 571,0-3 1,5 3-384,3-8 1,2 2-13,1-6 720,6 1 0,1-10 0,5-1 0</inkml:trace>
  <inkml:trace contextRef="#ctx0" brushRef="#br0" timeOffset="11">22271 5745 7927,'-7'-2'1694,"4"-1"-601,1 1 184,2-3-545,0 5-1855,0 5 881,5-3-870,-3 3 1112,3-5 0,0 5 0,1 1 0</inkml:trace>
  <inkml:trace contextRef="#ctx0" brushRef="#br0" timeOffset="12">22705 5288 8165,'0'-6'827,"0"2"-548,0 8 1,-4-2 63,0 6 0,-4-1-134,5 5 1,-6-1 30,1 1 1,-1 4-46,2 3 1,-7 3 45,2 0 0,-2 5-58,3 0 1,-1 5 42,1-2 0,-3 3-152,3 1 1,-3-3 10,6-1 1,-1 1-100,2 3 1,-2 0 44,5 0 0,-1-1 65,1-2 0,3 2-157,-3-3 1,3-1 89,1 2 1,3-6-102,1 2 0,5-4 59,-1-4 0,2-1 205,1-3 1,1-2-77,-1 2 0,1-6 13,-1-2 0,2-3-120,2 4 0,-6-6 78,2 2 1,-2-3-239,3-1 0,-5 0 26,1 0-716,-6 0 1,3-1-117,-5-3 0,0-2-1440,0-6 2397,0 6 0,-5-9 0,-1 2 0</inkml:trace>
  <inkml:trace contextRef="#ctx0" brushRef="#br0" timeOffset="13">22830 5528 8085,'0'-8'0,"0"0"0,2 6 412,1-2 0,0 3-80,5 1 0,-5 0 131,5 0 0,0 1-54,3 3 1,0-2-187,1 6 0,4-4-58,3 4 0,3-5 29,1 5 1,1-2-39,3 2 0,-3 1-126,2-5 1,2 3-65,-1-3 1,0 4 66,-5-5 1,-3 2-65,0-1 82,-5-2 1,2 4-152,-9-2 254,3-3-121,-8 4 50,3-5 0,-7 0 7,-1 0 1,-4 4-59,-4 0 1,-4 3 28,-1-3 1,-4 4-123,1-4 1,-4 3 116,-3-3 1,5 5-139,-2-2 1,3 0 118,-3 0 1,2 0-10,2 0 1,-2 2-30,6-5 0,-1 5-40,0-1 1,4-2 6,-3 2 1,6-6-34,1 2 30,0 2 0,2-3 9,2 4 28,3-4 0,-4 2 0,-1-5 0</inkml:trace>
  <inkml:trace contextRef="#ctx0" brushRef="#br0" timeOffset="14">23207 5836 8085,'7'0'-198,"-2"0"1691,-5 0-971,-5 0 1,-6 0-141,-4 0 0,0 0-271,4 0 0,-6 5 139,-2 3 0,-1 1-121,1-2 0,-5 3 66,4-2 0,-4 2-255,5 2 0,3-2 70,1-3 1,2 4-361,2-4 0,0-1-56,4 2 0,-2-4-875,5 3 268,0-4-626,4 7 734,0-9 905,5 5 0,2-12 0,4 0 0</inkml:trace>
  <inkml:trace contextRef="#ctx0" brushRef="#br0" timeOffset="15">23584 5630 8026,'0'-11'-1014,"0"5"1356,0-4 1492,0 8-914,0-3-470,-5 5 0,-1 1-314,-6 3 0,1 3 44,-1 4 0,0 6-49,-4 2 0,3-2 56,-7 2 0,7 4-84,-3 4 1,0 0 40,1-5 0,3 2-197,5 3 0,4-3-36,-1 3 0,3-4 0,1-4 0,1 1 109,3-5 0,2 1 40,6-5 0,-1 0 93,1 1 1,4-6-91,3-2 0,3-3-57,1-1 0,-1 0 63,1 0 1,4-1-6,0-3 0,3-2 12,-3-6 0,-5-3-6,-2 0 0,-7-5-79,3 1 0,-5-3 63,-3-1 1,-3-1-349,-5-3 1,-1 2 138,-3-5 1,-6 4-258,-6 0 1,-12 5 160,2 2 0,-3 7-194,6 0 0,1 2-142,3 6 0,-1 0-924,5 4 1511,-1 0 0,5 0 0,0 0 0</inkml:trace>
  <inkml:trace contextRef="#ctx0" brushRef="#br0" timeOffset="16">23858 5322 8026,'0'-7'581,"0"-1"-264,0 5 170,0-2 7,0 5 1,4 2-410,0 1 1,3 0 22,-3 5 0,5-1-101,-1 5 0,2-1 108,1 0 1,-2 1-67,3-1 1,-4 6-21,8 2 0,-4 1 87,0-1 1,3 3-18,0-3 1,2 4 5,-2 3 1,-2-2-28,2 3 1,-2-2-22,-2 2 0,-1-3-133,-2 3 0,1 1-2,-6-2 0,1 1 87,-4-4 0,-1 1 38,-3 3 1,-2-3-14,-6 2 1,1 2-10,0-1 0,-5 0-11,1-5 0,-1 1 64,0 0 1,4-4-37,-3 0 0,3-5 8,4 1 1,-2-2-21,3-2 1,0-3-3,0 0 0,4-5-1043,-1 5 446,-2-5-1314,5 2 1883,-4-5 0,5-5 0,0-2 0</inkml:trace>
  <inkml:trace contextRef="#ctx0" brushRef="#br0" timeOffset="17">2341 7252 8139,'-11'0'1182,"-1"0"0,1 0-1095,0 0 0,-2 0 80,-2 0 1,1 5-168,-5 3 0,5 2 0,-3 2 0</inkml:trace>
  <inkml:trace contextRef="#ctx0" brushRef="#br0" timeOffset="18">2067 7435 8139,'0'6'908,"0"4"1,1-4-455,3 1 0,3 2-210,4-5 0,2 3-252,2-3 1,3 4 55,5-4 1,1 3-54,2-3 0,-2 4 46,3-4 0,1 3-77,-1-3 1,1 5 27,-2-2 1,-6 4-11,3 0 0,-7 0-32,-1 1 1,-4 3-17,-3 0 1,1 2 50,-5-2 0,-2-1 4,-6 5 1,-2-4 58,-6 4 0,-5 0-59,-6 4 0,-1 0 188,-7 0 0,1-4-95,-4 0 0,-2-1 99,-2 1 0,2-3-112,-2-4 0,4-2-28,4-3 1,6-1-443,5-6 1,8 0 194,0 0 0,7-2-769,0-2 1,4 2 454,4-6 0,9-3 520,10-4 0,5-6 0,6 4 0</inkml:trace>
  <inkml:trace contextRef="#ctx0" brushRef="#br0" timeOffset="19">2593 7561 8061,'0'-12'0,"-4"5"786,0-1-417,-5 5 0,7-2 493,-6 5-516,5 0 0,-2 2-66,5 1 0,0 4-180,0 4 0,0 2 103,0 2 1,0 2-215,0 2 1,2 2 78,1-2 1,5-1-154,7 1 1,-1-5 72,5 1 0,0-2-94,4-2 1,0-1 85,0-2 1,3 1 88,1-5 1,0 0-71,-4-4 0,3-4 40,1 0 1,-1-5 13,-3 1 1,-4-2-3,0-1 1,-1-4 151,1-1 0,-2-3-131,-6 4 1,-1-5 129,-2 1 1,-3-3-86,-5-1 0,-3 1-40,-4-1 0,-2 0-189,-10 0 1,-5 5 142,-7 3 1,-7 7-619,-4 5 0,-6 3 255,-1 3 0,-3 4-685,6 4 0,3 1 11,9-1 905,4 1 1,2 4 0,6 2 0</inkml:trace>
  <inkml:trace contextRef="#ctx0" brushRef="#br0" timeOffset="20">2044 7458 7914,'-6'-7'994,"1"2"-611,5 5 185,0-5-290,0 4 0,0-5 34,0 2 1,4-2-71,0-6 1,1 5 31,-2-1 1,0 0-23,5-3 1,3-1-140,4 1 1,2 0 75,-2-1 1,-1 1-449,5-1 0,-4 5-1153,4-1 0,-4 4 1412,4-3 0,0 4 0,4-2 0</inkml:trace>
  <inkml:trace contextRef="#ctx0" brushRef="#br0" timeOffset="21">4020 7309 8120,'0'-7'94,"0"-1"1,0 4 481,0-3 338,0 4-301,0-2-140,0 5-220,5 0 1,-4 1-187,3 3 0,-2 6 129,-2 6 1,3 4-45,1-1 0,0 4 23,-4 3 1,0 0-32,0 4 1,0-3-158,0 3 1,4-4 73,0 0 1,-1-3-3,-3-4 1,0 2 77,0-6 0,0 4-140,0-4 19,5 0-391,-3-3-1046,3-1 684,-5-5-425,0 0 972,0-6 1,0-6 0,0 0 0</inkml:trace>
  <inkml:trace contextRef="#ctx0" brushRef="#br0" timeOffset="22">4454 7287 8135,'0'-7'-149,"0"2"1531,0 5 0,0 6-888,0 6 0,0 1-245,0 6 0,0 5 21,0 6 0,0 1-306,0 3 0,0-4 110,0 5 1,0-2 1,0-7 1,1 1 44,3-4 1,-3-2-159,3-2 0,-1-2 26,1-6-115,-3 1 1,4-5-299,-5 1-551,0-6-845,0 4 1336,0-6 1,-1-6-503,-3-1 0,1 0 986,-4 0 0,-1-6 0,-3-5 0</inkml:trace>
  <inkml:trace contextRef="#ctx0" brushRef="#br0" timeOffset="23">4169 7389 8135,'0'-11'0,"0"-1"0,5 6 0,1-4 1025,5 2-570,1 3 1,4-4 296,3 6 1,4-6-281,4 1 0,0 2 133,7-2 1,-1 2-192,9-2 0,-4-2-80,4 2 1,2 0-99,2 0 0,-7-2-30,-8 2 0,-6 2-324,2-2 1,-7 6 172,-1-2 1,-9 3-2146,1 1 1065,-7-6-2008,1 5 3033,-5-4 0,0 10 0,0 2 0</inkml:trace>
  <inkml:trace contextRef="#ctx0" brushRef="#br0" timeOffset="24">5630 7241 8076,'0'-7'2276,"0"2"-1779,0 5-391,0 5 0,0 3 67,0 7 1,0 3-97,0 5 1,0 4 43,0-1 0,0 5-142,0-5 0,0 5-95,0-5 0,0 4 79,0-8 0,4 4-29,0-7 1,1-3 98,-1 0-208,-3-4 98,9 0-1267,-8-6 52,3-1 437,-5-5 1,0-1 854,0-3 0,0-2 0,0-6 0</inkml:trace>
  <inkml:trace contextRef="#ctx0" brushRef="#br0" timeOffset="25">5653 7264 8076,'0'-12'730,"-5"6"-135,4-4-75,-4 8 153,5-3-185,0 5 1,5 0-134,3 0 1,-2 5-122,2 3 1,0-2-184,8 2 0,-4 3 151,4 5 1,-4-1-244,0-4 1,3 1 71,0-1 0,0 1-157,-3-1 0,-1-3 31,1-1 1,-1-4-9,0 1 0,1-3-48,-1-1 1,-3 0 117,0 0 1,-1 0-73,5 0 0,-5-1 52,1-3 1,-1 1 48,5-4 1,1-1-12,2-3 0,-3-5 53,4 1 1,0-4-27,-1 4 0,2-5 5,-2 1 0,-5 2 40,6 2 1,-10 2-50,5 2 0,-3-1 348,0 1-173,2 5 145,-9 0-118,4 6-224,-5 0 0,0 6 18,0 1 1,0 3-15,0 2 0,0 4 20,0 3 1,0 3 26,0 1 1,0 3-114,0 1 1,0 5 80,0-2 0,0-1-2,0 2 1,4-6-1,0 2 0,-1-3 269,-3-1 1,0-2-30,0-2 1,0-2 17,0-6-489,0 1 138,6-1-315,-5 1 169,4-6-1303,-5-1 196,0-5-926,0-5 2269,0-1 0,0-6 0,0 1 0</inkml:trace>
  <inkml:trace contextRef="#ctx0" brushRef="#br0" timeOffset="26">6350 7321 8006,'0'-7'-622,"0"-3"2335,0 9-576,0-4-694,0 5 0,0 5-342,0 3 1,0 7 79,0 4 0,0-1-195,0 1 1,4 4 93,0 3 1,4 1-87,0-4 0,0 0 88,3-1 0,-2-3-228,6 0 0,2-5 60,-2 2 0,1-8 139,0 0 1,-2-5 84,5 0 0,0-1-87,4-2 0,-4 0 5,0 0 0,0-2 21,4-1 1,-2-4-37,-2-4 1,-1-1 27,-3 1 1,-2-4-4,2 0 0,-4-6-61,-3 2 1,1-4-18,-5-3 1,3 2-149,-3-3 1,0-1 114,-4 1 1,0 1-189,0 3 1,-4 5 59,0 3 0,-3 2-304,3 2 1,-1 1-574,1 2-331,3 3 463,-4 5 918,5 0 0,0 5 0,0 1 0</inkml:trace>
  <inkml:trace contextRef="#ctx0" brushRef="#br1" timeOffset="27">7366 7172 8089,'0'-6'630,"0"0"-55,0 2 428,0 3-551,0-10 0,0 9 175,0-6-435,0 6 1,-1-3-15,-3 5 0,2-4-210,-6 0 0,4 0 112,-3 4 1,-1 0-39,-3 0 0,-1 1-6,1 3 0,0-1-214,-1 4 0,1 1-7,-1 3 1,1 1 153,-1-1 1,-3 1-21,0-1 0,0 1 61,3-1 1,1 0 131,-1 1 1,2-5-111,3 1 0,-2-4 66,5 3 0,0-3-48,4 4 0,-4-4 72,1 3-63,-1-4-23,9 7 0,1-5 72,6 3 0,-5-2 0,1-2 1,3-3 89,4 3 0,2 1-132,-2-1 1,3 1 158,5-1 1,-4-3-115,0 3 1,-1 1-39,1-1 0,1 5-30,-5-2 1,0-1 15,-3 2 1,-1-2-164,1 2 1,-5 2 111,1-2 0,-6 2-146,2 1 0,-2 5 37,-2-1 1,-2 1-34,-2 0 1,-2-2 51,-5 5 0,-5-4 86,1 4 0,-4-5-29,4 1 1,-5 2-1,1-2 0,1-1 75,-1-7 1,4 2-68,-4-5 1,5 4 135,-2-5 1,4 1-9,0-4-138,1 0 66,-1 0-1079,1-5 631,0-1 1,3-2-531,0 1-285,6 4 1,-3-3 78,5 2 1145,5 3 0,6-10 0,7 5 0</inkml:trace>
  <inkml:trace contextRef="#ctx0" brushRef="#br1" timeOffset="28">7835 7195 8022,'0'-6'0,"0"-1"1152,0 4-12,0 1-258,0-3-611,0 5 0,0 5-42,0 3 0,0 2 19,0 2 0,0 4-5,0 3 0,0 3-180,0 1 1,0-1 70,0 1 1,0 4-69,0-1 1,4 1 9,-1-4 0,2 0-40,-1 0 0,-3 0 7,3-1 0,1-3 67,-1 0 0,0-8-107,-4 0 209,5-2-551,-4 2-268,4-4-330,-5-2-32,0-5 0,-3-2 423,-1-1 1,-5 0-512,1-5 1,2 1 92,-2-5 964,1 1 0,-10 0 0,-1-1 0</inkml:trace>
  <inkml:trace contextRef="#ctx0" brushRef="#br1" timeOffset="29">7583 7184 8022,'0'-7'674,"6"-3"0,0 5-208,5-2 1,1 1-104,-1 6 0,1-3 82,-1-1 1,5-1-136,4 1 1,2 3-3,5-3 1,2 1-89,5 0 0,1 1 0,-1-2 0,0 2-252,1-2 1,-3 3 132,-1-3 0,-3 3-376,-5 1 1,-2 0 200,-2 0 0,2 0-1291,-6 0 0,0 0 1365,-4 0 0,1 0 0,-1 0 0</inkml:trace>
  <inkml:trace contextRef="#ctx0" brushRef="#br1" timeOffset="30">8943 7092 8092,'0'-6'-907,"0"-4"2417,0 9-460,0-10-21,0 10-702,0-4 1,0 6-233,0 3 1,0 3 70,0 4 0,0 4 84,0 0 1,0 6-147,0-2 1,0 4 138,0 3 1,0-2-168,0 3 1,0-2 29,0 2 1,0-3-135,0 3 0,3-4 11,1-4 0,0 1 80,-4-5 1,0 4-166,0-4 1,4-3 133,0-5-1142,-1 1 579,-3-2-971,0 0-632,0-6 1395,0-6 739,0 5 0,0-9 0,0 4 0</inkml:trace>
  <inkml:trace contextRef="#ctx0" brushRef="#br1" timeOffset="31">8805 7149 8161,'6'-11'533,"-5"0"0,9 0-215,-2 4-136,7-3 0,-1 5 319,5-3 0,-4-1-122,4 5 1,0 1-65,4 3 1,1-2-43,3-2 0,-3 3-158,2-3 0,-1 3 127,-3 1 1,1 0-190,0 0 0,-1 4-9,-3 0 1,-2 3-9,-1-3 1,-5 5-227,1-1 0,-2 2 113,-6 1 0,-1 1-240,-3-1 1,-1 0 153,-3 1 0,0-1-75,-7 1 1,2-2 107,-6-3 1,-3 4 101,-1-4 0,1 3 2,-1 2 1,2-5 120,-2 1 1,1-4-27,3 3 0,2-3-51,-2 4 0,2-6 170,1 2 1,2-1 27,3 1-86,-3-3 51,8 4-65,-3-5 1,6 1 11,3 3 1,0-3 24,8 3 0,-2-3-37,9-1 0,-3 4-73,7 0 1,-3 0 64,7-4 1,-3 4-324,-1-1 1,0 6 526,0-1 0,-2-2-146,-2 2 0,2-2-91,-6 2 1,0 2-22,-4-2 0,1 2-131,-1 1 1,-3 1-128,-1-1 201,-4 0 0,1 1-54,-8-1 0,-4 1 51,-7-1 0,-3 1-185,-4-1 0,-1 0 29,0 1 1,-4-1 88,1 1 1,-6-5 34,1 1 0,4-6-2,0 2 0,3-3-115,1-1 0,5 0 45,3 0-347,2 0 196,2 0-677,4-5 1,7 0 361,8-2 1,3-2 575,5 5 0,1-5 0,6 3 0</inkml:trace>
  <inkml:trace contextRef="#ctx0" brushRef="#br1" timeOffset="32">9582 7138 8023,'0'-8'0,"0"1"0,0 3 1104,0-4-266,0 6 450,0-3-86,0 5-959,0 5 1,0 1-20,0 6 1,0 0-36,0 4 0,0-3-66,0 7 0,-4-1-29,0 3 0,1 1 59,3 0 1,0 0-171,0 0 1,0 0 1,0-1 0,0 4-7,0-3 1,0 2 74,0-6 1,0-2-62,0-2 0,0-2 56,0-2 1,0 0-6,0 1 0,0-5-52,0 1 113,0-5-153,0 7 150,0-9-95,0 4 1,-2-5-21,-1 0-8,1 0 35,-3 0-75,5 0 70,5 0 1,2 0 126,4 0 1,1 0-124,-1 0 1,5 0 117,3 0 0,3-4-93,1 0 1,-3 1-59,3 3 0,-3-4 11,7 0 1,-4 0-6,-4 4 0,2-1-50,-2-3 0,-1 3 82,1-3 1,-1 3-326,1 1 0,-2-4 112,-6 0 0,-3 0-496,-1 4 0,-4-1-212,1-3-66,-3 3 1,-2-4-357,-3 5 0,-4-4 1326,-7 0 0,-3 1 0,-5 3 0</inkml:trace>
  <inkml:trace contextRef="#ctx0" brushRef="#br1" timeOffset="33">9502 7378 8392,'12'-5'1153,"-1"4"-494,0-3 1,2 2-236,2 2 1,3-3-8,5-1 0,1 0-192,3 4 1,-3-4 16,2 0 1,-1-3 11,-3 3 0,0 0-278,-3 4 1,1-4-707,-4 1 0,-1-5 489,-4 4 1,-3 0-1853,-1 4 1519,-4-5 1,2 3-1193,-5-6 1766,-5 6 0,-1-9 0,-6 5 0</inkml:trace>
  <inkml:trace contextRef="#ctx0" brushRef="#br1" timeOffset="34">9548 7127 7992,'11'-5'-120,"2"3"60,2-2 1,3 3 833,5 1 1,0-4-233,-1 1 1,6-2-87,3 1 1,-2 1-179,1-4 0,0 4-361,0-1 1,-2 2 128,-5-2 1,-4 3-667,0-3 620,-10 3 0,6 1 0,-9 0 0</inkml:trace>
  <inkml:trace contextRef="#ctx0" brushRef="#br1" timeOffset="35">10987 7104 7991,'-5'-7'0,"-3"4"3,-2 1 0,0 1 274,2-3 798,-2 3-621,4-4 0,-2 5 102,1 0-186,4 0-109,-2 0 17,15 0 1,-1 0-53,10 0 0,0 4 123,4 0 1,0 3-124,0-3 0,1 5-88,2-2 1,-2 0 110,3 0 0,-3 0-194,-1 0 0,0 4 51,0-4 1,2-1 67,-2 2 1,6-4-201,-6 4 0,-1-6 37,-3 2 1,-2 1-55,2-1 1,-1 1 66,-3-1 1,-2-3-77,2 3 0,-6 1 191,-1-1-95,-1-1 1,4-1-55,-4 1 30,-2-1-98,-5 3 0,0-4 53,0 3 103,0-3 0,-5 8-57,-2-5 1,-7 1-36,-2-1 0,-4 1 35,1 2 0,-3 4-81,0-4 0,-5 3 4,0 2 1,-3-5-11,3 1 0,-3 0-37,3 3 1,-3-3 81,3-1 1,0 0-147,5 0 0,-1 0 67,0-4 1,4-1-144,0 1 1,9 3 87,-2-3 1,7 1-762,-3-4-183,6 0-458,-3 0 99,5 0 764,5 0 694,-4 0 0,14 5 0,-2 2 0</inkml:trace>
  <inkml:trace contextRef="#ctx0" brushRef="#br1" timeOffset="36">11478 7481 7959,'0'-7'1142,"0"2"-920,0 0 1,-1 4 232,-3-3 1,1 3-88,-4 1 0,-2 0-149,-6 0 1,1 1-31,-5 3 1,1-2-96,-1 6 1,-7-4-28,4 3 0,-5 1 115,0 4 0,3-2-160,-2-3 1,1 3 5,3-2 1,0 1-33,3-1 0,3 0 94,4-4 1,1 4-224,-1-4 0,5 1-323,-1-1-270,5-3 220,-7 4 0,8-5-488,-6 0-825,6 0 925,-3 0 894,5 0 0,10-5 0,2-2 0</inkml:trace>
  <inkml:trace contextRef="#ctx0" brushRef="#br1" timeOffset="37">11935 7070 7955,'0'-7'456,"0"2"0,-1 5-88,-3 0 0,1 0-47,-4 0 1,3 1-79,-4 3 1,-1-1-23,-6 4 1,1 2 28,-5 6 0,4-1-100,-4 5 1,5-3 71,-1 3 0,2 0-9,1 4 0,2-4 9,3 0 0,-2 0-141,5 4 0,0-1-8,4 1 1,1-1-118,3-3 0,3 2 30,4-2 0,4-2 101,1-2 1,4-3-174,-1-5 0,2 2 89,2-5 0,1 0-90,3-4 1,-2 0 53,6 0 1,-1-2-120,5-1 0,-5-4-21,1-4 0,-5-1 99,5 1 0,-6-2 61,2-2 0,-3 1-28,-1-5 1,-6-1 127,-1-7 0,-4 3-86,0-3 0,-6-2 49,-2-1 1,-4 1-54,-4-2 1,-5 6 131,-10-2 0,-1 4-133,-11 4 0,1 4-39,-4 7 1,3 3-258,1 5 0,1 0 95,-2 0 1,3 2-96,5 1 1,4 4 45,0 4 1,1 2 253,-1 2 0,-2 3 0,3 5 0</inkml:trace>
  <inkml:trace contextRef="#ctx0" brushRef="#br1" timeOffset="38">12609 7469 9229,'0'7'2922,"0"-2"-1400,0-5-966,0 5-77,0-4-243,0 4-972,0-5 1,0 5 0,0 2 0</inkml:trace>
  <inkml:trace contextRef="#ctx0" brushRef="#br1" timeOffset="39">13728 7012 8081,'0'-6'65,"0"1"1151,0 5-1092,0 5 1,0 1-20,0 6 1,1-1 42,3 1 0,-3 0-88,3 4 1,-3-2 62,-1 5 0,0-4-59,0 4 0,0-1 67,0 1 1,0 1-123,0-5 0,0 4 22,0-4 1,0 4-97,0-3 0,0 3 49,0-4 1,0 0 75,0-3 1,0-1-9,0 0 0,0-3-8,0 0 0,0-5 65,0 5-16,5-5-106,-3 2-141,3-5-3051,-5 0 3205,-5-5 0,-2-2 0,-4-4 0</inkml:trace>
  <inkml:trace contextRef="#ctx0" brushRef="#br1" timeOffset="40">13534 7047 8017,'0'-7'499,"0"2"176,0 5-418,0-5 1,5 4-14,2-3 0,0 3 20,0 1 0,5 0-22,3 0 1,2 0-7,-2 0 1,3 0 5,4 0 1,2-1-141,3-3 1,-2 2 78,6-1 1,-2 1-168,2 2 1,-2 0-49,-3 0 0,-1 0-32,1 0 1,-2 0-3,-1 0 1,-4 0 143,0 0 1,-5 0-133,1 0 1,-2 0 33,-1 0-47,-6 0 137,4 0-25,-9 0 78,4 0 417,-5 0-361,5 5 1,-3 2-104,1 4 0,-1 2 139,-2 2 1,0 2-112,0 2 1,0 2-70,0-2 0,0 3 22,0 1 0,0 0-119,0-1 1,0 1 55,0 0 1,0 0 59,0 0 1,1-4 10,3 0 0,-3-5-22,3 1 0,-3-1-21,-1 1 0,4-6 52,0 3-112,0-4 0,-3 0-48,3 0-267,-3-6-809,4 3 496,-5-5-1283,0 0 1357,0-5 1,0 3-831,0-6 1424,0 0 0,0-3 0,0 0 0</inkml:trace>
  <inkml:trace contextRef="#ctx0" brushRef="#br1" timeOffset="41">14482 7012 7964,'0'-6'-294,"0"0"573,0 2 0,1 3 1174,3-3-200,-3 3-838,4 6 1,-1 1-62,0 5 0,-1 2-60,-3 2 1,4 3-34,0 5 0,0 0-99,-4 0 0,0-1 27,0 1 1,0 0-9,0 0 1,0 0-85,0 0 1,0-2-138,0-2 0,0 2 56,0-6 0,0 0-307,0-4 159,0 1-446,0-1 238,0 1-779,5-6 271,-4 4-77,4-9-640,-5 5 583,0-6 218,0-6 1,-1 5 763,-3-3 0,-7-2 0,-7 0 0</inkml:trace>
  <inkml:trace contextRef="#ctx0" brushRef="#br1" timeOffset="42">14059 7298 8452,'12'0'439,"-1"0"1,5 0-69,3 0 1,4-4-90,4 0 0,2 1-145,5 3 1,6-4 99,2 0 0,-3-4-336,-1 4 1,0-3-218,-4 3 0,2-4-267,-9 5 0,-2-5-242,-6 4 0,-1-3 388,-3 3 1,-6-1 436,2 1 0,-2-2 0,3-6 0</inkml:trace>
  <inkml:trace contextRef="#ctx0" brushRef="#br1" timeOffset="43">14710 7001 7874,'0'-6'2225,"5"1"-1708,-4 5-264,4 0 1,-3 0 78,2 0 0,-3 5-74,3 2 1,-3 3-148,-1 2 1,1 3 118,3 0 0,-3 6-148,3-2 0,-3 2 67,-1 2 1,0 0-251,0 0 1,0 0 39,0-1 0,0 1 19,0 0 0,0-4 23,0 0 1,0-5-202,0 1 97,0 3 0,-3-5 126,-1 2 1,0-6 147,4-1-136,0-6 267,0 3 3,0-5 0,5 0-296,3 0 0,6 0 163,1 0 0,5 0-91,-1 0 0,8-4 5,3 1 1,1-3-19,3 3 0,-2 0 15,6-5 1,-5 6-65,1-2 1,-6-1 62,6 1 1,-8-3-160,-4 3 0,0 0 83,-7 4 1,-3-1-716,-5-3-216,-4 3 206,2-4 0,-10 5 74,-3 0 1,-2-2-314,-1-1 0,-6 1-77,-2-2 1055,-3 3 0,0-4 0,-1-1 0</inkml:trace>
  <inkml:trace contextRef="#ctx0" brushRef="#br1" timeOffset="44">14744 7207 8033,'8'-11'491,"0"4"1,-5 2 518,5 5-600,0-5 0,3 3-26,0-1 0,1 0-108,-1-1 1,1 3 104,-1-3 1,4 2-92,1-2 0,0 3-60,-1-3 0,2 1-79,2-1 1,2 3-139,-2-3 0,2-1-497,-2 1 1,1 1 342,-5 3 0,4-2-784,-3-1 1,-1 1 441,-4-2 0,-3 2-962,-1-2 37,-4 3 1408,2-4 0,-10 0 0,-1-2 0</inkml:trace>
  <inkml:trace contextRef="#ctx0" brushRef="#br1" timeOffset="45">14642 6990 8033,'5'-7'0,"1"-2"322,5 6 1,2-1-16,2 4 0,7-4 116,5 0 1,4 0 20,0 4 1,6-4 116,1 1 1,3-1-115,-2 4 0,-1-4-129,-4 0 1,-1-1-297,-3 1 1,2 3 82,-5-3 1,-4 3-786,-4 1 0,-5 0-455,1 0-230,-3 0 1365,-5 0 0,3 0 0,-4 0 0</inkml:trace>
  <inkml:trace contextRef="#ctx0" brushRef="#br1" timeOffset="46">15338 6990 8040,'0'-8'102,"0"0"494,0 6-106,0-3 22,0 5-267,5 0 0,-3 5-77,1 2 1,-1 5 17,-2 3 0,3 3-75,1 5 0,0 0-50,-4-1 1,1 1-87,3 0 1,-3 0-74,3 0 1,-3 0 67,-1-1 0,0 0-18,0-3 1,4 1 69,0-4 0,1-2 52,-1-7-150,-3 3 0,4-7-420,-5 4-766,5-4 555,-3 2-903,3-5 1610,-5-5 0,-5-6 0,-2-7 0</inkml:trace>
  <inkml:trace contextRef="#ctx0" brushRef="#br1" timeOffset="47">15293 7001 8040,'11'-5'0,"-3"0"101,-1-3 1,2-1 259,6 6 0,-1-5 80,5 4 0,-3-4-79,3 5 1,1-1-1,7 4 0,-2-1-59,5-3 0,-3 3-51,3-3 1,-4 2-76,0 2 1,-1 4 29,-3 0 0,0 4-163,-3-5 0,-2 6 124,-6-1 0,-3 2-268,-1 2 1,-4-1 68,1 0 0,-3 1-244,-1-1 0,-9 4 160,-3 1 1,-7 3-143,0-4 0,-2 4 26,-2-4 0,-4 4 46,1-4 1,-1 5 144,4-5 0,2 0-46,2-4 0,2 1 198,6-1-153,-1 1 245,1-1-182,5 1 0,2-1 270,8 0 0,2-3-22,5 0 0,6-6 100,2 2 0,2-2-188,2 2 0,0-2-43,0 1 1,1-1-185,3-2 1,-6 0 124,6 0 1,-9 0-750,4 0 0,-2 0 364,-1 0 0,-3 0-1024,-5 0 0,1-2 1329,-1-1 0,1-4 0,-1-4 0</inkml:trace>
  <inkml:trace contextRef="#ctx0" brushRef="#br1" timeOffset="48">15966 6978 8022,'0'-6'1301,"0"1"-817,0 5-60,0 5 1,0 1 7,0 6 0,0 4-234,0 3 1,0 3 29,0 1 1,0-1-108,0 1 1,0 0 121,0 0 0,-3 0-238,-1 0 1,0-1-43,4 1 1,-1-1-90,-3-3 0,3 1 5,-3-5 1,-1 1-6,1-5 456,0 0-241,4 1 249,0-6-111,-5-1 41,4-5-107,-4 0-73,10 5 0,1-3 35,6 1 1,4-3-1,3-3 1,3 1-158,0-1 0,3 1 71,1 2 1,-2-4-183,3 1 1,-2-1 64,2 4 1,-3-4-30,3 0 1,-4-3 33,-4 3 0,1 0-167,-5 4 0,0-1-13,-3-3 0,-5 3-663,1-3-7,-5-2 1,0 3 381,-6-5 0,-1 5-472,-8-5 1,3 4 1014,-6-3 0,-3-1 0,1-3 0</inkml:trace>
  <inkml:trace contextRef="#ctx0" brushRef="#br1" timeOffset="49">15921 7207 7368,'7'0'613,"1"0"0,-3-4-80,6 0 0,-2 0 210,7 4 1,1 0-235,2 0 0,3-1-70,1-3 1,0 3-320,-1-3 0,1 1 101,0 0 0,-4 1-443,0-1 1,-5-3 224,1 3 1,-6-2-1543,-1 1 801,-6 3-545,3-10 0,-6 6 1283,-3-2 0,-7-3 0,-7 3 0</inkml:trace>
  <inkml:trace contextRef="#ctx0" brushRef="#br1" timeOffset="50">15829 6978 8022,'18'-6'0,"0"-3"0,-3 5 0,4-4 727,8 5 0,-2-2-235,6 1 0,3 3 239,4-3 1,1-1-293,-1 1 1,-2-1-209,2 1 0,1 3-725,-1-3 0,-1-1 426,-6 1 1,-3 0-437,-6 4 1,0 0 503,-3 0 0,-3 0 0,-4 0 0</inkml:trace>
  <inkml:trace contextRef="#ctx0" brushRef="#br1" timeOffset="51">16686 6921 7999,'0'-6'700,"0"1"-218,0 5-101,0 5 1,0 5-76,0 5 1,0 2 33,0-2 1,0 3-122,0 4 0,1 5-11,3 0 1,-3-1-79,3-3 1,1 4-145,-1-1 1,1 1 21,-1-4 1,-2-4 102,6 0 0,-2-1-147,2 1 1,-2-3 7,-2-4 1,-3-5-119,3 1 27,2-5 1,-4 3-794,2-2 105,-3-3 209,-1 4 0,0-6-301,0-3 1,-4 1 372,0-4 1,-5-1 525,2-3 0,-3-1 0,-2 1 0</inkml:trace>
  <inkml:trace contextRef="#ctx0" brushRef="#br1" timeOffset="52">16663 7172 7999,'11'0'0,"-4"0"0,3-4 341,-2 1 1,6-1 44,1 4 1,5 0 120,-1 0 0,3-1 0,1-3 1,-1 3-163,1-3 0,1 1-233,3-1 1,-3 3 104,3-3 0,-7 2-171,-1-2 0,-5 3-416,1-3-789,3 3 41,-5-4-805,3 3 1923,-9-3 0,-7 0 0,-7-1 0</inkml:trace>
  <inkml:trace contextRef="#ctx0" brushRef="#br1" timeOffset="53">16777 6921 8012,'12'-4'127,"-1"0"1,2-3 184,2 3 1,3 0 49,5 4 0,1-4-134,2 1 0,2-1-235,3 4 1,2-4 99,-3 0 0,-2 0-644,-1 4 1,-1 0 335,-3 0 1,3 0 214,-7 0 0,-3-5 0,1-1 0</inkml:trace>
  <inkml:trace contextRef="#ctx0" brushRef="#br1" timeOffset="54">17417 6921 8027,'-7'-5'268,"1"4"219,2-3-47,3 3 1,-9 1-98,2 0 1,2 3 45,-2 1 0,5 9-93,-5-2 1,0 3-68,-3-2 1,-1 3-136,1 0 0,1 4 99,2-4 1,3 6-211,5-2 1,0-1 112,0 1 0,5-2-170,3 2 1,2-2 24,1-6 1,5 1-24,-1-1 1,5-1 151,-1-2 0,3-3-37,1-5 1,0 0-54,-1 0 1,5 0 79,0 0 0,-1-1-121,-3-3 1,-4-2 111,0-6 1,-5 1-76,1-1 1,-2 0 3,-2-4 0,-4 0-111,-3-3 1,-3-3-193,-1 3 1,-1-2 97,-3-2 1,-6 0-38,-6 0 1,-4 5 96,1 3 1,-6 4-401,-2 3 0,-3 3-50,3 5 1,2 0-672,6 0 1276,-3 0 0,9 5 0,-3 1 0</inkml:trace>
  <inkml:trace contextRef="#ctx0" brushRef="#br1" timeOffset="55">17862 6841 8211,'0'-6'2209,"0"1"-1731,0 5 1,2 5-62,1 2 1,-1 7-48,1 2 0,0 4-66,1-1 0,-3 2-194,3 2 1,1 4 130,-1 0 0,-1-1-277,-3-3 0,2-1 106,2-3 1,-3 1-276,3-5 0,1 4 76,-1-4 1,-1 1-41,-3-5 0,4 1-671,0-1 596,0-5 1,-4 1-1116,0-4 514,0-1-578,0 3 1,0-14 1422,0-2 0,0-3 0,0 2 0</inkml:trace>
  <inkml:trace contextRef="#ctx0" brushRef="#br1" timeOffset="56">17737 6841 8111,'10'-8'0,"-3"1"0,4 1 414,-4-2 0,5-1-35,3 5 0,-1-3 205,5 3 1,0 0-86,4 4 0,1 0-120,2 0 1,4 0-249,4 0 0,3 0 81,-3 0 0,-1 1-113,-6 3 1,-3 2 106,2 6 1,-5-2-233,-2-2 0,-5 6 16,1-3 0,-2 3-199,-2-3 1,-5 5 25,-2-1 1,-3 4-83,-1-4 0,-1 2 57,-3-2 1,-6-3-51,-5 4 0,-5 0 14,1-1 0,1 1 154,-1-5 1,0 1 60,-4-1 0,1 0-88,3 1 0,3-1 177,4 1 1,1-2 39,0-3 229,4 4-206,2-5 107,5 5 1,1-3 145,3 0 0,4-5-116,7 5 1,-2-6-128,2 2 1,3-2-13,1-2 0,-1 0-103,1 0 1,0 0-48,3 0 1,1 0-490,0 0 1,0 0-32,0 0 0,0 0-401,-1 0 0,-2 0-1199,-1 0 2149,-5 0 0,7-6 0,-3 0 0</inkml:trace>
  <inkml:trace contextRef="#ctx0" brushRef="#br1" timeOffset="57">18536 6853 8046,'0'-12'44,"0"6"1506,5-4-486,-4 8-428,4-3 0,-1 7-202,0 1 0,0 1-189,-4 8 0,0-2-47,0 9 1,0 0-154,0 4 1,0-1 1,0 1 0,0 0 102,0 0 1,0 0-213,0 0 0,0 0 40,0-1 0,0 0-148,0-3 0,-1 1 16,-3-5 1,3 5 148,-3-5 1,2-4 153,2-3-78,0-1 0,0 1 83,0 0 1,2-6-68,2 2 1,-2-3 432,6-1-352,-1 0 0,6 0-85,2 0 0,-2 0-47,2 0 1,2-4-147,-2 1 0,5-1 28,-1 4 1,3-4 89,1 0 1,-1-1-229,1 1 1,0 3 41,0-3 1,-4 3-89,0 1 1,-4-4-6,4 0 0,-5 1-585,2 3 279,-4 0 0,-4-2-1010,-1-2 866,-4 3 1,2-5 721,-5 2 0,-5-2 0,-1-6 0</inkml:trace>
  <inkml:trace contextRef="#ctx0" brushRef="#br1" timeOffset="58">18525 7092 7929,'0'-6'264,"0"1"147,0 0 1,1 4 141,3-3 1,-2-1-152,6 1 0,-2-1-51,2 1 1,6 3-75,-3-3 1,3-1-56,-2 1 1,0 0-93,4 4 0,-3-1-121,6-3 0,-1 3-314,1-3 0,3 3 274,-3 1 0,2 0-808,2 0 1,-1 0 408,-3 0 1,-3-4-649,-4 0 1,-2-1 1077,-2 1 0,2 3 0,-4-4 0</inkml:trace>
  <inkml:trace contextRef="#ctx0" brushRef="#br1" timeOffset="59">18456 6841 8051,'15'-6'580,"1"2"1,5-1-118,2 1 0,0-1 364,3 1 0,5 2-304,3-6 1,3 5-55,9 0 1,-7-2-355,7 1 0,-4 0 78,-1 4 0,-1 0-857,-6 0 1,-9 0 474,-2 0 0,-7 0 189,-1 0 0,-8 0 0,-2 0 0</inkml:trace>
  <inkml:trace contextRef="#ctx0" brushRef="#br1" timeOffset="60">2044 9148 8590,'0'-6'1426,"0"1"-176,0 5-886,5 0-47,2 0-135,4 0 0,4 0 112,1 0-112,-1 0 0,1 0 48,3 0 1,3 0 11,1 0 1,0 0-197,-1 0 0,0 0 49,-3 0 1,3-4-175,-3 0 1,-2 0-27,3 4 1,-7 0 9,3 0 0,-4 0-255,0 0-439,-6 0 136,4-5 430,-8 4 0,-2-4-717,-8 5 0,-2 1 940,-2 3 0,-4-3 0,-2 4 0</inkml:trace>
  <inkml:trace contextRef="#ctx0" brushRef="#br1" timeOffset="61">2798 8931 8109,'0'-6'0,"0"1"0,-1 3 406,-3-1 99,3 1 450,-4-3-149,5 5 10,0 0-621,5 0 0,-3 5 179,6 3 0,-2-2-136,2 2 0,2 0-31,-2 3 1,6 4-7,1 0 1,1 2-31,0-2 1,-2 2-39,5 2 1,-4 2-116,4-2 1,-1-1 36,1 1 1,1-1 58,-5 1 1,2-1-141,-2-3 0,-2-2 20,2 2 1,-3-3 11,0 0 1,-4-4 18,-1-1 1,-3-4 26,4 0-713,-6 4 336,3-6-333,0 4-694,-3-5 0,-5-1 666,-5-3 1,-4 2-1112,4-6 1797,3 0 0,-10-3 0,2-1 0</inkml:trace>
  <inkml:trace contextRef="#ctx0" brushRef="#br1" timeOffset="62">3198 8897 8011,'0'-6'265,"0"-5"1351,0 10-537,0-9 131,0 9-1014,0-4 0,-1 5 37,-3 0 0,1 3-154,-4 1 1,-1 9 89,-3-2 0,-1 7-69,1-3 1,-4 9 36,-1-1 0,-4 4-186,1 0 0,-1-2 0,1 5 0,-3-4-57,3 0 0,3-1-63,0-3 0,4 0 159,0-3 0,2 1-259,2-4 1,0-1-77,4-4-1000,-5 1 222,8-1-97,-10 0 131,10-4 1089,-4-2 0,0-5 0,-1 0 0</inkml:trace>
  <inkml:trace contextRef="#ctx0" brushRef="#br1" timeOffset="63">3655 8611 7733,'0'-11'-936,"0"3"1567,0 1 1,3 3 369,1-4-271,0 6-217,-4-3-71,0 0 1,1 3 165,3-2-35,-3 3-148,5 1 221,-6 0 0,-2 5-447,-2 3 1,2-2 37,-6 2 1,4 3-213,-3 5 0,-1 3 105,-3-4 0,-1 5-168,1-1 0,0 4-26,-1 4 0,1-2-5,-1 5 1,1 0 8,-1 0 0,1 2 64,0-6 1,3 6-19,0-1 1,5-2 42,-5 1 1,5-1 60,0 2 1,1-3-58,2-5 0,0 3 91,0 1 0,4-4-116,0-4 1,5 0 1,-2 4 1,4-4-8,0 0 0,0-4-14,1 4 0,-1-5-62,1 1 1,-1-2 94,1-2 1,3-3-47,0 0 1,0-6 16,-3 2 1,-1-3-17,1-1 1,-5 0-102,1 0 1,-1 0-505,5 0-921,-1 0 1139,1 0 0,-5-4-2249,1 1 1377,-6-6 1282,3 2 0,-5-4 0,0 0 0</inkml:trace>
  <inkml:trace contextRef="#ctx0" brushRef="#br1" timeOffset="64">3917 8874 8010,'0'-11'191,"0"4"1,0 1 768,0 2 509,0 3-566,0-4-84,0 5-577,5 5 0,-2 1 22,5 6 0,-1-1-23,5 0 1,-1 6 91,0 2 0,1 3-116,-1 0 1,2-3 13,2 0 0,-2 0-204,2 4 1,-2-1 69,-2-3 0,1 1-221,-1-5 1,1 1 115,-1-5 1,0 1-161,1-1 1,-5-1 75,1-2 0,-4 1-640,3-6-231,-4 6-525,2-7 535,0 3 339,-4-5 0,3 0-370,-8 0 1,2 0 983,-6 0 0,1-5 0,-5-2 0</inkml:trace>
  <inkml:trace contextRef="#ctx0" brushRef="#br1" timeOffset="65">4203 8874 8010,'0'-11'1059,"0"-1"-751,0 1 1,-1 4 174,-3 4 26,3 1 1,-8 5-100,5 4 1,-5 2-232,1 10 1,-3 2 3,-4 5 0,1 0-75,-5 4 0,5-1-97,-1 2 1,-2-2 66,2-2 1,-2-3-38,2 2 0,2-5-61,-2-2 0,4-5-231,3 1 1,-2-6 100,2-2 0,2-3-1163,-2 4-174,6-6-422,-3 3 1909,5-5 0,-5 0 0,-2 0 0</inkml:trace>
  <inkml:trace contextRef="#ctx0" brushRef="#br1" timeOffset="66">4351 8943 10348,'12'0'708,"-1"0"0,4 0-225,1 0 0,3-2-159,-4-2 1,5 2-99,-1-6 0,3 6-191,1-2 1,-4 1 136,0 0 0,-4 1-392,4-1 0,-5-3-146,1 3 1,-6-1-1106,-1 4 708,-1 0 0,1 0-136,0 0 899,-6 0 0,3 0 0,-5 0 0</inkml:trace>
  <inkml:trace contextRef="#ctx0" brushRef="#br1" timeOffset="67">4820 8760 7960,'0'-18'415,"0"3"0,3 2-38,1 2 0,1 3-20,-1 0 0,-1 2 25,4-1 1,1-2 106,3 5 1,1-4-92,-1 4 0,1-3-161,-1 3 0,4 0-24,0 4 0,4 0 9,-3 0 1,0 0-115,-1 0 0,-2 5 86,2 3 0,-3-1-213,-5 5 0,2-3-55,-5 6 0,0 3-68,-4 1 1,0 2-146,0 2 1,-5 1 148,-3 3 1,-6-2-93,-1 6 1,-9-5 76,1 5 1,1-6 41,3 2 1,0-3 32,-3-1 0,4-5 130,3-3 0,6-2-15,1-2 1,4-1 254,-3-2-165,4 2-116,-2-9 63,5 9 0,1-7-48,3 4 1,-1-4 191,4 1 1,1-3-68,3-1 0,2 0 7,2 0 1,-1 0-18,5 0 0,-4 0 6,4 0 0,-3 0-197,3 0 1,-4 0 117,4 0 1,-4 0-367,4 0 1,-1 0 150,1 0 1,-2-4-750,-6 0 0,0 1 409,1 3 0,-5-2-1091,1-1 680,-5 1 898,2-3 0,0 0 0,1-1 0</inkml:trace>
  <inkml:trace contextRef="#ctx0" brushRef="#br1" timeOffset="68">5311 8497 7957,'-5'-13'0,"3"-2"590,-1 8-372,1 2 1,2-2 1251,0 3-504,0 3 10,0-4-463,0 5 0,2 5-176,1 3 1,4 6-102,4 1 1,1 4 4,-1-4 1,4 5-6,0-1 0,4 3-135,-3 1 1,4 0 75,-1 0 1,3 1-134,0 2 1,0 2-46,-3 3 0,1 3-75,-4 0 1,-5-3 4,-3 3 0,-2-2 96,2 2 0,-3-1-219,-5-3 1,3 2 64,1-5 0,0-1-202,-4-3 0,0 0 70,0 0 0,-1-1-101,-3-3 1,1 1-34,-4-5 1,3 0-38,-4-3 1,1-1-508,-5 1 1,1-1 377,0 0 0,-1 0 561,1-4 0,-6 3 0,-1-3 0</inkml:trace>
  <inkml:trace contextRef="#ctx0" brushRef="#br1" timeOffset="69">6213 8566 8048,'5'-12'-1192,"-4"5"894,3-1 0,-1 4 588,0-3 0,-1 3 318,2-4 13,-3 6-175,-1-9-122,0 10 0,0-5 260,0 2-54,0 3 321,0-4-340,0 5 1,-1 4-252,-3-1 1,0 7 22,-8 2 1,4 3-68,-8 4 1,0 7 28,1-4 1,-4 5-53,3 0 1,-3 2-77,4 5 1,-4-3 31,4-1 1,3 0 49,5 5 0,0-5-6,0 1 1,2-5 21,5 5 0,1-6-66,3 2 1,2-3-68,6-1 1,-1 0 21,0-1 1,2 1-60,2 0 1,-2-5 39,2-3 0,2 0 55,-2-3 1,2 2-881,-2-7 1,-3 2 776,4-1 1,-4-2 36,0-2 0,-1-3-310,1 3 0,-1-3-199,0-1 0,-3 0-938,0 0 696,-6 0 1,3-1-527,-5-3 0,0 2-64,0-6 0,0 4 1267,0-3 0,0-1 0,0-3 0</inkml:trace>
  <inkml:trace contextRef="#ctx0" brushRef="#br1" timeOffset="70">6430 8828 7967,'0'-11'905,"0"5"-116,0-5 150,0 10-563,0-4 1,5 5 54,3 0 1,2 5-126,1 3 1,1 2 128,-1 1 0,2 6-203,2 2 1,-1-1-53,5 1 1,-1-2-151,1 2 0,1-1 69,-5-3 1,4-2-151,-3 2 0,-1-2 48,-4-2 0,-1-3-122,-2 0-451,2-6-493,-4 8-15,1-8-852,-2 3 875,-5-5 1,-1 0 137,-3 0 923,3 0 0,-10 0 0,5 0 0</inkml:trace>
  <inkml:trace contextRef="#ctx0" brushRef="#br1" timeOffset="71">6738 8760 7967,'0'-12'1150,"-5"6"-644,4 1 0,-8 6 42,5 3 1,-3 4-182,3 7 1,-5-1-60,1 5 0,-6 4-165,-1 3 1,-1 1-190,0-4 0,0 4 130,-3-1 0,-1 1-47,4-4 1,1-4-688,4 0 0,-1-5 49,1 1-1438,-1-2 1020,6-2 1019,-4-5 0,9 5 0,-4-5 0</inkml:trace>
  <inkml:trace contextRef="#ctx0" brushRef="#br1" timeOffset="72">7058 8668 8043,'0'-11'378,"0"3"742,0 1-225,0 4 304,0-2-179,0 5-630,0 5 0,0 5-21,0 6 1,0 8-98,0-1 1,0 3-116,0 1 0,0-2-19,0 6 0,0-6-175,0 2 0,0-3 70,0-1 0,1-6-187,3-1 1,-1-1-4,4-4 194,-4 3 0,3-9-195,-2 3-200,-3-3-20,4-5 378,-5 0 0,0-5 0,0-1 0</inkml:trace>
  <inkml:trace contextRef="#ctx0" brushRef="#br1" timeOffset="73">6898 8885 8043,'8'-3'280,"-1"-1"1,-3-1 1452,4 1-1156,-1 3 1,9-6-51,-1 4 0,5 0-223,-1-5 0,3 1-85,1-5 0,0 5-206,-1-1 0,1 2-290,0-2 1,-1-1-1013,-3 5 1,1-3 304,-5 3 984,5 0 0,-2-1 0,5-1 0</inkml:trace>
  <inkml:trace contextRef="#ctx0" brushRef="#br1" timeOffset="74">7492 8588 7999,'0'-11'0,"0"3"396,0 1 400,0-1-34,0-3 1,0-1-288,0 1 0,1 5-125,3 2 1,-1-1 30,4 1 1,1-1-76,3 1 1,1 3-82,-1-3 1,1 3 1,-1 1 0,4 1-165,0 3 0,2 2 6,-2 6 0,-2-1-77,2 0 1,-2 6-168,-2 2 0,-3 2 132,-1 2 1,-4 1-88,1 3 0,-4 2 50,-4 6 0,0-1-229,-7 0 0,1 0 102,-9 1 0,3-6-60,-3-3 0,2-1 168,-2-3 1,-2 0 206,6-3 1,-4-3-113,4-4 0,0-2 205,3-2 1,4 1 14,1-6-116,4 6 13,-2-7-69,5 3 1,2-2 156,1 1 1,1 0-52,8-4 1,-2 0 35,9 0 0,-4 0-154,4 0 1,0 0 24,4 0 0,0-1-100,0-3 0,-1 3 88,1-3 0,0-1-126,0 1 0,-5 0 71,-3 4 1,1-4-556,0 1 1,-5-1-927,-3 4-912,-6 0 2404,3-5 0,-5 3 0,0-3 0</inkml:trace>
  <inkml:trace contextRef="#ctx0" brushRef="#br1" timeOffset="75">7915 8349 8069,'5'-12'296,"-4"6"0,4 0 251,-5 2 418,0 2-188,0-8 326,0 9-665,0-4 1,1 6-72,3 3 1,-1 2-26,4 6 0,2 3-26,6 0 1,-2 6-56,2-2 1,-1-2-29,2 2 1,1 2-59,6 5 1,-4-2 72,0 3 0,0 1-196,4-1 1,-1 4 135,-3 0 0,1-2-262,-5 2 1,0-2-40,-3 1 1,-6 3-99,-2-2 1,-3 0 93,-1 0 0,0 1-37,0-6 1,-1 5-219,-3-5 0,-2 1 144,-6-4 0,1 0-195,0-1 1,-5 0 121,1-3 0,1 1-510,7-4 0,-4-1-39,4-4 1,0-3-1056,0-1 1905,4-4 0,-7 2 0,4-5 0</inkml:trace>
  <inkml:trace contextRef="#ctx0" brushRef="#br1" timeOffset="76">8771 8691 7997,'-1'-7'286,"-3"-1"422,3 6-256,-4-4 558,5 1-257,0 4-59,0-4-418,0 15 0,0-2 72,0 7 1,0 3-21,0 1 0,0 4-41,0 3 0,0-2-249,0 3 1,0-2 89,0 2 1,1-4-395,3 0 0,-3 0 180,3-4 0,1-3-1391,-1-1 1084,0-2 1,-4-5-1032,0-1-13,0-4-556,0 2 1993,0-5 0,-5-5 0,-2-2 0</inkml:trace>
  <inkml:trace contextRef="#ctx0" brushRef="#br1" timeOffset="77">8588 8897 7997,'0'-8'0,"0"1"0,2 4 511,2-1 1,-2-1-75,6 1 1,-1 1 151,5 3 0,4-4-186,3 0 1,4-1-146,4 1 0,2 2-145,5-6 0,0 4 90,1-3 0,-5 3-499,1-4 0,-2 6 254,1-2 0,-3 2-1030,-8 2 0,1 0 1072,-4 0 0,-1-5 0,-4-1 0</inkml:trace>
  <inkml:trace contextRef="#ctx0" brushRef="#br1" timeOffset="78">9377 8371 8033,'0'-11'647,"0"0"-371,0 4 464,0 2 460,0 5-569,0 5-330,0 2 0,3 8 475,1 0-475,0 10 1,0-5 36,0 6 1,-1 3 0,-3 2 1,0 2-181,0 1 0,4 4 99,0 0 1,0 0-142,-4-3 0,4 3 75,-1 0 1,1-4-22,-4-4 0,1-3 42,3 4 1,-2-7-205,1-2 0,-1 0 83,-2-7 0,3 0-54,1-3 1,1-1-519,-1 1 372,-3-6 0,6 3-1362,-3-5 733,-3 0-905,4-4 846,0 0 796,-4-5 0,4-2 0,-5-4 0</inkml:trace>
  <inkml:trace contextRef="#ctx0" brushRef="#br1" timeOffset="79">10256 8543 7938,'-5'-7'599,"4"2"148,-4 5 1944,5 0-2331,5 0 0,2 2-123,8 1 0,2 0 91,2 5 1,4-2-57,0 2 0,1-2-85,6-2 0,-1 1 3,2 2 1,1 2-104,-6-5 1,5 4 49,-5-4 0,1 4-187,-4 0 1,0-2 2,0 2 1,-6-4 67,-1 3 1,-4-3 10,0 4 1,-5-4 113,1 3-185,-6-4 98,3 7 10,-5-4 43,0 6 1,-5-5 6,-2 1 0,0-4 8,0 3 1,-5-3-56,-3 4 0,-1-4-18,0 3 0,2-3 37,-5 4 0,0-5-145,-3 5 0,-1-4 81,0 3 1,-1-4-132,-3 1 0,3 1-26,-3-1 1,3 3-144,1-3 0,4 0-304,0-4 0,7 1-91,0 3-1215,1-3 731,4 4-244,1-5 718,1 0 678,5 0 0,0 5 0,0 2 0</inkml:trace>
  <inkml:trace contextRef="#ctx0" brushRef="#br1" timeOffset="80">10850 8908 7941,'0'-6'1663,"-1"1"-1134,-3 5 1,-3 0 40,-4 0 1,-2 0-131,-2 0 0,1 4-6,-5-1 1,0 6-167,-4-1 0,-3-2-160,-1 2 0,-5 0 140,2 3 1,1-1-238,-2-2 0,2 2 27,-2-3 1,4 0 15,4 0 0,1-4-115,3 1 0,3 1 61,4-1 0,1-1 0,-1-3 0</inkml:trace>
  <inkml:trace contextRef="#ctx0" brushRef="#br1" timeOffset="81">10347 9022 8265,'12'0'-266,"-1"0"0,6 0 1,0 0-1</inkml:trace>
  <inkml:trace contextRef="#ctx0" brushRef="#br1" timeOffset="82">11284 8337 8043,'0'-11'0,"0"-1"991,0 6-131,0 1 286,0 5 1,0 5-735,0 3 1,0 7-57,0 4 0,0 6-65,0 2 0,0 1-19,0-1 1,0 2-42,0 5 0,0-4 23,0 1 1,4 2-10,-1 1 1,3 7-87,-3-7 0,0 3 51,4-3 0,-4-3-27,1-1 0,-3-5-14,-1 2 1,0-3-5,0-1 0,0-4-154,0 0 1,0-5 210,0 1-129,0-2 126,0-2-859,0-4-248,0-2-683,0-5 638,0-5 0,0 2-2040,0-4 2973,0-1 0,0-9 0,0 0 0</inkml:trace>
  <inkml:trace contextRef="#ctx0" brushRef="#br1" timeOffset="83">11946 8520 7944,'-5'-6'83,"3"-3"-83,-6 5 0,5-1 711,0 1 277,1 3-396,-3-4 1,5 5 161,0 0-464,10 5 1,4 1 186,5 6 0,0-1-103,4 0 1,5 1-90,3-1 0,-2 1-62,1-1 0,1 0-66,3 1 0,0-1-2,1 1 1,-1-2-137,0-2 0,0 2-29,1-3 1,-6 2 75,-3-1 1,-3 1-51,-4-6 1,2 5 79,-6-4 1,-4 4-108,-3-5 37,-6 6 0,4-6 30,-6 4 0,-6-3 61,-1 4 1,-7-4 7,-1 3 0,-9-3-117,1 4 0,-8-2 79,1 2 1,-4 2-93,-5-3 0,3 0 86,-6 0 1,5 0-138,-1 0 0,-1 3 61,1-2 0,1-2-83,6 2 0,1-4 41,7 3 1,-1-3-294,9 4 87,-6-6 0,10 5-399,-1-3-1045,6-3 730,6 4 232,0-5 1,5 0 266,3 0 1,3 0 457,4 0 0,3-5 0,5-2 0</inkml:trace>
  <inkml:trace contextRef="#ctx0" brushRef="#br1" timeOffset="84">13031 8474 8010,'0'-11'187,"-5"-1"278,4 6 1620,-4 1-1458,5 0 1,-1 4-231,-3-3 1,1 4-171,-4 4 1,-1 2-54,-3 5 0,-2 6 13,-2 2 1,1 6-1,-5 2 1,5 1 115,-2-1 1,8 2-76,0 5 0,5-4-193,0 1 1,1-4 35,2 3 0,5-5-27,3 2 0,7-4 122,4-4 1,3-3-25,1-4 0,0-2-36,-1-2 0,5 1-15,0-6 0,4 0-136,0-7 0,-2 2 89,1-6 1,-3-1-140,4-6 0,-6 1 66,2-5 0,-7 0-104,-1-4 1,-1-1 76,1-3 1,-3 2-153,-4-6 1,-6 0 0,-2-7 0,-3 2 32,-1-2 1,-6 2 60,-6 2 0,-5 5 25,-10 2 1,-2 4-132,-6 4 1,-4 8 62,-3 7 0,3 4-598,1 4 0,4 4 255,3 7 1,4 6-788,8 6 1,3 2 1286,5 2 0,4-1 0,2 9 0</inkml:trace>
  <inkml:trace contextRef="#ctx0" brushRef="#br1" timeOffset="85">13694 8965 12642,'-5'12'0,"-2"-1"0</inkml:trace>
  <inkml:trace contextRef="#ctx0" brushRef="#br1" timeOffset="86">23835 8052 8305,'0'-7'1594,"-1"1"-849,-3 2 165,3 3-594,-4-4 0,5 6-101,0 3 0,0 2 105,0 6 1,0 0 112,0 4 0,0 1-113,0 6 0,0 0 79,0 0 1,4 4-16,0-1 1,-1 1-107,-3-4 0,4 3-80,0 1 0,5 1 48,-2-1 0,0-3-88,0 2 0,0-3 43,0-4 0,2 2-91,-5-6 0,4 0-319,-5-4 0,3 1 111,-3-1-908,-1-4 1,3-1 47,-5-2-1944,0-3 2084,0 4 0,0-6-99,0-3 0,-2-1 917,-1-3 0,-4-7 0,-4 2 0</inkml:trace>
  <inkml:trace contextRef="#ctx0" brushRef="#br1" timeOffset="87">23835 8052 8050,'0'-12'982,"0"6"0,0 0 443,0 2-950,0 3 1,2-5-36,1 6 0,0 0-153,5 0 0,-1 0 109,5 0 1,-4 0-150,4 0 0,-3 0 0,6 0 0,3 0 14,1 0 1,0 0-30,4 0 1,-3 0-114,7 0 0,2 0 23,1 0 1,1-3-201,3-1 0,-6-1 64,6 1 1,-6 3-110,3-3 1,-6-1 24,2 1 1,-5-4-54,-3 5 1,2-1 59,-6 4 0,-4-4 63,-3 0 94,-5 0-63,2 4 118,-5 0-61,5 0 73,-4 0 3,4 0 115,-5 0-222,0 5 1,0 2 139,0 4 0,0 1-66,0-1 1,0 0 111,0 1 1,0 1-44,0 2 1,0 3-35,0 4 1,0 1-72,0 0 1,0 1-118,0 3 0,1-3-39,3 3 0,-3 1 106,3-2 1,1 5-54,-1-5 1,0 5 54,-4-5 1,1 1-151,3-4 1,-3 0 111,3 0 0,-3-4-79,-1 0 1,0-5 120,0 1 0,0-3 222,0 0-74,0-1-124,0 1-41,0-6 55,5-1 296,-3-5-254,3 0 302,-5 0-483,-5 0-368,3 0-161,-3-5 264,0 4 85,-1-4 1,-6 1 92,1 0 0,0 0-60,-1 4 1,1 0 46,-1 0 0,0 0-6,-4 0 0,3 0 56,-7 0 1,5 0 15,-4 0 1,0 0 128,-4 0 0,4 0-88,0 0 1,0 0 123,-4 0 0,-3 0-94,-1 0 0,0 0 87,5 0 1,-5 0-59,0 0 1,4 0 25,4 0 0,5 0-80,-1 0 1,3 0-298,0 0-1028,6 0 501,1 0-1703,5 0 1411,5 0 1162,1 0 0,11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6:42.528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10290 5322 8111,'0'-7'2395,"0"-1"-2114,0 5 1,1-2 339,3 5-631,-2 0 63,3 0 1,-4 5-134,3 3 93,-3 2 1,4 5 115,-5 1-319,0 4 152,5-2 0,-4 8 87,3 1-126,-3 5 59,-1-8 1,4 8 83,0-6-36,0 1 0,0-8 27,-1 0 1,3-5 18,-3 1-45,-1-2 143,3-7-84,0 4 5,-4-8 238,4 3-138,0-5 0,-4-5-15,3-3 1,3-4 155,0-3 1,2-4 15,-1-7-139,7 1-85,-7-8 1,12 4-85,-5-5-20,5 0 1,-2-4-254,5 0-9,0 0 0,1-2 297,3-2-1811,-3-2 1574,4-2 1,-5 2-97,-1 2-120,6-2 204,-4 3 0,4 0-1036,-5 3 873,0 3 256,-5 6 0,2-2-195,-5 8 111,1 3 295,-5 9-464,0 4 1047,-4 2-928,-2 5-92,-15 10 323,2-2 0,-19 18 0,3-1 0</inkml:trace>
  <inkml:trace contextRef="#ctx0" brushRef="#br0" timeOffset="1">10233 6396 8068,'0'-12'511,"0"6"24,0-4 266,0 8-560,0-3-66,0 5 0,4 3 3,0 5 0,3 0 23,-3 11 1,4 1-76,-4 2 37,-1 1 0,1 4 162,0 0-307,0-1-3,1-3 1,-4 0 193,3 0-308,2 0 99,-4-6 1,6 0-42,-4-6-13,0 1 184,1-6-96,-4-1 112,10-5 146,-5 0 1,1-6-72,1-6 1,0-4 26,3-7 1,2-5-55,2-2-92,-2-3 1,12-11-99,-2-1 0,6-3-121,-2 2-159,5 0 1,-3 0 119,5 1-1454,0-1 1504,-5 0 1,3 6-234,-5 2 198,-6 2 0,1 3-28,-3 3-188,-3 2 186,6 10 1,-9-2 153,2 5-426,-2-1 401,-2 5 0,1 5-1432,-1 2 2037,-5 2-563,-1 2 0,-5 6 0,0 0 0</inkml:trace>
  <inkml:trace contextRef="#ctx0" brushRef="#br0" timeOffset="2">10290 7675 7914,'0'-7'503,"0"2"-174,0 5 55,0-5 39,0 4-259,0-9 1,-1 9 311,-3-3 54,3 3-455,-4 1-109,5 5 253,5 1-314,-4 5 138,9 1 0,-7 1 120,4 2-393,-4 3 196,7 4 0,-4 1 88,6 0-146,-1 0 45,-4 5 0,2-4 111,-6 3-29,6-8 1,-8 1 25,3-5 0,-1 0 52,1-3 252,-3-6-266,4 4 269,-5-8 399,0 3-472,0-21-177,5 7-12,6-22 0,3 9-90,5-12 7,6 2 0,4-13-210,5-1 0,-16 19 0,0-1 138,0-2 1,2-1-714,-1-2 0,2 0 531,2 4 0,0 0 171,-3-4 0,1-1 1,1 3-1,0 0-9,-1-2 1,0 1-122,-2 0 0,1 2 51,0 3 1,0 2-1,-2-2 1,0 0-123,17-18 26,1-4 91,-12 14 1,1 1-539,-6 7 68,-10 8-443,6 2-463,-14 11 1670,-1 6 1,-11 17-1,-7 7 1</inkml:trace>
  <inkml:trace contextRef="#ctx0" brushRef="#br0" timeOffset="3">10279 9045 7926,'0'-7'-707,"0"-1"472,0 6 735,0-9-266,0 10 0,0-5 46,0 2 301,0 3 58,0-4 653,0 5-1254,5 0 0,-3 5 53,6 2 1,-2 7-79,2 2 1,2 3 25,-2-4 0,1 6 101,-2 2 0,3 0-119,-2 4 1,-2-3 67,2-1 0,-6-2-79,2-2 1,-1 2 103,1-6-155,-3 0 104,4-4 1,-5-3 191,0 0 135,0-6 42,0 3-242,0-15 1,5-3-25,3-9-129,2-6 78,6-2 1,7-9 122,8-3-1994,7-7 1757,-18 23 0,0 0 0,3-2 0,0 0-124,0 1 1,0 1-84,-3-2 1,0 0-1,4 2 1,0 0 165,0-3 1,-2 1 0,0 1-1,-1 2-303,17-25 202,-2 3 1,1 7-75,-3 1 0,2 5 20,-10 4-37,-4 2 73,-6 5 1,-1 4-28,1 0-684,-6 5 141,0 3 474,-9 0 255,4 10 0,0 6 0,2 8 0</inkml:trace>
  <inkml:trace contextRef="#ctx0" brushRef="#br0" timeOffset="4">10336 10142 7943,'0'-12'0,"0"5"164,0-1-63,0 6 319,0-4 1036,0 6-1433,5 0 39,-4 6 0,8 4 96,-5 5 0,5 5 12,-2-1 1,2 8-121,-1 3-95,7 3 171,-7-3 0,8-1-235,-4-3 64,-1-2 1,1 1-45,-1-6 1,0-2 211,1 2-56,-6-2 119,4-6-152,-8 1 1,3-1-10,-5 1 280,5-6-203,-4-1-1,4-5 439,-5 0 1,0-6-36,0-6-211,0 1-149,0-16 0,1 3 19,3-10 5,8-6-292,5 0 1,7-12 26,3-5 1,-12 26 0,1 0-101,2-4 1,2 1 0,-1 1-1,1 0 155,1 3 0,0-1 0,1-2 0,1 0 7,0 2 1,0 1-86,2 0 1,1-1 51,0 2 0,0 1 0,-1 2 0,1 1-124,19-20 1,-4 4 48,-3 3-556,-7 8 433,-4 7 0,-10 6-178,-6 6 443,1 5 0,-6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8.24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12095" units="cm"/>
      <inkml:brushProperty name="height" value="0.12095" units="cm"/>
    </inkml:brush>
  </inkml:definitions>
  <inkml:trace contextRef="#ctx0" brushRef="#br0">2079 6875 8158,'0'-11'0,"0"3"331,0 1 223,0 4 62,0-7-16,0 9 259,0-4-350,0 5-419,0 5 1,0 1-43,0 6 134,0-1 0,0 5 38,0 3-145,5 3 80,-4 1 0,5 0 46,-2 0-168,-3 4 72,4-2 1,-3 3 12,2-6 1,-3 2-17,3 3 0,-3-3 0,0 3-91,3-3 108,-3-1 1,4-5-136,-5-3 0,0-1 0,0 0-95,0 1 277,0-5-614,5 0 37,-3-8-568,3 3 398,-5-5-544,0 0 0,-2-4 210,-1 0 1,0-5 914,-5 2 0,1-4 0,-5 0 0</inkml:trace>
  <inkml:trace contextRef="#ctx0" brushRef="#br0" timeOffset="1">2010 6875 8278,'5'-11'278,"-2"3"92,4 1 1,2 3 449,6-4 0,-1 1-293,5-5 1,0 2-187,4 2 0,1-2-15,3 3 0,-3-2-72,3 1 1,-3 3-141,-1 5 1,0 0 103,-1 0 0,-3 0-198,1 0 0,-7 1 9,3 3 0,-4 3-177,0 4 67,-1 0 0,-4 1-30,-4-1 1,-1 6 170,-2 2-273,0 2 251,0-3 0,-5 4-165,-3-3 0,-3 2 45,-5 2-12,4 0 98,-10-5 1,4 3-16,-5-2 181,1-2-172,-1 4 1,0-8 41,0 2 1,0 2 238,0-2-261,1 0 32,4-3 1,1-1 71,6 1-51,5-6-31,-5 4 1,10-7 25,-3 4 0,4 0 144,4 0 0,2 2 49,6-5 0,4 5 156,3-2 1,3 0-182,1 0 1,3-3 61,1 4 0,4-6-266,-5 2 0,5 1 73,-5-1 0,1 4 20,-4-5 0,-2 5-67,-2-4 1,2 3-439,-6-3 121,0 0-446,-8 1-824,3-4-983,-9 4 1044,4-5-1286,-5 0 2756,-5 0 0,-1 0 0,-6 0 0</inkml:trace>
  <inkml:trace contextRef="#ctx0" brushRef="#br0" timeOffset="2">2901 6830 8084,'0'-12'117,"0"1"1032,0 4-54,0-3-690,-5 9 1,4-3-301,-3 8 1,2 0 143,2 7 1,-3-1-122,-1 9 0,-5 1 107,1 2 0,-2 5-140,-1 0 1,1 4 29,2 0 1,-6 2-16,3 1 0,0 0-155,4 1 0,1-5 29,-2 1 1,-1-7-38,5-2 0,0 0 92,4-7 0,0 1-412,0-5 115,0-5-976,0-1-1945,0-5 2020,0-5 1159,0-1 0,0-11 0,0 0 0</inkml:trace>
  <inkml:trace contextRef="#ctx0" brushRef="#br0" timeOffset="3">2912 6727 8152,'-6'-6'1010,"1"0"0,5 12-268,0 1 0,0 5-273,0 3 1,5-1-67,3 5 1,2 0-113,1 4 1,2 0-76,2-1 1,-1 5 18,5 0 0,-4 1-115,4-2 1,-3 0 49,3 4 1,-4-5 47,4 2 0,-5 1-109,1-1 1,-2-3 24,-2-1 1,1-7-128,-1 7 1,-1-7 111,-2 3 0,1-5-277,-6 2 0,1-7 94,-4-2 1,2-3-817,1 4-94,-1-6 0,1 3 480,-6-5 1,-4 0-777,-4 0 1,-1 0 595,1 0 1,-2-4-874,-2 1 1547,2-6 0,-8 2 0,3-4 0</inkml:trace>
  <inkml:trace contextRef="#ctx0" brushRef="#br0" timeOffset="4">2752 7252 8084,'0'-6'1089,"0"-4"0,6 8-539,1-1 0,5-2 114,3 1 1,3 0-228,4 4 0,2-4-274,3 0 1,-3-1 100,3 1 1,1 2-538,-2-6 1,1 5 253,-4-5 1,0 5-299,0 0 1,-4 1-2662,0 2 2978,-5 0 0,2 0 0,-4 0 0</inkml:trace>
  <inkml:trace contextRef="#ctx0" brushRef="#br0" timeOffset="5">3689 6818 8110,'0'-7'0,"0"-1"1113,0 5-7,0-2-682,-5 5 0,4 2-210,-3 1 0,3 9 23,1 7 1,0 3 30,0 0 0,0 2-16,0 3 1,0-3-153,0 3 1,0 1 14,0-2 1,0 4-118,0-8 0,0 6-84,0-9 0,0 4 103,0-8 1,0 1-287,0-5 1,0 1 10,0-1-489,0-5 290,0-1-3385,0-5 2892,-6-5 950,5 4 0,-14-14 0,2 2 0</inkml:trace>
  <inkml:trace contextRef="#ctx0" brushRef="#br0" timeOffset="6">3323 6841 8189,'6'-6'0,"-5"-4"0,10 7 613,1-5 1,4 5-123,7-5 0,5 4 46,2-3 0,6-1-8,6-3 1,1 0-281,10 4 0,-3-3-61,3 2 0,-5-1 57,2 2 1,-7-4-194,-1 4 0,-9 0 100,1 0 1,-6 3-110,2-4 1,-6 5 16,-1-5 0,-5 5-26,-6 0 1,-1 1-171,0 2 186,-4 0-5,3 0 0,-9 2-23,3 1 107,-3-1 0,-1 4-77,0-2 0,0-2 168,0 6 0,0 0-66,0 3 1,0 0-21,0 1 1,-4 1-27,1 2 1,-1 3 26,4 4 0,-4 3 5,0 1 1,0 3-14,4 6 1,-3-1-118,-1 0 0,0-3 93,4-1 1,-4-5 23,0 2 1,1-3-26,3-1 0,0-5 141,0-3 0,3-2-250,1-2 1,0 1 250,-4-1-698,5-5 210,-4 4-1244,4-8 702,-5 3-3835,0-5 2142,0-5 2479,-5-2 0,-1-4 0,-5 0 0</inkml:trace>
  <inkml:trace contextRef="#ctx0" brushRef="#br0" timeOffset="7">4477 6818 8157,'-1'-6'1026,"-3"2"-132,3 3-259,-10-4 0,5 3-181,-5-1 0,1 6-63,2 5 0,-6 2-149,3 2 1,-3 4 162,2 3 0,1 3-119,-1 1 1,1 1-16,0 2 0,3 2-49,0 3 1,6 0 1,-2-4 0,4 4-203,4-5 1,2 0 161,6-7 1,0 1-77,3-5 0,3 0 21,5-3 0,1-6-111,3-2 1,-2-3 93,6-1 1,-5 0-220,5 0 1,-5-5 18,5-2 1,-6-4-151,2 0 0,0-4-46,-5 0 1,2-6 126,-8 2 1,3-2-83,-4-2 1,-5-4 97,-6 0 1,-3-4-110,-1 0 1,-1 0-10,-3 0 0,-7-2-113,-8 3 1,-4 6-60,-4 1 1,1 7 167,-9 1 0,4 8-403,-8 3 1,5 3 165,4 1 0,3 1-1010,8 3 1511,-3 2 0,10 5 0,-5 1 0</inkml:trace>
  <inkml:trace contextRef="#ctx0" brushRef="#br0" timeOffset="8">5196 6761 8048,'-6'-5'4,"0"4"-128,2-3 1,1 1 286,-4 0 1,3 1 203,-4-1 0,6 0 311,-2-1-150,3 3 263,1-4-187,0 5-446,0 5 1,4 1 66,-1 6 0,1 0 14,-4 4 1,0 1-102,0 6 0,0 5 59,0 3 0,0 2-137,0 1 0,-4-1 70,1-3 0,-5 3-270,4-2 0,-1-3 90,1-2 0,3-2-66,-3-1 1,3-5-119,1-3 1,0-2-458,0-2-200,5-4-572,-4-2-348,9-5 918,-8 0 893,3-5 0,0-2 0,1-4 0</inkml:trace>
  <inkml:trace contextRef="#ctx0" brushRef="#br0" timeOffset="9">5082 6807 8068,'12'-12'1124,"-1"2"-697,1 3 0,-1 2 200,0 5 0,2 1-175,2 3 0,-1 2 8,5 5 1,-3 2-77,3 2 0,0 3-136,3 5 0,1 0-15,0 0 1,0 3 14,0 1 0,-4 0 0,0-5 0,-4 0-15,4-3 1,-5 1 14,1-4 0,-2 3 0,-2-4 0,1-1-15,-1-7 1,-1 4-995,-2-4 1,2-1-749,-2 2 1108,-3-5 0,1 2-406,-2-5-1430,-3 0 934,4 0-620,-5 0 1923,-5 0 0,-1-5 0,-5-2 0</inkml:trace>
  <inkml:trace contextRef="#ctx0" brushRef="#br0" timeOffset="10">5573 6681 8217,'0'-11'0,"0"3"1047,0 1-183,0 4 216,0-2-172,0 5-495,0 10 0,0-1-134,0 10 1,0 0-25,0 4 1,0 5-74,0 2 1,2 3-1,1 2 0,-1 3-136,2 0 1,-3-2 61,-1-5 1,0 1-126,0-6 0,0 1 46,0-4 0,0-2-77,0-2 0,0-2-91,0-6 0,0-3-473,0 0-1441,0-6 1037,0 3-643,0-5 816,5 0 843,-4 0 0,9-5 0,-3-1 0</inkml:trace>
  <inkml:trace contextRef="#ctx0" brushRef="#br0" timeOffset="11">5950 6681 8187,'0'-11'642,"0"4"1,0 4-61,0 6 0,-4 4 23,1 4 0,-6 6-170,1 2 0,-2 7-134,-1 5 0,-1 2-184,1 1 1,-1 2 127,1 2 0,-1-3-223,1 3 1,1 0 94,2-3 1,-2-4-29,3-8 1,1-1-79,3-3 1,-2-3-402,1-4-1012,0-1 745,4-5-1299,0 0-911,0-6 2867,0-6 0,5 0 0,1-5 0</inkml:trace>
  <inkml:trace contextRef="#ctx0" brushRef="#br0" timeOffset="12">5939 6658 8202,'0'-17'2045,"0"0"-736,0 11-359,0 1-478,0 20 1,4-1-18,-1 13 0,6 0-136,-1 0 0,6 6-184,1 1 0,2 1 142,-2 3 1,-1 1-226,5-1 0,-4 0 77,4-4 1,-5-1-89,1-2 1,-1-3-35,2-5 1,-8-4-170,4 0 0,-3-5-22,2 1 1,-1-6-396,-2-2-190,2 1 350,-9-2-1561,9-1 830,-8-5 35,-2 0 1,-7 0 103,-4 0 1011,-6-5 0,0-1 0,-6-5 0</inkml:trace>
  <inkml:trace contextRef="#ctx0" brushRef="#br0" timeOffset="13">5779 7104 8145,'-6'0'2322,"1"-5"-1854,5 3 1,5-3-101,2 5 0,5-3-85,3-1 1,3-1-53,4 1 0,4 1 10,4-4 0,1 3-445,7-4 1,-3 1-151,0-5 0,-2 5-507,-3-1 1,2 2-481,-6-2 0,1-1 175,-4 5 1166,0-5 0,0 8 0,-1-4 0</inkml:trace>
  <inkml:trace contextRef="#ctx0" brushRef="#br0" timeOffset="14">6419 6693 8149,'0'-12'264,"0"5"646,0-1-430,0 5 1,0-3 300,0 2-331,0 3 1,0-3-125,0 8 0,0 4 31,0 7 0,0-1-116,0 5 1,1 1-25,3 7 0,-3-2-51,3 6 1,-3-1-151,-1 4 0,0-1-165,0-2 0,0 2 103,0-3 0,0-2-189,0-1 1,0-3 89,0-1 0,0-2 89,0-2 1,-1-3 56,-3-9 174,3 3-18,-4-3 317,5-1 23,0-1-261,5-5 0,1 0 115,5 0 1,1 0-39,-1 0 1,2 0-103,2 0 0,3 0-24,5 0 0,1 0-152,2 0 0,-1 0 56,1 0 0,-2-4-82,-1 1 0,-4-1-664,0 4 1,-5 0 344,1 0 1,-2 0-3036,-1 0 3345,-1 0 0,0 0 0,1 0 0</inkml:trace>
  <inkml:trace contextRef="#ctx0" brushRef="#br0" timeOffset="15">7252 6670 8118,'0'-7'770,"0"1"-46,0 2 69,0 3-75,0-4 1805,0 5-2452,5 5 0,-3-2 121,1 4 1,-1-3-1010,-2 4 187,0-6 71,0 8 1,0-7-2546,0 4 3104,0-4 0,0 7 0,0-4 0</inkml:trace>
  <inkml:trace contextRef="#ctx0" brushRef="#br0" timeOffset="16">7287 7047 8069,'-7'5'314,"-3"1"1,9 2 21,-3-1 0,3-3 816,1 4-172,0-6-61,0 8 83,0-8-283,0 3-3289,0-5 2570,5 0 0,1-5 0,6-2 0</inkml:trace>
  <inkml:trace contextRef="#ctx0" brushRef="#br0" timeOffset="17">8337 6339 8248,'0'-12'155,"0"1"0,1 1 555,3 2-144,-2-2-239,3 9 1,-5-6 174,0 3-96,0 3-219,0-4 0,3 6-130,1 3 0,1-1-13,-1 4 0,-3 1 14,3 3 1,-3 2 18,-1 2 0,2-1 82,2 5 1,-3 4-58,3 4 1,-3-1 13,-1-3 0,0 0-52,0 0 1,0-2 8,0-1 0,0 0-2,0-5 0,0 0 202,0-3-53,0-1-9,0 1 20,0-6 104,0-1-115,0-5 47,0-5 1,0 2-207,0-4 0,0-1-148,0-3 0,0-1-163,0 1 1,4-2 95,0-2 1,-1 2-170,-3-2 1,4-1 78,0 0 1,4-3-21,-5 4 1,6-4 17,-1 4 1,2-6 22,1 2 0,2 2 123,2-2 1,-2 5 3,2-2 1,2 4 147,-2 0 1,1 2-100,0 3 1,-4-2 289,4 5-231,-4 0 1,0 4 135,-1 0 1,-3 1-97,-1 3 0,0 0 155,0 7 0,2-2-88,-5 6 1,0 3-37,-4 1 0,0 3 11,0 1 1,0 0-26,0-1 0,-1 1-84,-3 0 0,3 0 80,-3 0 1,2-4 5,2 0 0,0-5 33,0 1 263,0-2-151,0-2 35,0 1 46,6-6-93,-5-1-1045,9-5 460,-9 0-2690,4 0 3071,-5 0 0,0 0 0</inkml:trace>
  <inkml:trace contextRef="#ctx0" brushRef="#br0" timeOffset="18">8314 6853 8186,'-6'0'1172,"1"0"360,5 0-1042,0-6-225,0 5 0,5-4 52,3 5 1,2 0 52,1 0 0,6 0-80,2 0 1,2 0 119,2 0 1,5 0-173,3 0 1,2-1 6,1-3 0,-1 3-86,-3-3 0,3 3 47,-2 1 0,2-4-116,1 0 1,-1 0 125,-3 4 0,2-4-374,-5 1 0,-1-2-210,-3 1 1,-4 2 44,0-1 1,-5 1-591,2 2 1,-8 0-41,0 0-1872,-5 0 2059,2 0 0,-8 0 766,-5 0 0,-4 11 0,-11 1 0</inkml:trace>
  <inkml:trace contextRef="#ctx0" brushRef="#br0" timeOffset="19">8474 7344 8073,'7'-5'217,"-2"2"244,-5-5 438,5 6-208,-4-8 229,4 3-564,0-4 1,-4 3-86,3 1 1,-4 4-69,-4-1 1,2 3-1,-6 1 1,1 0-156,-5 0 1,-3 1 88,0 3 0,-4 3-89,4 4 1,-4 0 49,3 1 0,-3 3-178,4 0 0,0 2 50,3-2 1,2-2-154,3 2 1,-2 1 25,5 0 0,0-1 9,4-4 1,0 1 53,0-1 1,0 1 44,0-1 1,5 0 37,3 1 1,2-5-35,1 1 0,6-5 177,2 0 0,1 2-96,-1-1 1,3 0 222,-3-4 1,2-4-57,2 0 0,0-4-141,0 0 0,-4-2-226,0-2 0,-5 1 172,1 0 1,-2-1-612,-2 1 1,-1-1 260,-2 1 0,-3-2-826,-5-2 1,0 2 1167,0-2 0,0-3 0,0 0 0</inkml:trace>
  <inkml:trace contextRef="#ctx0" brushRef="#br0" timeOffset="20">8554 7012 8029,'-5'-11'363,"4"0"69,-4-1 0,6 5 1478,3-1-757,-3 5-298,4-2-659,-5 5 1,4 2 32,0 1 1,0 4 35,-4 4 1,3 2-46,1 2 0,0 2-54,-4 2 0,0 2 37,0-2 1,0 4-148,0 4 0,0-3-71,0 2 0,1 2 65,3-1 1,-3 1-15,3-1 0,1-3 85,-1 2 1,1-5 4,-1-2 0,-1-5-22,4 1 1,-4-2 79,0-2-212,-1 0 0,-2 1 139,0-1-1019,5-4 450,-4-2-1570,4-5 899,-5 0-2013,0-5 3142,0 3 0,0-3 0,0 5 0</inkml:trace>
  <inkml:trace contextRef="#ctx0" brushRef="#br0" timeOffset="21">9925 6658 8239,'0'-6'-75,"0"-4"287,0 9 513,0-10-193,0 10 445,0-4-633,0 5 0,0 5-117,0 3 0,0 3 33,0 4 1,4 3-17,-1 5 1,1 1-102,-4 3 0,4-3 82,0 3 0,0-3 25,-4-1 1,3 3-27,1 1 0,0-4-56,-4-4 1,4-4 7,0 4 1,1-5 169,-2 1-244,-1-2 1,4-3-130,-2-2 238,-3 2-1773,4-9-3600,-5 4 3149,0-5 1030,-5 0 983,4-5 0,-9-1 0,3-6 0</inkml:trace>
  <inkml:trace contextRef="#ctx0" brushRef="#br0" timeOffset="22">9890 6898 8239,'0'-6'210,"6"1"1,0 5 274,5 0 0,1 0 27,-1 0 1,6 0-102,2 0 0,2 0 80,2 0 1,1 0-84,3 0 0,-3 0-113,3 0 0,-3 0-122,-1 0 0,-1-1 0,1-3 1,-4 2-449,0-1 1,-5 0 246,2-1 1,-4 3-1113,0-3 1,-5-1-1,1 1-215,-6 1 1,2 3 1354,-8 0 0,-2-6 0,-5 0 0</inkml:trace>
  <inkml:trace contextRef="#ctx0" brushRef="#br0" timeOffset="23">9948 6658 8239,'6'-11'0,"8"5"0,-3 2 0,5-3 513,-1 0 0,3 2 128,4 1 1,2-1-190,3 1 0,-1-4-271,4 5 1,-1-1 84,2 4 0,0-4-198,-4 0 0,0 0 116,-5 4 1,1 0-761,0 0 1,-4 0 386,0 0 0,-5 0-1737,1 0 1926,-2 0 0,-1 5 0,-1 2 0</inkml:trace>
  <inkml:trace contextRef="#ctx0" brushRef="#br0" timeOffset="24">10701 6681 8003,'-6'0'359,"-4"0"1,4 0-5,-6 0 0,4 1 170,1 3 0,-5 3-110,-3 4 0,-1 4-131,0 1 1,3 5-112,-7 2 1,7 0 53,-3 3 0,7-1-189,2-3 1,4 5 93,-1 0 1,3-1-30,1-3 1,5-4 56,3 0 0,2-4-202,1 4 0,5-5 167,-1 2 0,5-5-8,-1-3 1,4 1 57,4-6 1,-3 1-48,3-4 0,-2 0-162,2 0 1,-3-5 113,2-2 0,-2-4-193,-1 0 0,0-2 16,0-2 1,-2 1 80,-1-5 0,-4 0-112,-5-4 0,0 3-69,-4-3 1,-2 3-229,-5-7 0,-5-1 165,-2 1 1,-5 1-221,-3 3 0,-4 4 160,-8 0 1,-1 6-175,-2 2 1,-3 1 82,2 6 1,4 0 73,0 4 1,7 4-178,1 0 0,5 6 514,-2 1 0,4 1 0,0 4 0</inkml:trace>
  <inkml:trace contextRef="#ctx0" brushRef="#br0" timeOffset="25">11170 6761 8050,'-7'-11'0,"3"-1"0,-2 6-36,5-4 36,-4 3 0,5 0 0,0-1 1603,0 6-369,0-3 133,0 5-1178,0 5 1,0 5 28,0 5 1,0 7-59,0 0 1,0 1 70,0 4 1,0 1-137,0-1 0,0 0 62,0 0 0,0-3-294,0 3 1,0-4 43,0-4 0,0 1-208,0-5-606,0 1 687,0-5 1,0-3-766,0-1 418,0-4-2446,0 2 3013,0-15 0,-5 2 0,-2-8 0</inkml:trace>
  <inkml:trace contextRef="#ctx0" brushRef="#br0" timeOffset="26">11067 6704 8050,'0'-11'521,"4"-1"-275,-1 1 1,6-1 191,-1 1 0,6 1-68,1 2 1,4-1 101,-4 5-1,6-3-104,-2 3 1,2 0-51,2 4 0,-1 0-125,-3 0 0,2 2-123,-2 1 1,3 0-116,1 4 1,-5 1 116,-3 4 0,1-1-214,-1 0 0,1 1 127,-5-1 1,-5 1-232,-2-1 0,-2 4 60,-2 1 1,-2 3 49,-2-4 0,-3 5 46,-8-1 0,1 3 48,-5 1 0,0-1 27,-4 1 1,0 0 2,0 0 1,2 0 118,1 0 0,0-4-126,5 0 0,4-5 157,3 1 1,5-2-113,0-2 209,1 0 0,2 1 31,0-1 1,5-4 24,3-4 0,6 0 24,1 1 1,5-3 157,0 3 0,1-3-434,2-1 1,-3 0 128,3 0 1,-5 0-991,8 0 0,-8 0 470,5 0 0,-3 0-2497,3 0 2850,-5 0 0,4 5 0,-5 1 0</inkml:trace>
  <inkml:trace contextRef="#ctx0" brushRef="#br0" timeOffset="27">12255 6693 8178,'0'-12'-583,"0"1"1204,0-1 1,0 5 275,0-1 356,0 6-293,0-3-447,0 5 0,0 6-256,0 5 0,0 2-10,0 6 1,0 1 15,0 7 0,0-2-191,0 6 0,0-5 170,0 5-260,0-6 1,0 4 0,0-3 173,0 0 1,0 1-262,0-4 0,0-4 20,0 0 0,0-5-35,0 1 0,0-2-1141,0-2 614,5 1-467,-4-1 1,4-3-176,-5-1-697,0-4 1986,5 2 0,-4-10 0,4-1 0</inkml:trace>
  <inkml:trace contextRef="#ctx0" brushRef="#br0" timeOffset="28">12494 6704 8275,'0'-11'-10,"0"4"1053,0-3-470,0 9 0,0-3-43,0 8 0,0 2 184,0 6-526,0 4 0,0 2 249,0 5-67,0 0-191,0 4 0,0 0-263,0 7 104,0-7 80,0 11 1,0-14-251,0 3 100,0 2 2,0-10-246,0 8 237,0-15 0,4 5 94,0-6-988,0 1 349,-4-6-214,0 4-201,5-8 383,-4 3 1,6-5-1039,-4 0 1672,-1 0 0,3-5 0,-5-2 0</inkml:trace>
  <inkml:trace contextRef="#ctx0" brushRef="#br0" timeOffset="29">12494 6750 8168,'2'-10'749,"2"2"-256,-3-2-126,4 9 1,0-5 469,3 6-370,2 0 0,2 9-119,4 3 1,-2 6-56,5-3-49,-5 5-206,12-2 0,-7 5 188,8 0 0,2-1-111,2 1 0,0 0 83,0 0 1,0-4-167,-4 0 1,0-5-13,-4 1 0,-2-2 1,-2-2 0,1-3 98,-4-1 0,-1 0-390,-4 0-893,1-1 595,-6-1 200,4-4-1706,-8 4 1488,3-5 0,-10 0-1229,-3 0 1816,3 0 0,-10-5 0,2-1 0</inkml:trace>
  <inkml:trace contextRef="#ctx0" brushRef="#br0" timeOffset="30">12997 6670 7997,'0'-12'566,"0"6"203,0 1 180,0 0-404,0 4-245,0-4 1,0 6-42,0 3 0,0 7-19,0 8 1,0 3-33,0 0 0,0 1 18,0 0 1,-4 5-166,0 3 1,-1-2-19,1 1 0,3-3-74,-3 3 1,3-6 37,1-1 0,0 0 59,0-4 1,0-2-203,0-2 1,0-2 47,0-2 0,1-1-563,3-2 0,-3-2-48,3-2-379,3-3 1,-5 4 1077,6-5 0,-1 0 0,5 0 0</inkml:trace>
  <inkml:trace contextRef="#ctx0" brushRef="#br0" timeOffset="31">13374 6658 8112,'6'-7'245,"-2"-1"138,-3 6-253,-1-3 0,2 5 1522,1 0-1104,-1 0 1,3 5-266,-5 2 1,0 8-25,0 4 0,0 4 0,0 4 0,0-2-31,0 6 0,0-5-109,0 5 0,0-2-147,0 2 59,0-4 41,0-4 1,0 0-72,0 0 1,1-5 77,3-3 0,-3-2-202,3-2 0,-2-3-68,2-1-1151,-3-4-59,5 2-589,-6-5 46,0 0 1944,0-5 0,-6-1 0,0-6 0</inkml:trace>
  <inkml:trace contextRef="#ctx0" brushRef="#br0" timeOffset="32">13157 6647 8094,'6'-11'-946,"4"4"0,-3-2 2028,4 5 0,2-3-377,2 3 1,3-1-107,5 1 0,1 3-175,2-3 1,4-1-240,4 1 0,-1 0 0,-3 4 1,3-3-103,-2-1 1,-3 0-75,-2 4 1,-2 0-349,-1 0 0,-1 0-902,-3 0 1,1 0 23,-5 0 1217,-4 0 0,-1 5 0,-4 1 0</inkml:trace>
  <inkml:trace contextRef="#ctx0" brushRef="#br0" timeOffset="33">13751 6681 8137,'0'-6'1571,"0"1"559,0 5-1566,0 5 0,0 2-252,0 9 0,0-2 33,0 5 0,0 0-90,0 4 1,0-1-81,0 1 1,0 4 79,0 0 1,1 0-211,3 0 0,-3-3-64,3 3 0,-3-7-115,-1-1 0,0-4 91,0 4 0,0-5-241,0 2 4,0-4 291,0 0 13,0-6-67,0-1 1237,0-5-1125,5 0 8,-4-5-75,10 4 0,-5-8 90,5 5 0,1 0-178,-1 4 1,4-1 69,1-3 1,4 3-87,-1-3 0,3 3 90,0 1 1,1-4-62,0 0 1,-1 1-70,-3 3 1,2-4-225,-2 0 1,-2-1-1251,-2 1 1177,3 3 1,-5-8-290,2 5 1,-8-1 186,-3 1 0,-3 2 541,-1-6 0,-10 0 0,-2-3 0</inkml:trace>
  <inkml:trace contextRef="#ctx0" brushRef="#br0" timeOffset="34">13728 6944 8039,'1'-8'478,"3"1"0,2 4-36,6-1 1,-1 2 40,1-2 1,0 3-102,3-3 1,3-1 185,5 1 1,0-5-334,0 2 1,3 0-6,1 0 1,0 3-575,-4-4 0,-4 6 273,0-2 0,-5-1-1030,1 1 1,-4-1-81,-3 1 1181,2 3 0,-9-9 0,4 3 0</inkml:trace>
  <inkml:trace contextRef="#ctx0" brushRef="#br0" timeOffset="35">13637 6681 8071,'6'-5'0,"5"3"537,1-6 1,0 4-58,7-3 1,4 4 61,4-1 0,5-1-198,-2 1 1,3 1-268,1 3 1,1-4-284,-1 0 1,-4 0 225,1 4-20,-11 0 0,7 5 0,-9 2 0</inkml:trace>
  <inkml:trace contextRef="#ctx0" brushRef="#br0" timeOffset="36">14710 6578 8065,'0'-6'-75,"0"0"345,0 2 39,0 3 40,0-4 554,0 0-503,0 3 0,-5-3-104,-3 5 1,-3 0-191,-4 0 127,2 5-78,-9 2 1,1 5 0,-7 2 203,-1 1-217,3 6 0,-7-3 135,3 4-47,2 1-70,-5 5 1,9-4-143,-3 3 1,4-3-82,4-1 0,3-4 62,5 0 0,4 0 0,3 4-58,3 0 16,1-1 1,1 1-127,3 0 139,3 0 1,9-5-1,3-2 103,3 1 0,2-5-56,2 4 1,0-7 87,4-2 0,-3-4 0,2 1 189,-1-3-159,4-1 1,-7-1-35,6-3-132,-6-3 0,3 0 132,-5-1-270,-1 1 1,0-5 4,-3 1 211,3-1-233,-10 1 0,4-2-45,-9-2 171,3 2 1,-8-3-31,1 4 1,-1 1 101,-2-1-63,-5 6-58,-2-4 48,-4 4 65,-6-1 0,3 2-86,-5 5 142,0 0 0,-2 0-123,2 0 57,-3 0-173,9 0 1,-7 0 26,5 0 111,-5 0-603,7 5 1,-4-2 25,6 4-226,5-4 481,1 2 1,1-4-259,0 3 621,0-3 0,9 10 0,2-5 0</inkml:trace>
  <inkml:trace contextRef="#ctx0" brushRef="#br0" timeOffset="37">15030 6658 8051,'0'-17'0,"0"1"333,-5 4-132,4 0 0,-5 5-20,6-1 915,0 5-208,0-7-216,0 9 113,0-4-73,0 5-480,0 5-167,0 1 0,0 11 190,0 2-23,0-3-362,0 6 181,-5-4 61,4 10 1,-4-4-276,5 2 1,0-1-170,0-3 1,0 1 240,0 0 0,0 0 0,0 0-103,0 0 22,0-6 179,5 5-21,-4-9 1,8 3 58,-5-4 1,5-5 276,-1 1-165,-3-1-161,5 0 0,-4-1 228,6-2 0,3-3-183,0 3 0,5-3 32,-1-1 0,-1-1-584,1-3 259,0 3 137,4-4 1,0 1 160,0 0-1390,-6-5 599,5 3-428,-9-5 696,3-1 1,-8 5-246,-1-1 722,-4 0 0,2-3 0,-5-1 0</inkml:trace>
  <inkml:trace contextRef="#ctx0" brushRef="#br0" timeOffset="38">14938 6818 8202,'12'-6'661,"-2"0"-366,-2 2 0,6 2 288,-3-1 0,4-2-101,1 1 0,1-1-207,6 1 0,0 3-198,0-3 0,0 1 124,-1-1 0,3 3-709,1-3 1,-2-1 362,3 2 0,-8-1-2026,-4 4 1168,3-5 1003,-5 3 0,-2-8 0,-6 4 0</inkml:trace>
  <inkml:trace contextRef="#ctx0" brushRef="#br0" timeOffset="39">14984 6533 8022,'7'-5'492,"3"0"-289,-3-3 1,9-1 0,3 4 540,2-1-248,7-2-275,1 2 0,5-4 184,1 2 0,-5 3 160,1 1-413,-1 3 1,3 1-1,-1 0 257,-2 0-180,-9 0-57,10 0 0,-15 1-35,6 3-54,-6-3 0,0 9 289,-4-2-385,-1-3 0,-1 5-127,-2-2 163,2-3-14,-9 5 150,9-4-177,-8 6 0,6 4 93,-4 3-51,0 3 0,0 2 5,0 3 51,-1-3 12,-3 9-240,0-9 229,0 9-4,0-9-324,0 9 173,0-9 0,0 3 9,0-8 0,0 1 1,0-5 76,0-1 0,4-1-3,0-2 1,0 1-153,-4-1-222,0-5-93,5 5 123,-4-10-744,4 4 716,-5-5 0,0-5-1220,0-3 788,0 3 409,0-5 1,0 4 0,0-6 385,0 1 0,0-6 0,0 0 0</inkml:trace>
  <inkml:trace contextRef="#ctx0" brushRef="#br0" timeOffset="40">15510 6613 8022,'0'-18'0,"5"1"358,2 6 0,7 0-58,1-1 0,6 2 183,-2 2 1,-1 2-88,1 2 0,-2 3-42,2-3 0,5 3 249,-5 1-382,6 0 0,-8 0 0,6 1-67,0 3 0,0-1 24,0 4 1,-5 1-178,-3 3 0,-3 2 97,0 2 1,-6-1-261,-2 5 1,-3 0 139,-1 4 0,-5 0-130,-2 0 1,-10 3-65,-6 1 0,0 1-18,-3-2 1,-2-1 55,1 1 0,-5-2 89,2-1 0,6 0 182,1 0 1,8-4-96,0 0 0,2-5 376,1 1-121,6 3 1,1-5 67,5 2 0,5-4 23,3-3 0,7 1-69,4-5 1,3 3 61,0-3 0,1 0-13,0-4 1,0 0-422,0 0 0,3 0 113,1 0 1,0 0-768,-4 0 1,-4 0 423,0 0 0,-5 0-2458,1 0 2785,-2 0 0,-2 0 0,0 0 0</inkml:trace>
  <inkml:trace contextRef="#ctx0" brushRef="#br0" timeOffset="41">16652 6715 8062,'0'-11'1241,"5"0"-427,-4-1 230,4 6-289,-5-4-586,5 8 1,-4-1 77,3 6 1,1 4 209,-1 4-302,0 1 0,0 4 1,-1 3-35,0 3 0,2 1-56,-1-1 1,1 1 72,-1 0 0,-2 0-233,6 0 1,-6-4 65,2 0 1,1-5-140,-1 1 188,0-2 1,-3-3-52,3-3 118,-3-1 393,4-6-279,-5 0 0,0-6-123,0-1 1,0-3-109,0-2 1,0 1 95,0-1 0,2-4-183,1-3 1,3 1 121,1-1 1,5 0-226,-1-4 1,0 0 50,5 1 0,1-1-95,2 0 0,-2 5 89,-2 3 1,2 0 151,-2 3 0,0 0 56,-3 8 1,-1 0-130,0 4 1,1 0 229,-1 0 0,-3 5-55,-1 3 1,1 6 114,4 1 0,-5 5-85,1-1 1,-6 3 41,2 1 1,1 3-80,-1 1 1,0 1-126,-4-2 0,1-3 19,3 0 0,-3-1 76,3-7 0,1 0-453,-1-3 0,0-1 170,-4 0 0,3-3-731,1 0 1,0-5-142,-4 5 1113,0-5 0,5 7 0,1-4 0</inkml:trace>
  <inkml:trace contextRef="#ctx0" brushRef="#br0" timeOffset="42">17337 7047 7945,'0'-7'1259,"0"2"204,0 5-1002,0 5 1,0 2-92,0 4 1,0 4-122,0 1 0,0 4-195,0-1 0,0 1 111,0-1 1,0 3-140,0-3 0,0-1-881,0 1 0,0-5 523,0 1 0,0-2-2114,0-2 2446,0 0 0,-5 1 0,-2-1 0</inkml:trace>
  <inkml:trace contextRef="#ctx0" brushRef="#br0" timeOffset="43">18045 6795 8143,'0'-6'324,"0"-4"1,0 7 283,0-4-111,-5-1 0,2 1 421,-4-1-589,-1 5 0,-5-5-21,-2 4 0,1 0-68,-5 4 1,4 1 93,-4 3 0,0 2-78,-4 6 0,-2-1-118,2 1 0,-3 0 118,7 3 0,3-2-292,1 2 0,3 2-85,5-2 1,-2 4-49,5-4 0,0 1 117,4-5 0,5 0-99,3 1 0,6-2-5,1-2 1,5-3 71,-1-5 1,3 0 129,1 0 0,3-2-80,1-1 1,0-5 159,-4-7 1,-4 2-113,0-2 0,-5-3 8,1-1 0,-4-1-15,-3 1 0,1-7-8,-5 4 1,-1-5-40,-3 0 1,0-2 41,0-5 1,0-4-149,0 0 0,-1-2 63,-3 2 0,2 1 20,-6-4 1,6 8 68,-2-2 1,1 12 141,-1 1 1,3 5-9,-3-2 1,-1 9-131,2-1 294,-1 2-203,4 2-181,0 2 1,4 10 90,-1 3 1,5 7-18,-4 4 0,3 4 34,-3 4 1,5 2-6,-1 5 1,-2-2 110,2 2 0,-5-2-113,5 6 1,-4-3 176,3 0 0,-4-5-93,1 1 0,-3-2 14,-1 1 1,0-2-19,0-5 1,0-1-154,0-3 1,0 1-67,0-5 0,0 0-601,0-3-298,0-1 92,0 1 0,0-5-1972,0 1 2897,0-6 0,5 9 0,1-5 0</inkml:trace>
  <inkml:trace contextRef="#ctx0" brushRef="#br0" timeOffset="44">18433 6624 8053,'-11'0'147,"3"-4"316,1 0 167,4 1-325,-2 3 1,6 0-29,3 0 0,2 0 115,6 0 0,-1-4-78,1 0 0,4-4 28,3 5 0,3-2-111,1 1 1,3 2 45,1-1 0,0-2-46,-5 1 1,1-1-114,0 1 0,-4 3-77,0-3 1,-1 1-325,1 0 1,-3 1-1584,-4-2 1014,-1 3-1787,1 1 1411,-6 0 1228,-1 5 0,-10 2 0,-1 4 0</inkml:trace>
  <inkml:trace contextRef="#ctx0" brushRef="#br0" timeOffset="45">18456 6761 8023,'-6'0'925,"1"0"-88,5 0 1,5 0-355,2 0 0,5 0-119,3 0 0,3 0 52,5 0 0,1 0-73,2 0 0,1 0-141,7 0 0,-6 0-331,6 0 0,-7-4 207,0 1 1,-3-3-863,-1 3 1,-2 1 439,-2-1 0,2 0-2157,-6-1 1262,0 3 1239,-9-4 0,5 0 0,-5-2 0</inkml:trace>
  <inkml:trace contextRef="#ctx0" brushRef="#br0" timeOffset="46">18787 6339 8159,'0'-12'311,"4"5"591,0-1-435,0 5-111,-4-2 296,0 5 1,0 5-181,0 3 1,-5 7-88,-3 4 0,2 4-143,-2 4 1,-1 2-115,-6 5 0,2 2 45,-2 2 1,-1-3-142,0 3 1,0 2-156,1-2 0,2-4 105,-2-3 0,2-6-104,2 2 44,-1-3 0,5-5 53,-1 0-529,5-5 1,-3 2-1173,2-4 874,3-6 361,-4 4 167,5-9 1,0 6-1271,0-3 1594,0-3 0,5 4 0,1-5 0</inkml:trace>
  <inkml:trace contextRef="#ctx0" brushRef="#br0" timeOffset="47">19153 6670 8047,'5'-12'8,"-4"6"0,4 0 1085,-5 2-646,0 3 0,-1-3 42,-3 8 0,-1 2-117,-3 5 1,-2 2-105,3 2 1,-2 3-176,1 5 0,3 0 138,5 0 0,0 1-178,0 2 1,1-2 108,3 3 1,4-7-55,7-1 0,-1-5 99,5 2 1,-4-4 138,4 0 1,2-6-111,5-2 0,0-3-28,4-1 1,1 0-146,3 0 0,0-5 142,0-3 0,-1-2-196,-2-1 1,0-6 131,-4-2-87,-5 3 1,-2-6-114,-5 3 0,3-6-124,-7-2 0,2-2 0,-9 0 132,-2-5 0,0 1-357,-2 2 1,-10 2 81,-6-2 1,-9 5 106,-5 7 0,-10 2-189,-6 6 1,0 5 92,-8 2 1,3 8-1654,2 3 1452,5 8 174,9 3 0,6 10-2160,2 3 2502,8 2 0,4 3 0,8 1 0,3 0 0,3 1 0</inkml:trace>
  <inkml:trace contextRef="#ctx0" brushRef="#br0" timeOffset="48">2204 8303 9538,'0'11'887,"0"1"0,1 0-626,3 4 1,-2 3 6,1 7 0,-1 0-22,-2 4 0,0 1-113,0 3 1,0-1-129,0-3 0,0 3 157,0-2 1,0-3-136,0-2 1,0-1 87,0-3 0,0 0-118,0-3 1,0 1 85,0-4 0,0-1-130,0-4 0,0-3-32,0-1-184,0-4 0,1 2-1381,3-5 837,-3 5-249,4-4 1,-5 3 18,0-8 1037,0 3 0,0-9 0,0 4 0</inkml:trace>
  <inkml:trace contextRef="#ctx0" brushRef="#br0" timeOffset="49">2570 8337 8158,'0'-11'1014,"0"3"61,0 1-30,0 4-654,-5-2 0,3 11-149,-1 6 0,1 4 101,2 7 1,0 5-102,0 2 1,0 3-159,0 2 0,0 0 135,0 3 1,0-6-181,0 2 1,4-6-49,0 3 1,0-6-101,-4 2 0,1-7 74,3-1 1,-3-5 46,3 1 0,-3-6-146,-1-1 0,0-4 30,0 3-794,0-4 629,0 2 0,0-7-587,0-1 1,0-4 13,0-4 1,0-1-1070,0 1 1911,-5-5 0,-1-2 0,-6-5 0</inkml:trace>
  <inkml:trace contextRef="#ctx0" brushRef="#br0" timeOffset="50">2501 8406 8158,'5'-12'0,"-3"1"0,1-1 510,4 1 1,-1 1-42,5 2 1,-3 2 120,0 2 1,1 3-97,6-3 0,3 3-93,4 1 1,1 1-217,0 3 1,0-2-1,0 6 0,-2-4-133,-2 3 1,2 1 116,-6 3 0,0 1-88,-3-1 0,-2 5 77,-3-1 0,2 4-400,-5-4 1,0 5 31,-4-1 1,-1-1-104,-3 1 1,-4-1 102,-7 1 1,1 3-57,-5-3 0,0 1 211,-4-1 1,0 1-28,0-5 1,0 5 98,1-5 1,4 0-89,3-4 0,3 1 92,5-1 1,2 1-79,5-1 0,1-1 11,3-2 1,3 2 262,8-2 0,3 0-81,5 0 0,-1 1 29,-3-5 0,6 1-98,-2-1 1,-2-3-153,-2 3 0,-1-3 85,1-1 0,2 0-260,-6 0 1,4 0-299,-4 0 0,0 0-1158,-3 0 1716,-1 0 0,-4-5 0,-2-1 0</inkml:trace>
  <inkml:trace contextRef="#ctx0" brushRef="#br0" timeOffset="51">3141 8383 8061,'0'-12'0,"0"1"1055,0 5 132,0 1-20,0 0-816,-5 3 0,3 2-104,-1 8 0,1 7 102,2 4 0,0 4-117,0 4 1,0-2-30,0 6 0,0-1 44,0 4 1,0-3-199,0-1 0,2-4 42,1 0 0,-1-3-168,1-4 0,0 1-98,1-4 236,-3-1 1,5-5-771,-2-2 292,-2 2-376,3-9 1,-2 3 359,1-8 1,0 1-620,-4-4 0,0-1-173,0-3 0,0-1 1225,0 1 0,0-6 0,0 0 0</inkml:trace>
  <inkml:trace contextRef="#ctx0" brushRef="#br0" timeOffset="52">3049 8394 8061,'12'-11'0,"-5"-1"551,1 1 0,3-4-130,5 0 1,3 1 76,-4 6 1,5-2-147,-1 2 0,3 2 128,1-2 0,1 6-64,2-2 0,-1 3-177,1 1 0,-2 1-197,-1 3 0,-4 2 106,0 6 0,-5-1-204,1 0 0,-2 5 101,-1-1 0,-6 5-56,-2-1 0,-3 3-80,-1 1 0,-1 1-132,-3 2 1,-2-2 39,-6 3 0,-4-3 12,-3-1 0,1 0 137,-1 0 0,0-4-1,-4 0 0,4-4 76,0 4 0,5-5-64,-1 1 0,2-2 140,2-2 0,3-3-119,0 0 0,6-5 207,-2 5-90,3-5 1,2 5 165,3-4 0,2 4 112,6-4 1,-1 3-107,0-3 1,6 1-189,2-1 1,1-1 69,-1 4 0,3-4-619,-3 0 0,2-1 254,2-2 0,-4 1-314,0 3 0,-1-3-424,1 3 0,1 1 934,-4-1 0,-1 10 0,-4-2 0</inkml:trace>
  <inkml:trace contextRef="#ctx0" brushRef="#br0" timeOffset="53">3906 8212 10626,'-1'12'537,"-3"4"0,1 3-266,-4 7 1,3 3-130,-4 6 0,2 0 97,-2 3 0,-2-1-268,3 5 1,0-5 114,0 1 1,0-3-56,0 0 1,-2-6 8,5-3 1,-1-3-173,1-4 1,3-2-1040,-3-6 640,3 1-1331,1-6 817,0-1 275,0-5 1,0-5-55,0-3 824,5-2 0,1-6 0,6-2 0</inkml:trace>
  <inkml:trace contextRef="#ctx0" brushRef="#br0" timeOffset="54">3860 8303 8122,'0'-18'0,"0"6"0,0 4 1143,0-1-229,0 4 341,5 0-792,2 5 0,5 5 39,4 3 1,-4 7-130,4 4 1,0 6 13,-1 2 0,2 5-314,-2-2 0,-1-1 110,5 2 1,-1-1-202,1 4 0,2-3 84,-2-1 1,-2-4-197,-2 0 1,2-2 83,-2-1 1,0-5-138,-4-3 1,1-2-109,-1-2 1,-3 0-727,0-4 491,-6 3 0,4-8-129,-2 1-1395,-3-1 1444,-6-2 1,2 0-858,-9 0 1463,-2-5 0,-4-2 0,-4-4 0</inkml:trace>
  <inkml:trace contextRef="#ctx0" brushRef="#br0" timeOffset="55">3815 8657 7972,'7'6'584,"1"-2"1,1-3-92,6-1 1,1 0 14,3 0 1,4 0-146,0 0 0,4 0-229,3 0 1,3-1 118,-2-3 1,-2 2-482,1-6 1,-3 2-224,3-2 1,-4-1-521,0 6 0,-1-3 971,-3 3 0,1-4 0,0-4 0</inkml:trace>
  <inkml:trace contextRef="#ctx0" brushRef="#br0" timeOffset="56">4637 8292 8166,'0'-8'1411,"0"0"-853,0 6-315,0-3 1,0 6 238,0 3 1,0 7-115,0 8 1,0 4 0,0 4 1,0-2-157,0 6 1,0 0-31,0 7 0,0-3-114,0-1 0,0-1 146,0-6 1,0-1-113,0-3 1,0-4 215,0 0-362,5-5 1,-3 1 26,6-7-313,-5 2 160,2-9-1409,0 4 203,-4-5 1,4-5-103,-5-2-188,0-3 1665,-5-7 0,-6 4 0,-7-3 0</inkml:trace>
  <inkml:trace contextRef="#ctx0" brushRef="#br0" timeOffset="57">4340 8303 8140,'0'-6'0,"1"-3"0,3 5 615,4 1 0,2 2 144,1 1 1,6-1-274,2-3 1,4 3 6,3-3 0,7 3-183,5 1 1,2-4 55,-2 0 1,-2-1-126,6 1 0,-5 2-270,1-6 0,-6 6 138,-2-2 1,0-1-570,0 1 1,-3-4-243,-8 4 0,1-1 395,-5 2 0,0 1-2526,-3-2 2833,-6 3 0,-1 1 0,-5 0 0</inkml:trace>
  <inkml:trace contextRef="#ctx0" brushRef="#br0" timeOffset="58">5139 8269 8183,'-6'0'2247,"1"0"-1616,5 0 0,0 5-118,0 2 1,-1 9-92,-3 3 0,3 2-74,-3 2 1,3 4-89,1-1 1,0 9-67,0-5 1,0 6 65,0-6 1,1-1-216,3 2 0,-3-7 128,3-1 0,1-2-153,-1-6 1,1 1 23,-2-5-180,-1 1 0,4-2-1540,-2-3 915,-3-2-1698,4-5 1059,-5 0 1400,0-5 0,0-6 0,0-7 0</inkml:trace>
  <inkml:trace contextRef="#ctx0" brushRef="#br0" timeOffset="59">5608 8349 8082,'0'-12'129,"0"1"127,0-1 201,0 1 229,0 0-410,0-1 1,0 5 276,0-1-317,0 5 1,-5-2-2,-3 5 0,-2 2 34,-2 1 0,1 5-5,0 7 0,-2 3 13,-2 5 0,2 1-42,-2 3 0,2-2-108,2 5 0,0 0-40,4 0 0,2 3-128,5-3 0,0-2 75,0-1 0,1-3 75,3-1 0,2 0-174,6 0 1,0-6 34,4-1 0,1-4 21,6 0 0,1-5 55,3 1 1,-2-5-81,6 0 1,-1-6 26,4-5 0,-1-2-115,-2-2 0,-2 1-22,-2 0 0,-4-5 94,-1 1 1,0-4 14,-7 4 1,0-5-6,-3 0 1,-6-5-212,-2-2 0,-3-3 95,-1 3 1,-5-3-152,-2 3 0,-9-3 71,-3 3 1,-4 0 103,-3 5 0,-3 4-228,-6 3 0,0 7 132,-3 4 0,1 3-135,-5 1 0,10 0 42,2 0 1,6 9-932,5 2 1252,2 3 0,6 3 0,-1 0 0</inkml:trace>
  <inkml:trace contextRef="#ctx0" brushRef="#br0" timeOffset="60">6179 8292 8091,'-2'-17'-748,"-1"6"2051,1-1-304,-3 6 418,5 0-964,0 0 1,0 8-177,0 2 1,0 3-28,0 8 1,0 4 92,0 8 0,0 1-161,0 2 1,2 3-92,1-2 0,-1 1-113,1-2 0,2 2 94,-1-6 0,1 1-242,-1-4 0,-1-2 87,4-1 1,-4-4-175,1-5 1,1-3-1,-1 0-879,-1-6 362,-3 3-23,0-5-1242,0-5 1064,0-1 975,0-6 0,0-4 0,0-2 0</inkml:trace>
  <inkml:trace contextRef="#ctx0" brushRef="#br0" timeOffset="61">6190 8292 8091,'0'-12'0,"0"5"939,0-1-117,0 5-557,0-7 0,1 9 412,3-3 1,3 8-222,4 4 1,0 3 91,1 4 0,-1 3-170,1 5 1,3 1-265,0 3 0,5-3 111,-1 2 0,-1 0-250,1 0 0,0-2-38,4 3 1,-4-7-52,0-1 1,-5-5-118,1 2 0,2-4 134,-2 0 1,0-5-135,-3 1 92,-1-5-565,1 7 226,-1-9-1173,-5 4 854,-1-5 0,-5-1-964,0-3 1761,0 3 0,-5-9 0,-1 3 0</inkml:trace>
  <inkml:trace contextRef="#ctx0" brushRef="#br0" timeOffset="62">6578 8234 8191,'0'-11'0,"0"0"468,0-1 1,0 5 394,0-1-233,0 5 0,2-2 304,1 5-680,-1 0 0,3 2 7,-5 1 1,4 9-36,-1 7 0,1 2 35,-4 2 0,0 5 0,0 3 0,0 2-178,0 1 1,0 0 123,0 0 0,0-1-294,0-2 1,0-3 46,0-5 0,0-1-138,0 1 0,4-5 92,0-3 1,0-2-161,-4-2 1,1-3-249,3 0 0,-3-5-270,3 5 0,-2-5-2076,2 0 2840,-3-1 0,15-2 0,-4 0 0</inkml:trace>
  <inkml:trace contextRef="#ctx0" brushRef="#br0" timeOffset="63">6921 8212 8216,'0'-17'-64,"0"4"0,1-2-301,3 8 391,-3 1 2262,4 1-1005,-5 4-913,0 6 1,-1 8-131,-3 10 1,2 5 140,-6 2 0,1 3-115,-5 1 0,1 4 39,-1 1 1,1 0-268,0-1 0,0-6 63,4 2 0,-2-4-95,5 1 1,-1-3 51,1-5 0,3-6-1182,-3-1 864,3-4 0,1-4-1615,0 0 788,0-6 68,5-2 0,0-6 1019,3-6 0,7-4 0,-2-2 0</inkml:trace>
  <inkml:trace contextRef="#ctx0" brushRef="#br0" timeOffset="64">6921 8166 8207,'0'-17'332,"0"10"448,5-8 349,1 13-87,1-3 0,2 7-358,-6 1 1,6 9-198,-1 7 1,2 4-48,2 3 1,-1 3-129,0 6 0,2 3-111,2 0 1,-2 4 45,2-4 1,-2 0-246,-2-4 0,1-1-40,-1-2 1,-1 0-81,-2-4 0,6 0-154,-3-5 1,3-4 104,-2-3 0,-2-2-297,-3-1 0,4-5-89,-4 1-295,-2-6 215,5 8-329,-8-8 1,3 2 90,-5-8 1,0 1-73,0-4 1,-5 0-240,-3 0 1182,-2-4 0,-7 0 0,0-7 0</inkml:trace>
  <inkml:trace contextRef="#ctx0" brushRef="#br0" timeOffset="65">6807 8611 10427,'11'0'1166,"1"0"1,4-1-751,3-3 0,3 2-253,1-6 1,5 4 74,2-3 1,3 3-630,1-4 0,3 2 322,-3-2 1,6-1-1119,-10 6 1,4-5 606,-7 4 1,0-1-1664,-4 1 2243,-1 3 0,1-9 0,0 4 0</inkml:trace>
  <inkml:trace contextRef="#ctx0" brushRef="#br0" timeOffset="66">7458 8212 8200,'0'-12'1068,"-4"1"-534,0-1-764,0 6 828,4 1 1142,0 5-1312,0 5 0,0 3-207,0 7 0,0 4 218,0 8 1,0-2-138,0 5 1,0 2-280,0 6 1,0-4 179,0 1 0,0-1-277,0-4 1,0-2-72,0-1 0,-1-3-18,-3-1 0,3-4-13,-3 0 0,3-5-14,1 1 138,0-2 64,0-2 135,0-4-128,0-2 1320,0-5-1022,5 0 1,1-4-111,6 0 1,3-4-41,0 5 1,2-2-106,-2 1 0,-1 3 58,5-3 0,0 2-120,4 2 0,-4-1 128,0-3 0,0 3-365,4-3 0,-2 3 70,-2 1 0,2 0-311,-6 0 0,4 0-611,-4 0 0,0 0 516,-3 0 1,-1 0-989,1 0 0,-2 1 1561,-3 3 0,4-3 0,-5 4 0</inkml:trace>
  <inkml:trace contextRef="#ctx0" brushRef="#br0" timeOffset="67">8269 8166 8077,'0'-6'860,"0"0"1,0 5 420,0-3-421,0 3-129,5-4-482,-4 5 0,4 1-316,-5 3 1,1-3-542,3 3-583,-3 3 522,5-1 0,-6 5 669,0 1 0,0-6 0,0-1 0</inkml:trace>
  <inkml:trace contextRef="#ctx0" brushRef="#br0" timeOffset="68">8257 8566 10136,'12'0'3129,"-1"0"-3068,1 0 0,-1 0 52,0 0 0,-3 0-1547,0 0 1434,-6 0 0,3 0 0,-5 0 0</inkml:trace>
  <inkml:trace contextRef="#ctx0" brushRef="#br0" timeOffset="69">9456 8132 8237,'0'-7'611,"0"-3"547,0 9-241,0-9-417,0 8 64,0-3-314,0 16 0,0-3 0,0 11 1,0 0 30,0 4 1,0 4-32,0 0 1,4 1-1,0-2 0,0-2 32,-4 3 0,0-3-187,0-1 1,0-2-225,0-1 1,0 0 122,0-5 0,0 0-389,0-3 65,0-1-1879,0 1 224,0-1-428,0-5 1557,0-1 856,0-5 0,-5-5 0,-2-1 0</inkml:trace>
  <inkml:trace contextRef="#ctx0" brushRef="#br0" timeOffset="70">9365 8154 8185,'0'-11'0,"4"0"216,0-1 1,0 1 376,-4-1 1,3 5-23,1-1 0,1 6 77,-1-2 1,2 3-151,6 1 1,-1 5-98,1 2 0,3 5-17,0 3 1,9 3-140,-1 4 0,2 1-131,-2 0 1,4 0 5,0 0 1,3 0 52,-3 0 1,3-1-114,-3 1 0,1-1-21,-2-3 0,-2 1-102,3-5 1,-3 1 38,-1-5 0,0 0 93,0 1 1,-6-1 1,-1 1 1,-4-5 97,0 1-39,-1-6 33,1 9-39,-1-10 59,-5 4 300,0-5-171,-6 0-199,0-5 0,0-1 8,0-6 0,0 5-151,0-1 1,0-1 78,0-6 1,0 1-129,0-5 0,0 4 118,0-4 0,0-1-116,0-2 1,0-1-98,0 0 0,0 1 27,0 3 1,0-3-19,0-1 0,0 0 57,0-4 0,0 3-75,0 1 1,0 0 7,0 1 0,1-1-65,3 0 1,-2 4 29,6 0 1,-4 5 91,3-1 1,-4 2-547,1 2 431,2 4 1,-4 2-755,6 5 600,-5 0 0,2 1-1209,-5 3 876,5 3 1,-4 8-149,3 0 1,-2 0 867,2-3 0,2 4 0,6 2 0</inkml:trace>
  <inkml:trace contextRef="#ctx0" brushRef="#br0" timeOffset="71">10427 8143 8140,'0'-11'815,"-4"3"-162,1 0-212,-6 6 1,2-3-105,-4 5 1,0 0 113,-1 0 0,-1 1-45,-2 3 0,1 2-96,-5 6 0,4 0-189,-4 4 1,4 1 79,-4 6 0,5 4-71,-1-1 0,2 1 110,1-4 1,5 4-284,-1-1 1,6 1 67,-2-4 1,4 0-26,4-1 1,2 0 66,5-3 1,6-2-132,2-6 1,-1-1 207,1-2 0,4-3-68,3-5 1,2 0-83,-1 0 0,1-4 79,2 0 0,2-5-137,-5 2 1,-1-7 96,-3-1 1,0-2-57,0 2 0,-6-2 20,-1-2 1,-4-2-18,0 2 1,-6-4-75,-2-4 0,-3 3-187,-1-3 1,-1-1-188,-3 2 1,-2-1 179,-6 4 0,-4 2-236,-3 2 1,-4 0 107,-4 7 1,-1 0-428,-2 8 1,-2 0 236,6 4 0,4 5-367,7 3 973,-3 2 0,5 1 0,-3 1 0</inkml:trace>
  <inkml:trace contextRef="#ctx0" brushRef="#br0" timeOffset="72">10930 8120 8139,'0'-11'995,"0"4"-133,0-3 221,0 9-656,0-4 0,0 6-45,0 3 0,0 2-106,0 6 1,0 4 0,0 3 0,0 7-112,0 0 0,0 5 90,0-5 1,0 2-208,0-1 0,0-3 123,0 3 0,0-4-172,0-4 1,4 1 25,-1-5 1,2 0-259,-1-3 1,-2-5-433,1 1-527,-1-5-448,3 2 85,-4-5 694,4 0 1,-5-5 860,0-3 0,-5-2 0,-1-2 0</inkml:trace>
  <inkml:trace contextRef="#ctx0" brushRef="#br0" timeOffset="73">10690 8075 8178,'11'-7'182,"-4"-3"1,3 8 679,-3-6 1,9 4-264,3-4 1,2 6 215,2-2 1,1-1-328,3 1 1,6-3 18,5 3 1,4-1-182,-4 1 0,4 3-117,-4-3 0,0 3-179,-4 1 1,-5-4-288,-2 0 0,-3 0-606,-1 4 0,-4 0-128,0 0 0,-9 1 991,2 3 0,-9-2 0,2 3 0</inkml:trace>
  <inkml:trace contextRef="#ctx0" brushRef="#br0" timeOffset="74">12026 7995 8060,'0'-8'-479,"0"0"191,0 6 1646,0-3-767,0 15 1,0 3-39,0 9 1,0 3-164,0 1 0,0 2-143,0 3 0,0 4 31,0-4 1,0 4-32,0-4 0,1-2-254,3 1 1,-2-4 86,1 0 1,-1-5-421,-2-2-200,5-5-496,-4 2-875,9-5 1384,-9-4 1,4-3-145,-5-8 1,0 1 670,0-4 0,0-6 0,0-5 0</inkml:trace>
  <inkml:trace contextRef="#ctx0" brushRef="#br0" timeOffset="75">11958 8075 8060,'7'-18'-178,"1"3"1,-1 2 365,5 1 1,4 2 470,3 3 0,-1-2 67,1 5 1,0-4-264,4 5 0,0-1-10,0 4 1,3 0-148,1 0 1,0 0-60,-4 0 0,3 0-65,1 0 0,0 5-87,-5 2 1,0 4 47,-3 0 1,0 2-170,-8 2 0,2-1-201,-9 5 0,0-4 184,-4 4 1,-3-4-278,-4 4 1,-2-5 140,-10 2 0,0 0-61,-4-1 0,0 2 73,0-2 0,-4-2 119,1 2 0,-1-2 2,4-2 0,2-1 89,2-2 1,3 2 96,9-2 0,-2-2 44,5 2-51,0-1 1,6 3-66,1-2 1,4 2 272,4-2 0,6 2-100,2 1 0,6-3 2,2 0 0,-1-2-27,-3 2 1,4-2-49,0-2 0,4-3-153,0 3 0,-3-3 87,-2-1 0,2 0-659,-1 0 1,-4 0 284,-4 0 1,-4 0-994,4 0 1,-9 0 324,2 0 0,-7 0-1224,2 0 2164,-4 0 0,2-5 0,-5-1 0</inkml:trace>
  <inkml:trace contextRef="#ctx0" brushRef="#br0" timeOffset="76">12928 8017 8076,'0'-17'286,"0"0"155,0 6 0,0 3 255,0 1-228,5 4 963,-3-2-927,3 5 0,-5 1-141,0 3 0,0 7-129,0 8 0,-4 4 62,0 4 0,-5 2-163,2 5 1,-2-1-153,1-2 1,-2 2 53,2-3 0,2 2 140,-1-2 0,4 2-383,-1-5 0,3-2 20,1-6-2,-5 3 0,4-9-35,-3 2-319,2-8-367,2-2 276,6-5 0,-5-1-516,3-3 1,1-2 511,-1-5 0,3-1-318,-3 1 957,5-6 0,-8-1 0,4-4 0</inkml:trace>
  <inkml:trace contextRef="#ctx0" brushRef="#br0" timeOffset="77">12906 7949 8076,'6'-5'1147,"-1"4"-622,0-4 0,0 6 54,3 3 0,2 2 188,-2 5 0,3 6-307,4 2 1,-1 4 50,5 3 0,0 0-132,4 4 1,0 1-265,0 3 0,0-4-25,-1 1 0,0-6-139,-3 2 0,1-3 157,-4-1 0,0-2-75,-1-2 1,-2-1-266,2-3 1,-3-2 126,-5 2 0,2-6-660,-5-1 0,4-4 374,-5 3 0,2-4-1930,-1 1 731,-3-3 931,5-1 0,-12-4 659,-1 0 0,-8-5 0,-3 3 0</inkml:trace>
  <inkml:trace contextRef="#ctx0" brushRef="#br0" timeOffset="78">12803 8303 8475,'11'0'84,"1"1"1016,-1 3 1,2-3-416,2 3 0,-1-3 297,5-1 0,5 0-417,7 0 0,-2 0-152,1 0 1,1-1-730,3-3 1,-1 3 277,-3-3 0,2-1-1014,-5 1 1,-4 1 364,-4 3 687,-5 0 0,2-6 0,-5 0 0</inkml:trace>
  <inkml:trace contextRef="#ctx0" brushRef="#br0" timeOffset="79">13716 7960 8076,'0'-6'383,"0"1"1,0 6-81,0 3 1,0 2 142,0 6 0,0 4-6,0 3 0,0 3 13,0 1 1,0 3-52,0 1 0,0 3-106,0-3 0,0 4-133,0-5 1,4 1 85,0-4 0,1-2-281,-1-2 1,-2 2 97,6-6 1,-5 0-871,0-4 438,-1-4 0,-1 2-510,3-5-227,-3-1-12,4-3 0,-9-1 98,1-3 0,-6 2 1017,1-6 0,-7 0 0,-3-3 0</inkml:trace>
  <inkml:trace contextRef="#ctx0" brushRef="#br0" timeOffset="80">13328 8017 8076,'12'-11'-233,"-1"0"463,0-1 0,6 5 390,2-1 0,4 2-161,3-2 1,2 2-7,3 2 0,7 1-79,0-4 0,3 4-125,4-1 0,-2 3-134,7 1 1,-1 0-57,-3 0 1,2 0-82,-6 0 1,0 0-70,-4 0 1,0 0-130,-7 0 1,-3 0 105,-2 0 1,-6 0-66,0 0 1,-7 0-445,3 0 234,-9 0 422,3 0-226,-8 0 695,3 0 599,-5 0 0,-4 1-748,0 3 1,-1 3-55,1 4 1,2 2 71,-6 2 0,6 3-92,-2 4 1,-1 1 48,1 0 1,0 0-183,4 0 0,0 0-131,0-1 0,0 1 90,0 0 0,0 0-172,0 0 1,0-2 60,0-2 1,4 2 114,0-6 1,3 0-176,-3-3 0,4-5 119,-4 1 1,-1-4-585,-3 3 0,2-4-824,1 1-847,-1-3 482,3-1-682,-5-5 2402,-5-2 0,-2-9 0,-4-2 0</inkml:trace>
  <inkml:trace contextRef="#ctx0" brushRef="#br0" timeOffset="81">14493 7972 8057,'0'-12'1011,"0"6"-208,0-4 394,0 9-302,0-4-454,0 20 0,-5-5-137,-3 13 0,2-2-39,-2 6 1,5-3-115,-5 3 1,5 1-108,0-2 1,1 5 50,2-5 0,5 1-150,3-4 0,2-2-59,2-2 0,4 2 73,3-6 0,3-4-3,1-3 0,-1-5 104,1 0 1,4-1-55,0-2 1,-1-2 26,-3-1 0,4-4 9,-1-4 1,-3-2 13,-4-2 0,-1-2 2,1-2 0,1-2-23,-4 2 1,-2-7 16,-7 0 0,2-6-308,-5 2 1,0-7 91,-4-1 1,-5 1-193,-3 6 0,-7 4 80,-4 4 1,-4 5-38,-4 3 0,-2 7-152,-5 4 0,-1 9-258,1 7 0,1 2-205,3 9 0,7-3 928,8 6 0,2 4 0,2-1 0</inkml:trace>
  <inkml:trace contextRef="#ctx0" brushRef="#br0" timeOffset="82">15098 7938 8032,'0'-17'137,"0"4"1,0 1-46,0 4 1279,0 0-341,0-3 259,0 5-886,0 1 1,0 6-118,0 3 1,-1 7-97,-3 8 1,3 0 39,-3 4 0,3-1-36,1 8 1,0-3 34,0 3 1,0-3-202,0 3 1,1-4 54,3 0 0,-1-2-269,4-1 0,0-1-12,0-3 1,3 1 22,-2-5 1,-2-3-438,2-5 0,-6-3-8,2 4-1296,3-6 807,-1 3 417,0-5 1,-1-5 691,-5-2 0,0-3 0,0-2 0</inkml:trace>
  <inkml:trace contextRef="#ctx0" brushRef="#br0" timeOffset="83">15076 7915 8042,'0'-12'808,"0"1"-439,0-1 0,1 6 433,3 2-572,2 3 1,7 2 264,2 3 1,-2 2-78,2 6 1,3 3-43,1 0 0,2 9-141,2-1 1,0 3-108,0-4 1,1 3-227,2 1 0,-1-3 131,1 0 1,-2-2-142,-1-5 0,0 3 50,0-4 1,-4 0-100,0-3 0,-5-5 35,1 1 0,-2-2-356,-2 2 216,1-3 0,-5-5-297,1 0-1066,-6 0 1152,3 0 0,-6-1 473,-3-3 0,-2-3 0,-5-4 0</inkml:trace>
  <inkml:trace contextRef="#ctx0" brushRef="#br0" timeOffset="84">15544 7835 8086,'-7'-18'874,"2"1"-91,5 6 421,0 5-282,0 1-496,0 5 0,0 5-58,0 2 0,0 9-114,0 3 0,0 6-93,0 2 1,4 4 88,0 0 0,4 2-185,-5 1 0,2-4 109,-1 1 0,-1-6-436,4 2 1,-4-3 128,1-1 0,1-4-709,-1 0 0,-1-5-918,-3 1-376,6-2 2136,-5-2 0,4 1 0,-5-1 0</inkml:trace>
  <inkml:trace contextRef="#ctx0" brushRef="#br0" timeOffset="85">15829 7766 8054,'0'-7'-491,"0"-1"1,-1 5 1818,-3 0-808,3 1 1,-8 4-98,5 1 0,-3 5 19,3 7 0,-5 8-111,1 8 0,-1-2 3,2 1 0,-3 1-102,2 3 0,3-4-174,1 1 1,-1-2-25,1 1 1,1-3 23,3-8 0,-2 1-58,-2-4 0,3-1 72,-3-4 1,3 1-706,1-1 281,0 1-1446,0-6 837,0-1 417,0-5 0,0-5 1,0-1-1</inkml:trace>
  <inkml:trace contextRef="#ctx0" brushRef="#br0" timeOffset="86">15749 7755 8054,'8'-8'680,"0"1"1,-5 4-182,5-1 1,0 3 66,3 1 0,0 1-134,1 3 1,1 7 46,2 8 0,-1 3-41,5 1 1,-1 9-18,1 2 1,2 3-339,-2-3 1,3 0 42,1 0 0,-2 1-58,-2-1 1,3-5 123,-3-2 0,-3-4-247,0-4 0,0 1-276,-1-5 149,1 0 0,-5-3-1369,0-1 763,-4-4-357,-2-2 193,0-5 0,-5 0-740,0 0 1692,-5 0 0,-12-10 0,0-3 0</inkml:trace>
  <inkml:trace contextRef="#ctx0" brushRef="#br0" timeOffset="87">15692 8132 8054,'12'0'1121,"-1"0"-434,1 0 0,-4 0-262,4 0 1,-2 0 166,9 0 0,1 0-139,7 0 1,0 0-494,7 0 0,-2-2 109,6-1 0,1 1-207,-1-1 0,0 0-240,-4-1 1,-1 3-494,-2-3 1,1 2-1686,-6-2 2556,-4 2 0,-1-8 0,-3 4 0</inkml:trace>
  <inkml:trace contextRef="#ctx0" brushRef="#br0" timeOffset="88">16446 7846 8276,'0'-11'484,"0"-1"826,0 6-145,0 1 855,0 5-1524,0 5 1,0 6-8,0 8 0,0 3-113,0 1 0,-1 3-119,-3 1 1,3 6-87,-3 1 0,1-3-74,0 3 0,1-3-176,-2-1 1,2 2 105,-2-6 0,3 5-196,-3-5 0,3 0 85,1-7 1,0-1 83,0-3 1,0-6 82,0 2 1,0-6 446,0 3 45,0-6-254,0 3 1,5-5 46,2 0 1,9 0-93,3 0 1,7-3 168,5-1 0,2-1-32,1 1 0,2 3-298,2-3 1,-7 3-64,4 1 1,-4 0-173,4 0 0,-2 0-1244,-3 0 1,2 0 720,-6 0 0,0 3-2488,-7 1 3131,-3 5 0,-9-3 0,-2 6 0</inkml:trace>
  <inkml:trace contextRef="#ctx0" brushRef="#br0" timeOffset="89">4271 10210 8108,'0'-7'19,"0"-1"1,-1 5 435,-3 0 295,3-4-132,-4 6-97,5-4-91,0 0-185,0 4 1,0-3-123,0 8 1,0-2 40,0 6 0,4-1-76,0 5 1,-1 1 7,-3 2 1,0-1 90,0 5 1,0 0-163,0 4 0,0-4 93,0 0 1,0-2-93,0 2 1,0 6 109,0-6 1,4 5-215,0-5 0,0-1-27,-4 1 1,0-4-28,0 4 1,4-9 9,-1 1 0,1-2 13,-4 3-297,0-6 1,0 0-95,0-2-778,0-3 467,0 5-391,0-6 577,0-6 625,0 5 0,0-9 0,0 4 0</inkml:trace>
  <inkml:trace contextRef="#ctx0" brushRef="#br0" timeOffset="90">4283 10245 8154,'-5'-7'0,"3"-3"0,-4 7 917,2-4 25,3 4-56,-4-7-374,5 9 0,5 0-219,3 4 0,3 8 101,4 0 0,-1 2-71,5 6 0,0-4-35,4 4 1,0 0-47,0 4 0,0-2-121,0-2 1,-1 3 81,1-3 0,0-1-77,0 1 1,-4-4 33,0 4 1,-5-5-251,1 1 1,2-6 24,-2-1 1,-4-2 186,-3 2-202,0 2 0,2-8 98,-3 6-280,-2-5-230,-5 2-1540,0-5 1622,-5-5 0,3 2-959,-6-5 1,6 5 69,-2-5 1299,-3 0 0,6-3 0,-4 0 0</inkml:trace>
  <inkml:trace contextRef="#ctx0" brushRef="#br0" timeOffset="91">4740 10187 8168,'-8'-10'0,"0"3"699,6 2 1,-3 3 453,5-2-579,0 3 0,0-3-335,0 8 1,0 4 3,0 7 1,0 3 23,0 5 0,0 1-9,0 2 1,0-1-55,0 1 0,0 2 54,0-1 1,0-1-209,0-3 1,1-1-12,3-3 1,-3 1-127,3-5 1,-3 1-117,-1-5 1,0 0 42,0 1-1008,0-1 584,0 1-753,0-6 483,0-1 854,0-5 0,0 0 0</inkml:trace>
  <inkml:trace contextRef="#ctx0" brushRef="#br0" timeOffset="92">4991 10290 8147,'0'-11'356,"0"-1"210,0 1 0,-1 3 354,-3 1 102,3 4-171,-10-2-610,5 5 0,-5 1-131,-1 3 0,2 6 117,2 6 1,-2 4-120,3-1 1,0 2 13,0 2 0,4 0 74,-1 0 1,3-4-336,1 0 0,0-1 77,0 1 1,5 1-68,3-5 0,2 1 74,1-5 0,5 0 207,-1 1 1,1-5-106,0 1 1,1-5 147,6 0 1,0-1-117,0-2 0,0-5 27,0-3 0,-1-2-117,1-2 0,-1 0 111,-3-3 1,-1 1-180,-3-5 1,-6 0 92,2-4 1,-3 0-244,-1 0 0,-2 0 62,-5 0 0,-6-3-222,-5-1 1,-2 0-25,-6 5 0,-1 4-155,-7 3 0,3 3 70,-3 4 1,-1 3 117,2 5 1,0 0-540,7 0 1,3 5 918,4 3 0,1 7 0,-1 3 0</inkml:trace>
  <inkml:trace contextRef="#ctx0" brushRef="#br0" timeOffset="93">5539 10245 8205,'0'-8'535,"0"0"1,0 4 409,0-3 344,0 4-337,0-2-477,0 5 1,0 5-190,0 3 1,0 6-56,0 1 0,0 4-1,0-4 1,1 6-187,3-2 1,-3 1 150,3-1 1,1 1-260,-1-4 0,4 3 36,-4-4 0,3 4-23,-3-4 0,4 0 88,-5-3 1,2-5-390,-1 1 0,-2-4-565,1 3-577,-1-4-665,-2 2 1516,0-5 1,-2-5-916,-1-3 1558,-4 3 0,-4-10 0,-1 2 0</inkml:trace>
  <inkml:trace contextRef="#ctx0" brushRef="#br0" timeOffset="94">5288 10222 8193,'11'0'0,"1"0"842,-1 0 1,7-4-237,5 0 0,5 0 417,6 4 0,5 0-422,3 0 1,-1-1 121,1-3 1,-1 3-253,5-3 0,-5-1 13,-3 1-673,-3-5 1,0 8 0,-1-4 0</inkml:trace>
  <inkml:trace contextRef="#ctx0" brushRef="#br0" timeOffset="95">5870 10176 8193,'22'0'3524,"-3"0"-2325,-3 0-3469,-9 0 2270,-2 0 0,-15 5 0,-3 1 0</inkml:trace>
  <inkml:trace contextRef="#ctx0" brushRef="#br0" timeOffset="96">6544 10062 8173,'8'-12'113,"-1"1"0,-4 3 183,1 1 0,-3 3 241,-1-4 1,4 4 314,0-3-437,-1 4 1,-4-3 216,-3 2-375,-2 3 1,-5-3-15,-1 8 1,-1 0 70,-2 7 0,3-2-69,-4 6 0,0 2-16,1-2 1,-1 5-138,5-1 0,0 2 111,-1-2 1,2 2-253,2-2 0,-1 3 77,6 1 0,-1 0-134,4-1 0,0 0 41,0-3 1,1 1-47,3-5 0,2 5 55,6-5 0,3 0 50,0-4 0,4 1 129,-4-1 0,6-3-107,-2-1 1,2-4 63,2 1 0,0-3-35,0-1 1,-3 0-20,3 0 1,-3-5-25,7-3 1,-3-6-5,-1-1 0,-2-1-7,-2 0 0,2-1 36,-6-6 0,0 0-42,-3 0 0,-2-5 24,-3-2 0,-1-2-315,-6 2 0,0-3 90,0 2 1,-6-1-139,-1 2 0,-5-2 70,-3 6 0,-4 0-131,-8 7 1,1 7-459,-8 4 0,1 5 307,-9 0 1,5 8-13,-1 6 0,4 2-70,3 6 648,3 0 0,5 9 0,1 1 0</inkml:trace>
  <inkml:trace contextRef="#ctx0" brushRef="#br0" timeOffset="97">6441 10507 8120,'0'-7'1215,"0"-1"-249,0 5 644,-5-2-610,4 5 321,-4 0-445,5 0 0,0 5-730,0 3 1,1-2 91,3 2 1,2 0-43,6 3 0,0 0 72,4 1 1,1 1-171,6 2 0,1-3 7,3 4 0,-2-5-216,6-3 0,-4 2-64,3-2 0,-3-3 103,3-2 0,-1-1 12,2-2 1,-3 0 59,-5 0 1,-2 0-172,-2 0 1,1 0 51,-4 0 0,-2-2-141,-7-1 0,2 0-992,-5-5 158,0 6 0,-9-7 1094,-3 5 0,-7-5 0,-3 3 0</inkml:trace>
  <inkml:trace contextRef="#ctx0" brushRef="#br0" timeOffset="98">7469 10267 7844,'0'-6'1218,"0"1"-690,0 5 0,2-4-148,1 0 1,0 1 17,4 3 0,1 0-118,4 0 0,0 0 46,3 0 0,3-2 2,5-2 0,5 3 32,2-3 1,3 2-198,2-2 0,0 1 102,3-4 1,-1 4-170,5 0 0,0-3 93,4 3 1,-5-1-142,1 4 0,-9 0 14,2 0 0,-5 0-35,0 0 1,-2 0 52,-5 0 1,0 0-181,0 0 0,-2 0 63,-2 0 0,2 0 64,-6 0 0,4 0-138,-4 0 1,4 0 97,-3 0 1,-1 0-238,-4 0 1,1-4-100,-1 0-18,0 0 1,-3 3-217,0-3 12,-6 3-64,3-4-169,-5 5 234,-5-5 0,-1 4 135,-6-3 0,1 1 34,0-1 1,-5 3 114,1-3 0,0 2 160,3-2 0,1 3-45,0-3 1,-1 1 50,1 0 0,-1 1-13,1-1 1,0 0 222,-1-1 1,5 3 371,-1-3 0,4-1-33,-4 1 585,6 0-400,-3-1 184,5 4-424,0-4 0,5 5-70,3 0 1,3 0-40,4 0 1,-1 0 4,5 0 1,1 1-122,7 3 1,-3-1 72,3 4 0,-3-3-179,-1 4 0,2-4 81,-2 3 0,2-4-128,-6 0 0,-1 3 37,1-3 0,-5 5-89,1-4 1,-3 1 117,-4-1-49,-3-3-88,0 9 1,-5-7 71,0 4 0,-7-4-38,-8 1 0,-3 1 61,-5-2 0,1 5-541,-1-4 1,4 1-886,0-1-868,5-3 2274,-3 4 0,6-5 0,-1 0 0</inkml:trace>
  <inkml:trace contextRef="#ctx0" brushRef="#br0" timeOffset="99">9239 9993 8143,'0'-6'-230,"0"1"1542,0 5 1,0 5-900,0 3 0,0 3 43,0 4 0,0 3-95,0 5 0,0 3 23,0 1 0,0 0-86,0-4 1,0 3-113,0 1 0,0 0 70,0-5 0,0-3-247,0 0 0,0-5-46,0 2 1,0-4-77,0 0 1,4-5-340,0 1 279,0-6-1650,-4 9 1325,0-10 0,1 4-653,3-5 1,-3-5 459,3-3 0,-3 2 691,-1-2 0,-5 1 0,-1-5 0</inkml:trace>
  <inkml:trace contextRef="#ctx0" brushRef="#br0" timeOffset="100">9194 10096 8143,'0'-8'784,"0"1"-142,0 4 367,5-2-596,1 5 1,6 1 187,-1 3 1,4 3-52,1 4 1,0 4-40,-1 1 1,-1 3-124,5-4 0,-1 5-147,1-1 0,3-1-102,-3 1 0,2-4 102,2 4 0,-5-6-218,-3-2 0,2 1 175,-2-5 0,0 0-43,-4 0-347,1-4-34,-1 7 0,-3-9-516,-1 3-655,-4-3-1069,2-1 1127,-5 0-364,0-5 845,-5 4 858,-1-9 0,-6 9 0,1-5 0</inkml:trace>
  <inkml:trace contextRef="#ctx0" brushRef="#br0" timeOffset="101">9548 10073 8219,'0'-11'0,"0"3"165,0 1 0,0 3 909,0-4 361,5 6-520,-4-3-104,4 5-563,-5 0 1,0 5-26,0 2 0,0 5 56,0 3 1,0-1-176,0 5 0,4 0 102,0 4 1,0 0-52,-4-1 0,3 1-359,1 0 1,0-1 120,-4-3 1,4-2-446,0-1 1,1-4 265,-1 4 0,-3-8-1516,3 0 1263,-3 0 1,0-2-1978,3-2 2492,-3-3 0,4-1 0,-5 0 0</inkml:trace>
  <inkml:trace contextRef="#ctx0" brushRef="#br0" timeOffset="102">9948 10096 8042,'0'-6'808,"0"-4"1,0 7-181,0-5-275,-6 6 1,4-3-64,-6 5 1,5 0-8,-5 0 0,4 0-40,-3 0 0,-1 0 15,-4 0 0,1 5-60,0 2 0,-1 4-15,1 0 1,-4 4 2,-1 1 1,1 3 64,4-4 1,-1 5-250,1-1 0,4-1 43,4 1 0,1-5-147,2 1 1,0 2 75,0-2 0,3 0-39,5-4 1,0 1 53,11-1 1,1-1 89,2-2 0,1-3 91,0-5 0,1 0-106,3 0 1,-3 0-8,3 0 1,-2-5 36,2-3 1,-7-2-147,3-1 1,-8-2 137,0-2 0,-2 2-189,-2-2 0,-4-1-34,-4 0 0,-1-4-142,-2 1 0,-7 1-288,-4-1 1,-2 1 217,-6-1 0,0-1-44,-4 5 1,1 0 45,-1 3 1,1 1-312,3-1 1,-1 6 73,5 2 1,3 3-81,5 1 0,3 1 664,-4 3 0,0 2 0,-3 6 0</inkml:trace>
  <inkml:trace contextRef="#ctx0" brushRef="#br0" timeOffset="103">10279 10050 8156,'0'-7'534,"0"-1"-387,0 6 0,-1-3 1379,-3 5-973,2 5 1,-3 2-146,5 8 1,0-1-151,0 5 1,0 0 30,0 4 0,0-2-91,0 1 0,0-1-88,0 5 1,0-3-130,0-4 0,0 2 86,0-6 0,0 0-410,0-4 207,5 1-1053,-3-1 0,3-4-530,-5-2 1161,0-5 0,0-5-655,0-3 1213,0-2 0,-5-2 0,-2 1 0</inkml:trace>
  <inkml:trace contextRef="#ctx0" brushRef="#br0" timeOffset="104">10085 10062 8156,'1'-8'405,"3"1"1,-2 3 114,6-4 1,-4 6 111,3-2 0,2 1-259,6-1 0,2 3 45,2-3 0,6 2-70,-2-2 0,4 3-106,-1-3 0,-1 3-198,1 1 1,-2-4 161,-1 0 1,0 0-666,0 4 1,-2-1 104,-2-3 0,-1 3-2129,-3-3 2483,-2 3 0,9 1 0,-5 0 0</inkml:trace>
  <inkml:trace contextRef="#ctx0" brushRef="#br0" timeOffset="105">11135 9811 8080,'-6'-18'-221,"1"6"563,5 7 0,0 7 564,0 1 1,-4 4-350,0 4 1,1 6-183,3 2 1,0 2-1,0 2 1,0 5-85,0 2 1,0 0-74,0 0 1,0-1-17,0 2 0,3 0-1,1-4 1,0 4-27,-4-5 0,4 1-106,0-4 1,-1-4-146,-3 0 1,4-5 63,0 1 0,0-2-259,-4-2 1,0-3-3,0-1-956,0-4 381,0 2 20,0-5 230,0-5 1,-2 2-391,-1-4 1,0-2-495,-4-6 1482,4 2 0,-12-9 0,2 5 0</inkml:trace>
  <inkml:trace contextRef="#ctx0" brushRef="#br0" timeOffset="106">10896 9822 8080,'11'-18'0,"-1"-2"0,-2 5 0,6-4 0,-3 3 0,8 1 0,0 4 0,3 3 0,1 1 0,3 0 0,1 0 0,5 1 0,-2 6 0,2 0 0,-2 0 0,2 0 830,-5 0 0,3 6 987,-3 1 1,-1 3-1564,-3 2 0,-1-1-114,-3 1 0,-3 3-265,-4 0 0,-6 4-5,-2-4 1,-3 6 31,-1-2 0,-5-2-18,-3 2 0,-7-5 51,-4 2 0,-2-4-504,-2 0 1,-5-2 227,-3-3 1,2 2-1516,-1-5 1856,4 0 0,-7 1 0,4 1 0</inkml:trace>
  <inkml:trace contextRef="#ctx0" brushRef="#br0" timeOffset="107">4066 11044 9627,'7'0'454,"1"0"0,-4 4-212,3 0 1,-3-1-157,4-3 0,0 0 136,3 0 1,0 0-176,1 0 1,-1 0 13,1 0 0,4 0-57,3 0 1,3 0 35,1 0 1,-1 0 38,1 0 1,1 0-48,3 0 1,-3 0 55,3 0 1,1 0-178,-2 0 1,2-3 96,-1-1 1,-3 0-86,3 4 1,-2 0 36,2 0 0,-3 0 30,2 0 1,-1 0 19,-3 0 1,3 0 2,1 0 1,-2 0-19,3 0 0,1 0 19,-2 0 1,5 0-91,-4 0 0,3-1 86,-3-3 1,3 3-85,-3-3 0,3 3 92,-3 1 0,0 0-5,-5 0 1,5 0 44,0 0 1,-1 0-64,-3 0 0,4 0 39,-1 0 1,1 0-27,-4 0 1,1 0-4,3 0 1,-3 0 15,2 0 1,4 0 81,0 0 0,3 0-103,1 0 1,1-4-2,-1 0 0,4-1 23,0 1 0,1 3 4,-1-3 0,-2-1-2,2 1 0,-2-1 1,-2 1 1,-2 3 10,2-3 0,-2-1-14,6 1 1,-3 0 6,-1 4 1,2-3-30,2-1 0,-1-1 7,5 1 0,-4 1-27,4-4 1,-2 4-9,2-1 1,6-2 44,-2-2 0,-2 2-11,-2-1 1,4 4-74,4-1 1,-1-1 76,-3 1 1,-1-3 23,1 3 0,4-1-32,-1 1 1,6 1 6,-2-4 1,1 4-30,0 0 0,5-3-249,-2 3 1,3-5 250,-3 4 0,-24 0 0,0 1 20,1 1 0,1 0 0,0-2 0,0-1-1,-3 1 0,0 0 0,3 1 0,0 0-1,-3-1 1,1 0 0,2 1 0,0 0 49,-3-1 0,0 0 0,3 0 0,0-1-23,-1 3 0,1 1 0,0-2 0,1 1 15,-4-1 1,0 2 0,32 0-3,-32-1 0,1 0 0,31 0-21,-30 3 0,1-2 1,1 0-1,0-1-20,0 0 0,0 0 0,0 0 0,0 0 31,28 2 0,-28-2 0,1 0-81,-1 0 0,0 0 1,2 0-1,0-1 64,0 1 0,0 1 0,1 0 0,0 0-74,-3 0 0,0-2 0,3 1 0,-1-2-150,0 0 0,0 1 0,0-1 0,-1 1 193,2-1 0,-2 1 0,-1 1 0,0 0 29,0-2 1,0 0 0,-2 3-1,0 0-114,-1-1 0,-1 0 1,1-1-1,0 1 245,28-2 1,0 0-85,-4 4 1,0-1-38,0-3 0,-1 3 14,-3-3 1,3 3-181,-2 1 0,1 0 67,2 0 0,-1 0-49,-2 0 1,-4 0 78,-4 0 0,0 0 2,-1 0 1,0 0 70,-3 0 0,-3 0 173,-5 0 0,1 0-90,-1 0 0,-1 0 317,-3 0 0,2 0-323,-5 0 1,3 0 192,-3 0 0,3 0-278,-3 0 0,5 0 140,-2 0 1,3 0-151,1 0 1,-1 0 27,-2 0 0,2-2-24,-3-1 1,-1 1 80,2-1 1,-7 1-72,-1 2 1,-2-4 141,-5 1 1,3-1-34,-4 4 1,0 0-20,-4 0 0,1-1-65,-1-3 93,1 2-133,-1-3 1,-1 4 124,-2-3-280,2 3 134,-9-4-396,4 5-1590,-5 0 395,-10 0 0,1 0 1606,-10 0 0,0 5 0,-4 1 0</inkml:trace>
  <inkml:trace contextRef="#ctx0" brushRef="#br0" timeOffset="108">6304 11421 8071,'-5'-6'109,"4"-5"0,-4 9 460,5-6 223,0 6 342,0-8-158,0 8-224,-5-3-557,4 5 0,-5 5 38,6 3 1,-3 3 110,-1 5 0,0 1-161,4 6 1,0 1-1,0 3 1,0-3 37,0 3 1,0 1-112,0-2 1,0 2-137,0-1 1,4-3 74,0 3 0,1-3-147,-1-2 0,-2 1 63,6 0 0,-6-1-20,2-3 0,1 1-62,-1-5 0,1-1-406,-1-6 27,-3 2-217,4-4-458,-5 1 330,0-2-1610,0-5 1607,-5-5 1,3 2 68,-6-4 775,5-1 0,-7-3 0,4-1 0</inkml:trace>
  <inkml:trace contextRef="#ctx0" brushRef="#br0" timeOffset="109">6202 11432 8071,'0'-11'-128,"0"-1"1,3 1 537,1 0 0,5-1 219,-1 1 0,2 3-171,1 1 0,2 0-210,2 0 1,3-4-1,5 4 0,0 0-40,-1 0 1,3 3-18,1-4 1,2 6-70,3-2 1,-2 3 85,-3 1 1,0 0-102,4 0 0,-4 4-176,0-1 0,-7 6 73,-3-1 0,-4 2-114,0 1 1,-2 2 72,-3 2 0,-2-1-59,-5 5 1,-5-1 6,-2 1 1,-6 3 57,-6-3 1,-1-1 23,-11 1 1,2-5 1,-1 1 1,-6 1-30,6 0 1,-5-3 37,9-5 1,-1 1-384,4-5 1,5 3-103,3-3-948,3 0 841,5-4 0,3 0 588,8 0 0,3-5 0,4-1 0</inkml:trace>
  <inkml:trace contextRef="#ctx0" brushRef="#br0" timeOffset="110">7035 11604 8147,'-6'0'602,"-4"0"446,8 0-617,-3 0 1,7 0-98,1 0 0,4 0 77,4 0 0,2 0-110,2 0 1,0 0 119,8 0 1,1 0-114,7 0 1,3-2-68,0-1 0,2 1-133,6-2 0,1-1 11,6 2 1,0-5-94,4 4 0,-7 0-60,3 4 0,-8-3-123,4-1 0,-7 0 136,0 4 0,-3-4-61,-5 0 1,2 0-49,-5 4 1,-1-1 65,-3-3 0,-4 3-36,0-3 0,-5 3 39,1 1 1,-3-1-297,-5-3 229,4 3-133,-10-4 163,4 5-279,-5 0 1,-1-4-127,-3 0 217,3 0 0,-8 3 74,5-3 0,-1 3-128,1-3 213,-2 3 1,-6-3 92,1 0 0,3 0 98,1 4 0,-1-1-134,-3-3 0,-1 3 70,1-3 1,-1 3-29,1 1 1,3 0 495,1 0-334,-1-5 0,0 4 540,1-3-125,4 3 76,-2 1-201,5 0-180,5 0 0,3 1-105,7 3 1,-1-3 141,5 3 1,1-2-141,7 2 1,-3-1-174,3 4 1,-4-4 41,-4 1 0,1 1-97,-5-2 1,4 5 113,-4-4 1,1 5-169,-5-2 1,-3-2-24,-1-1 1,-3 1 26,4-1 95,-6 5 1,2-6 4,-8 4 1,-2-3 139,-6 4 1,-4-5-161,-3 5 1,-3 0-173,0 3 1,-1-3-701,0-1 0,0 0 432,0 0 0,5 0 497,3-4 0,3 4 0,0 4 0</inkml:trace>
  <inkml:trace contextRef="#ctx0" brushRef="#br0" timeOffset="111">8840 11295 8047,'0'-6'90,"0"-4"0,0 7 437,0-4 256,0 4-156,0-7 187,-5 9-525,-2-4 1,-4 5-47,-1 0 1,-3 5-13,0 2 0,-5 8 47,1 5 1,-2 1-51,2 2 1,-1 4-16,5-1 1,-4 5-87,4-5 0,1 5 118,6-5 1,-1 5-282,5-4 0,0-1 60,4-3 0,9 0-112,3 0 0,7-2 51,0-2 1,2 2-64,2-6 0,0-1-12,0-7 1,1 0 17,3-3 1,-2-3 95,6 3 0,-2-8-3,1-4 1,3-2-9,-2-1 0,-3-2 14,-2-2 1,-2-2-17,-1-2 0,-1-4 18,-3 1 0,-3-1-131,-4-4 0,-5-2-78,1-2 0,-6-2-181,2-1 0,-4 0 30,-4 0 0,-7 1-128,-8 2 1,-3 5 49,0 6 0,-6 1 22,-3 8 1,-1 2-210,2 9 1,-3 0-132,3 0 749,2 10 0,-5-2 0,3 8 0</inkml:trace>
  <inkml:trace contextRef="#ctx0" brushRef="#br0" timeOffset="112">8646 11718 8047,'0'11'353,"0"-3"-122,0-1 1,1 1 115,3 3 1,-2 1 27,6-1 1,-4 1 179,3-1 1,-3 1-221,4-1 1,-1 0-65,5 1 0,-1-1 87,1 1 0,3-1-98,0 1 1,5-1 80,-1 0 0,3-3-73,1 0 0,1-5-4,3 5 1,2-5-25,5 0 0,0-1 125,0-2-365,1 0 0,-16-5 0,-4-2 0</inkml:trace>
  <inkml:trace contextRef="#ctx0" brushRef="#br0" timeOffset="113">9297 11878 7980,'-17'-7'-63,"-1"2"0,-5 5 1</inkml:trace>
  <inkml:trace contextRef="#ctx0" brushRef="#br0" timeOffset="114">16046 9788 8075,'0'-7'859,"0"-3"-298,-5 9 170,4-4-223,-4 5-48,5 0 1,0 5-278,0 3 1,0 3-50,0 4 1,0 3 34,0 5 1,0 0-41,0-1 0,0 1-56,0 0 0,0 0 91,0 0 0,0 3-209,0 1 1,0-1 85,0-7 1,0 1-201,0-5 0,-1 4-98,-3-4 0,3 1-382,-3-5-33,2 0-255,2 1-254,0-6 363,0-1-849,0-5 1667,6 0 0,-5-5 0,4-1 0</inkml:trace>
  <inkml:trace contextRef="#ctx0" brushRef="#br0" timeOffset="115">16001 9822 8093,'-5'-11'1645,"3"4"-1255,-3 2 0,10 6-103,3 3 1,2 4 135,1 7 0,1-1 17,-1 5 1,5-4-155,-1 4 1,5-1-200,-1 1 0,1 3 89,-1-3 0,3-2-79,-3 2 1,3-5 121,0 2 1,-2-4-300,-1 0 1,-6-1-64,3 1 1,0-5 15,-1 1 1,-1-4-78,-6 3 34,2-4 0,-7 3-862,4-2 433,-4-3-199,2 4 0,-6-5 328,-3 0 1,1 0-274,-4 0 0,-1 0-28,-3 0 771,-1-5 0,1-1 0,-1-6 0</inkml:trace>
  <inkml:trace contextRef="#ctx0" brushRef="#br0" timeOffset="116">16366 9822 8093,'0'-11'-417,"0"-1"1045,0 1 1022,0 4-485,0-3-372,0 9-608,0 6 1,0 6 64,0 8 1,0 4-206,0 0 0,0 1 76,0 7 1,-4-5-68,0 5 1,-1-6-408,2 2 1,1-3 174,-1-1 1,1-2-292,2-2 1,0-2 203,0-6 1,0 1-1078,0-1 446,0-5 896,0 5 0,-5-10 0,-1 4 0</inkml:trace>
  <inkml:trace contextRef="#ctx0" brushRef="#br0" timeOffset="117">16595 9845 8060,'-6'-7'-115,"5"-3"1,-5 9 723,2-3 206,3 3 0,-6 1-263,4 0 1,-2 5-165,-3 3 0,-2 3-7,2 4 0,2 1-109,-2 6 1,2-1-187,-2 5 0,-1-2 8,6-1 0,-1-4-159,4 0 0,1-1-157,3 1 1,2 1 176,6-4 0,-1-1-86,0-4 1,5-4 155,-1-4 0,5 3 113,-1-3 0,-1 1-145,1-4 1,0-4 201,4 1 0,0-10-16,0 1 0,-1-2-87,1 3 0,-5-4-19,-3 0 0,-2-6 13,-2 2 1,-3 1-236,0-1 0,-6 0 64,2-3 0,-8-1-107,-3 0 0,-5 1 30,-3 3 0,-3 3-445,-5 4 1,-1 2-4,-3 3 1,3 2-187,-2 5 0,7 0-871,3 0 1667,4 0 0,0 10 0,1 2 0</inkml:trace>
  <inkml:trace contextRef="#ctx0" brushRef="#br0" timeOffset="118">17120 9799 8074,'0'-6'817,"0"-4"176,0 8-98,0-3-131,0 5-570,0 5 0,0 2 87,0 4 0,0 6-174,0 2 1,0 2 140,0 2 1,0 1-189,0 3 0,0-3 61,0 3 1,4-3-240,-1-1 1,5-2 54,-4-2 0,1 1-26,-1-4 1,-3-1-67,3-4 1,1-3 60,-1 0-501,0-6 235,-4 3-767,0-5 778,0-5 1,-2 3-772,-2-6 0,2 0 1120,-6-3 0,-4-6 0,-6 0 0</inkml:trace>
  <inkml:trace contextRef="#ctx0" brushRef="#br0" timeOffset="119">16869 9822 8074,'11'-11'0,"0"4"485,1 3 0,3-1-65,0 1 0,6 1 262,-2 3 0,6 0-153,2 0 0,3-2-27,-3-1 0,3 1-345,-3-1 1,0 1 42,-5 2 1,5-1-256,0-3 1,-2 3 129,-6-3 0,1 3-2250,-4 1 2175,4 0 0,-7 0 0,3 0 0</inkml:trace>
  <inkml:trace contextRef="#ctx0" brushRef="#br0" timeOffset="120">17817 9571 8138,'0'-8'621,"0"0"236,0 6-88,0-3 174,0 0-313,0 3-390,0 8 1,0 6 77,0 11 0,0 0-63,0 0 1,0 3-158,0 1 0,0 5 172,0-2 1,0 3-251,0 2 1,3-5-73,1 0 1,1 1-63,-1 3 0,1-5-52,3-2 1,1-3 80,-6-1 0,5-1 74,-4-3 0,3-3 58,-3-5-95,5-4 84,-8 3-488,4-9-277,-5 4-136,0-5-301,0-5 1,-5-1 74,-2-6 1091,-3 1 0,-2 0 0,1-1 0</inkml:trace>
  <inkml:trace contextRef="#ctx0" brushRef="#br0" timeOffset="121">17679 9559 8241,'6'-11'-224,"-5"-1"0,9 2 1022,-2 3 0,2-2-221,1 5 1,2 0 15,2 4 1,-1-1-99,5-3 1,5 3-105,7-3 1,-2 3-174,1 1 1,1 5 31,3 2 0,-1 0-246,-3 0 0,-2 1 99,-5 3 0,-1 1-89,-3-1 1,-3 1 33,-4-1 1,-2 1-177,-2-1 0,-3 0 42,-5 1 0,-2-1 134,-1 1 1,-6 0-45,-10 4 0,-2-4 17,-9 3 0,-2-2-423,-6-1 0,3-2 193,-4-3 1,5 2-1051,4-5 0,2 4 1259,5-5 0,5 1 0,2-4 0</inkml:trace>
  <inkml:trace contextRef="#ctx0" brushRef="#br0" timeOffset="122">18810 9868 8051,'-1'-7'-1126,"-3"3"2216,3 3-628,-4 1 1,5-1 443,0-3-284,0 3-112,0-4-193,0 5 1,6 0-18,6 0 0,5 0-54,10 0 1,2-4-11,5 0 0,6-1-77,2 1 0,2 2 4,2-6 0,3 6-161,1-2 0,-1-1-25,-3 1 0,0-4-1,-1 4 1,0 1 58,-4 3 0,3 0-126,-6 0 0,-4-4 46,-4 0 1,-4 0-84,0 4 0,-1 0 103,-3 0 1,1 0-95,0 0 0,-4 0-65,0 0 1,-5 0 111,1 0 1,-2 0-12,-2 0 1,1 0 82,-1 0 0,1-5 0,-1-1 0</inkml:trace>
  <inkml:trace contextRef="#ctx0" brushRef="#br0" timeOffset="123">19907 9765 8796,'-8'-7'-656,"0"4"0,1 1 176,-5 2 1,5 0 180,-1 0 0,0 0 299,-3 0 0,0 0 0,-1 0 0,1 0 0,-1 0 0,1-1 0,0-3 0,3 3 0,0-3 224,6-2 1,-7 3 26,5-4 881,0 4-392,-1-7 456,4 9-743,-4-4 1,5 3-47,0-1 0,5 1-211,3-1 0,5 1 30,3 2 1,4 0-110,-1 0 0,3 0 130,0 0 1,0 4-263,-3 0 1,1 1 27,-4-1 1,-1-3-93,-4 3 0,1 1 45,-1-1 1,-5 1-68,-2-1 1,-2-2-13,-2 6 125,0-6 1,-6 8-43,-1-2 0,-8-2-101,-4 2 0,-3-4-147,-1 3 0,-4 0 84,1 0 1,0 4 193,7-4 0,-2 3 0,3 2 0</inkml:trace>
  <inkml:trace contextRef="#ctx0" brushRef="#br0" timeOffset="124">20375 9651 8117,'0'-12'0,"-1"6"222,-3 2 500,2-2-8,-3 4 438,5-3-712,0 5 0,0 5-40,0 3 1,0 7-148,0 4 1,0 3-142,0 1 1,0 0 47,0-1 0,0 1-61,0 0 1,4 0-166,0 0 0,0-4-76,-4 0 1,4-5 181,-1 1 0,3-2 33,-3-2 0,-1-3-93,1-1-279,-1-4 21,-2 2 278,0-5 0,0 0 0</inkml:trace>
  <inkml:trace contextRef="#ctx0" brushRef="#br0" timeOffset="125">20375 9662 8117,'0'-8'708,"0"1"-470,0 4 1,1-2 220,3 5 1,-2 1 34,6 3 0,0 3-23,3 4 1,1 2-56,-1 2 0,2 1-148,2 4 0,-1 1-102,5-2 1,-1-1 71,1 1 1,2 0-199,-2 4 1,2-5 60,-2-3 1,1-3-78,-5 0 0,0-1-27,-3 1 1,-1-6-277,1-2 11,-1 2 0,-3-5 3,-1 3-430,-4-2 274,2-2-418,-5 0 0,-5-6 0,-2 0 0</inkml:trace>
  <inkml:trace contextRef="#ctx0" brushRef="#br0" timeOffset="126">20717 9639 8193,'0'-11'1907,"0"4"-952,0-3-505,0 9 0,0-3-189,0 8 1,0 2 53,0 6 0,0 3-54,0 0 0,0 7-308,0 1 1,2 0 107,2 3 0,-3 0-84,3 0 0,-3-3-302,-1 0 0,0-2-409,0-5 0,0-1-448,0-4 0,0 1 534,0-1 1,0-3 647,0-1 0,0-4 0,0 2 0</inkml:trace>
  <inkml:trace contextRef="#ctx0" brushRef="#br0" timeOffset="127">20934 9719 8074,'0'-7'-574,"0"-1"1386,0 5 1,-1-3 292,-3 2-550,3 3 0,-8 1-94,5 8 1,-3 2-162,3 1 1,-4 2-120,5 2 1,-5-1 52,4 5 0,0-1-287,4 1 0,0 1 144,0-5 0,2 1-248,1-5 1,0 0 94,5 1 0,3-4-131,4-1 0,2-4 56,-2 0 0,-1-1 75,5-2 0,-4-2 43,4-1 0,-4-4 10,4-4 1,-5-1 9,2 1 0,-5 0 20,-3-1 0,-3-3-138,-5 0 1,0-6 10,0 2 1,-2 2-246,-1-2 0,-5 3 48,-7-3 1,-2 5-18,-2-1 0,-2 6-269,2 2 1,2 4 193,2-1 0,2 4-487,2 4 882,-1 2 0,6 6 0,1-1 0</inkml:trace>
  <inkml:trace contextRef="#ctx0" brushRef="#br0" timeOffset="128">21300 9685 8172,'0'-8'908,"0"1"-502,0 4 1,0-3 937,0 2-280,0 3 71,0-4-755,0 15 1,0 1-137,0 8 0,0 3-241,0-3 0,0 2 127,0 2 0,0-4-90,0 0 1,0-1-3,0 1 1,4-2-661,0-6 1,1 0-500,-2 1 0,-1-4-9,1-1-1359,4-4 2489,-6 2 0,4-5 0,-5 0 0</inkml:trace>
  <inkml:trace contextRef="#ctx0" brushRef="#br0" timeOffset="129">21163 9651 8342,'7'-4'-19,"1"0"1087,0 0 0,4 3-415,4-3 0,-2 3-118,5-3 1,0 2-194,3-2 1,1 2-514,0-1 1,0-2-319,0 1 1,0 0-632,0 4 1,-4 0 1119,0 0 0,-5-5 0,2-1 0</inkml:trace>
  <inkml:trace contextRef="#ctx0" brushRef="#br0" timeOffset="130">22008 9445 8177,'0'-8'-132,"0"1"1,-1 0 307,-3 0 1,3 1 693,-3 2 0,-2 2 271,-2-1-518,-2 1 1,-2 2-293,1 0 0,-1 5-87,1 3 1,0 3-86,-1 5 0,1 1 85,-1 6 0,1 0-157,0 0 0,3 4 135,0-1 1,6 2-318,-2-1 0,3-3-353,1 3 0,1-3 306,3-1 1,2-4-125,6 0 0,3-5 86,0 1 0,5-6 71,-1-2 1,3-4 21,1 1 1,1-3-58,3-1 0,-3-1 41,2-3 0,-2-6 56,-1-6 0,0-3 109,0 4 1,-4-5-124,0 1 0,-5-6 65,1-2 1,-3-1-47,-5 1 0,2-2-66,-5-5 0,0 0 71,-4-1 0,-2 1-205,-1 0 1,-9 1-35,-7 2 1,-4 5-30,-3 7 1,0 3-39,-4 9 1,1 2-253,-2 5 1,3 2-15,5 6 0,1 1 609,-1 10 0,0 5 0,0 5 0</inkml:trace>
  <inkml:trace contextRef="#ctx0" brushRef="#br0" timeOffset="131">21837 9788 8111,'0'7'497,"0"1"1,0 0-54,0 3 0,1 0 247,3 1 1,2-1-235,6 1 0,-1-1 80,0 0 1,6 1-95,2-1 1,8 1-68,3-1 1,3-3-122,1-1 1,1-4-4,-1 1 1,3-3-358,-3-1 1,3 0 151,-7 0 1,-3 0-650,-4 0 0,-2-1 329,-6-3 0,1 1-1309,-5-4 1,-3 4 1581,-1-1 0,-4-2 0,2 0 0</inkml:trace>
  <inkml:trace contextRef="#ctx0" brushRef="#br0" timeOffset="132">15886 10507 8117,'0'-6'745,"0"1"0,2 4-32,1-3-438,-1 2 1,4-3-41,-2 5 1,-2-1-57,6-3 0,-4 3 211,3-3-408,1 3 1,4 0 58,-1-3 1,-3 3-259,-1-3 165,1 3 1,3-3-39,1 0 0,0 0 14,4 4 1,-4 0-3,3 0 1,-1 0 36,2 0 1,-2-4 51,5 0 1,-2 1-12,2 3 1,3 0 5,-3 0 1,4 0-15,4 0 0,-3-4 18,2 0 0,2 0-93,-1 4 0,1 0 85,-2 0 1,-1 0-126,1 0 0,0 0 64,0 0 1,0 0-11,4 0 1,-5-1-11,2-3 1,2 3 33,2-3 0,2 3-8,1 1 0,0-4-3,1 0 0,3-1 127,0 1 1,4 3-113,-4-3 0,3-1 171,-2 1 1,2-1-85,-3 1 0,6 3 126,-2-3 1,-2 3-101,2 1 1,0 0-46,4 0 0,3 0 37,1 0 0,-1 0-16,-3 0 0,7 0-327,0 0 1,9 0 315,-4 0 1,5-4-131,-2 1 1,1-1 64,-1 4 0,-3 0-17,3 0 0,2 0 2,-3 0 0,1 0 41,-4 0 0,1 0-12,-1 0 1,-5 0-8,-3 0 0,7 0 76,1 0 0,3 0-64,-3 0 1,0 0 68,0 0 1,4 0-55,0 0 0,0 0 3,-4 0 0,4-4-14,0 0 1,-29 2 0,0 0 13,29 2 1,4 0 42,-4 0 1,1 0-44,-1 0 1,-3 0 98,3 0 1,2 0-94,-3 0 1,3 0 137,-2 0 1,1 0-62,2 0 1,-28 0 0,-1 0-32,0 0 1,-1 0-1,2 0 1,0 0-54,1 0 1,-1 0 0,-1 0-1,1-1-196,2-1 1,0 0 0,-2 2 0,0-1 123,2-1 0,0 0 1,-1 0-1,0-1 52,3 1 1,0 0 0,-3 0 0,0-1-39,2 1 1,1 0-1,-3 2 1,0-1 30,1-1 0,0 0 0,-2 0 0,-1-1 2,1 1 1,1 0 0,-2 0 0,-1 1 34,1 0 0,-1 2 1,1-2-1,1 0 0,-2-1 0,0 1 0,2 0 0,0 0 38,-4-1 0,0 0 1,2 2-1,0-1-53,0 1 1,0 0 0,31 0-93,-1 0 0,-4-1 125,1-3 1,0 3-6,-4-3 0,1 3 18,-8 1 1,-6 0 21,-6 0 1,-3 0 102,-5 0 10,-2 0 614,-10 0-674,-2 0 1299,-9 0-959,-2 0-308,-5 0-203,-5 0 0,2 0-813,-4 0 0,3 0 89,-4 0 1,0 0 770,-3 0 0,-5-5 0,-2-2 0</inkml:trace>
  <inkml:trace contextRef="#ctx0" brushRef="#br0" timeOffset="133">18068 10896 8101,'-1'-8'0,"-3"0"239,2 1-47,-8-5 1,8 2 983,-6 2-303,6-2-512,-3 4 1,3 0 430,-2 2 122,3 3-763,-4 1 0,5 1 115,0 3 0,0 2 106,0 5 0,0 6-91,0 2 1,0 3-141,0 0 1,0 5 94,0 0 1,0 3-249,0-3 0,0 3 11,0-3 0,0 1 8,0-2 0,4-1-269,0 1 1,0-2 175,-4-1 1,1-1-383,3-3 1,-3-3 187,3-4 0,-3-1-874,-1 0 420,0-4-981,0-2 500,0-5 1,-4-1-68,0-3 1282,1-3 0,-3-9 0,0-2 0</inkml:trace>
  <inkml:trace contextRef="#ctx0" brushRef="#br0" timeOffset="134">17885 10850 8101,'8'-12'376,"-1"1"0,2 0-211,6-1 1,2-1 85,2-2 1,4 5 307,0-5 1,-1 8-115,5-4 1,-2 2-61,2-2 0,-3 3-104,3 1 0,1 4-80,-2-1 0,1 3-37,-4 1 0,-1 0-146,-3 0 0,1 5-122,-5 3 0,-3 2 107,-5 1 1,-4 2-22,0 2 0,-3 3-10,-3 5 1,-9 0-102,-7-1 0,-4 5 14,-3 0 1,-3 3-91,-6-3 1,2-2-84,3-6 1,2 2-101,5-6 0,5-4-594,3-3 1,6-4-147,2 3-29,4-4 1157,-2 2 0,15-10 0,3-2 0</inkml:trace>
  <inkml:trace contextRef="#ctx0" brushRef="#br0" timeOffset="135">18536 11021 8101,'-11'0'-432,"3"0"172,0 0 1588,6 0-339,-3 0 1005,5 0 1,5 0-1615,2 0 0,5 0-105,3 0 0,4 0-223,8 0 1,3 0 152,8 0 0,-1 0-312,5 0 1,0 0 126,4 0 0,-1-4-292,1 1 1,-4-1-3,0 4 1,-4-4 141,4 0 1,-7 0-133,-1 4 1,-1-1 113,-6-3 1,4 3-42,-5-3 0,0 3 94,-7 1 0,2 0-130,-2 0 1,-2 0 121,-2 0 0,-2 0 1,-2 0 1,0 0 13,1 0 1,-4 0-1,-1 0 0,-3 0 90,4 0 0,-6 0 0,3 0 0</inkml:trace>
  <inkml:trace contextRef="#ctx0" brushRef="#br0" timeOffset="136">19461 10987 8053,'-1'-8'651,"-3"1"1,-2 0-468,-6 0 0,5-3-83,-1 2 1,0 2-97,-3-2 1,-4 2-55,0-2 0,-1-2 68,5 2 1,-4 2-104,-1-2 0,1 2 266,4-2 1,-1 3-5,1 5 557,0-5-292,-1 4 417,6-4-495,1 5 1,5 1-94,0 3 0,5-2 33,2 6 1,7 0-90,2 3 0,4-3-227,-1-1 0,-1-3 73,1 4 1,-1-4-193,1 3 1,1-3 57,-5 4 0,4-5-146,-4 5 1,-3-4-222,-5 3 439,1-4 0,3 7 0,1-4 0</inkml:trace>
  <inkml:trace contextRef="#ctx0" brushRef="#br0" timeOffset="137">19507 10987 8116,'-7'10'1399,"-4"-2"1,-5 2-796,-7-3 1,0 2-1275,0-1 1,1 2 139,3-2 1,-1 1 529,5-2 0,-5 3 0,2-3 0</inkml:trace>
  <inkml:trace contextRef="#ctx0" brushRef="#br0" timeOffset="138">20101 10747 7969,'6'-11'-471,"-1"4"1230,-5-3 0,-1 5-239,-3-3 1,2 3-21,-6 5 1,0 0-139,-3 0 1,-6 0-7,-2 0 0,-2 5-107,-2 3 1,0 7-31,0 4 1,2 0-64,2 4 1,0-3 27,7 7 1,-1-5-229,10 1 1,-1-4 74,4 3 1,1 1-166,3-4 1,2-1 73,6 1 1,4-5-99,3 1 1,3-6-3,1-1 1,1-6 112,2 2 1,4-4 48,4-4 1,-4 2-11,1-6 0,-2-3 82,1-4 0,-2-2-64,-5 2-10,-5-3 0,4-5 0,-5 0 0</inkml:trace>
  <inkml:trace contextRef="#ctx0" brushRef="#br0" timeOffset="139">20341 10861 8121,'0'-29'0,"-6"0"423,-1 2 1,-5 3 427,-3-3 0,-3 5-1096,-4 3 1,-2 3-67,-3 9 0,1 2-140,-4 5 0,5 1 141,-2 3 1,3 3-859,1 9 1168,0 1 0,0 6 0,1 0 0</inkml:trace>
  <inkml:trace contextRef="#ctx0" brushRef="#br0" timeOffset="140">19964 11044 12180,'7'0'1190,"1"0"0,-4 0-789,3 0 1,1 5 31,3 3 1,1-2-129,-1 2 0,2 1-95,2 6 0,-1-3-20,5 4 1,0 0-67,4-1 0,0 1-90,0-5 1,0 4 145,-1 0 0,5-1-84,0-6 1,3 1-71,-3-5 0,-1 3-342,-3-3 316,0 0 0,-5-4 0,-2 0 0</inkml:trace>
  <inkml:trace contextRef="#ctx0" brushRef="#br0" timeOffset="141">20546 11227 8096,'0'0'0</inkml:trace>
  <inkml:trace contextRef="#ctx0" brushRef="#br0" timeOffset="142">20569 11204 8113,'0'-12'-145,"-5"1"0,-7 0 0,-5-1 1</inkml:trace>
  <inkml:trace contextRef="#ctx0" brushRef="#br1" timeOffset="143">20135 8920 8086,'0'-12'0,"0"5"-83,0-1 0,4 4-135,0-3 262,-1 4 0,-1-6 363,1 5 148,-1 1-160,3 3 144,-5 0-283,0-5-74,0 3 1,-1-3 176,-3 5-44,2 0-148,-3 0 0,4 0-22,-3 0 161,3 0-245,-9 5 0,5 2 72,-3 4-1,-1 0-72,6 1 0,-5-1 27,4 1 0,-4-1-12,5 1 1,-5 0-37,4 3 1,-3-1 65,3 5 1,-1-1 11,1 1 1,-1 7-19,-3-4 1,-2 4 111,3-3 1,-7 3-50,-2 1 0,-3 5-15,4-2 0,-5 3-121,1 1 1,1 1 105,-1-1 1,1 0-172,-1 0 0,-1-1 73,5-2 1,-4 1-58,3-6 1,1 2 71,4-1 0,-2-2-10,-2 6 1,2-1 64,-2 4 0,-2 2 3,2 2 1,-5-1 40,1 5 1,-3-4-85,-1 4 0,-3-2-223,-1 2 0,0 1 241,5-5 1,-1 7-204,0 0 0,0-3 109,0 4 1,0-4-30,1 0 0,2 1 64,1-5 1,2 4-19,-2-4 1,-2 0 113,6-4 1,-5 2-111,1 2 0,1-3 30,-1 3 0,0 3-2,-4 1 1,-1 0 46,-3 3 0,3-5-32,-2 6 0,-4 0 23,0 4 0,1 5-57,-2-2 0,1-1-330,-4 1 1,1-1 281,2 1 0,3-7 59,5-8 0,2-2 1,2-2 0,2-4 0,6 1 1,3-6 27,1 2 0,0-3-34,0-1 0,-3 0 246,2 0 1,-2-2-269,-2-2 0,2 2 334,3-6 0,-4 4-354,4-4 1,-2 0-48,1-3-274,-2-1 1,9-3-141,-3-1-560,3-4-888,1 2 0,0-14 539,0-2 1388,0-3 0,5-3 0,1-1 0</inkml:trace>
  <inkml:trace contextRef="#ctx0" brushRef="#br2" timeOffset="144">18582 9000 10344,'0'-7'5175,"-2"1"-2288,-1 2-2859,1 3-122,-8-9 85,9 8 113,-4-3 1,5 4 929,0-3 936,-5 3-3080,4-4 1375,-5 5-923,1 0-62,4 0 98,-4 0-438,5 0 1131,0 5 0,1-2-130,3 4 0,-1-3 507,4 4 0,-3-5-726,4 5 0,-4-2 938,3 2 1,-4 2 1105,0-2-1031,4 2 1,-2 1 3,3 1 0,-2 0-782,-2 4 1,-2-4 131,6 4 1,-4-4 83,3 0 1,-3 3 105,4 0 0,-2 4-50,2-4 1,2 4-340,-3-3 0,4 4 163,0-1 1,0-1-8,1 1 0,-1 0-78,1 4 0,-1 0 33,0-1 1,1-3-35,-1 0 0,1 0-124,-1 4 0,-1-1-100,-2-3 1,2 1 75,-2-5 1,1 2-104,-2-2 1,3-2 9,-2 2 1,-2-1-12,2 1 0,0 2-29,3 2 1,0 2 41,1-2 1,-5 3 111,1 1 1,0 1-23,3 3 1,0-3 43,1 2 0,3 2 53,0-1 1,1 0 32,-5-5 1,0 1 53,1 0 1,-1 0-90,1 0 0,-2-4 124,-3 0 1,4-4-139,-4 4 1,3-4 64,2 4 0,-1-3 11,1 3 0,-1 0 104,0 4 0,1 3-37,-1 1 0,1 1 59,-1-2 1,2 0-69,2 4 1,-2-3-33,2 3 0,-2-4-29,-2 0 0,1 2-58,-1-1 0,0 0-40,1-5 0,-2 1-55,-2 0 0,2 0-82,-3 0 1,3 0 11,2-1 0,-2-3 15,-2 1 1,2-1 4,-3 3 1,4 1 38,0 0 1,-3 0 50,-1 0 1,1 0 43,3-1 1,1 1-4,-1 0 1,1 1 33,-1 3 0,-3-3 44,-1 3 1,0-3 35,0-1 0,2-1 14,-5 1 0,5 0-25,-2 0 1,0-1 58,0-3 1,0 2-32,0-2 1,3 1 3,-2 0 0,1 0-7,-2-5 0,4 2-16,-4-2 0,0-3-67,0 4 54,1-4 0,3 0-136,1-1 1,-2 1 110,-3-1 1,4 0-30,-4 1 1,0-1 40,0 1 0,0-1 1,0 1 1,2-1 5,-5 0 0,3 2-44,-3 2 0,4-2 37,-4 2 1,1-2-73,-1-2 0,-3-3 75,3 0 1,-2-5-216,2 5 106,-3-5 1,4 3-95,-5-2-102,5-3 215,-3 4 1,7 0 35,-6 3 1,5-2-12,-4 2 0,1-1 66,-1 5 0,-2-3-52,6 2 1,-6-2 49,2 6 0,1-2-4,-1-2 0,1-1 4,-1-2 0,-3 2 100,3-2 1,-1-2-31,0 2 0,-1-4 10,1 3 1,0-4 82,1 1-90,-3 2 34,9 0 0,-7 1-3,4-4-35,-4 4-52,7-1 0,-7 0-29,4-2-10,-4 3-226,2-6-325,0 4 369,-4-5 1,4-9 215,-5-2 0,-5-14 0,-1 1 0</inkml:trace>
  <inkml:trace contextRef="#ctx0" brushRef="#br1" timeOffset="145">15772 12449 9946,'7'7'263,"-4"1"0,-1 3-59,-2 5 1,0 0-15,0-1 1,3 3-37,1 5 1,0-4-19,-4 0 0,0 0 51,0 4 0,0-2-130,0-1 1,4 1 118,0-2 0,-1-2-236,-3-2 0,4 1 65,0 0 0,1-2-179,-1-7 0,-3 3-568,3-2-380,-3-3-201,-1 5 682,5-9 641,-3 4 0,3-5 0,-5 0 0</inkml:trace>
  <inkml:trace contextRef="#ctx0" brushRef="#br1" timeOffset="146">16115 12460 8270,'0'-6'163,"0"1"282,0 5 1,0 5-11,0 2 0,-1 4-246,-3 0 1,2 6 79,-1 2 1,1 3-185,2 5 1,-3-3 90,-1 3 0,0 1-16,4-2 0,0 4 17,0-8 1,0 6-145,0-9 0,0 2-49,0-6 0,1-6 172,3 2-563,-3-2 306,4-3 0,-3-1-1150,1-5 613,-1 0-447,3 0 1085,-5 0 0,-5-10 0,-2-2 0</inkml:trace>
  <inkml:trace contextRef="#ctx0" brushRef="#br1" timeOffset="147">16058 12517 8881,'11'0'756,"1"0"0,-1 0-370,0 0 0,1 5-81,-1 3 0,2 2 66,2 2 1,-2-1-111,2 0 1,3 2-190,1 2 0,-1-2 131,1 2 1,-2 2-198,2-2 1,2 0 77,-6-3 1,0-1-206,-3 0 1,-1 1 23,1-1 1,-1-3-48,0-1 1,-3-3 24,0 4-112,-6-6-1107,8 4 930,-8-6 0,3 1-680,-5 3 1,-5-3 24,-3 3 1063,-2-3 0,-2-1 0,1 0 0</inkml:trace>
  <inkml:trace contextRef="#ctx0" brushRef="#br1" timeOffset="148">16412 12437 8159,'0'-7'1574,"0"-1"-939,0 6-5,0-4 108,5 6-428,-4 6 0,8 0-38,-5 5 1,0 5-42,-4-1 0,0 5 11,0-1 1,0 3-189,0 1 0,-4 1-121,0 2 1,0-2-130,4 3 0,-4-4 61,1-4 0,-1 1-126,4-5 1,0 4-291,0-3 0,4-5 262,-1-3 1,5-1-824,-4 5-20,5-6 1132,-3 4 0,5-8 0,1 3 0</inkml:trace>
  <inkml:trace contextRef="#ctx0" brushRef="#br1" timeOffset="149">16629 12449 8235,'0'-8'390,"0"1"198,0 4 279,-5-2-61,3 5-510,-3 0 0,7 1 109,1 3 1,-1 4-94,2 7 1,2-1-81,1 5 1,4 0 25,0 4 1,0-4-222,1 0 1,-1 0 85,1 4 0,3-4-23,0 0 1,4-5-155,-4 1 1,2-2 41,-2-2 0,-2 0-283,2 1 60,-2-6-670,-2 4 369,1-8-1598,-6 3 1200,-1-5 1,-6 0-904,-3 0 1837,-2 0 0,-6-5 0,1-2 0</inkml:trace>
  <inkml:trace contextRef="#ctx0" brushRef="#br1" timeOffset="150">16983 12392 8118,'0'-7'328,"0"1"171,0 2 1,-1 3-83,-3-3 1,2 4-180,-1 4 1,0 3 118,-1 9 0,3-2-50,-3 5 1,-2 0-133,-2 4 0,-1 3-37,2 1 1,-3 3-121,2-3 0,-2 3-196,-2-3 1,5 0 129,-1-4 0,4-2 13,-3-2 1,4-2-36,-1-6 0,3 1-1135,1-1 537,0-5-1434,0 4 1846,0-8 1,5-7 0,2-8 0</inkml:trace>
  <inkml:trace contextRef="#ctx0" brushRef="#br1" timeOffset="151">17143 12369 8089,'0'-7'0,"0"2"2329,0 5-1950,0 5 0,0 6-241,0 4 0,0 5 127,0-1 0,-2 3-159,-1 1 1,0 3-24,-5 1 0,5 1-145,-5-2 1,4-1-279,-3 1 1,3-3 216,-4-4 0,6-2-503,-2-6 244,-2 0-721,4 1 412,-3-6-515,5-1 270,0-5 936,0-5 0,0-1 0,0-6 0</inkml:trace>
  <inkml:trace contextRef="#ctx0" brushRef="#br1" timeOffset="152">17143 12392 8089,'1'-11'0,"3"4"605,-3-3-105,4 3 490,-5 1-525,0 1 0,1 6-156,3 3 0,-1 2-16,4 6 0,0 4-43,0 3 0,3 3-157,-2 1 1,2 0 89,2-1 0,3 5-217,0 0 0,2-1 102,-2-3 0,-1-1-242,5-3 1,-4 1 21,4-5 0,-5 1-40,1-5 1,-3 0 48,-5 1 0,2-5 101,-5 1 0,1-5-627,-1 0 221,-3-1-841,4-2 877,-15 0 0,2 0-1228,-7 0 1640,3 0 0,0-5 0,1-2 0</inkml:trace>
  <inkml:trace contextRef="#ctx0" brushRef="#br1" timeOffset="153">16949 12711 8089,'11'0'749,"0"0"1,6 0-93,2 0 1,8 0-227,3 0 1,-1 0 77,2 0 1,-1-5-280,4-2 0,1 0-390,-1 0 0,-4 0 263,1 0 1,-10 2 308,2 5-412,-8 0 0,2-5 0,-6-2 0</inkml:trace>
  <inkml:trace contextRef="#ctx0" brushRef="#br1" timeOffset="154">17657 12380 8147,'0'-6'197,"0"1"0,-4 4 442,0-3-126,0 2 380,4-3-514,0 10 1,0 3 50,0 7 1,0-1-132,0 5 0,0 0 20,0 4 1,0 0-134,0 0 0,0 0-156,0 0 1,0-1 55,0 1 0,0 0 113,0 0 1,0-2-348,0-1 1,0 0 112,0-5 1,2 0-133,1-3 0,-1-5-5,1 1 69,-1-6 198,-2 4 0,1-6 425,3 0-266,-3 0 1,8-2-112,-5-2 0,5-1 100,-2-2 0,7-3-66,1 2 1,2 2-223,-2-2 0,-2 2 16,2-2 0,2-1-127,-2 5 0,4-3-76,-4 3 1,0 0-34,-3 4-542,-1 0 252,0 0-411,1 0 193,-6 0-1621,-1 0 2394,-5 0 0,0 0 0</inkml:trace>
  <inkml:trace contextRef="#ctx0" brushRef="#br1" timeOffset="155">18056 12357 7981,'0'-6'-592,"0"-4"1759,0 9-288,0-4 447,0 5 0,0 5-1052,0 2 1,0 8 28,0 4 0,4 1-123,0 2 0,0-1-90,-4 5 0,0-2-58,0-1 1,1 0 59,3 0 1,-3 0-247,3 0 1,-3-4 99,-1 0 0,4-5-455,0 1 258,0-2-272,1-2 67,-4-5 1,5-1-1191,-2-5-262,-3 0 1908,4 0 0,1-10 0,0-2 0</inkml:trace>
  <inkml:trace contextRef="#ctx0" brushRef="#br1" timeOffset="156">18273 12335 8073,'0'-12'1413,"0"6"-1318,0 1 86,5 15 1,-3-3 255,2 9 1,-2 1-67,2 2 0,-3 3-73,3 1 0,1 4-122,-1-1 1,3 2-101,-3-1 1,4-3 39,-4 3 0,-1-3 73,-3-2 0,4-4-264,0-3 0,1 1 91,-1-5 1,-3 3-637,3-6-216,-3-3-607,-1 0-434,5-5 1339,-3 0 0,3-5-411,-5-3 949,0-2 0,-5-6 0,-2-2 0</inkml:trace>
  <inkml:trace contextRef="#ctx0" brushRef="#br1" timeOffset="157">18205 12369 8073,'5'-7'-74,"-3"-1"-147,6 4 1282,0-5-230,3 3-338,1-1 0,3 2 43,0 5 1,1-4-131,0 0 1,1 2-174,6 6 1,0-2-146,0 6 1,0 1 106,0 6 0,-4-1-246,0 5 1,-5-4 48,1 4 1,-4-1-144,-3 1 1,1 3-1,-5-3 1,3 2 6,-3 2 0,0 0 249,-4 0 1,-5-2-91,-3-2 1,-6 3 36,-1-3 1,-5 3-8,1 0 0,-3-4-19,-1-3 0,3-2-109,-3-1 1,5-2-237,-8-3 0,8 0-179,-5-4 1,12-1-1349,-1 2 1840,3-3 0,3-6 0,1-2 0</inkml:trace>
  <inkml:trace contextRef="#ctx0" brushRef="#br1" timeOffset="158">19004 12369 8094,'0'-12'0,"-1"2"-112,-3 3 536,3-4 18,-4 5 0,1-2 225,0 1 84,0 4-587,4-2 0,0 7 87,0 1 0,0 5 51,0 7 0,0 3-66,0 5 0,0 0-62,0-1 0,0 1-36,0 0 0,4 0-207,0 0 0,0 0-163,-4 0 1,1-2 152,3-2 1,-3 1-180,3-4 0,-3-1-88,-1-4-190,0 1 19,0-1-1392,0-4 1161,0-2 0,0-7-359,0-1 1107,0-4 0,-5-4 0,-1-1 0</inkml:trace>
  <inkml:trace contextRef="#ctx0" brushRef="#br1" timeOffset="159">18924 12289 8094,'0'-12'-577,"4"5"687,0-1 0,5 6 631,-2-2 0,0 3-203,0 1 0,1 0-173,3 0 1,5 0-188,-1 0 0,1 0 87,0 0 1,-2 1-246,5 3 0,-5-2 86,1 6 0,-2-2-187,-2 2 1,0 2 40,1-2 0,-2 2-119,-2 1 81,2 1 1,-9-1-40,3 0 1,-3 5-27,-1-1 0,-9 0 137,-2-4 1,-4 2-271,-1 2 0,0-2 82,-3 2 0,-2-3-417,6-5 1,-4 4-360,4-4-75,0-2 452,3 0 593,6-5 0,6-5 0,6-1 0</inkml:trace>
  <inkml:trace contextRef="#ctx0" brushRef="#br1" timeOffset="160">19278 12312 8076,'0'-12'1060,"0"6"-584,0 1 0,0 6 11,0 3 0,0 2-101,0 6 0,0 4-101,0 3 1,0 3-120,0 1 0,0 1-137,0 2 1,0-1-67,0 1 1,0 2 68,0-1 0,4-1-109,0-3 1,0-1-74,-4-3-308,0 2 1,0-8-39,0 2-680,0-7-11,0-3-444,0-5 692,0-5 939,-5-1 0,-2-11 0,-4-1 0</inkml:trace>
  <inkml:trace contextRef="#ctx0" brushRef="#br1" timeOffset="161">19221 12289 8076,'5'-12'0,"-2"5"336,5-1 0,-1 6 9,5-2 1,-1 3 76,0 1 0,2 0-11,2 0 0,-2 1-105,2 3 1,2-2-79,-2 6 0,1-1 21,0 5 0,-4-2-225,4-2 0,-5 6 155,-3-3 0,1 3-109,-6-3 1,2 2-92,-1 2 1,-3-1-233,3 5 1,-8-3-87,-3 3 0,-3-5 155,-2 1 0,1 1-21,-1-1 1,0 1 103,-3-5 1,6 1 97,-3-1 0,5-3-63,-1-1 0,-1-3-18,5 4 21,1-6 23,3 3 18,0 0 0,1-3-6,3 1 0,-2-1 127,6-2 0,-1 0-125,5 0 0,-1 0 176,1 0 1,-1 0-95,0 0 1,1 0 110,-1 0 1,-3 0 107,0 0-163,-1 0 0,5 0 131,-1 0-127,-5 0 1,4 1 27,-2 3 0,-2-3-53,2 3 0,0 2-78,3 2 0,-2-3 85,2-1 0,-4 1-152,8-1 0,-9 1 39,6-2 0,0-1 39,4 1 0,-1-1-62,-4-2 0,1-2 65,-1-1 1,1 0-75,-1-4 1,0-1 56,1-4 1,-2 1 123,-2 0 1,0-1-114,-4 1 0,1-1 183,-1 1 1,-4-6-100,0-2 1,-2 2-43,-10-2 0,2 3-35,-9-3 0,-4 5-91,-3-1 0,-1 2-205,4 2 0,-1 5 96,-3 2 1,7 4-268,-3 4 0,8 2 126,0 5 1,3 2-775,5 2 1,2-1 185,5 5 0,0-5 901,0 2 0,10 1 0,2 1 0</inkml:trace>
  <inkml:trace contextRef="#ctx0" brushRef="#br1" timeOffset="162">19884 12426 8075,'0'-12'851,"0"1"0,0 0-394,0-1 1,0 5 711,0-1-759,0 5 1,0-3 314,0 2-374,0 3-301,-5 6 0,2 3 89,-5 7 0,5 1-109,-5 0 1,4 4 86,-3-1 1,4 3-174,-1 0 1,3 0-168,1-3 0,5 3 79,3-3 1,2-2 34,1 2 1,2-5 74,2 2 0,-1-7-118,5-2 1,0-4 43,4 0 1,-1-1-59,-3-2 0,2-4 105,-2 0 1,-1-5-1,1 2 1,-5-5 281,1-3 0,-2 2-85,-2-2 1,-4-1 63,-3 0 1,-3-3-46,-1 4 0,0-5-81,0 1 0,-7-2-41,-4 2 0,-2-2-67,-6 2 0,4 2-367,-4 2 1,1 4 184,-1 3 1,-1-1-407,5 5 1,0 1 287,3 3 1,2 5-721,2 2 1,-1 3-4,6 2 1057,-1-1 0,4 6 0,0 0 0</inkml:trace>
  <inkml:trace contextRef="#ctx0" brushRef="#br1" timeOffset="163">20192 12357 8039,'0'-11'365,"0"0"881,0-1-141,0 1-591,0 4 0,1 2-307,3 5 1,-3 2 51,3 1 1,1 5-69,-1 7 0,1 3 39,-1 5 1,-3 0-124,3-1 1,-3 3 72,-1 1 0,2-2-235,1 3 1,-1 1-37,2-1 0,-3-1-169,-1-3 0,0-5-21,0-3 0,1 0 33,3-3-314,-3 2 0,5-9-157,-2 2-125,-2-2 1,3-6 306,-5-3 0,0 2-215,0-6 1,3 1 751,1-5 0,0-4 0,-4-2 0</inkml:trace>
  <inkml:trace contextRef="#ctx0" brushRef="#br1" timeOffset="164">20215 12494 9536,'8'0'808,"-1"0"0,1 0-378,3 0 0,1 0-143,-1 0 1,0 2-244,1 2 1,3-3-38,0 3 1,4-3-206,-3-1 0,-1 0-624,-4 0 0,4 0 100,1 0-533,-1-5 1255,-4 4 0,1-10 0,-1 5 0</inkml:trace>
  <inkml:trace contextRef="#ctx0" brushRef="#br1" timeOffset="165">20158 12300 8005,'5'-11'0,"-1"1"613,7 2 1,-2-1-158,6 5 0,3-3 181,1 3 0,-1-1-212,1 1 0,1 2-384,7-6 1,-3 5 43,3 0 0,-3 1-237,-1 2 0,-2 0 152,-2 0 0,3 5 0,-5 2 0</inkml:trace>
  <inkml:trace contextRef="#ctx0" brushRef="#br1" timeOffset="166">20912 12277 8035,'0'-11'-324,"-4"3"-405,0 1 486,0 4 1417,4-2 1255,0 5-2151,0 5 1,0 5-46,0 6 0,0 4-150,0-1 1,4 3 87,0 0 1,1 0-234,-1-3 1,-3 3 109,3-3 1,-3-2-81,-1 2 0,4-5-214,0 2 1,-1-4-250,-3 0 0,0-5 26,0 1 0,-1-6-1209,-3 2 202,3 3 1476,-4-6 0,5-1 0,-5-6 0,-1-6 0</inkml:trace>
  <inkml:trace contextRef="#ctx0" brushRef="#br1" timeOffset="167">20843 12277 8035,'4'-17'122,"0"1"0,1 8 172,-1 0 1,-2 4 290,6-3-154,-6 4 1,7-1-6,-5 8 0,4 0-136,-5 7 1,5-2-106,-4 6 1,5 3 58,-2 1 1,3 1-348,2-1 1,-1 2-17,1-6 1,-3 0-48,2-3 1,-6-1 94,7 0 1,-4-3-84,4 0-176,-1-6 131,1 3 53,-1-5 0,-3-3 100,-1-1 1,-4-5 82,1 1 0,1 2-31,-1-2 1,1 1 2,-2-5 0,0 0 1,5-4 1,-5 4-4,5-4 1,0 0 107,3 1 0,-3-4-109,-1 3 1,1 1 203,3 4-1,-3 3 9,0 1 209,-6 4-248,3-2 1,-4 6 32,3 3 0,-3 2-35,3 6 1,-2 4 22,-2 3 0,0 3-167,0 1 0,0 1 102,0 2 1,0 0-211,0 4 0,0-4 65,0 0 0,1-2-102,3-1 0,-3-4-34,3 0 0,1-5-49,-1 2 0,-1-4-104,-3 0 0,2-5-1125,1 1-253,-1-6 1169,3 3 0,-6-5-958,-3 0 1466,2-5 0,-8-1 0,4-5 0</inkml:trace>
  <inkml:trace contextRef="#ctx0" brushRef="#br1" timeOffset="168">21311 12243 8035,'0'-6'1264,"0"-4"-821,0 8 88,0-3-186,0 5 0,0 5 579,0 2-521,5 9 1,-3-2 325,1 5-423,4 0 1,-6 4-158,3 0 1,-2 1-94,2 3 1,-2-3-178,1 2 1,-1-1 163,-2-3 1,0 1-296,0 0 0,0-4 136,0 0 1,3-5-87,1 1 1,0-6-21,-4-1 0,1-6 118,3 2 0,2-3 63,6-1 1,-1 0 2,1 0 1,0 0-184,4 0 1,-2-3 112,5-1 0,-5-5-222,1 1 1,-3 2-149,0-2-251,-1 1 1,-3-1 108,0 1 0,-6 3 51,2-4 0,-7 4 569,0-3 0,-11-1 0,1-3 0</inkml:trace>
  <inkml:trace contextRef="#ctx0" brushRef="#br1" timeOffset="169">21254 12460 8035,'-6'0'850,"1"0"0,14 0-516,2 0 0,3-4-213,-3 1 1,5-3 64,-1 3 0,5 1-117,-1-1 0,3-4-511,1 0 1,-2 0 315,-2 0 0,0 3-1470,-7-4 1596,2 6 0,-8-8 0,5 3 0</inkml:trace>
  <inkml:trace contextRef="#ctx0" brushRef="#br1" timeOffset="170">21300 12186 8035,'5'-8'-139,"3"1"1,2 3 138,1-4 0,4 6 736,1-2 0,4-1-225,-1 1 1,-1-1-564,1 1 0,0 3-220,4-3 1,-2 3-227,-2 1 0,2 0-459,-6 0 1,0 0 956,-4 0 0,1 5 0,-1 1 0</inkml:trace>
  <inkml:trace contextRef="#ctx0" brushRef="#br1" timeOffset="171">21677 12277 8256,'4'8'840,"-1"0"1,1 3-450,-4 4 0,0 6-218,0-2 0,0-2 57,0 2 0,1-1-151,3 1 1,-1 2-66,4-6 1,-4 0-155,1-4 0,-3 1-529,-1-1 0,1-3 118,3-1-1361,-3-4 1351,4 2 0,-5-6-41,0-3 602,-5 3 0,-1-14 0,-5 2 0</inkml:trace>
  <inkml:trace contextRef="#ctx0" brushRef="#br1" timeOffset="172">21540 12255 8035,'6'-7'-111,"4"2"901,-2 5 1,2 0-223,1 0 0,2 0-158,2 0 1,2 0-141,2 0 0,2 0-11,-2 0 0,3 0-29,1 0 0,-4 0 115,0 0-345,-5 0 0,2 0 0,-4 0 0</inkml:trace>
  <inkml:trace contextRef="#ctx0" brushRef="#br1" timeOffset="173">21997 12197 8035,'0'-6'322,"0"-4"532,0 9-275,0-4 390,0 5-861,0 5 1,0-1-22,0 7 1,0-1 156,0 9 0,0 0-258,0 4 0,0 1 59,0 3 1,0-3-180,0 3 0,0-5 33,0-3 0,3 2-38,1-6 0,1 4-136,-1-4-27,-3 0 0,4-3-925,-5-1 457,0-4-596,0 3 1366,0-9 0,-5 4 0,-1-5 0</inkml:trace>
  <inkml:trace contextRef="#ctx0" brushRef="#br1" timeOffset="174">22202 12152 8035,'0'-12'1110,"0"6"-772,0 1 1,0 6-109,0 3 0,0 7 364,0 8 1,0 3-137,0 1 1,0 1-176,0 3 1,0 1-236,0 2 0,0 3 150,0-3 1,0-2-339,0-1 0,0-3 185,0-1 0,0-5-550,0-3 0,1-2-642,3-2 241,-2 1 0,3-5-432,-5 1 449,0-6 1,-4 2 888,0-8 0,-5 3 0,3-9 0,-6 4 0</inkml:trace>
  <inkml:trace contextRef="#ctx0" brushRef="#br1" timeOffset="175">21985 12380 8035,'5'-6'0,"-3"-4"0,8 8 477,-3-1 0,0-2-9,0 1 1,2 0-189,6 4 1,3 0-138,5 0 0,0 0-153,0 0 1,-1-4-171,1 0 1,3 1 182,-3 3 0,1-4-13,-9 0 0,4-4-88,-4 4-346,0 1 136,-3-2 149,-6 3 482,4-3-208,-8 5 319,3 0-268,-10 5 0,2 2 64,-5 4 1,6 1-66,-2-1 0,-1 4-17,1 0 1,0 1-73,4-5 0,2 0-128,1 1 0,3-1-8,1 1 0,3-2 83,-2-2 1,6-3-87,1-5 0,2 0 93,-2 0 0,1 0 12,3 0 0,3-4-4,-3 0 1,-1-6 8,1-2 1,-5 1 42,1-4 0,-2 2 96,-2 2 0,-5-5-64,-2 1 0,-3-1-37,-1 0 1,0 0-170,0-3 1,-6-1 109,-5 4 1,-2-3-278,-6 4 0,4 1 3,-4 7 0,1-2 18,-1 5 1,-1 0-69,4 4 1,1 4-177,4 0 1,-3 5-435,2-2 1,0 3 22,8 2 885,0-1 0,4 6 0,0 0 0</inkml:trace>
  <inkml:trace contextRef="#ctx0" brushRef="#br1" timeOffset="176">22693 12175 8035,'7'-18'-2127,"-2"1"3194,-5 6 1,1 1 318,3 2 206,-3 3-1217,4 5 0,-5 6-178,0 6 1,0 4-5,0 7 1,0 1-73,0 3 1,0-2 16,0 6 1,0-2 51,0 1 0,0-2-259,0-5 1,1 0 106,3 0 1,-1-2-309,4-1 0,-4-3 91,1-1 0,1-8-170,-1 4 1,1-8-493,-2-1-305,-1 4 527,3-6 1,-1 3 211,-1-8 0,1 1-334,-4-4 0,0-1 741,0-3 0,-5-1 0,-1 1 0</inkml:trace>
  <inkml:trace contextRef="#ctx0" brushRef="#br1" timeOffset="177">22670 12186 8035,'5'-18'0,"2"2"164,4 4 1,-3 5 348,-1-1 0,0 4 191,0-3 0,4 4-271,-4-1 1,3 2-23,2-2 1,0 3-126,4-3 1,-2 4-168,5 4 0,0 2-29,4 6 1,-1-1-138,1 0 0,-1 1 66,-3-1 0,1 4-153,-5 1 1,1 4-184,-5-1 1,0 1 165,1-1 0,-6 3-36,-2-3 1,-3 1 92,-1-1 0,-1 3 64,-3-3 1,0 1 37,-7-1 0,1-1 112,-9-3 0,0-2-84,-4 2 1,0-2 134,0-2 1,-1 1-90,-3-1 0,3-1-36,-2-2 0,2-2-276,1-2 0,5-3-42,3 3-274,2-3 1,5-1-408,1 0 344,4 0 1,0-3 64,6-1 544,-1 0 0,13-1 0,-2-1 0</inkml:trace>
  <inkml:trace contextRef="#ctx0" brushRef="#br1" timeOffset="178">23310 11969 8035,'0'-8'0,"0"1"552,0 4 1,0-3 288,0 2 402,0 3-393,0-4-673,0 15 1,0-2 27,0 7 0,0 3-29,0 1 1,0 2-33,0 2 1,0 0-100,0 0 1,0 0-59,0-1 1,0 1 65,0 0 1,0-1-678,0-3 0,4 1 297,0-5 1,3 0-681,-3-3 1,5-1 25,-1 1 981,-3-1 0,10 1 0,-2-1 0</inkml:trace>
  <inkml:trace contextRef="#ctx0" brushRef="#br1" timeOffset="179">23379 12540 8035,'0'6'4454,"0"0"-3255,0-1 206,0-4-1359,0 4 134,0 0-2364,0-4 1460,0 4 724,0-5 0,5 0 0,1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8.42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2250 14013 8027,'0'-7'-309,"0"-1"341,0 1 0,1 0 588,3 3-418,-3-2 1,4 4 182,-5-6-170,0 5 1,0-3 183,0 2 34,0 3-9,0-4 585,0 5-867,0 5 1,0 1-142,0 6 1,0 0 1,0 4 1,0 1 3,0 6 1,0 0 2,0 0 0,0 1 49,0 3 1,2-2-97,1 6 0,-1-2 97,1 1 0,-1 3-129,-2-2 1,1 0 63,3 0 1,-3 1-82,3-6 0,1 5 159,-1-5 1,0 5-2,-4-5 1,3 1-43,1-4 0,0 0-4,-4 0 0,0-4-45,0 0 1,0-5 56,0 1 1,0-3-107,0 0 0,0-4 117,0-1-173,0-4-22,0 2-625,0-5 1,0-5-47,0-3 1,0 2 318,0-2 1,4 0-597,0-3 1094,5 0 0,-3-6 0,5-1 0</inkml:trace>
  <inkml:trace contextRef="#ctx0" brushRef="#br0" timeOffset="1">2159 14013 8049,'0'-11'1,"0"5"840,0-5-82,0 5-343,0-5 0,1 3-73,3 0 1,3 6-53,8-2 0,-2-1-166,2 1 0,3 0 63,1 4 0,3 0-102,1 0 1,3 0 125,1 0 1,5 0-194,-2 0 0,3 2 6,1 2 1,1-2-51,-1 6 1,-1-5 17,-3 5 1,2 0 35,-5 3 0,-2 1-122,-6-1 0,-2 0 92,-6 1 0,-3 1-99,-1 2 1,-5-1 67,-2 5 0,-11-4-144,-8 4 1,-4 0 90,-3 4 0,-3 0 12,-6 0 0,1-1 57,0 1 0,-4-4 0,0 0 0,1-5 54,6 1 1,0 1-71,4-5 1,4 2-27,4-9 1,5-1 25,-1-3-1180,7 0 686,3 0 0,7-1 526,1-3 0,14-2 0,7-5 0</inkml:trace>
  <inkml:trace contextRef="#ctx0" brushRef="#br0" timeOffset="2">2810 14482 7977,'-7'0'-103,"2"0"1,4-4 169,-3 0 1,3-1 307,-3 1 178,3 3-201,1-4 0,0 4 51,0-3 56,0 2-361,5-3 1,-4 10 83,3 3 1,1 2-103,-1 2 0,0 0 62,-4 4 1,0-2-148,0 5 0,0-5 39,0 1 0,0 1-18,0-1 0,0 1-47,0-5 1,3 1 128,1-1 0,0-3 159,-4-1-101,0-4 355,0 7-361,0-9 0,0 3 128,0-8-132,0 3 1,-1-8 10,-3 5-13,3-5-224,-4 3 1,5-5-21,0-1 1,0 1 90,0-1 0,0 1-112,0-1 1,0 1 65,0 0 1,5-5-91,2 1 0,3-4 13,2 4 1,0-5 46,4 1 0,0 1 13,3-1 0,3 5-14,-3-1 0,4 3 58,3 5 0,-2-2-33,3 5 0,-3-4-63,-1 4 0,-4 1 62,0 3 1,-4 0-156,4 0 1,-8 0-156,0 0 1,-3 1-915,-1 3 676,-2-3 610,-5 9 0,-5-4 0,-1 6 0</inkml:trace>
  <inkml:trace contextRef="#ctx0" brushRef="#br0" timeOffset="3">3381 14436 8055,'0'-6'-420,"-5"-5"736,3 10 913,-8-9-805,4 9 0,-6-4-26,1 5 0,3 0-222,1 0 0,-1 5 70,-3 2 1,-1 4-157,1 0 1,-1 5 89,1 4 0,3 1-80,1 2 0,0 0 53,0 0 0,2-1-198,5 1 0,1-1-34,3-3 0,1 1 64,2-5 0,7 1-90,-2-5 1,7-1 116,0-2 0,2-3 15,2-5 1,4-1-11,0-3 0,1-4 84,-2-7 0,-2 1-85,3-5 0,-3 4 6,-1-4 1,0 1-22,0-1 1,-6-3 0,-1 3 0,-9-1-156,-3 1 0,-3-3 111,-1 3 0,-5-1-284,-2 1 1,-10-1 84,-6 5 0,-1-1 14,-6 5 1,-1 5-68,-3 2 1,-4 2-166,0 2 0,1 6-56,7 1 0,-1 3 516,8 2 0,-2 4 0,7 2 0</inkml:trace>
  <inkml:trace contextRef="#ctx0" brushRef="#br0" timeOffset="4">3883 14345 8968,'-1'6'605,"-3"-2"0,1 1-304,-4-1 1,-1 5-30,-3-2 0,-1 3-31,1 2 1,0 0 25,-1 4 1,1-2-12,-1 5 0,5 0-18,-1 3 0,6 1-95,-2 0 0,2-4-48,2 0 1,0-4-131,0 5 0,6-7 76,1 3 0,7-5-41,1-3 0,-5 2 0,-4-4 0</inkml:trace>
  <inkml:trace contextRef="#ctx0" brushRef="#br0" timeOffset="5">3849 14699 8114,'29'-12'0,"-1"3"2070,-5-2 1,0 2-1011,-1-6 0,0-2-841,-3 2 0,-4 0-183,-7 3 1,1 0-152,-5-3 0,-1 2 43,-3-2 0,0 1-150,0-2 0,-6 2-59,-5-5 1,-2 5 132,-6-1 0,0-1-445,-4 1 0,-1 3 184,-3 4 1,7 6-423,-3-2 1,8 3-645,0 1 124,2 5 1351,7 1 0,-5 6 0,5-1 0</inkml:trace>
  <inkml:trace contextRef="#ctx0" brushRef="#br0" timeOffset="6">4329 13968 8114,'-7'-17'-357,"1"5"238,2-4 954,3 4-322,-4 0 1,3 2 679,-1 2-677,1 3 1,-4 5-144,2 0 1,2 4-46,-6 0 0,4 6-76,-3 2 1,3 0-148,-4 7 1,4 0 147,-3 4 0,4 4-188,-1-1 1,3 6 63,1-1 1,1 5-75,3 2 0,-1 2-37,4-2 0,-3-3-209,4 3 1,-1 2-11,5-2 0,-1 0 92,1-4 1,-5-1 139,1-2 0,-4-2-26,3-2 1,-3-7 65,4 3 0,-6-7-135,2 3 1,1-5 8,-1 1 1,0-2 12,-4-2 1,0-3-318,0 0-822,-5-6 818,-2 3 0,-4-5-618,0 0 1,-1 0 339,1 0 1,-5-1-268,1-3 0,-4-1 908,4-2 0,-10-9 0,0 4 0</inkml:trace>
  <inkml:trace contextRef="#ctx0" brushRef="#br0" timeOffset="7">4100 14482 8114,'12'0'0,"-1"-4"551,0 0 0,1-1-97,-1 1 0,4 3 337,1-3 1,4 3-259,-1 1 1,3-4-44,0 0 0,-1 0-377,2 4 1,-7 0 67,7 0 1,-4 0-67,0 0 0,1 0 72,-5 0 0,5 0-328,-5 0 0,-1-1 201,-7-3-2340,3 3 67,-8-4-361,3 5 2574,-5 0 0,-5-5 0,-2-1 0</inkml:trace>
  <inkml:trace contextRef="#ctx0" brushRef="#br0" timeOffset="8">2147 14984 8702,'12'-6'576,"-1"2"0,-3 3-454,-1 1 1,1-4 385,3 0-368,1 0 1,-1 4 48,0 0 0,-3 0-200,0 0 1,-4 2-18,3 1 0,-3-1-86,4 1 1,-1-1 63,5-2 1,-1 1 126,0 3 1,2-3 20,2 3 1,-1-3-34,5-1 1,-1-1 61,1-3 0,3 3-52,-3-3 1,2-1 12,2 1 0,-4-1 15,0 1 1,0 3-26,4-3 0,-1 3-132,-3 1 0,1 0 131,-5 0 0,4 0-130,-3 0 1,0 0 110,-1 0 1,3 0-21,5 0 1,0 0 47,0 0 1,1 0 10,2 0 0,-2-5 2,3-3 1,1 2 160,-1-2 1,1 4-183,-2-3 1,-2 3 19,3-4 0,-4 6-144,-4-2 1,1 3 143,-5 1 0,1 0-170,-5 0 1,0 0-4,1 0 1,1 0 38,2 0 0,-3 0 27,4 0 1,1 0-17,2 0 1,-1 0 54,1 0 1,4-4 11,4 0 0,-1-3 55,-3 3 0,-1-4-75,-3 4 1,1-3 107,-5 3 0,4 0-79,-3 4 0,3-4-45,-4 1 0,1-1 24,0 4 1,-4 0-10,4 0 0,-2 0-95,1 0 1,-1 0 98,5 0 1,-4 0-142,4 0 1,0 0 105,4 0 0,-4 0-41,0 0 1,-4 0 26,4 0 1,-1-4-4,1 0 1,1 0-26,-4 4 1,-1 0-2,-4 0 0,1 0 49,-1 0 1,0 0-16,1 0 0,1 0 74,2 0 1,-1 0-73,5 0 0,-4 0 87,4 0 0,-4 0-74,4 0 0,-5 0 40,2 0 1,-4 0-40,0 0 1,-1 0 2,0 0 1,1 0-117,-1 0 1,-3 0 117,0 0-66,-1 0 1,5 0 33,-1 0 1,-3 0-43,-1 0 0,1 0 34,3 0 1,1 0 163,-1 0 0,1 0-17,-1 0 1,4 0 122,0 0 0,-1-1-19,-6-3 0,2 3-91,-2-3 0,-2 3 59,2 1 0,-5 0 80,5 0-259,-5 0 1,3 0 9,-2 0 24,-3 0 1,9 0 1,-2 0 1,-2 0 8,2 0-99,-1 0 1,5 0 127,-1 0-138,-4 0 106,-2 0-1719,-5 0 0,-5 0 1675,-3 0 0,-7 5 0,-3 1 0</inkml:trace>
  <inkml:trace contextRef="#ctx0" brushRef="#br0" timeOffset="9">5448 14150 8054,'6'-11'-59,"0"0"450,-2-1-121,-2 6 1,4-3 95,-2 5 1,-3-1 187,3 1-415,-3 3 198,-1-4-251,0 15 0,0-1 59,0 10 0,0 0-154,0 4 1,0 4 103,0-1 0,0 5-97,0-5 1,0 5-9,0-5 0,0 2 100,0-1 0,1-3-79,3 3 1,-1-3 85,4-1 1,-3-2-63,4-2 0,-5 2 22,5-6-47,-5 0-261,7-4 206,-9-4-631,4-2 479,-5-5 0,-1 0-548,-3 0 1,2 0 286,-6 0 1,4-4-929,-4 0 1386,6-5 0,-13 3 0,2-5 0</inkml:trace>
  <inkml:trace contextRef="#ctx0" brushRef="#br0" timeOffset="10">5334 14276 8054,'0'-18'210,"0"3"0,0 2 22,0 2 0,5-4 18,2 0 1,3-1-5,2 5 1,0-1 55,4 1 1,-2 3-117,5 1 1,-2 0 59,3 0 1,5-2-133,-2 5 0,2 0 93,-2 4 0,0 0-188,0 0 0,-1 2 19,1 1 0,-1 4 140,-3 4 1,-3 1-89,-4-1 0,-1 2-44,1 2 0,-2-2 13,-3 2 1,2-2-23,-5-2 0,-1 2-44,-7 2 0,-2-2-112,-6 2 1,-1-2-92,-2-2 1,-3 0-193,-4 1 1,-1-5-135,0 1 1,0-2 319,0 2 0,2 1 181,2-5 1,-2 3 389,6-3-233,0 0 0,9-3 22,2 3-93,2-3 0,9 4 195,4-5 0,2 0-51,6 0 1,0 0 41,4 0 0,1 0-105,3 0 0,-3 0-42,2 0 1,0 4-146,0 0 1,-3 4 101,0-5 1,0 5-81,-4-4 0,-1 5 100,1-2 0,-5 2-200,1-1 0,-2 2 24,-2-2 1,-1 5-83,-2 3 0,-3-1 69,-5-4 0,-3 5 41,-4-1 0,-1 1 31,-7 0 0,-3-3-4,-1 7 0,-3-7 109,0 3 0,-5-4-100,0 0 0,-1-2 70,2-2 1,2-2-48,-3-2 1,4-3 78,4 3 1,3-3-159,4-1 0,6-1-390,2-3-371,-2-2 1,4-6 106,-1 1 755,6-1 0,4-4 0,4-2 0</inkml:trace>
  <inkml:trace contextRef="#ctx0" brushRef="#br0" timeOffset="11">6030 14185 8073,'7'-12'-140,"-2"5"140,-5-1 1474,0 6-402,0-4-614,0 6 1,3 2-194,1 2 1,5 2-74,-1 5 0,-2 2-199,2 2 0,-1-1 125,5 5 1,-1-4-199,1 4 1,-1 1 101,0 2 1,1 0-224,-1-3 0,1-3 47,-1-4 1,1 2-21,-1-3 0,-3 2-575,-1-9 325,1 5-335,3-8 1,-3 4-240,-1-5 998,-4 0 0,7 0 0,-4 0 0</inkml:trace>
  <inkml:trace contextRef="#ctx0" brushRef="#br0" timeOffset="12">6464 14185 8083,'0'-12'0,"1"2"0,3 3 517,-2 1-18,3 1-116,-5 4-298,-5 1 0,2 6-243,-5 6 1,1 3-79,-5 0 0,1 2 157,0-2 1,-5-2-26,1 2 1,0 1 65,3 0 0,1 0-379,0-1 1,-1-2 147,1 2 1,4-2-199,4-2 1,1-3 466,2 0 0,0-5 0,0 5 0,0-5 0,-5 7 0,-1-4 0</inkml:trace>
  <inkml:trace contextRef="#ctx0" brushRef="#br0" timeOffset="13">6281 14425 10459,'0'11'802,"0"0"1,4 2-506,0 2 1,0-2 99,-4 2 0,1 3-166,3 1 0,-3-1-139,3 1 0,-1-4-133,0 4 0,0-4 101,5 4 1,-6-5-102,2 2 30,2-4 1,-4 0-132,1-1 178,4-5 1,-6 1-346,3-3-84,-3-3-149,-1 4-607,-5-5-152,-1 0-1019,-1 0 2320,2 0 0,0-5 0,-1-2 0</inkml:trace>
  <inkml:trace contextRef="#ctx0" brushRef="#br0" timeOffset="14">7583 14208 8069,'0'-12'0,"0"5"-12,0-1 0,0 4 193,0-4 0,0 5 379,0-5-288,0 6 1,-5-7 0,-2 5 0,-3 0-109,-2 4 0,1 0 15,-1 0 0,-4 1 22,-3 3 1,-3 2 31,-1 6 1,4 3-90,0 0 0,2 6 67,-2-2 1,2 2-150,6 2 1,-1 4 66,1-1 1,3 1-5,1-4 0,4 0-28,-1 0 1,3 1-146,1 2 1,5-5 53,3 1 1,3-1 50,4 2 1,3-4-228,5 0 1,1-5 54,3 1 0,1-8-37,2-3 1,2 1 75,-6-1 1,1 0 33,-4-4 1,0-4 97,0 0 0,-4-5-76,0 2 1,-7 1 105,0-2 0,-1 2-83,-3-2 1,-3-2 64,-1 2 0,1-2-41,-1-1 1,-1-1-39,-3 1 25,0-1 0,0 1 11,0-1 35,0 6-1,0 1-270,0 5 174,0 5 0,0 1 52,0 6 1,0-1-21,0 1 0,4 0 46,0 4 1,5-4-27,-2 4 0,7-5 0,2-3 1,4 2 16,-1-3 0,4-2 10,3-1 0,0-2-5,4-2 0,1-2-15,3-2 1,0 2-44,1-6 1,-2-1 26,-3-6 0,-1 3-1,-2-4 0,-7 0 52,3 1 1,-8-2 88,0 2 1,-6-2-142,-1-2 0,-6-2 28,2 2 0,-8-3-216,-3-1 0,-5 0 132,-3 1 0,-8 3-170,-7 0 1,-1 10 118,-3 1 0,-6 6-131,-10 2 1,-1 6-59,2 5 0,6 2 93,-3 6 1,9 3-48,3 0 1,10 8-156,9-8 1,3 1-460,5 0 0,2-6 23,5 5 836,5-1 0,6 2 0,7-1 0</inkml:trace>
  <inkml:trace contextRef="#ctx0" brushRef="#br0" timeOffset="15">8463 14242 7486,'5'-12'-1297,"-4"1"1701,3 0 1741,-3-1-962,-1 1-395,0 4 16,0 2-524,0 15 0,-4 3-178,1 10 1,-1 0 51,4 0 0,0 1-116,0 2 0,0 0 86,0 4 1,4-1-184,-1 2 0,6 1-23,-1-6 0,-2 2 58,2-1 0,-2-4-302,2 0 0,1-2-34,-5-6-697,-1 1 20,-3-5-409,0-5-213,0-1 1659,-5-5 0,-6-5 0,-7-1 0</inkml:trace>
  <inkml:trace contextRef="#ctx0" brushRef="#br0" timeOffset="16">8440 14299 8062,'6'-11'138,"-1"-1"0,-1 1 725,0-1 246,5 6-702,-3 1 1,7 6-268,2 3 0,-2 4 107,2 7 1,3-1-59,1 5 0,2-2 44,2 3 0,0 1-215,0-2 0,0 3-66,0 1 1,-2-1-116,-2 1 1,3-4-92,-3 0 0,-3-5 90,0 1 1,-1-2 29,-4-1 1,3-2 125,-6-3 0,-2 2-483,2-5-26,-6 0 237,3-4 0,-6 0-135,-3 0 0,2 0-1027,-6 0 1442,1 0 0,-5-5 0,1-2 0</inkml:trace>
  <inkml:trace contextRef="#ctx0" brushRef="#br0" timeOffset="17">8874 14162 8055,'6'-12'480,"-1"1"-16,-5 0 323,0-1-157,0 6-158,0 1 1,4 14-138,0 2 1,0 9-116,-4 3 1,0 3-47,0 8 1,0-2-115,0 6 0,0 1 147,0-1 0,0 0-136,0-4 0,0-1-260,0-2 0,0-2 123,0-2 1,0-7-399,0 3 0,0-8 210,0 0 1,0-2-1617,0-2 1870,0-4 0,0 3 0,0-4 0</inkml:trace>
  <inkml:trace contextRef="#ctx0" brushRef="#br0" timeOffset="18">9422 14242 8047,'0'-7'-232,"0"-3"347,0 9 510,0-9-134,0 9 255,0-4 302,0 5-812,0 5 0,1 2 13,3 8 1,-2 3-106,1 5 1,-1 1 86,-2 3 0,0-2-141,0 6 1,0-6 66,0 2 0,0 1-235,0-2 0,1 5 22,3-5 1,-3-3 38,3-4 1,1-5 8,-1 1 1,3-6-247,-3-1-741,5-6 440,-8 4-357,4-6 1,-5-6 382,0-1 0,0-3-301,0-2 1,-1 1 829,-3-1 0,-7 1 0,-7 0 0</inkml:trace>
  <inkml:trace contextRef="#ctx0" brushRef="#br0" timeOffset="19">9137 14219 8047,'6'-5'330,"4"4"1,-3-8-100,4 5 1,5-4 189,3 5 1,3-1 0,1 4 0,5-4 55,2 0 1,7-1-211,1 1 0,1 3-21,0-3 1,-4-1-16,3 1 1,-2-3-121,-2 3 1,-4-1-46,1 1 1,-10 3 48,2-3 1,-4 3-94,0 1 0,-6 0-93,-5 0-80,-1 0 1,0 1 80,-4 3 0,-1-2-41,-2 6 1,0-1 54,0 5 1,0-1 88,0 1 1,0 0-59,0 4 0,0 1 25,0 6 1,3 4-94,1 0 1,0 0 45,-4 0 1,1-2-5,3 6 1,-3-6 3,3 2 0,-2-3-13,-2-1 0,3-4 95,1 0 1,0-5-92,-4 1 60,0-2-50,5-2-435,-4-4-51,4-2 37,-5-5 0,0-2-615,0-1 359,-5-4 1,0-4-39,-2-1 1,-2 0 788,5-3 0,-5-3 0,3-5 0</inkml:trace>
  <inkml:trace contextRef="#ctx0" brushRef="#br0" timeOffset="20">9811 14173 8047,'5'-17'0,"5"0"-121,5 6 0,4 0 402,-4 4 0,6-2 163,-2 5 0,1 0-16,-1 4 0,1 0-212,-5 0 1,4 0 29,-3 0 0,3 5-136,-4 3 0,0 2 121,-3 2 1,-5 0-208,1 4 0,-6-3 13,2 7 1,-3-5-23,-1 4 0,-5 0-172,-2 4 1,-8 0 88,-4-1 1,-7 1-119,-1 0 0,1-4 151,3 0 0,0-1-80,0 1 1,-2 1 95,2-5 1,4 1 25,11-5 1,0-3-15,4-1 13,0 1 0,13 3 57,2 1 0,4-5 151,1 1 0,-1-2 60,8 2 0,-3 1-55,7-5 0,-2 3 106,2-3 1,-3 4-47,3-5 1,-3 1-227,-2-4 0,1 0-156,0 0 1,-5 0-407,-3 0 0,-2 0-201,-2 0 33,-4 0 0,1-1 677,-4-3 0,0 3 0,-4-4 0</inkml:trace>
  <inkml:trace contextRef="#ctx0" brushRef="#br0" timeOffset="21">10416 14105 8107,'1'-10'0,"3"2"78,-3-2 1,4 7 487,-5-4 185,0 4-140,0-2 93,0 5-503,0 5 0,0 3 66,0 7 0,0 4-155,0 8 0,-4 2 125,1 5 0,-6 0-99,1 1 1,2-1 0,-2 0 0,-3 0-186,-4 1 1,3-2 68,4-3 0,1 2-176,-5-5 1,6-1-52,2-3 0,3-5 32,1-3-417,0-2 172,0-2-142,0-5 149,5 0 1,0-12-144,3-1 0,1-3 28,-6-2 1,5 1-119,-4-1 1,0-3 643,-4 0 0,0-5 0,5 2 0,1-5 0</inkml:trace>
  <inkml:trace contextRef="#ctx0" brushRef="#br0" timeOffset="22">10382 14196 8107,'0'-18'74,"5"2"178,-4-1 0,5 5 467,-2-4-407,-3 9 1,9 2 126,-2 5 1,-2 0-82,2 0 1,1 9 84,6 2 0,-2 8-326,2 0 1,-2 8 89,-2 3 1,4 3-243,1 2 1,3-1 123,-4 0 0,1 0-144,0 1 0,-2-2-23,5-3 0,-5 3-86,1-3 1,-2-2 59,-2-1 0,0-3 113,1-1 1,-2-4-360,-2 0 230,2-5 0,-9 2 102,3-4-10,-3-6-21,-1-1 1,-1-6-40,-3-3 1,-1-2-46,-3-6 0,-2 1 133,3 0 0,-4-6 0,0-1 0</inkml:trace>
  <inkml:trace contextRef="#ctx0" brushRef="#br0" timeOffset="23">10302 14436 8107,'7'0'105,"1"0"0,-1 0 299,5 0 0,-1 0-129,1 0 0,0 0 75,4 0 0,3 0-292,7 0 1,0 0 108,4 0 1,1-1-154,3-3 1,-4 3 163,1-3 1,-6-1-1024,2 1 0,-7 0 213,-1 4 632,-5-5 0,3 4 0,-6-4 0</inkml:trace>
  <inkml:trace contextRef="#ctx0" brushRef="#br0" timeOffset="24">10930 14139 8107,'0'-6'1242,"0"1"-943,0 15 1,0 2-1,0 11 1,0 1-13,0 3 0,0-2-50,0 6 1,0-1-123,0 5 0,0-1 111,0 0 1,4 0-168,-1 1 1,5-5-26,-4 1 0,1-6-168,-1 2 0,-3-5 66,3-3 0,1-2-221,-1-6-544,-1 1 376,3-6-871,-5-1 782,4-5 0,-9-5-74,0-2 1,-3 0 261,3 0 1,-4-5 357,4-3 0,-10-5 0,7 2 0,-10-5 0</inkml:trace>
  <inkml:trace contextRef="#ctx0" brushRef="#br0" timeOffset="25">10758 14196 8107,'12'-11'83,"-1"-1"0,1 1 154,-1-1 1,4 2 114,1 3 1,4-2-101,-1 5 0,6-4 158,2 5 1,5-1-142,-2 4 0,-1 0-58,2 0 0,-6 0-71,2 0 0,-1 5 112,-3 2 0,1 4-244,-8 0 1,-2 2 54,-7 2 1,0-1-145,-4 5 0,-1-4 3,1 4 0,-8-1-70,-6 1 0,-6 3-6,-5-3 1,-1-3-144,0-1 0,-4-2-9,1-2 0,-1 0 84,4-4 1,5 2-538,3-5 1,2 0-189,2-4-198,5 0 1145,1 0 0,10-5 0,1-2 0</inkml:trace>
  <inkml:trace contextRef="#ctx0" brushRef="#br0" timeOffset="26">11352 14253 8991,'-1'12'824,"-3"-1"0,2 6-422,-6 2 0,4-2 32,-3 2 1,4 0-343,-1 4 0,3 0 175,1 0 0,0 0-328,0 0 1,1-1 118,3 1 1,4-4 38,7 0 0,-1-5-59,5 2 0,-4-8-234,4 0 1,4-5 83,4 0 0,1-1-37,-2-2 1,2 0 116,3 0 1,0-5 46,-4-3 0,4-2 31,-5-2 0,5 0-21,-5-3 1,1 1 92,-4-5 0,-4-1-83,0-2 0,-6-5-68,-2 0 1,-5-4-11,-6 0 0,-2 2-163,-6-1 0,-5 0 20,-9 0 0,-8 3 87,-4 8 0,-6 7-278,-10 4 1,2 7-102,-5 1 0,4 9-266,0 6 1,11 5 743,3-1 0,8 1 0,1 5 0,7 2 0,3 3 0</inkml:trace>
  <inkml:trace contextRef="#ctx0" brushRef="#br0" timeOffset="27">12380 14071 8126,'0'-12'0,"0"6"331,-5-4 1,-1 8-12,-6-1 0,0 1-15,-4 2 0,-1 0-49,-6 0 1,0 0-3,0 0 1,-3 4 32,-1 0 0,-2 5-33,6-2 1,-3 4-17,7 0 0,3 0 1,1 1 1,6-1-183,1 1 1,6-1 28,-2 0 1,3 1-136,1-1 1,5 1-51,2-1 1,5 1 161,3-1 1,3 2-121,5 2 1,-1-2 83,1 2 0,1-2-16,3-2 1,-3 4 33,3 0 1,1 1-9,-2-5 1,3 4-37,-6 0 0,1 1-10,-8-5 1,-1 4-71,-4 1 0,-1-1 106,-2-4 1,-3 4-113,-5 1 1,-5 0 93,-3-1 1,-3-2-23,-4 2 0,-3-2 74,-5-2 0,-1 1 6,-3-1 0,2 1-48,-5-1 1,4-3 12,0-1 0,-1-4-161,4 1 1,-1-3 145,9-1 0,0 0-449,3 0 0,6-5 173,2-3 1,3 2-753,1-2 0,5 1 438,2-5 0,4 1-228,0-1 1,2 1 800,2 0 0,3-6 0,4-1 0</inkml:trace>
  <inkml:trace contextRef="#ctx0" brushRef="#br0" timeOffset="28">12734 14116 8041,'0'-18'933,"0"7"-436,0 1-249,0 9 1,0-3 248,0 8 0,0 3-124,0 8 1,-4 3-138,1 5 1,-5 1 22,4 3 1,-1 2-18,1 5 1,3 1-12,-3-1-1,3-4-124,1 1 0,0-2 23,0 1 0,0 2-57,0-5 1,0-2-193,0-6 1,4 1 77,0-4 0,3-1-255,-3-4 1,1-1 41,-1-2-1268,-3-3 401,4-5 159,-5 0 0,0-5-461,0-3 362,0-2 1062,0-6 0,0-2 0,0-5 0</inkml:trace>
  <inkml:trace contextRef="#ctx0" brushRef="#br0" timeOffset="29">13168 14128 8041,'0'-7'89,"5"-3"165,2 9 1,-1-6 311,-2 4 248,-3 1-525,-1-3 1,0 7 87,0 1 1,0 5-148,0 7 1,-1 0 71,-3 8 0,1-2-86,-4 5 1,3 3-30,-4 2 1,6 1 11,-2-2 1,3 2 28,1-6 0,0 5-232,0-4 1,1-1 53,3-3 0,-2-4-155,6 0 1,-4-5 48,3 1-332,-4-2 1,3-3-595,-2-2-667,-3-3 724,5-5-255,-6 0 286,-6-5 0,0-2 894,-5-4 0,4 0 0,-8-6 0,2-1 0</inkml:trace>
  <inkml:trace contextRef="#ctx0" brushRef="#br0" timeOffset="30">12906 14128 8041,'6'-12'138,"-1"1"0,-1 3 305,0 1 0,4 3-105,0-4 0,6 6-93,1-2 0,6-1 246,-2 1 1,7-4-114,5 4 1,2-1-188,1 2 0,-4 1-6,1-1 1,2 1-134,1 2 0,3 0 121,-7 0 1,2 0-160,-1 0 0,-2 0 31,-3 0 0,-5 0-24,2 0 1,-8 0-129,0 0 161,-2 0-141,-2 0 137,-5 0-123,0 0 0,-6 2 127,0 1 0,0 0-7,0 4 0,0 2 81,0 7 1,0 1-85,0 6 1,0 0 33,0 0 0,-2 9-29,-2 2 0,3 1 16,-3-4 0,3 1-62,1-6 1,0 5-11,0-5 1,0 0-3,0-7 0,0 1-20,0-5 1,0 0-202,0-3 189,0-1 1,0-3-1032,0 0 425,0-6-458,0 3-2088,0-5 2527,0-5 666,0-1 0,0-6 0,0 1 0</inkml:trace>
  <inkml:trace contextRef="#ctx0" brushRef="#br0" timeOffset="31">13739 14128 8041,'7'-18'-828,"-2"5"2528,-5 6-518,0 4-567,0-2 0,4 10-176,-1 3 1,2 3-248,-1 4 0,3 3-1,4 5 0,0 1-80,1 3 1,1-2 95,2 5 1,-1 1-133,5 3 0,-5-5-210,1-2 0,1-2 123,0 2 1,-1-7-324,-4 3 0,1-6 162,-1 2 1,-1-5-206,-2 1 0,1-6-497,-5-2-465,-1 1 425,2-2 361,-3-1 1,-1-6 553,-5-3 0,-10-2 0,2-5 0</inkml:trace>
  <inkml:trace contextRef="#ctx0" brushRef="#br0" timeOffset="32">14150 14116 8041,'0'-13'-531,"0"-2"212,6 14 1639,-5-4-371,4 5 154,-5 0-773,0 5 0,0 3-131,0 7 0,-1 3 23,-3 4 1,-3 3-15,-4 1 1,0 2-159,-1 3 1,1 2 129,-1-3 1,-3-1-137,0 2 0,1-6-4,6 2 0,-1-4-479,6-4 0,-5 1-535,4-5-567,0 0 204,4-3-501,0-6 1838,5-1 0,2-5 0,4 0 0</inkml:trace>
  <inkml:trace contextRef="#ctx0" brushRef="#br0" timeOffset="33">14413 13979 8041,'0'-6'51,"0"-4"1,0 7 387,0-5 243,0 6-471,0-3 0,0 6 29,0 3 0,0 4 31,0 7 1,0-1-42,0 5 1,0 4 70,0 3 1,0 5-72,0-5 1,0 9 2,0-5 1,0 4 25,0-7 1,0 5-222,0-2 0,0-2 44,0-1 1,0-3-54,0-1 1,0-4 110,0 0 1,0-5-25,0 1 1,0-2-131,0-2 110,0-5-121,0 5 138,0-10 453,0 4-336,0-5 0,5 0 0,2 0 0</inkml:trace>
  <inkml:trace contextRef="#ctx0" brushRef="#br0" timeOffset="34">14836 14493 8041,'0'-6'567,"-5"-4"0,0 7-1373,-3-5 0,-2 6-342,2-2 1148,-7-2 0,-3-1 0,-5-4 0</inkml:trace>
  <inkml:trace contextRef="#ctx0" brushRef="#br0" timeOffset="35">14413 14310 7615,'12'-6'1159,"-1"2"0,5 2-562,4-2 0,1 3 137,2-3 1,4 1-205,-1-1 0,10 2-161,-2-6 0,-1 4-296,-3-3 1,-4 3 113,0-4 1,-3 5-153,-4-5 0,2 4-287,-6-3 0,-5 3-1181,-6-4 1270,-3 6 0,-2-7-36,-3 5 0,-2-4-284,-6 5 0,0-1-463,-4 4 946,-1 0 0,-11-5 0,-2-2 0</inkml:trace>
  <inkml:trace contextRef="#ctx0" brushRef="#br0" timeOffset="36">14447 14573 8159,'0'-6'1093,"0"1"0,0 3-529,0-1 213,0 1-75,0-3-231,0 5 0,11 0 0,1 0 0</inkml:trace>
  <inkml:trace contextRef="#ctx0" brushRef="#br0" timeOffset="37">14836 14504 8041,'6'0'1533,"-1"0"-3479,-5 0 1946,0-5 0,-5-1 0,-1-5 0</inkml:trace>
  <inkml:trace contextRef="#ctx0" brushRef="#br0" timeOffset="38">14470 14550 8041,'-6'0'-230,"1"0"684,5 0 17,-5 0 32,3 0-162,-3 0 1744,5 0-1737,5 0-150,2-5 0,4 4 18,1-3 0,-1 3 2,0 1 0,1 0-35,-1 0 1,1-4-158,-1 0 0,4 0 98,1 4 0,3 0-138,-4 0 1,1 0 86,0 0 0,0 0 1,3 0 0,1 0-115,-4 0 1,3 0 113,-4 0 1,1 0-82,0 0 0,-4 0 61,4 0 0,-4 0-17,0 0 0,-1 0 26,1 0 0,-5-1-125,1-3-86,-6 3-389,3-4 87,-5 5 0,-1 0 207,-3 0 0,-2 4-1362,-5 0 0,-2 3 1606,-2-3 0,-3 10 0,-5-1 0</inkml:trace>
  <inkml:trace contextRef="#ctx0" brushRef="#br0" timeOffset="39">14390 14002 7938,'0'-6'998,"0"1"-447,-5 5-244,4 0 68,-4-6 8,5 5-37,0-4-67,5 5 0,-3 0-20,6 0 1,-4 0 8,4 0 0,-5 0-38,5 0 1,0 0 19,3 0 0,0 0-20,1 0 1,1-1-115,2-3 0,-1 3 10,5-3 0,4-1-146,3 1 0,5-1-4,-5 1 1,1 3 129,-4-3 1,0-1-179,-1 1 0,0 0 26,-3 4 1,1 0 10,-4 0 1,-1 0 25,-4 0 1,-3 0-150,0 0-56,-6 0-106,3 0 1,-5 2-307,0 2 400,0-3 1,-1 4-873,-3-5 1,2 0-4,-6 0 1101,0 0 0,-3 5 0,-1 1 0</inkml:trace>
  <inkml:trace contextRef="#ctx0" brushRef="#br0" timeOffset="40">15155 14550 8041,'-6'-1'-1140,"2"-3"1863,3 3 0,0-4 385,-3 5-55,3 0-570,-4 0 0,6 0 589,3 0-398,-3 0-290,4 0 1,-1 1 56,0 3 0,1-3 238,-1 3-501,-3-3 1,5 0 340,-2 3-595,-3-2 145,4 3 1,-1-4-1305,0 3 296,0-3 0,-4 5-1903,0-2 2842,-5-3 0,-2 10 0,-4-5 0</inkml:trace>
  <inkml:trace contextRef="#ctx0" brushRef="#br0" timeOffset="41">16138 13979 8041,'0'-7'-538,"0"-1"1027,0 5-154,0-7 814,0 9-283,0-4-233,0 5-548,5 0 0,-4 1 56,3 3 1,-3 2-113,-1 6 0,0 0 129,0 4 1,-4 1-6,0 6 1,-1 1-78,2 3 0,1 1 42,-1 2 0,-3 2-134,3-5 1,-2 3 117,1-3 0,2 0-110,-1-5 1,-2-3 90,1 0 0,0-5-1,4 2 0,-1-4-135,-3 0 1,3-5 73,-3 1-143,3-6 0,1 5 62,0-3-775,0-3-91,0 4-3686,0-5 4612,0-5 0,0-1 0,0-6 0</inkml:trace>
  <inkml:trace contextRef="#ctx0" brushRef="#br0" timeOffset="42">16149 13979 8041,'0'-11'-553,"0"-1"861,0 1 0,1 1 304,3 2-83,-3-2 0,8 7-115,-5-4 1,5 4-70,-1-1 1,1 4-140,-2 4 1,3 3-16,-2 4 1,2 0 8,1 1 0,1 3 0,-1 0 0,1 6-171,-1-2 0,4 2 65,1 2 1,0 0-61,-1 0 1,-1 0 46,5-1 0,-3 5-202,3 0 1,-5-1-18,1-3 0,-1 0-34,1 0 1,-2-4 117,2 0 0,-2-4-66,-2 4 1,-3-5 140,-1 1 1,-3-2-38,4-1 1,-6-5 7,2 1-16,-3-6-373,-1 3-235,0-5-527,-5 0 522,-1 0 0,-6-1-338,1-3 1,0-1 974,-1-2 0,-4-9 0,-2 4 0</inkml:trace>
  <inkml:trace contextRef="#ctx0" brushRef="#br0" timeOffset="43">16069 14310 7769,'8'0'324,"-1"0"0,1 0 200,3 0 1,6-3 147,2-1 1,6-4-257,2 4 1,1-3-166,-1 3 1,-2-4-80,5 4 1,-4-4-118,0 0 0,2 2-519,-1-2 0,0 5 324,-5 0 1,-2-2-1087,-1 1 0,-4 0 80,4 4 1146,-10 0 0,11 0 0,-7 0 0</inkml:trace>
  <inkml:trace contextRef="#ctx0" brushRef="#br0" timeOffset="44">17074 13922 8041,'-7'-8'22,"-1"1"94,0 4 0,-3-6 165,0 6 1,-1-1-23,1 4 1,-2-4 112,-2 0 0,2 0-94,-2 4 0,-2 0 56,2 0 1,-5 0-81,1 0 0,1 4 0,-1 0 0,4 4-32,-4-5 0,3 6-29,-3-1 1,5 2-50,-1 1 0,3 1 115,0-1 1,2 1-337,2-1 1,-1 1-40,6-1 1,-1 0-26,4 1 1,0-5 47,0 1-70,5 0 1,1 2 84,6-3 1,0 4 13,4-4 0,0 0 33,3 0 1,3-3 19,-3 4 1,2-2 8,2 2 1,0 2-4,0-3 0,-4 0 13,0 0 1,0 1-65,4 3 1,-5-1-8,-3-2 1,1 2-10,0-2 1,-5 2 48,-3 1 1,-2 1 36,2-1-43,-3 1 0,-5-1 29,0 1 1,-3 0-31,-5 3 0,0-2 152,-11 2 0,2-2-61,-6-2 1,2 1 158,-10-1 1,6 1-190,-2-1 1,-1-1-18,2-2 0,3 1 41,4-5 1,5-1 54,-1-3-817,2 0 333,1 0-52,6 0 1,1-1-224,5-3 1,1 2-487,3-6 1,2 4 1134,6-3 0,4-6 0,2-5 0</inkml:trace>
  <inkml:trace contextRef="#ctx0" brushRef="#br0" timeOffset="45">17531 13922 8041,'-6'-11'709,"1"-1"-7,5 1 177,-5-1-592,3 1 1,-3 3-57,5 1 0,-1 4 222,-3-1-223,3 3 1,-6 1-184,4 0 0,-4 1 24,-4 3 0,0 3-95,-1 4 0,-3 0 139,0 1-1,-4 3-134,3 0 1,-3 0 62,4-3 0,-1-1 53,0 1 1,4-1-11,-4 1 0,8-2 8,0-3 0,5 3-128,0-2 1,1-2 92,2 2 1,5-4-26,3 3 0,3 0 85,5 0 0,1 2-1,6-5 0,4 5-108,0-1 1,3 2 57,-3 1 0,-1 1-33,-3-1 1,0 0 35,0 1 1,0-1-66,0 1 1,-6-1 29,-1 1 0,-4-1-109,0 0 1,-1 1 52,0-1 0,-4 1-126,-3-1 0,-3 1 67,-1-1 0,-5-2 66,-3 2 0,-3-6-118,-4 7 1,-3-3 98,-5 2 0,-1 0-6,-3 1 0,2-5-42,-6 1 1,2-4-3,-1 4 0,-2-6-6,5 2 0,6-3-6,6-1 1,2 0-605,1 0 430,6 0 1,1-5-509,5-3 0,1 2 315,3-2 1,6 2-466,5-1 1,6-4 30,-2 4 895,2-3 0,7-2 0,2 1 0</inkml:trace>
  <inkml:trace contextRef="#ctx0" brushRef="#br0" timeOffset="46">17862 14036 8041,'0'-11'-481,"0"-1"192,0 1 1988,0 0-1003,0-1 1,0 5 603,0-1-418,0 5-280,0-2-488,0 5 0,0 5 131,0 3 1,0 2-125,0 2 0,0 4 68,0 3 1,0 3-166,0 1 1,0-1-75,0 1 0,0 0-120,0 0 1,0 4-3,0-1 1,5 1-91,3-4 0,3 0 106,5-1 1,-4-4 115,3-3 1,2-2-31,-2-2 0,6 0 6,-2-4 1,2 0 15,2-4 0,-1-1 31,-3 1 0,2-3 16,-2-3 0,3-2 32,1-3 0,-1-6 139,1 3 1,-1-5-52,-3 1 0,1-3-98,-5-4 0,-3-1 125,-5 0 0,0-4-55,0 1 0,-2-6-130,-5 1 0,-1 2-17,-3-1 0,2 3-187,-6-3 0,2 5-19,-2 3 1,-2 4-262,3 6 1,0 2-756,0 3 418,4 2-1091,-2 5 1951,5 0 0,5 5 0,1 1 0</inkml:trace>
  <inkml:trace contextRef="#ctx0" brushRef="#br0" timeOffset="47">18490 14002 8041,'0'-6'132,"0"-5"455,0 5-280,0-5 1,0 3-20,0 0 0,2 6-14,1-2 0,0 3-134,5 1 1,-6 1 104,2 3 0,1 2-191,-1 6 1,3 4 131,-3 3 1,1 4-188,-1 4 1,-3-2-95,3 6 1,-3-5-73,-1 5 0,4-6 116,0 2 0,1-4-62,-1-4 1,-3 1-253,3-5 209,2 0-293,-4-3 181,3-6-543,-5-1-1560,0-5 2371,-5 0 0,-2-5 0,-4-1 0,-1-6 0</inkml:trace>
  <inkml:trace contextRef="#ctx0" brushRef="#br0" timeOffset="48">18536 14002 8041,'0'-11'0,"0"3"0,0 0 805,0 6 9,0-8-390,0 8 0,1-1-172,3 6 1,-1 4-61,4 4 0,1-1-92,3-2 1,1 2 77,-1-2 0,2 2-228,2 1 0,3-3 67,5-1 0,-4-4-170,0 1 0,-5-3 32,1-1 0,1 0-9,0 0 1,-1 0 106,-4 0 11,1 0 1,-1-4 57,1 0 1,-5-4-22,1 0 1,-4 2 5,3-2 1,-3 0-3,4-3 1,-6 0 49,2-1 1,1 1 80,-1-1 28,5-4 2,-3 3 19,6-3-204,-6 9 57,4 2 1,-9 10 34,3 3 0,1 3-27,-1 5 1,0 1 36,-4 6 0,0 4-116,0-1 0,4 6-2,-1-1 1,1 0-22,-4 0 1,0 1-139,0-6 1,0 3 14,0-6 1,0 1 143,0-8 1,0-1 351,0-4-251,0 1-122,5-1-255,-3-5-413,3-1-89,-5-5-731,0 0-832,0-5 2352,0-1 0,-5-5 0,-2-1 0</inkml:trace>
  <inkml:trace contextRef="#ctx0" brushRef="#br0" timeOffset="49">19198 14002 8041,'0'-11'729,"0"-1"-38,0 1 66,0 4-178,0 2-192,0 15 1,0-1-142,0 10 1,0-3-53,0 3 0,0 3-7,0 5 1,4 4-74,0-5 1,0 2-189,-4-1 1,0-3 73,0 3 0,0-3-252,0-1 1,0-2 137,0-2 1,0 1-72,0-4 1,0-1-105,0-4 233,0 1 19,0-1 39,0 1 57,0-6 1,5-1-59,3-5 0,2 0 202,1 0 0,1 0-105,-1 0 0,4-4 129,0 0 0,6-1-93,-2 1 0,1 3-56,-1-3 1,3-1-29,-3 2 1,-1-3-93,1 3 0,-2 1 0,2-1 1,-2 0 102,-6-1 1,1 3-634,-1-3 129,1 3-107,-6-4 1,-1 2-929,-5-4 345,-5 4 0,-1-7 1133,-6 2 0,-4-2 0,-2-1 0</inkml:trace>
  <inkml:trace contextRef="#ctx0" brushRef="#br0" timeOffset="50">19153 14242 8041,'11'-5'-331,"-4"3"0,7-3 652,-3 5 0,8-3 637,0-1 1,3-1-210,0 1 1,5 3-299,0-3 0,-1-1-184,-3 1 0,-4-1-36,0 1 0,-3 3-170,3-3 1,-6-1-92,3 1 1,-4 0-263,0 4 1,-5-1-1626,1-3 1450,-5 3 1,0-4-1584,-6 5 2050,-4 0 0,-4-5 0,-1-2 0</inkml:trace>
  <inkml:trace contextRef="#ctx0" brushRef="#br0" timeOffset="51">19141 13945 8041,'22'0'0,"-3"0"0,13 0 557,-6 0 1,10-4-135,-2 0 0,7 0 126,-3 4 0,1-1-168,-1-3 0,-6 3-460,2-3 0,-7 3-30,0 1 0,-5-1-72,-3-3 1,6 3 252,-6-3-72,0 3 0,-8-4 0,0-2 0</inkml:trace>
  <inkml:trace contextRef="#ctx0" brushRef="#br0" timeOffset="52">20318 14025 8041,'0'-8'894,"0"1"-293,0 4 0,0-2 16,0 5-240,5 5 0,-3 1-168,6 6 0,-4 1 50,3 2 1,1 3-158,3 4 0,-3 1 129,0 0 0,-1-1-158,5-3 0,-5 2-48,1-2 1,0 2 63,3-2 1,0 1-68,1-5 1,-2 0 46,-2-3 1,2-2 29,-3-2 1,0 0 17,0-4 0,-4 1 164,1-1-7,-3-3 300,-1 4-229,0-5-206,0-5 0,0-1-16,0-5 1,0-1-27,0 1 0,-4-2-203,0-2 0,-3-3 91,3-5 0,-1 0-251,1 1 1,1-3 126,-4-1 0,3-3-262,-4-6 0,5 5 83,-5-1 1,5 1-46,0-4 0,1 1 92,2 2 1,0 0 51,0 4 0,0-1 99,0 1 1,0 3-88,0-2 1,0 5 215,0 2 0,0 1-99,0-1 1,0 3 237,0 5-36,0-1 1,2 2 9,1 2 0,0-1-94,5 6 1,-5-2-50,5 1 44,0 2 1,3-3-34,0 5 1,1-1 53,-1-3 0,2 3-47,2-3 0,-2 3 164,2 1 1,3 0-23,1 0 0,6 0-31,2 0 1,1 0-57,-1 0 0,2 0 22,5 0 1,-4 0 90,1 0 1,-1 0-79,5 0 0,-5 0-40,1 0 0,-6-4-25,2 0 0,-3 1-11,-2 3 1,0 0-17,-3 0 0,1 0-8,-4 0 0,-1 0-110,-4 0 171,1 0-125,-1 0 86,-5 0-761,0 0 280,-6 0-388,-6 0 0,0 0 55,-5 0 805,-1 5 0,-4-4 0,-2 4 0</inkml:trace>
  <inkml:trace contextRef="#ctx0" brushRef="#br0" timeOffset="53">20797 14036 10741,'0'12'461,"0"-1"-292,0 1 0,0 3 72,0 0 0,4 4-29,0-4 0,0 6 18,-4-2 1,4-2 28,-1 2 1,3-3-72,-3 3 0,0-5 157,4 1-123,-4-2 0,3-3 135,-2-3 7,-3 3 323,4-8-654,-5 3-269,0-10 0,0-5 260,0-6 0,0 0-50,0 1 1,0 1 128,0-5 1,0-4-239,0-4 1,0-1 75,0 2 0,0 1-158,0-1 0,2-2 68,2 1 0,3 4-138,8 4 0,-2 7 15,2 0 1,3 2 119,1 6 1,3 0 100,1 4 1,-1 0-55,1 0 1,0 0-207,0 0 1,0 0 82,0 0 0,-4 4-764,0 0 0,-5 5-57,1-1 1049,-8-3 0,4 5 0,-5-4 0</inkml:trace>
  <inkml:trace contextRef="#ctx0" brushRef="#br0" timeOffset="54">22145 13819 8041,'0'-11'402,"0"-1"72,0 1 0,0 0 301,0 4-150,0 2-360,0 5 0,0 9-20,0 2 0,0 7 44,0-3 0,0 10-58,0-3 0,0 8-76,0-4 1,0 5 39,0-5 1,0 6-114,0-1 0,0 0 6,0 0 0,0-3-229,0-6 0,0 0-175,0-3 189,0 3 0,4-10-207,0 4 201,-1-9-646,-3-2-1883,0-5 2121,0-5 0,0-1-581,0-6 1122,-5 1 0,4 0 0,-4-1 0</inkml:trace>
  <inkml:trace contextRef="#ctx0" brushRef="#br0" timeOffset="55">22556 13819 8041,'7'-5'0,"-2"3"755,-5-6-47,0 5 210,0-2-196,0 5-593,-5 0 0,-3 0 50,-7 0 0,1 0-76,-5 0 1,3 5 11,-3 3 0,2-2 106,-2 2 1,-2-4-246,6 3 1,0 0-8,3 0 1,1 4-27,0-4 0,3 3-31,0 2 0,6-5-114,-2 1 274,3 0 0,6 3-23,2 0 1,4 1 121,0-1 1,6-3-114,2 0 1,2-1 15,2 5 0,0-1-6,0 0 0,0 1-107,-1-1 1,1 1 34,0-1 1,-4 1-13,0-1 1,-4-3 0,4-1 1,-6 1-34,-2 3 0,0 1-22,-8-1 0,1 0 68,-4 1 0,-1-5 37,-3 1 1,-3 0-39,-9 3 0,-3 1 146,-7-1 1,-2-3-80,-3-1 1,-2 1 124,3 3 0,-3-4-230,-1-4 0,3 2-128,1-1 1,8 4-2227,-1-4 1365,8 0 1030,4-4 0,0 5 0,5 1 0</inkml:trace>
  <inkml:trace contextRef="#ctx0" brushRef="#br0" timeOffset="56">2593 15555 8162,'0'-6'0,"0"1"184,0 0 1,-2 2 457,-2-4 130,3 4-55,-4-2-170,5 5-521,0 0 1,0 5 86,0 3 1,0 7 11,0 4 0,0 4 118,0 3 0,4 0-148,0 4 1,1-3-229,-1 3 1,-3-3 69,3 3 0,1-3-56,-1 4 0,-1-6 72,-3 2 1,4-5-95,0-3 0,1-2 52,-1-6 1,-3 1-380,3-1 301,-3-4 0,0-2-472,3-5-20,-2 0 343,3 0 1,-5-5-190,0-3 0,-2-2 99,-1-2 0,1 1-282,-2 0 688,-2-6 0,0-1 0,-6-5 0</inkml:trace>
  <inkml:trace contextRef="#ctx0" brushRef="#br0" timeOffset="57">2604 15601 8162,'0'-12'-404,"0"0"-50,0-3 1,1 2 1225,3-2 1,-1 2-195,4 2 1,1-1-107,3 1 1,1 3-180,-1 0 0,0 6-186,1-2 1,3 3 73,0 1 0,4 0-130,-3 0 1,3 1 3,-4 3 0,0 2 136,-3 6 1,3 0-335,0 4 1,-1-4 103,-6 4 0,0 0-136,-4-1 0,0 6 56,-4-2 0,0-2 1,0 2 1,-1-3 20,-3 3 1,-2-4 53,-6 4 1,1-4-29,-1 4 1,1-5 48,0 1 0,-6-2-14,-2-2 1,1 1 7,-1-1 1,1-1 140,-1-2 0,-1 1-127,5-5 1,1 1 352,6-1 0,2-3 290,2 3 8,3-3-458,6-1 1,3 0 133,7 0 1,3 1-166,1 3 1,2-3 62,2 3 1,4-3-173,-1-1 0,2 0 59,-1 0 1,-2 2-166,6 1 0,-6 0-31,2 5 0,-3-5-48,-1 5 1,-4-4 6,0 3 1,-4 0 33,4 0 0,-5 2-63,1-5 0,-2 4 135,-2-4 1,-1 1-165,-2-2 139,2-1 1,-7 3-487,4-5-291,-4 5 227,2-4 0,-6 4 608,-3-5 0,-2 0 0,-6 0 0</inkml:trace>
  <inkml:trace contextRef="#ctx0" brushRef="#br0" timeOffset="58">3472 15510 8043,'0'-7'-161,"-1"-2"394,-3 5-240,3 1 353,-4-2 222,5 3-222,0-3-149,0 5 0,0 7 0,0 4 1,-2 6-24,-2 5 1,3 2 98,-3 3 0,3 2-97,1 6 0,-4-2-30,0-3 0,-3 3 35,3-3 0,-4-2-160,5-1 0,-5 1 25,4-1 0,-1-5-97,1-3 0,3-5 312,-3 2-96,-2 1-82,5-4-72,-4-1-62,5-7-9,0-5 18,0-5 0,0 2-22,0-5 0,3 1-198,1-5 262,5-4 0,-3-2 0,6-5 0</inkml:trace>
  <inkml:trace contextRef="#ctx0" brushRef="#br0" timeOffset="59">3483 15510 8051,'0'-12'455,"0"1"158,0-1 0,0 5 61,0-1-189,0 6 93,0-4-343,5 17 1,2-3-5,4 11 1,1 1 1,-1 2 0,4 5-80,1 0 0,0 4 23,-1 0 1,-1-2-195,5 1 1,-4 0 20,4 0 0,-3-1-108,3-2 1,-5-3-97,1 3 0,-2-3 93,-2-1 1,0-4-42,1 0 0,-5-5 86,1 1 1,-4-2-344,4-2 76,-6-5-107,3 5 17,-5-10 1,-4 3-154,1-8 1,-6 3-356,1-3 1,-2-3 927,-2 0 0,1-8 0,0-3 0</inkml:trace>
  <inkml:trace contextRef="#ctx0" brushRef="#br0" timeOffset="60">3403 15864 7952,'2'-7'494,"1"3"1,4 3-5,4 1 1,4 0-32,1 0 0,5 0-172,2 0 1,0 0-250,4 0 1,1 0-124,-2 0 0,1 0-179,-4 0 0,0 0-66,-1 0 0,-3-4-352,0 1 0,-5-3 682,2 3 0,-4 1 0,0-3 0</inkml:trace>
  <inkml:trace contextRef="#ctx0" brushRef="#br0" timeOffset="61">4043 15555 8034,'0'-11'0,"0"-1"0,0 5 745,0-1-3,0 6 109,0-3-298,0 5 1,0 5-351,0 2 1,4 8 40,0 4 1,-1 3-55,-3 1 1,4 0 39,0 0 0,0 1-189,-4 2 1,4 0-13,-1 4 1,1-4-174,-4 0 1,0-2-59,0-1 0,0-4-190,0 0-223,0-5 238,0 3-369,0-6 163,0-5 157,0 0 0,0-8-160,0-2 0,0-2-651,0-5 1237,-5-1 0,-1 1 0,-6-1 0</inkml:trace>
  <inkml:trace contextRef="#ctx0" brushRef="#br0" timeOffset="62">3826 15532 8100,'-6'-7'-643,"2"-1"868,3 6 0,6-3 489,2 5 0,3 0-162,2 0 1,4 0-129,3 0 0,3-2-164,1-2 1,5 3-25,2-3 1,4 3-215,4 1 1,-5-1 3,6-3 1,-8 3 17,4-3 1,-2 3 5,-7 1 1,1 0-234,-4 0 1,-2 0-830,-2 0 731,3 0 1,-9 0-1532,2 0 954,-8 0 858,-2 0 0,-5 5 0,0 1 0</inkml:trace>
  <inkml:trace contextRef="#ctx0" brushRef="#br0" timeOffset="63">4568 15521 8063,'0'-6'-709,"0"-5"1,0 9 894,0-6 1169,0 6-315,0-3-8,0 5-785,0 5 1,2 6 37,1 8 0,-1 4-49,1 4 1,0-1 13,1 9 1,-3-7-62,3 6 0,-3-2-135,-1 2 0,0 0-149,0 0 1,0-4 81,0-4 0,0-2-86,0-1 1,0-4 27,0 0-147,0-5-465,0 3-516,0-11 604,0-1 0,1-5 595,3 0 0,-2-5 0,3-1 0</inkml:trace>
  <inkml:trace contextRef="#ctx0" brushRef="#br0" timeOffset="64">4911 15555 8131,'-5'-6'0,"2"1"556,-4 5-286,-1 0 0,-3 5 198,-1 2 0,1 5-48,-1 3 1,1-1-113,0 5 0,3 4-69,0 4 1,2 1 0,-2-2 0,3 0-145,5 4 0,0-5 86,0 2 1,0-3-293,0-1 1,7 0 158,4 0 1,1-6-414,3-1 1,3-7 133,1-2 0,-2-4-4,2 1 1,2-4 101,5-4 1,0-3 35,4-4 0,-3-4-74,3-1 0,-4 0 91,0 1 1,-2-3 59,-1-5 0,-4 4-53,0 0 0,-6-4 248,-2-3 1,0-2-51,-8 1 0,1 2-65,-4-6 0,-6 2-41,-6-1 1,-5 2 9,-10 5 0,2 5-91,-6 3 1,1 3 93,-5 5 1,-3 2-404,0 5 1,2 5 150,5 2 0,3 9-1327,5 3 1547,6-3 0,5 11 0,7-3 0</inkml:trace>
  <inkml:trace contextRef="#ctx0" brushRef="#br0" timeOffset="65">5402 15487 8132,'0'-8'75,"0"0"428,0 6 113,0-3-275,0 5-102,0 5 1,0 6-58,0 8 0,0 4 73,0 4 0,0 2-70,0 5 0,0-3-19,0-1 0,0-1-170,0 2 0,0 1 40,0-6 1,0-3-96,0-4 1,0-5-14,0 1 1,0-2 125,0-2 1,0-3-283,0 0 1,0-5 104,0 5 0,1-5-1241,3 0 385,-3-1 20,4-2 959,1-5 0,-5-2 0,4-4 0</inkml:trace>
  <inkml:trace contextRef="#ctx0" brushRef="#br0" timeOffset="66">5413 15510 8172,'0'-12'676,"0"6"1,2-3-210,2 5 1,-2 2-36,6 5 0,-1 4-119,5 4 0,-1 2-69,1 2 0,3 2-51,0 2 1,5 2-63,-1-2 0,-1 3-169,1 1 1,-1-1 92,1 1 1,1-4-252,-4 0 0,3-5 70,-4 2 0,0-4 2,-4 0 0,1-2-104,-1-3 0,1 2 60,-1-5 0,-3 0-158,-1-4 175,1 5-261,3-4 0,-3 4-801,0-5-143,-6 0 1356,3 0 0,0 5 0,2 2 0</inkml:trace>
  <inkml:trace contextRef="#ctx0" brushRef="#br0" timeOffset="67">5813 15452 8107,'-5'-6'0,"4"1"619,-4 0-17,5 4 168,0-4-276,0 0 11,0 3-436,5 2 1,-4 8 126,3 7 1,1 3-109,-1 5 1,0 1 85,-4 2 1,0 0-118,0 4 1,0 1-129,0 3 1,0-5-125,0-2 0,0-1-221,0-3 1,0 1 205,0-8 0,0 3-627,0-4 243,0 0-787,-5-3 1381,3-1 0,-3 0 0,5 1 0</inkml:trace>
  <inkml:trace contextRef="#ctx0" brushRef="#br0" timeOffset="68">6281 15441 8113,'-6'-11'-995,"-3"3"497,5 0 2333,1 6-670,3-8-444,0 8-521,0-3 1,0 7 37,0 1 0,-4 9-102,0 7 1,-1 4 130,1 3 1,-2 1-226,-6 7 1,1-2 113,0 6 1,-1-2-317,1-2 0,1-4-52,2 1 0,-1-6-53,5 2 0,-3-8 41,3-4 0,0-2 87,4-2 0,0-3-159,0-1-26,0-4-94,0 2 0,1-5 96,3 0 0,-1-1-887,4-3 1207,-4 3 0,12-9 0,-2 3 0</inkml:trace>
  <inkml:trace contextRef="#ctx0" brushRef="#br0" timeOffset="69">6259 15361 8113,'-7'-11'-253,"-3"-1"0,9 5-51,-3-1 2452,3 5-719,1-2-881,0 16 0,4 0-132,-1 8 1,6 6-179,-1-2 0,-2 4-180,2 0 1,-1 0 129,5 4 0,-1 2-258,1-3 0,-1-2 107,1-1 0,3 1-69,0-2 1,-4 0-108,-3-7 0,0 1-88,3-5 1,-3 1-19,-1-5 0,-4-3-111,1-1-130,2-4 229,-5 7-832,4-9 112,-5 4-218,0-5 1195,0 5 0,-5-3 0,-1 3 0</inkml:trace>
  <inkml:trace contextRef="#ctx0" brushRef="#br0" timeOffset="70">6099 15841 8113,'0'-12'-118,"0"1"1,1-1 966,3 1 1,-2 3-199,6 1 1,0 0-75,3 0 1,6-2-315,2 5 1,-2-3-128,2 3 0,4-4-285,4 4 0,3-3 186,-3 3 0,3 0-794,-3 4 0,0-1 485,-4-3 0,-1 3-1513,1-3 1785,0 3 0,0 1 0,0 0 0</inkml:trace>
  <inkml:trace contextRef="#ctx0" brushRef="#br0" timeOffset="71">6738 15372 8061,'-5'-11'0,"3"1"885,-6 2-41,6-2 60,-4 9-609,6-4 0,0 10-102,0 2 0,0 9 8,0 3 0,0 4 32,0 3 0,0 3-194,0 6 1,0-1 59,0 0 1,2-3-401,2-1 0,-3 1-6,3 3 0,-3-5-202,-1-2 1,-4-1 276,0-3 0,0-1-58,4-7 1,0-6 416,0 2 1,-3-6-187,-1 3 737,0-5-303,4 2 57,0-5-189,0-5 1,4 2 23,0-5 1,5 6-176,-2-2 0,3 1 14,2 0 1,-1 1-164,1-1 0,-1 0 45,0-1 1,2 3-158,2-3 0,-1 3 47,5 1 1,-3 0-13,3 0 1,-2 0 60,2 0 1,3 0-158,-3 0 0,-3 0 47,0 0 0,0 0-217,-1 0 0,1 0-1323,-5 0 1723,1 0 0,-1 5 0,0 1 0</inkml:trace>
  <inkml:trace contextRef="#ctx0" brushRef="#br0" timeOffset="72">7264 15898 8114,'-7'0'2640,"2"-5"-1441,5 3-938,0-3 1,0 7-17,0 1-318,0-1 1,0 4-2759,0-2 2831,5-3 0,2 9 0,4-3 0</inkml:trace>
  <inkml:trace contextRef="#ctx0" brushRef="#br0" timeOffset="73">8326 15361 8133,'0'-6'348,"0"1"41,0 0-29,0 3 195,0-3 42,0 5-250,0 5 1,1-1 6,3 8 0,-3-2-85,3 9 1,-3 0-1,-1 4 1,0-1-246,0 1 1,4 4 143,0 0 0,0 3-188,-4-3 0,0-1-5,0-3 0,3 3-35,1-4 0,0 2 46,-4-8 1,0 3-126,0-4 1,0-4-264,0-3 120,0 0-542,0-2 303,0-1-3590,0-5 4111,-5 0 0,-1-5 0,-6-1 0</inkml:trace>
  <inkml:trace contextRef="#ctx0" brushRef="#br0" timeOffset="74">8097 15384 8104,'0'-6'329,"0"-5"0,2 6-90,1-2 1,4-2-17,4 5 1,4-4 328,1 5 1,4-2-120,-1 1 0,6 2-212,2-1 1,4-2 31,-5 1 0,5-1-180,-5 1 0,6 3-2,-2-3 0,3-1-87,2 1 1,-1 0 41,0 4 1,-3-4-188,-1 1 0,-4-3 56,0 3 1,-2 1 77,-1-1 0,-5 1-73,-3 2 0,-2 0 30,-2 0 0,-3 0 121,-1 0 6,-4 0-21,2 0 1,-5 5-2,0 3 0,0 2 5,0 2 0,0 3-35,0 0 1,0 5 24,0-1 0,-4 8-63,0 3 0,1 2 52,3-1 0,0 2-53,0-3 1,0-2 76,0-1 0,0-3-2,0-1 1,0-6 170,0-1 0,0-4-116,0 0 1,0-1-66,0 1 86,5-6-272,-4 4 296,9-9-1275,-9 4-196,10-5-437,-10 0 1767,4 0 0,-5 0 0,0 0 0</inkml:trace>
  <inkml:trace contextRef="#ctx0" brushRef="#br0" timeOffset="75">9114 15281 8067,'0'-18'1082,"0"7"-64,0 6-584,0 15 0,0 0-5,0 13 0,0-3-127,0 7 0,0 2-37,0 2 1,0-2-116,0 1 1,-1 1-126,-3 3 1,3-4-107,-3 1 0,-1-6 99,1 2 0,0-4-173,4-4 0,-4 1 74,0-5 1,1 1-213,3-5 1,0-3-137,0-1-115,0-4-135,0 7-469,0-9-639,0 4 649,0-5 1138,0-5 0,0 4 0,-5-9 0,-2 3 0</inkml:trace>
  <inkml:trace contextRef="#ctx0" brushRef="#br0" timeOffset="76">8771 15681 8067,'-6'-18'591,"2"3"1,3 6-392,1 1 0,0 5 14,0-5 0,5 5 312,2 0 1,9 1-127,3 2 1,4-3-278,3-1 0,2 0 125,3 4 0,0-4-295,-4 0 0,3 0-151,-3 4 0,0 0-232,-4 0 1,-1-3-81,1-1 0,-1 0-1332,-3 4 1842,-3 0 0,1 0 0,1 0 0</inkml:trace>
  <inkml:trace contextRef="#ctx0" brushRef="#br0" timeOffset="77">9411 15327 8113,'0'-12'0,"0"6"0,0 0 299,0 2 1,0 1 384,0-4-60,0 4-196,0-2 108,0 5-250,0 10 1,0-1-49,0 10 0,0 0-115,0 4 0,0 5 115,0 2 0,-1 3-153,-3 2 0,1-1-70,-4 0 1,3-3-201,-4-1 0,4-1 58,-3 2 1,3-3-129,-4-5 1,6-4 117,-2 0 0,3-9-16,1 1 498,0-2-253,0-3 118,0-1 0,1-5 20,3 0 0,-2-5 111,6-2 0,0 2-172,3 1 0,-3-1-53,-1 1 0,1-4-257,3 5 0,4-2 92,1 1 1,3 2-168,-4-1 0,5 0 52,-1-1 0,3 3 25,1-3 1,0 3 21,-1 1 0,-3 0 36,0 0 1,0-1 82,4-3 1,-4 3-71,0-3 0,-3-1 73,3 1 0,-5 0-33,1 4 0,-2-4-236,-2 0 0,-3-3-91,-1 3-333,-4 0 1,2 3-96,-5-3 1,-5 3 782,-3-3 0,-2 3 0,-1 1 0</inkml:trace>
  <inkml:trace contextRef="#ctx0" brushRef="#br0" timeOffset="78">9388 15555 8119,'1'-7'20,"3"-1"0,-1 4 1200,4-3-735,1 4 1,7-6 141,0 5 0,6-3-187,-2 3 1,6 0-214,2 4 1,-1-4 25,-3 0 1,0 1-237,0 3 0,-2 0 79,-2 0 1,3 0-395,-3 0 1,-2 0-177,-2 0 0,-3 0-1524,0 0 543,-1 0 1455,-4 0 0,3 0 0,-4 0 0</inkml:trace>
  <inkml:trace contextRef="#ctx0" brushRef="#br0" timeOffset="79">9399 15338 8316,'0'-11'0,"0"3"366,0 1 0,5 4-40,3-1 1,3-1 229,5 1 0,3-3-103,7 3 1,4-4-199,4 5 0,1-5 3,3 4 0,-1-1-190,5 1 0,-9 3 15,1-3 1,-3 3-131,-1 1 1,2 0-39,-5 0 1,2-4-47,-6 0 1,2 0-104,-6 4 0,-2 0 67,-2 0 1,-2 0 22,-2 0 131,0 0 0,-4 2 121,-3 2 1,1-2-46,-2 6 0,1-5 156,-4 5 0,0 0-105,0 3 1,0 4 13,0 1 1,0 4-53,0-1 0,0 2 24,0 2 0,0 1-161,0 3 0,0-2 86,0 6 0,0-6-12,0 2 0,-1-3-43,-3-1 1,3-2-131,-3-1 0,3 0 113,1-5 0,0-4-66,0-3 264,0 0-192,0-2 505,0-1 371,0-5-538,-5 0 0,3-5 28,-1-3-138,1-2 0,2-2-47,0-4 1,0 4-150,0-4 1,0-1 166,0-2 1,0 1-278,0-1 1,0-1 14,0-7 0,0 7-85,0-3 1,4 8 119,0-1 1,1 5-4,-1 3-81,-3-2 1,5 9 59,-2-3 1,-1 4-19,4 4 0,1 2 43,3 6 1,1 4 126,-1 3 1,5-1-108,-1 1 1,1 0-57,-1 4 1,-1-4-19,5 0 0,-1-1-142,1 1 0,5-3-4,-5-4 0,6-1 157,-6 0 1,1 0-146,-1-4 0,1-2 61,-5-5 1,1 0 312,-5 0 83,1 0 1,-2-1 197,-3-3 1,-2-2-27,-5-6 1,0 0 168,0-3 0,-1-3-22,-3-5 0,2 0-142,-6 0 0,6 0 163,-2 1 0,-1-5-114,1 0 1,0-4-546,4 0 1,0 2-247,0-2 1,1 6-350,3-2 1,4 5 114,7 3 0,-1-1-545,5 9 1,-1-2-394,1 10 1,1-1 228,-5 4 1307,6 5 0,-4 6 0,6 7 0</inkml:trace>
  <inkml:trace contextRef="#ctx0" brushRef="#br0" timeOffset="80">11352 15407 8096,'0'-12'1560,"0"1"-575,0-1-286,0 6-247,0 1 1,4 6-170,0 3 1,1 4-48,-1 7 0,2-1 55,6 5 1,-1 0-56,0 4 0,1 0-170,-1 0 0,2-1 68,2 1 1,-2 0-85,2 0 0,2-4 16,-2 0 0,0-4-64,-4 4 1,1-5-83,-1 1 1,1-6 19,-1-1 1,-3-4 249,-1 3-132,-4-4 1,3 2-154,-2-5 224,-3 0 23,4 0 2,-5 0-140,0-5 1,0-1-1,0-6 1,-3 4 21,-1 1 1,0-1 208,4-3 1,-4-1-114,0 1 0,1-2-67,3-2 0,-4-1-52,0-3 1,0-3-94,4 3 1,0-4-41,0-4 0,0 2 102,0-5 1,0 3-290,0-3 1,0 3 48,0-4 1,1-3-21,3-4 0,-2 0 25,1 4 1,-1 3 108,-2 1 1,0 1 53,0-2 0,0 5 96,0 7 1,0 2 137,0 6 0,0 3 2,0 0-41,0 6-121,0-3-241,0 5 189,0 5 1,1 0 32,3 3 1,2-2 36,5-2 0,1-3-10,-1 3 0,1 1 88,-1-1 1,1-1-116,-1-3 1,0 0 122,1 0-89,-1 0 1,1 4-100,-1 0 1,-1 1 58,-2-1 1,6-2-64,-3 6 0,4-4 12,1 4 0,1-2-18,6 1 0,0 0-93,0-3 0,5-3 77,2 3 0,3-3-35,2-1 1,-1 0 66,0 0 1,4 0-32,0 0 1,-3 0 6,-5 0 0,-5 0 48,2 0 0,1 0 7,-1 0 0,-5 0 108,-3 0 1,-8-1 206,0-3-226,-2 3 141,-3-4-97,-1 5-830,-5 0 358,-5 5 1,-1 0-28,-6 2 0,1 3 429,0-2 0,-6 2 0,-1 2 0</inkml:trace>
  <inkml:trace contextRef="#ctx0" brushRef="#br0" timeOffset="81">11946 15395 8096,'0'-6'807,"0"1"3,-5 5-488,4 0 0,-5 5-63,2 3 0,2 3-23,-1 4 0,1-1-92,2 5 0,0-4 1,0 4 0,2 1-61,1 2 1,-1 0 53,2-3 0,1 1-241,-2-4 0,1-1 75,-4-4 0,4-3 98,0-1 268,0-4-180,-4 2 546,0-5-180,0-5-381,0-1 1,0-6-34,0 1 1,0-4-146,0-1 1,-4 1 58,0 4 0,0-5 70,4 1 0,1-5-183,3 1 0,3 1 9,4-1 0,0 5-214,1-1 0,4 2-51,3 2 0,3 1-37,1 2 1,1-1-353,3 5 1,-2 0 309,5 4 1,0 0-711,0 0 0,-2 0 21,-5 0 1113,5 0 0,1 0 0,5 0 0</inkml:trace>
  <inkml:trace contextRef="#ctx0" brushRef="#br0" timeOffset="82">12814 15384 8096,'0'-6'0,"0"-5"0,0 10 0,0-4 0,5 0 0,3 4 0,7-3 0,-2 3 0,2 1 0,3 0 0,1 0 0,-1 0 0,1 0 0,0 0 1787,4 0 1,-4 0-1029,0 0 0,-4 0-396,4 0 0,-5 0-740,1 0 1,-2 0 234,-2 0 0,-3 0-810,-1 0 1,-3 0-807,4 0-592,-6 0 1505,3 0 845,-5 0 0,-10 0 0,-2 0 0</inkml:trace>
  <inkml:trace contextRef="#ctx0" brushRef="#br0" timeOffset="83">12791 15555 8096,'12'0'-180,"-3"0"-45,2 0 1,-2 0 1548,6 0-750,3-5 1,0-1 85,5-6 0,3 2 33,1 3 0,3-6-248,-3 5 0,3-4-166,-3 4 0,-2 3-391,-6 1 1,-2-1 168,-6 1 0,1 0-950,-1 4 0,-1 2-1104,-2 2 1997,-3 2 0,0 10 0,2 2 0</inkml:trace>
  <inkml:trace contextRef="#ctx0" brushRef="#br0" timeOffset="84">13591 15315 8096,'-5'-6'0,"3"-4"0,-4 5 183,2-3 0,3 2 939,-3 2 366,3 3-585,1-4-733,0 5 0,0 5 81,0 2 0,0 4-151,0 0 1,0 4 62,0 0 0,0 4-41,0-3 1,0 3-22,0-4 0,4 1-216,0 0 0,-1-4-298,-3 4 0,2-5-41,1-3 151,-1 2 141,3-9 665,0 4-119,-4-5-213,9-5 0,-7-1-54,4-6 0,-3 1 158,4-1 0,-4 1-325,3 0 1,1-5 182,3 1 0,1-4-225,-1 4 1,1-4 47,-1 4 0,4-1-113,0 5 0,1 0-4,-5-1 0,1 6 119,-1 2 0,4-1 12,0 1 0,-3 0 3,-5 4 1,1 5 107,4 3 0,-2-2-98,-3 2 0,2 0 106,-5 3 0,4 4-122,-5 0 0,2 4-5,-1-3 1,-2 0 2,1-1 1,0-2-101,1 2 1,-3-2 69,3-2 0,-3 1-31,-1-1 0,1-1-831,3-2 638,-3 2 0,8-3-890,-5 4 0,1-5 1179,-1-2 0,2 2 0,6 1 0</inkml:trace>
  <inkml:trace contextRef="#ctx0" brushRef="#br0" timeOffset="85">14379 15030 8096,'0'-12'0,"0"1"0,0 0 77,0-1 0,4 1 116,-1-1 0,3 2 156,-3 3 0,-1-4 257,1 4-333,-1 2 1,-1-4 194,3 5-204,-3 0 0,4 5-96,-5 3 0,-1 4 68,-3 7 1,2 3 82,-6 5 0,4 1-107,-4 3 1,1 0-7,-5 4 0,5 2-57,-1-3 0,1 5-183,-5 3 1,2-3-129,2 3 1,-2 2 147,3-2 1,-3-4-120,-2-4 0,1 1 36,-1 3 0,1-5-5,-1-2 0,5-3 37,-1-1 1,4-5 152,-3-3 0,3-2-95,-4-2 13,6 0 1,-3-3-101,5 0-260,0-6-614,0 3-1624,0-5 1599,5-5 993,1 4 0,6-9 0,-1 3 0</inkml:trace>
  <inkml:trace contextRef="#ctx0" brushRef="#br0" timeOffset="86">14870 15475 8096,'0'-11'228,"0"-1"171,0 1 1,0-4-182,0 0 1,0-1 0,0 5 0,0-1 218,0 1 1,-4 3-120,0 1 1,-5 3-187,2-4 1,-5 6-7,-3-2 0,-3 4-88,-4 4 1,0 1 165,3 3 1,-3 6-142,3-3 0,2 8 36,-2 0 0,5-1-166,-2 1 1,5 0 48,3 4 0,-1-4 81,6 0 1,-1-5-302,4 1 1,0 1 26,0 0 0,5-5-63,3-3 0,3-6 64,4 2 0,-1-3 98,5-1 1,-4 0 156,4 0 0,0-5-126,4-2 1,-1-5 130,-3-3 1,1 1-62,-5-5 0,1 4 286,-5-4 1,1 0 18,-1-4 1,-3 0 13,-1 0 0,-3-5-144,4-2 1,-6-3-32,2-1 0,-2-2-174,2-2 1,-2 2 92,1-2 0,2-1-156,-1 1 0,0 1 52,-4 7 0,0 3 88,0 8 145,0 2 51,-5 6 0,2 5-255,-4 2 0,4 8 14,-1 3 0,2 5-5,-2 3 0,3 3-5,-3 5 1,3 5-39,1 2 1,0 3 83,0 1 1,5-2-127,2 2 0,0-3 39,0 3 1,0-1-138,0-6 0,2-1 161,-5-3 0,1-1-1,-1-3 0,-3 1-52,3-5 42,-3 0 0,-1-3-419,0-1 203,0-4-696,0 3 330,0-9-624,0 4 573,0 0 680,0-4 0,-5 10 0,-1-5 0</inkml:trace>
  <inkml:trace contextRef="#ctx0" brushRef="#br0" timeOffset="87">15932 15098 8096,'0'-11'0,"0"5"45,0 1 1066,0 5-875,-5 0 0,4 1-97,-3 3 0,1 2 55,0 5 0,1 6 148,-1 2 1,1 2-77,2 2 0,0 0-59,0 0 0,0 0-42,0 0 1,2 0 49,1-1 1,-1 0-263,1-3 0,2 1 80,-1-4 1,0-1-73,-4-4 0,0 1 24,0-1 1,1-3-268,3-1-397,-3-4-373,5 2 381,-6 0-320,0-4 102,0 4 1,0-6 335,0-3 1,0 2 552,0-6 0,0 6 0,0-14 0,0 4 0</inkml:trace>
  <inkml:trace contextRef="#ctx0" brushRef="#br0" timeOffset="88">15864 15327 7901,'6'-5'94,"4"3"0,-4-3 348,6 5 1,3-1 28,0-3 1,6 3-103,-2-3 0,0-1 122,4 1 1,-3-1-112,6 1 1,-1 2-180,-3-6 1,0 5-101,-3-5 1,1 5-202,-4 0 0,1 0-164,-5-1 0,2 3-1172,-7-3 292,-2 3 1,0 0 516,-5-3 0,-1 3-395,-3-3 1022,-2 2 0,-5-3 0,-1-1 0</inkml:trace>
  <inkml:trace contextRef="#ctx0" brushRef="#br0" timeOffset="89">15932 15076 8096,'0'-12'138,"4"-3"-138,0 0 0,5 3 442,-2 5 1,3 0-77,2 0 1,0-2 79,4 5 0,1 0-62,6 4 1,0-4-141,0 1 1,0-1-104,0 4 1,2 0-169,-2 0 0,6 0-576,-6 0 0,1 0 396,-5 0 0,3 0-663,-3 0 1,-2 4 448,2-1 0,-5 5-291,2-4 1,-4 3 711,0-3 0,-1 5 0,1-3 0</inkml:trace>
  <inkml:trace contextRef="#ctx0" brushRef="#br0" timeOffset="90">16526 15144 8096,'-6'0'0,"-1"0"0,3 0 480,3 0-303,-4 0 0,4 1 138,-3 3 0,2 2 128,-6 6 0,4-1-270,-3 1-87,4-1 1,-6 4 128,5 1 1,-1 3-131,1-4 0,3 4-182,-3-4 1,3 4 140,1-4 1,1 4-286,3-3 1,-1-1 118,4-4 0,1 3-68,3-2 1,1 2 15,-1-7 0,1-2 132,-1-1 1,4 1 50,0-1 1,4 0 9,-3-4 1,3-1 117,-4-3 1,4 1-81,-4-4 0,4 0 237,-4 0 1,6-7-63,-2 2 0,-5-3 43,1 0 0,-9 1-125,6-5 1,-8 0-141,-1-4 1,-1 0 49,-2 0 1,-9 0-178,-3 1 0,-5-1-34,1 0 1,-8 1 51,1 3 1,-3 4-297,-1 7 1,2 3 157,-6 5 1,6 0-179,-2 0 0,4 3-82,4 5 0,3-1-464,4 8 961,1-2 0,5 4 0,1 0 0</inkml:trace>
  <inkml:trace contextRef="#ctx0" brushRef="#br0" timeOffset="91">17040 15064 8096,'0'-18'0,"0"2"629,0 4-35,0 1-133,0 0 1,-1 4-196,-3 3 0,3 8-56,-3 4 0,3 3-39,1 5 0,0 3-136,0 7 1,0 0-101,0 4 1,0-3 143,0 3 1,0-1-295,0 2 1,0-2 85,0-2 0,0-5-51,0 1 1,0 0-53,0-4 1,1-2-356,3-2 173,-3-2-44,4-2-358,-5-5 133,0-1-333,0-5 1016,5 0 0,-4-5 0,3-2 0,-8-3 0,-2-2 0</inkml:trace>
  <inkml:trace contextRef="#ctx0" brushRef="#br0" timeOffset="92">16971 15110 8096,'0'-17'0,"5"5"136,3-4 0,2 8 291,2 0 1,-1 2 65,1-2 0,-1 2-194,0 2 1,5 3 14,-1-3 0,1 2-110,0 2 0,-3 0-154,7 0 1,-7 4 67,3 0 1,-4 6-156,0 2 1,7 0 128,0 7 0,-1 0-112,-11 4 0,-2 0-281,-5 0 1,0 0 126,0 0 0,-14-1-120,-5 1 1,-1 0 82,1 0 1,1-4 32,-1 0 0,-2-5 62,2 1 0,2 2 42,2-2 1,2 1 31,2 0 1,1-4-21,2 4 339,3-4-184,5 0 1,6-2 415,6-3 0,0-1-191,7-6 1,-3 0 302,3 0 1,-4 0-264,4 0 0,3 0-96,0 0 1,2 0-394,-8 0 1,0-4-518,-1 0 0,-6 0-215,3 4 1,-7-1 171,2-3 691,-4 3 0,2-9 0,-5 3 0</inkml:trace>
  <inkml:trace contextRef="#ctx0" brushRef="#br0" timeOffset="93">18205 15190 8096,'0'-12'-275,"-5"1"1,2 1 494,-4 2 1,3-1 481,-4 5 1,1-3-221,-5 3 0,-1 0-186,-2 4 1,1-4-143,-5 1 0,0 0 97,-4 7 0,1 2-91,-1 6 1,0 0 42,0 4 0,1 1-96,3 6 0,-1-1-190,5-3 0,5 2 71,6-2 1,3-2-139,1-2 0,1 2 54,3-2 1,3 0-24,9-4 1,-2-3 72,5 0 1,0-6-30,3 2 1,1-3 36,0-1 1,-1 0 18,-3 0 1,2-5 54,-2-2 1,-2-4 137,-2 0 1,2-2 57,-2-2 1,-1 1-109,-7-5 1,2 0-50,-5-4 0,0 0 11,-4 1 0,0-6-155,0-3 0,0 2 50,0-1 0,0-1-71,0-3 1,0-4-104,0 0 1,0 3-42,0 5 1,4 5-27,-1-2 1,1 7 100,-4 1 1,-4 8 290,1 0 1,-2 6-151,1-3 1,1 6 227,-4-2 0,3 3-17,-4 1 1,6 1-111,-2 3 1,-1 3 80,1 9 1,-4 1-75,5 6 0,-3 5 164,3 3 1,1 3-98,-1 4 1,5-1-101,2 5 0,5-8 29,-2 4 1,7-6-134,2 2 1,-1-4 67,-4-3 0,-1-5-23,-2 4 1,1-8-13,-5 5 1,1-8 44,-1 0 0,-3-2-432,3-2 238,-3 1-794,-1-1-138,0 1 294,0-6 0,-1-1-566,-3-5-431,3 0 1798,-4 0 0,5 0 0,0 0 0</inkml:trace>
  <inkml:trace contextRef="#ctx0" brushRef="#br0" timeOffset="94">18593 15076 8096,'0'-7'0,"0"1"42,0 2 338,0 3-167,0-4 0,1 5 82,3 0 1,-1 0-55,4 0 1,1 0 13,3 0 0,8 0-4,0 0 0,6-2-67,-6-1 0,2 1 52,2-1 0,0 1-142,0 2 0,-2-1-40,-2-3 1,2 3-179,-6-3 0,4 3-354,-4 1 1,0 0 150,-3 0-1458,-1 0 1001,1 0 784,-6 0 0,-1 5 0,-5 1 0</inkml:trace>
  <inkml:trace contextRef="#ctx0" brushRef="#br0" timeOffset="95">18593 15247 9221,'12'0'1345,"-1"0"-711,0 0-442,11 0 0,-3 0 36,8 0 0,-3 0-15,-1 0 0,-1 0-216,1 0 1,0 0 101,0 0 0,0 0-449,0 0 0,-4-4 86,0 0-1423,-5 0 790,2 4-870,-4 0 1767,-6 0 0,-1-5 0,-5-1 0</inkml:trace>
  <inkml:trace contextRef="#ctx0" brushRef="#br0" timeOffset="96">18822 14859 8096,'0'-7'-838,"0"-3"1569,0 9 1,-2-3-190,-1 8 1,1 2-66,-2 6 1,2 4-180,-2 3 0,2 4-94,-6 4 1,4-2-49,-3 5 1,3-3-121,-4 4 1,4-5-33,-3 5 1,0-5 115,0 5 0,-7-6-466,2 2 1,0-7 210,4-1 1,-1-5-470,5 1 0,1-2-622,3-2 350,0 1 1,1-2 875,3-2 0,-3 2 0,4-4 0</inkml:trace>
  <inkml:trace contextRef="#ctx0" brushRef="#br0" timeOffset="97">19690 14927 8096,'-8'-4'-49,"0"0"1,2-1 149,-2 2 0,-6 1 174,3-2 0,-3 3-24,3 1 0,-5 0 6,1 0 0,-1 5-13,0 3 1,2 2 0,-5 1 0,4 1-30,-4-1 1,4 5 14,-4-1 0,5 4-105,-1-4 1,3 2 98,5-2 0,-3-1-188,2 5 0,3-5 39,1 1 1,-1 1-184,1 0 1,0 3 4,4-4 0,0 0 16,0-3 1,2 2 98,1-3 1,0 3-17,5-6 0,-1 0 2,5 0 1,0 1 11,4-5 1,-2 0 67,5-4 0,0 0-45,3 0 0,1 0-56,0 0 0,-1-2-2,-3-2 0,1 2-11,-5-6 0,9 1-4,-1-5 0,-1-3-13,-3 0 0,-5-5 38,1 0 0,-2-1-5,-2-2 0,-1-1-45,-2-3 0,-2 2 38,-2-6 1,-3 5-78,3-5 1,-8 5 17,-3-5 1,-9 6-106,-3-2 0,-7 8 53,-5 4 1,0 4-166,0 3 1,-2 3-3,3 5 0,2 6 116,1 6 1,8 0 188,4 7 0,2 0 0,2 4 0</inkml:trace>
  <inkml:trace contextRef="#ctx0" brushRef="#br0" timeOffset="98">20112 15281 13673,'6'0'-294,"2"0"-1346,0 0 1640,-6 5 0,8 2 0,-10 4 0</inkml:trace>
  <inkml:trace contextRef="#ctx0" brushRef="#br0" timeOffset="99">21403 14893 8096,'0'-8'221,"0"1"311,-5 4-151,3-2 1,-3 4 139,5-3-143,0 3 0,0 8-398,0 8 1,0 8-49,0-4 0,0 3 105,0 1 0,0 3-85,0 1 1,0 4 85,0-5 0,0 5-96,0-5 1,0 1 25,0-4 1,0 0 76,0-1 0,0 0 5,0-3 0,0 1 1,0-4 0,4-1 10,0-4 1,0-3 37,-4-1-247,0-4 233,0 2-1504,0-5 113,-5-5 798,-2-1 1,0-6-670,-1 1 1177,6-1 0,-9 1 0,5 0 0</inkml:trace>
  <inkml:trace contextRef="#ctx0" brushRef="#br0" timeOffset="100">21049 14927 8096,'1'-10'183,"3"2"0,-2-1 68,6 6 0,-1-2 36,5 1 0,-4 1-36,-1-4 0,5 3 0,3-4 0,1 6 98,0-2 1,-3 1-62,7-1 1,-1 3-36,3-3 0,2 3-17,3 1 0,2 0-139,6 0 1,-1 4 101,0 0 1,3 1-247,-3-1 1,7-3-49,-7 3 1,-1-3-50,-2-1 1,-2 0 111,1 0 1,-2 0-90,-5 0 1,-4 0-60,0 0 207,-5-5 114,2 4-114,-9-4 98,-2 5-105,-5 0 1,0 5 38,0 2 1,0 3 151,0 2 0,4 4-111,-1 3 0,1 3 104,-4 1 1,0 3-135,0 1 0,-1 5 10,-3-2 0,2-1-33,-6 2 1,6-6-5,-2 2 1,2-3-2,2-1 1,0-2-134,0-2 1,0 2 26,0-6 0,0 0 32,0-3-30,6-1 0,-4-1 62,6-2-142,-6-3 0,5-5-122,-4 0-188,-1 0-308,3 0-974,-5 0 289,-5 0 0,0-1 1445,-3-3 0,-2 3 0,3-5 0</inkml:trace>
  <inkml:trace contextRef="#ctx0" brushRef="#br0" timeOffset="101">22111 14950 8096,'0'-12'0,"0"1"1160,0 5-315,5-4-367,-4 8 0,4-2-122,-5 8 0,0 4-153,0 7 1,0 3-15,0 5 0,-7 5 29,-1 2 1,-3-1-198,7 2 0,-4-1 158,4 4 0,-1-3-333,1-1 0,3-3 98,-3 4 1,3-7-145,1-2 1,0 0 59,0-7 1,0 0-49,0-3 0,0-4-164,0-1 60,5-4 1,2 6-290,4-6 350,-5 1 0,1-4-1353,-4 0 603,-1 0-41,3-5 1022,-10-1 0,-2-6 0,-4 1 0</inkml:trace>
  <inkml:trace contextRef="#ctx0" brushRef="#br0" timeOffset="102">21814 15235 8096,'5'-6'1108,"-4"-4"-955,9 9 0,-3-6 83,4 4 1,1 1 212,-1-2 1,4 3-183,0 1 0,6 0-183,-2 0 0,2 0-14,2 0 0,0 0-237,0 0 1,3 0-577,1 0 1,-4 0 440,-4 0 1,-1 0-654,1 0 1,-3 0 88,-4 0 866,-1 0 0,6-5 0,0-1 0</inkml:trace>
  <inkml:trace contextRef="#ctx0" brushRef="#br0" timeOffset="103">22419 14950 8096,'0'-6'92,"0"-5"1,0 9 379,0-6-117,0 6 126,0-3-211,0 5 0,-4 5 84,1 2-155,-1 3-7,4 2 0,0 4 192,0 3-411,0 3 204,0 1 1,0 0-122,0 0 39,-5-1 0,3 1-6,-1 0 1,1 0-84,2 0 1,0-2 41,0-2 1,0 2-183,0-6 0,-3 0-28,-1-3 0,0-1 126,4 0 84,0 1-13,0-1 48,0-4-15,0-2 162,0-5-73,5 0-107,-4 0 154,9 0 1,-3-4-106,4 0 0,1 0-44,-1 4 1,2 0-14,2 0 0,-2-1-4,2-3 1,1 3-189,0-3 1,6 3 133,-3 1 0,4 0-161,-7 0 0,4-4 34,-1 0 1,-1 0-93,1 4 1,-5-1-423,1-3-190,-2 3-8,-2-4 185,-5 5 1,-2 0-43,-8 0 0,-2 0 712,-5 0 0,-6-5 0,-1-1 0</inkml:trace>
  <inkml:trace contextRef="#ctx0" brushRef="#br0" timeOffset="104">22316 15190 8096,'0'-7'445,"0"-3"1,2 5-43,1-2 0,4-2 15,4 5 1,1 0-108,-1 4 1,4-4 84,1 0 0,3 1-184,-4 3 0,4 0-34,-4 0 1,5 0-112,-1 0 1,5 0-48,-1 0 0,3 0-250,-7 0 1,-1 0 186,1 0 1,-6 0-1319,3 0 1015,1 0 1,-4 0-745,2 0-103,-7 0-517,-3 0 1710,-5-5 0,-10-2 0,-3-4 0</inkml:trace>
  <inkml:trace contextRef="#ctx0" brushRef="#br0" timeOffset="105">22408 14950 7863,'0'-12'-105,"0"1"1,1 3 788,3 1 1,2 0-246,6 0 1,-1-2-13,0 5 0,2-3-235,2 3 1,-1-1 43,5 1 0,3 3-234,1-3 0,2 3 123,-6 1 1,3 0-272,1 0 1,-1 0 34,1 0 1,0 0 11,0 0 1,-1 0-317,-3 0 0,1 0 168,-5 0 0,5 0-216,-1 0 0,-1 1 171,1 3 0,-5-2-332,1 6 0,-2-4 624,-1 3 0,-1-4 0,0 2 0</inkml:trace>
  <inkml:trace contextRef="#ctx0" brushRef="#br0" timeOffset="106">22990 14904 9663,'0'12'510,"-4"4"-226,1 3 1,-2 3-206,1 1 1,1 1 119,-4 2 0,4 0-128,-1 4 0,-1-3 105,1 3 0,1-3-435,3 3 0,0-5 53,0-3 0,0 0-14,0-7 1,1 0-41,3-3 177,-3-1-109,9 1 144,-9-6-550,9-1 200,-8-5-348,3 0 240,-5 0 506,-5-5 0,-2-1 0,-4-6 0</inkml:trace>
  <inkml:trace contextRef="#ctx0" brushRef="#br0" timeOffset="107">22967 14996 8096,'0'-18'0,"0"1"303,0 6 1,0 3-26,0 1 0,2 4 765,1-1-630,-1 3 1,8 1-178,-3 0 1,4 6-37,0 6 0,4 1 0,0 6 1,5 0-195,-5 3 0,1 5 107,-1 0 1,-2 1-286,2-2 0,2-2 116,-2 3 0,0-3-398,-3-1 1,3-5 145,0-3 0,0-2-4,-3-2 1,-1 1 151,1-1 0,-1-3 33,1-1 1,-5-4-61,1 1-67,-1-3-76,5-1 140,-6 0-703,-1 0-72,-5 0 965,-5 0 0,-1-5 0,-6-2 0</inkml:trace>
  <inkml:trace contextRef="#ctx0" brushRef="#br0" timeOffset="108">23390 14893 8096,'6'-5'552,"-1"-2"-20,-5 1 143,0 1-181,0 5 1,0 6-272,0 6 1,-3 2-1,-1 9 1,-5-2-31,1 10 0,-2-5-30,-1 5 0,3-1-86,0 4 1,6-3 94,-2-1 1,-1-4-276,1 0 0,0-2 53,4-1 1,0-4-3,0 0 0,4-5 5,0 2 1,1-4-99,-1 0 1,-2-5-76,6 1 1,-4-4-766,3 3-178,-4-4-485,7 2 1648,-9 0 0,5-4 0,-6 4 0</inkml:trace>
  <inkml:trace contextRef="#ctx0" brushRef="#br0" timeOffset="109">2650 16720 8447,'-7'-5'0,"1"4"290,2-3 75,3-2 1,-4 3 94,5-5-53,-5 6 211,3-3-8,-3 5-78,5 0-552,5 5 0,-3 3-7,2 7 1,-2 1 41,2 3 1,-3 3-9,3-3 0,-2 3-102,2 0 1,-1 5 90,4 0 0,-3 1-201,4-2 0,-4-2 141,3 3 1,-4-7-53,1-1 1,1-3 86,-1 3 1,-1-9 105,-3 1 0,2-3-64,1-1 19,-1-2 163,3-5 397,-5 0 37,-5 0-453,3-5 1,-6-1 59,4-5 0,-1-2-96,1-2 0,3 1-176,-3-5 1,2 0 5,2-4 0,0 0-146,0 0 0,0-4-27,0 1 1,6-1 133,1 4 0,7 1-158,1-1 0,6 4 15,-2 0 1,-2 5 117,2-2 0,1 4-12,2 0 1,1 1-19,0-1 1,-1 6-53,-3 2 1,-2-1-145,-1 1 1,-4 1-476,4 3 0,-4 0 276,0 0 1,-2 5 518,-3 2 0,-1 3 0,-6 2 0</inkml:trace>
  <inkml:trace contextRef="#ctx0" brushRef="#br0" timeOffset="110">3346 16674 8418,'-7'-1'36,"-1"-3"261,6 3 39,-4-4 67,1 5 215,4 0 0,-4 0 69,5 0-395,5 0 1,1 0-120,6 0 1,-1 0 0,1 0 0,0 0 82,4 0 0,1-1-141,6-3 1,0 3 26,0-3 0,0 3-161,0 1 1,-1-4 67,1 0 1,-1 0-211,-3 4 0,1 0 87,-5 0 1,4 0-311,-3 0 0,-5 0-88,-3 0-1042,-1 5 286,5-3 26,-6 8 1202,-1-9 0,-5 9 0,0-4 0</inkml:trace>
  <inkml:trace contextRef="#ctx0" brushRef="#br0" timeOffset="111">3358 16869 6231,'11'0'1867,"1"0"1,-1 0-1027,0 0 0,5 0-306,-1 0 1,4 0 11,-4 0 0,5 0-214,-1 0 1,3-2-121,1-1 0,0 1-186,0-2 0,-2 2-72,-2-2 1,1 3-177,-4-3 0,-1 3 224,-4 1 0,1 0-2557,-1 0 2554,-4 0 0,3-5 0,-4-2 0</inkml:trace>
  <inkml:trace contextRef="#ctx0" brushRef="#br0" timeOffset="112">4226 16640 8137,'0'-11'0,"0"4"499,0-3-184,0 9 1,0-5 316,0 2-510,0 3 1,4-3 132,-1 8 1,5 3-43,-4 8 0,3-1 27,-3 5 1,4 0-172,-4 4 1,3 0-5,-3 0 1,4 0-179,-5 0 0,5 1 103,-4 2 1,3-1-158,-3 1 0,1-3-44,-1-4 0,-1 3 112,4-3 0,-4-3 41,1-1 0,-3-6-1,-1-1-17,0-6 273,0 4 423,0-6-226,0-6-42,0-5 0,0-5-278,0-4 0,1 3 64,3 1 1,-3 3-247,3-7 0,1 1 77,-1-3 0,4 0-82,-5 3 0,6-1 15,-1 4 0,-2-3-142,2 4 1,-1 0 143,5 4 1,-1-1 28,1 1 1,-1-1 109,1 1 1,-1-1-98,0 1 0,1 3 145,-1 1 1,1 3-107,-1-4 0,4 6 97,1-2 1,-1 3-73,-4 1 1,1 0 0,-1 0 0,-3 1-8,-1 3 0,1 2-3,3 6 0,-1 4-1,-2 3 1,1 3-3,-5 1 0,0-3-57,-4 3 1,3-3 55,1 7 1,0-3-93,-4-1 1,4-4 79,0 0 1,3-5 2,-3 1 0,1-2-26,-1-2 1,-3-3-36,3-1-320,2-4 288,-4 7 1,3-8-763,-5 6 304,0-5-943,0 2 437,0-5 1070,5 0 0,-4 0 0,4 0 0</inkml:trace>
  <inkml:trace contextRef="#ctx0" brushRef="#br0" timeOffset="113">4865 16457 8125,'0'-11'0,"2"3"103,1 1 1,0-1 281,5-3 0,-1 3 265,5 1-340,-1-1 1,0-2 16,1 2-73,-1-2 0,1 9-148,-1-3 1,-3 3 309,-1 1-472,1 0-10,3 0 0,-1 5-48,-2 2 0,-3 4 129,-5 0 1,0 4-93,0 0 1,-5 6 9,-3-2 1,-2 2 67,-1 2 0,-1 0-30,1 0 1,0 0 46,-1 0 1,2-2-70,2-2 0,0-2 54,4-6 1,0 0 9,4 1 1,0-5 57,0 1-36,0-5 1,1 2-5,3-5 1,2 0 7,6 0 1,-1 0-10,1 0 1,-1 0-3,0 0 1,2-4-101,2 0 0,-2-1-387,2 1-125,-2 3 0,-2-4-789,1 5 1373,-6 0 0,-1 0 0,-5 0 0</inkml:trace>
  <inkml:trace contextRef="#ctx0" brushRef="#br0" timeOffset="114">5448 16366 7403,'0'-6'2815,"0"1"-2518,0 5-91,-5 10 0,3-1 57,-1 10 1,-4 0 17,0 4 0,0 1-124,0 2 0,0 4 14,0 4 0,-3 4-126,2 0 0,-2 0 37,-2-4 0,5 4 18,-1 0 0,1 1-142,-5-5 0,2-3 104,2 4 1,-1-7-174,6 6 1,-5-7 112,4-1 1,-3-3-57,3-4 0,-1 1 22,1-4 0,3-5-24,-3-3-209,3-1-501,-4 0-49,3-2 282,-3-5-898,5 0 894,5 0 0,-2-5 537,4-3 0,1-2 0,3-2 0</inkml:trace>
  <inkml:trace contextRef="#ctx0" brushRef="#br0" timeOffset="115">5802 16789 8092,'0'-7'-559,"0"-3"1764,0 4-627,-5-6-119,3 1-282,-3 5 0,4-3 149,-3 5 28,3-5-183,-9 8 0,4-6-118,-6 4 0,5 1-72,-1-1 1,0 1 68,-3 2 0,-4 4-38,-1 0 0,-4 5 66,1-2 1,1 7 1,-1 2 1,0 0 19,-4-1 1,6-1 8,1 5 1,4-3-78,0 3 0,2-4 11,3 4 1,1-1-108,6 1 0,0 1 91,0-5 1,2 0-150,2-3 1,3-5 85,8 1 0,-1-5-172,5 0 1,-3-1 27,3-2 0,0 0-9,3 0 1,1-5-17,0-3 1,-4-2-196,0-2 0,-1 1-149,1 0 1,-2-1 188,-6 1 0,0-1-263,1 1 1,-5-1 622,1 1 0,-5 0 0,2-1 0</inkml:trace>
  <inkml:trace contextRef="#ctx0" brushRef="#br0" timeOffset="116">5802 16412 8026,'0'-12'0,"0"1"72,0 0 1,-4 3 416,0 0 76,0 6 261,4-8-43,0 8-197,0-3-392,0 5-16,0 5 0,0 7 3,0 7 0,4 2 55,0 2 1,0 1-33,-4 3 1,0-2-161,0 6 0,0-1-61,0 5 1,0-5-71,0 0 1,0 0 149,0 0 0,0 2-317,0-6 0,0 1 96,0-4 0,-4-1-195,0-3 1,0 1 59,4-5 0,0 0-267,0-3 229,0-1 42,0 1 0,0-5-338,0 1 193,0-6-296,0 3 1,2-5-20,1 0 749,-1 0 0,8 0 0,-4 0 0</inkml:trace>
  <inkml:trace contextRef="#ctx0" brushRef="#br0" timeOffset="117">6007 16412 8107,'0'-12'0,"2"1"97,1 0 81,-1-1 0,4 1 182,-2-1 0,-2 1-65,6-1 1,-4 2-83,3 3 1,-3-2 23,4 5 1,-1-4-56,5 5 1,-4-3 22,-1 3 1,1 1-113,3-1 1,1 1 65,-1 2 1,2-3-167,2-1 0,-2 0-70,2 4 1,-6 1 57,-2 3 0,0 2-81,0 6 1,2 0 47,-5 4 0,0 0-28,-4 3 1,-1 3 27,-3-3 0,-3 2 31,-4 2 1,-2 0-33,-2 0 0,2 0 6,-2 0 1,2-4 16,2 0 1,0-5 18,-1 1 0,6-2 227,2-2-227,3-5 467,1 4-282,0-8 0,1 3-50,3-5 0,2 0 145,6 0 1,3 0-88,0 0 0,2-4-135,-2 0 1,-1-3 92,5 3 0,-5-1-470,1 1 1,1 3 182,0-3 0,-5 3-2170,-3 1 2317,-6 0 0,8 5 0,-3 1 0</inkml:trace>
  <inkml:trace contextRef="#ctx0" brushRef="#br0" timeOffset="118">7207 16389 8024,'0'-8'592,"0"1"-310,0 4 1,-2-2 310,-2 5 267,3 0-278,-4 0-369,5 0-15,0 5 0,0 7 21,0 7 1,0-2-33,0 2 0,4 0 0,0 4 0,0 0-161,-4 0 1,3 4 30,1-1 1,1 1-143,-1-4 1,-3 0 53,3-1 1,-3 1-52,-1 0 1,4-4-36,0 0 0,0-5-10,-4 1 0,0-2-93,0-1-350,0-1 10,0 0 134,0-4-957,0-2-1859,0-5 3242,0-5 0,0-2 0,0-4 0</inkml:trace>
  <inkml:trace contextRef="#ctx0" brushRef="#br0" timeOffset="119">7641 16400 8024,'0'-11'37,"0"3"75,0 1 1,0 3 501,0-4-57,0 6 153,0-8-411,0 8 1,-2-3-209,-2 5 28,3 0 1,-9 0 12,2 0 0,-2 2 55,-1 1 0,-1 0-201,1 4 0,0 0-19,-1 0 1,1 4 16,-1-4 1,1 3-19,0 2 0,-1-1 211,1 1-187,-1-1 1,2 0 90,2 1 0,3-1-81,5 1 0,0-5 49,0 1-130,0 0 0,2 2 49,1-3 0,4 3 6,4-2 1,2-2-20,2 2 1,2-2 43,2 2 0,2 2-65,-2-2 1,3 2 62,1 1 0,-4-3-95,0 0 0,-5-1 84,1 5 0,1-1-4,0 0 0,-5 1 10,-3-1 0,-4-3 6,3 0 0,-4-1 63,0 5 0,-3-1-77,-3 0 1,-4 5 148,-4-1 0,-2 0-71,-2-3 1,-3 0 120,-5 3 0,-1-3-48,-2-1 1,0 1-39,-4-5 0,3 2 4,-3-1 0,8-3-5,-1-5 1,8 0-264,0 0 1,2 0 20,2 0-1380,4 0 1117,2-5 1,10-2-968,3-4 1,3 0 1375,5-1 0,6-4 0,8-2 0</inkml:trace>
  <inkml:trace contextRef="#ctx0" brushRef="#br0" timeOffset="120">8611 16355 8070,'0'-12'0,"0"5"0,0-1 0,-3 4 733,-1-3-109,0 4 277,4-2-615,0 0 1,0 5-231,0 0 1,0 5 150,0 6 1,-4 5-1,0-1 1,0 9-9,4-1 1,0 6 13,0-2 0,-1 4-226,-3 0 1,3 1 79,-3-2 1,-1 3-82,1-3 0,1-2-21,3-1 1,-4-3-127,0-1 1,0-5 59,4-3 1,0-2-431,0-2 10,0-5 1,0 1-50,0-3-718,0-3 441,0 4 314,0-5 1,-1-4 154,-3 0 1,3-5 377,-3 2 0,3-8 0,1-3 0</inkml:trace>
  <inkml:trace contextRef="#ctx0" brushRef="#br0" timeOffset="121">8611 16389 8070,'-1'-11'0,"-3"-1"0,3 4 388,-3 1 0,3 3 392,1-4-300,0 6 1,1-3-55,3 5 1,2 1-119,6 3 0,0 4-27,4 7 0,-4 3 94,4 4 1,0 2-258,-1 3 1,4-3 66,-3 3 1,-1 1-246,-4-2 0,1 1 146,-1-4 1,-1 0-299,-2 0 1,2-1 19,-2 1 0,-2-4-85,2 0 1,-6-5 141,2 2 0,1-4-40,-1 0 0,1-2-610,-1-3 263,-3 4-712,4-10 397,-5 4-343,0-5 1,-1-4 1179,-3 0 0,-2-5 0,-6 3 0,1-5 0</inkml:trace>
  <inkml:trace contextRef="#ctx0" brushRef="#br0" timeOffset="122">8509 16709 8070,'6'-12'-234,"4"2"234,-2 3 0,7-2 967,4 5 0,2-4-133,2 4 0,5-3 20,3 3 1,0-4-504,0 5 1,2-2-314,-3 1 0,-2 2-268,-1-1 0,-3-2 245,-1 1 1,0 0-2596,0 4 2580,-6 0 0,5 0 0,-4 0 0</inkml:trace>
  <inkml:trace contextRef="#ctx0" brushRef="#br0" timeOffset="123">9788 16343 8121,'0'-7'-1035,"0"-1"1958,0 5-506,0-2 1,0 4 468,0-3-587,0 3 1,0-3-149,0 8 1,0 4 101,0 7 1,0 3-27,0 5 1,0-1 10,0 1 1,1 4-120,3 0 0,-3 3 44,3-3 1,-2-1-198,2-3 0,-1 0 127,4 0 1,-3-2-160,4-2 1,-4 2-143,3-6 176,-4 0-72,7-3 1,-8-2 43,6-3-1215,-5-2 20,2-5-142,-5 0 1,0-5 1396,0-2 0,-5-3 0,-2-2 0</inkml:trace>
  <inkml:trace contextRef="#ctx0" brushRef="#br0" timeOffset="124">9719 16400 8121,'5'-12'113,"3"-4"0,2 8 286,1-4 1,2 3-53,2-2 0,-1-1 87,5 1 1,4 5-44,4 2 1,-1-1-124,-3 1 1,4 0-159,0 4 0,3 0 85,-3 0 1,-1 1-198,-3 3 1,-5 3 0,-3 4 0,0 4-17,-3 0 1,-3 6-87,-9-2 1,0-1-222,0 1 1,-5-2 19,-3 2 0,-2 3 123,-2-3 0,-4-1-17,-3 1 1,1-4 72,-1 4 1,0-5 115,-4 1 1,0 2-26,1-2 0,0 0 13,3-3 0,2-1 26,6 0 0,1-3 248,2 0-57,3-1-152,5 5 1,5-2 101,3-3 0,6 2-64,1-5 0,5 1 37,-1-1 0,3-3-96,1 3 1,-4-3-8,0-1 1,0 0-111,4 0 1,-2 0 127,-2 0 1,2 4-503,-6 0 1,0 0-82,-3-4-1624,-1 0 2174,0 0 0,-4 5 0,-2 1 0</inkml:trace>
  <inkml:trace contextRef="#ctx0" brushRef="#br0" timeOffset="125">10507 16309 8103,'0'-6'-966,"0"-5"2372,0 10-393,0-9-500,0 9-262,0 6 1,-1 6 130,-3 8 1,2 4-168,-6 0 1,4 1-29,-3 7 0,3-1-21,-4 4 0,2-1-145,-2-2 0,-1 0-171,5-4 0,-3 0 114,3-4 1,0-1-9,4 1 0,0-5-11,0-3 1,0-2-800,0-2 405,0-4 0,0-1-866,0-2 274,0-3-460,0 4 1501,5-10 0,-3-1 0,3-11 0,-5 0 0</inkml:trace>
  <inkml:trace contextRef="#ctx0" brushRef="#br0" timeOffset="126">10473 16355 8103,'0'-18'0,"0"1"171,0 6 0,0 3 360,0 1 0,1 0 346,3 0-313,-3-3 0,6 8-118,-4-1 0,4 6-152,4 5 1,2 6-16,2 1 0,-1 7-27,5 1 0,-5-1-114,1 5 1,2 1-74,-2-1 0,0 3-135,-3-3 1,-1-1-42,1-3 0,-1 0-300,0 0 1,0-5-171,-4-3 1,2-2 236,-5-2 0,3 0-230,-3 1 0,0-5-240,-4 1 156,5-5 0,-4 3-407,3-2 157,-3-3 908,-6 4 0,-1 0 0,-5 2 0</inkml:trace>
  <inkml:trace contextRef="#ctx0" brushRef="#br0" timeOffset="127">10382 16674 8103,'0'-6'1149,"0"-4"-687,5 4 0,1-5 3,5 4 1,5 2-166,-1 5 0,6-4-1,2 0 1,1 0-298,7 4 1,-5 0 75,5 0 1,-6-1-547,2-3 1,-3 3 337,-1-3 1,0 3-912,0 1 0,-2-1 74,-2-3 967,-2 3 0,-1-4 0,2 5 0</inkml:trace>
  <inkml:trace contextRef="#ctx0" brushRef="#br0" timeOffset="128">11158 16343 8106,'0'-6'-973,"0"0"2280,0 2-319,0 2-47,0-3-633,0 5 0,0 5-25,0 3 1,0 7-27,0 4 1,0 3 0,0 1 0,0 1-183,0 3 1,0-3 122,0 2 1,0-2-302,0-1 1,0 0 70,0 0 0,0-1-99,0-3-60,5 2 0,-3-8-113,1 2 1,2-6-315,-1-1-311,0-6-42,-4 3-556,5-5 788,-4 0 0,4-1 739,-5-3 0,-5 3 0,-1-4 0</inkml:trace>
  <inkml:trace contextRef="#ctx0" brushRef="#br0" timeOffset="129">10816 16332 8182,'0'-12'321,"1"2"172,3 3 0,-2-2 35,6 5 118,-1-5-312,10 8 0,1-8 96,5 5 1,6-1 183,5 1 0,1 3-236,7-3-195,0 3 1,0 1 19,0 0 1,-5 0-115,1 0 0,-6 0-23,-2 0 1,-1 0-192,2 0 0,0 0-1060,-4 0 1,-2 4 568,-6 0 0,2 3 616,-6-3 0,0 0 0,-3-4 0</inkml:trace>
  <inkml:trace contextRef="#ctx0" brushRef="#br0" timeOffset="130">11741 16286 8728,'-5'-6'944,"3"1"1,-3 6-481,5 3-264,0 2 0,0 7 132,0 2 0,0 3-15,0 5 0,0 0-201,0-1 1,0 1 96,0 0 0,4 4-320,0-1 0,1 1 134,-1-4 1,-2-4-95,6 0 0,-6-5-214,2 1 1,1-2-163,-1-2 0,0 1-140,-4-1 0,1-3-388,3-1 1,-3-3-735,3 4 1705,-3-6 0,-6 8 0,-1-3 0</inkml:trace>
  <inkml:trace contextRef="#ctx0" brushRef="#br0" timeOffset="131">12015 16320 8216,'0'-6'0,"0"-4"572,0 9 43,0-10-100,0 10 38,0-4-215,-5 5 1,0 1-134,-3 3-87,-2 3 0,3 5 140,-4 3 0,0 3-16,-1 5 1,1 1-101,-1 3 0,6-2 81,2 6 0,3-6-330,1 2 0,1 1 131,3-2 0,2-3-191,6-4 1,3-5 10,0 1 0,6-2 51,-2-2 1,3-4 115,5-3 1,-2-3-29,6-1 1,-1-1 11,5-3 0,-5 1 8,1-4 1,-2-1 15,1-3 1,-2-2 1,-5-2 1,0 1 222,0-5 1,-6 0-47,-1-4 1,-5 0-42,-3 0 0,-3-3-149,-5-1 0,-3-5-133,-4 2 1,-6 2-38,-10 1 1,-5 3 140,-2 1 0,-5 5-509,-3 3 1,2 8 198,-6 3 0,5 2-623,-1 2 0,7 7 113,5 4 0,8 1 841,7 3 0,-1 3 0,6-1 0</inkml:trace>
  <inkml:trace contextRef="#ctx0" brushRef="#br0" timeOffset="132">13328 16286 8261,'-6'-6'145,"1"-1"123,5 4 1,-4 0 103,0-4 0,-1 4-70,1-1 1,2 2-1,-6-2 1,4 3-86,-3-3 0,3 8 16,-4 3 0,1 3 19,-5 2 0,1 4 0,-1 3 1,2-1-24,3 1 0,-2-1 39,5 1 1,0 2-160,4-2 0,0 2-9,0-2 0,0 1 38,0-5 1,5 4-30,3-3 1,2-1-141,1-4 1,2-1-23,2-2 1,-1 1 98,5-5 0,-4 0-47,5-4 0,-1 0 80,3 0 1,1-4-159,0 0 1,0-5 43,0 1 1,-2-2-39,-2-1 1,2-2 80,-6-2 0,0 1-13,-3-5 0,-2 4-55,-3-4 0,2 3 55,-5-3 1,0 0-213,-4-3 1,-5-1 58,-3 0 0,-3 0-255,-5 0 0,-1 4-18,-6 0 0,-4 6-139,1 2 1,-10 1 149,2 6 1,-7 0-3,3 4 0,4 5-96,3 3 0,7 2 194,1 1 0,7 5-192,8-1 0,3 4 516,5-4 0,-5 5 0,-1-2 0</inkml:trace>
  <inkml:trace contextRef="#ctx0" brushRef="#br0" timeOffset="133">13842 16229 8206,'-5'-11'616,"4"-1"0,-4 5 71,5-1 352,0 5-804,0-2 0,-2 5 12,-1 0 1,1 7-50,-1 4 0,1 2 49,2 6 0,0 4-184,0 3 1,2 1 10,1-4 0,-1 3-189,1 1 0,-1 0-43,-2-4 0,0-1-95,0 1 0,0-4-53,0 0 0,0-5 116,0 2 1,0-4 20,0 0 1,0-5-90,0 1-686,0-6-288,0 9-626,0-10 1858,0 4 0,-5-5 0,-2 0 0</inkml:trace>
  <inkml:trace contextRef="#ctx0" brushRef="#br0" timeOffset="134">13751 16435 8206,'1'-7'765,"3"3"-300,-3-2 0,9 5-12,-2-3 0,2 3-59,1 1 1,2 0 198,2 0 1,3 0-224,5 0 1,0 0-108,0 0 0,3-4-265,1 0 0,0 0 90,-5 4 1,1-1-616,0-3 0,-1 3-354,-3-3 226,2 3 1,-8-3-2098,2 0 1912,-7 1 0,-4 3 840,-8 0 0,-3-6 0,-4 0 0</inkml:trace>
  <inkml:trace contextRef="#ctx0" brushRef="#br0" timeOffset="135">13682 16206 8122,'12'-7'534,"-1"-1"0,3 4-238,5-3 1,3 4 0,12-1 0,-1-2 351,9-2 1,-4 3-191,4 1 1,-6-1-359,3 1 1,-4-3 21,-1 3 0,-4 0-720,-4 4 0,1 0 286,-4 0 312,-3 0 0,-4 5 0,2 2 0</inkml:trace>
  <inkml:trace contextRef="#ctx0" brushRef="#br0" timeOffset="136">14950 16149 8140,'0'-11'-1197,"0"-1"1889,0 6 1,0 0 363,0 2-99,0 2-646,0-3 1,0 7-78,0 1 1,0 4 105,0 4 1,0 6-70,0 2 0,4-1-208,0 1 1,-1 3 117,-3 5 1,0 0-103,0-4 0,0 3-149,0 1 0,4 0-205,0-5 1,0 1 99,-4 0 0,4-4-211,-1 0 1,2-5-150,-1 1 1,-2-6 182,1-1 1,-1-4-1374,-2 3 451,0-4 1274,0 2 0,0-5 0,0 5 0,0 1 0</inkml:trace>
  <inkml:trace contextRef="#ctx0" brushRef="#br0" timeOffset="137">15155 16138 8043,'0'-12'342,"0"1"943,6 4-840,-5 2 0,4 10-147,-5 3 1,4 7 55,0 4 0,-1 7-73,-3 0 1,0 6-264,0-1 0,0 0 99,0 0 0,0 0-328,0-4 0,2 1 9,1-1 0,-1-7-189,1 3 1,-1-8 78,-2 0 1,4-2-83,-1-2 0,1-3-489,-4 0 132,5-6-838,-3 3 1589,3-5 0,-5 0 0,0-5 0,0-1 0</inkml:trace>
  <inkml:trace contextRef="#ctx0" brushRef="#br0" timeOffset="138">15167 16206 8043,'0'-11'462,"0"4"174,0-3-377,0 4 0,0-2 289,0 1 82,5 4-329,1 3 0,10 7-72,-1 4 0,1 2 28,0 2 1,1 3-73,6 4 1,4 1-92,-1 0 0,1-4-163,-4 0 1,0-1 61,0 1 1,-1 1-63,1-4 1,-1-1-69,-3-4 1,1 1-105,-5-1 1,4-3 33,-3-1 0,-1-3-427,-4 4 54,1-6-452,-1 3 96,-4-5 1,-2 2-173,-5 1 1108,-5-1 0,-7 3 0,-6-5 0</inkml:trace>
  <inkml:trace contextRef="#ctx0" brushRef="#br0" timeOffset="139">15578 16149 8047,'0'-13'0,"0"-2"521,0 9 1,1-4 497,3 2-80,-3 3-585,4 0 1,-5 5-83,0 0 1,4 5-107,0 6 1,0 6 64,-4 2 1,0 6-233,0 2 1,0 3 121,0-3 0,0 4-424,0-5 0,4 5 41,0-5 1,-1 1-114,-3-4 1,0 0-640,0-1 1,4 0 442,0-3 0,4-2-915,-5-6 1486,1 0 0,-4 1 0,0-1 0</inkml:trace>
  <inkml:trace contextRef="#ctx0" brushRef="#br0" timeOffset="140">15989 16183 8096,'0'-7'97,"0"-1"0,0 4 204,0-3 171,0 4 267,0-2-548,0 5 0,4 1-134,0 3 0,0 8 253,-4 7 1,0 3 0,0 5 0,0 1-130,0 2 1,0 3-125,0-2 1,0-3-186,0-1 0,3 0 105,1 0 0,0-5-13,-4-7 0,4-2-303,0-2-234,-1 0-217,3-4-538,-5-2-478,4-5 933,-10 0 873,-2 0 0,-4-5 0,0-2 0</inkml:trace>
  <inkml:trace contextRef="#ctx0" brushRef="#br0" timeOffset="141">15715 16195 8171,'0'-12'564,"0"6"1,1-4-118,3 2 0,3 2-82,4-2 1,2 4 148,2-3 1,4 4-120,8 0 1,6 0-145,5-1 1,5 3-24,-1-3 0,1 2-123,-1-2 0,-3 2-354,-5-1 1,-3 1 276,-1 2 1,-4 0-1186,0 0 1,-5 4 558,-2 0 0,-6 4-1724,3-5 2322,-9 6 0,-7-2 0,-6 4 0</inkml:trace>
  <inkml:trace contextRef="#ctx0" brushRef="#br0" timeOffset="142">16366 16195 8097,'0'-8'0,"0"1"584,0 4 31,0-2 495,0 5-890,0 10 1,1-2-15,3 7 0,-3 3-84,3 1 1,-2 2 128,-2 2 0,0 0-308,0 0 0,0 1 115,0 3 1,0-3-233,0 2 0,0-3 24,0-4 1,0 2-29,0-6 0,0 4 113,0-4 0,0-4 101,0-3 122,0 0-76,0 3 170,0-5-154,0 0 846,0-6 1,5 0-938,2 0 1,0 0 73,0 0 0,1 0-101,3 0 1,2 0 107,2 0 0,2-2-67,2-2 1,2 3-2,-2-3 1,4 2-99,4-2 0,-4 3 40,-1-3 1,4-1-138,-7 1 0,4-1-387,-8 1 1,0 3 244,-3-3 1,-6 2-1484,-2-2 1261,-3 2 1,-6-3-283,-3 5 1,-2 0 820,-1 0 0,-6 0 0,-1 0 0</inkml:trace>
  <inkml:trace contextRef="#ctx0" brushRef="#br0" timeOffset="143">16298 16412 8135,'0'-7'-135,"0"-3"0,5 8 911,2-6 0,3 6-162,2-2 1,4 3-5,3 1 1,7-4-234,0 0 0,6 0-68,-1 4 0,0-1-256,0-3 0,0 3 56,-4-3 1,-4 3-409,-4 1 1,-4 0 292,4 0 1,-9 0-2221,2 0 299,-8 0 739,1 0 0,-7-2 1188,-1-1 0,-9 1 0,-6-3 0</inkml:trace>
  <inkml:trace contextRef="#ctx0" brushRef="#br0" timeOffset="144">16229 16206 8135,'11'-5'0,"1"-2"0,4-4 503,3 0 1,8 3 96,4 1 1,7 3 45,3-4 0,4 2-312,1-2 1,-2 2-126,-2 2 1,-4 3-123,-8-3 0,2 3 92,-5 1 0,-1 0-1247,-3 0 0,-5 0 1068,-3 0 0,-2 5 0,-2 1 0</inkml:trace>
  <inkml:trace contextRef="#ctx0" brushRef="#br0" timeOffset="145">17246 16149 8126,'0'-8'-505,"0"1"0,3 3 559,1-4 1,0 5 608,-4-5 0,0 4 194,0-3-30,0 4-682,0-7 1,-5 9 93,-3-3 0,-2 3-151,-1 1 1,-6 1 109,-2 3 1,-2 3-102,-2 8 0,-4-1 98,0 5 0,-3 1-42,3 2 1,-1 1-72,2 0 1,3 1-72,0 3 1,1-3-73,7 3 0,1-2 114,7 2 1,-2-3-185,5 2 1,0-3 53,4-4 0,5 2-72,3-6 1,3 4-9,5-4 0,-4-4 92,3-3 1,2-2-43,-2 2 1,5 1-5,0-5 1,-1 0 55,3-4 0,-1 0-2,5 0 1,-2 0-45,-1 0 1,-4-4 58,0 0 1,-1-4-4,1 4 1,-2-4 41,-6 0 1,-3 2 23,-1-2-6,-4 0 1,2-3 5,-5 0 1,-1 3 83,-3 0 0,-2 2-63,-6-2 0,1 0 1,-1 4 1,0-4-17,-4 4 0,2 0-203,-5 4 0,0 0-41,-4 0 0,4 0-559,0 0 439,5 0 0,-1 6-112,8 1 0,2 0 449,5 0 0,0 1 0,0 3 0</inkml:trace>
  <inkml:trace contextRef="#ctx0" brushRef="#br0" timeOffset="146">17485 16126 8073,'-1'-11'-726,"-3"-1"804,3 6 1282,-4-4-398,10 4 59,-4-1-874,4 2 0,-5 10 101,0 3 1,0 6-5,0 1 0,0 9-10,0-1 0,0 2-140,0-2 0,0 1-28,0 3 0,-3-3-154,-1 3 1,-4-3-1,4-1 0,1-2-134,3-2 1,0 3-26,0-3 1,0 1 93,0-1 1,0-2 70,0-6 1,1-1 17,3-2 1,2 1 112,5-5 0,2 1 21,2-2 0,2-1-11,2 2 0,2-3-133,-2-1 0,3 0-120,1 0 0,0 0-235,-1 0 1,1 0 166,0 0 1,-4 0-342,0 0 0,-5 0-211,1 0 250,-7-5 1,-3 2 563,-5-4 0,-5-1 0,-1-3 0</inkml:trace>
  <inkml:trace contextRef="#ctx0" brushRef="#br0" timeOffset="147">17405 16378 8174,'12'-8'534,"-1"0"0,1 6-156,-1-2 1,4 1-16,1 0 0,5 1-55,2-1 0,-1-3-144,0 3 0,1-1-143,-4 4 1,-1-4-428,1 0 1,-4 0 343,4 4 0,-5 0-941,1 0 1,-6 0 22,-1 0 980,-5 0 0,2-5 0,-5-1 0</inkml:trace>
  <inkml:trace contextRef="#ctx0" brushRef="#br0" timeOffset="148">17428 16149 8084,'5'-11'0,"-2"-1"0,4 1 0,1 3 319,4 1 0,3-1 45,0-3 0,7 3 105,0 0 0,1 2-235,4-2 0,-2 0-41,2 4 0,-3-1 32,3 1 0,-3 3-109,-1-3 1,-2 2 40,-2 2 1,2 0 102,-6 0 0,4 4-222,-4 0 1,0 4 15,-3-4 1,-1 4-43,0 0 0,1 2-4,-1 2 0,1 3-88,-1 0 0,-1 5-33,-2-1 1,-2 7 121,-2 0 0,-3 2-84,3-1 0,-3-3 59,-1 3 1,0-3-181,0-1 0,0 0 40,0-1 1,0-3 55,0 0 1,0-3-41,0 3-4,0-5-160,0 2-284,0-4-646,0-6 445,0-1-1660,0-5 2449,0-5 0,-5-1 0,-1-6 0</inkml:trace>
  <inkml:trace contextRef="#ctx0" brushRef="#br0" timeOffset="149">17908 16103 8057,'0'-11'-397,"4"0"278,0-1 0,4 5 800,0-1 0,3 4-126,5-3 1,-2 4-43,5-1 0,0 3-185,4 1 1,-1 0-39,1 0 0,0 5-100,0 3 0,-2 2-128,-1 1 0,-4 2-73,-5 2 0,1-2 103,-1 2 1,-3 1-244,0 0 1,-6 3 93,2-4 0,-4 4-99,-4-4 1,-2 2 6,-6-2 0,0-2-9,-4 2 1,2 1 33,-5 0 0,4 0 93,-4-1 1,5-2 49,-1 2 1,2-2-49,2-2 0,1 1 94,2-1-95,3 1 186,5-1 1,5-1-86,3-2 1,-2 1-47,2-5 0,3 1-179,4-2 1,6-1 111,-2 1 0,0-1-359,3-2 0,-1 0 158,5 0 1,0 0-453,0 0 1,-1 0 34,1 0 1,1 0 51,-4 0 1,5-2 607,-9-1 0,5-4 0,-6-4 0</inkml:trace>
  <inkml:trace contextRef="#ctx0" brushRef="#br0" timeOffset="150">18616 16069 8088,'0'-18'19,"1"2"196,3 4 0,-3 5 156,3-1 0,-3 6 568,-1-8-581,0 8 0,-5-3-305,-2 5 0,-3 1 82,-2 3 1,-3 3-108,0 4 1,-4-3 103,3-1 1,1 2-154,4 6 0,-1-2-15,1 2 0,1-2-22,2-2 0,-1 1 57,6-1 1,-1 2 56,4 2 1,1-2-149,3 2 0,0-2 92,7-2 0,-1 1-23,9-1 1,-4 0-25,4 1 1,0-1-8,4 1 0,-4-1-155,0 1 1,-5-5 122,2 1 0,-4-1-145,0 5 1,-1-5 108,1 1 1,-2 0-39,-3 3 1,-2-3 17,-5-1 1,0-3-160,0 4 226,0-1 1,-9 5 78,-2-1 1,-5-3 77,-3-1 0,0 1-95,-8 3 1,1 1-177,0-1 1,3-1 96,0-2 1,2 1-470,5-5 561,6 5 0,0-3 0,4 5 0</inkml:trace>
  <inkml:trace contextRef="#ctx0" brushRef="#br0" timeOffset="151">19358 15966 8084,'-11'-5'18,"3"3"167,1-6 0,3 4 254,-4-3 29,6 4 699,-3-7-296,5 9-207,0-4-371,5 5 0,1 5 71,6 2 1,-1 5-170,0 3 0,-3-1-1,0 5 1,-1 0-90,5 4 1,-5 1 115,1 3 0,-2-3-375,2 2 1,2 2 103,-2-1 0,2 0-315,1-5 1,1 0 129,-1-3 0,0 1-21,1-4 0,-2-5 6,-2-3 214,2-1 1,-8 0 315,6-4-118,-6-1 217,4-2-213,-6 0 1,0-5 113,0-3 1,0-2-92,0-2 1,0 1-114,0 0 1,0-5-27,0 1 1,0-4-155,0 4 0,0-4-61,0 4 0,0-1 116,0 5 17,0 0 0,1 4 12,3 3-210,-3 3 1,4 2 81,-5 3 0,4 4 121,0 7 0,4-1 21,0 5 0,2-4 11,2 4 0,0-1-118,4 1 1,-2 1-17,5-4 1,-2 3-44,2-4 1,2-4 109,-6-3 0,4-4 65,-4 3 0,0-4 23,-3 1 0,-1-3 190,1-1 1,-5-4-48,1 0 1,-4-5 205,3 2 1,-4-7-31,1-1 0,-2-2-64,2 2 1,-3-3-205,3-5 1,-3 0 93,-1 1 1,-4-1-293,1 0 1,-2-4-7,1 1 0,3-1 118,-3 4 0,-1-3-108,1-1 1,0 1-223,4 7 1,0-1-180,0 5 0,4-4 193,0 4 1,3 3-317,-3 5 0,5 3-235,-1-4-65,2 6 0,1-3 293,1 5 0,-5 5 648,1 2 0,-1 3 0,5 2 0</inkml:trace>
  <inkml:trace contextRef="#ctx0" brushRef="#br0" timeOffset="152">20135 15898 8084,'0'-12'-571,"0"1"2033,0 5-367,0-4-675,0 8 0,4-2-227,0 8 0,3 3 14,-3 4 0,0 5-34,-4 4 1,4 2-133,-1 5 1,1-3-3,-4 3 1,0-2 96,0 2 0,0-3-294,0 3 1,4-3 50,0-1 0,0-2-121,-4-2 1,0 1-48,0-4 0,3-1-64,1-4 1,1-3-395,-1 0-344,-3-1-225,10-1 613,-10 5 689,4-10 0,0 4 0,1-5 0</inkml:trace>
  <inkml:trace contextRef="#ctx0" brushRef="#br0" timeOffset="153">20512 15955 8028,'0'-11'0,"0"3"934,0 0-64,0 6-75,0-3-473,0 5 1,0 9-28,0 2 0,0 8-132,0 0 0,0 6-134,0 2 1,0 1-94,0-1 1,0-3 100,0 2 0,0 1-325,0-4 0,0 2 103,0-6 0,0-2-335,0-2-101,0 3 118,5-6 0,-3 4-327,6-9-340,-5-2 250,2-5 920,-5 0 0,0 0 0</inkml:trace>
  <inkml:trace contextRef="#ctx0" brushRef="#br0" timeOffset="154">20283 15989 8028,'4'-11'132,"0"-1"0,5 1 284,-1 0 0,2-1-2,1 1 0,6 1-145,2 2 0,4-1 150,3 5 0,1-3-47,7 3 0,-6 0-272,6 4 1,1 0 76,-1 0 0,5-1-134,-8-3 1,3 3 146,-8-3 1,1 3-73,-4 1 0,-4 0-57,0 0 1,-9 0 74,2 0-62,-4 0 1,0 0 160,0 0-226,-6 0 8,3 5 1,-3 5 24,1 5 1,-1 5 35,1-1 1,-1 4-23,-2 4 0,0-2-169,0 6 0,0-1 91,0 4 1,0-3-125,0-1 1,0 0 46,0 0 0,0-2 0,0-5 1,0-4 36,0 0 0,0-4-8,0 4 1,0-5-188,0 1-19,0-2 0,1-3-369,3-2 317,-3-3-1152,4-5-1114,-5 0 1822,5 0 772,-3 0 0,8-5 0,-4-2 0</inkml:trace>
  <inkml:trace contextRef="#ctx0" brushRef="#br0" timeOffset="155">21174 15978 8090,'0'-18'0,"5"-4"0,-3 10 588,1-3 1,-1 6 617,-2 1-534,5 5 1,-4 0-351,3 6 1,-3 9-234,-1 7 0,0 4 18,0 3 0,0 0 81,0 4 0,0 1-73,0 3 1,0 0 69,0 1 1,0-5-399,0 0 1,0-4-31,0 0 0,0-5-213,0-2 0,4-5 105,0 1 1,1-2-847,-1-2 563,-3 1 172,9-6-261,-9 4 391,4-9 332,-10 4 0,-1-10 0,-5-1 0</inkml:trace>
  <inkml:trace contextRef="#ctx0" brushRef="#br0" timeOffset="156">20900 16229 8045,'7'-5'705,"3"4"-354,1-9 0,2 8 114,2-2 60,3 3-352,0 1 1,6-4 172,2 1-960,-2-1 524,9 4 1,-7-4-857,4 0 502,-4 0 357,7 4 0,-4-5 0,5-1 0</inkml:trace>
  <inkml:trace contextRef="#ctx0" brushRef="#br0" timeOffset="157">22065 16103 8050,'0'-6'1034,"0"1"-175,0 0-307,0-1-306,0-6 0,-1 2 222,-3 2-237,-2-2 1,-6 5-144,1-2 1,-4 1 60,-1 6 1,-4 0-64,1 0 1,-1 2 73,1 2 0,-2 3-123,6 8 0,-8-1-10,4 5 0,0-3 71,8 3 0,-1-4-183,1 4 1,3-4 49,1 4 1,4-5-204,-1 1 0,3-2 0,1-2 0,5 3 1,3-2 0,6 2 101,1-7 0,2-2 21,-2-1 0,-1-2 170,5-2 1,0 0-130,4 0 1,-4-6 88,0-1 0,-5-1-25,1-3 1,0 2 105,-3-6 0,2-2-44,-7 2 0,-1-5 18,2 1 0,-5-3-29,0-1 0,-1-3 3,-2-1 0,3-5-88,1 2 0,0-1 62,-4-3 1,0 6-52,0-6 0,4 2-2,0-2 1,0 1-103,-4 2 0,0 4 183,0 4 1,0 5 38,0 3 102,0 2 95,0 2 1,-4 6-203,0 5 1,-1 10-8,1 9 1,1 5 214,-4 6 0,3 1-61,-4 7 1,6-1-61,-2 1 1,3 1-109,1 3 0,4 1-170,-1-5 1,5 0 44,-4-4 1,3-1-236,-3-2 0,4 1-52,-4-6 1,0 0 144,-4-7 1,0 1-119,0-5 1,0 0-241,0-3-135,0-1-458,0 1 375,0-6 1,-2-1 783,-2-5 0,3 0 0,-4 0 0</inkml:trace>
  <inkml:trace contextRef="#ctx0" brushRef="#br0" timeOffset="158">22191 15829 8056,'5'-11'85,"0"-1"42,3 1 1,5 0-128,-1-1 1112,2 1-663,-3 4 1,1-3-39,-1 3 1,2 0-166,2 0 1,-2 4 235,2-1-308,-2 3 0,-2 1 45,0 0 0,-3 1-8,0 3-296,-1 3 0,3 4 108,-2 0 1,-3 1-170,-5-1 0,0 4 5,0 1 0,0 0-90,0-1 0,-4-2 103,1 2 0,-6 2-95,1-2 1,2-1 14,-2-6 0,6 2 109,-2-3 1,-1 4 30,1 0 1,0-3-118,4-1 288,0-4 17,0 2 1,5-1 169,3-1 0,2 1-204,1-4 0,5 0-76,-1 0 0,4 0-267,-4 0 1,2 0-421,-2 0 0,-3 0-832,4 0 1509,-4 0 0,5 0 0,1 0 0</inkml:trace>
  <inkml:trace contextRef="#ctx0" brushRef="#br0" timeOffset="159">22670 16103 8030,'0'-6'-599,"0"0"1900,0 2-307,0 3-429,0-9 0,5 7-130,3-5 0,2 5-171,2-5 1,4 5-72,3 0 1,-1-2-58,1 1 0,4 0-146,4 4 1,-1 0 87,-3 0 0,0-4-375,0 0 1,-2 0 142,-2 4 0,2 0-599,-6 0 1,4 2 194,-4 2 1,-4-2-35,-3 6 0,-4-4 20,4 3 1,-7-3 571,-1 4 0,-5-1 0,-7 5 0</inkml:trace>
  <inkml:trace contextRef="#ctx0" brushRef="#br0" timeOffset="160">22682 16229 6609,'7'0'680,"1"0"1,0 0 51,3 0 1,2 0-152,2 0 1,-2 0-267,2 0 1,3 0-65,1 0 1,2 0-315,2 0 1,-4 0 99,0 0 0,0 4-426,4 0 0,-5-1-24,-3-3 1,2 0-1253,-2 0 1119,0 0 546,-4 0 0,1-5 0,-1-1 0</inkml:trace>
  <inkml:trace contextRef="#ctx0" brushRef="#br0" timeOffset="161">23002 15886 8203,'0'-11'-203,"0"5"1751,0 1-1032,0 5 1,0 8-204,0 4 0,-4 11-31,0 0 1,-4 6-108,5-3 0,-6 6-147,1-1 1,-2 0-63,-1 0 1,-1 0-298,1-4 0,3 0-235,0-4 0,2-2-11,-2-2 0,0 2-414,4-6 0,0 0 62,4-4 929,0 1 0,0-1 0,0 1 0</inkml:trace>
  <inkml:trace contextRef="#ctx0" brushRef="#br0" timeOffset="162">23401 16058 8197,'-11'-17'-613,"0"6"882,4 4 1,-3 9 523,2 2 0,-3 3-317,-4 8 1,1-1-169,-5 5 1,5 2-264,-1 5 0,-1-2 123,5 3 0,-2-3-282,9-1 1,1-1 52,3-3 1,1 1 54,3-5 1,3 0-46,9-3 1,-3-1-141,7 1 1,-1-5-26,3 1 1,5-6 130,0 2 1,3-2-35,-3-2 1,-1 0 79,-3 0 1,4 0 235,0 0 0,-1-2 22,-3-2 0,0-2 159,0-5 1,0-2-95,-1-2 1,1 1 51,0-5 0,-5-4 128,-3-4 1,-3-4 16,-5 0 0,-3-2-322,-8-1 0,-5 1 74,-10 2 0,-6 0-657,-13 4 0,-4 7-254,-8 8 1,-3 2-863,-8 6 1,7 7 784,-3 8 755,7 6 0,-2 9 0,8 4 0,3 3 0,2 3 0</inkml:trace>
  <inkml:trace contextRef="#ctx0" brushRef="#br0" timeOffset="163">2912 17622 8272,'-5'-6'0,"3"-3"21,-6 5 0,6-1 232,-2 1 39,-3 3 1,2-5-39,-2 2 0,-3 3 72,2-3 1,-2 3-42,-2 1 1,1 0-174,0 0 1,-1 5 44,1 2 1,-1 2 78,1-1 1,-1 2-55,1-2 0,0 2-154,-1 1 1,2 1 107,2-1 0,0 0-49,4 1 1,-1-1-141,1 1 1,3-5 80,-3 1 1,2-4-140,2 3 0,0-3-185,0 4 102,0-6 0,6 7 99,1-5 1,3 4 25,2-5 0,3 6 43,0-1 1,6-2-14,-2 2 0,2-2 128,2 2 1,1 2-112,3-2 1,-3-2 222,2 2 0,-1-1 20,-3 5 0,0-1-89,-3 0 0,-2 1-95,-6-1 0,0 5 4,1-1 1,-5 1 47,1 0 0,-5-3-21,0 7 1,-5-5 54,-2 4 0,-9-1-61,2 1 0,-8 2 87,0-2 1,-3-2-64,-1-2 1,-1 1 20,-2 0 0,2-5-87,-3-3 0,-1-6 0,1 2 0,2-3-209,6-1 0,-1-1-107,4-3 1,5-1-207,3-2 1,6-4 215,-2 4 0,4-3-1067,4-2 1,3-3 1352,9 0 0,7-1 0,6 5 0</inkml:trace>
  <inkml:trace contextRef="#ctx0" brushRef="#br0" timeOffset="164">3266 17862 8272,'-7'-4'0,"-1"1"1132,6-1-139,-3 4-282,-1-5-131,0 3-267,0-3 1,1 7-10,5 1-225,-5 4 1,3 6 63,-1 2 0,1-1-150,2 5 1,5 0-29,3 4 1,2-1 139,2 1 0,4 0-249,3 0 1,-1-4 56,1 0 0,1-5 21,7 1 1,-3-7 107,3-4 1,-2-3 22,2-1 0,-2 0-47,5 0 0,-3-6-8,4-6 0,-6-1 30,2-6 0,-5 2 5,-3-2 0,-2-3 82,-6 3 0,-4-3-79,-3 0 1,-3-1-3,-1 0 0,-10 0-63,-6 0 0,-5 4-143,-6 0 1,-3 5-2,-8-1 0,-4 2 113,-8 2 1,0 5-767,-4 2 0,0 11 428,4 5 1,2 3-421,6 0 1,8 2-62,7 2 867,8 2 0,5-3 0,3 5 0,-3 0 0</inkml:trace>
  <inkml:trace contextRef="#ctx0" brushRef="#br0" timeOffset="165">4374 17611 8283,'0'-6'518,"0"-5"136,0 10 353,0-4-232,0 5-520,0 5 0,0 3 84,0 7 0,1 3-84,3 5 0,-1-1 109,4 1 0,-4 4-110,1 0 1,1 3-33,-1-3 1,3 3-12,-3-3 1,1-1-55,-1-3 1,-3 0-205,3 0 0,-1-1 74,0-3 0,-1-3-181,1-4 1,-1-5-228,-2 1-56,0-6-583,0 8-764,0-8 378,0 3 905,0-5 1,0-5 0,0-2 0</inkml:trace>
  <inkml:trace contextRef="#ctx0" brushRef="#br0" timeOffset="166">4877 17668 8249,'-12'-11'0,"6"-1"633,1 6 93,5-4-67,0 8-471,0-3 1,0 7 18,0 1 0,0 5 60,0 7 1,0 3-29,0 5 1,0 1 27,0 3 0,0-2 52,0 6 0,0-5-137,0 5 1,1-6 15,3 2 1,-3-3-70,3-1 1,-3-2-202,-1-2 1,0-2 142,0-6 1,0 1-159,0-1-1233,0-5 594,0-1-2344,0-5 1539,0-5 1531,-5 4 0,-1-9 0,-6 4 0</inkml:trace>
  <inkml:trace contextRef="#ctx0" brushRef="#br0" timeOffset="167">4591 17657 8164,'0'-12'0,"0"5"458,0-1 1,0 4 27,0-3 1,5 3-20,3-4 1,7 6-125,4-2 1,8 3 84,3 1 0,3-2-220,2-2 1,-4 3-161,3-3 0,-2 3-425,6 1 0,-2 0 340,-2 0 1,4 0-595,0 0 0,0-4 631,-3 1 0,-1-1 0,0 4 0</inkml:trace>
  <inkml:trace contextRef="#ctx0" brushRef="#br0" timeOffset="168">5836 17497 8164,'0'-7'593,"-5"2"-148,4 5-120,-4 0 1,5 5-28,0 3 1,0 6 126,0 1 1,0 9-28,0-1 0,1 4-108,3-1 0,-3 0 48,3 4 1,1-3-81,-1 3 1,1 0-141,-1 0 1,-2-2-4,6-5 1,-6-2-111,2-2 1,-3 2-124,-1-6 1,2-4-838,1-3 318,-1 0-564,3 3-2081,-5-5 3282,5-1 0,1-5 0,6 0 0</inkml:trace>
  <inkml:trace contextRef="#ctx0" brushRef="#br0" timeOffset="169">6270 17474 8164,'0'-11'622,"0"-1"27,0 6 269,0-4-255,0 8-410,0-3 1,-1 5-115,-3 0 1,-2 2 43,-6 1 0,-4 4-16,-3 4 1,0 1 56,-4-1 1,3 2 33,-7 2 1,7-2-178,1 2 0,5-1 72,-2 1 0,4-2-26,0 2 0,5-2 51,-1-2-205,5 0 0,-2 1-82,5-1 1,2-3 66,1-1 0,4 1-58,4 3 0,4 0 27,1-4 0,4 3 13,-1-2 1,4-2 28,4 2 0,-7-4-95,3 3 0,-3 0 62,3 0 0,0 4-95,-1-4 1,1 3 99,0 2 1,-5-1 16,-3 1 1,-2-4 71,-2 4 0,-1-3-74,-2 6 0,-3-2 134,-5-2 1,-5 2 56,-3 2 0,-3-2 183,-4 2 1,-4-1-118,-8 1 0,-1-2 168,-2 2 1,-3-2-127,2-2 1,0 1-52,0-1 1,1-3-1197,7-1 568,-3-4-1024,14 2 1,2-6 105,10-3 1342,15-3 0,9-9 0,10-2 0</inkml:trace>
  <inkml:trace contextRef="#ctx0" brushRef="#br0" timeOffset="170">7184 17542 8114,'0'-11'0,"0"3"398,0 1 78,0 4 431,0-7-73,0 9-465,0-4 1,0 7-37,0 6 0,0 5 120,0 9 1,0 6-94,0 3 0,-4 2-107,0 1 0,0 0 61,4 1 1,-4-1-77,1 0 0,-1-3-160,4-1 1,0-1 13,0 2 0,0-3-126,0-6 1,0 0-7,0-3 0,0-2-255,0-6 1,4 0-551,-1 1 1,3-6 8,-3-2 156,-1-3 0,4-1 228,-2 0 0,-3-1-499,3-3 0,-3 2 44,-1-6 907,0 0 0,5-8 0,2-2 0</inkml:trace>
  <inkml:trace contextRef="#ctx0" brushRef="#br0" timeOffset="171">7058 17668 8114,'0'-18'0,"0"1"139,0 1 0,5 4 327,3-4 1,1 0 91,-2 1 0,7-1-152,-2 5 0,3 0-81,0-1 0,3 2-81,5 2 1,0 0-1,-1 4 0,5 0-16,0 4 1,1 0-110,-2 0 1,-2 0-175,3 0 1,-7 5 118,-1 3 1,-5 2-302,2 1 1,-5 2 138,-3 2 1,0 3-197,-4 5 0,-1-4 111,-7 0 0,-4 4 62,-7 3 1,-3 1 65,-4-4 0,-1 1 30,0 3 0,-1-3 24,-3 2 0,3-2 136,-3-1 0,7-1 147,1-3 0,6-3-72,2-4 0,5-1 83,6 1-239,0-1 1,5-1 1,2-2 0,8-2 11,5-2 1,1-3-34,2 3 0,4-3-116,-1-1 0,5 0-22,-5 0 1,5 0-359,-5 0 1,-3 4 171,-4 0 0,-1 0-883,1-4 0,-6 4 1173,-6-1 0,1 6 0,3-2 0</inkml:trace>
  <inkml:trace contextRef="#ctx0" brushRef="#br0" timeOffset="172">7812 17485 8114,'1'-7'269,"3"-1"449,-3 6-465,4-3 0,-5 6 9,0 3 0,0 2 15,0 5 0,-1 7 92,-3 5 1,2 1-50,-6 7 1,0 3-15,-3 4 0,-4 4-65,0-4 1,-1 4 10,5-4 1,1 0-109,2-4 0,-2-5 10,2-2 1,3-3-161,2-1 1,1-5-71,2-3 0,0-6-660,0-2 212,0-4 0,5 2-472,3-5 1,-2 0-352,2 0 0,2-1 1347,1-3 0,3-8 0,-7-5 0</inkml:trace>
  <inkml:trace contextRef="#ctx0" brushRef="#br0" timeOffset="173">7789 17428 8114,'-6'-18'0,"1"6"0,5 4 898,0 1-129,0-5-123,0 6 1,1 1-207,3 5 1,-2 5-232,6 2 1,1 9 58,6 3 0,-2 5-196,2 6 0,1 2 76,0 10 0,3-4 85,-4 4 1,4-2-90,-4 2 0,5-2-182,-1-6 1,-1 0-175,1 0 0,-1-4 133,1-4 0,1-2-496,-4-1 1,-1-5 273,-4-3 1,1-6-605,-1-1 0,-3-2-810,-1 2 1715,-4-3 0,7 0 0,-4 1 0</inkml:trace>
  <inkml:trace contextRef="#ctx0" brushRef="#br0" timeOffset="174">7743 17862 8139,'-6'-6'349,"1"-4"0,5 7 90,0-4-377,5 4 0,3-2 67,7 5 1,0 0 12,8 0 1,-2 0-127,10 0 1,-1-4 60,5 0 0,3 1-496,0 3 1,0 0 232,-4 0 0,-1-4-1013,-2 0 1199,2 0 0,-4-1 0,5-1 0</inkml:trace>
  <inkml:trace contextRef="#ctx0" brushRef="#br0" timeOffset="175">8440 17497 8139,'0'-18'-698,"0"7"0,0 4 2034,0 3-260,0 3-564,0-4 1,0 6-200,0 3 0,0 6-204,0 6 1,1 8 130,3-2 1,-3 9 39,3-1 0,-3 3-25,-1 2 1,0-2-99,0-3 0,0 2-30,0-6 0,0 4-211,0-7 0,2 1 6,2-9 0,-3 0-231,3-4 0,-3-3-1435,-1 0 924,0-6-1175,5 3 1321,-4-5 1,3-1 673,-8-3 0,-2-2 0,-6-6 0</inkml:trace>
  <inkml:trace contextRef="#ctx0" brushRef="#br0" timeOffset="176">8189 17508 8139,'0'-11'0,"0"-1"0,5 5 0,2-1 0,7 1 0,2-5 0,4 4 0,-1 1 0,6 1 0,2-2 0,5 3 0,-2 5 0,2-4 0,-2 0 0,2 0 0,-5 4 0,3 0 553,-3 0 1,-1 0 396,-3 0 1,-1 0-1894,-3 0 943,3 0 0,-10 5 0,5 2 0</inkml:trace>
  <inkml:trace contextRef="#ctx0" brushRef="#br0" timeOffset="177">8920 17383 8407,'0'-8'-6,"0"0"208,0 6 331,0-3 225,0 5 1,0 5-323,0 2 1,0 5-104,0 3 0,0 7-17,0 4 0,0 6-21,0-2 1,1 2-21,3-1 0,-3 2-247,3-3 1,-3-1 151,-1 2 1,0-6-112,0 2 1,0-3 7,0-1 1,4-4-539,0 0 0,1-7-125,-1 0 1,-3-1-1412,3-3 416,2-3-481,0 5 2062,6-9 0,-1-1 0,1-6 0</inkml:trace>
  <inkml:trace contextRef="#ctx0" brushRef="#br0" timeOffset="178">9171 17520 8223,'-6'-18'82,"1"1"277,5 6 746,0 5-649,0 1 1,-4 6-326,0 3 1,-4 3 72,4 8 1,-4 3 64,0 5 0,2 1 57,-2 3 0,6-3-15,-2 3 0,2 0-150,2 0 1,0 0 102,0-4 0,6-4-330,1 0 0,7-5 77,1 1 1,7-4-174,1-3 1,1-3 118,6-5 0,-1 0-328,2 0 1,1-5 135,-6-3 1,5-3-13,-5-4 1,1 2 48,-4-2 0,-2-2 60,-1 2 0,-8-5 288,-4 1 1,-6-4-103,2-4 1,-5 2 34,-7-6 0,-1 5-56,-10-5 0,-5 6-243,-6-2 1,-4 4 50,-5 4 0,-1 8-130,-6 7 1,6 3-92,1 1 1,13 5 385,3 3 0,8 7 0,-2 3 0</inkml:trace>
  <inkml:trace contextRef="#ctx0" brushRef="#br0" timeOffset="179">9673 17428 8312,'-6'-7'430,"2"-1"362,3 0-163,1-3 316,0 5-254,5-5-444,-4 10 0,6 1-1,-3 8 1,-3 3 16,3 4 0,-3 3-51,-1 5 1,0 5-17,0 2 1,0 3-64,0 2 0,0-1 117,0 0 1,0-1-254,0-2 0,4-3 22,0-6 1,1 1 113,-2 0 0,-1-5-146,1-3 0,-1-2-250,-2-2 0,1-1-1506,3-2 871,-3 2 0,4-7-1888,-5 4 1466,0-4 1320,0 2 0,0-5 0</inkml:trace>
  <inkml:trace contextRef="#ctx0" brushRef="#br0" timeOffset="180">9719 17474 8243,'0'-11'0,"-4"-1"0,1 1 0,-1 3 804,4 0-408,0 1 0,1 0 965,3 4-888,-3 1 1,9 2-362,-2 0 0,3 5 150,4 3 0,-1 7-19,5 4 1,-3-1-29,3 1 1,0 4 15,4 4 0,-4-1-217,0-3 1,0 0 41,4 0 1,-2-4-197,-2 0 0,1-5 71,-4 1 1,3-2-257,-4-2 1,0-3-105,-3-1 0,-5-3-1105,1 4 186,-6-6 222,3 9 0,-5-9 1126,0 6 0,-5-6 0,-1 3 0</inkml:trace>
  <inkml:trace contextRef="#ctx0" brushRef="#br0" timeOffset="181">10073 17348 8391,'0'-17'0,"0"0"0,0 6 0,0 3-4,0 0 3,0 1 1,0-1 0,0 1 0,5 4 0,-3-1 0,1 8 0,2 2 0,-1 6 0,1 4-1,-1 3 1,-3 7-5,3 0 1,1 10-4,-1-2 2940,5 3-1801,-8-8-601,4 4-283,0-4 1,-3 2-208,1-1 0,0-4-99,1 0 0,-3-3-338,3-4 273,-3 3 0,-1-10-643,0 4 41,0-4 1,0 0-421,0-1 1,0-3 1145,0-1 0,-5-4 0,-1 2 0</inkml:trace>
  <inkml:trace contextRef="#ctx0" brushRef="#br0" timeOffset="182">10370 17360 8394,'0'-8'-5,"0"0"0,1 5 518,3-5 131,-3 6 142,5-4-535,-6 1 1,3 5-1,1 0 1,0 7-31,-4 8 1,0 3 8,0 5 0,-4 4-55,0 4 0,-5 6 63,2 1 0,-3 4-294,-2-4 1,1-1-47,-1-7 1,1 2-40,0-6 0,3 1 109,0-4 1,6-5-155,-2-3-530,3-2 0,1-6-15,0 1-1643,0-6 2374,5 3 0,1-15 0,6-2 0</inkml:trace>
  <inkml:trace contextRef="#ctx0" brushRef="#br0" timeOffset="183">10416 17325 8272,'0'-17'559,"0"-5"0,0 9-289,0-2 1,0 6 301,0 2 657,0 4-769,5-2 1,0 11-167,3 6 0,0 1 5,-4 6 0,5 1-1,-1 7 1,-2 2-83,2 5 1,-2-4-32,2 1 0,2-2-79,-3 2 0,2 0 130,-1-4 1,6 3-385,-3-3 1,3-2 111,-2-6 1,-2 2-246,-3-6 1,6 0-418,-5-3-450,10-1 19,-11 0-459,10-4-475,-11 3 788,-1-9 318,-5 4 957,0-5 0,-5-5 0,-1-1 0</inkml:trace>
  <inkml:trace contextRef="#ctx0" brushRef="#br0" timeOffset="184">10359 17691 8199,'-8'-8'0,"0"1"0,6 3 776,-2-4-470,3 6 1,2-3 199,3 5 0,2 0-99,6 0 0,4 0-476,3 0 0,4 0 91,4 0 0,2 0-105,5 0 1,0-4-262,1 0 0,-2 0-316,-3 4 1,2-1 279,-5-3 380,-6 3 0,1-9 0,-5 3 0</inkml:trace>
  <inkml:trace contextRef="#ctx0" brushRef="#br0" timeOffset="185">10850 17314 8405,'0'-11'-25,"0"-1"643,0 1 77,0 4 74,0 2-454,0 0 1,0 5 29,0 0 1,0 10 139,0 9 0,0 4-254,0 4 0,0 2 31,0 5 0,0-1-1,0-2 0,0 2-126,0-3 0,0-1-119,0 2 1,0-6 110,0 2 0,-4-3-120,0-1 1,0-5-348,4-3 300,0 3 0,0-6-103,0 4 0,0-8-20,0 0-6,0-5 169,5 2 1,2-5 15,4 0 0,1 0-10,-1 0 1,2 0 0,2 0 1,-1-2-58,5-1 1,-1 1 20,1-1 0,2 1-248,-2 2 1,-1 0 65,1 0 1,-5 0-231,1 0 0,-2 0-127,-1 0 1,-1 0-175,0 0 0,-3 0-631,0 0 53,-6 0 1320,3 0 0,0-5 0,2-1 0</inkml:trace>
  <inkml:trace contextRef="#ctx0" brushRef="#br0" timeOffset="186">11318 17771 8145,'6'0'599,"-1"0"1020,-5 0-78,0-5 518,0 4-2417,6-5 303,-5 6-522,4 0 577,0 0 0,-4 6 0,4 0 0</inkml:trace>
  <inkml:trace contextRef="#ctx0" brushRef="#br0" timeOffset="187">23424 17246 8271,'0'-8'0,"0"0"0,0 6 533,0-8 158,0 8 21,0-3 356,0 5-962,0 5 1,-1 5 64,-3 6 1,3 4 81,-3-1 1,2 3 68,-2 0 0,2 5-98,-1 0 0,1 3 55,2-3 0,0 1-90,0-2 0,4-4 7,0 5 0,1-7-43,-1 3 1,-3-2-137,3-5 1,-2 3-153,2-4 0,-2-4 40,1-3-1351,-1-1 1068,-2 5 0,0-4-1104,0-1-155,0-4-396,0 2 2033,0-5 0,-5-5 0,-2-2 0</inkml:trace>
  <inkml:trace contextRef="#ctx0" brushRef="#br0" timeOffset="188">23390 17188 8244,'0'-7'74,"0"-1"188,0 6 342,0-3-338,5-1 1,1 5 118,6-3 0,-1 3-95,1 1 1,0 0 90,4 0 0,-3-1-128,7-3 1,4 3-17,6-3 1,-1 3-19,2 1 0,-1-2-95,4-1 1,5 0-219,-1-5 0,-4 5 102,-4-5 1,-1 4-160,2-3 1,-3 3 57,-5-4 1,-4 6-84,0-2 244,-5-2 1,2 4 75,-4-2-68,-6 3-11,4 1 0,-7 0-158,4 0 0,1 0 92,3 0 0,1 0-58,-1 0 1,1 4 74,-1 0 0,0 0 72,1-4 1,-5 3-8,1 1 0,-4 0 100,4-4-29,-6 0-102,3 5 1,-5-2-24,0 4 0,1-3 108,3 4-208,-3-1 1,5 9 75,-6-1 0,0 1-14,0-1 0,0 3 76,0 5 1,0 0 84,0 0 0,-4 5-35,0 2 0,-5 2 152,1-2 1,2 6 63,-2-6 1,2 6-141,-1-6 0,-2-1 7,5 2 0,0-6-90,4 2 1,0-7 12,0-1 0,0-1 10,0 1 0,4-2-27,0-6 0,3-3 197,-3-1-17,5-4-230,-8 2 194,9-5-43,-8 0 39,3 0-923,-5 0 395,-5 0 1,2 0 145,-5 0 1,5 0 63,-5 0 1,0 0 108,-3 0 0,-2 0-62,-2 0 1,1 0-11,-5 0 0,0 0 58,-4 0 1,-1 0 11,-3 0 1,-2 0-63,-5 0 1,2 0-32,-2 0 1,2-4-195,-6 0 1,-1 0 124,1 4 0,0 0-140,4 0 0,3 0 99,1 0 1,8-3 20,-1-1 1,8 0-310,0 4 229,2 0 0,5 0-330,1 0-253,4 0-711,-2 0 434,5 0-347,5 0 1436,2 5 0,4-4 0,0 4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50.35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2250 5642 8034,'-12'-18'-907,"6"2"0,0 8 489,2 0 1825,-2 6-362,-1-3-280,2 0-319,5 3 160,0-8-206,-5 9-98,4-4 66,-4 5 410,5 0-600,0 5 0,0 3-69,0 7 0,0-1 45,0 5 1,0 1-102,0 7 1,1 2 58,3 5 1,-2 1-134,6-1 1,-5 5-49,0 3 1,4 2 190,0 2 1,-2 0-229,-1-1 1,-3-4 100,-1-3 1,4-2-77,0-2 0,1-5 50,-1-2 1,-3-3-61,3-1 1,1-5-60,-1-3 74,0 2 0,-3-4-541,3 2 400,-3-7 0,4-2-370,-5-2-148,0-3-178,0 5-468,0-6 1381,0-6 0,0-5 0,0-7 0</inkml:trace>
  <inkml:trace contextRef="#ctx0" brushRef="#br0" timeOffset="1">2159 5813 8113,'-6'-18'0,"-1"3"281,2 3-103,0-5 1,5 4 178,0-2-148,0 2-1,0 2 0,0-2 290,0-2-320,5 2 1,6-3-72,8 4 0,3 0 99,1-3 1,1 2-205,2-2 1,0 3 102,4 5 0,-3-2-204,3 5 1,-4-1 32,0 1 0,-2 3 35,-1-3 1,-4 7-4,0 0 0,-1 6-127,1-1 1,2 6 73,-6 1 1,-1 5 88,-7-1 0,-2 3 124,-5 1 0,0 0-121,0-1 0,-9 1 200,-2 0 1,-8 4-57,0-1 1,-6 1 81,-2-4 1,-3 0-48,3 0 0,-5-2 70,2-2 1,2-2-367,1-6 1,4-1 95,4-2 1,3 1-1116,4-5 602,1-1-1396,5-3 1369,0 5 0,6-2-727,0 5 1283,6-6 0,5 8 0,7-3 0</inkml:trace>
  <inkml:trace contextRef="#ctx0" brushRef="#br0" timeOffset="2">2695 6236 8172,'0'6'257,"0"4"1,4-7 38,0 4 247,0 1 61,-4-2-8,0 5-230,5-10 9,-4 9 112,4-9-249,-5 4 1068,0-5-1216,-5 0 1,3-5-12,-6-2 0,5-4-34,0 0 0,1-4 109,2 0 1,0-2 8,0 2 1,2-3-216,1-5 1,8 2 65,4 2 0,5-2-137,-1 6 0,4-4 40,4 4 1,-2-4-102,5 4 1,-2-4-85,7 3 1,-5 1-59,4 4 0,-4 1-42,-8 2 1,-3-1-10,0 5 0,-8 0-6,0 4 0,-2 0 41,2 0 0,-4 2-468,-4 2 0,0 2 291,1 5 0,-3 1 519,3-1 0,-3 6 0,-1 0 0</inkml:trace>
  <inkml:trace contextRef="#ctx0" brushRef="#br0" timeOffset="3">3209 6110 8274,'0'-6'1097,"-5"1"-754,4 0 0,-5 3 47,2-1 149,2 1-210,-8 2 1,8 2-29,-6 1 1,2 4 91,-2 4 1,2-1-393,2-2 60,3 7-32,-4-7 1,5 8-277,0-4 238,0-1 0,1 1-299,3-1 0,2-1 308,6-2 0,14 7 0,5-2 0</inkml:trace>
  <inkml:trace contextRef="#ctx0" brushRef="#br0" timeOffset="4">3232 6259 8135,'18'0'0,"3"-2"0,-2-1 0,3 0 1996,1-5-1334,-5 1 0,3-5 169,-2 1-586,-2 0 0,2-2 30,-8-2 57,3 2-216,-7-4 1,-1 1 82,-2-3-248,-3 2 55,-1-4 0,-5 4 209,-3-2-356,-2 3 227,-6 4 0,-3 2-446,-8 3 223,3 2 0,-8 5-617,5 0 1,-2 1 365,6 3 0,1-2-716,10 6 1,-1-1-46,10 5 695,-1-1 454,9 6 0,11-5 0,9 5 0</inkml:trace>
  <inkml:trace contextRef="#ctx0" brushRef="#br0" timeOffset="5">3780 6087 7952,'-11'-17'199,"-1"5"2,1 2-198,0 4 1489,4-1-898,-3-3 1,4 5 22,-6-3 0,1 0 136,0 4 0,-1-4-349,1 4 0,-1 1-202,1 3 0,-1 1-436,1 3 171,0 2 202,-1 5-371,1 1 230,-1 4 1,5 2 226,-1 5-1079,6 0 617,-4 0 1,8-1-7,2 1-673,2 0 568,10 0 0,2-5-146,5-3 147,0-2 211,0-7 0,3 3 176,1-5-57,0-1 1,-5-4 61,1-3 0,-1 2-118,-3-6 1,1 1 629,-5-5 1,-1 0-57,-6-4-165,2 4 1,-9-10 232,3 3 1,-2-3-176,-2 0 0,-6-1-17,-1 0 0,-8 0-436,-4 0 105,-3 5 1,-3 2-956,-6 5 0,5 4 526,-9 3 0,10 3-287,2 1 0,5 0 28,7 0 642,4 0 0,-3 5 0,4 2 0</inkml:trace>
  <inkml:trace contextRef="#ctx0" brushRef="#br0" timeOffset="6">4157 5665 8070,'-18'-23'0,"2"5"1,10 2 1053,2 4 1349,3 1-131,1-1-759,0 6-1487,0 1 1,0 15 203,0 5-530,5 11 239,-4 3 1,8 10 206,-5 3-388,-1 3 42,2 5 1,-3 4 66,2 7-1477,-3-3 1589,4 4 0,-4-10-290,3-2 132,-3-3 1,-1-11-152,0-1 306,0-9 1,0-2-40,0-5 1,0-5-111,0 2 0,-1-5 370,-3-3-1657,3 2 1900,-4-4-1094,0 0 0,-2 3 654,-4-5 0,-6 0 0,0-4 0</inkml:trace>
  <inkml:trace contextRef="#ctx0" brushRef="#br0" timeOffset="7">3986 6156 8075,'-12'-5'0,"6"-2"2071,1 1-572,5 1-689,0 5-76,5 0-342,1 0 1,7 0-155,2 0-615,3 5 361,5-4 1,1 6-456,3-3 304,-3-3 200,4 4-33,0-5 0,-9 0 0,2 0 0</inkml:trace>
  <inkml:trace contextRef="#ctx0" brushRef="#br0" timeOffset="8">4557 6316 7967,'-5'-12'1338,"4"1"0,-4 3-754,5 1 0,-2 4 1539,-2-1-1416,3-2 493,-4 5-290,5-4-656,0 0-116,0 3 253,0-3-3185,0 5 2395,5 0 0,-4 1-1109,3 3 546,-2-2 1,-2 4 961,0-2 0,0 2 0,0 5 0</inkml:trace>
  <inkml:trace contextRef="#ctx0" brushRef="#br0" timeOffset="9">2513 6590 8137,'-35'-18'861,"1"7"-592,5 1 0,6 8-283,8-2-466,-3 3 1,2 1 1804,-3 0 0,6 0 340,5 0-1008,6 0-477,-3 5 0,10-3 181,2 1-31,9 4-150,1-6 1,16 8 113,5-5 1,11 3-16,4-3 1,-20-2-1,1 0-797,4-2 1,0 0 708,6-3 1,1 1 0,4 1 0,1-1 15,3-2 0,1 1 0,0 1 1,1 0 2,2-2 0,0 0-172,-5 3 0,0 0 0,5-2 0,-1 1-48,-4 1 0,-1 2 1,1-1-1,-1 0-455,-5 0 0,-1 0 396,-4 0 1,-1 0 87,2-1 1,0 2-1,-7 0 1,-2 1 37,2 0 0,-1 0 7,1 0 0,-2 0 0,21-2 0,2 0 162,-11 0-183,1 0 0,-7-4 263,-4 0-191,-6 1 0,-6 1 89,-1-1-157,1 1 73,-5-3 0,-1 4 169,-6-3 1248,0 3-1599,-4-4 244,-2 5-1020,0 0 339,-4 0 0,-6 0-1183,-10 0 1682,-11 0 0,-8 10 0,-6 3 0</inkml:trace>
  <inkml:trace contextRef="#ctx0" brushRef="#br0" timeOffset="10">9411 3027 8481,'-17'-11'-265,"5"4"0,-4-8 89,4 2 846,0 7 1,5-1-46,-1 3-837,6 3 154,-4-4-157,6 5 1,6 0 83,1 0 0,7 0 177,1 0 1,9 0 162,-1 0 1,3 0-65,-4 0 0,3 0-77,1 0 1,0 0 24,4 0 0,1 0 141,3 0 1,1 0-126,3 0 0,-1 0-11,5 0 0,1-1-160,7-3 0,3 3 173,8-3 1,-3 3-467,3 1 0,1 0 382,-1 0 0,4 0-10,-4 0 0,-27 0 0,0 0 11,31 0 0,-30 0 0,0 0 7,30 0 0,-2 1-23,-31 1 0,1 0 0,1-2 0,0 1-6,2 1 1,1 0-1,1-1 1,0-1 84,-2 0 0,0 0 0,3 0 1,0 0-72,-1 0 0,0 0 0,1 0 0,0 0-142,1 0 1,0 0 0,2-2-1,0 0 199,0 0 0,0 0 1,-2 0-1,0 1-26,-2 1 1,0 0 0,-1-2-1,1 0-18,0 0 1,0 0 0,-1 0 0,1 0 5,-2 2 1,0 0-1,-2 2 1,-1 0-164,4 0 0,-1 0 0,-4 0 0,0 1 64,4-1 1,1 0 0,-3-2 0,0 1 28,4 1 0,0 0 0,-1-1 1,-1-1 47,2 0 1,0 0-1,-2 0 1,0 0-35,2 0 1,0 0 0,-1 0 0,-1 0 25,2 0 0,0 0 1,-1 0-1,-1 0 5,4 0 0,0 0 0,-2 0 0,1 0 9,0 0 0,1 0 1,1 0-1,-2 0 5,0 0 0,-1 0 0,-1 0 1,0 0-1,2 0 0,-1 0 0,-1 0 0,0 0 1,1 0 1,1 0 0,-1 0 0,1 0 71,-3 0 0,0 0 1,2-2-1,-1 0-51,1 0 0,0 0 0,1 0 1,0 1-27,4 0 0,1 2 0,-1-1 0,-1 0-150,4 0 0,0 0 0,-1 0 0,0 0 130,4 0 1,1 0 0,-1-2 0,1 0-166,1 0 1,1 0-1,1-1 1,1 1 113,2 0 0,-1 0 1,-1 1-1,1 0 46,0-3 0,0 0 0,-1 2 0,0 1-4,3 0 0,0-1 1,-1-1-1,-1 1-46,2 0 1,0 0 0,-1-2 0,0 0 39,-1 2 0,0 0 1,-2-2-1,1 1 79,3 1 0,0 0 0,-7-2 0,0 0-22,2 2 0,-1 0 1,-2 0-1,1 1 90,5 0 1,0 2-1,-4-1 1,0 0-78,0 0 0,1 0 0,-2-1 0,0 0-8,1-1 1,1 1 0,-3 0 0,1 0-111,-1-1 1,1 0 0,-4 2 0,0-1 61,4 1 1,-1 0 0,-5 0 0,-1 0 5,2 0 0,1 0 0,-6 0 0,0-1 14,-2-1 0,0 0 0,-2 2 0,-1-1 3,1-1 1,0 0 0,-2 1 0,-2 1 77,33 0 1,-5-1 103,1-3 1,-3 2-92,-1-1 1,-5 1 426,-2 2 0,2 0-517,1 0 1,-4 2-152,-3 1 1,-1-1 15,-7 2 0,-2 1 661,-5-2 0,-3 1-743,-5-4 0,-6 0 822,-1 0-1425,-4 0 1162,-5 0-369,-23 0 0,-19-10 0,-23-3 0</inkml:trace>
  <inkml:trace contextRef="#ctx0" brushRef="#br0" timeOffset="-36.48">4583 4518 14036,'20'0'3,"25"-1"1,1-1-261,0-2 0,-1 0 0,1 3 0,0-1 193,-1-2 1,1 0 0,-1 3 0,0-1 20,-1 1 1,0-1-1,0-1 1,1 1 30,-3 0 1,-1 0 0,2-1 0,-1 1 87,0 0 1,0 0 0,-1 1 0,1 1-56,1-2 1,1 0 0,-2-1 0,0 1 6,2 0 1,-1 0-1,-1-2 1,-1 0 8,1 2 0,0 1 1,0-2-1,1 2 67,-2 1 0,1 0 0,3-2 0,-1 0-48,0 0 1,0 0 0,3 0 0,0-1 4,0 1 1,1 0-1,0 2 1,-1-1-151,-1-1 1,-1 0-1,2 1 1,-1 1 48,2 0 0,-1 0 0,0 0 0,-1 0-50,2 0 0,-1 0 0,0 0 0,-1 0 47,0 0 0,-1 0 0,0 0 0,-1 0 24,2 0 1,-1 0 0,-2 0-1,-1 0 14,4 0 1,0 0 0,-1-2-1,0 0 50,2 0 0,1 0 0,-2 0 0,1-1 2,0 1 0,1 0 0,-2 2 1,0-1 143,0-1 0,0 0 1,-1 1-1,1 0-38,0-1 1,-1 0 0,2 1 0,0 1-59,-1-2 1,0 0-1,1 1 1,0 1-80,-4 0 0,1 0 0,2-2 0,1 0 25,2 0 1,1 0-1,-4 0 1,-1 0-65,5 2 1,-1 0 0,-3 0 0,0 0 35,1 0 0,1 0 0,0 0 0,1 0-90,1 0 0,-1 0 0,-2 0 1,-1 0 65,0 0 0,-1 0 0,0 0 0,-1 0-52,2 0 1,0 0 0,1 0 0,1 0-13,0 0 0,-1 0 1,-1 0-1,-1 0 31,-1 0 0,0 0 0,-1 0 1,0-1 67,1-1 1,0 0 0,0 1 0,1 1 18,-3-2 1,-1 0-1,2 0 1,-1-1 110,0 1 1,0 0 0,-1 0 0,-1-1-54,2 1 1,0 0-1,1 2 1,-1-1 86,0-1 0,0 0 1,2 0-1,-1-1-91,-1 1 0,0 0 0,1 0 0,-1 1-40,0 0 0,0 2 0,1-1 0,0 0-99,3 0 0,0 0 1,-3 0-1,1 0 93,0 0 1,0 0 0,-1 0 0,1 0-287,2 0 0,0 0 1,-1 0-1,1 0 66,0 0 0,-1 0 1,1 0-1,-2 0-21,0 0 0,0 0 0,1 0 0,0 0 93,-1 0 1,0 0 0,0 0 0,1 0 104,-2 0 1,1 0 0,-1-1 0,0 0 20,-1-1 0,0 0 0,-1 2 0,-1-1 142,2-1 1,0 0 0,1 1 0,-1 1-33,0 0 1,0 0 0,0-2 0,0 0-157,-2 0 1,0 0 0,-1 0 0,0 1 135,-1 0 0,0 2 0,4-1 0,-1 0-106,-1 0 1,0 0 0,2 0-1,0 0-77,0 0 0,-1 0 0,0 0 1,0 0 5,0 0 1,1 0 0,-1 0 0,0 0-187,-1 0 0,-1 0 1,1 0-1,0 0 149,0 0 0,0 0 0,-1 0 0,-2 0-18,2 0 1,-1 0 0,-1 0 0,0 0 160,2 0 0,-1 0 0,-3 0 0,1 0-84,-2 0 1,0 0-1,-1-1 1,0 0 203,3-1 0,1 1 0,-2 0 0,-1 0-21,1-1 0,-1 1 0,0 0 0,0 0-4,1 1 0,-1 0 0,1 0 1,0-1-112,1-1 1,0 0-1,-1 2 1,1-1-15,2-1 0,0 0 0,-2 1 0,1 1-14,1 0 1,0 0 0,-4 0 0,0 0-154,3 0 1,-1 0 0,28 0 26,-28 0 1,1 0 0,-4 1-1,0 2 42,1-1 1,0-1 0,1 2-1,-1-2 15,30-1 1,0 4 60,-32-2 0,1 0 1,-1 0-1,0 1 0,2-1 0,1 0 0,-2-2 0,0 1 25,1 1 0,0 0 0,-1-1 0,0-1 95,3 0 0,1 0 0,-2 2 0,1 0-70,0 0 0,0 0 0,-1 0 0,1 0 40,2-2 0,0 0 0,0 0 0,0 1-116,2 1 1,0 0 0,0-2 0,0 1 40,0 1 1,0 0-1,1-1 1,-1-1-31,2 0 0,0 0 0,-1 0 0,1 0 44,1 0 1,1 0 0,-2 0 0,0 0-36,2 0 1,0 0 0,-3 0 0,1 0 9,2 0 0,0 0 0,-2 0 0,0 0-3,1 0 0,1 0 1,0 0-1,0 0-4,1 0 0,1 0 1,0 0-1,-1 0 12,1 0 0,0 0 1,1 0-1,0 0 51,2 0 0,1 0 0,-2 0 0,0 0-42,1 0 0,1 0 0,1 0 0,0 0-1,-4 0 0,1 0 0,2 0 0,0 0-135,1 0 1,1 0-1,-3 0 1,1 0 130,0 0 1,-1 0-1,-3 0 1,0 0 0,4 0 0,-1 0 1,-1 0-1,1 0 24,4 0 0,0 0 0,0 0 1,-1 0 23,-1 0 0,0 0 0,4 0 0,-1 0-16,3 0 0,1 0 1,-1 0-1,0 0-186,2 0 0,0 0 0,1 0 0,0 0-34,1 0 1,0 0 0,2 0 0,1 0 183,-20 0 1,1 0 0,-1 0-1,1 0 1,-1 0 0,1 0-157,1 0 1,1 0 0,0 0 0,0 0 0,-1 0 0,0 0 150,0 0 1,-1 0 0,1 0 0,-1 0-1,1 0 1,0 0-15,2 0 0,0 0 1,1 0-1,-3 0 1,1 1-1,0-1-5,4 1 1,0 1 0,0-1 0,-3 0 0,1-1 0,-2 0 10,0 1 0,-2 1 0,0-1 0,20 2 0,-1-1 0,-1 0 1,-1 0 0,-4 0 0,-2 1-32,2-1 1,-1 0-1,-8-2 1,-2 1 93,-1 1 0,-1 0 0,-5-1 0,-1-1 276,-2 0 0,-2 0 0,25 0-234,-7 0 1,-11 0 500,-7 0 1,-8 0-731,-8 0 704,3 0 0,-9 1-1233,2 3 0,-4-1-713,-3 4 1373,2 1 0,-3 3 0,4 1 0</inkml:trace>
  <inkml:trace contextRef="#ctx0" brushRef="#br0" timeOffset="23">13477 1005 8332,'-5'-11'299,"-2"-1"240,-4 1-279,4 4 297,2 2-102,0 5 210,4 0-1,-4 0 129,5 0-517,0 5 0,0 3 132,0 7 1,1 3-83,3 5 0,-3 1 81,3 3 0,-1 2-147,0 5 0,-1 0-189,2 1 0,1-1-44,-2 0 0,5 0-115,-4 1 1,0-5 8,-4 1 0,1-7 164,3-1 0,-3-2-460,3-6 0,-3 1 152,-1-5 0,1-3-1615,3-1 818,-3-4-1450,4 2 1557,-5-5 0,-1-1 913,-3-3 0,-2-8 0,-5-5 0</inkml:trace>
  <inkml:trace contextRef="#ctx0" brushRef="#br0" timeOffset="24">13385 1039 8332,'0'-17'270,"-4"0"36,1 6 1,-1-1-27,4 1 1,0-1 127,0 1 0,1 0 5,3-1 0,7 1 188,8-1 1,4 1-75,4-1-274,7 1-58,2 0 0,8-1-218,-2 1-63,2-1 0,2 5-57,0-1 1,-6 6 139,-2-2 1,-5 2-8,-6 2 1,-2 6-45,-9 1 1,-6 8 53,-6 4 1,-9 3-1,-7 1 1,-15 5 355,-11 2 1,-5-1-289,-2 2 1,-6-5 313,-2 5 1,3-7-813,4-1 0,11-2 393,8-5 1,8-5-3326,4-3 3362,7-1 0,8 0 0,7-2 0</inkml:trace>
  <inkml:trace contextRef="#ctx0" brushRef="#br0" timeOffset="25">24304 3792 8297,'-16'-8'-133,"1"0"309,0 6 0,3-4 320,1 2 1,0 3-89,-1-3 0,1 1 202,-1-1 1,1 3-222,0-3 0,-1 3-83,1 1 0,2 6-221,-3 6 139,4-1 1,-9 10-262,6-6 84,-1 5-1,1-2 210,-1 10-260,6-9 32,-4 7 0,9-4-6,-3 5-328,2-1 183,8-3 0,0 0-37,5 0-2,1 0 162,4 0 1,2-4 566,5 0-250,0-11-151,5 8 1,-3-15 450,5 3-268,1-3-269,3-1 463,-5-5-263,4-1 1,-6-7 206,0-2-322,-1-3 67,-8-5 0,0-4-62,-3 1 0,-6-6-312,-1 2 0,-6-5-1553,2-3 1205,-8 3 1,-4-3-1147,-7 7-239,-3 3 539,-4 5 538,-1 6-745,0 5 969,5 7 0,-2 5 574,5 0 0,-6 0 0,4 0 0</inkml:trace>
  <inkml:trace contextRef="#ctx0" brushRef="#br0" timeOffset="26">24121 4157 8297,'-8'0'793,"1"0"-204,4 0-184,-2 5 0,5-2 579,0 4-535,-5 1 119,4 3-220,-4 1 0,8 3-165,1 0 0,6 4-116,2-3 0,0 4 140,8-1 0,4 1-1,6-1 1,-1-2 421,2-6-192,-1 1-165,10-6 0,-5 3 587,3-5-650,-7-1 1,0-4-82,-4-3 0,-2 2 257,-6-6-127,3 6-806,-9-8 518,3 3 1,-6-4 119,-2-1-3042,-3 1 1495,-10 0 1458,-7 4 0,-10-3 0,-8 4 0</inkml:trace>
  <inkml:trace contextRef="#ctx0" brushRef="#br0" timeOffset="27">5847 5756 8334,'-6'-5'557,"1"4"195,0-9-1,4 8-91,-4-3-356,5 5-84,0 0 0,0 7-141,0 4 1,0 6 136,0 5 1,0 2-372,0 3 1,0-1 121,0 4 0,0-3-112,0 3 1,0-1-16,0 2 1,0-3-13,0-6 0,0 1-34,0 0 0,0-1 198,0-3 0,0-3-243,0-4 1,0-1 72,0 1 1,0-5-389,0 1 229,0-6-826,0 3 540,0-5 623,-5 0 0,-2 0 0,-4 0 0</inkml:trace>
  <inkml:trace contextRef="#ctx0" brushRef="#br0" timeOffset="28">5676 5836 8324,'-5'-11'349,"4"-1"-155,-4-4 1,5 3 258,0-2 101,0 2-212,0 2 0,5-1-19,2 1 0,4 1 32,0 2 1,2-2-69,2 2-93,-2-2 1,8 0-122,-2 2 0,3 0 135,1 4 0,1 0-281,2 4 0,-3 0 113,0 0 0,-1 1-236,-7 3 0,0 2 96,-3 6 0,-6 0-152,-2 4 0,-3-2 35,-1 5 0,0-2 135,0 2 1,-5 2 77,-3-6 0,-3 1-43,-4 0 1,1-4 151,-5 4 1,1-4-137,-1 0 1,-1-1 260,4 1 1,0-2-29,1-3 525,2-2-358,-4-5 0,10 0 339,-1 0-623,6 0 95,12 0 0,0 0-115,13 0 0,1 0 126,3 0 1,3 2-270,-3 2 0,4-2 51,0 6 1,-2-5-85,1 5 0,-4 0-118,0 3 1,-3 1-80,-4-1 0,-2 4-15,-6 0 1,-4 6 181,-4-2 0,-1-1-145,-2 1 1,-7-2-9,-4 2 1,-6 3 326,-5-3 0,-6-1-141,-3 1 0,-2-5-23,-1 1 1,1-2-11,3-2 1,-1-5 9,8-2 1,-1-3-845,9-1 639,0 0 1,8-1-207,3-3 0,10-6-136,5-5 678,5-5 0,12-3 0,2-6 0</inkml:trace>
  <inkml:trace contextRef="#ctx0" brushRef="#br0" timeOffset="29">6361 5813 8423,'-5'-11'147,"-1"-1"326,-5 1 843,4 0-788,-3-1 0,8 1 1358,-6-1-775,5 6-1202,-2 1 169,5 5 1,2 1-90,1 3 0,4 2 128,4 6 0,4-1-676,1 1 1,4-1 67,-1 0 1,-1 1-263,1-1 1,-1-1 314,1-2 1,2-3 51,-2-5 1,-1 0 483,1 0 1,-5 0-86,1 0 1,2-5 882,-2-3-709,0-2 0,-5-5 176,-2 0 0,-3 2 56,-5 2 0,0 6 851,0-7-265,0 3-592,-5 3 1,-1 1-393,-6 5 1,4 10 95,1 5 1,-1 7-179,-3 4 1,-1 4 76,1 4 0,3 1-49,1 4 1,0-3-211,0 6 0,-2-6-375,5-2 0,-3-2-331,3-9 1,0 1 425,4-9 0,0 0-1754,0-3 2277,5-1 0,1 0 0,6 1 0</inkml:trace>
  <inkml:trace contextRef="#ctx0" brushRef="#br0" timeOffset="30">7915 5802 8364,'0'-12'-381,"-2"5"-48,-1-1 0,0 4 755,-5-3 494,1-1 1,-5 1-33,1-1 72,5 5-16,-5-7 5,5 9-619,-5-4 1,3 5 9,0 0 1,1 0 22,-5 0 0,1 5-54,0 3 0,-1 7 54,1 4 1,-4 6-227,-1 2 0,1 5 110,4-2 1,1-1-444,2 2 1,3-2 15,5 1 0,0 2-119,0-5 0,6-1 180,6-3 0,4-4 106,7 0 1,0-6 47,0-2 1,-4-1-47,0-6 1,0 0 371,4-4 1,-2-1-78,-2-3 0,1-2 161,-4-6 1,-1 1 3,-4-1 1,1-3 16,-1 0 0,-1-2-402,-2 2 0,-2 3 121,-2-4 1,-3 4-89,3 0 232,-3 6-327,-1 1-19,-5 5 1,4 5-300,-3 2 0,3 5 161,1 3 0,5-1-54,3 5 0,8-4 90,7 4 0,1-5 92,7 2 0,0-5-86,7-3 0,-2-3 37,2-5 1,-6 0 475,-2 0 1,-1-5-183,2-3 1,-7-3 186,-5-5 0,-5 2 91,1-5 0,-3 4 129,-5-4 0,-2 0-149,-5-4 0,-1-1-90,-3-3 0,-6 3-545,-5-2 0,-11 2 211,0 1 0,-11 5-493,-5 3 1,2 3 198,-2 5 1,1 3-25,-1 8 1,0 6-551,8 5 1,4 5 292,11-1 0,3 3-432,9 1 1,3 0 1054,8 0 0,7 4 0,7 3 0</inkml:trace>
  <inkml:trace contextRef="#ctx0" brushRef="#br0" timeOffset="31">8714 5847 8877,'-11'-17'941,"-6"-5"1,8 9 11,-2-2-569,7 8 1,-5-4 1031,5 4-503,1 2-727,-2 0-148,3 5 0,-3 1 326,5 3-1144,5 2 637,-3 11 1,8 0 51,-3 6-734,-2 0 601,6 5 0,-9 1-697,6 5 597,-6-4 1,7-2-234,-5-6 250,0 1 0,0-5 197,-1-3 649,1-2-490,-4-2 1577,0-4-597,0-2 513,0-15-1020,-5 2 1,3-12-14,-6 4 0,4-4-66,-4 1 0,2-2-332,-1-2 0,-2 0 161,5 0 1,-4 1-325,4 3 215,1-2-641,3 8 269,0 2 1,2 6 46,6 5-970,-1 5 745,15 6 1,-4 7-485,5 5 592,4 0 0,1 5-106,3 2 0,2-1 110,-3 2 1,-1-6-404,2 2 478,-11-8 1,9-3 105,-10-4 1,4-6 268,-7-2 1,-1-3 790,-4-1 264,1-5-821,-1-6 0,-1-3 1009,-2-5-936,-3-1 0,-5-2 147,0-1 0,0-4 196,0 0-815,-5-4 0,2 5-155,-4-4 1,0 1 250,0-2-743,-3 3 371,3 6-3259,1 4 1732,1 1 627,5 11 1166,0 1 0,5 10 0,1 1 0</inkml:trace>
  <inkml:trace contextRef="#ctx0" brushRef="#br0" timeOffset="32">9628 5813 8175,'0'-11'0,"0"-1"-110,-5 6 142,3-4 1,-4 7 764,2-4-400,3 4 1,-8-3 354,5 2-357,-5 3 0,4-3-141,-2 8 1,-2 2 4,5 6 1,0 4-24,4 3 0,4 4 23,0 4 0,5-2-250,-2 5 1,0-4-40,0 0 1,0-1-68,0-3 0,3 0 100,-2-3 0,-3-3 52,-1-4-1094,2-1 452,-4 1-1870,3-6 1293,-5-1 1164,0-5 0,0-5 0,0-1 0</inkml:trace>
  <inkml:trace contextRef="#ctx0" brushRef="#br0" timeOffset="33">9354 5745 8175,'5'-13'0,"-3"-2"245,6 7 0,1 2 412,6-2 1,3 6 766,5-2-933,-1 3 1,6 1 42,3 0 0,9-4-147,2 0 0,10 0-305,-2 4 0,-1 0 123,1 0 1,-4-4-183,-5 1 0,-1-1-2,-6 4 0,-6-4 13,-5 0 1,-2 0-21,-5 4 1,-2 5-240,-7 3 1,2 3 73,-5 5 1,0 1 70,-4 6 0,3 1 98,1 3 1,0 2 4,-4 5 0,0 2-213,0 2 0,1-2-41,3 2 0,-1-8-166,4-3 0,-4-4 170,1-4 1,1-3-56,-1-4-223,-1-6 195,2-1 278,-3-5 1,-2-5-131,-8-3 0,-2-6-116,-2-1 1,1-5 149,0 1 1,-5-7-26,1 0 1,0-2 103,4 1 0,3-2 134,0-5 0,6 3 348,-2 1 0,4 8-237,4-1 1,2 4 192,6 0 0,4 4-109,3 8 1,3-2 9,0 5 1,3-1-33,1 1 1,0 3-73,4-3 1,1 3-81,3 1 1,0 3-165,0 1 0,-5 1-84,-2-1 1,-8 1 69,-4 3 0,-3 2-87,-5-2 0,-1 6 113,-6 1 1,-7 5-92,-4-1 1,-7 3 39,-9 0 1,2 1-62,-6 0 0,1 0 104,-4 0 0,1 0-57,2 0-234,8-6 559,2 0-112,13-6 0,-6-3-159,11-1-76,-6-4 115,7 2 1,-1-4-22,6 3 66,4-3 99,9 4 0,2-5-190,5 0 73,5 0-19,1 0-602,0 0 451,4 0 1,-8 0 91,6 0-222,-6 0 124,3 0 1,-6 0 30,-3 0 287,2 0-218,-8 0 0,7 2 69,-4 2 1,0-3 148,-1 3 1,-2-3 647,2-1-635,-2 0 1,2 0 7,0 0 0,-3-5 100,-5-3 1,1-2 399,4-1 0,-2-2 14,-3-2-270,3-3 104,-8-5-151,3-5 1,-1 3 37,-1-6-204,1 1-20,-4-4 1,-4 3 243,1 1 19,-1 9-162,-1-5 0,3 13-201,-1-2 314,1 7-317,-3-2 140,4 9 25,-4-4-1660,5 10 1028,5 6 1,3 4 114,7 8-670,3-2 606,4 12 0,1-4-318,0 5-831,0 0 1156,0 1 0,0-1-372,0 0 373,-6-5 1,5-2 255,-3-8 0,-3-3-110,0-4 0,-4-1-525,0 1 45,-6-6 221,4 4-1116,-9-8 1755,5 3 1,-12 0-1,0 1 1</inkml:trace>
  <inkml:trace contextRef="#ctx0" brushRef="#br0" timeOffset="34">10644 6042 8041,'0'-7'1628,"0"2"-717,0 0-295,0 4 1,2-4 194,1 5 0,5 0-335,7 0 0,4 0-61,8 0 0,3 0-69,8 0-802,3 0 414,0-5 1,3 3-2331,-2-1 616,-3-4 1756,-5 6 0,5-4 0,-4 5 0</inkml:trace>
  <inkml:trace contextRef="#ctx0" brushRef="#br0" timeOffset="35">11272 5722 8223,'5'-18'0,"-3"0"205,2 3 1,-3 2 416,-1-2 1,0 6-75,0 2 329,0-1-111,0 2-157,0 1-67,0 5 0,1 6-169,3 5 36,-3 6-207,4 11 1,-5 1-185,0 5 24,0 1 0,4-1-67,0 0 1,1 0 229,-1 1 0,-3-5-597,3 0 0,-3-4 200,-1 1 0,4-5-605,0-3 1,-1-2 367,-3-6 1,2-1-2176,2-2 1243,-3-3 1361,-1-5 0,-7 5 0,-4 2 0</inkml:trace>
  <inkml:trace contextRef="#ctx0" brushRef="#br0" timeOffset="36">11204 5688 8223,'6'-18'859,"9"-4"1,-7 10-338,7-4-495,3 4 160,0 0 0,5 2 248,-1 2 331,-4-2-386,9 9 0,-7-4-102,11 5 0,-6 0-33,2 0 0,-4 0-504,-4 0 248,2 5 0,-8 1-336,2 6 1,-6-1 283,-1 1 0,-6 3-180,2 0 1,-12 0 57,-3-3 0,-9 3 5,-3 0 0,-4 0-22,-3-3 0,-2-2-499,5-2 0,2 2-43,6-3 0,4 0 744,7 0 0,-2-4 0,3 2 0</inkml:trace>
  <inkml:trace contextRef="#ctx0" brushRef="#br0" timeOffset="37">11706 5802 8660,'-7'-1'477,"-1"-3"0,4 2 184,-3-1 0,-1 1 47,-3 2 573,-1-5-773,1 4 0,-1-4 6,1 5 0,3 5-163,1 3 0,4 3-747,-1 4 341,3-2 1,1 9-112,0-3 1,7 6-218,4 2 1,5-1-40,7-3 1,4-1 163,0-3 1,3 0 113,-3-8 1,4 2 24,0-9 0,1-1 118,-2-3 0,2 0 86,-6 0 1,5-5 113,-4-2 0,-2-7 237,-6-1 0,-3-2-166,-4 2 1,-2-3 114,-2-5 0,-3-1-68,-5-2 0,-5-1-456,-3-7 0,-7 3 119,-4-3 1,-8 1-340,-3 6 1,-7 2 36,-1 6 1,-3 4-137,7 7 0,0 3-463,11 5 1,-1 5 347,8 3 1,6 3-550,6 4 1,4 3 1121,4 5 0,8 0 0,5 0 0</inkml:trace>
  <inkml:trace contextRef="#ctx0" brushRef="#br0" timeOffset="38">12563 5608 8234,'-5'-17'1521,"4"4"-1086,-10-3 1,9 6-142,-6 2 0,1-1 600,-5 6 1,0-1-279,-4 4 1,-1 0 65,-6 0-409,0 0 1,-4 4-157,1-1 0,-1 6-223,4-1 0,0 2-396,0 1 449,6 1 1,0 3-357,6 0 1,3 0 235,1-3 1,4 3-29,-1 0 1,4 2-168,4-2 175,2-2 1,10 7 47,-1-5 0,9 1 93,-1-5 1,7 0 21,1 1 1,2-2 263,1-2-148,-5 2 0,-1-8-17,-5 6 0,0-4 134,0 3 1,-6-3-34,-1 4-141,-4-1 1,-5 1 81,-4 0-182,-1-1 122,-2 5 1,-5 0 23,-3 4 0,-9-3-26,-5 6 0,-6-3 29,-7 3-48,-4-5 1,5 6-189,0-5 0,4-1 77,8-6-1814,4 2 1397,1-9 1,12 4-283,5-5 0,7 0-17,8 0 797,3-5 0,9-6 0,3-7 0</inkml:trace>
  <inkml:trace contextRef="#ctx0" brushRef="#br0" timeOffset="39">12780 5733 8073,'-11'-15'1649,"-1"0"-825,1 5-411,4 0 1093,2 8-360,0-3-484,4 5-586,-4 0 0,5 5 21,0 3 0,0 8-225,0 7 0,1 5 119,3 6 0,-2 2-209,6 2 0,0-1-1089,3 5 106,1-6 718,-6-1 1,3-7-372,-5-6 1,3 0 121,-3-3-152,5-2 266,-8-6 618,4-5 0,-10 5 0,-1-5 0</inkml:trace>
  <inkml:trace contextRef="#ctx0" brushRef="#br0" timeOffset="40">13248 5665 8128,'0'-12'161,"0"1"1,0 3 779,0 1-495,0 4 160,0-2 58,-5 5-183,4 0 148,-4 0-304,5 5 1,0 3-83,0 7-34,0 8 1,1 2-270,3 6 0,-3-5 120,3 5 0,1-2 10,-1 1 1,3 2-12,-3-5 0,4-4-455,-4-4 1,1-5-43,-1 1 1,-3-2-906,3-2 36,-3-5-618,-1-1 1925,0-5 0,-10-5 0,-3-1 0</inkml:trace>
  <inkml:trace contextRef="#ctx0" brushRef="#br0" timeOffset="41">12986 5642 8170,'5'-13'223,"-4"-2"1,9 10 337,-2-3 1,3 2-78,4 2 519,-2 3-552,9-4 0,-3 5-52,7 0 1,1 0-143,7 0 0,-1 0-97,9 0-111,-5-5 0,6 3-20,-5-1 1,-1-2 150,-7 1 0,-2-4-85,-5 4 0,-5 1 34,-3 3 1,-2 0-75,-2 0 0,-3 0 63,-1 0 1,-3 1 21,4 3 1,-4 2 48,3 5 1,-4 6 121,1 2 0,-3 4-304,-1 3 0,4 0 105,-1 4 0,1 1-353,-4 3 0,0-4 153,0 1 0,0-6-186,0 2 0,0-4 87,0-4 1,0-3-250,0-4-54,0-1 99,5 1 0,-3-5-1807,1 1 895,-1-6-609,-2 3 1912,5-5 0,1 0 0,6 0 0</inkml:trace>
  <inkml:trace contextRef="#ctx0" brushRef="#br0" timeOffset="42">13751 5642 8290,'0'-17'-3,"-4"5"919,0-4 1401,0 9-1449,9-3-549,-3 8 1,8 4-3,-3 9 1,5 7-31,3 9 1,-2 2-176,2 5 1,1 2 94,0 2 1,3-3-304,-4 3 1,1-2-58,0-2 0,-4-5-135,4-2 1,-8-8 328,0-4 291,0-2 0,-1-3 47,1-2 0,-6-5-161,2-6 0,-2-1 481,-2-8 0,0 2-192,0-9 1,-2 0-93,-2-4 1,3-3-119,-3-1 1,3-5-58,1 2 1,0-3 196,0-1-1545,0-1 847,0-4 1,5 3-1038,3-2 0,-2 8 664,2 3 0,-4 4-335,3 4 1,-3 7 339,4 4 1,-1 6-1849,5-2 2477,-1 13 0,6 3 0,0 11 0</inkml:trace>
  <inkml:trace contextRef="#ctx0" brushRef="#br0" timeOffset="43">14288 5710 8080,'0'-15'1766,"0"0"-1112,0 0 1,0 3-130,0 1 1,0 3 236,0 1 887,0 4-590,0-2-933,0 15 0,0 3-127,0 10 0,0 1-58,0 3 0,0 2 161,0 5 0,1 0-126,3 0 0,-2-3-307,6-1 1,-1-3 210,5 3 1,-1-5-209,1-3 1,0 0 65,4-7 0,-3-1 384,7-6 1,-1 1-90,3-5 0,1-1-67,0-3 0,4-5-174,-1-2 0,-3-4-215,-4 0 0,-1-2-776,1-2 0,-6 2 516,-6-2 0,-4-1-445,1 0 1,-6 1 1127,-5 4 0,-6-1 0,-10 1 0</inkml:trace>
  <inkml:trace contextRef="#ctx0" brushRef="#br0" timeOffset="44">14299 5893 8080,'-6'0'1187,"1"-5"0,6 3-364,3-6-140,2 5-340,5-2 1,6 2 603,2-1-575,2-5 0,7 6-185,3-4 0,2 3 6,1-4 1,-3 6-544,-1-2 0,-2-1 299,-1 1 1,-1-4-1098,-7 5 0,-2-2 616,-2 1 0,-4 1 532,-3-4 0,-3-6 0,-5-5 0</inkml:trace>
  <inkml:trace contextRef="#ctx0" brushRef="#br0" timeOffset="45">14288 5642 8046,'-7'-12'1362,"2"1"0,6 1-667,3 2 0,4-1 333,7 6 0,4-6-382,8 1 0,2 2-214,5-2 1,2 2-490,2-2 79,2-2 0,1 9 282,-3-3-2325,-2 3 1617,-7 1 0,2 0-3203,-4 0 3607,-5 5 0,-6 6 0,-4 7 0</inkml:trace>
  <inkml:trace contextRef="#ctx0" brushRef="#br0" timeOffset="46">14950 6064 7984,'-6'-6'6003,"0"1"-4277,6 5 330,0 0-1719,6 0-1767,-5 0 974,4 0 0,-4 5-3730,3 3 4186,-3-3 0,9 10 0,-3-2 0</inkml:trace>
  <inkml:trace contextRef="#ctx0" brushRef="#br0" timeOffset="47">16172 5551 8179,'0'-12'0,"0"1"0,-4 3 0,0 0 1409,1 6-285,3-3-193,0 5-602,-6 0 0,5 6-44,-3 6 0,3 8-10,1 7 1,-4 6-284,0 1 1,-1 1 100,2 7 1,1-5-12,-1 1 0,-3-2-11,3-2 1,-1-4-540,4 1 1,0-10 191,0 2 1,0-8-181,0 1 0,0-7-1061,0-2 640,0-4 57,0 2 0,-1-5-19,-3 0 839,2 0 0,-8-5 0,4-2 0</inkml:trace>
  <inkml:trace contextRef="#ctx0" brushRef="#br0" timeOffset="48">16092 5562 8179,'0'-18'874,"0"2"-300,0 4 53,0 1 0,5 5 174,3 2-497,2 13 0,6 1 27,3 13 1,4-2 83,4 10 1,0 0-413,7 7 0,-6-2-45,6 2 0,-4-2-200,1-2 0,1-5 202,-6-2 0,0-3-466,-7-1 0,1-6 158,-5-1 0,0-4-360,-3 0 284,-6-1-1263,4 1 1687,-8-6 0,-7 4 0,-8-4 0</inkml:trace>
  <inkml:trace contextRef="#ctx0" brushRef="#br0" timeOffset="49">16058 5870 8656,'1'-6'616,"3"2"1,2 3-264,6 1 0,0 0 794,3 0-722,8-5 1,9 4-240,10-3 0,0 1 44,7-1 0,6-1-1502,-2-2 0,0-2 802,-7 5 0,-7-4 470,-4 5 0,-1-11 0,-5 1 0</inkml:trace>
  <inkml:trace contextRef="#ctx0" brushRef="#br0" timeOffset="50">16971 5573 8067,'0'-17'497,"0"0"0,0 6 11,0-1 1,0 0-112,0-4 1,0 4 138,0-4 0,0 8-102,0 0 1,-1 2 76,-3-2 1,-2 2-121,-5 2 0,-1 3-352,1-3 0,-6 4-27,-2 4 1,-1 2-56,1 5 1,-1 1-132,4-1 0,1 4 123,4 1 0,-1 3-80,1-4 0,4 4-40,4-4 0,1 2-132,2-2 0,0-1 75,0 5 1,7-5-43,4 1 0,6 2 173,6-2 1,-1 4 56,1-4 0,4 0 81,-1-3 1,1-1-133,-4 1 0,0-1 158,0 0 0,-4 1-119,0-1 1,-7 1-27,0-1 1,-2 0 56,-6 1 1,0 1-35,-4 2 1,-7-2 56,-4 2 1,-6 1-3,-5-1 1,-6 2-256,-3-2 0,-2-2 136,-1 2 0,1-2-668,2-2 1,5-4 7,7-4 779,2 4 0,6-6 0,-1 4 0</inkml:trace>
  <inkml:trace contextRef="#ctx0" brushRef="#br0" timeOffset="51">17474 5596 8078,'-9'-18'1224,"-2"3"0,6 4-924,-7 3 0,7-2 21,-3 2 0,5 2-77,-5-2 1008,0 6-759,-3-8 1,0 9-106,-1-3 0,1-1-296,-1 1 0,-4 0-70,-3 4 30,2 5 1,-3 1-47,5 6 1,-4-1-286,3 1 1,1-1-69,4 1 1,1-1 164,2 0 0,3 1-228,5-1 0,0 1 127,0-1 1,3 0 140,4 1 1,2-1 89,10 1 0,1-1 148,7 1 1,1-1-51,2 0 1,0 1-112,-4-1 1,-2 1 216,3-1 1,-8-3-36,-4-1 0,-3 1-74,-5 3 1,-2 5-4,-5-1 0,-1 1-108,-3 0 1,-7-2 31,-8 5 0,-4-4-121,-4 4 0,-2-4 4,-5 4 0,0-5 110,-1 1 0,10-6-327,2-1 0,8-6-159,0 2-1290,7-3 1261,3-1 1,6 0 557,3 0 0,7-10 0,7-2 0</inkml:trace>
  <inkml:trace contextRef="#ctx0" brushRef="#br0" timeOffset="52">17645 5745 8078,'0'-7'4146,"0"2"-3378,0 0-530,0 4-32,0 6 0,0 3-207,0 7 0,2 3 109,1 1 0,4 3-651,4 5 398,0-3 0,1 4-428,-1-5 403,6-5 1,-1-2 167,3-4 1,3-2-44,-3-3 0,3-1 440,0-6 1,0 0-165,-3 0 0,3-6 131,-3-1 0,-2-5-44,2-3 1,-5 1 437,2-5 0,-5-1-212,-3-7 1,-2 2-308,-2-6 0,-3 5-476,3-5 1,-8 2 229,-4-1 0,2 3-1213,-2 8 0,2 2 102,-1 6-1263,-4 5 2383,10 1 0,1 15 0,6 2 0</inkml:trace>
  <inkml:trace contextRef="#ctx0" brushRef="#br0" timeOffset="53">18251 5939 8037,'-8'-19'0,"0"0"1607,6-5-1168,-3 6 1,9-5-247,-1 0 2031,1 0-1414,-4 1 1,0-3 61,0-1-789,5-3 16,-4-1 1,6-1 11,-3 4-27,-3 0 1,4 8-16,-5 0 0,0 9 251,0-1-158,0 2 73,0 3-397,0-5-147,0 10 1,-4-3-213,0 8 0,1 2 240,3 6 1,0 4-23,0 3 1,5-1-208,2 1 1,5-1 127,3 1 0,3-3-7,4-4 1,1-2 137,0-2 1,0 1 293,0-6 0,0 1-133,0-4 0,-1-5 512,1-3 1,-4 2-41,0-1 0,-5-1 119,1-4 0,-2 0-158,-1-3 0,-2 2-93,-3-2 0,2-2 500,-5 2-82,5 0-557,-8 3-190,4 1-278,-5 5 1,0 6 69,0 7 0,-1 8-142,-3 4 1,3 8-9,-3 3 0,-1 5 131,1 3 0,0-3-1021,4 3 1,0-2 1326,0-2 0,0 0 0,0 1 0</inkml:trace>
  <inkml:trace contextRef="#ctx0" brushRef="#br0" timeOffset="54">18867 5608 8017,'-11'-28'1466,"1"1"284,2 0 0,3 6-302,5 9-345,0 6-321,0-4 222,0 9-564,0 6-952,0 7 452,0 16 0,1 2-569,3 4 482,-3 0 0,8 4-346,-5 0 0,4-4 289,-5-3 0,5-6-299,-4 2 263,5-3 0,-3-2-16,6-3 1,-1-3 82,0-4 0,5-2 173,-1-3 0,10 4 0,-1-5 0</inkml:trace>
  <inkml:trace contextRef="#ctx0" brushRef="#br0" timeOffset="55">19073 5927 7976,'16'0'0,"2"-5"402,5-1-375,0-5 1,-5-1-185,-3 1-995,-3-1 1152,0 1 0,-6-6 0,-1 0 0</inkml:trace>
  <inkml:trace contextRef="#ctx0" brushRef="#br0" timeOffset="56">18833 5745 8000,'-11'0'211,"4"-5"1,2 2 740,5-5-393,0 6-303,0-8-158,5 9 1,7-6-178,7 3 0,2 3 145,2-3-570,0-2 308,5 5 0,-3-4 45,6 5-657,-6-5 331,-2 3 477,-2-3 0,-8 0 0,4-1 0</inkml:trace>
  <inkml:trace contextRef="#ctx0" brushRef="#br0" timeOffset="57">18776 5448 8117,'-6'-12'1562,"0"1"1,12-1-922,1 1 0,7 0-275,1-1 0,7 1 439,1-1 0,6 1-805,9 0 0,-18 4 0,1 2 0</inkml:trace>
  <inkml:trace contextRef="#ctx0" brushRef="#br0" timeOffset="58">19073 5299 8061,'28'0'-402,"6"0"402,7 5 0,4-3 0,1 3 0</inkml:trace>
  <inkml:trace contextRef="#ctx0" brushRef="#br0" timeOffset="59">20512 5208 8056,'-1'-23'0,"-3"0"1431,3 5-854,-5 2 1,6 8 70,0 1 231,0 4-126,0-2 610,0 5-1193,-5 10-70,4 3 0,-9 15 54,2 2 0,-6 5-155,-1 3 1,-5 2-157,1 6 1,2 2 151,2-2 0,4 6-452,3-6 0,-1 2 313,5-3 0,1-4-76,3-3 0,1-4 52,3-3 443,2-3-159,5 0 1,1-8-69,-1 3 0,4-7-42,1 3 1,3-6-7,-4-1 0,0-1 0,-3-5 0</inkml:trace>
  <inkml:trace contextRef="#ctx0" brushRef="#br0" timeOffset="60">20535 5962 8056,'6'0'0,"4"-2"0,-2-1 0,-3 1 0,5-13 0,-4 2 0</inkml:trace>
  <inkml:trace contextRef="#ctx0" brushRef="#br0" timeOffset="61">20626 5699 8056,'0'-18'1141,"0"2"1,0 4-686,0 1 1,0-1-208,0 1 0,0 3 1511,0 1-1219,0 4 1,1-2-237,3 5 0,-3 1-44,3 3 0,-2 4-324,-2 7 1,0 3-75,0 5 0,3 0-34,1-1 0,1 1-29,-1 0 0,-3-4-292,3 0 0,1-5 185,-1 1 0,0-6-272,-4-1 823,0-6-183,0 3 485,0-15 0,-2 3-92,-1-9 1,-4-1 133,-4-2 1,3-3-176,1-1 1,-1 0-92,-3 1 0,3-3-172,0-1-80,6 2 1,-3-3 277,5 8-429,0 3 113,0 4 1,0 5 75,0-1-872,5 5 532,1-2 0,9 12-776,1 4 684,4 6 1,-2 3 60,5 3 0,1-2-40,2 10 1,0-6-36,4 2 1,-3-2 75,3 2 0,-4-8 171,0 0 1,-3-5-256,-4-3 170,3-4 1048,-10-2-621,5-5 1,-6 0 1176,1 0-975,-6-5 0,3-2 376,-5-4 0,0-1-63,-4 1-338,0-6 78,0 0-332,0-6 0,0 0 175,0 0-1093,0 0 628,0-5 0,-4 4-56,0-2 0,0 2-222,4 1 0,0 5-2425,0 3 1365,0 7 312,0-2 1,2 9-1555,1-3 2155,4 3 0,8 2 541,0 3 0,5 7 0,-2 7 0</inkml:trace>
  <inkml:trace contextRef="#ctx0" brushRef="#br0" timeOffset="62">21368 5619 8100,'-5'-11'732,"0"-1"-14,-2 1 0,0 1-90,4 2 1,0-2 2113,-5 2-1315,1 3-1012,-5-5 0,1 9-133,-1-3 1,1 8-274,0 3 1,-1 5-314,1 3 0,3 3 287,1 5 0,4 1-836,-1 2 656,3-1 0,1 2-36,0-4-737,5 0 599,6 0 0,3-1 371,5-3 0,0-3 0,4-5 0</inkml:trace>
  <inkml:trace contextRef="#ctx0" brushRef="#br0" timeOffset="63">21426 5847 8100,'16'-5'0,"-8"-1"0,7-9 0,-8 0 0,0-4 0,0 3 0,-4-4 0,1 1 0,-4-3 0,-4 0 0,-7-5 0,-8 0 970,-3 6-771,-1 4 1,0 6-312,0-1-981,1 6 428,4 1 665,1 10 0,6 1 0,-1 6 0</inkml:trace>
  <inkml:trace contextRef="#ctx0" brushRef="#br0" timeOffset="64">21608 5596 8092,'0'-18'563,"-5"2"0,4 8 1723,-3 1-1492,3 4 876,1-2-630,0 5-1067,0 5-13,0 7 1,0 3 218,0 8-943,0-3 578,0 8 1,1-1-1110,3-1 902,-3 1 1,6-4-161,-4 0 1,0-2-467,5-2 1,-6-2-338,2-6 517,2-5 194,-5-1 645,5-5 0,-6-5 0,0-1 0</inkml:trace>
  <inkml:trace contextRef="#ctx0" brushRef="#br0" timeOffset="65">21414 5585 8092,'-11'-18'0,"-1"3"1362,6 2-852,1 2 1,5-1 160,0 1 0,0 3 108,0 1 1,11 4 653,8-1-965,8-2 0,16 5-12,3-3 1,6-1-138,-3 1 1,1-4-325,-5 5 1,1-5-699,0 4 939,-11-5-2025,3 8 1314,-13-9 1,1 9-138,-7-3 0,-2-1 612,-6 1 0,1 0 0,-1 4 0</inkml:trace>
  <inkml:trace contextRef="#ctx0" brushRef="#br0" timeOffset="66">22499 5379 8074,'-11'-23'88,"4"6"1,2 4 46,5 5 798,0 6 1595,0-8-1764,0 8-174,0-3 1,-5 14-155,-2 3-350,-4 7 119,-5-2 0,3 7 201,-2 3-231,2-3 1,2 8-81,-1-5 110,6 4 0,1-3 146,5 3-843,0-3 396,0-6 0,6 1-19,6 0 0,1-5 115,6-3 0,-5-7 0,2-3 0</inkml:trace>
  <inkml:trace contextRef="#ctx0" brushRef="#br0" timeOffset="67">22499 5733 8047,'23'-5'1299,"0"-2"1,0-5 1725,-1-3 0,1-2-2026,0-2 0,-5-2-532,-3 2 0,-2-7-456,-2 0 0,-3-2 14,-1 1 256,-4 3-1838,2-9 1093,-5 4 1,-6-2-376,-6 1 1,-9 10-784,-10 1 1,1 6 663,-4 5 0,6 5-1199,-7 6 847,4 4 790,1 9 1,1 3 519,3 8 0,2 2 0,-4 5 0</inkml:trace>
  <inkml:trace contextRef="#ctx0" brushRef="#br0" timeOffset="68">22316 5699 8047,'7'0'3016,"-2"0"-2435,0 0 1,-3 1 302,6 3 0,-4-3-189,3 3 183,1 3-502,3-1 0,5 7 214,-1 2-949,5-3 377,-7 10 0,8-5-892,-1 2 666,1 2 1,2-8-313,0 2 393,0-2 1,3-3-56,1-2-103,5-3 104,-8-5 0,4 0-222,-5 0-114,-1 0 240,1 0 0,-4 0 277,0 0 0,0-11 0,4-1 0</inkml:trace>
  <inkml:trace contextRef="#ctx0" brushRef="#br0" timeOffset="69">22773 5059 7994,'-10'-29'0,"2"3"0,3 10 1805,5 5-856,0 7 1451,0-1-1610,0 5 0,4 1 55,0 3-842,5 2 188,-3 11 1,11 6 198,2 7-322,2 8-149,2 3 0,0 5 416,0-1-960,5 1 698,-4-5 0,8 3-73,-6-2 0,1 2 0,-4 2 0</inkml:trace>
  <inkml:trace contextRef="#ctx0" brushRef="#br0" timeOffset="70">23070 5516 8016,'23'35'0,"-5"-1"908,-3 0 0,-4-3 1118,-3-1 0,-3-3-1166,-5 3-635,0-5-118,0 3 0,-9-5-941,-2 0 510,-3 0 0,1 0-59,-2 0 1,1-4-86,-5 0 0,5-5-440,-1 1 0,3-2 80,5-2 357,-3-5-636,8-1 440,-3-5 667,5 0 0,0 0 0</inkml:trace>
  <inkml:trace contextRef="#ctx0" brushRef="#br0" timeOffset="71">23458 5505 8023,'0'-23'474,"0"0"0,4 5 498,0 3 0,4 2-767,-5 2 2385,1 0-714,-4 4-943,5-3-420,-3 9-170,3-4 58,-5 5-3181,0 0 1939,0 5 1,4 6 840,-1 8 0,6 8 0,-2 2 0</inkml:trace>
  <inkml:trace contextRef="#ctx0" brushRef="#br0" timeOffset="72">23504 5870 14724,'6'0'3895,"0"0"-7543,-6 0 3648,0 5 0,0-3 0,0 3 0</inkml:trace>
  <inkml:trace contextRef="#ctx0" brushRef="#br0" timeOffset="73">3323 7424 7896,'0'-8'-453,"0"0"697,0 1 0,0-1 1104,0 0-729,0 6 85,-5-3-6,4 0-321,-4 4-209,5-5 1,0 8 115,0 2 0,-1 7-51,-3 8 1,-2 8 192,-6 3-261,1 3 0,-4 6-36,-1 3 0,-4 3-108,1 0 0,1 0-653,-1-3 361,5 2 0,-5-7 143,8 5 0,-2-9-99,9 1 0,-1-9-289,1-2 1,3-5-185,-3-7-434,3 1 724,6-6 0,1-2-117,6-8 1,-4-3 253,-1-9 1,1-1 272,3-6 0,1-5 0,-1-1 0</inkml:trace>
  <inkml:trace contextRef="#ctx0" brushRef="#br0" timeOffset="74">3266 7401 7930,'-6'-17'528,"1"5"142,5-4 1,0 7 229,0 2-539,0-1 1,1 2 218,3 2 0,2-1-176,6 1 0,3 2-13,0 5 0,4 5-200,-3 7 1,3 4-36,-4 8 1,4 0-17,-4 7 0,0-1-191,-3 9 0,-1-4-263,1 4 1,-2-2 249,-3 2 0,3 3-143,-2-4 1,1-1 68,-1-2 1,0-8-29,-4-3 0,5-3-34,-1-1 1,-3-5-304,-1-3-323,2-2-495,-5-2 206,9-5 0,-13-1 49,-1-5 1066,-5 0 0,-8 0 0,0 0 0</inkml:trace>
  <inkml:trace contextRef="#ctx0" brushRef="#br0" timeOffset="75">3118 7846 7945,'0'-11'764,"0"4"1,5-2-425,3 6 0,7-5-62,4 4 0,4-3 114,3 3 0,4-4-144,4 4 1,1-4-28,3 0 0,3-2-1579,5-2 1,-1 1-120,1 0 1477,-10-1 0,7-4 0,-8-2 0</inkml:trace>
  <inkml:trace contextRef="#ctx0" brushRef="#br0" timeOffset="76">3826 7378 7945,'-11'-12'0,"3"1"0,0 0 1492,6 4-365,-8-3-593,8 4 1,-7-2 660,6 1-294,-1 4-551,4-2 0,0 10-499,0 3 154,0 12 0,4 1-100,-1 14 1,5 3-141,-4 11 1,1 2-438,-1 2-284,-3-2 653,9 0 0,-9-5-233,3-1 310,3-4 0,-5-12 29,6-2 1,-4-7 209,3-1 0,-3-9-522,4 2 392,-6-3 1,8-3-1517,-2-2 1633,-3-3 0,5-1 0,-3 0 0</inkml:trace>
  <inkml:trace contextRef="#ctx0" brushRef="#br0" timeOffset="77">3997 7675 10660,'0'11'975,"0"1"1,0 4-553,0 3 1,0 3-416,0 1 0,4 1 102,0 2 1,1-2-600,-1 3 0,-2-7-268,6-1-173,0-5 252,3 3-291,0-11 410,1-1 0,-6-10-133,-2-2 320,2-9-476,-4 4 424,3-10 424,-10 4 0,-7-10 0,-6-1 0</inkml:trace>
  <inkml:trace contextRef="#ctx0" brushRef="#br0" timeOffset="78">3952 7549 8018,'-12'-29'522,"5"1"-294,-1 5 1,5 5 394,0 3-109,1 3-251,2 0 1,0 7-407,0 5 0,5 5-1038,3 7 1181,7 4 0,3 7 0,5 6 0</inkml:trace>
  <inkml:trace contextRef="#ctx0" brushRef="#br0" timeOffset="79">4408 7721 7943,'0'-12'0,"0"1"0,0-1 2234,0 1-1439,0-1 0,0 0 500,0-4-463,0 9 264,0-8 218,0 8-1314,-5 1 0,-1 2 43,-5 8 0,-1 7-309,1 8 0,-2 3 271,-2 1 0,2 5-372,-2 2 0,6 2 167,1-2 0,6 2-174,-2-5 0,3-1-149,1-3 1,1-1 146,3-3 1,2-3 155,6-4 1,0-2-37,4-2 89,1-3 68,1-5-44,4 0 1,-6-5 39,3-3 0,2-6 156,-6-1 1,0 0 0,-4 3-60,1-4 0,-5 2 5,1-5 0,-4 5 109,3-2 0,-4 4 386,1 0-205,-3 1-71,-1 5 277,0-5-110,0 10-65,0-4 152,0 5-481,0 5-9,0 1 0,0 2 139,0 0-94,0-1-11,5 5 1,-2-5-170,4 1 0,1-2 82,3 2 1,1-2-182,-1-2 0,2-3 118,2 3 89,-2-3 16,8-1 0,-3-5 158,5-2-155,0-3 0,3-2 23,1 1 0,0-2 6,-4-2 0,-2 1 300,-2-5-171,3 5 0,-10-6 4,4 4 0,-5-3 136,-3 4 1,1-4-160,-6 4 110,1-6-82,-4 9 1,-1-5-35,-3 6-25,-2-1 0,-9 6-134,-1 2 0,-9 3-252,-2 1 0,-4 6 76,-4 6 0,1 4 89,0 7 0,3 0-36,1 0 1,6 5-39,1 2 0,3 3 214,8 1-1,-2 1 0,13-5 289,-3 1-146,3-6-70,6 3 1,6-10 571,8-3-408,3-2 1,6-7 601,2-2-535,3-3 1,-2-1 128,-1 0-80,1-5-50,-2-1 0,4-5 165,-3 4-2588,-2-3 1098,0 3 1022,-5-4 0,0 0 0,0-1 0</inkml:trace>
  <inkml:trace contextRef="#ctx0" brushRef="#br0" timeOffset="80">6156 7504 8005,'-6'-12'0,"-3"4"0,5 1 1452,0 4-380,-1-2 58,4 0-457,-4 4 1,5 2-143,0 11-361,0 4 0,0 12-175,0 2 1,0 3 120,0 2 1,3 0-467,1 3 0,4-6 288,-4 2 0,3-7-822,-3 0 1,4-7 397,-5-1 1,5-5-1839,-4 1 2324,0-7 0,1 2 0,1-4 0</inkml:trace>
  <inkml:trace contextRef="#ctx0" brushRef="#br0" timeOffset="81">6373 7412 7974,'0'-11'0,"0"4"1312,0 2-804,0 5 0,4 2 236,-1 1 212,6 4-532,-7 9 1,8 3-210,-3 8-153,4 7 0,0 3-720,0 5 0,1-2 468,-1 2 0,-3-2-227,-1-6 0,1-6 249,3-5 0,-4-2-763,-3-6 1,1 1-31,-1-5 961,-1-5 0,-8 5 0,-1-5 0</inkml:trace>
  <inkml:trace contextRef="#ctx0" brushRef="#br0" timeOffset="82">6190 7800 7974,'-11'-11'248,"1"3"62,2 1 0,3-1 1454,5-3-1154,0-1 1,5 5-83,3-1 1,8 2-287,7-2 1,6-1-716,9 5 1,3-3 346,4 3 1,1 0-553,0 4 0,-1 0 433,1 0 0,0 0 0,0 0 0</inkml:trace>
  <inkml:trace contextRef="#ctx0" brushRef="#br0" timeOffset="83">6795 7846 7957,'-6'-11'526,"1"-1"1,5 1 190,0-1 1,0-4-234,0-3 1,0-3 475,0 0 1,0-6-367,0-3 0,0 1-139,0-5 1,4 4-179,0-7 0,-1 6-70,-3 1 1,0 6 14,0-2 1,4 8-127,0 4-384,0 2 373,-4 2-496,0 5 0,4 6 218,-1 7 1,6 9-134,-1 3 1,7 3 116,4 5 0,-1 4-555,1 7 509,0-3 1,8 6-1391,-1-3 1369,1-3 0,-2 0-239,-2-9 0,1-3 122,-8-4 0,-1-2-94,-4-6-27,1 0 153,-6 1-511,4-6 502,-9-1 1,3-3 793,-8 1-424,-2-1 0,-10 3 0,-2-5 0</inkml:trace>
  <inkml:trace contextRef="#ctx0" brushRef="#br0" timeOffset="84">6761 7732 7957,'-11'0'830,"4"0"-83,2 0-393,5 0 0,7 0 10,4 0 0,6 0-142,5 0 1,6 0-478,3 0 0,6 0 266,1 0 0,1-4-1944,-1 0 1933,-2-5 0,3 3 0,-5-5 0</inkml:trace>
  <inkml:trace contextRef="#ctx0" brushRef="#br0" timeOffset="85">7492 7412 7937,'0'-11'790,"-5"3"209,-3 0 1,2 5-207,-2-5 0,5 2-336,-5-2 1,0-2 27,-3 2 1,0 2-130,-1-2 1,-1 6-269,-2-2 1,3 3 145,-4 1 0,4 0-363,0 0 0,5 5-14,-1 2 1,5 4-150,0 0 0,1 4-313,2 0 409,0 1 1,2-1-91,1 0 95,-1 5 110,8-7 0,-3 7-105,9-4 305,-4-1-177,10-4 1,-4 1-49,5-1 311,-1 1-226,1-1 1,0 0 26,0 1-38,-5-6 42,3 4-188,-8-3 164,3 4 0,-9 1-30,-3-1 180,-3 0-162,-1 6 0,-6-3 45,-6 5 0,-6-1 7,-8 1 0,-3 2-62,-6-2 192,-4 3-152,3-4 1,-6 2-1554,8-5 381,-3 0 1168,18-3 0,-7-3 0,7 2 0,-3 3 0</inkml:trace>
  <inkml:trace contextRef="#ctx0" brushRef="#br0" timeOffset="86">9011 7264 8032,'0'-12'0,"0"5"0,0-1 411,0 0-134,5 2 1,-4-4 95,3 2 868,3 3-264,-6-5 94,4 9-293,0-4-185,-4 5-76,4 0-172,-15 10 127,3-3-300,-15 10 1,7-1-6,-8 4 0,1 1-111,-8 2 0,-1 4 47,-3-1 0,-4 2-203,0-1 1,0-3-1130,4 3 1115,5-3 0,2-7 3,8-1 62,2-4 0,7 0 70,3-1-120,1 1 99,6-6 0,3 3-13,5-5 865,-1 5-842,15-8 1,1 5 62,7-2-84,3-3 49,1 4 0,-1-5-837,-2 0 522,2 0 0,-13 0-1791,3 0 1361,-8 0 1,2 0-678,-6 0 1384,-5 0 0,-6 5 0,-6 2 0</inkml:trace>
  <inkml:trace contextRef="#ctx0" brushRef="#br0" timeOffset="87">8543 7789 8032,'0'6'136,"0"1"68,0-3 0,6-3 1153,6 3-563,-1-3-411,11-1 1,-3 0 339,7 0-462,3 0 1,6 0-657,-1 0 1,4 0 320,0 0 1,0 0-2557,-4 0 2630,6 0 0,-5-5 0,5-2 0</inkml:trace>
  <inkml:trace contextRef="#ctx0" brushRef="#br0" timeOffset="88">9274 7332 8006,'-7'-29'0,"4"2"1048,1 8-820,7 3 0,6 2-307,4 2 2520,0-2-1579,2 8 0,-4-1 32,6-1-364,1 5-218,2-2 0,5 5-107,0 0 0,-1 7-158,-3 4 1,0 0-290,0 5 212,-5 1 1,-3 3-384,-8 6 1,-1 0 268,-6 4 0,-7 0-395,-4 5 0,-7 3 197,-9 0 1,-2 4 20,-5-4 1,3-1 143,1-7 0,5 1 457,-2-9 1,4 4-64,4-7 0,6-3 260,6-1 11,4 3 0,2-5-182,5 2 1,8-6 54,0-1 0,6-6-70,-3 2 1,9-3-808,-1-1 1,6 0-294,-2 0 0,8-4-718,-1 1 1,3-5 1526,-2 4 0,4-5 0,1 3 0</inkml:trace>
  <inkml:trace contextRef="#ctx0" brushRef="#br0" timeOffset="89">10462 7412 8068,'0'-11'-208,"0"-1"208,0 1 66,0-1-50,5 1 890,-4 0 0,5 0 487,-2 4-403,-3 2-602,4 5 1,-5 2-201,0 6 0,-3 1 45,-1 10 1,0 5 19,4 6 0,0 3-118,0 2 0,0-1-147,0 0 0,1 0-501,3 1 1,-1-6 308,4-2 1,0-3-735,0-1 1,3-6 441,-2-2 0,-2-6 496,2-1 0,-1-5 0,5 2 0</inkml:trace>
  <inkml:trace contextRef="#ctx0" brushRef="#br0" timeOffset="90">10336 7629 8072,'11'-11'0,"2"4"219,2 4 0,7-3 775,4 3-699,6-6 1,-4 8 589,3-3 0,2 1-339,-3-1 1,7 3-375,1-3 1,2 2 35,-5-2 0,-1 3-574,-11-3 1,2 1 89,-6 0 1,-4 0-71,-3-5 1,-2 5-2247,-6-5 2592,0 0 0,-14-3 0,-3 0 0</inkml:trace>
  <inkml:trace contextRef="#ctx0" brushRef="#br0" timeOffset="91">10576 7298 8072,'-12'-11'225,"2"-1"-225,3 1 0,3-1 818,8 1 1,-1-1-249,9 1 1,-2 1 193,9 2 1,5-2-390,7 2 0,5-2-166,2-1 1,6 1-78,-3 2 0,6-2-41,-1 2 1,1-1-38,-9 2 1,-1-2 129,-7 5 0,-2-3-155,-5 3 0,-5 0 28,-3 4 1,-2 0-41,-2 0 0,-3 6 80,-1 6 1,-4 0 83,1 7 1,-3 4-61,-1 4 0,0 5 3,0-2 1,4 4-198,0 4 0,-1-2 123,-3 2 0,0 1-740,0-1 0,2-5 347,2-6 1,-3-3-255,3-1 1,-2-5 56,2-3 0,-3-6-772,3-1 522,-3-6-382,-1 3 518,-5-15 0,3 2 227,-6-7 1,-1-3 426,-6-1 0,6-2 0,-2-2 0,2-1 0,-3-3 0,6-2-76,2-5 0,3-1 76,1 1 0,1 0 579,3 0 1,2 1-278,6 2 1,4 5 283,3 7 0,-1 2-138,1 6 1,0 0 387,4 4 0,-4 1-305,0 2 0,0 2-35,4-1 0,-2 3-252,-1 3 0,0 3-159,-5 1 0,4 3-471,-4-2 0,-3 6 310,-5 1 0,-4 2-458,1-2 0,-8 1 279,-4 3 1,-8 3-94,-7-3 1,-1 3 24,-7 0 1,5 1 234,-5 0 1,6 0 88,-2 0 0,8-4 268,4 0 1,4-1-115,3 1 0,3 1 73,5-5 0,2 4 24,6-4 1,1 1-112,10-5 0,4 0-125,3 1 0,7-6 82,2-2 0,-4-3-147,7-1 1,-8 0-332,4 0 1,-4-1-525,1-3 1,-7 2 903,-5-6 0,0 0 0,4-3 0</inkml:trace>
  <inkml:trace contextRef="#ctx0" brushRef="#br0" timeOffset="92">11741 7195 8105,'-5'-21'893,"-3"2"-614,3 2 1,0 6 381,5-1 96,0 6 113,0 1 1,0 6-32,0 3-360,0 7-680,5 7 244,-4 10 1,5-1-110,-2 7 0,-1 1-281,4 7 0,-3 1-1233,4-5 349,-6-5 987,3 0 0,-1-8-1027,0 1 478,0-7 793,-4-2 0,5-6 0,1 1 0</inkml:trace>
  <inkml:trace contextRef="#ctx0" brushRef="#br0" timeOffset="93">12003 7149 8048,'-5'-11'0,"4"5"1731,-4 1-1089,5 10 0,0 2 951,0 9-1074,0-4 0,0 10 7,0-3 0,0 6-224,0 2 1,-1 5-445,-3-2 0,3 2 194,-3-2 0,2 3-557,2-2 1,0-2 203,0 1 1,2-6-143,2-1 0,2-1 366,5-7 1,1-1-81,-1-6 0,2 1 240,2-6 1,-1 1-96,5-4 1,-4 0-117,4 0 0,-3 0 158,3 0 1,-5-5-989,1-3 1,-4-2 957,-3-1 0,2-6 0,-4 0 0</inkml:trace>
  <inkml:trace contextRef="#ctx0" brushRef="#br0" timeOffset="94">11901 7469 7934,'1'-6'1452,"3"2"-1154,2-2 0,5 4 198,1-1 1,3-2-134,0 1 1,6 0-371,-2 4 0,7-4 74,5 0 0,-3-1-347,-2 1 1,-2 3-164,-1-3 1,-4-1-447,0 2 0,-9-5 889,2 4 0,-8-5 0,1 3 0</inkml:trace>
  <inkml:trace contextRef="#ctx0" brushRef="#br0" timeOffset="95">12038 7229 7934,'-7'-5'1082,"2"4"-213,5-9-215,0 4 63,5-6-387,2 6 1,5-3 110,4 5-195,1-5-67,6 8 0,5-8-48,2 5-79,-2 0 0,5 4-226,-2 0 1,1 0 207,-2 0 1,-1 0-215,-2 0 0,-7 0 102,3 0 1,-8 0-17,0 0 0,-6 2 10,-1 2 1,-4 2 390,3 5 0,-4 6-107,1 2 0,-3 2 44,-1 2 1,0 4-208,0 0 1,0 3 67,0-3 1,0 3-287,0-3 1,0-1 112,0-3 0,0 0-171,0 0 0,0-5-70,0-3 439,5-2 121,1-2 109,1-5 1,2-6-158,-6-7 0,1-7-76,-4-1 0,0-6-15,0 2 1,0-4 40,0-3 1,-4 0 188,1-4-160,-6-1 0,8-3 44,-3 0 26,-3 5-137,6-4 0,-4 14-46,5 0 0,0 5-321,0 2 176,0 6 1,4 7 158,0 11-632,5 4 386,2 12 1,2-3-55,2 6-215,3-6 262,-1 13 1,6-11-153,0 7 1,0-7-120,0 0 1,0-5-270,-1-3 411,1-2 0,0-9 994,0-1-498,-5-4 0,3 1-28,-2-8 440,-2-8-452,-1 0 0,-4-6-25,-1 3 1342,-4-3-900,3-5 1,-9-1-14,3-3 410,-3-2-544,-1-5 0,-1 2-681,-3-2 207,-2 2 0,-2-2-1448,0 7 0,5 4 182,-5 4-2066,5 3 1145,-2 9 2234,5 2 0,5 16 0,2 1 0</inkml:trace>
  <inkml:trace contextRef="#ctx0" brushRef="#br0" timeOffset="96">13168 7149 8008,'-6'-25'0,"2"2"0,3 3 0,1 9 0,0-1 2637,0 6-1700,0 1 1,0 7 34,0 6-942,0-1 42,0 20 0,0-3 105,0 10 0,0 1 64,0-1 1,0 4-483,0 0 230,0 0 0,0-4-552,0 1 0,0-6 238,0-2 0,4-8-326,-1-4 1,3-4-119,-3-3-1115,-1-3 1318,8-5 1,-9-5 565,3-3 0,2-7 0,1-3 0</inkml:trace>
  <inkml:trace contextRef="#ctx0" brushRef="#br0" timeOffset="97">13065 7115 8008,'-11'-11'402,"5"-1"160,2 1 601,3 0-122,1-1 1,6 2-479,5 2 1,6 3-6,6 5 0,1 0-126,2 0 0,4 2-607,4 1 1,0 5 200,0 7 1,-1-2-514,-2 2 0,1 2 210,-6-2 0,1 4-135,-4-4 1,-5 5-862,-3-1 813,-8 3 0,2 1-205,-5 0 602,-5 5-57,-11-4 1,-9 7-284,-6-4 871,-10 5-517,7-8 0,-13 4 76,5-5 565,0 0-409,8-6 1,0 0-400,7-6-25,3 1-663,8-6 904,6-1 0,1-5 0</inkml:trace>
  <inkml:trace contextRef="#ctx0" brushRef="#br0" timeOffset="98">13842 7127 7936,'5'-17'0,"-2"4"1146,4-2 1,1 3-426,3 0 1,-3 1-217,0-1 1,-6 1 305,2-1-297,-3 6 0,-2-3-269,-3 5 1,-7 2-12,-8 6 0,-8 2-224,-3 5 1,-2 5 97,1-1 1,0 5 16,4-1 1,0 3 0,5 1 1,4-4-123,3 0 1,3-4-138,4 4 1,0-4 68,4 4 1,1-5-19,7 1 1,6-2 98,5-1 1,6-1-52,-2 0 0,6-3 58,2 0 0,-1-2-140,-3 2 0,0 2 38,0-3-168,0-2 236,-5 6 1,-2-6-325,-4 2 0,-1 3 97,0-2 1,-4 2-227,-3 2 242,-3-1 1,-2 0-91,-3 1-69,-8-1 239,-5 1 0,-11-1-244,-3 1-348,-2-1-702,-6 0 1435,-7 1 0,0-2 0,-7-2 0,-3-3 0</inkml:trace>
  <inkml:trace contextRef="#ctx0" brushRef="#br0" timeOffset="99">15087 7070 8001,'-6'-12'-82,"-5"1"1,9 3 669,-6 0 962,1 6-825,-5-3-28,6 5 1,-3 1 64,5 3-219,0 2-227,-1 11 1,4 2-159,-3 7 0,3 4 32,1 4 1,-4 0-359,0 0 1,1-3 183,3-1 0,-4 0-651,0 0 1,-1-6-50,1-5 27,3-5 0,-6-3 205,4-7 221,1-2 0,-4-8 540,2-1 1,3-5-199,-3-3 1,3-3 65,1-4 0,1-5 11,3 0 0,-1-4 157,4 0 0,1-6-13,3-1 0,1-5-156,-1 1 0,-3 3 38,-1 1 1,0 12 118,0 7 0,2 5 101,-5 3-255,0 5 0,1 3-121,2 11 0,1 6 75,3 12 1,-2 5-180,7 7 0,0 6 67,-1 6 1,6-1-730,-2-3 1,2-4 168,2 0 0,-1-7-232,-3 0 1,1-6-25,-5-6 0,0-6 15,-3-1 234,-1-9-597,-4 3 230,-2-8 913,0 3 0,-9 0 0,3 1 0</inkml:trace>
  <inkml:trace contextRef="#ctx0" brushRef="#br0" timeOffset="100">14938 7344 8001,'0'-7'0,"0"1"1432,0 2-885,0 3 0,6-5-29,1 2 0,5 2 39,3-1 0,9 0-292,10-1 1,3 2-25,9-6 0,-3 2-489,6-2 0,-2-1 121,-1 5 1,-4-4-432,0 0 1,-9-2 266,1-2 0,-7 1-41,-1 0 1,-5-1 88,-2 1 1,-9 1-170,1 2 0,-7-2 513,0 2 1,-3-2-104,-1-1 614,0-1 0,0 5-126,0-1 526,0 5-577,0-2 1,0 7-48,0 1 1,0 8 1,0 4 0,1 5-289,3-1 1,-1 3-199,4 1 1,-3 3 109,4 1 1,-4 0-282,3-5 0,-4 1 140,0 0 1,3-1-382,-3-3 0,1-3-90,-4-4 1068,0-6-56,0-1-201,-5-15 0,-3 1 474,-7-10 1,3 0-301,-4-4 0,4 0 273,0 0 1,1-5-154,-1-2 1,1-2-320,0 2 1,4-3-39,3 2 1,3 5-385,1 3 1,5 1 45,3 7 1,2 5-315,1 6 0,6 5 72,2 7 1,4 6 146,3 13 1,0-2-281,4 5 0,1 1 127,3 3 1,0 3-165,0-3 1,-3 2 150,-1-10 1,-4 1 83,0-4 0,-3-7 380,-4-4 1,-2-6 745,-6-6-205,1 0 0,-5-5-356,1-3 1,-6-7 717,2-4 0,-4-6-380,-4-2 0,-2-5 64,-5 2 0,-1 1-364,1-2 1,-1 2-461,1-1 0,5 2 433,2 5-2286,-3 5-1727,6 2 2835,-4 9 1,10 7 200,3 8 1,2 6 766,1 1 0,6 5 0,1-2 0</inkml:trace>
  <inkml:trace contextRef="#ctx0" brushRef="#br0" timeOffset="101">16263 7104 7972,'-5'-23'1490,"4"5"-581,-4 2 557,5 4-931,-5 6 1,4 3-154,-3 11 0,2 1-276,2 10 0,0 5 131,0 6 1,6 2-171,1-1 1,5 2-172,3-3 1,-4 2-296,1-2 1,-1 2-159,-3-5 1,2-2-623,1-6 0,-3-2-121,-1-6 0,-4-3 1300,1-1 0,-3-4 0,-1 2 0</inkml:trace>
  <inkml:trace contextRef="#ctx0" brushRef="#br0" timeOffset="102">16161 7047 7942,'0'-24'0,"0"-2"0,0 11 1741,5 0-1100,6 8 0,3-3 640,5 3-865,0 2 1,8-4 110,-1 5 1,10 0 32,-2 4 0,4 5-406,0 3 0,-2 6 41,2 1 0,-3 5-478,0-1 0,-6 3 265,-2 1 1,-5 0-427,-3-1 0,-3 5 149,-9 0 1,2-1-236,-5-3 384,-5 5 0,-11-3 164,-7 6-158,-7-6 0,-9 4 415,-7-2 1,-2-4-145,-2 0 0,2-2-466,2-5 1,5-1 144,11-4 0,0-3-2357,11-1 2547,5-4 0,5 2 0,5-5 0</inkml:trace>
  <inkml:trace contextRef="#ctx0" brushRef="#br0" timeOffset="103">17668 6955 8028,'0'-6'-303,"0"-4"1588,0 3-224,0 1 85,0 1-588,5 5 0,-4 6-28,3 6 1,-3 2-160,-1 9 0,0-2-78,0 10 0,-3-1-35,-1 4 0,-5-3-210,1-1 1,2-1-31,-2 2 1,6-3-656,-2-5 29,-2 0 0,4-1-529,-1 1 1,3-5 248,3-3 1,0-3 887,5-5 0,-1 3 0,5-3 0</inkml:trace>
  <inkml:trace contextRef="#ctx0" brushRef="#br0" timeOffset="104">18102 7012 7997,'0'-17'0,"0"4"0,0 5 0,0 1 0,0-5 0,0 5 0,0-1 0,0 6 0,-5-4 0,-3 6 0,1 0 0,-5 0 0,3 0 0,-6 0 0,3 6 0,0 1 3020,6-2-1405,-4 5-1398,3-3-144,1 4 1,-3 1 73,5-1-416,0 0 138,-1 1 0,4-1-17,-3 1 368,3-1-113,1-5 1,0 5-119,0-4 185,0 3 17,0 2 66,5-1-220,1 1 1,10-1 85,-1 0 1,5 1-36,-1-1 0,-1-1 128,1-2 1,-1 2-129,1-2 0,-3 2 66,-4 1 1,-2 1-53,-2-1 0,-3 1 194,-5-1 1,-7 1-62,-4-1 0,-6 0-52,-6 1 1,-4-1-78,-4 1 1,-6 2-98,-1-3 0,1 3-790,7-6 0,3-2 417,8 2 1,3-6-2575,4 2 2938,6 2 0,11-5 0,8 5 0</inkml:trace>
  <inkml:trace contextRef="#ctx0" brushRef="#br0" timeOffset="105">19381 6955 7971,'-4'-17'576,"1"1"1,-2 7-132,1 2 184,2 4-31,-3-7-80,0 9 0,-1-4 256,-5 5 1,3 1-331,0 3 0,4 5-168,-3 10 1,3 4-171,-4 7-67,6 8 1,-7-7-53,5 7 1,-1-3 2,1-1 1,3-1-492,-3-2 0,-1 1 347,1-6 0,-3 0-837,3-7 0,-1 1-157,1-5 468,3 0 1,-6-8-331,4-3 595,1-3 1,-4-6-58,2-3 0,2-2 224,-6-1 0,6-6 248,-2-2 0,2-2 0,2-2 0,6-5 0,1-3 0,3-6 0,2-1 0,-1-5-4,1 1 0,-2 3 109,-3 1 0,2 8 171,-5 3 0,1 8 1746,-1 4-830,-3 2-505,4 7 1,-5 6-235,0 7 0,4 8-33,0 4 1,5 9-150,-2 7 1,7 4-348,2 7 1,3-2-118,-4-2 1,4 2-262,-4-2 0,5-2 241,-1-2 1,2-7-259,-2 0 0,-3-7-1830,-4-1 2301,-1-5 0,-2-6 0,2 3 0,3 3 0</inkml:trace>
  <inkml:trace contextRef="#ctx0" brushRef="#br0" timeOffset="106">19210 7298 8114,'1'-6'700,"3"2"0,4 3-415,7 1 1,3-4 46,4 0 1,1 0-30,0 4 735,5 0-610,6 0 1,3-5-313,5-3 0,1 0-494,7 0 0,-3-2-1825,2 2-83,3-2 2286,-5-1 0,9-1 0,-4 1 0</inkml:trace>
  <inkml:trace contextRef="#ctx0" brushRef="#br0" timeOffset="107">20672 6990 8020,'0'-23'545,"0"5"68,0 3 0,0 2-87,0 2-356,0-1 0,-2 2 930,-1 2 1,0 0-493,-4 4 1,-1-4-133,-3 4 0,-2 1-151,-2 3 1,1 0-29,-5 0 0,0 1-68,-4 3 0,-4 2 15,0 5 1,1 5-131,3-1 1,1 4-171,3-4 1,3 5-462,4-1 366,1-2 1,5 3 74,2-5-809,3 6 589,1-3 1,8-1-25,4-1-273,7 1 328,-1-4 1,1 3-152,0-4 236,0-1 55,4 1 1,-2-1 232,-2 1-100,3-1 1,-10 0 200,4 1-142,-4-1 1,-4 2-91,0 2 364,-6-2-215,3 3 0,-6-3 23,-3 2 1,-7-2 10,-8 2 1,-4 2-96,-4-2-542,3 5 304,-9-12 0,9 10-931,-3-11 758,8 6 1,3-11-2785,4 6 3130,6-5 0,6 2 0,6-5 0</inkml:trace>
  <inkml:trace contextRef="#ctx0" brushRef="#br0" timeOffset="108">20912 7024 7968,'-5'-22'0,"-3"3"2009,3 3-754,0 9 822,5 2-1035,0 5 1,0 5-820,0 3 1,1 7-208,3 4 1,-2 8 87,6 3 1,-4 3-673,3 2 0,-3-5 392,4 1 0,-2-6-1402,2 2 1048,2-3 1,-8-7-1551,6-1 1345,-5-4 1,2-4 734,-5 0 0,5-6 0,1 3 0</inkml:trace>
  <inkml:trace contextRef="#ctx0" brushRef="#br0" timeOffset="109">20706 6932 7968,'0'-11'0,"5"1"1719,3 2 1,6 2-539,1 2 0,5 3-216,-1-3 0,8 2-536,3-2 0,8 2-148,4-1 1,-2 1-1336,-2 2 0,-3 0 686,-1 0 0,-1 2 368,-2 1 0,-3-1 0,-5 3 0</inkml:trace>
  <inkml:trace contextRef="#ctx0" brushRef="#br0" timeOffset="110">21380 6898 7997,'0'-18'283,"5"2"0,-4 5 459,3-1 1,-3 4 917,-1 1-1120,0 4 1,0-3-52,0 2 1,0 4 52,0 0 1,0 7-273,0 8 0,0 4-44,0 7 1,0 4-337,0 4 90,0 0 0,4 4 233,0 0-1447,5 0 1148,-8-3 1,8-5-145,-5 1-1463,5-6 1117,-8 3 0,8-9-899,-5 0 601,4-5 368,-6-3-866,3-1 897,-5-8-151,0 3 447,0-5 179,-5-5 0,-2-7 0,-4-5 0</inkml:trace>
  <inkml:trace contextRef="#ctx0" brushRef="#br0" timeOffset="111">21323 6978 7997,'5'-29'0,"1"-1"0,6 7 903,4-3-522,2 14 0,3-5 212,-2 6 650,3 4-728,-4-3 1,5 9 743,-1-3-842,6 3 0,-3 1-70,1 0 1,-2 1-150,-1 3 1,-4 2-594,0 6 1,-5 0 324,1 4 0,-3 0-277,-5 3 332,-2 3 0,-5-3 1,0 7-1309,-5-2 772,-6 4 0,-2-3 18,-2 1 1,2-2 41,2 3 1,5-4 272,2-4 48,3 2 0,1-7 432,0 5-287,0-5 105,0 3 0,1-7 96,3-2 1,-2-3-88,6-5 783,-1 0-534,5 0 1,-1 0 85,1 0 148,-1-5-297,0-2 0,1-5 268,-1-4-312,1 4 0,-1-11-156,1 0 1,3-4 85,0-3 1,0-3-84,-3 2 1,-2-2 37,-3-1 1,4 5 237,-4 2-235,-2 3 1,2 3 234,-4 2-136,-1 2-112,3 6 1,-5 3-66,0 0-942,5 6 622,1 2 1,6 8 106,-1 7-438,6 3 387,-5 9 0,10 3-46,-3 4 1,2 4 6,2 0 0,0 4-230,0-4-494,0-5 711,-5-5 1,2-5 1,-5 0 199,0-6 1,-5 0-881,-2-6 582,2-4 0,-7 1-912,4-4 1284,-4 0 0,-3-4 0,-6 0 0</inkml:trace>
  <inkml:trace contextRef="#ctx0" brushRef="#br0" timeOffset="112">21814 7127 7997,'0'-7'1617,"0"2"-1415,10 5 0,-1 0 371,10 0-372,0 0 1,4 0 668,0 0 0,5 0-299,2 0 0,8 0-709,4 0 1,2 0 150,2 0 0,-2 0-1100,-2 0 1,-2-4 623,-6 1 0,-5-5-620,-2 4 0,-4-5-33,-4 2 252,-3 2 427,-4-6 437,-1 5 0,-5-5 0,-2-1 0,1-3 0,-1 0 0,0 0 0,-4 3 0,0-3 88,0 0 1,-1 1 234,-3 6-142,2-2 1409,-3 4-425,5-1 644,0 2-234,0 5-1219,0 5 0,0 3 12,0 7-330,0 3 37,0 5 1,0 5 264,0 2-561,0-2 202,0 5 0,0-8 232,0 6-1132,0-6 670,5 3 0,-3-10-566,2-3 539,-3-2 1,0-3 17,3-2-10,-3-3 175,4-5 824,-5 0-530,0-5 0,-4-2 51,1-4 0,-5-4 122,4-1 0,-3-4 261,3 1-116,0-8 0,4 3-94,0-2 0,0-4-134,0 0 1,0 2-193,0 1 0,4 8 141,0 4 1,4 4-338,0 3 1,-2 3 95,2 5 1,1 9-419,6 2 1,-1 13 212,5 3 1,0 5-585,4 2 318,0 0 1,-3-3-579,3-1 794,-3 1 0,7-2 85,-8-2 1,5-8-165,-5-4 48,5-8 728,-11 4-395,9-10 0,-10 3 269,3-8 0,-2-2 492,-1-6 0,-5-4-325,1-3 800,-6-3-711,3-6 1,-5 3 162,0-6-438,-5 1 1,0-4-798,-2-1 436,-4 1 1,6 4 88,-2-1-1960,-3 1 1326,8 6 1,-3-2-25,5 11 0,0 3-334,0 5 0,5 4-1707,3 0 2675,7 6 0,8 9 0,6 6 0</inkml:trace>
  <inkml:trace contextRef="#ctx0" brushRef="#br0" timeOffset="113">23333 6887 7997,'0'-28'1663,"0"5"-1279,0 0 1057,0 10-892,0-3 0,-4 8 151,0 1 711,-5 4-871,3-2 0,-5 6-216,-1 3-140,1 3 0,-6 9 184,-2 3-794,3 8 392,-6 2 1,6 5-368,-3 0 1,-2 1 287,6-1 100,0 5-1663,3-3 1227,1 3 0,3-8-102,1-1-666,4-5 728,-2 3 0,5-6 20,0-3 271,0-2 0,1-7 29,3-3 0,4-2 115,7-5 0,-2 0 216,2 0 0,3-1-98,1-3 321,-3-7 328,1-2-504,-1-3 0,-3 0 123,2 1-9,-2 0-154,-2-2 0,-3 6 546,0 0-330,-6-1-162,3 6 0,-1-2 195,0 1-28,0 4-241,-4-2 283,0 0-181,0 4 1,1-6 58,3 4-390,-3 1 112,9-3 0,-7 1 317,4 1-1077,1-1 557,3 4 1,4 0-757,1 0 645,4 0 0,-6-4 48,5 0 0,-5-1-161,1 1 293,3 3 1,-5-8 8,2 5 0,-2-5-159,-2 2 797,0-3-416,1-2 1,-2 1-7,-2-1 1032,-3 1-360,-5 0 418,5 4-517,-4 2 14,4 0-942,-5 4 172,-5 1 74,4 6 0,-6 9-15,4 1 1,1 4-75,-1-1 1,3 3-268,3 0 0,4 1 63,4 0-511,6-5 451,0 3 0,2-8-699,0 2 480,0-2 100,9-2 0,-4-3-643,3 0 788,-8-6 0,3 3-787,-3-5 570,-3 0 530,1 0 0,-1-5 0,2-1 0</inkml:trace>
  <inkml:trace contextRef="#ctx0" brushRef="#br0" timeOffset="114">23436 7161 7997,'2'-8'979,"6"1"-755,4 4 1,11-6 1147,0 5-686,0-4-449,0 6 0,5-8-210,2 3 0,3 0 88,1 0-419,-4 4 1,1-6-505,-4 5 1,-2-3 381,-6 3-622,3-5 1048,-9 8 0,3-9 0,-4 3 0</inkml:trace>
  <inkml:trace contextRef="#ctx0" brushRef="#br0" timeOffset="115">23596 6875 7997,'-7'-1'1080,"3"-3"-743,3 3 1,4-8 267,4 5 0,2-5 1116,10 2-1201,5 2 1,5-4 42,6 5 1,3-4 0,0 5-880,5-1 311,-7 4 0,2 0-27,-8 0 1,-2 0-178,-5 0 0,3 0 63,1 0 129,-5 0-3,-1 5 1,-3-4-315,5 3 158,-5-3 0,-2-1 254,-4 0 0,-2 2-75,-3 1 523,3-1 1,-7 9 3,5 0-227,-6 1-87,3 9-99,-5-3 0,0 5-344,0 0 147,0 0 0,-4 3-337,1 1 286,-1 0-13,4-10 269,0 5-1782,0-4 1086,-5 0 0,3 2-300,-1-5 0,0-4-462,-1-3 1,2-5 507,-6 0-36,6-1 861,-9-2 0,5-10 0,-5-3 0</inkml:trace>
  <inkml:trace contextRef="#ctx0" brushRef="#br0" timeOffset="116">24098 6978 7997,'5'-28'0,"1"4"0,6-3 729,4-2-357,-3 10 0,4-4 1899,-6 8-1547,0 8 1,2-7-94,2 10 1,-2-4 33,2 4 0,-2 1-511,-2 3 16,6 5 0,-4-3 169,2 6-764,-3-1 373,0 5 1,-6 3 125,-2 0-1171,-3 6 854,-1-4 0,-5 6-913,-2 0 598,-9 0 195,-6 0 0,-8 0 474,-4-1-111,0 1 1,3-4 385,1 0 0,6-1-264,1 1 1,5 1 723,7-4 1,4-1-303,4-4 1,6 1 191,5-1 0,9 1 40,5-1-77,6 0-237,12 1-1011,0-6-315,11 4 545,1-8 313,5 3 0,-2-2-3457,2 1 1668,-13 5 1795,11-2 0,-15 3 0,4 0 0,-6-1 0,-8 0 0,-5-2 0</inkml:trace>
  <inkml:trace contextRef="#ctx0" brushRef="#br0" timeOffset="118">3346 8828 7957,'-11'-6'-400,"-1"1"1731,1 5-185,5 0-57,1 0-586,5 0 1,0 5-129,0 3 1,1 11-262,3 3 1,-3 9 85,3-1 1,-3 6-288,-1-2 0,1 7 39,3-7 0,-3 2 80,3-6 1,1 2-157,-1-6 1,4 0-136,-4-7 0,1-3-769,-2-4 422,-1-6-80,3-1 0,-5-6 234,0-3 1,0-2 451,0-6 0,0-4 0,0-2 0</inkml:trace>
  <inkml:trace contextRef="#ctx0" brushRef="#br0" timeOffset="119">2969 8920 8144,'0'-12'118,"2"6"475,2 2 1,-2-1-154,6 1 0,3 0 138,4 4 0,7 0 99,1 0-448,5-5-362,6 4 419,5-4 0,2 1-103,5 0 0,3-4-137,1 0 1,-1-4-328,-3-3 286,-6 3 1,5-5-12,-3 6 1,-7 3-234,-1 0 36,-7 6 1,-4-3-817,-8 5 673,-2 0 96,-7 0 167,-1 5 0,-6 6-110,-3 8 727,-2 3-392,-11 1 1,3 3 526,-5 1-453,5 5 1,-2-8 242,4 3 1,6 0-367,2 0-9,3 0-137,1-4 55,5-6 0,6 4 20,9-6 1,1 0-193,2-3 1,1-6 155,3-2 0,-2-3 4,6-1 0,-5-3 474,5-4-209,-1-1-15,-1-13-224,4 3 244,-9-5 0,0 4-56,-4 0 1,-7 0 102,3-4 0,-7 0 96,-2 0-376,-4-5 175,-3 4 0,-8-5 180,-7 3-922,-3 1 432,-10-3 1,-5 12-2069,-5 5 1470,-10 4 1,6 8-427,-7 3 0,7 9 1132,4 10 0,3 0 0,5 3 0,2-2 0</inkml:trace>
  <inkml:trace contextRef="#ctx0" brushRef="#br0" timeOffset="120">5151 8566 7974,'-7'0'-1210,"2"0"1899,5 0 247,-5 0-237,4 0 100,-4 0 655,5 0 0,-4 1-1012,0 3 1,-1-2-159,1 6 0,2-4 239,-6 3-341,1 1 0,-5 3 19,1 1 1,-1 3-89,1 0 0,0 6 223,-1-2-465,1 2 143,-1 2 0,-3 1 220,0 3-899,-5-3 503,7 4 1,-5-5-249,3-1 265,2 1 0,1-4 87,4 0 1,5-5-54,0 2 141,1-4 0,9 0-70,4-1 0,7-5 88,8-2 0,5-3-49,7-1 0,-1 0-166,5 0 1,-7-5-224,-1-2 1,-1 0-435,-6 0 1,-5 4-397,-7-1 365,-2 3 143,-7 1 0,-2 0-750,-8 0 1462,-7 5 0,-7 2 0,-5 4 0</inkml:trace>
  <inkml:trace contextRef="#ctx0" brushRef="#br0" timeOffset="121">4911 9137 7974,'-18'11'0,"2"1"317,4-1 1,5-3-44,-1-1 0,6-3 175,-2 4 1,4-6-161,4 2 1,2 1 174,5-1 0,7 0-184,5-4 1,5 0-345,6 0 0,4-2-590,0-1 1,5 0 521,-1-5 1,-1 1-927,1-5 865,-5 1 0,2-6 0,-5 0 0</inkml:trace>
  <inkml:trace contextRef="#ctx0" brushRef="#br0" timeOffset="122">5551 8794 8011,'0'-24'0,"0"-1"733,0 9 0,5 0-217,2 1 0,3 2 382,2-2 1,-1-2-65,1 2-303,-1 5-60,6 0-179,-5 8 1,9-3-99,-6 5 0,0 0 28,-4 0 0,1 9-275,-1 3 75,-4 7 1,-2 0-256,-5 7 0,-2 5 263,-1 7 7,-9 2-1905,-6 6 1584,-9-5 0,1 3-45,-4-2-231,4 2 325,-7-3 1,10-3 98,1-7 0,5-3 191,10-6 0,-2-4 921,5-3-651,0-2 1,9-2 887,3 1-772,2-6 1,6-1-22,3-5 0,3 0 573,1 0 0,1-5-471,3-2-1497,-3-4 770,9 0 0,-10 1-590,-1 2 1,0-1-1110,-7 6 1,0-1 1903,-3 4 0,-1-5 0,1-2 0</inkml:trace>
  <inkml:trace contextRef="#ctx0" brushRef="#br0" timeOffset="123">6042 9262 18523,'-12'0'0,"1"0"0</inkml:trace>
  <inkml:trace contextRef="#ctx0" brushRef="#br0" timeOffset="124">7504 8668 8228,'-6'-6'391,"0"-4"1,-2 5 510,1-3 0,-1 3-399,-3 5 1,-1-4-208,1 1 1,0-1 100,-1 4-210,-4 0 0,2 0-10,-5 0 1,1 5 14,-1 2 1,-1 0-109,4 0 0,-4 1 170,1 3-5,2 1-528,1-1 256,5 6 1,0-5-2,4 4-241,2 1 189,5-4 1,0 4 19,0-6 1,6 2-142,5 2 0,7-2 26,9 2 155,-3-2 0,9-2-31,-3 0 1,2 1 1,-1-1 0,-3-2 50,-6 3 0,0-4-36,-3 8 0,-4 0-194,-7-1 202,-3 6 1,-6-2-26,-3 7-121,-8-1 145,-5 8 1,-11-8-258,-3 5 238,-2-4 1,-1 2-688,0-6 466,5 1 1,-2-6-140,8-6-788,3 1 205,14-11 986,1 4 0,15-15 0,2-3 0</inkml:trace>
  <inkml:trace contextRef="#ctx0" brushRef="#br0" timeOffset="125">7721 9022 7389,'-12'-11'-1242,"4"5"1794,1 2 0,-1-1 929,-3 1 0,3 0 1245,1 4-2065,-1 0 0,-2 1-164,2 3 1,-1 0-211,6 8 1,-1-4-446,4 8 154,0 1 1,1-4 239,3 2-923,7-2 568,7-2 1,6 1-620,3-1 460,2-4 1,5-2-279,0-5 326,6 0 1,-5-5 27,3-3-184,-2-2 241,-2-2 1,-1-3-92,-2 0 790,-3 0-396,-6-2 1,-4 5-10,-3-4 750,-7-1-547,-3-1 0,-5-5 404,0 0-474,-10 0 0,-4 0-242,-13 1 0,-2-4 94,-5 3 1,-7 4-212,-4 12 1,-1 2 59,-4 5 0,5 9-1035,3 2 1,8 8 105,7 0 946,8 3 0,4 3 0,7 5 0,3 6 0</inkml:trace>
  <inkml:trace contextRef="#ctx0" brushRef="#br0" timeOffset="126">9502 8623 8202,'-5'-7'499,"-1"-3"0,-2 9 209,1-3-62,4-2-194,-2 5 0,5-3-106,0 8 0,1 7-93,3 8 1,-1 4-7,4 4 0,-1-2 79,2 5 0,-2 1 44,-2 3-438,-2 0 135,3 1 0,-5-2 5,0-3 1,3-2-382,1-5 270,0 0-970,-4-6 704,0 0 1,0-6-775,0 1-955,0-6 1314,-5-1 720,-1-5 0,-6 0 0,1 0 0</inkml:trace>
  <inkml:trace contextRef="#ctx0" brushRef="#br0" timeOffset="127">9171 8691 8087,'1'-11'605,"3"-1"0,2 5 150,6-1-349,4 6 385,-3-8-407,9 8 1,0-8 107,9 2-153,2 3-163,6-5 1,2 4 79,4-6-1058,1 1 993,0 0 1,-6 3-123,-1 0-10,-9 1 1,2 0-127,-6 4 106,-4-4 0,-4 6 197,-3-3-356,-7 8 98,7-3 1,-13 15 40,6-1 1431,-6 5-1374,4 3 0,-6 4 268,0-1-233,5 6-11,-4 2 1,4-2-164,-5 2-64,0-2-112,5 2-496,-4-5 533,4-1 0,-3-9-84,1 0 0,0-5-134,5 2 1,-6-8 12,2 0-1049,-3-5 359,-1 2-1116,0 0 2302,0-4 0,-5 4 1,-1-5-1</inkml:trace>
  <inkml:trace contextRef="#ctx0" brushRef="#br0" timeOffset="128">10153 8611 8023,'-6'-23'0,"-3"6"0,5 1 1060,0 9-392,4-3 613,0 8-448,0-3 1,0 7-367,0 1 1,0 6-274,0 10 1,4 7-127,0 12 0,1-1 116,-1 5 1,-2-1-472,6 5 1,-6-5 246,2-3 0,1-4-537,-1-4 386,0-2 0,0-9-555,0 0 430,-1-5 0,-3-1-1562,0-5 830,0-6-38,0 3 1086,-5-5 0,-6 0 0,-7 0 0</inkml:trace>
  <inkml:trace contextRef="#ctx0" brushRef="#br0" timeOffset="129">9753 8897 7981,'0'-8'0,"0"1"0,2 4 993,1-1 0,4 3-171,4 1 0,6-4 20,2 0 0,7-1-75,5 2-707,7-4-114,3-4 1,8-1-443,1 1 0,-5 1 404,-3 2 1,-5-2-993,1 2 1,-8-1 596,-3 2 0,-4-2-1039,-4 5 1526,-3-5 0,-4 3 0,-1-5 0</inkml:trace>
  <inkml:trace contextRef="#ctx0" brushRef="#br0" timeOffset="130">10393 8634 7981,'-11'0'0,"3"-4"1389,0 1-829,6-6 0,-3 6 299,5-4 255,-5 4-445,3-2-222,-3 5 322,5 0-418,0 5 1,0 5 107,0 5-353,0 6 77,0 2 0,4 4-120,0 4 1,9 2-234,-2-3 1,8 3-87,0 2 263,3-6 0,2-1-169,2-5 0,-1-6-254,1-1 0,-2-5 253,-1-3 1,0-3 62,0-5 1,0 0-112,0 0 1,-6 0 75,-1 0 1,-4-4-1644,0 0 539,-1-5 1239,-5 3 0,-1-11 0,-5 0 0</inkml:trace>
  <inkml:trace contextRef="#ctx0" brushRef="#br0" timeOffset="131">10336 8863 8019,'-6'-12'1558,"0"6"-989,12-4 1,0 8 91,5-1 507,1-4-689,-1 6 1,7-8 244,5 5-446,5-5-107,11 3 1,-3-4-690,2 2 449,-3-2 0,-2 4-1526,-2-6 1183,-3 6 1,-7-4 316,-2 2-1228,-2 3 660,-6 0 663,-5 5 0,-1-5 0,-5-1 0</inkml:trace>
  <inkml:trace contextRef="#ctx0" brushRef="#br0" timeOffset="132">10267 8611 8040,'-6'-11'912,"2"-1"1,9 1 727,7 0-1089,4 4 0,5-3 188,1 3 1,1-4-278,11 0 0,3-3-357,9 3 1,0-3 64,-1 6 0,0 3-2721,-3 1 1772,2 3 779,-8 1 0,3 10 0,-5 3 0</inkml:trace>
  <inkml:trace contextRef="#ctx0" brushRef="#br0" timeOffset="133">12140 8520 7946,'-1'-11'440,"-3"-1"-165,3 1 1,-9 1 55,2 2 104,3-2-269,-5 3 0,0 1 166,-5 2 97,-6 3-145,4 1 0,-8 0 91,-1 0-208,-3 5 1,-2 7 170,1 7 1,4 3-49,0 5 1,3 2-283,4 5 0,0 5 85,7-1 0,0 1-328,8-1 1,0-6 142,4 2 1,6-4-251,6 1 0,6 1 81,8-6-113,-2-4-342,9-1 587,-3-13 0,3 6 47,-3-10 0,2 0-83,-6-4 496,1 0-222,-4-5 1,-2-2-80,-2-4 253,-2-1-160,-6-4 0,-4 2-10,-3-5 589,-3 5-559,-1-8 0,-1 5-218,-3-6 132,-3 5 1,-4-4-27,0 3 0,-1 3 33,1 1 1,-1 3 81,1 5 0,3-2-36,1 5-457,4 0 241,-2 4 1,10 1-72,3 3 1,8 1-7,7 3 0,1 1 1,7-5 0,-1-1 72,4-3 1,4-1 20,0-3 0,-3 2 148,-5-6 1,-4-1-158,0-6 1,-2 2 396,-1-2 0,-5-1-115,-3 0 1,-6-3 125,-1 4 1,-6-4 10,2 4 1,-3-2-11,-1 2 0,0 6 133,0-2-93,0 2-95,0 3-318,0 1 161,0 20 0,0 0-191,0 15 1,0 1 44,0 3 1,4 0-149,0 1 1,1-1-136,-1 0 0,-2-1-155,6-2 1,-4-3-409,3-6 0,0 0 377,0-3 0,2-6-581,-5-6 689,5-4 1,-7-1 107,6-9 0,-5-2 78,0-10 0,-3 0 39,-3-4 1,-4 0-1,-4 0 1,-6 0 120,-2 1 0,1-2 392,-1-3 0,6 2-240,-3-6 1,5 4 537,3-3 1,3-1-320,5-3 1,3 4 146,4-1 1,1 7-102,7 1 1,2 3 36,-2 9 1,1-2-96,0 9 0,1 0-105,6 4 0,0 4-241,0 0 0,0 5 79,0-2 1,-1 4-164,1 0 0,-5 4 81,-3 0 0,-2 2-229,-2-2 1,-4 2 113,-3 2 1,-3 2-50,-1-2 1,-5 4 119,-3 4 0,-7-3-11,-4 3 1,-3-3 47,-1-1 0,6-2-27,1-2 0,4 1 160,0-4 0,6 3-99,2-4 328,3 0-241,6-3 1,5-6 97,5-2 1,4-3-47,-3-1 1,4-5-37,-1-3 1,4-2-58,3-1 0,-1-2 40,1-2 0,-2 1 104,-1-5 1,-1 4-58,-3-4 0,-3 5 379,-4-2-198,-1 4 497,1 0-240,-6 6-245,-1 6-76,-5 6 1,0 10 11,0-1 0,0 4-9,0-4 0,4 4-351,0-4 1,6 4 141,1-3 0,6-1-523,5-4 0,3-3 120,1-1 1,0-4-54,4 1 1,-3-3 235,3-1 0,-3-5 62,3-3 1,-4-1 140,0 2-7,-2-3 0,-2 0-225,-3-6 963,-2 1-524,-6-1 0,-1 2 63,-2-5 663,-3 0-590,-15-4 0,-3-4 92,-10 0 322,-10 1-571,-2 8 1,-12 3-444,-3 7-907,3 3 1213,-4 5-858,11 5 601,0 1 1,9 6-500,4-1 0,2 6-1754,9 2 2459,1 2 0,4 7 0,-1 2 0</inkml:trace>
  <inkml:trace contextRef="#ctx0" brushRef="#br0" timeOffset="134">13637 8486 7946,'0'-7'182,"-6"-3"644,5 9-145,-4-9 1,4 9 187,-3-3-475,3 2 1,-6 4-90,4 2 0,0 3-63,-5 8 1,6 3 238,-2 5-227,-2 0 0,4 0-91,-1-1-96,1 1 1,7 0 56,3 0 0,7-4-118,4 0 1,3-4 178,1 4-265,5-5 84,1 3 1,5-7 12,0-2 0,-3-3 34,-1-5 0,0-2 581,0-1-372,-2-4 0,-3-5 465,-2-4-441,2 4 1,-8-9-108,2 6 1,-2-5-117,-6 1 0,-3-3 277,-1-1-759,-4-5 364,2 4 0,-5-9-1324,0 3 942,-5 2 1,2-4-6,-4 6 1,4 4-858,-1 7-1255,3 2 1879,1 7 0,5 2-349,3 8 1,6 2 1025,1 5 0,5 6 0,-2 1 0</inkml:trace>
  <inkml:trace contextRef="#ctx0" brushRef="#br0" timeOffset="135">14379 8520 8001,'-6'-11'1947,"-5"-1"-1517,10 1 1,-8 3 454,5 0-551,-4 6 1,5-3 753,-5 5-671,6 0 0,-3 10-354,5 5 1,0 6 99,0 1 0,4 6-171,-1 3 1,6 2 122,-1 1-1160,2 0 817,1 1 1,-3-5-290,0 0 1,-2-5-521,2-3 0,1-4-534,-6-6 508,1-1-339,-4-5 1402,0-1 0,-5-15 0,-1-2 0</inkml:trace>
  <inkml:trace contextRef="#ctx0" brushRef="#br0" timeOffset="136">14265 8611 8001,'0'-28'-252,"5"0"-64,2-2 1,4-2 188,0 6 1418,5-1-774,-3 4 0,9 2 868,-3 2-939,2 2 0,7 6 8,3-1 1,2 5-14,1-1 0,0 2-176,0-2 0,-4 3-39,-4 5 1,-3 0 137,-4 0 0,-4 6-101,-7 6 0,1 0-43,-5 7 1,-7 0-28,-8 4 0,-7 1-226,-9 3 203,-2-3 0,-5 3-1280,0-8 796,-1 2 0,5-8-1464,-1 2 1,7-2 268,1-2 1509,11 1 0,2 4 0,3 2 0</inkml:trace>
  <inkml:trace contextRef="#ctx0" brushRef="#br0" timeOffset="137">15635 8326 7983,'0'-12'-193,"0"1"-289,0 0 1768,0-1-197,0 1-282,0 4 1,0 4-335,0 6 0,0 5-44,0 7 0,0 8-231,0 7 1,0 7-96,0 1 1,4 4 69,0-4 1,1 0-132,-1-3 0,-2-2-536,6-3 1,-6-2 302,2-5 1,1-5-904,-1-3 0,0-2-159,-4-2-546,0-5 1799,0-1 0,0-5 0,0 0 0</inkml:trace>
  <inkml:trace contextRef="#ctx0" brushRef="#br0" timeOffset="138">15944 8292 8009,'-12'-12'579,"4"5"103,1-1 1,4 7-206,0 1 1,-4 6 120,0 9 0,1 4-9,3 8 490,-4-3-660,6 9 0,-4 0-183,5 5-167,0 0 0,5-4-747,3 1 0,-2-2 468,2-3 0,-1-3-865,5-8 1,-5 1 564,1-5 1,-4 1-740,3-5 1249,-4-5 0,7 4 0,-4-3 0</inkml:trace>
  <inkml:trace contextRef="#ctx0" brushRef="#br0" timeOffset="139">15647 8657 8159,'1'-8'1392,"3"1"0,2 4-1085,5-1 1,2-1-66,2 2 1,4-5-243,8 4 1,3-5 114,9 2 0,0 2-1277,3 1 793,2-3 1,-10 6 127,1-3-801,-1 3 708,-10 6 0,4 1-82,-5 6 416,-5-1 0,3 1 0,-3-1 0</inkml:trace>
  <inkml:trace contextRef="#ctx0" brushRef="#br0" timeOffset="140">16263 8748 8127,'5'7'616,"-3"-2"1,3-6-286,-5-3 1,0-3 396,0-4 922,0-6-736,0 5-524,0-15 1,0 8 789,0-8-740,0-2 0,0 0 195,0-5-401,0-6-55,0 5 1,1-8 239,3 5-977,-3 0 612,4 8 1,-1 8-31,0 6 44,0 4 0,-4 4-245,0 0 0,3 7 63,1 1 0,5 5-429,-1 7 0,3 4 226,4 3 0,2 8-71,2 3 1,2 3 120,-2 2 1,3 3-314,1 0 1,-4 0 176,0-4 0,-5-5-980,1-2 868,3-3 1,-9-2-58,2-3 184,-7 2 1,5-12-1074,-5 2 1461,0-2 0,-10 3 0,0-1 0</inkml:trace>
  <inkml:trace contextRef="#ctx0" brushRef="#br0" timeOffset="141">16252 8668 8075,'-12'0'0,"1"0"0,0 0 0,4-1 2825,3-3-2011,3 3 1,2-4-353,3 5 0,5-4-923,10 0 1,5-1 277,11 2 1,4 1-449,3-2 1,2-1 362,2 2 0,-2-5-2073,-2 4 2173,-2-5 1,-6 3-1,0-6 1</inkml:trace>
  <inkml:trace contextRef="#ctx0" brushRef="#br0" timeOffset="142">17120 8349 7966,'-5'-12'0,"0"-3"1196,-3 0-466,-2 0-298,9 8 921,-9-3-833,-2 4 1,-2-4-26,-5 2 0,0 3 34,-4 5 0,-5 0-309,-2 0 1,-2 1-45,2 3 0,-2 2 187,5 6-594,6 4 228,4-3 0,7 7-526,2-5 483,3 6 0,7-7-153,1 5 1,5-4-274,7 4 1,4-5-87,8 1 344,2-2 1,7 2-131,2 0-328,-3 1 578,5-5 0,-6-1 32,0-2 0,-5 2 22,-2-3 1,-4 4 426,-4 0-211,2-5-84,-13 5 1,6-5 436,-10 5 421,0 1-781,-4 4 649,-5-3-508,-7 3 1,-6 0 94,-4-1-276,-6 5 0,-7-6 174,-6 5-415,1-5 0,-4 4-66,2-3 0,3-6 178,0 2 0,5-3 0,4 0 0,3-5 0,3-1 0</inkml:trace>
  <inkml:trace contextRef="#ctx0" brushRef="#br0" timeOffset="143">3506 10107 8153,'-7'-11'0,"-1"0"971,5-1-562,-7 6 1,8-4 287,-6 2 315,6 3-591,-9-5 1,9 9 230,-6-3-245,6 3-113,-8 11 1,7 4 68,-5 12-225,1 3 58,0 11 1,-3 0-531,3 6 212,-3 5-9,-2-4 0,1 6-901,-1-7 635,6 2 114,-4-12-1002,9 3 801,-5-10 0,6-6-484,0-8-139,0-2 746,6-7 1,0-2 107,5-8 1,1-6-306,-1-5 152,6-6 225,-5 4 1,5-10 356,-6 0 0,1-4-176,-1 0 0,-1-2 0,-2-1 0,1-7 0,-5-4 0,3-1 0,-3-3 0,4-4-195,-5 0 1,1 2 194,-4 2 0,1 8 0,3 7-304,-2 5 1500,3 6 1618,-5 5-988,0 2-1173,0 9 1,1 4 110,3 6-524,2 9 133,5 6-193,6 10 1,5 6-10,4 8 0,6 2-97,-2 2 1,2 2-206,-1-2-1290,2 7 1400,-4-11-1661,0 9 1120,-1-11 1,-10 0 59,-3-6-1106,-2-5 999,-2 4 0,-5-13-174,-2 3-42,-3-8 185,-1 7 998,-5-9 1,-1 3-1,-5-4 1</inkml:trace>
  <inkml:trace contextRef="#ctx0" brushRef="#br0" timeOffset="144">3369 10382 8069,'-4'-12'993,"1"1"-380,-1 4-189,4 2-554,0 5 110,10 0 0,3 0 107,9 0 1,11 0-32,5 0 1,16-5 145,7-2-2534,0-4 2208,-28 6 0,1-1 1,27-5-1231,0-1 817,-5 1 1,-12-1 169,-2 1 1,0-4 366,-8-1 0,3-4 0,-8 2 0</inkml:trace>
  <inkml:trace contextRef="#ctx0" brushRef="#br0" timeOffset="145">4203 10062 8069,'0'-23'-192,"-1"-4"-49,-3 1 1,-3-5 143,-4 5 1573,0 4-883,-1 0 0,1 14 854,-1-4-977,6 8 0,-4-1 401,2 5-515,3 10 0,0 4 95,5 13-366,0 2 15,0 10 1,5 2 308,3 5-1725,2-1 1294,1 1 1,1 0-183,-1 0 0,1-1-514,-1 1 1,-3-6-1369,-1-1 1072,-4-4-6,7-6-106,-9-1 642,4-10 1,-3-3 483,1-7 0,-1 7 0,3-2 0</inkml:trace>
  <inkml:trace contextRef="#ctx0" brushRef="#br0" timeOffset="146">4431 10313 7990,'-11'-6'1255,"5"1"1,-1 5-550,3 0-411,3 5 1,-4 6 934,5 2-719,0 8 1,0-3 203,0 5-1164,0 0 407,0 0 0,1 0 184,3-1-1901,-3 1 1228,10-5 0,-6-2 144,2-4-618,3-1 469,-8-4 536,8-2 0,-4-5 0,6 0 0</inkml:trace>
  <inkml:trace contextRef="#ctx0" brushRef="#br0" timeOffset="147">4488 10062 8611,'12'11'-2370,"-1"1"1912,6-1 458,1 0 0,4 1 0,1-1 0</inkml:trace>
  <inkml:trace contextRef="#ctx0" brushRef="#br0" timeOffset="148">4957 10222 9331,'-10'-5'400,"2"-3"0,-2 3-400,2 1 1677,-2 3-1040,-1 1 0,-6 0 94,-2 0-203,-3 5-246,0 1 1,-1 11-245,0 2 18,0 7 0,5 0 190,3 4-540,2 1 269,7-2 0,1 3-104,5-6 121,0 1 0,5-5 160,3-3-865,2 2 478,1-8 0,4 2-61,1-7-267,4-3 348,-2-5 0,1 0-151,0 0 221,0-5 37,-1 3 0,2-8 197,-5 3-42,0-4 0,-3-4 248,-1 0-173,-4 5 1,1 0 96,-4 2 169,0-2-138,-4-1 527,0 4-124,0 2-170,0 0-141,0 4-8,0-4-196,0 5-123,0 5-416,0-4 291,5 9 1,-2-7 58,4 4 1,1 0 23,3 0 0,1 2-80,-1-5-24,1 5 20,4-8 0,1 4-327,2-5 207,2 0 84,-3 0 1,5 0-112,0 0 0,-2-1-17,-2-3 1,3-2 23,-3-6 1,1 1 137,-1 0 0,2-1 72,-6 1 0,-1-1-209,-7 1 316,3-1-65,-8-4 0,3 3 83,-5-2 420,0 2-345,-5 2 0,-7 1 806,-7 2-493,-2 3-199,-2 5 1,-5 0 52,-3 0 0,-2 5 100,-1 3 213,5 2-275,1 6 0,5 2 155,0 5-671,6 0 190,5 0 0,3 3 105,6 1 1,-1 0-127,4-5 1,6-3-227,6 1 168,4-7-107,7 4 0,0-6-90,0 1 0,-1-5 41,1 1-1496,0-5 1055,0 2 0,-3-5-50,3 0 688,-8 0 0,17 0 0,-8 0 0</inkml:trace>
  <inkml:trace contextRef="#ctx0" brushRef="#br0" timeOffset="149">6293 10107 7970,'-12'0'1164,"6"-5"-242,1 4-234,0-4 135,4 5-452,-4 0 1,1 5 53,0 3 1,0 7 147,4 4 0,0 8-367,0 3-128,0 8 17,5-2 0,2 3-869,4-5 499,-5-5 222,5 4-1909,-5-8 1329,5-3 1,1-5-5,-1-6-664,-4 1 1301,3-6 0,-4-1 0,5-5 0</inkml:trace>
  <inkml:trace contextRef="#ctx0" brushRef="#br0" timeOffset="150">6042 10347 8841,'16'-5'740,"3"4"799,8-3-738,7 3-557,7-4 1,6 4 335,2-3 1,7-3-1238,5 0 225,-28 4 1,0 1 260,30-8 0,1 4 102,-3-1 69,-8 2 0,-2 0 0,-6-2 0</inkml:trace>
  <inkml:trace contextRef="#ctx0" brushRef="#br0" timeOffset="202">23538 11238 8140,'0'-11'335,"0"-1"189,0 1 0,0 3 954,0 1-934,-5 4 0,3-2 39,-6 5 1,4 6-194,-3 6 0,0 6 57,0 8 1,0 7-87,4 5 76,1 5-257,-3-2 1,9 1 180,0 0-1459,10 0 1105,-7-2 1,10 0-1048,-6-6 764,1 0 0,-1-5-1093,1-2 1016,-1-3 0,-1-6-1170,-2-3 376,2-2 1,-5-6 1146,3 1 0,2-5 0,-4 2 0</inkml:trace>
  <inkml:trace contextRef="#ctx0" brushRef="#br0" timeOffset="203">23630 11170 8141,'-5'-17'654,"3"4"-435,-3-3 1259,5 5-880,0 4 0,2-2-45,1 5 1,1-1 43,8 2 0,-1 1 62,12-1-77,2 1-274,15 2 1,2 0-115,7 0-1150,-2 0 1166,9 0 1,-7-1-202,8-3 39,-7 3 1,6-4-274,-11 5 247,1 0 0,-9-1-18,-3-3 1,-5 2-55,-2-1 0,-5 1 142,-11 2 236,0 0 402,-4-5-431,-2 4 1,-9-3 858,0 8-1253,-5 2 163,3 11 1,-5 2-206,-1 8 1,5 2-5,-1 5 0,5 5-115,0 3 1,1 6-588,2 2 660,0-1 45,0-3 0,0 0-49,0-1 0,0 1 20,0 0 1,0 0-159,0-1 35,0-4 237,0-7 1,0-1-29,0-2 1,0-6-53,0 2 0,0-10-139,0 6 756,-5-8 188,4 2-433,-9-11 1,2-1 481,-7-5-404,-3 0-165,-10 0 0,2 0 537,-9 0 1,-5-5-307,-10-2 1,-6-4-387,-1 0 1,-4 0-4,29 5 0,0 0 0,-29-1-382,7-1 1,10 5 333,10 0-2933,5 1 2013,11 2 0,6 5 974,9 3 0,1 7 0,2 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8.61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7572 9822 8082,'0'-8'-31,"1"1"480,3-2-273,-3-1 0,6 3 330,-3 4-124,-3 1 143,4 2 213,-5 0-527,-5 0 0,0 2-188,-3 1 1,-3 5 86,-1 7 0,1-1 60,-4 5 1,2-4-67,2 4 1,-5 2 53,1 5 1,0 2-19,3 3 0,1 2 7,0-3 1,-1 3-71,1 1 0,1 5 87,2-1 0,-1 3-203,5-2 0,0 2 39,4-3 1,2-1-96,2-6 1,3 0 188,8-4 1,-1 0-10,5-4 1,0-6 124,4-1 0,0-4-149,0 0 0,-4-1 210,0 1 0,-1-5-92,1 1 1,1-6 104,-5 2-160,1-3-255,-5-1-129,0 0-141,-4 0 0,-2-1-718,-5-3 1,-1 2 524,-3-6 0,1 2-372,-4-2 0,0-2 966,0 2 0,-4-2 0,5-1 0</inkml:trace>
  <inkml:trace contextRef="#ctx0" brushRef="#br0" timeOffset="1">8326 9868 7995,'0'-7'421,"0"2"536,0 5 1,-5 5-531,-3 3-241,-2 2-3,-1 1 1,-5 2 95,1 2-110,-5 3 1,-2 4-75,-4-3 0,-2 2 115,1-2 1,3-1-173,-3 1 1,3-1 94,1 1 0,2-1-153,2-3 1,2-6 7,6 2 0,-1-2 13,1 3 1,3-5 20,1 1 0,4-4 50,-1 3-189,3-4 137,1 7 1,5-5 99,3 3 0,2-2-71,1-2 1,2-3 146,2 3 0,-1-2-84,5 2 0,-1-3-1,1 3 1,3-2-73,-3-2 1,-2 0-9,2 0 1,-3 0-73,3 0 1,-5 0 87,1 0 1,-6 0-1145,-2 0 463,-4 0-337,7 0 1,-10 0 412,0 0 1,-5 0-463,-6 0 0,-2 1 15,-2 3 1005,-3-3 0,-5 9 0,0-4 0</inkml:trace>
  <inkml:trace contextRef="#ctx0" brushRef="#br0" timeOffset="2">7869 10427 7995,'0'7'-561,"1"-2"790,3-5 0,-1 1 504,4 3 0,1-3-156,3 3 0,1-3-159,-1-1 1,4 0 132,1 0 0,4 0-139,-1 0 1,1 0-45,-1 0 0,-1 0-220,-3 0 0,-2 0-152,2 0 0,-2 1-393,-2 3 1,1-3-552,-1 3-784,-5-2 973,5-2 759,-10 0 0,9 5 0,-4 1 0</inkml:trace>
  <inkml:trace contextRef="#ctx0" brushRef="#br0" timeOffset="3">8531 10005 7990,'0'-12'93,"0"1"0,4-1 127,0 1 1,5 0 293,-2-1 1,0 2-67,0 2 1,1-2-138,3 3 0,1 0-72,-1 0 1,5 4-2,-1-1 0,1-1-13,0 1 1,-3 1-37,7 3 0,-7 0-25,3 0 0,-4 1-128,0 3 1,-5 3-166,1 9 0,-5 1 108,0 6 1,-1 1-132,-2 3 1,-2 2 99,-1 5 0,-8 1-170,-4-1 0,-5 1 56,1 3 0,-7 2 37,0 2 0,-1-3 84,4-5 1,0-5 36,1-2 1,4-3 162,3-1 1,2-5-66,2-3 1,4-2 184,3-2-196,3-4 1,2 1 215,3-4 1,3 0-50,4-4 0,5 0 99,3 0 1,3-1-66,1-3 1,0 1-129,0-4 1,-1 3-39,1-4 0,-4 5-154,0-5 0,-3 5-394,3 0 0,-5 0 259,1-1 1,-3 3-787,0-3 0,-4 3-98,-1 1 1059,-4 0 0,-3 5 0,-7 1 0</inkml:trace>
  <inkml:trace contextRef="#ctx0" brushRef="#br0" timeOffset="4">9456 10005 7997,'0'-7'-89,"0"-3"557,0 4 413,0-1-323,0-3-294,0 9 0,0-3-87,0 8 0,0 2 49,0 6 1,0 4 28,0 3 0,0 0-29,0 4 1,0-2-147,0 5 1,0 2 14,0-1 0,0 1-167,0-2 1,0-2 0,0 3 0,4-4-7,0-4 1,0 1-25,-4-5 0,0 1 92,0-5 1,0-3-527,0-1 159,0-4-110,0 2-1602,0-5 1526,0-5 1,-1 2-538,-3-4 1100,3-1 0,-10-3 0,5-1 0</inkml:trace>
  <inkml:trace contextRef="#ctx0" brushRef="#br0" timeOffset="5">9399 10210 7997,'8'0'120,"0"0"0,-5 0 160,5 0 0,3-1 208,5-3 0,0 3-7,-1-3 1,3 3-79,5 1 1,4 0-147,-1 0 1,1-1-18,-4-3 1,0 2-224,-1-1 0,-4-2 76,-3 1 0,2 0-548,-2 4 1,-3-1-39,-5-3 0,-3 3-1133,4-3 685,-6 3 330,3 1 0,-10-4 611,-2 0 0,-9-5 0,-1 3 0</inkml:trace>
  <inkml:trace contextRef="#ctx0" brushRef="#br0" timeOffset="6">9377 9993 7997,'11'-7'50,"0"-1"1,2 4 236,2-3 0,4 3-29,8-4 1,-2 4 75,6-3 0,-1 3-44,5-4 1,-1 5-60,0-5 0,0 4-5,1-3 1,-2 4-169,-3-1 0,2-1 55,-6 1 0,4-1-115,-8 1 1,3 3-63,-10-3 0,0 3 72,-4 1 1,-3 0 16,0 0-12,-6 0-177,3 0 536,-5 0-272,0 5 1,0 3 5,0 7 1,0-1-96,0 5 1,0 0 56,0 4 1,-4 0-73,1 0 1,-1 3 78,4 1 0,0 3-68,0-3 1,0 3 40,0-3 0,0-2 23,0-6 0,0 2-1,0-6 1,0 0 4,0-3 0,0-1-137,0 0-276,0-4-801,0 3 514,0-9 173,0 4 0,0-6-283,0-3-180,-5-2 0,2-7 65,-4-2 850,4 2 0,-7-8 0,4 3 0</inkml:trace>
  <inkml:trace contextRef="#ctx0" brushRef="#br0" timeOffset="7">9936 9959 7997,'12'-11'-267,"-1"-1"0,0 2 809,1 2 0,3-2-101,0 3 0,6 0 59,-2 0 1,1 3-119,-1-4 1,3 6-123,-3-2 1,-2 3-87,2 1 0,-5 1 13,2 3 1,-4 2-142,0 5 0,-2 1 64,-3-1 0,-1 2-177,-6 2 1,0-1 70,0 5 1,-6-4 6,-1 4 1,-5 1 64,-3 2 0,1 0-155,-5-3 0,0 3 36,-4-3 1,0 2 11,1 2 0,4-4 5,3 0 1,2-5-107,2 1 0,3 2 268,0-2 1,6-4 89,-2-3-57,3 0 1,6 2-79,2-3 1,5 2 183,3-5 1,3 4-105,5-5 0,-4 1-106,0-4 1,0 0 7,4 0 0,-2 0-93,-2 0 1,1 0-610,-4 0 1,3-1 335,-4-3 1,-4 3-1923,-3-3 2215,0 3 0,-2 1 0,-1 0 0</inkml:trace>
  <inkml:trace contextRef="#ctx0" brushRef="#br0" timeOffset="8">10519 9868 7907,'-4'-8'-753,"0"0"1853,0 6-218,4-3 327,0 5-936,5 5 0,-3 5-108,1 5 0,-1 6 54,-2-2 1,0 3-119,0 5 0,1-2 70,3 6 1,-3-6-168,3 2 1,-3 1 57,-1-1 1,4-5-75,0-3 1,1-3 8,-1 3 31,-3-5 0,4 2-344,-5-4 0,0-5 1,0 1-1205,0-6 702,0 3 399,0-5 1,5-5 0,1-1 0</inkml:trace>
  <inkml:trace contextRef="#ctx0" brushRef="#br0" timeOffset="9">10781 9868 7974,'0'-8'364,"0"0"148,0 6 1,0-2-108,0 8 1,0-2 171,0 6 1,0 1-180,0 6 0,0 3-174,0 5 0,0 0 9,0-1 1,4 1 4,0 0 1,0 1-225,-4 3 1,0-3 2,0 3 0,0-7-41,0-1 0,0-4 52,0 4 0,0-5-147,0 1 0,0-6-106,0-1 251,0 0 1,0-1-200,0 1 220,0-6-130,0 3 22,0-5 65,5 0 1,1 0 76,6 0 0,-1 0-73,0 0 1,5 0 64,-1 0 0,4-3-54,-4-1 0,5 0 53,-1 4 1,-1 0-91,1 0 0,-5-1-4,1-3 0,2 3-80,-2-3 0,0 3-222,-3 1 0,-2-2-1041,-2-2 1003,2 3 0,-9-5-748,3 2 710,-3 3 0,-6-8-970,-3 5 1370,-2 0 0,-1-1 0,-1-1 0</inkml:trace>
  <inkml:trace contextRef="#ctx0" brushRef="#br0" timeOffset="10">10724 10073 7986,'5'-6'-227,"3"1"776,7 5 1,-1 0 17,5 0 0,4-4 22,4 0 1,1 0-423,-2 4 1,0-1 85,4-3 1,-5 3-315,2-3 1,-4 2 114,-4-2 0,1 3-674,-5-3 1,1 3 386,-5 1 1,-3-4-1733,-1 0 1236,-4 0 0,1 4 729,-8 0 0,-2 0 0,-6 0 0</inkml:trace>
  <inkml:trace contextRef="#ctx0" brushRef="#br0" timeOffset="11">10770 9879 7961,'11'-8'-415,"1"1"0,0 3 1056,4-4 1,1 5-134,6-5 1,1 2-68,3-2 1,-2-1-206,6 5 0,-2-3 1,1 3 0,2 0-199,-5 4 0,0 0 137,-5 0 0,0 0-240,-3 0 1,1 0 87,-5 0 0,1 4-72,-5 0 1,-3 5-37,-1-2 1,-3 3 95,4 2 1,-6 0 34,2 4 0,-3-2 11,-1 5 1,0 0-4,0 4 1,0 3 20,0 1 1,0 1-104,0-2 1,0-1 87,0 1 0,0-2-148,0-1 1,0-4 123,0 0 0,0-5-13,0 1 0,0-2 70,0-1 1,0-5-38,0 1 14,0-6 1,0 3 159,0-5-174,-5-5 0,3 3 47,-6-6 0,6 1-60,-2-5 1,-1 1-9,1-1 0,0-3-116,4 0 1,0-4 124,0 4 1,0-6-143,0 2 1,1 1 118,3-1 0,-1 5-58,4-1 1,0 3 5,0 0 0,3 6-9,-2 2 0,-2 3-6,2 1 1,0 0-8,3 0 0,2 9-27,2 2 0,-2 4 53,2 0 1,3 3-29,1 5 1,-2-4 17,3 0 1,-3 0-2,2 4 0,3-5-2,-3-3 1,-3-2 123,0-2 0,0-5-11,-1-2 0,1-2 414,-5-2 134,0 0-215,1 0-37,-6-6 1,-1-1-51,-5-8 0,0 1-97,0-5 1,-5 0-33,-2-4 1,-4 0-110,0 0 1,1-1-53,2-3 1,-2-1-151,2-2 0,3-2-333,2 6 1,-2-1 269,1 4 0,0 4-497,4 0 0,0 5 250,0-1 1,4 6-373,0 1 1,4 6 186,0-2 1,2 3 33,2 1 0,-1 0 27,0 0 555,1 5 0,-1 1 0,1 6 0</inkml:trace>
  <inkml:trace contextRef="#ctx0" brushRef="#br0" timeOffset="12">11832 9833 7916,'0'-11'267,"0"5"566,0 1 478,0 5-948,0 5 0,0 5-69,0 5 0,0 7-36,0 0 0,0 6-47,0 7 1,0-1-32,0 0 1,0-3-51,0-1 0,1-1-119,3 2 0,-3-1-23,3-7 0,-3 1 78,-1-9 0,2 1-235,2-5 101,-3 0-654,4 1 307,0-6-199,-4-1 0,4-6 42,-5-3 1,0-2-210,0-6 1,0 1-30,0 0 0,-5-2 810,-2-2 0,-4-3 0,0-5 0</inkml:trace>
  <inkml:trace contextRef="#ctx0" brushRef="#br0" timeOffset="13">11718 9890 7916,'0'-17'0,"1"1"0,3 9 0,-2-3 481,6 2 0,0 2-59,3-2 1,2 6 217,2-2 1,-1 3-222,5 1 0,1 0-75,7 0 1,-3 1-371,3 3 0,1 2 89,-2 5 0,5 1-170,-5-1 1,1 2 115,-4 2 0,-5 2-81,-3 2 0,-4 2-87,-3-2 1,1 3-51,-5 1 0,-1 0 55,-3-1 1,-1-3 92,-3 0 0,-2 0 188,-5 4 1,-6 0-88,-2 0 0,-3 0 72,0 0 1,-5-2-54,0-2 1,-4 2 37,0-6 0,3 0-38,2-4 1,3-3-36,4 0 1,2-6-56,6 2-283,4-3-511,2-1 0,8-6 384,4-5 0,2-1-624,10-3 0,0-3 1065,4-1 0,5-2 0,1-2 0</inkml:trace>
  <inkml:trace contextRef="#ctx0" brushRef="#br0" timeOffset="14">12529 9868 7844,'-5'-12'0,"3"5"147,-1-1 0,-3 4-98,3-3 0,-2 4 1459,1-1-952,-3-2 0,-4 5-144,0-3 1,-2 3-161,-2 1 1,1 0-14,-5 0 0,3 3-155,-3 1 0,0 5 127,-3-1 0,2 2-122,1 1 1,2 4 72,-2 1 0,2-1-146,6-4 0,-1 1 67,1-1 0,5 4-143,2 1 1,2-1 28,2-4 0,0 1 68,0-1 0,9 1-102,3-1 1,6 0 69,-3 1 1,9-2-105,-1-2 0,2 0 64,-2-4 1,4 5-157,-1-1 0,0-2-12,-7 2 0,1-2-2,-5 2 1,0 2 93,-3-3 1,-2 4-17,-2 0 1,-3-3 27,-5-1 0,0 1-3,0 3 0,-2-3 131,-1-1 0,-9 0-70,-7 0 1,-4 4-152,-3-4 1,-4-2-20,-4-1 1,-1 1-521,-3-1 0,7 0 731,1-4 0,4 0 0,3 0 0</inkml:trace>
  <inkml:trace contextRef="#ctx0" brushRef="#br0" timeOffset="15">12620 9388 8405,'8'0'619,"-1"0"0,1 4-177,3 0 1,1 4-107,-1 0 1,2 2 68,2 2 1,-1 4-92,5 3 0,-4 3-89,4 1 0,-3-1-106,3 1 0,-4 0 129,4 0 1,-4 1-83,4 3 1,-5 2 54,1 5 0,-2 0-103,-2 1 1,-3-1-65,0 0 0,-6 2-79,2 2 1,-1-3 32,0 3 0,-1-2 115,1-2 0,-3 0-123,-3 1 0,-4-1 62,-4 0 1,-1-3-166,1-1 0,0-4 90,-1 0 1,-3-2-119,0-1 1,-2 0-58,2 0 1,2-5-143,-2-3 1,6-4-790,2-3 450,4-3-141,-2-5 467,5 0 0,5-5-410,3-3 0,3-6 20,4-1 733,-2-5 0,9 2 0,-5-5 0</inkml:trace>
  <inkml:trace contextRef="#ctx0" brushRef="#br0" timeOffset="16">13568 9799 7881,'0'-8'377,"0"1"686,0 4 239,0-2-892,0 5 1,0 5-104,0 3 1,0 3-80,0 5 1,0 5-26,0 6 0,0 5 25,0-2 1,0 3-86,0 1 0,0-1-21,0-2 0,0 0-126,0-4 0,0-4-121,0-4-1,1-5 66,3 1 0,-3-2-436,3-2 0,-1-4 47,0-4-1319,-1-1 1263,3-2 0,-5-5-150,0-3 0,0-2-55,0-2 710,0 1 0,-5-6 0,-2 0 0</inkml:trace>
  <inkml:trace contextRef="#ctx0" brushRef="#br0" timeOffset="17">13340 10016 7886,'11'0'328,"0"0"-274,1 0 1,1 0 829,2 0 1,3 0-337,4 0 0,2-4 12,3 0 0,2-1-146,6 2 0,-1 0-405,0-5 1,0 5-88,1-5 0,-5 5-58,1 0 1,-7-2-2528,-2 1 2663,1 0 0,-10 4 0,4 0 0</inkml:trace>
  <inkml:trace contextRef="#ctx0" brushRef="#br0" timeOffset="18">14539 9422 7940,'0'-6'-949,"-4"0"814,0 2 1185,0 2-172,4-3 889,0 5-1239,-5 5-335,-1 2 0,-2 5 134,1 4 1,-1 1-107,-3 6 0,-2 0-13,-2 0 1,1 5 11,-5 2 1,4 3-65,-5 2 0,3 0 92,-2 3 1,-2-1-155,6 5 0,0-1 13,4 0 1,4 3-82,3-6 1,3 1 76,1-1 1,9-6-126,2 2 0,8-4 207,0 1 1,7 1-67,0-6 1,5 0-5,-4-7 0,-1 1 9,-3-5 1,-1 0-82,-3-3 0,1-2-22,-5-2 0,0-2-318,-3-2-898,-1-3 657,1 4-660,-6-5 0,-1-5 544,-5-3 0,0 2-565,0-2 1,-4 0 1218,1-8 0,-6 4 0,2-5 0</inkml:trace>
  <inkml:trace contextRef="#ctx0" brushRef="#br0" timeOffset="19">15110 9685 7963,'5'-6'363,"-4"0"0,4 5 132,-5-3-350,5 3 537,-3-4-150,3 5 0,-9 5-203,0 3 0,-9 6-106,2 1 0,-9 5-43,-3-1 0,-1-1 57,-7 1 0,2-1-142,-1 1 0,-2 1 94,5-5 1,-3 1-99,3-5 0,2 0 22,6 1 0,-2-4-80,6-1 0,4-3-108,3 4 53,6-6-58,-4 8 1,8-7 34,2 4 0,3-4 69,8 1 0,2 1-23,2-1 1,3 3 5,-3-3 0,6 0-19,2-4 0,-1 0 46,-3 0 1,1 0-129,3 0 0,-4 0 116,0 0 0,-4 0-932,-4 0 344,-3 0-1626,5 0 342,-11 0 1850,-1 0 0,-5 0 0</inkml:trace>
  <inkml:trace contextRef="#ctx0" brushRef="#br0" timeOffset="20">14721 10142 7963,'7'1'362,"-3"3"1,2-3 195,2 3 24,2-3 1,2 3 7,4 0 1,-2 0 73,5-4 1,0 3-472,4 1 1,-1 0 56,1-4 1,-2 0-633,1 0 0,-5 0 302,6 0 1,-4 0-250,0 0 1,-3 0 175,-4 0 153,-1 0 0,1-5 0,-1-1 0</inkml:trace>
  <inkml:trace contextRef="#ctx0" brushRef="#br0" timeOffset="21">15338 9685 7928,'0'-18'0,"4"2"93,0 4 1,3 5-79,-3-1 1,5 0 841,-1-3 1,2 1-315,1 2 0,1-1-144,-1 5 1,1 1-137,-1 3 0,2 0-34,2 0 1,-2 1-34,2 3 1,-2 3-89,-2 9 0,-3-2-56,-1 5 1,0-4 71,0 4 1,2 1-240,-5 7 0,0-3 83,-4 3 1,0 2-137,0 1 1,-4-1 70,0 2 1,-9-2-44,2 1 0,-3 2-26,3-5 1,-6 0 90,-2-5 0,-1 0 22,1-3 1,-2-3 6,6-4 0,0-1 275,3 1 0,5-5-89,-1 1 1,6-4 236,-2 3-1,3-4-181,1 7-26,0-9 1,5 8-5,2-5 0,5 0-73,3-4 1,-1 0 19,5 0 0,0 1-133,4 3 1,1-3 66,3 3 0,-5-3-262,1-1 1,0 4 87,-4 0 1,-1 0-659,1-4 1,-5 0-1008,1 0-451,-2 5 2244,-2-4 0,-4 4 0,-2-5 0</inkml:trace>
  <inkml:trace contextRef="#ctx0" brushRef="#br0" timeOffset="22">16412 9651 7902,'0'-12'5,"0"5"764,0-1-338,0 5 1,-1-5 30,-3 4 0,1 0-225,-4 4 1,-1 0-20,-3 0 1,-1 0-153,1 0 0,-5 0 128,1 0 1,-1 5-158,0 3 1,4 2 102,-3 1 0,2-1-100,1-2 0,2 2-29,3-2 0,2 2-134,5 1 0,0-3-1,0 0 1,0-1 110,0 5 0,5-5 103,2 1 1,3-1-54,2 5 1,4-2 11,3-2 1,7 2-7,0-3 0,6 4 7,-1 0 0,-2 0 11,1 1 1,-4 3-1,0 0 1,-3 0-93,-4-3 1,-4 3 72,-7 0 1,1 1-109,-5-5 0,0 4 91,-4 0 1,-7 1-76,-4-5 0,-2 4 96,-6 1 0,-1-1 1,-7-4 0,-2 1-28,-5-1 1,-1 0 4,1 1 0,5-2-62,2-2 0,4-3 57,4-5 0,3 0-569,4 0 369,6 0 0,2-2-712,8-1 1,4-2 367,7-3 1,3-2-968,5 2 1492,4-2 0,3-6 0,4-2 0</inkml:trace>
  <inkml:trace contextRef="#ctx0" brushRef="#br0" timeOffset="23">16880 9799 7924,'0'-11'0,"0"3"1008,0 0-442,0 1 0,0-1 547,0 1-417,0 4 154,0-2-617,0 15 1,0 3-15,0 10 0,1 1-159,3 2 1,-3 2 114,3 3 1,-3 2-236,-1-3 0,2-1-24,2 2 0,-3-10-76,3 2 1,1-6-14,-2 2 1,3-9-38,-3 1 1,-1-5-1264,1 1 696,-1-4-420,-2 2 802,-5-10 1,2-2 394,-5-4 0,1-1 0,-5 1 0</inkml:trace>
  <inkml:trace contextRef="#ctx0" brushRef="#br0" timeOffset="24">16686 9731 7953,'11'-7'0,"2"-2"470,2 6 1,-1-5-67,5 4 1,0-3 219,4 3 1,0-4-216,0 4 0,0-1-103,-1 1 0,5 3-57,0-3 1,3-1-35,-3 1 0,1-3-73,-2 3 0,-1 0-92,1 4 1,-2-4-87,-1 1 1,-4-1 100,0 4 0,-4 0-178,4 0 0,-5 0 50,2 0 1,-4 4-31,0-1 1,-5 1 151,1-4-77,0 5 0,2 2 86,-3 4 0,-2 0 2,-5 1 1,4 1-13,0 2 1,0 3-16,-4 4 0,0 5-58,0 0 0,0 3 60,0-3 0,0 5-103,0-2 0,0-2 71,0-1 1,0-3-11,0-1 0,0-6-130,0-1-14,0-4-587,0 0 280,0-6-1038,0-1 1026,-5-10 0,0-1-475,-3-6 0,-1 1 374,5-1 0,-6-3 561,-1 0 0,-6-5 0,-5 2 0</inkml:trace>
  <inkml:trace contextRef="#ctx0" brushRef="#br0" timeOffset="25">17280 9662 7953,'15'-11'186,"0"-1"0,4 1 342,-4-1 1,6 5 7,-2-1 0,2 2-147,2-2 0,-4 3 126,0 5 0,0 0-126,4 0 1,-4 0-95,0 0 0,-4 1-136,5 3 0,-7 3-129,3 4 1,-5 0 39,-3 1 0,1 3-153,-6 0 0,1 2-8,-4-2 0,-5 3 54,-2 5 1,-5-2-261,-3-2 1,-4 3 140,-8-3 0,2 2-41,-6 2 0,6-1 81,-2-3 0,5 1 100,2-5 0,4 2 6,5-2 26,-1-2 1,6 3 4,2-4 0,8-2-35,3-3 1,5 2 217,3-5 0,3 4-53,5-4 0,-4-1-90,0-3 0,0 2-225,4 1 1,-2-1-288,-2 2 0,2-3-197,-6-1 0,0 0-1370,-4 0 2018,1 0 0,-1-5 0,1-2 0</inkml:trace>
  <inkml:trace contextRef="#ctx0" brushRef="#br0" timeOffset="26">17965 9605 7990,'0'-6'748,"0"-5"-632,0 10 1,0-5 581,0 2 231,0 3-571,0-4 0,0 6-105,0 3 1,0 2 46,0 6 0,-4 5-74,0 6 0,-1 1-117,2 7 1,1-1-53,-2 4 0,-1 1-143,2-1 0,-1-1-35,4-3 0,-4 2 96,0-5 0,-1-1-488,1-3 0,3-5 233,-3-3 1,3-6-1582,1-1 754,-5-6-329,4 3 1436,-5-5 0,6-5 0,0-1 0</inkml:trace>
  <inkml:trace contextRef="#ctx0" brushRef="#br0" timeOffset="27">17999 9594 7990,'0'-12'0,"0"6"703,0-4 1,0 7 310,0-5-326,5 6 1,0 3-207,3 11 0,2 0 3,-2 7 1,-2 0-198,2 4 0,-1 5-62,5 3 0,0-2-104,4 1 0,-4-3 78,4 3 1,1-4-224,2 0 1,3 2 113,1-1 0,-4-4-235,0-4 1,-1-4-11,1 4 0,-3-6-53,-4-2 0,-2 1-218,-3-5 0,2 0-444,-5 0-1205,0-4 900,-4 2 464,0-5 1,-5 0 709,-3 0 0,-7 0 0,-3 0 0</inkml:trace>
  <inkml:trace contextRef="#ctx0" brushRef="#br0" timeOffset="28">17908 9936 7943,'0'-6'0,"1"1"540,3 5 1,-1 0-147,4 0 1,2 0 145,6 0 1,0-2-121,8-1 0,-1 1-296,8-1 0,0 0-70,0-1 1,3 2-181,-3-6 1,0 6-879,0-2 1,-3-1 599,3 1 1,-6-4 403,-1 4 0,0-4 0,-5 1 0</inkml:trace>
  <inkml:trace contextRef="#ctx0" brushRef="#br0" timeOffset="29">18502 9628 7929,'0'-12'1324,"0"1"-553,0 5-444,0 1 0,0 6 77,0 3 0,0 3-164,0 8 1,0 4-1,0 8 1,0-1-104,0 4 0,0 0 82,0 5 1,0-1-272,0 0 1,1-1 135,3-2 1,-2-3-262,6-6 1,-4-3-52,3 0 1,-3-8-126,4 0 1,-6-6 106,2 3 0,-1-6-551,1 2-1355,-3-3 1094,4-6 1058,-10-1 0,-2-11 0,-4 0 0</inkml:trace>
  <inkml:trace contextRef="#ctx0" brushRef="#br0" timeOffset="30">18456 9639 7929,'0'-6'161,"0"-4"1,1 7 97,3-4 0,-1 4 434,4-1 0,-3 3-165,4 1 0,1 5-162,6 3 0,3 6-12,4 1 0,1 5-81,0-1 1,0 4-253,0 4 1,4-3 31,-1 2 1,1-1-106,-4-3 0,-1-3-102,1 0 1,-1-5 97,-3 2 0,-1-4-153,-3 0 0,-2-2 55,2-3 0,-6 2-399,-2-5 97,-4 0-1161,2-4 863,-5 0 0,-5 0 754,-3 0 0,-2-5 0,-1-1 0</inkml:trace>
  <inkml:trace contextRef="#ctx0" brushRef="#br0" timeOffset="31">18856 9582 7906,'0'-6'0,"0"-4"0,0 7 460,0-5 820,5 6-542,-4-3 1,6 5 173,-4 0-519,-1 0 1,3 6-177,-5 6 1,0 0 64,0 7 1,0 4-87,0 4 1,0 1-28,0-2 0,1 2-223,3 3 1,-3 0 135,3-4 0,-2 4-303,2-5 1,-3 0 113,3-7 0,1 1-363,-1-5 1,4 0-80,-4-3 0,1-6-1152,-2-2 1057,-1 2 644,8-4 0,-4 3 0,6-5 0</inkml:trace>
  <inkml:trace contextRef="#ctx0" brushRef="#br0" timeOffset="32">19415 9571 7899,'0'-7'0,"0"1"0,0 2 0,0 3 0,0-5 0,0 2 831,0 2 1,-5-3-243,-2 5 1,-3 0-219,-2 0 0,-4 0-141,-3 0 0,-3 5-82,-1 3 1,-3 4 81,-1 3 0,-3 1-61,3 3 0,-4 4-5,5 0 0,-1 0-112,4 3 1,6 2 50,1-1 0,7 0-170,2-4 0,4-1-55,-1 1 0,10 0 95,5 0 0,3-4-26,9 0 0,1-4 105,6 4 1,3-6-89,-2-2 1,2-1 66,1-6 1,-4 0-48,1-4 0,-2 0-10,2 0 0,-2 0 0,-3 0 0,-5 0-85,2 0 0,-8-1 67,0-3 1,-2-1-34,-2-3 1,-3-1 49,-1 6 1,-4-6 65,1 1 1,-3 2-102,-1-2 141,0 1 1,-1-5-40,-3 1 1,-2 4 20,-6 4 0,-1-2-48,-2 1 0,-3 0 12,-4 4 0,-1 0-142,0 0 1,-1 0 130,-3 0 1,3 0-535,-3 0 1,5 1-47,2 3 0,4-3-252,5 3 0,3 1-271,0-1 81,6 0 1008,-3-4 0,15 5 0,3 1 0</inkml:trace>
  <inkml:trace contextRef="#ctx0" brushRef="#br0" timeOffset="33">19701 9673 7931,'0'-11'0,"0"0"0,1-1 938,3 1-79,-3-1-233,9 1 1,-8 3 336,2 1-468,-3 4 1,0-2-265,3 5 1,-3 1-126,3 3 0,-3 3 61,-1 4 0,0 2 52,0 2 1,0 3-184,0 4 0,0 1 101,0 0 0,0 1-289,0 3 0,0-3-20,0 3 1,0-3-93,0-1 1,2-1 119,1 1 0,-1-5 18,1-3 0,2-2 102,-1-2 1,1 0-10,-1-4 0,-1 2 27,4-5 1,-3 0-28,4-4 0,-1 0 135,5 0 1,4 0-100,3 0 0,3 0-127,1 0 1,3 0-46,1 0 1,1-2-240,-1-1 0,-5 0-298,1-5 1,-1 5 303,-7-5 1,0 4-145,-3-3 1,-6 3-315,-2-4 860,-3 1 0,-11-10 0,-3-1 0</inkml:trace>
  <inkml:trace contextRef="#ctx0" brushRef="#br0" timeOffset="34">19667 9856 7931,'11'-4'667,"1"1"0,3-2-187,0 1 1,5 2-99,-1-1 0,3-2-267,1 1 0,3-4 83,1 4 1,4-5-140,-5 2 1,0 2-273,-7 1 1,1-2-1112,-5-2 274,0 3 1,-8-5 78,-3 2 971,-3 3 0,-1-5 0,0 4 0</inkml:trace>
  <inkml:trace contextRef="#ctx0" brushRef="#br0" timeOffset="35">19632 9582 7931,'12'0'-164,"-1"-4"463,1 0 1,5-3 49,6 3 0,1-4-117,7 5 0,2-2 105,1 1 0,8 2-83,-4-1 1,0-2 54,0 1 0,-3 0-76,-5 4 1,2 0-170,-6 0 0,1 0 117,-4 0 1,-4 0-142,0 0 1,-5 0 87,1 0 106,-2 0-203,-2 5 0,-1 1 37,-2 6 0,-3-1 41,-5 1 1,0 4-9,0 3 0,0-1-46,0 1 0,0 4 26,0 4 0,0 3-107,0-3 1,0 3 64,0-3 0,0 3-106,0-3 1,1-1 38,3-3 1,-3-4 66,3 0 1,-1-6-329,1-2 68,-3 1-860,4-6 416,-5 1-983,0-2 0,0-14 230,0-3 1418,-5-2 0,-2 3 0,-4 0 0</inkml:trace>
  <inkml:trace contextRef="#ctx0" brushRef="#br0" timeOffset="36">20215 9559 7906,'11'-11'103,"1"-1"1,0 2 195,4 3 0,-2-2 390,5 5 1,-2-4-196,2 5 0,3-5 49,-3 4 0,3 0-230,1 4 1,-1 0-97,1 0 0,0 4-98,0 0 1,-5 5 97,-3-2 0,-2 4-210,-2 0 1,-3 2-3,-1 2 1,-4-2-79,1 2 0,-4 1-17,-4 0 0,-3 3-45,-4-4 0,-2 5-69,-2-1 0,-3-1 79,-5 1 0,1-4-31,-1 4 1,0 0 83,0 4 1,2-4 26,1 0 0,0-4 39,5 4 1,1-5 78,6 2 0,3-4 218,5 0-197,0-1 105,0 1 1,7-2-42,4-3 1,2-2-26,6-5 0,0 2-47,4 1 0,1-1-183,2 2 0,-1-3-210,1-1 1,0-4-292,0 0 0,-3-3-439,0 3 0,0-5 414,-4 1 0,2 2 623,2-2 0,0-4 0,0-6 0</inkml:trace>
  <inkml:trace contextRef="#ctx0" brushRef="#br0" timeOffset="37">20934 9582 7882,'0'-11'-235,"0"-1"1300,0 1-656,0-1 1,-3 5 114,-1-1 0,-1 6-153,1-2 1,1 3-110,-4 1 0,-1 0-70,-3 0 1,-1 0-87,1 0 1,-4 3 85,-1 1 1,-4 4 35,1-4 0,-2 4-117,-2 0 1,5-2 68,3 2 0,2-2-204,2 2 0,0 2 23,4-2 1,2-2-132,5 2 116,0-1 1,1 5 46,3-1 0,7 1-57,8-1 0,7 0 49,0 1 0,6 1-50,-1 2 1,-2-2 64,1 2 0,-4-3-122,0 0 1,-2 1 64,-1 2 1,-5-3-81,-3 4 1,0-4 42,-3 0 1,0-1 30,-8 1 0,0-1 26,-4 0 1,0 1-20,0-1 0,-5-1 66,-3-2 1,-7 2-57,-4-2 1,-4-2 46,-3 2 1,0-4-36,-4 3 1,1-4-512,-2 1 0,3-3-51,5-1 0,6 0-271,1 0 0,4 0-1247,0 0 2076,6 0 0,-4 0 0,3 0 0</inkml:trace>
  <inkml:trace contextRef="#ctx0" brushRef="#br0" timeOffset="38">21209 9262 7993,'-6'-11'932,"5"-1"1,-4 5-627,5-1 64,-5 6 1,4-5 966,-3 4-355,-2 1 12,4-3-839,-3 5 1,7 0 38,1 0 0,0 5 87,5 3 0,-1 3-41,5 5 0,3-2 39,0 5 1,1 1-97,0 7 1,-2-2 14,5 5 0,-4-4-77,4 0 0,0 6 34,4-1 1,0 5-154,0-1 0,-4-2 119,0 1 0,-5 4-212,1-4 0,0 3 55,-4-3 1,2 1-60,-9-1 1,0 0-64,-4 0 0,0-3-19,0-1 0,-5-3-58,-3 3 0,-3-4 123,-5 0 0,-1-2-734,-6-1 1,0-1 341,0-3 0,-1-1-906,-3-3 1,-2-2 1409,-5 2 0,-5-2 0,-2-2 0</inkml:trace>
  <inkml:trace contextRef="#ctx0" brushRef="#br0" timeOffset="39">3803 11272 8032,'6'-1'-943,"0"-1"2031,-1-2 55,-4 0-25,4 4-523,-5 0-351,-5 5 1,-3 1-84,-7 6 0,-3 4 69,-5 3 0,-3 3 14,-1 1 0,-8 0-58,0-1 0,-7 5-132,1 0 1,-3-1 118,3-3 0,-3 0-151,6 0 1,0-2 21,4-1 1,5 0 69,2-5 1,4-1-11,4-6 1,7 1 145,4-6-295,5 1 1,0-4 19,6 0 0,5 0 87,7 0 1,3 0 42,5 0 0,1 0 8,3 0 0,-2-4 67,6 1 0,-2-1-89,1 4 1,2 0 48,-5 0 0,3-4-28,-3 0 1,-1 0-134,-3 4 0,-1 0 89,-3 0 1,-3 0-344,-4 0 0,-5 2-414,1 1-419,-6-1-885,4 3 1410,-6-5 0,-6 4-795,-1-1 1,-5 1 1377,-3-4 0,-3 5 0,-4 2 0</inkml:trace>
  <inkml:trace contextRef="#ctx0" brushRef="#br0" timeOffset="40">3129 11912 8060,'2'-6'439,"1"2"1362,-1 3-1205,8 1 0,-4 0 224,6 0 1,0 0-346,3 0 1,2 0-39,2 0 0,3 1-83,-3 3 1,6-2 1,2 6 1,1-2-309,-2 2 0,-2-2 152,3-2 0,1-3-280,-1 3 0,3-3 124,-3-1 1,-1 0-586,-3 0 1,0 0 268,0 0 0,-5 0-338,-3 0 0,-6-1-179,-2-3 789,-4 3 0,-3-4 0,-6 5 0</inkml:trace>
  <inkml:trace contextRef="#ctx0" brushRef="#br0" timeOffset="41">4454 11272 8013,'-5'-11'397,"4"0"-120,-4 4 0,5 1 585,0 2-252,0 3-335,0-4 0,1 5-33,3 0 1,-2 1 72,6 3 1,-6 2-88,2 6 0,1 0 54,-1 3 1,0 3-120,-4 5 1,4 1-134,0 3 1,-1-3-194,-3 3 0,-3 1 126,-1-2 0,-1 0-108,1-7 0,3 1 60,-3-5 0,3 0 142,1-3-94,0-1 245,0-4 17,0 3 205,0-9-133,0 4-343,5-15 0,-3 2 130,6-7 0,-1 4-138,5 3 0,-1-2 63,1 2 0,3-1-100,0 2 1,4 0 61,-4 4 0,6 1-15,-2-1 1,2 1 141,2 2 1,1 0-98,3 0 0,-3 4 185,3 0 1,-5 5-93,-2-2 1,1 3 46,-2 2 0,-2 3-84,-2 0 0,-2 1 63,-2-5 1,-3 4-72,-1 0 0,-4 6-108,1-2 1,-4-1-70,-4 1 0,-3-4 42,-4 4 0,-6-1 56,-2 1 1,-1-2 17,1-1 1,-6-4 83,2 4 1,-2-5-85,2-3 0,-4 1 13,0-6 0,1 1-54,3-4 1,0 0-125,0 0 1,0 0-662,1 0 1,4-5 382,3-3 1,-1-2-2283,5-1 2737,-3-1 0,8-4 0,-6-2 0</inkml:trace>
  <inkml:trace contextRef="#ctx0" brushRef="#br0" timeOffset="42">4488 11250 8043,'-11'-4'383,"0"0"747,4 0-607,-3 4 0,9-1 174,-3-3-381,3 3 1,2-4-72,3 5 1,2 0 12,6 0 1,0-2-14,3-1 1,5 1-50,6-1 1,0-3-89,4 3 1,0-5 95,5 4 1,-1-1-159,0 1 1,4-1 71,0-2 1,0-2-112,-3 5 0,-5-1 91,1 1 0,-6 3-733,2-3 1,-8-1-1024,-4 1-682,-7 0 2340,-3 4 0,-10 5 0,-2 2 0</inkml:trace>
  <inkml:trace contextRef="#ctx0" brushRef="#br0" timeOffset="43">5950 11398 8084,'0'-6'-42,"0"-4"334,0 8 445,0-8-178,0 9 473,0-4-295,0 5 0,0 5-427,0 2 1,0 5-30,0 3 0,4 3-71,0 5 1,1 3 53,-1 1 1,-3 5-246,3-2 0,-2 3 144,2 1 0,-3-3-286,3-1 1,-2-4 97,-2 0 1,0-2-195,0-1 1,3-5 134,1-3 1,0-2-319,-4-2-215,0 1 241,5-6-1234,-4-1 1152,4-5 1,-5-1-504,0-3 0,0 2 62,0-6 899,0 0 0,-5-8 0,-1-2 0</inkml:trace>
  <inkml:trace contextRef="#ctx0" brushRef="#br0" timeOffset="44">5825 11421 8077,'3'-12'-138,"1"1"0,5 0 138,-1-1 0,3 1 761,4-1 1,3 1-235,5-1 0,1 1 63,3 0 1,-2 1-163,6 2 0,-5 2-184,5 2 0,-6 2-161,2-1 1,-3 3 110,-1 3 0,-2 0-121,-2 5 1,2 3 121,-6 4 1,-1 4-311,-7-3 1,-2 0 81,-5-1 0,0 3-244,0 5 1,-2-4 94,-6 0 0,-1-4-50,-10 4 0,4-5-5,-4 1 0,0-2 141,-4-2 0,0 0-232,1-4 1,-1 0 77,0-4 0,4-1-1140,0 1 539,5-1-26,2-7 877,7-2 0,10-9 0,2-2 0</inkml:trace>
  <inkml:trace contextRef="#ctx0" brushRef="#br0" timeOffset="45">6533 11375 8054,'-7'-11'1138,"-3"4"0,9 1 77,-3 2-165,3 3-671,1 6 0,0 6-127,0 9 0,0 2-20,0 1 0,0 1-175,0 7 0,0-5 72,0 5 1,0-4-58,0 3 0,0-5-159,0 2 1,0-3 28,0-1 1,0-1-258,0-3 233,0 2 1,0-8 107,0 2 3,0-2-62,0-7 218,0-1 209,0-5-332,5-5 0,-2 4-6,4-3 0,5-1-82,3 1 1,5-1 72,-1 1 1,-1 2-65,1-6 1,0 6 7,4-2 0,0-1-11,-1 1 1,0 0-57,-3 4 0,1-4 86,-4 0 1,-1 1-324,-4 3 1,-3-4-150,-1 0-1002,-4 0 1019,2 4 0,-10-1-708,-3-3 1,2 3 102,-2-3 1050,1-2 0,-5-1 0,1-4 0</inkml:trace>
  <inkml:trace contextRef="#ctx0" brushRef="#br0" timeOffset="46">6430 11615 8093,'11'-6'0,"-3"-1"0,0 4 0,-1 1 853,5-2 0,0 2 79,4-2 0,1 3-287,6-3 0,1-1-234,3 1 1,-3-1-176,3 1 0,-1 3-234,-3-3 0,3-1 123,-7 1 0,-3 0-174,-1 4 0,2-1 128,-2-3 1,-4 3-983,-3-3 0,-5 2-2329,0-2 1542,-1 3 1690,-2-4 0,-10 0 0,-3-2 0</inkml:trace>
  <inkml:trace contextRef="#ctx0" brushRef="#br0" timeOffset="47">6464 11352 8073,'0'-11'368,"0"-1"194,5 6 1,2-3-5,4 5 0,2-3-177,2 3 1,3 0 246,5 4 1,3-5-191,1-2 1,3 1-253,-3 3 1,5-2 61,-2 1 1,-2-1-483,-1 1 1,-3 3-235,-1-3 0,-4-1 381,0 1 0,-5 0-1317,1 4 1,1 0 1403,0 0 0,-6-5 0,-5-1 0</inkml:trace>
  <inkml:trace contextRef="#ctx0" brushRef="#br0" timeOffset="48">7161 11398 7951,'-5'-6'554,"-2"1"0,-4 5 184,0 0 0,-1 0-220,1 0 0,3 5-70,1 2 0,-1 7-99,-3 1 0,-1 6-100,1-2 0,3 6-71,0 2 0,6 1 44,-2-2 0,3 0-82,1 4 1,1-4 81,3 0 0,6-2-293,5-1 0,4-5-20,-3-3 1,4-2-116,-1-2 1,2-3 35,2 0 0,0-6 61,0 2 0,4-4-4,-1-4 1,5-6 73,-5-5 1,5-2-2,-5 2 1,1-2 12,-4-2 0,-1-2 51,-3 2 0,-3-4-39,-4-4 0,-2 2 66,-3-5 1,-2 0-122,-5 0 0,-6-3-131,-5 2 0,-7 2-15,-9-1 0,-2 6 53,-5 1 1,-2 9-184,-2 6 1,-2 6 60,-6-2 1,5 8-1458,3 3 1621,8 9 1,2 1 0,5 6-1</inkml:trace>
  <inkml:trace contextRef="#ctx0" brushRef="#br0" timeOffset="49">7652 11341 7976,'0'-12'518,"0"5"-41,0-1 414,0 6-542,0-3 0,0 6 69,0 3 0,1 0-73,3 7 1,-3 3 18,3 9 1,1 1-79,-1 3 1,1 0-48,-1 4 1,-3 2-213,3-3 0,-1 0 93,0 0 0,-1-1-174,1 2 1,2-3 68,-1-6 1,1 0-253,-1-3 1,-3-3 15,3-4-750,3-1-887,-6 1 898,4-6-292,-5-1 1,0-14 1251,0-2 0,0-8 0,0 1 0</inkml:trace>
  <inkml:trace contextRef="#ctx0" brushRef="#br0" timeOffset="50">7618 11364 8042,'6'-12'136,"4"1"1,-3 1 496,4 2 1,2-2-144,2 2 0,-1 0-8,5 0 1,0-2-184,4 2 0,0 3-39,-1 1 0,1-1 43,0 1 0,4 1-1,-1 3 1,1 3-434,-4 1 1,-4 5 165,0-1 1,-5 3-190,1 4 0,-3-2 109,-5 2 1,-2 3-41,-5 1 0,-5-1-16,-2 1 0,-10 0-47,-6 4 0,-1-4-39,-6 0 1,3-5-47,-3 1 0,4-2-26,0-2 0,1-5-194,3-2 1,0-3-1179,3-1 605,3 0 1026,9 0 0,2-5 0,5-1 0</inkml:trace>
  <inkml:trace contextRef="#ctx0" brushRef="#br0" timeOffset="51">8257 11329 7981,'0'-7'0,"0"-1"0,0 6 717,0-3 665,0 5 1,-1 5-979,-3 2 0,3 5-106,-3 3 0,3 4-69,1 8 0,0-2-13,0 6 1,0-5 13,0 5 1,0-2-178,0 1 0,0-1 110,0-2 0,0-3-252,0 3 1,0-3 89,0-1 1,0-5-167,0-3 1,0-3 109,0 0 1,0-4-118,0-1 197,0-4 11,0 2 307,0-5-298,5-5 1,-3 3 24,6-1 1,0 1-19,3 2 1,1-3-84,-1-1 1,5-1 16,3 1 1,-1 3-9,1-3 0,-1-1-169,1 1 1,3 0 128,-3 4 0,-2 0-156,3 0 1,-7 0 36,3 0 0,-4 0-663,0 0 1,-2-1-220,-2-3-1039,2 3 2102,-9-4 0,4 0 0,-5-2 0</inkml:trace>
  <inkml:trace contextRef="#ctx0" brushRef="#br0" timeOffset="52">8714 11352 7954,'-6'-21'288,"2"2"0,3 6 49,1 5-136,0 6 1275,0-8-949,0 8 1,0-1-66,0 6 0,0 5-136,0 7 0,0 4 51,0 8 1,0-2-114,0 6 0,0-2-42,0 1 0,0 2-101,0-5 1,0 3 100,0-3 0,0 0-246,0-5 0,0 1 98,0 0 0,0-1-72,0-3 0,0-3-56,0-4-149,0-6 172,0 4 116,5-9-104,-4 4 58,9-5 1,-7 0-81,4 0 91,1 0 0,3 0-27,1 0 0,0 0-32,4 0 0,-4-1-17,4-3 0,1 3-80,2-3 0,-1 2 112,1-2 1,-1 3-237,1-3 0,1-1 70,-4 1 0,3-1-211,-4 1 1,4 3 106,-4-3 1,-3-1-382,-5 1 1,-1-1-231,2 1-435,-3 3 217,-5-9 1,-5 5 1092,-3-3 0,-2-2 0,-1 4 0</inkml:trace>
  <inkml:trace contextRef="#ctx0" brushRef="#br0" timeOffset="53">8657 11569 7987,'0'-7'397,"0"-1"230,5 6 0,1-5 22,6 3 0,-3 3-201,2-3 0,-1 3-90,9 1 0,-1-1-75,1-3 0,3 3-171,-3-3 0,2 3-53,2 1 0,-1 0-143,-3 0 0,-1 0-695,-3 0 1,-3 0 171,4 0-594,-4 0 416,0 0 785,-6 0 0,-6-5 0,-6-2 0</inkml:trace>
  <inkml:trace contextRef="#ctx0" brushRef="#br0" timeOffset="54">8566 11295 7996,'11'-6'0,"2"-3"517,2 5 1,3-1-78,5 1 0,1-1-214,2-2 1,-2-2 186,3 5 0,1-4 215,-1 5 1,1-3-349,-2 3 0,-2 1-40,3-1 1,-3 1-1033,-1 2 1,-5 0 546,-3 0 1,-2 0 244,-2 0 0,0 0 0,1 0 0</inkml:trace>
  <inkml:trace contextRef="#ctx0" brushRef="#br0" timeOffset="55">9342 11752 10130,'7'0'1568,"-1"-1"-653,-2-3-196,-3 3-113,4-4-105,0 5-330,-4 0-92,5 0-787,-6 0 1,-4 1-1896,0 3 2603,0-3 0,-1 9 0,-1-4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2T13:59:38.74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10652 11047 6610,'5'-6'-584,"-3"1"847,3 0 627,0 4-402,-4-9 0,5 8 211,-2-1-463,-3-4 0,4 5 188,-5-6-234,0 6 0,4-4 362,0 2 22,-1 2-500,-3-3 0,0 4-298,0-3-71,0 3 259,0-4 0,-1 5-60,-3 0 1,2 4-24,-6 0 1,5 4-97,-5 0 197,1 2 1,-5 3-17,1 2 1,1-3-4,2 3 0,-2-1 15,3 1 0,-3-1 11,-1 5 0,-1-1 5,1 5 0,1 0 40,2-1 0,-2 1-37,3-1 1,1 5 0,-2-1 1,6 0 54,-2-3 1,3-1 10,1 1 0,0-2-28,0-2 0,0 2-13,0-2 0,0-1-41,0 1 1,3-6 35,1 2 1,4 2-5,-5-2 0,6 0-40,-1-4 1,-2 0-36,1 1 114,1 4 1,3-3 3,1 2 1,-5-7 195,1 0-204,-1-1 327,4 5-265,1-1 1,-5-1-26,1-2 1,-6-2 209,2-2-142,2-3 0,-3 5-4,4-2-17,-4-3-192,2 4 1,-1-4 101,-1 3-246,1-3 190,-4 4 0,1-5-1635,3 0-195,-3 0 1843,4 0 0,-5 0 0</inkml:trace>
  <inkml:trace contextRef="#ctx0" brushRef="#br0" timeOffset="1">10991 11216 7890,'-5'-6'-727,"3"-4"1722,-3 9-436,5-4-338,0 5 0,0 5-74,0 2 0,0 7 46,0 1 0,0 5-166,0-1 1,0 2 62,0 2 1,0 0 38,0-1 0,0 1-56,0-1 0,0 1-144,0-1 0,0 3 63,0-2 0,0 1-92,0-9 0,0 0-339,0-4 1,0 1-1,0-1-287,0 0 148,0-5 212,0 4 84,0-8 282,0 3 0,0-30 0,0-7 0</inkml:trace>
  <inkml:trace contextRef="#ctx0" brushRef="#br0" timeOffset="2">10979 11318 7890,'-11'-5'-1887,"5"2"3438,2-4-434,-2 4-766,5-2 1,-3 5-185,8 0 1,-2 0 0,6 0 0,-1 5 3,4 3 1,1 2-1,-1 1 1,2 2 18,2 2 0,-2-1-99,6 4 0,-5-2-163,1 2 1,1-3 74,-1 4 0,5 0-29,-1 4 1,-1-5 72,1 1 0,-6-5-111,2 1 41,3 3 1,-5-7 18,2 0 1,-4-3 83,-4-5 1,0-1 292,-4 1-39,-1-1 0,3-4 6,-5-1 0,0 0 45,0-4 0,-2-1-125,-1-3 0,1 0-278,-1-1 0,1-4 4,2-3 1,0-2 0,0-2 1,0 1-75,0-1 1,0 1-282,0-1 0,0 0-33,0 1 0,0 1 154,0 2 1,0-3-16,0 4 1,2 1 131,1 2 1,-1 6-11,1 2 1,-1 3-226,-2-3-166,0 4-204,0-2-46,0 5 0,10 15 0,2 4 1</inkml:trace>
  <inkml:trace contextRef="#ctx0" brushRef="#br0" timeOffset="3">11747 11250 7921,'6'-11'-648,"-1"5"0,-5-1 2186,0 4-1042,0 1 0,-5-3-150,-2 5 0,-3 0-207,-2 0 1,1 4 50,0 0 0,-1 5 0,1-2 0,-4 1-11,0 3 0,-1-2-28,1 6 1,2-1-42,-2 1 1,-1 1-129,1 3 0,0 2-117,3-2 1,5-1 103,-1 0 0,6 1-117,-2 4 1,3-1-5,1 1 1,0-4-85,0-1 1,1-4 45,3 1 0,2-2-19,5-2 0,2-1 89,2-2 1,-1 0-14,5-4 0,-4 0 170,3-4 1,-3-1-78,4-3 0,0 1 119,4-4 1,-5-1-63,1-3 0,-5 0-18,1 0 1,1-5 99,-1 1 0,-1-3 163,-6 3 1,2-5-171,-3 1 1,-2-3-49,-1 0 0,-3-1-139,-1 1 1,-1-1 129,-3 1 1,-2-3-4,-5 2 0,-2-1-310,-2 9 0,-1 0-438,-3 4 1,-5 1 267,5 2 0,-4 3-141,4 5 0,3 0 589,1 0 0,17 30 0,6 8 0</inkml:trace>
  <inkml:trace contextRef="#ctx0" brushRef="#br0" timeOffset="4">12198 11194 9416,'0'11'393,"0"2"-270,0 2 1,1-1-101,3 4 0,-3 1 116,3 4 1,-1-1-118,0 1 1,-1-1 16,1 1 1,3-4-29,-3 0 0,1-2 40,-4 2 0,4-3-5,0-4 0,-1-1-11,-3 0 0,0-3 11,0-1-556,0-4 180,0 2-1018,0-5 1109,0-5 1,0-2-3,0-4 241,-5 0 0,-6-36 0,-7-8 0</inkml:trace>
  <inkml:trace contextRef="#ctx0" brushRef="#br0" timeOffset="5">12006 11216 7965,'-6'-5'831,"1"4"102,5-4-188,0 0-523,0 4 1,5-4 9,3 5 1,2 0 29,1 0 1,4 0-35,0 0 0,5 0-1,-1 0 1,3 0-62,5 0 0,-2 0 0,5 0 1,0-1-196,4-3 1,2 1 41,-2-4 0,2 3-30,-5-3 1,-4 3 71,-1-4 0,-3 6-235,-4-2-115,-3 3-53,-10 1-363,-1 0-12,-15 0 1,-1 0 223,-8 0 499,-2 5 0,-12-4 0,-8 4 0</inkml:trace>
  <inkml:trace contextRef="#ctx0" brushRef="#br0" timeOffset="6">13033 11104 7922,'0'-8'0,"0"1"-27,0-1 0,-4-3 38,1-1 0,-1 5 221,4-1-194,0 1 0,0-1 673,0 1-185,0 4 108,0-7-396,0 9-332,0-4 282,0 5-193,0 5 0,0 3 98,0 7 1,0 2-178,0 6 1,0-1 77,0 1 0,1 4 27,3 4 1,-3 0 67,3-1 1,-3 3-20,-1-3 1,0 2-117,0 2 0,0-1 60,0-3 0,1 1-18,3-4 1,-3-5 13,3-3 1,-3-5-24,-1 1-176,0-3 0,2-5-93,1-4-312,-1-1 358,3-2 1,-5-2 127,0-1 0,0-4-356,0-4 0,0 0-1064,0-1 1528,0-4 0,-2-16 0,-1-9 0,0-4 0,-1-1 0</inkml:trace>
  <inkml:trace contextRef="#ctx0" brushRef="#br0" timeOffset="7">12977 11013 7922,'0'-7'-875,"0"-1"1,1 6 2076,3-2 0,2-1-480,5 1 1,1-3-469,-1 3 1,5 0-27,3 4 0,2 0-194,2 0 0,1 0 29,2 0 0,-2 0 17,2 0 0,2 4-133,-2 0 0,-1 4-91,-6 0 1,1-2-16,-5 2 1,-1-1 64,-7 5 0,-2-1 23,-5 0 0,0 0 32,0 1 1,-5-1 180,-2 0 0,-8 1-84,-4-1 0,-6 0-33,-1 0 1,-4 1 9,3-1 0,-4 0 11,1 1 1,2-5-70,2 1 0,-2-2-147,2 1 0,3 2-364,5-5 0,4 0-89,-1-4-372,2 0 1,7 1 166,2 3 828,3-3 0,46-6 0,11-8 0</inkml:trace>
  <inkml:trace contextRef="#ctx0" brushRef="#br0" timeOffset="8">13518 10833 8080,'-6'-6'200,"1"1"0,4 3 984,-3-2-681,3 3-14,-4-4 0,5 5-245,0 0 1,5 4-1,2 0 0,0 5 14,0-2 1,2 7-1,6 1 0,-2 5-33,2-1 0,2 0-42,2 3 0,-2-1-273,2 10 0,0-1 101,4 3 1,-5 1-331,1 0 0,-5 4 162,1-1 1,-6 6 21,-2-2 1,-4-2 74,1-1 0,-4 1 50,-4-2 1,-2 1-26,-6-4 0,-3 0-115,0 0 0,-5-4 119,1 0 0,-6-1 12,-1 1 1,3-3 29,5-4 1,-1-6-35,-4-2 1,6 2 9,2-2-4,7-5-692,-2-5 325,9-5 1,-3 0-426,8 0 809,2-5 0,15-27 0,3-10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50.59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5768 9422 8300,'-6'-11'0,"1"-1"140,-2 1 1,2 3 139,5 1 1,-5-1 31,-3-3 1,2 4 107,-2 4 1,0-3-110,-3 3 0,0-1-168,-1 4 1,1 1 113,-1 3 0,-3 2-206,0 6 0,-4 4 169,4 3 0,-4 4-255,3 4 1,-3 2 8,4 5 0,1 0 27,7 1 0,-2-4-126,5 4 0,0-5 40,4 4 1,1-1-59,3-6 1,2 0 29,6-4 0,4-6-18,3-1 1,3-5 103,1-3 1,0 0 120,-1-4 1,3-1-45,1-7 0,-2-2 166,3-6 1,1-4-152,-1-3 0,-1-3 111,-3-1 1,-1 0 14,-3 1 0,-3-1-44,-4 0 1,-2-4-281,-3 1 0,-2-5 158,-5 4 0,-5 0-581,-2 0 1,-7 4-103,-1 0 0,-10 3-315,3 9 0,-8-2-665,4 9 1638,-6 0 0,-2 9 0,-7 2 0</inkml:trace>
  <inkml:trace contextRef="#ctx0" brushRef="#br0" timeOffset="1">5551 9788 8300,'-8'7'607,"0"1"1,5-4-97,-5 3 1,5-3-40,0 4 1,1 3-18,2 4 0,5 4-24,3-3 1,2 4-451,2-1 0,3-1 126,0 1 1,5-1-182,-1 1 0,4-3 114,4-4 1,-3-1 15,3 0 0,1-4-53,-2-3 0,5-3 25,-5-1 1,5 0-177,-5 0 1,1-1 109,-4-3 1,0-1-980,0-3 0,-2-2 502,-2 2 1,1 2-1630,-4-2 2144,-1 1 0,1-5 0,2 1 0</inkml:trace>
  <inkml:trace contextRef="#ctx0" brushRef="#br0" timeOffset="2">6350 9731 8215,'-6'-18'217,"1"1"54,5 6 0,0 3 94,0 1 1,0 3 146,0-4 256,0 6 0,5-7-261,2 5 1,7 0-345,1 4 0,7 0-11,1 0 1,1 0-107,6 0 1,5 0-68,3 0 0,1 4 135,-1 0 0,-1 0-63,5-4 1,-4 0 18,4 0 0,-4 0-135,4 0 0,-4-2-48,4-1 0,-6 0-140,3-5 1,-4 5 155,-1-5 1,-3 4-112,-1-3 0,-4 3-276,0-4 0,-5 6 165,-2-2 1,-5 1-705,1-1 255,-2 3 202,-2-4 30,-5 5 757,-1 0 102,-5 0-61,0-5 0,-1 2-19,-3-4 0,3 3 6,-3-4 260,-2 1 0,1-5-172,-3 1 1,-1 3 813,5 1-361,1 4-180,3-2-412,0 0 0,6 4-199,5-3 0,2 7 9,6 0 1,4 5 148,4-4 1,-1 3-296,-3-3 1,4 4 78,-1-4 1,0-1-17,-7-3 0,1 4 78,-5 0 1,1 0 64,-5-4 1,-3 0 72,-1 0-67,-4 0 1,1 0-103,-8 0 0,-4 1 100,-7 3 0,-3-2-198,-5 6 1,-1 0 111,-2 3 0,3 1-736,0-1 1,5 2 327,7 2 1,1-2-2270,2 2 2691,3-3 0,10 0 0,1-1 0</inkml:trace>
  <inkml:trace contextRef="#ctx0" brushRef="#br0" timeOffset="3">8143 9342 8183,'-23'-23'0,"7"2"474,4 2 1,6 2 700,6 6 0,0 3-127,0 1-617,0 4 1,1-2-413,3 5 0,-1 6 106,4 6 0,-3 8 2,4 7 1,-5 10 72,5 1 1,-5 9-263,0 2 1,-1 1-88,-2-5 1,0 5-176,0-1 1,0-4 175,0-7 0,0-8 66,0-3 1,0-4 299,0-4 0,0-3-125,0-4 1,3-5-608,1 1 82,0-6 240,-4 3 0,0-10-250,0-2 0,0 0-597,0 0 0,0-5 1039,0-3 0,-5-10 0,-1 1 0</inkml:trace>
  <inkml:trace contextRef="#ctx0" brushRef="#br0" timeOffset="4">8029 9331 8183,'5'-18'659,"-4"2"0,11 3-146,-1-2 1,2 2-235,6-2 1,1 2 36,7 2 1,-3-1 147,2 1 0,2 1-238,-1 2 1,0 3-40,-4 5 1,-1 1-239,1 3 1,-1 2 99,-3 6 0,-4 3-96,-7 0 1,1 6-2,-6-2 0,0 2 30,-7 2 0,-7 1 71,-8 3 1,-8-3 25,-3 3 0,-5-3-150,-3-2 1,4 1-182,0 0 0,4-5-95,8-3 1,8-6-6,2-1-1070,3-1 1,4 0 1421,5-4 0,16-1 0,8-2 0</inkml:trace>
  <inkml:trace contextRef="#ctx0" brushRef="#br0" timeOffset="5">8714 9388 8057,'-5'-24'0,"-3"5"0,3 5 819,2 2 1,1 5-435,2-1 2638,0 6-1571,0-3-1017,0 0-969,0 3-443,0 7 1,4 3-634,0 7 1,4-2 269,-5-2 1340,6 6 0,-2 1 0,4 4 0</inkml:trace>
  <inkml:trace contextRef="#ctx0" brushRef="#br0" timeOffset="6">8760 9696 8064,'-7'0'5041,"2"0"-3076,5 0-1732,0 5 0,2-3-985,1 1 1,0 0 508,5 1 1,-5-2 242,5 6 0,0 0 0,3 3 0</inkml:trace>
  <inkml:trace contextRef="#ctx0" brushRef="#br0" timeOffset="7">9913 9491 8454,'-1'-8'100,"-3"1"1,3 3 204,-3-4 1,-1 4 602,1-3-575,0 4 0,3-2 549,-3 5-329,3-5-322,-4 4 0,5-3 24,0 8 0,0 3-137,0 9 1,4-2-101,0 5 0,3 0 88,-3 3 0,4 5-281,-4 0 0,3-2 67,-3-6 0,4 1-37,-5-4 0,1 3 30,-4-4-213,5 0 252,-4-3 24,5-6 335,-1-1-283,-4-5 1,5-1 293,-2-3 0,-3 0-68,3-7 0,1 2-16,-1-6 1,5-3-149,-1-1 1,2-3 12,1-1 1,1 1-1,-1-1 0,-1 5-172,-2 3 1,2 2-23,-3 2 0,0 3 60,0 0-43,1 6 0,3-3 88,1 5 1,-4 1-12,-1 3 0,1 3 1,3 9 0,1-2 5,-1 5 1,0 0-238,1 4 1,-1-1 73,1 1 0,-1 0-365,1 0 1,-5-5 179,1-3 0,-6-2-1123,2-2 960,2 0 0,-4-3 530,2 0 0,-3-1 0,-1 5 0</inkml:trace>
  <inkml:trace contextRef="#ctx0" brushRef="#br0" timeOffset="8">10975 9377 8132,'-6'-18'209,"-4"1"1,9 6 434,-3-1 1,3 1-148,1 0 0,0 3 104,0 0 737,0 6-899,0-3 1,0 6-362,0 3 0,0 3 124,0 9 1,0 3-87,0 7 1,3 0 11,1 4 1,0-3-138,-4 3 0,0-3-239,0 3 0,0 0 136,0 0 1,0 2-195,0-6 1,0 1 136,0-4 0,1-2 140,3-1 0,-1 0-14,4-5 1,1-1 311,3-6 1,6 0-58,2-4 1,-1 0-50,1-4 0,3 0-304,5 0 0,0-5 162,-4-3 0,-1 2-1034,1-2 0,-1 1 504,-3-5 0,-3 1-2235,-4 0 2744,-6-1 0,-1-4 0,-5-2 0</inkml:trace>
  <inkml:trace contextRef="#ctx0" brushRef="#br0" timeOffset="9">10964 9628 8132,'-6'-5'1190,"2"3"-1031,8-1 1,2-2 95,5 1 0,2 0 132,2 4 0,3-4-103,5 0 0,1 1-308,3 3 1,-2-2 111,6-2 0,-6 3-469,2-3 1,-3-1-151,-1 1 1,-6-3-1209,-1 3 1739,-4 0 0,0-1 0,-1-1 0</inkml:trace>
  <inkml:trace contextRef="#ctx0" brushRef="#br0" timeOffset="10">10964 9399 8132,'-6'-17'0,"-3"0"0,5 6 0,0-1 567,4 1 1,7 1-38,4 2 1,2-1-136,6 5 0,1-3-210,7 3 1,2 0-140,5 4 1,0-4-14,1 1 1,-5-1 152,1 4 0,-6 1-66,2 3 0,-1-2-5,-3 6 1,2 0-11,-6 3 0,-1 2 28,1 2 0,-4 3 146,5 5 1,-7 3-65,3 1 1,-4 1-27,0-2 1,0-1-237,4 1 1,-4 0 146,4 0 1,-4-3-170,0 0 1,-1-2 46,1-5 1,-1-1 52,0-4 1,0-3 53,-4 0 778,3-6-385,-3 3 0,0-11 16,1-6 0,-6 0-132,2-7 0,-2 0-12,-2-4 0,0-1-277,0-3 1,0-2 117,0-5 1,0-4-354,0-1 0,3-4 137,1 1 0,5-1-287,-1 1 0,-2 6-189,2 9 1,-5 2-1246,5 9-1257,-5 1 2188,7 9 1,-5 6-522,2 7 0,2 9 1336,-5 3 0,5 7 0,-3 3 0</inkml:trace>
  <inkml:trace contextRef="#ctx0" brushRef="#br0" timeOffset="11">11992 9399 8196,'-6'-11'860,"-5"0"1291,10-1-660,-4 1-529,5 4-84,0 2-632,0 15 1,0 2-126,0 7 0,0 2 73,0-2 0,0 7-181,0 1 0,0-1-4,0-3 1,0 1-152,0 3 0,5-7 51,3 3 0,2-8 52,1 0 0,1-2-43,-1-2 1,2 0 124,2-4 0,-1-2-426,5-5 1,0 0 153,4 0 1,-4 0-686,0 0 1,-4-5 47,4-2 0,-5-4-197,1 0 0,-3 2-128,-4-2 1191,-3 7 0,-5-16 0,0 7 0</inkml:trace>
  <inkml:trace contextRef="#ctx0" brushRef="#br0" timeOffset="12">11923 9536 8196,'-22'0'297,"4"-5"0,6 3 23,9-6 1,1 4-109,2-3 0,2 4 211,1-1 1,9 3-80,7 1 1,4 0-367,3 0 0,3 0-137,6 0 1,-1 0-332,0 0 0,-3 0-276,-1 0 0,-6 0-6,-1 0-36,0 0 808,-10 0 0,3-5 0,-4-1 0</inkml:trace>
  <inkml:trace contextRef="#ctx0" brushRef="#br0" timeOffset="13">11958 9331 8196,'-18'-17'0,"3"5"446,7-4 0,4 0-97,8 1 1,4-1-189,7 5 0,4 0 161,8-1 0,2 6-16,5 2 1,-1-1-259,-3 1 0,2 0 142,-5 4 1,3 2-230,-3 1 1,0 3 120,-5 1 0,-4 3-32,-3-2 0,-1-2-51,2 2 0,-8-4 103,4 3 1,-4-3 65,-1 4-24,3-1 0,-5 5-161,3-1 1,-2 4 91,-2 1 0,-3 4-176,3-1 0,-3 3 125,-1 0 1,0 2-231,0 3 1,0-3-6,0 3 0,0-3-5,0-1 0,-3-4-44,-1 0-199,0-5 929,4 2-360,0-4 1,0-7 405,0-5 0,4-1-209,0-7 0,-1-1 58,-3-6 0,0 1-107,0-5 0,0 0-189,0-4 0,0 0 96,0 0 1,0 0-24,0 1 1,0 0-169,0 3 0,-3-1 85,-1 4-150,0 1 0,5 8 88,3-1 0,-1 7-206,4 1 0,-2 5 4,7 6 1,-3 6-15,6 2 0,1 2 181,0 2 1,3 0-22,-4 0 0,5-2-170,-1-1 1,-1 0 79,1-5 0,-4-1 223,4-6 1,-3-3-171,3-5 1,-4 0 689,4 0 0,-4-7 6,4-4 1,-5-2 260,1-6 0,-2 4-318,-2-4 1,-4 0 114,-3-4 1,1-4-426,-2 1 1,1-2 12,-4 1 1,-4 3-1257,1-3 0,-5 0 705,4 0 0,-1 0 305,1 4 0,-2 1 0,-5-1 0</inkml:trace>
  <inkml:trace contextRef="#ctx0" brushRef="#br0" timeOffset="14">13671 9377 8219,'-5'-12'1093,"3"1"-658,-8-1-433,9 6 371,-4 1 162,5 5 32,0 0-210,5 0 0,3 0-109,7 0 1,4 0-54,8 0 0,3 0 69,8 0 0,8 0-158,7 0 1,12-1-204,-31-1 0,0 0 1,4 1-1,-1-1 148,-1-2 0,0 1 1,5 1-1,0 0-238,-1-2 0,0 0 0,-1 3 1,0 0 100,0-1 1,-2 0 0,-3 1-1,-2 1-87,33 0 0,-6-4-49,-6 0 1,-4 0 138,-7 4 1,-4 0 44,-7 0 0,-7 0-84,-5 0 0,-5 0 717,1 0-521,-2-5 369,-2-1 0,-4-6-445,-4 1 0,-1 3 247,-2 1-246,0-1 0,-5-2-166,-3 2 0,-2-1 99,-2 6 1,-4-5 105,-3 4 0,1-1 37,-1 1 1,4 3 189,-4-3 1,5 3-122,-1 1 0,2 0 366,1 0 128,6 0-106,1 0-587,20 0 1,-1 0 157,13 0 0,2 0-271,1 0 1,7 4-20,1 0 0,-3 1-46,-5-2 1,-5-1 69,2 2 1,-8 1 38,-4-2 1,-6 5 84,-1-4 0,-6 1-30,2-1 0,-3-2 105,-1 6 1,-6-1-87,-5 5 0,-6-4-184,-6-1 0,1 1-220,-1 3 1,1 1-415,3-1 0,3 0 304,4 1 564,6 4 0,1-3 0,5 4 0</inkml:trace>
  <inkml:trace contextRef="#ctx0" brushRef="#br0" timeOffset="15">15715 9251 8161,'0'-22'430,"0"3"265,0 3 1126,0 4-949,0 6-33,0 1-525,5 5 0,0 6-296,3 6 1,1 4 6,-5 7 1,3 0-108,-3 0 0,4 0 51,-5-1 1,2 1-132,-1 0 1,-2-1-5,1-3 0,0 1-130,1-5 480,-3 0 1,4-7-49,-5 0 320,0-6-49,0 3-70,5-15 1,-4 5-111,3-10 0,3 5 13,0-6 1,0 3-329,0-3 1,2 2 168,6-5 0,-2 4-207,2-4 0,-2 5 34,-2-1 1,1 3-61,-1 5 1,1-2-28,-1 5 0,-3 0 105,-1 4 1,1 2-15,3 1 1,-3 4 19,-1 4 0,-3 4-341,4 1 0,-2 4 140,2-1 1,-2 1-894,-2-1 1,-3 3 37,3-3 1124,2-3 0,-4 6 0,3-4 0</inkml:trace>
  <inkml:trace contextRef="#ctx0" brushRef="#br0" timeOffset="16">16161 8828 8119,'-12'-17'0,"1"-5"0,4 13 1761,4-2-450,1 7-94,2-1-851,0 5 1,4 5-148,0 2 1,5 0-226,-2 0 0,0 1 98,0 3 0,1 1-295,3-1 1,0 5 70,-4-1 1,3 0-52,-2-4 1,-2 1-17,2-1 1,-6 1 144,2-1 0,1-3 31,-1-1 1,4-3-6,-4 4 0,1-6 23,-2 2 0,0-3-21,5-1 0,-5 0-69,5 0-93,-6 0-305,9 0 328,-5 0 0,5 0-205,1 0 0,-1 0 83,1 0 1,-1 2 110,1 1 0,-1 0-396,0 5 1,5-5 571,-1 5 0,0 0 0,-4 3 0</inkml:trace>
  <inkml:trace contextRef="#ctx0" brushRef="#br0" timeOffset="17">17154 9011 8314,'0'-11'725,"0"-1"-64,0 1 268,5 4-561,-4-3 1,5 10 47,-6 0 1,0 2-76,0 5 1,3 5-84,1 3 0,0 5-65,-4-1 0,0 1 81,0 0 0,0 5-213,0-2 0,0 2 147,0-2 1,0-1-393,0-3 1,0 2 39,0-2 1,0-2-49,0-2 0,1-2 243,3-2 1,-1 0-6,4 1 1,-3-6-31,4-2 1,1 1 18,6-1 1,-1 0-73,5-4 1,-4 0 103,4 0 1,0 0-398,4 0 1,0-4-260,0 0 1,-2-5-346,-2 2 0,-2 0 143,-6 0 1,-1 3 790,-2-4 0,-3 1 0,-5-5 0</inkml:trace>
  <inkml:trace contextRef="#ctx0" brushRef="#br0" timeOffset="18">17154 9228 8314,'1'-8'1293,"3"1"1,-1 3-733,4-4 1,1 6-349,3-2 0,2-1 45,2 1 0,4-1-801,8 1 0,-2 2 359,6-6 1,-2 6 317,1-2 0,-2 1-134,-5-1 0,0-2 0,0-5 0</inkml:trace>
  <inkml:trace contextRef="#ctx0" brushRef="#br0" timeOffset="19">17143 9000 8273,'0'-23'0,"1"5"482,3 3 0,-2 3-111,6 5 0,0-3 214,3 2 1,2-1-89,2 2 0,0-2-388,8 5 0,2-4 55,10 4 0,-5 1-3,1 3 1,-1 0-263,4 0 0,-5 0 124,-2 0 1,0 0 33,-4 0 1,1 1 26,-9 3 0,1-2-36,0 6 1,-4-1 70,4 5 0,-4 1 34,0 2 0,-1 0 0,0 8 0,1-3 17,-1 7 0,1-2-154,-1 2 0,1-3 128,-1 3 0,0 0-241,1 0 0,-1 0 121,1-4 0,-1-2-169,1-2 1,3-2 42,0-6 0,-4-1 356,-3-2 0,-2-2 360,2-2-164,2-3 1,-7 1-121,4-6 0,-4-9-107,1 2 0,-3-8 68,-1 0 0,0-4-45,0-4 1,-1-1-52,-3-2 1,3-6 64,-3 6 1,2-11-379,2 3 0,0 1-101,0 3 1,0 5-75,0 6 1,0 5-62,0 3 0,2 4-28,2 3-1700,-3-2 1477,9 9 0,-5-3-1021,3 8 0,2 2 153,-3 5 1473,4 6 0,5 1 0,2 4 0</inkml:trace>
  <inkml:trace contextRef="#ctx0" brushRef="#br0" timeOffset="20">18193 9045 8275,'0'-12'431,"0"-4"-173,0 10 1495,0 0-543,0-4 455,0 8-815,0-3-791,0 15 0,0 3-38,0 10 1,0-4 124,0 0 1,2 0-234,2 4 0,2 0 94,5 0 1,6-1-74,2 1 0,-1-1-108,1-3 1,0-3-8,3-4 0,-2-2 82,-1-2 0,0-3-87,3-5 0,1 0-455,0 0 1,-4 0 240,0 0 1,-5-5-773,1-3 1,-3 0 496,-5-3 1,-2 2 674,-5-6 0,0-3 0,0 0 0</inkml:trace>
  <inkml:trace contextRef="#ctx0" brushRef="#br0" timeOffset="21">18205 9160 8275,'-12'-6'47,"5"5"-1,-1-3 280,6-2 1,-2 1 519,8-3 1,3-1-357,9 6 1,1-1-149,6 4 1,5-4-508,2 0 0,0 0 195,0 4 1,-1 0-611,2 0 0,-3 0-8,-5 0 0,-4 0-1196,0 0 1195,-5 0 589,2 0 0,-10-5 0,-1-1 0</inkml:trace>
  <inkml:trace contextRef="#ctx0" brushRef="#br0" timeOffset="22">18216 8988 8275,'0'-11'0,"4"-1"478,0 1 1,6 0-109,1-1 1,1 1 244,3-1 0,-1 6-132,1 2 1,4 3-144,8 1 0,-3 0-154,3 0 0,-2 5-143,2 3 1,-3 2-4,3 1 0,-3 1 155,-2-1 1,1-1-293,0-2 1,-1 2 84,-3-3 1,-1 0-84,-3 0 0,-3-4 31,4 1 0,-4 1 90,0-1 1,-5-1 104,1-3 41,0 0 40,3 0 1,-3 0-47,-1 0 488,-4 0-51,2 0-423,-5 0-248,-5 0-213,4 0 137,-10 6 1,6-4 100,-2 6 1,0-6-58,4 2 61,1 2 1,-4-3 44,2 5 160,3-6 354,-4 3-313,5-5-132,0 5 1,0 2-108,0 4 0,0 0 97,0 1 0,0-1-286,0 1 0,1 0 89,3 4 0,-2-2-54,6 5 0,0-4-38,3 4 0,0-5-93,1 1 0,3-4 264,0-3 0,1 1 229,-5-5 174,6 0 1,-5-4-179,3 0 1,-3-2 390,-5-1 0,0-4-251,-3-4 0,-3-2 44,3-2 1,-3-2 26,-1-2 1,0-2 51,0 2 1,0-7-245,0 0 0,-4-2-146,0 1 1,-1 2-193,1-6 0,3 6 81,-3-2 0,2 4-124,-2 4 0,3 3 73,-3 4 0,3 1-631,1 0 18,0 4 208,0-3 0,5 9-235,2-3 1,5 8-473,3 3 1,-1 4-6,5 0 1,-4 2 183,4 2 1050,-5-2 0,8 8 0,-4-3 0</inkml:trace>
  <inkml:trace contextRef="#ctx0" brushRef="#br0" timeOffset="23">19244 9377 8159,'0'-18'608,"0"1"1,1 7 881,3 3 1,-2 0-498,1 3 1,0 3-453,1-3 1,-2 2-2,6-2 0,-4 3-149,3-3 1,1 3-392,3 1 0,1 5 0,-1 1 0</inkml:trace>
  <inkml:trace contextRef="#ctx0" brushRef="#br0" timeOffset="24">10039 10496 8277,'-11'-4'147,"-1"0"0,1 0 123,-1 4 1,5 0 237,-1 0-61,5 0-318,-7 5 1,9 2 136,-3 4 1,3 2-136,1 2 0,0 3-4,0 5 1,0 3 60,0 1 0,1 5-84,3-2 0,-3-1 64,3 2 1,-3-5-131,-1 5 1,4-6 2,0 2 0,1-7-119,-1-1 0,-3-5 90,3 1 0,-1-2-189,0-1 1,-1-1-218,1 0 0,0-3-11,1 0-1680,-3-1 2085,4 0 0,-10 3 0,-1-4 0</inkml:trace>
  <inkml:trace contextRef="#ctx0" brushRef="#br0" timeOffset="25">9856 10656 8277,'0'-12'226,"0"1"193,0-1 0,4 1 589,0 0-676,0-1 0,2 1-17,5-1 0,6 1-45,6-1 1,5 1-172,2 0 0,3-1 39,1 1 1,1 1-69,-1 2 0,0 3-7,0 5 0,-4 0-179,-4 0 1,-7 0-75,-3 0 1,-5 5 75,-3 3 0,-3 2 246,-5 1 0,-7 2-87,-4 2 1,-7-1 59,-9 5 0,-2-1-113,-5 1 1,-3 1-93,3-5 0,-3 1-122,7-5 1,6-1-381,1-2 0,9-2-1487,2-2 1148,6-3 941,6 4 0,10-10 0,3-1 0</inkml:trace>
  <inkml:trace contextRef="#ctx0" brushRef="#br0" timeOffset="26">10530 10519 8383,'-6'-18'0,"-4"1"0,7 7 703,-5 3 1110,6-4-1092,-3 10 1,5 1-247,0 8 1,0 7-421,0 4 1,0 8 49,0 3 1,4 3-43,-1 1 0,5 2-60,-4 2 1,3-2-300,-3 2 0,4-8-563,-4-3 1,1-4 394,-1-4 0,-3-3 11,3-4 1,-3-5-229,-1 1 183,0-6 373,-5-7 0,2-2 259,-4-9 1,-1 2-130,-3-1 0,3-3 96,0-4 0,5-3 411,-5-1 1,5-3-234,0-6 0,1 1 255,2 0 1,2 0-185,1-1 1,4 2 67,4 3 0,4 4-139,1 11 1,-1 0-118,-4 7 1,2 3 13,2 2 1,-2 3-122,2 3 1,3 4-307,1 4 1,-1 1 148,1-1 0,-1 4-416,1 0 1,-3 1 231,-5-5 0,-4 2-248,-3 2 1,-3-1 206,-1 5 1,-1-4 141,-3 4 0,-4-1 67,-7 1 0,1 3 198,-5-3 0,1-2-100,-1 2 0,3-3 157,4 3 1,5-5 297,-1 1-286,5 3 0,3-6-52,8 4 1,4-8-41,3 0 1,3-5-12,4 0 1,1-1-46,0-2 0,4-2-15,-1-1 1,1-4 124,-4-4 1,-2-1-99,-2 1 0,-2 0 323,-6-1-140,1 1 88,-6-1-155,-1 6-63,-5 1 1,0 6 6,0 3 0,0 2-2,0 6 0,0 3-139,0 0 1,0 0 77,0-3 1,9 3-109,2 0 1,10 1 121,2-5 0,3-5-244,5-2 1,2-3 54,-3-1 0,3 0 49,1 0 0,-3-5 136,-1-2 1,-4-3 145,0-2 0,-3-3 182,-4 0 1,0-4-108,-7 3 0,0-4 60,-8 1 0,-1-3-43,-7 0 1,-7-1-41,-9 0 1,-5 1-98,-2 3 0,-9 0-116,-2 8 1,-2 2-59,-2 9 1,7 0-333,1 0 1,2 5-640,9 3 0,-1 3 493,9 4 0,5-1-2002,6 5 2533,2 0 0,2 4 0,0 0 0</inkml:trace>
  <inkml:trace contextRef="#ctx0" brushRef="#br0" timeOffset="27">11558 10553 8283,'-18'-22'886,"3"3"0,6 7 383,1 4-778,6 5 1,-7 0-182,5 6 1,0 4-260,4 4 0,0 6-3,0 2 1,2 4-113,1 3 1,4 2-89,4 3 0,1 0-473,-1-4 0,0 3-458,1-3 0,-1-2 343,1-6 1,-5-2-538,1-6 1277,-5 1 0,7-1 0,-4 1 0</inkml:trace>
  <inkml:trace contextRef="#ctx0" brushRef="#br0" timeOffset="28">11409 10576 8283,'0'-23'228,"6"5"177,1 3 1,3 2 139,2 2 0,0 1-136,4 2 1,1 3-12,6 5 0,0 0-63,0 0 0,0 1-266,0 3 1,3 6 123,1 5 1,0 4-493,-5-3 1,0 4-55,-3-1 1,1 3-279,-4 0 1,-3 1 277,-5 0 0,1 0-102,-5 0 1,-3 0 296,-9-1 0,0 1-170,-11 0 1,-6-4 857,-5 0 0,-3 0-227,-1 4 1,1-4-69,2 0 1,3-5-391,5 1 0,10-6-509,1-1 0,8-4 664,1 3 0,6-4 0,4 2 0</inkml:trace>
  <inkml:trace contextRef="#ctx0" brushRef="#br0" timeOffset="29">11866 10941 8281,'5'-6'3322,"-3"1"-1452,3 5 1127,-5 0-3062,-5 0-820,3 5 1,-7 1 884,6 6 0,-6-1 0,2 0 0</inkml:trace>
  <inkml:trace contextRef="#ctx0" brushRef="#br0" timeOffset="30">12894 10496 8293,'0'-12'-349,"-4"5"233,1-1 341,-1 6 0,-1-7-99,-3 5 1,-2 0 710,-2 4 0,4-1-236,-4-3 1,3 3-336,-6-3 1,-1 8-69,0 3 1,-3 5 31,4 3 0,-4 4 28,4 8 1,-3-3-3,7 2 0,-3 2-157,6-1 1,3 0 66,1-4 0,3-1-236,1 1 1,9-1 61,2-3 1,8-1-126,0-3 1,3-4-22,1 1 0,3-2 2,1-6 1,3-1 267,-3-3 0,0-1-53,-4-3 1,-1-2 120,1-5 0,-5-5-149,-3 1 1,-3-5 191,-5 1 1,-2 1-131,-5-1 0,-5-4-44,-2-4 1,-9 0-193,-3 0 0,-7 3-345,-5-3 0,-2 3-501,-1 1 1,-3 5 457,3 3 1,4 8-112,10 3 0,4 3 175,5 1 1,6 6 462,5 5 0,15 1 0,9 4 0</inkml:trace>
  <inkml:trace contextRef="#ctx0" brushRef="#br0" timeOffset="31">13180 10530 8175,'-12'-18'0,"5"2"762,-1 4 1128,5 6-669,-2-4 1,4 9-558,-3-3 1,3 4-389,-3 4 0,3 3-32,1 8 0,1-1-171,3 5 1,-1 2-132,4 5 1,0-2-272,0 3 0,3 1-132,-2-1 1,1-2-580,-2-6 0,2 1-1630,-5-4 1111,0-1 206,-4-4 1353,0-4 0,0-2 0,-10-10 0,-3-2 0</inkml:trace>
  <inkml:trace contextRef="#ctx0" brushRef="#br0" timeOffset="32">13123 10644 8175,'-7'-5'1121,"2"4"-485,5-4 0,1 5-32,3 0 0,3 0-227,4 0 0,7 0-120,5 0 0,5 0-302,6 0 0,5-1 131,3-3 0,0-3-691,-4-4 0,-1 1 455,-11 2 0,-4-1-1891,-7 6 1439,-2-6 1,-7 6-921,-2-5 1522,-3 6 0,-11-3 0,-3 5 0</inkml:trace>
  <inkml:trace contextRef="#ctx0" brushRef="#br0" timeOffset="33">13123 10439 8175,'-11'-12'203,"4"1"1,2-1 372,5 1 1,6 1-2,5 2 1,6-1-141,6 6 1,5-5 91,2 4 0,4-1-113,5 1 1,-3 2-293,6-6 1,-4 6-541,4-2 1,-6 2-1669,-2 2 2086,0 0 0,-5 0 0,6 0 0</inkml:trace>
  <inkml:trace contextRef="#ctx0" brushRef="#br0" timeOffset="34">14516 10427 8129,'0'-6'205,"0"0"334,0 2 320,0 2-148,0-3-200,0 5 0,0 7-123,0 4 1,0 9-49,0 7 0,-1 5-179,-3-2 1,-1 7-166,-3 1 0,-2 0-326,2-3 1,2-4 271,-2-4 1,6 0-808,-2-8 1,8-3 28,4-1-122,2-7 1,1-3-393,0-5 980,-4 0 1,-2-5 369,-5-3 0,-5-7 0,-7 2 0,-5-3 0</inkml:trace>
  <inkml:trace contextRef="#ctx0" brushRef="#br0" timeOffset="35">14288 10587 8155,'-4'-21'47,"0"2"1,0 1 197,4 3 0,0 2 66,0-2 0,6 2-16,6 2 1,1-1-38,6 1 1,1-1-1,7 1 0,0-1-15,4 1 0,1 1 15,-6 2 0,5-2 0,-5 2 0,1 3-15,-4 2 0,0-3 15,0 3 0,-6-1-3,-1 4 0,-2 0-17,1 0 1,-6 5-245,2 3 1,-2 6 95,2 1 1,1 6-107,-1 2 0,-3 1 80,-1 7 1,1-6-243,3 2 0,1-2-71,-1 2 0,1-7-59,-1 3 1,1-8 141,-1 0 140,0-2 1,0-5-30,-4-1-117,-2-4 647,-5 2-342,0-10 1,0-1 182,0-6 1,0-1-82,0-2 0,0 2 101,0-2 0,0-3-30,0-1 1,0 3-112,0 1 1,0 2 60,0 2 97,0 4-666,0 2 0,5 10 166,3 3 0,0 7-206,3 4 1,-1-1 35,9 1 1,4 0-18,4 4 0,1-2 139,-2-2 0,-2-2-61,3-6 0,0 0 318,-5-4 1,3-2-59,-10-5 0,4-5 625,-4-2 0,0-5-303,-3-3 0,-6 1 305,-2-5 0,-3 0-241,-1-4 0,0-4-79,0 1 0,-5-2-341,-3 1 0,-2-1-388,-1-2 0,-1 2-1680,1 5 1053,0 5-707,4 2 1129,2 9 1,8 7-621,4 8 1,2 6 142,10 1 1100,0 0 0,9 2 0,1 1 0</inkml:trace>
  <inkml:trace contextRef="#ctx0" brushRef="#br0" timeOffset="36">15555 10462 8162,'-4'-13'-442,"1"-2"854,-6 2 0,2-4 622,-4 6 0,0 5 106,-1 2 0,1 3-547,-1 1 1,1 8-575,-1 4 0,2 7 96,3 0 1,2 3-530,5 0 1,1 6 211,3 3 0,7-3 45,8-2 0,4-2-74,4-1 0,-3-1-382,2-3 1,4-6 356,0-6 1,-2-4 74,-1 1 0,-3-4 626,-1-4 1,-2-3-203,-2-4 1,1-4 321,-4-1 0,-1-3-153,-4 4 0,-4-5 46,-4 1 1,-1-3-131,-2-1 0,-3-3-208,-4-1 0,-6-3-559,-10 3 0,-5 0 265,-2 5 1,-3 1-1038,-2 6 0,2 5 585,3 10 1,3 5 625,8 3 0,3 12 0,4 4 0</inkml:trace>
  <inkml:trace contextRef="#ctx0" brushRef="#br0" timeOffset="37">16914 10302 8132,'0'-8'-738,"0"0"0,-1 2 1655,-3-2 0,3 2 287,-3 2 530,3 3-1076,1-4 0,0 6-25,0 3 1,0 2-195,0 6 0,0 3 26,0 0 1,1 6-392,3-2 0,-2 2 106,6 2 0,-2-4-93,2 0 0,2 0 92,-2 4 0,2 0-446,1 0 0,2-2-36,2-2 0,-1 2-255,5-6 1,4 0 254,4-4 1,5-4 28,-2-3 0,3-3-194,1-1 1,-3-5 106,-1-3 1,-1-2-780,2-1 1,-7-1 499,-5 1 1,-6-2 639,-2-2 0,-5-3 0,-6-5 0</inkml:trace>
  <inkml:trace contextRef="#ctx0" brushRef="#br0" timeOffset="38">16891 10507 8261,'13'0'587,"2"0"1,3-4-22,5 1 1,5-2-127,2 1 1,3 1-370,2-4 0,-1-1 53,0-3 1,-5 3-702,-2 0 1,-4 1 245,-4-5 0,-4 5-581,-7-1 912,2 0 0,-19-8 0,1-2 0</inkml:trace>
  <inkml:trace contextRef="#ctx0" brushRef="#br0" timeOffset="39">16823 10267 8261,'-18'-11'469,"3"0"1,7 3-18,5 0 0,4 4-316,6-3 0,10 4 116,10 0 1,11 0 121,3-1 1,6 2-123,11-6 1,-4 0-251,7-3 1,-5 3 225,-7 1 1,0 4-144,-11-1 1,-2 3 142,-5 1 0,-8 0-64,-8 0 1,-2 0-142,-2 0 28,-5 0 1,0 5 13,-6 3 0,1 2 67,3 1 0,-3 6 91,3 2 1,-2 4-231,2 3 0,2 2-96,6 3 1,-1 2 121,1-3 1,-1 2-142,0-2 0,5 2-117,-1-5 1,0-1 30,-3-3 0,-1-5 319,0-3 1,1-3-246,-1-5 1282,1-2-576,-1-5 0,-1-2 232,-2-6 1,1-1-140,-5-10 0,1 0-179,-2-4 1,-1-4-262,1-4 0,-1 2 43,-2-2 1,0-3-232,0-4 1,0-1 76,0 1 1,0 3-943,0 1 1,-4 2-104,0 10 0,0 1-537,4 10 1,2 1-235,1 2 1,1 3 858,8 5 0,-2 6-260,9 6 1,0 1 1102,4 6 0,0 0 0,-1 3 0</inkml:trace>
  <inkml:trace contextRef="#ctx0" brushRef="#br0" timeOffset="40">18011 10324 8175,'-5'-22'0,"3"4"2188,-1 3-774,1 2-947,2 2 1,-1 4 1206,-3 3-1148,3 3 0,-4 4-475,5 4 1,1 2 74,3 10 1,-2 0-140,6 4 0,0 0 24,3 0 0,1 0 67,-1-1 0,0 1-120,1 0 0,-1-1-361,1-3 1,0-3-20,4-4 0,-2-2-27,5-3 1,0-2-70,3-5 0,-3 0 146,1 0 1,-1-1-457,3-3 1,0 2 328,-3-6 0,-3 1-559,-4-5 1058,-1 1 0,1-6 0,-1 0 0</inkml:trace>
  <inkml:trace contextRef="#ctx0" brushRef="#br0" timeOffset="41">18034 10393 8175,'-12'0'591,"1"0"0,1-1 22,2-3-130,3 3 0,10-4-26,3 5 0,7 0-151,4 0 0,7 0-545,5 0 1,1-4 178,-2 0 1,6-5-478,-6 1 1,1 2 48,-9-2 0,0 5-192,-3-5 0,-3 4 270,-4-3 0,-6 3-639,-2-4 410,-3 1 639,-6-5 0,-1-4 0,-6-2 0</inkml:trace>
  <inkml:trace contextRef="#ctx0" brushRef="#br0" timeOffset="42">18136 10187 8175,'-17'0'503,"-5"-5"-259,9-1 0,2-2 226,7 1 0,4 3-120,4-4 0,3 5 21,9-5 0,3 5-166,7 0 0,0-2-135,4 1 1,1 0 6,3 4 0,-5 0-134,-2 0 1,-1 0-70,-3 0 1,1 0 81,-8 0 1,3 0 116,-4 0 1,-4 0-45,-3 0 0,0 0 135,3 0 1,-3 1-119,-1 3 0,-3 4 88,4 7 0,-5-1-98,5 5 1,-4 4-122,3 3 0,-4 1-34,1-4 0,-3 1 54,-1 3 1,0-3-90,0 2 1,0-2 65,0-1 1,0-5-139,0-3 0,0-2-77,0-2 1253,0-4-341,0-2 1,-1-6 390,-3-3 0,3-3-119,-3-4 0,1-2-348,0-2 1,1-3-202,-2-5 0,3 1-73,1-1 1,0 0-154,0 0 1,0 1 107,0 3 0,0-1-450,0 5 0,0 3-97,0 5 1,5 4-367,3 0 1,2 3-142,1 3 1,1 5 373,-1 7 0,2 3-240,2 5 1,-1 0 208,5-1 0,-4 1 126,4 0 0,-1 0 111,1 0 1,2-4-175,-6 0 1,1-9 278,0 1 1,-4-7 263,3 0 1,-2-3 366,-1-1 1,-1-6 43,0-5 1,0-2 496,-4-6 1,2 0-469,-5-4 1,0 0-40,-4 0 1,0 0-59,0 1 1,-4-1-547,0 0 0,-4 4-522,5 0 1,-5 1-663,4-1 1,0 6-796,4 6 1,2 4 335,2-1 1737,2 3 0,5 1 0,1 0 0</inkml:trace>
  <inkml:trace contextRef="#ctx0" brushRef="#br0" timeOffset="43">19164 10165 8135,'5'-23'1707,"-3"1"-1323,1 3 0,-1 1 1056,-2 3-191,0 2 126,0-3-1103,-5 5 1,-2 4-207,-4 3 0,-1 4-248,1 4 1,0 3 195,-1 4 1,1 4-603,-1 0 1,6 6 378,2-2 1,3 2-256,1 2 1,0 0 88,0 0 0,1-4-27,3 0 1,2-4 252,6 4 0,0-5-39,4 1 1,-2-2 252,5-2 1,-2 0-48,2-4 0,3 3 80,-3-2 0,-1-2 33,1 2-45,-5 0 0,1 3 66,-7 0 1,-3 1 132,-5-1 0,-3 2 79,-4 2 0,-7-2-123,-13 2 1,-2 2 384,-6-2 0,-4 0-189,-3-4 0,-6 0-910,-1-4 1,3 2-110,4-5 582,10 5 0,-1-4 0,10 2 0,1-3 0,-1-2 0</inkml:trace>
  <inkml:trace contextRef="#ctx0" brushRef="#br0" timeOffset="44">20101 10073 8043,'-5'-6'980,"3"1"0,-4 5-686,2 0 0,2 0 105,-6 0 1,6 5 193,-2 2 0,-1 7-163,1 2 1,0 8-132,4-1 0,-4 6-398,0-3 1,1 6 123,3-1 0,1-2-617,3 1 1,-2-4-157,6 0 0,-4-2-533,3-1 0,-4-4 1281,1 0 0,2-5 0,0 3 0</inkml:trace>
  <inkml:trace contextRef="#ctx0" brushRef="#br0" timeOffset="45">20523 10096 8043,'-5'-18'0,"3"2"287,-6 4 0,6 1 474,-2 0 1,-1 3 462,1 0-418,-5 6 1,3-8-547,-6 8 0,1-3-240,-1 5 1,1 2 140,0 1 0,-1 0-130,1 4 1,-1 1-63,1 4 0,-1-1-94,1 0 1,0 5 57,-1-1 1,2 0-103,2-4 0,-1 1 40,6-1 1,-1-3 124,4 0 1,0-1-76,0 5 0,9-1 69,2 0 1,8 1-104,0-1 0,3-3 91,1-1 1,3 0-3,1 0 1,-2 4-29,-6-4 1,0 3-5,-7 2 0,1-1 82,-10 1 0,1 0-58,-4 4 0,-5-3 38,-3 7 1,-8-5-26,-7 4 0,-5-4-70,-6 4 1,3-5 71,1 1 0,5-3-450,-2-5 0,9 0-936,7-4-578,4-1 1981,18 3 0,6-10 0,13-2 0</inkml:trace>
  <inkml:trace contextRef="#ctx0" brushRef="#br0" timeOffset="46">21346 10073 8043,'-12'-23'0,"1"6"0,-1 1 0,6 7 1981,2 2-541,-2 4-319,5-2 1,-6 5-532,3 0 0,3 2-395,-3 1 0,3 9 50,1 7 1,1 2-272,3 2 1,-1 1-6,4 3 0,1-2 26,3 6 1,1-5-105,-1 5 1,1-6-416,-1 2 1,4-4-35,0-4 0,2 0 163,-2-8 1,2 3-42,2-6 1,2-3 59,-2-1 1,-1-3-407,1-1 0,-4 0 180,4 0 1,-5-5-381,2-3 982,-9 3 0,3-10 0,-3 2 0</inkml:trace>
  <inkml:trace contextRef="#ctx0" brushRef="#br0" timeOffset="47">21334 10290 8043,'-13'-11'800,"-2"4"293,14-3-692,-4 9 1,6-8 244,3 5 0,4 1-188,7 3 1,3-4-624,4 0 0,3-4-223,1 4 0,0-1-435,4 2 1,-6 0 455,-1-5 0,-1 6-643,-7-2 1010,0-2 0,-9-6 0,-1-5 0</inkml:trace>
  <inkml:trace contextRef="#ctx0" brushRef="#br0" timeOffset="48">21346 10062 8043,'-17'-5'0,"1"2"655,-3-4 0,2 0-198,6 0 1,4-4 20,3 4 1,3-3-152,1-2 1,3 1 107,4-1 1,2 1-165,10 0 1,2 0-219,5 4 1,2-2 23,3 5 0,0 0-129,-4 4 0,3 0 60,-3 0 1,-4 0 77,-4 0 0,-1 5-148,1 3 1,-3 2-36,-4 2 1,-5-1 229,1 0 1,-4 2 46,3 2 0,1 3 125,3 5 1,1 5-220,-1 2 0,2 3-162,2 2 1,-1-1-226,5 0 1,-4-3 159,4-1 1,-5-3-79,2 3 0,-2-6 47,1-1 1,-3-4-75,4-4 1,-7-6 464,-2 3 568,1-9-344,3 3 1,-4-12 379,-4-1 0,0-7-128,1-1 1,-3-7-230,3-1 1,-3-1-163,-1-6 0,0 3-45,0-3 1,0-1-127,0-3 1,0 3-138,0 1 1,0-1-275,0-3 1,0 5-159,0 2 1,0 8-500,0 4 1,1 4-778,3 3 1,-1 3 813,4 5 0,1 3-395,3 4 0,1 2 103,-1 10 1190,1 0 0,-1 4 0,0 0 0</inkml:trace>
  <inkml:trace contextRef="#ctx0" brushRef="#br0" timeOffset="49">22099 10176 8127,'-5'-23'0,"0"2"431,-2 2 1,2 6 1665,5 5 738,0 6-1374,0-3-1224,0 5 1,0 5 16,0 2 1,0 5-281,0 3 0,3 4 51,1 8 1,4-3 19,-4 2 1,4 2-51,0-1 0,2 1-394,2-1 1,-1-5-326,0 1 1,1-1 274,-1-7 1,2 0-221,2-3 1,2-5 210,2 1 1,2-6-703,-2 2 740,-2-2 0,3-2 1,-3 0-485,0 0 1,-3-4 222,2 0 681,-4-5 0,0 3 0,-1-6 0</inkml:trace>
  <inkml:trace contextRef="#ctx0" brushRef="#br0" timeOffset="50">22088 10267 8127,'-11'0'1081,"3"0"-540,0 0-232,6 0-255,-3-5 362,10 4 1,6-4-218,8 5 1,4-1-385,4-3 1,-3 3-41,2-3 1,2 3-306,-1 1 0,0-4 73,-4 0 1,-2-4 188,-2 4 1,-2-3-799,-6 3 1066,-5-5 0,5-2 0,-5-7 0</inkml:trace>
  <inkml:trace contextRef="#ctx0" brushRef="#br0" timeOffset="51">22191 10062 8127,'-17'-5'0,"5"2"447,-4-4 1,7 4-66,2-1 0,4-2 122,-1-2 1,4 2 36,4-2 1,6 4-20,6-3 1,8 4-324,-1 0 1,7-3-172,1 3 0,-2 0-157,1 7 0,-4-2 176,0 6 1,-2-2 1,-1 2 0,-1 1-67,-3-5 1,-3 3-240,-4-3 0,-1 0 167,1-4 0,-5 4 125,1 0 190,-6-1 459,8-3-37,-8 0-171,3 0-607,-5 0 151,0 5 1,1-1-2,3 8 0,-3-2 47,3 9 1,-3 0-199,-1 4 0,0 0 124,0-1 0,0 1-150,0 0 0,0 0-55,0 0 1,0 0 121,0-1 0,0-3-156,0 1 1,0-7 72,0 3 0,0-7 13,0-2 255,0-4 472,0 2-370,0-15 1,0 2 234,0-7 0,-1-2 239,-3 2 0,3-5-289,-3 1 1,3 1 115,1-1 1,0 0-95,0-4 0,0 4-467,0 0 1,0 4 52,0-4 0,1 5-71,3-1-264,-3 7-172,9-2 1,-3 14-137,4-1 0,-1 8 270,-2 4 0,2 3-117,-2 4 0,6 1 100,1 0 0,0-1-31,-4-3 1,1 1 111,-1-5 1,4 0 62,1-3 0,-1-6 189,-4-2 1,5-3 262,-1-1 0,0 0 547,-4 0 0,1-9-434,-1-2 1,1-7 581,-1 3 1,-1-5-367,-2 1 1,6-3 441,-3-1 0,-1 0-482,-2 1 0,-2-1-387,2 0 0,1 0 11,-5 0 1,0 5-220,-4 3 1,0 6-2080,0 2 1717,0 4 0,-2-1-1860,-2 8 1,3 4 2332,-3 7 0,3 3 0,1 5 0</inkml:trace>
  <inkml:trace contextRef="#ctx0" brushRef="#br0" timeOffset="52">23116 10416 8127,'0'-7'5971,"1"-1"-5750,3 4 143,-3 0 64,4 4 1,-5-1-788,0-3-1279,0 3 1638,0-4 0,0 5 0</inkml:trace>
  <inkml:trace contextRef="#ctx0" brushRef="#br0" timeOffset="54">5733 12118 8302,'-5'-12'-3,"-1"1"0,-4-1 719,2 1-203,-2 5-48,4-5 0,-6 10-150,1-3 0,3-1 377,1 1-403,4 1 0,-2 8 110,5 2 0,0 5-128,0 3 1,0 7 31,0 4 1,0 6-161,0-2 0,0 7-172,0 1 1,4 0-194,0-3 0,-1-1 177,-3 0 0,2 0-135,1 1 1,-1-5 63,1 0 0,3-4-330,-3 1 1,2-5 79,-1-3 1,-2-2-60,1-6 0,-1-3-300,-2 0 309,0-6 0,0 2-304,0-8 1,0-2 247,0-6 0,0 0-404,0-4 876,0-1 0,-5-6 0,-2 0 0</inkml:trace>
  <inkml:trace contextRef="#ctx0" brushRef="#br0" timeOffset="55">5459 12186 8302,'0'-16'0,"0"3"188,0-2 0,4-2 355,0 2 0,8-4-187,0 4 1,8-2 52,3 2 0,1 2-152,7-2 1,0 2-1,7 2 0,-2 1-128,2 2 1,0 3 143,-4 5 0,3 1-285,-6 3 0,-3 4 48,-2 7 1,-7 1-12,-4 4 0,-3 5-131,-5-2 0,-3 2 60,-8-2 1,-7 0 231,-8 0 1,-4 1-122,-3 2 0,-5-5-39,-7 2 0,2-4 49,-2 0 1,3-3-660,1-4 0,4-5-302,4 1-123,2-6-260,6-2 0,13-6 1269,12-5 0,19-1 0,9 1 0</inkml:trace>
  <inkml:trace contextRef="#ctx0" brushRef="#br0" timeOffset="56">6533 12289 8343,'-5'-12'2349,"-3"1"-2018,3 5 1,-1-3 223,2 5 519,3 0-657,-5 4 0,8 0-173,2 0 0,2 1 17,5 3 0,6-1-273,2 4 0,4 0 7,3 0 1,4 2-72,4-5 1,4 4-281,0-5 1,4 1 253,-4-4 1,1 0-114,-1 0 0,-2-1 47,2-3 0,-4 2-2,-3-6 0,-2 4 97,-3-3 1,-3 4 22,0-1 0,-1-1-111,-7 1 0,0 1 11,-3 3 0,-1 0 22,0 0 1,-3 0-16,0 0 1,-5 0 146,5 0-188,-5 0 263,2 0-120,-5-5 1,0-2 380,0-4 0,0 3 49,0 1 1,0-1 217,0-4 0,0 5 839,0-1-974,0 1 0,-4-1 13,0 0 0,0 5 173,4-5-571,0 5 0,2-2 105,1 5 0,1 0-512,8 0 1,-2 0 100,9 0 0,0 2-166,4 1 0,1-1-33,2 2 0,-2 1 193,3-2 1,-3 2 26,-1-1 1,-1-2 79,-3 1 1,1 2 190,-5-1 1,0 4-80,-3-4 1,-6 1 100,-2-1 1,-3-2-2,-1 6 1,-2-4 124,-6 3 0,-5 1-393,-9 3 1,-6 1 64,-3-1 0,-3 2-1411,-4 2 0,7-1 1520,1 5 0,5 0 0,2 4 0</inkml:trace>
  <inkml:trace contextRef="#ctx0" brushRef="#br0" timeOffset="57">8326 12095 8419,'-12'-29'292,"1"6"0,0 1-36,-1 3 1,5-1-74,-1 1 0,2-2 25,-2 6 1,-2 0 614,2 4 1,-2 0-275,-1 4 0,-1-2-13,1 5 0,-2 2-225,-2 5 1,1 9-83,-5 7 1,-4 7-160,-4 5 0,-1 3 143,2 4 0,2 2-262,-3 1 0,8 3 264,4-6 0,3 0-609,5-4 1,2-1 218,5-3 1,10 2-414,5-5 1,12-6 248,7-5 1,4-5 51,4-3 0,2-5 444,-2-6 0,1-9-97,-1-7 0,1-2 347,-5-2 0,-5 0-173,-6 0 1,-8-1 48,-4-3 1,-3 3-79,-5-2 1,-2-2 34,-5 1 0,-5-3-501,-2 3 0,-10 0-605,-6 4 1,-5 6-728,-6 1 0,-1 9 740,-3 3 1,-2 8-140,-2 3 0,4 5 992,8 3 0,7-2 0,1 13 0,5-1 0</inkml:trace>
  <inkml:trace contextRef="#ctx0" brushRef="#br0" timeOffset="58">7926 12380 12135,'12'17'2207,"-1"-5"-1872,0 4 1,6 1-68,2 2 1,6-1-261,2 1 1,6-1 137,1 1 0,2 1-359,6-4 0,-1-2-1,5-7 0,0-2-63,-1-5 0,1 0 65,0 0 1,-4-5-44,0-2 0,-11-4-433,0 0 1,-6 3 256,-2 1 0,-5-1-2275,-3-3 2706,-2-1 0,-2-4 0,1-2 0</inkml:trace>
  <inkml:trace contextRef="#ctx0" brushRef="#br0" timeOffset="59">9045 12003 8409,'-11'-17'0,"-1"-4"476,1 6 0,5 4 1637,2 3-1381,-2 0 0,0 1 1661,-1-1-1365,2 6-439,5-3-1291,0 5 1,1 3 513,3 1 1,3 6-2788,9 2 2975,-4-1 0,5 11 0,-6-5 0</inkml:trace>
  <inkml:trace contextRef="#ctx0" brushRef="#br0" timeOffset="60">9114 12357 8812,'-6'0'4739,"0"0"-3824,6 0-616,0 5 0,2-3-1829,2 2 1530,-3 2 0,9 0 0,-4 6 0</inkml:trace>
  <inkml:trace contextRef="#ctx0" brushRef="#br0" timeOffset="61">10165 12118 8285,'0'-12'479,"0"1"1,0 3-52,0 0 0,0 5 169,0-5 1,0 4 335,0-3 224,0 4-368,0-2-751,-6 5 1,5 6 100,-3 6 0,-1 3 75,2 4 0,-3 3-243,3-3 1,1 3 112,-1 5 1,1-3-294,2 3 1,0-3 52,0-1 1,2-2-189,1-2 0,-1-2 152,1-6 0,0 1 11,1-1 0,-3-3 461,3-1-266,-3-4 144,-1 2 0,0-6-111,0-3 0,0-2 239,0-6 1,4-3-29,0 0 0,3-6-189,-3 2 1,5-2 11,-1-2 0,2 0-172,1 0 1,3-3 125,-2-1 1,2 5-276,-7 7 196,3 3 0,1 4 32,-4 0 1,2 7 119,-5 1 0,1 3-109,-1 8 1,-3-1-155,3 9 1,-3 0 85,-1 4 1,4 0-166,0 0 0,1 3-290,-1 1 1,2 0 179,5-4 1,-3-2-723,0-2 1,-1 1 435,5-4 1,-2-1-693,-3-4 1322,3-4 0,2-2 0,6-5 0</inkml:trace>
  <inkml:trace contextRef="#ctx0" brushRef="#br0" timeOffset="62">10564 11935 8256,'0'-18'0,"0"-2"323,0 5 0,2-1 514,1 5 0,0 1-319,5 2 1,-2-2-21,1 2 0,7 2 90,-2-2-399,2 6 1,-3-3-92,1 5 0,-1 1 110,1 3 1,-1 2-127,0 6 1,-4-1 128,-3 0 0,-3 1-331,-1-1 0,-1 6 90,-3 2 1,-6-1-249,-6 1 1,-3 0 118,4 3 0,-4 0-12,4-3 0,3 1-91,5-4 1,4 0 68,-1-1 0,8-2-22,4 2 0,7-2 51,4-2 1,3-4-161,1-3 0,-1-3 116,1-1 1,4-1-609,-1-3 1,1-1 815,-4-3 0,-5-7 0,-2 2 0</inkml:trace>
  <inkml:trace contextRef="#ctx0" brushRef="#br0" timeOffset="63">11661 12049 8271,'-7'-5'0,"-3"-1"0,9-6 2092,-4 1-403,5 4-745,0 2-492,0 15 1,0 2-191,0 7 0,0 3 0,0-3 1,-1 2-237,-3 2 1,-1 0 71,-3 0 0,2 1-370,2 2 1,3-1 247,-3 1 0,3-6-209,1-1 1,6-5 116,5 2 0,2-5-187,6-3 0,1-3-29,7-5 1,-2 0-6,6 0 1,-2 0-320,2 0 1,0-5 257,-4-3 0,0 2-666,-5-2 0,-4 2 1064,-3-2 0,-7-2 0,-3 4 0</inkml:trace>
  <inkml:trace contextRef="#ctx0" brushRef="#br0" timeOffset="64">11546 12266 8134,'6'-8'0,"1"1"0,7 4 173,1-1 0,11-1 67,0 2 0,2-5-71,3 4 0,-1-1 86,4 1 0,3-1-519,-2-2 0,-1-2 207,-11 5 1,1-4-1254,-9 4 1310,0-4 0,-8 1 0,-2-4 0</inkml:trace>
  <inkml:trace contextRef="#ctx0" brushRef="#br0" timeOffset="65">11672 12003 8195,'-6'-11'0,"2"-1"1494,3 1-959,1 0 0,1 0-19,3 4 1,3 2-126,9 5 0,1-4-251,6 0 1,1 0-47,3 4 0,2 0-112,5 0 0,1 2 36,-1 1 0,-1-1 165,-3 2 1,2 2-274,-5 1 1,-6 4 33,-5 0 0,-4 4-23,0 1 0,-2 4 62,-3-1 1,-1 1-55,-6-1 0,3 3 61,1-3 0,1 1-84,-1-1 1,2 1 33,6-4 0,-2 3-166,-2-4 0,2 0 70,-3-3 1,3-5 87,2 1 1,-4-6 385,-1 2 1,-3-4-137,4-4 1,-6-2 500,2-5 0,-3-2-131,-1-2 1,0 1 72,0-5 0,0-4-338,0-4 1,0-5-109,0 2 1,0-3-103,0-1 0,0-1 123,0 1 0,0 1-625,0 3 1,4 3 249,0 8 1,3 3-749,-3 4 0,1 6-135,-1 2 1,-1 4-513,4 4 1,0 3-632,0 9 2201,3 1 0,-3 6 0,4 0 0</inkml:trace>
  <inkml:trace contextRef="#ctx0" brushRef="#br0" timeOffset="66">12460 12015 8272,'0'-12'0,"-4"1"1104,1-1-191,-1 6 279,-1 1-495,3 5 0,-3 1-53,5 3 0,0 2-184,0 6 1,0 3-446,0 0 1,2 6 75,1-2 1,0 2-238,5 2 0,-1-1 231,5-3 1,-1 2-168,0-2 1,2-2-161,2-2 1,-2-6-248,2-1 0,2-5 97,-2 5 1,5-5 138,-1 0 0,3-3-254,1-3 0,-4 0 147,0-5 1,-1 2-469,1-2 1,1-2 159,-5 3 1,-3-4-230,-5 0 897,-4 0 0,2-1 0,-5 1 0</inkml:trace>
  <inkml:trace contextRef="#ctx0" brushRef="#br0" timeOffset="67">12414 12118 8272,'-7'-2'365,"-1"-2"1,6 2-54,-2-6 0,4 5 77,4-5 0,7 0-135,8-3 0,-1 3 11,1 1 1,4 0-54,3 0 1,6-2-256,-1 5 0,0-5 45,0 1 1,-3 3-46,-5 2 1,-1-2-931,1 1 1,-5-4 51,-3 4 921,-7 0 0,2-1 0,-4-1 0</inkml:trace>
  <inkml:trace contextRef="#ctx0" brushRef="#br0" timeOffset="68">12540 11923 8272,'-6'-11'-82,"1"0"-41,5-1 0,1-2 1411,3 3-775,2-3 1,6 9 25,-1-3 0,4 3-194,0 5 0,6 0-291,-2 0 1,2 0 148,2 0 1,-4 0-73,0 0 0,0 4 76,4 0 1,-4 1-334,0-1 1,-1-3 45,1 3 1,-1-3-13,-3-1 1,-2 0 142,2 0 1,-2 4-5,-2-1 1,-3 6-55,-1-1 0,-3 3 78,4 5 0,-6 0-79,2 3 1,-3 3 79,-1-3 1,0 2-235,0 2 1,0 0-21,0 0 0,0 0-155,0 0 0,0-6 61,0-1 0,2-1-85,1-4 0,-1 3 607,1-6-164,-1-3 1067,-2 0-877,0-15 0,0-2 91,0-7 1,0 2-3,0 1 0,-4 2 37,0-5 0,-4 0 74,5-4 1,-1 4 16,4 0 0,-4 4-288,0-4 0,0 5 84,4-1 0,0 6-667,0 1 367,0 6 1,2-2-230,1 8 1,5 6-58,7 5 0,-1 4-264,5-3 0,-3 3 128,3-4 1,0 1-69,3 0 0,1-4 18,0 3 1,0-3 17,0-5 0,-2 2 376,-2-5 1,3 0-102,-3-4 1,-1-5 944,1-3 1,-5-2-251,1-1 1,-2-5 1,-2 1 1,-1-5-17,-2 1 0,-2-3 339,-2-1 0,-3 1-658,3-1 1,-3-4 74,-1 1 1,0-1-1731,0 4 1,-1 5 293,-3 3 1193,3 2 0,-9 2 0,4-1 0</inkml:trace>
  <inkml:trace contextRef="#ctx0" brushRef="#br0" timeOffset="69">14299 11912 8301,'-5'-6'-630,"4"-1"2074,-3 3-864,3 3 0,2-4 34,3 5 1,2 0-61,5 0 0,6 0-97,2 0 0,8-1-184,3-3 0,14 2 16,10-6 1,7 2-354,-28 2 1,2 0-1,3-1 1,2 0 62,-1 1 0,1 0 1,4-1-1,-1 0-291,-1-1 1,0 1 0,0 1 0,-1 0 179,0 0 1,-2 0 0,-3 1 0,-1 0-19,0-1 0,-1 0 0,24-2-384,-5 2 0,-4 3 106,-15-3 1,-6 3 105,-9 1 1,-9-4 64,1 0 666,-7 0-358,1 4 443,-15-5 1,3 4-522,-9-3 0,4 2 121,0-2 0,1 3 3,-1-3 1,1 1 6,0 0 1,3 1-64,0-2 0,5 3 406,-5 1-140,5 0-12,-2-5-201,5 4 1,7-4 13,4 5 1,2 0-38,6 0 0,0 4-20,4-1 0,3 1-93,1-4 1,5 0 53,-2 0 0,-1 1-168,2 3 1,-6-2 100,2 1 1,-3 2-231,-1-1 252,-5 5-41,-2-3 41,-10 6 1,-6-1-9,-7 1 1,-8-1-164,-4 1 0,-3-1 105,-1 0 0,-4 1-995,1-1 1,4 5 26,7-1 1047,2 0 0,7-4 0,1 1 0</inkml:trace>
  <inkml:trace contextRef="#ctx0" brushRef="#br0" timeOffset="70">16103 11832 8254,'0'-11'33,"0"-1"1,0 5 442,0-1 279,0 5-503,0-2 0,2 5 57,1 0 0,-1 2-41,2 1 0,-3 4-63,-1 4 0,0 2-8,0 2 1,4-2-142,-1 2 1,3 2 48,-3-2 0,-1 0-198,1-4 1,2 1-462,-1-1 434,5 1 0,-6-2-250,4-3 272,-4-2 50,7-5 1,-7-1 86,4-3 1,-3-2 118,4-5 1,-2-1 62,2 1 0,6-4-50,-3-1 0,4-4 56,0 1 1,-1 1-77,5-1 1,-5 5 3,2-1 0,-4 4-20,0 3 1,-5 3-79,1 5 0,-6 1 9,2 3 0,-1 4-23,1 7 0,-3 3-151,3 4 1,-2 1 58,2 0 1,-1-1-431,4-3 1,1 2 203,3-2 1,1 2-840,-1-2 1,0-2 494,1-1 1,4-5 618,3 1 0,3-1 0,1-5 0</inkml:trace>
  <inkml:trace contextRef="#ctx0" brushRef="#br0" timeOffset="71">17417 11695 8317,'-5'-23'0,"2"2"290,-4 2 0,4 2-77,-1 6 1,3 3 527,1 0 0,-1 2 238,-3-2 100,3 3-607,-4 5 0,5 5-173,0 3 0,0 7-61,0 4 1,0 3 31,0 1 1,-4 0-275,0-1 0,0 5 105,4 0 0,-4 3-410,1-3 0,-1 1 160,4-2 0,5-5-352,2 1 0,4-2 158,0-1 1,4-3-25,0-5 0,6 0 209,-2-4 0,2-2 68,2-5 1,0 0-21,0 0 0,1 0-10,3 0 1,-3 0-326,2 0 0,-5-3 139,-2-1 1,-7-5-1451,0 1 1756,-1-2 0,-9-1 0,3-1 0</inkml:trace>
  <inkml:trace contextRef="#ctx0" brushRef="#br0" timeOffset="72">17417 11912 7893,'0'-8'-425,"0"1"1673,0 4-745,0-7 0,1 8 22,3-6 1,2 4-56,6-4 0,0 6-568,4-2 125,1 3 1,7-3-154,3 0 0,-2 0-432,6 4 1,-7-3-620,-1-1 0,-2 0 1177,-5 4 0,-1-5 0,-4-1 0</inkml:trace>
  <inkml:trace contextRef="#ctx0" brushRef="#br0" timeOffset="73">17463 11661 8317,'-7'-17'0,"-2"5"0,5-4 558,1 4-182,3 0 0,0 5 450,0-1-469,5 0 1,1-2-35,6 3 1,0-2-56,3 5 1,-1 0-158,5 4 1,0-4 113,4 0 1,-4 1-173,0 3 1,0 0 130,4 0 1,-1 3-195,-3 1 0,2 4-35,-2-4 1,-1 3-2,1-3 0,-1 5-74,1-1 0,-1 3 118,-3 4 1,-2 2-207,2 2 0,1 4 61,0-1 1,-2 1-321,-7 4 0,3 2 164,-2 2 1,-2-2-257,2 1 0,-2-3 174,2 3 1,1-8 12,-5 1 1,5-7 479,-2 3 0,-1-9-165,2 2 1,-4-7 646,4 3 1,-5-6-352,5 2 0,-4-3 794,3-1 1,-3-5-427,4-3 1,-6-2 448,2-1 0,-3-2-407,-1-2 0,0-2-175,0-2 1,2-6-223,1 2 0,-1-2 22,2 2 1,-2 0-274,2 0 0,-2-3 135,6-1 1,-4-1-835,3 1 0,1 5 390,3-1 0,-3 5-1481,0 7 1,-1 4 261,5 3 0,-5 4-1257,1 4 2784,-5 3 0,7 9 0,-4 2 0</inkml:trace>
  <inkml:trace contextRef="#ctx0" brushRef="#br0" timeOffset="74">18193 11684 8331,'0'-12'0,"0"5"-104,0-1 98,6 5 0,-5-3 508,3 2 0,-2 3-53,2-3 0,-3 2 347,3-2-536,2 3 0,-4-3-33,1 8 1,0 1-5,1 2 0,-3 3 16,3-2 0,-3 6-153,-1 1 1,-4 0 109,1-3 1,-1 3-285,4 0 0,0 4 76,0-3 0,0 4-240,0-1 0,0-1 109,0 1 1,9-5-59,2 1 0,4 1 15,0 0 0,3-5-92,5-3 0,4-5 7,-1 5 1,5-5 162,-5 0 0,5-1-206,-4-2 0,-1 0 105,-3 0 0,0-4-491,0 0 1,-5-4 699,-3 5 0,-3-6 0,0 2 0</inkml:trace>
  <inkml:trace contextRef="#ctx0" brushRef="#br0" timeOffset="75">18308 11798 8271,'-12'-7'0,"5"-1"1363,-1 4-349,5-5-508,-2 8 0,10-5-112,3 6 1,3 0-244,5 0 1,3 0-125,7 0 0,0 0-196,4 0 0,-3 0-203,3 0 0,0 0 266,0 0 1,-2 0-980,-5 0 0,-5 2 1085,-3 2 0,-8-3 0,-2 4 0</inkml:trace>
  <inkml:trace contextRef="#ctx0" brushRef="#br0" timeOffset="76">18273 11638 8303,'0'-12'0,"0"1"410,0 0-253,0 4 1,5-3 493,3 2 0,3 2-188,5-1 1,5 4-170,6-1 1,1-1-38,-1 1 0,0 0-220,4 4 1,1 0 119,-6 0 0,5 0-301,-5 0 0,1 2 3,-4 2 1,-2-3 31,-2 3 0,2-3 67,-6-1 0,0 0 103,-3 0 207,-1 0 0,-1 1 130,-2 3-242,-3-3 1,-1 9-90,0-2 0,-1 3 3,-3 5 0,0 1-133,0 6 0,0 1-271,0 3 1,4-3-157,0 3 1,1 1 201,-1-2 1,-3 1-260,3-4 1,-3-2 174,-1-2 0,0-2-115,0-6 601,0-4 911,0-2-692,0-5 0,-1-5 203,-3-3 0,3-3 264,-3-5 0,-1 4-315,1-3 1,0-2 313,4 2 1,0-4-309,0 4 0,0-4 422,0 3-699,0-4 1,0 7 149,0-2-240,0 7-422,0 3-224,0 16 1,5 1 307,3 11 0,6-4-253,1 0 1,2 0 135,-2 4 1,-1-4-119,5 0 1,-4-5 84,4 1 0,-4-3 97,4-5 1,-3-2 310,3-5 0,-2 0 393,3 0 1,0-5 478,-5-2 0,4-7-472,-4-1 1,1-6 340,-5 2 1,0-2-264,1-2 1,-5 0 104,1 0 0,-4-4-266,3 1 1,-3-5-374,4 5 0,-6-1 53,2 4 0,-3 2-171,-1 2 1,4 6-893,0 5-307,0 6 0,-4-2-4073,0 8 5402,-5 2 0,-7 5 0,-5 1 0</inkml:trace>
  <inkml:trace contextRef="#ctx0" brushRef="#br0" timeOffset="77">10404 13260 8377,'-6'-12'-555,"-4"1"608,9-1 0,-8 5 530,5-1 1,-4 4 223,5-3-514,-6 4 1,2-6-236,-4 5 1,-2 1 165,-2 3 0,1 0-24,-5 0 0,1 1 0,-1 3 1,-2 3-59,2 9 1,1-2 10,-1 5 0,5 0-24,-1 3 0,3 0-19,5-3 0,-2 3-134,5-3 0,0 2-80,4 2 1,0-1 137,0-3 1,5 2-187,3-2 1,2-1 16,1 1 1,6-5-13,2 1 1,2-3 125,2-5 1,0 2-12,0-5 1,0 0-12,0-4 1,-1 0-7,1 0 1,-1-5 55,-3-3 1,-1 2-38,-3-2 1,-2 2 59,2-2 1,-2-2-40,-2 2 0,0 2 61,1-2 11,-1 1 8,1-5-11,-6 6 19,-1-4-14,-5 9 1,1-4-15,3 5-93,-3 5 1,6 1 65,-3 5 1,-2 1-145,6-1 0,1 1 1,6-1 1,3 1 27,4-1 1,3-3 24,1-1 1,0-4-14,4 1 1,0-3 30,5-1 1,-5 0-23,1 0 1,-2-5 151,1-3 1,2-3-126,-5-5 0,-1 4 338,-3-3 1,-1-3 53,-3-1 0,-4-3 73,-7-1 0,-3 1-188,-5-1 0,-2 0-87,-1 0 0,-9 1-109,-7 3 1,-10 3 114,-9 4 1,-1 6-639,-15 2 1,3 4-259,-9 4 0,2 6 26,5 6 0,4 0 343,7-1 0,9-2-41,10 2 1,10 3-619,9 1 1,4-1 70,4 1 962,8 5 0,11-5 0,6 2 0</inkml:trace>
  <inkml:trace contextRef="#ctx0" brushRef="#br0" timeOffset="78">11238 13328 8385,'0'-21'171,"0"2"1,0-2 356,0 6 1,0-4 854,0 4-445,0 0-519,0 3 1,0 4 176,0 1-608,0 4 1,4 3 30,0 8 1,0 3 199,-4 5 0,3 1-90,1 6 1,0 0-191,-4 0 0,0 0-247,0 0 0,4-1-63,0 1 0,-1-1-108,-3-3 1,0-3-112,0-4 588,0-1-12,0 1-76,0-6 172,0-1 202,-5-5 1,3-5 47,-6-3 0,6-2 94,-2-1 0,3-4-55,1-1 0,-4 0-117,0 1 1,0-2-49,4-2 0,0 3 140,0 4-82,0 1-273,5-1 0,2 6-259,4 2 0,0 4-43,1 4 0,1 6-7,2 5 0,2 2-146,6-2 1,0 3 183,0 5 1,4 0-322,-1-1 1,5-3 194,-5 0 0,1-5 136,-4 2 0,0-9 127,0-3 0,-2-3 199,-2-1 0,-2-1 176,-6-3 1,1-3 584,-1-9 1,-3-1 479,-1-6 0,-4 0-563,1 0 0,-3-5 194,-1-2 0,0-2-338,0 2 1,-1-2-886,-3 5 0,-1-1 30,-3 2 1,-1 5-72,5-2 1,-3 12-1797,3 0 1167,0 7 965,4 4 0,-5 6 0,-1 6 0</inkml:trace>
  <inkml:trace contextRef="#ctx0" brushRef="#br0" timeOffset="79">12152 13214 8339,'-23'-24'0,"4"2"102,0 11 1,5 3 41,-1 1 1,-1 3 380,5-4 0,-3 6 303,6-2-438,3 3 0,2 2-97,6 3 0,4 7-159,4 8 1,1 4 7,-1 4 0,2 2-84,2 5 0,-5 0-214,5 1 0,-6-5 148,3 0 1,-2-8-270,-6 1 0,3-8-35,-3 0-1093,0-2 873,-4-2 0,-1-4-55,-3-3 0,1-3 587,-4-1 0,-1 0 0,-3 0 0</inkml:trace>
  <inkml:trace contextRef="#ctx0" brushRef="#br0" timeOffset="80">11889 13111 8444,'-5'-16'28,"4"3"175,-4-4 0,3 10 204,-1-1 91,1 1-148,-3 0 1,7-3 274,1 3-313,4 1 0,5 1-81,4 5 1,-1-3-114,8-1 0,2 0 10,9 4 0,4 0 112,0 0 1,6 0-300,-3 0 0,3 0 46,-2 0 0,1 4-316,-5 0 0,-5 4 52,-7 0 0,-2-2-108,-1 2 1,-5 0 140,-3 3 1,-7 0 137,-4 1 1,-3 1 76,-1 2 1,-1-1-77,-3 5 1,-2 0 277,-6 4 1,1 0-147,-1-1 0,-2 1 76,3 0 0,-3 0-43,6 0 0,3-2-190,1-2 0,3-2 142,1-6 1,0 1-21,0-1 0,5-3-36,3-1 1,-2-3 18,2 4 0,-4-6-6,3 2 1,-3-3-29,4-1 123,-6 0-30,3 0 12,-5 0-41,0-5 3,0-1-61,0-5 1,0-1 49,0 1-110,0-1 0,-1 1 100,-3-1 0,2 5-502,-6-1 1,2 4 34,-2-3 0,-1 3-139,5-4 1,-3 5-51,3-5 669,-5 0 0,8-3 0,-3-1 0,-1-3 0,1 0 0,0-1 0,4 0 0,0 0 0,0-3 0,0-2-231,0 6 0,0-1 459,0 0 1,0 4 300,0-3 0,0 2-57,0 1 0,5 1 123,3 0 0,-2 3-40,2 0 1,3 1-66,5-5 1,0 5-352,-1-1 1,3 6 134,5-2 0,0 1-126,0-1 0,3 3-72,1-3 0,3 4-162,-3 4 1,0-1 31,-4 4 0,-2 2-142,-2 6 0,-2-1-16,-6 5 1,-5-3 84,-2 3 1,-2-4 105,-2 4 1,-11 0 10,-4 4 1,-5 0-8,-3 0 1,-5-2-7,-2-2 1,-7 3-2,-1-3 0,3 1 14,5-1 0,8-2-3,0-6 1,6 0-117,1 1 1,8-5 111,3 1 1,2-4-233,2 3 1,11-3 115,4 4 0,6-6 139,6 2 1,4-2-92,7-2 0,-2 0-2,6 0 0,-9 0-78,2 0 1,-5 0-135,0 0 0,-5 0-98,-6 0 1,-5 0 72,1 0 0,-3 1 118,0 3 0,-1-3 9,1 3 0,-5 1 243,1-1 0,-4-1 40,3-3 398,-4 0-312,7 0 74,-9 0 1,8-1 329,-5-3 0,5-2-210,-1-5 1,2-1 100,1 1 0,-3-6-67,-1-2 0,1-2-95,3-2 1,1-1-86,-1-3 1,-1 3-99,-2-3 1,1-1 67,-5 2 0,-1 3-144,-3 4 1,0 5 361,0-1-56,0 2-256,0 1 232,0 6-490,0 1 1,6 6-25,1 3 0,3 2 12,2 6 0,0 4 42,4 3 0,-4 8-155,4 4 0,0 2-47,-1 1 0,4 0 137,-3 0 1,3-1-251,-4-2 1,4-5 67,-4-7 0,0-2 283,-3-6 0,2-3-231,-3 0 0,3-5-831,-6 5 630,-3-5 528,5 7 0,-9-9 0,4 4 0</inkml:trace>
  <inkml:trace contextRef="#ctx0" brushRef="#br0" timeOffset="81">13043 13385 8322,'0'-11'0,"0"-1"0,1 2 0,3 3 0,2 2 985,5 5-656,6 0 1,1 0-129,5 0 0,-1 0-300,1 0 0,1 0-503,3 0 0,-3 1-437,3 3 0,-3-3 1039,-1 3 0,0-3 0,-1-1 0</inkml:trace>
  <inkml:trace contextRef="#ctx0" brushRef="#br0" timeOffset="82">13591 13145 8319,'-18'-17'310,"7"0"702,6 6-122,5-1 403,0 6-839,0 1-243,0 15 0,5 3-438,2 10 1,0-1 260,0 1 0,-3 5-820,4 3 1,-5-2 323,5 1 1,-5-6-33,0-1 1,-1-1-23,-2-7 0,3 0-1046,1-3 1562,0-1 0,-5-5 0,-3-2 0,1-2 0,-4-2 0,-1 0 0,-3 0 0</inkml:trace>
  <inkml:trace contextRef="#ctx0" brushRef="#br0" timeOffset="83">13499 13225 8319,'7'-29'0,"2"-4"-15,-6 3 0,6 1 209,-1-2 1,6 7 225,1 1 194,5 5-287,-7 7 0,5 0 395,-3-1-374,-2 6 1,5 1-166,-3 5 1,-2 0-1,2 0 0,-3 5-280,0 2 0,-1 1 123,1 3 0,-1-2-475,1 7 0,-6 0 287,-2-1 0,-3 4-509,-1-3 1,-1 0 175,-3-1 0,-6-2-1,-5 2 0,-5-2 103,5-2 1,-5 1-427,1-1 819,2 1 0,1-1 0,10 0 0,6-4 0,7-3 0,3-3 0,7-1 0,1 0 0</inkml:trace>
  <inkml:trace contextRef="#ctx0" brushRef="#br0" timeOffset="84">13831 13203 8319,'6'0'0,"4"0"-95,-9 0 282,5-6 112,-6 5 392,0-4 21,0 5 101,-6 5-619,5 2 0,-8 4-106,5 0 1,1 1-198,3-1 1,0 6-354,0 2 1,1-2 324,3 3 1,6-7-90,5 3 1,4-1-7,-4-4 1,6 2-40,-2-9 0,6 3 79,2-3 0,1 0 227,-2-4 0,-2-5 20,3-3 1,1-2 261,-1-1 0,-1-2 321,-3-2 1,-4-2-290,0-2 0,-5-3 207,1-1 1,-3 0-101,-5-4 1,-3-1-172,-8 2 0,-4-1-161,-11 4 0,-6 5-256,-9 3 1,-9 8-1032,-3 3 0,-6 8 670,3 3 1,4 7 492,7 1 0,-2 6 0,-1-4 0</inkml:trace>
  <inkml:trace contextRef="#ctx0" brushRef="#br0" timeOffset="85">14676 13145 8248,'0'-11'-1572,"0"0"1258,0-1 0,0 1 515,0-1 0,0 5 76,0-1 1,0 0-81,0-3 0,-4 0-58,0-1 1,-1 1-15,1-1 1,2 5 292,-6-1-184,1 6 0,-5-7 561,1 5-545,-1 0 1,1 4 200,-1 0 0,1 0 206,0 0-429,-1 0 1,1 1-43,-1 3 1,2 3-233,3 4 0,-4-2-156,4 2 0,2-2 156,1 6 1,-1-2-11,1-2 0,0 2 31,4 2 0,2-2-166,1 2 0,0-2-9,4-2 1,5 5 168,3-1 0,4 0 45,-4-3 1,7-5 29,1 1 1,0-1-34,3 5 0,-5-2 16,-2-2 1,-5 2-11,1-3 1,-3 3 1,0 2 1,-6 3-180,-2 0 1,-4 2 95,-4-2 1,-2-2-58,-6 2 0,-4 1 44,-3 0 1,-4-1-11,-4-4 0,2 1-211,-5-1 1,4-1-329,0-2 1,3-2-1116,4-2 1741,7-3 0,7-1 0,5-6 0</inkml:trace>
  <inkml:trace contextRef="#ctx0" brushRef="#br0" timeOffset="86">15064 13043 8351,'-21'-12'58,"2"1"0,2 3 586,6 1 992,-1 4-1037,1-2 1,1 6-155,2 3 0,3 7-500,5 8 1,5 4 30,3 4 0,2 2 33,1 5 0,1-1 25,-1-2 0,0 1-311,1-6 0,-1 0 165,1-7 0,-5-3-422,1-4-244,-6-1 275,4 0-454,-6 1 0,0-5 957,0 1 0,-11-5 0,-1 2 0</inkml:trace>
  <inkml:trace contextRef="#ctx0" brushRef="#br0" timeOffset="87">15395 13077 8314,'-11'-24'0,"3"2"1065,1 11-143,4 4-523,-2 2-138,5 5 1,0 5-1,0 3 1,4 7-169,0 4 1,3 7 98,-3 0 1,5 6-511,-1-1 0,-2-4 268,2 0 0,-2-4-317,2-4 0,2 1 140,-3-4 0,-2-5-353,-1-3 1,-1-5-721,1 5 1300,-3-6 0,-1 4 0,-7-6 0</inkml:trace>
  <inkml:trace contextRef="#ctx0" brushRef="#br0" timeOffset="88">15178 13043 8318,'7'-18'-91,"3"1"-46,-3 6 1,5 1 136,3 2 1325,3-2-798,5 9 0,-4-4 261,0 5-186,5 0-269,0 0 1,9 0-307,-3 0-1,-2 0 1,4 0-12,-5 0 1,-1 0-40,-3 0 1,-1-2-57,-3-1 1,-3 1 108,-4-1 1,-5 1-102,1 2 90,-5 0 82,2 0 1,-5 5 14,0 3 1,0 2 167,0 2 0,0 4-271,0 3 1,0 3 94,0 0 1,0 5-255,0 0 0,0 3 93,0-3 0,1 0-150,3-5 0,-2-3-15,6 0 0,-6-5-281,2 2-228,3-4 41,-1 0 0,0-5-1694,-2 1 1272,-3-6 1109,-1 4 0,0-6 0,0 0 0</inkml:trace>
  <inkml:trace contextRef="#ctx0" brushRef="#br0" timeOffset="89">15886 13008 8448,'-6'-17'0,"-4"0"1057,9 6-125,-4-1-269,5 6 1,3 2-197,1 8 0,5 4-482,-1 7 1,-2 4 120,2 7 1,-1 2-239,5 3 0,-5 3-98,1 0 0,0-3-141,3 3 1,0-3 153,1-1 0,-5-6-76,1-5 1,-4-6 595,3-2-206,-4 1 678,7-11-333,-9 4 246,4-5 0,-5-5-119,0-3 0,4-2 74,0-1 1,0-6-264,-4-2 1,4-4-124,0-3 0,4-3-263,0-6 1,-2-3 100,2 0 0,0-4-551,3 4 0,0-2 264,1 5 1,-5 5-1898,1 11 1540,-5 2 1,3 7-1293,-2 3 1,-3 7 184,3 7 1656,-3 8 0,-1 3 0,0 5 0</inkml:trace>
  <inkml:trace contextRef="#ctx0" brushRef="#br0" timeOffset="90">16378 13043 8448,'-6'-7'252,"5"-3"408,-4 9 84,0-4-187,4 5 0,-4 1-79,5 3 0,0 2-207,0 6 1,0-1-25,0 0 1,0 2-35,0 2 1,0 3-146,0 5 0,0 0-37,0 0 1,0 3-252,0 1 1,0 0 21,0-5 1,0 0-199,0-3 1,5-2 143,2-6 0,1 0 65,3 1 1,0-6 19,8-2 0,0-3 75,3-1 1,5 0-247,0 0 0,1 0-118,-2 0 0,-4-5-279,5-2 0,-11 0 735,3 0 0,-5-6 0,-3-5 0</inkml:trace>
  <inkml:trace contextRef="#ctx0" brushRef="#br0" timeOffset="91">16343 13260 8448,'-6'-18'0,"1"1"0,5 6 1399,0 5-865,5-5 1,5 9 81,5-6 1,1 6 54,-5-2 0,2-1-378,2 1-90,3 0 1,8 4-188,1 0 0,0-1-340,-5-3 0,4 3-987,-3-3 0,1 3 812,-9 1 1,0 0 498,-3 0 0,-6-5 0,-1-2 0</inkml:trace>
  <inkml:trace contextRef="#ctx0" brushRef="#br0" timeOffset="92">16275 13020 8448,'0'-17'631,"0"3"231,0-5 0,5 5 257,2-1-695,4 2 0,4 3-9,0 3 0,5-2-74,-1 5 0,8-4-314,3 5 1,3-1 114,2 4 0,-5 0-842,1 0 1,-6 0 526,2 0 0,-4 4-3170,-4-1 3343,2 6 0,-8-2 0,3 4 0</inkml:trace>
  <inkml:trace contextRef="#ctx0" brushRef="#br0" timeOffset="93">17040 12860 8448,'-5'-23'0,"4"9"0,-3 3 1681,3 7-478,1-6 314,0 8-764,0-3-596,0 5-348,5 5 0,-4-1-1161,3 8 0,1-3 721,-1 6 1,4 3-872,0 1 1502,-3-3 0,5 6 0,-3-5 0</inkml:trace>
  <inkml:trace contextRef="#ctx0" brushRef="#br0" timeOffset="94">17097 13225 8448,'0'-6'1526,"0"1"-335,5 5 712,-4 0-708,4 0 0,-1 1-983,0 3 1,0-1 92,-4 4 0,1-3-2074,3 4 0,-3 0 1769,3 8 0,-8 1 0,-2 6 0</inkml:trace>
  <inkml:trace contextRef="#ctx0" brushRef="#br0" timeOffset="95">17874 13043 8138,'-7'-12'-304,"2"6"341,0 1 1,4 4 205,-3-3 0,2 2 290,-2-1-282,2 1 0,-4 2 140,2 0-125,3 0 0,-4 2-130,5 1 0,-4 0 118,0 5 1,1-1-106,3 5 0,0-1-4,0 0 1,0 1-64,0-1 1,0 1 34,0-1 0,0 1-146,0-1 0,1 2 14,3 2 0,-3-2 97,3 2 1,-3-2-184,-1-2 0,0 0 20,0 1 1,0-5-109,0 1 1,0-4-193,0 3 189,0-4 177,0 2 148,0-5-159,0-5 1,4-1 83,0-6 1,4 0-55,0-4 1,6-1 68,1-6 0,4 4-78,-3 0 0,3 1-2,-4-1 0,1 2-14,0 6 1,-4 3-10,3 1 1,-6 3 13,-1-4 11,0 6 0,3-3-9,0 5 0,-4 0 1,2 5 24,-6 2 0,2 9-4,-1 3 1,-2-2 69,1 2 0,2 0-53,-1 4 0,0-1 6,-4-3 0,4 1 21,0-5 1,1 1-14,-1-5-8,-3 0 0,5 0 26,-2-4-253,-3-2 144,4-5-1409,-5 0 792,5 0 670,-3 0 0,8 0 0,-4 0 0</inkml:trace>
  <inkml:trace contextRef="#ctx0" brushRef="#br0" timeOffset="96">18730 12940 8429,'-7'-4'0,"-1"0"470,0 0 0,1 3-8,-1-3 1,4 3-36,-3-3 0,3 3 48,-4 1 1,5 3-150,-5 4 1,0 2-155,-3 10 0,-1-4 131,1 4 0,0 0-294,-1 4 0,1 0-80,-1 0 1,5 0-109,-1 0 0,6-1 59,-2 1 1,4-5-52,4-3 0,2-2-100,5-2 0,6-4 65,2-3 0,2-3 330,2-1 0,5 0-148,3 0 1,0-9 238,0-3 1,1-3-20,-6 0 1,0 1 107,-7-5 0,1 0-90,-5-4 1,0 0 63,-3 0 1,-6-3-335,-2-1 1,-4 1 139,-4 3 0,-9 5-850,-9 3 0,-8 7 408,-8 4 1,-2 8 357,-6 4 0,0 7 0,1 3 0</inkml:trace>
  <inkml:trace contextRef="#ctx0" brushRef="#br0" timeOffset="97">19267 12940 8407,'-11'0'809,"-1"-5"0,5 3-282,-1-1-327,5 1 234,-2 2-53,5 0 0,5 5-170,3 3 1,-2 4-87,2 3 1,0 3-110,3 4 1,-1 1 131,-2 0 0,1 0-250,-6 0 0,3-2 51,-3-2 0,-1 2-210,1-6 1,-1 4 43,-2-4 1,0-3-411,0-5-238,0 1 111,0-2 1,-2-1-157,-1-5 1,0 0 20,-5 0 889,1 0 0,-5-5 0,1-1 0</inkml:trace>
  <inkml:trace contextRef="#ctx0" brushRef="#br0" timeOffset="98">19176 12963 8407,'6'-12'-669,"4"1"1,-4-1 1615,6 1 1,-1 3-250,1 1 0,-1 0-184,1 0 0,0 0-227,3 4 0,-2 1-16,2-1 1,-1 1-162,2 2 0,0 0 104,3 0 1,3 5-140,-3 3 1,1 3 54,-1 5 1,1-2-228,-4 5 1,-1-4 64,-4 4 0,-4 0-43,-4 4 1,-1 0 50,-2-1 0,-9 1-45,-3 0 1,-8 0 34,-3 0 0,-1 0 69,-6 0 0,0-6-233,0-1 0,-2-4 131,6 0 0,0-5-351,7 1 1,3-6-741,4 2 225,1-3 0,6-2 270,5-3 663,10-2 0,8-5 0,5-1 0</inkml:trace>
  <inkml:trace contextRef="#ctx0" brushRef="#br0" timeOffset="99">19678 12917 8211,'-5'-11'0,"-1"3"924,-6 0 113,6 6-47,1-8-726,0 8 0,5-1-50,0 6 1,1 4-334,7 4 1,-6 6 161,2 2 1,1 6-71,-1 2 1,4 3 82,-5-3 0,5-1-568,-4-3 1,3 0 57,-3 0 1,1-5-63,-1-3 1,-3-2 0,3-2 0,-1-3-664,0-1 571,-1-4 608,3 2 0,-10 0 0,-2 1 0</inkml:trace>
  <inkml:trace contextRef="#ctx0" brushRef="#br0" timeOffset="100">19632 12894 8211,'0'-16'224,"0"3"148,6-4-125,-5 6 1,8 3 31,-5 1 0,4 4-32,0-1 1,2 3 15,2 1 1,0 0-1,3 0 0,3 1-15,5 3 0,0-1 123,0 4-7,5 1-753,-4 9 23,4-5 1,-9 9 225,0-6 1,-7 5-17,0-1 0,-6 3 11,-6 1 1,-1-1 106,-3 1 0,-3 1 7,-9 3 0,-7-7 14,-7 3 1,-3-3 151,-1 3 1,0-5-126,-1-3 1,2-2-35,3-2 1,3 0 64,8-4-1292,3-2 693,9-5 558,2 0 0,15 0 0,3 0 0</inkml:trace>
  <inkml:trace contextRef="#ctx0" brushRef="#br0" timeOffset="101">20272 13043 8264,'0'-18'745,"5"1"0,3 7-291,7 3 0,-2 2-210,2 5 1,-1-4 110,1 0 0,4 0-32,8 4 0,2 0-245,5 0 1,0 0 147,1 0 0,4 0-237,3 0 1,5 0 104,-1 0 1,2 0-199,-6 0 1,-2 0-87,2 0 0,-3-4-54,0 0 0,-3 1 119,-9 3 0,0-2-27,-5-1 0,0 1 83,-3-1 0,1-3 37,-4 3 0,-5-5 22,-3 4 1,-6-1-30,2 1 1,-3 2 35,-1-6 1,-5 4-92,-2-3 0,-7 4-154,-2-1 1,-3 3 254,4 1 1,-1-4-6,0 1 1,4-1 182,-3 4 1,6 0-82,1 0 1,4 0 66,-3 0 0,4-2-16,-1-1 554,3 1-363,1-3 1,5 5-12,3 0 0,2 2-229,1 1 0,4-1-16,1 1 0,3 3-148,-4-3 1,4 5 58,-4-4 1,6 1-73,-2-1 1,-2-3 84,2 3 1,-3-3-62,3-1 0,-5 0 93,1 0-32,-3 0 1,-4 1 142,0 3-67,-6-3 0,-3 8-279,-10-5 1,-11 5 151,-8-1 1,-9 3-2843,-2 4 2625,-4-2 0,-1 3 1,1-4-1</inkml:trace>
  <inkml:trace contextRef="#ctx0" brushRef="#br0" timeOffset="102">21677 12848 8281,'0'-11'37,"1"0"267,3-1-51,-3 6 171,4 1 282,0 5-451,-3 0 0,6 5-118,-4 2 1,0 5 148,-4 3 1,0-1-253,0 5 0,0 0-36,0 4 1,0-4-39,0 0 0,0-4-25,0 4 0,4-5-47,0 2 0,3-4 80,-3 0 0,4-5 127,-4 1 137,4-6-140,-1 3 300,4-5-274,1 0 0,-5-5 30,1-2 1,-6-3-98,2-2 0,-1-3-1,1 0 1,-3-4-108,3 3 1,-3-4 76,-1 1 0,4 3-25,-1 0 82,1 4-2,1 0 1,-2 6-55,4 2 1,-3 3-5,4 1 1,0 5-24,3 3 1,0 2 6,1 1 0,-1 4-111,1 1 1,-1 3 82,0-4 0,1 5-261,-1-1 0,-3-1 78,0 1 0,-2-5-64,2 1 1,0-6-23,-4-1 1,1-2-581,-1 2-228,-3-3-564,4-5 1484,-5 0 1,-5-5 0,-1-2 0</inkml:trace>
  <inkml:trace contextRef="#ctx0" brushRef="#br0" timeOffset="103">22054 12689 8281,'0'-23'82,"0"4"150,0 0 0,0 1 236,0-1-277,0-3 0,0 10 696,0-4-554,5 4 1,1 2-91,6 2 12,-1 3 0,4 5-272,0 0 1,1 0 114,-5 0 1,0 5-218,1 3 1,-2 2-21,-2 1 0,1 4-84,-6 1 0,1 0 126,-4-1 0,0 2 43,0 2 0,-1 1 106,-3-5 1,-2 6-56,-6-2 1,1-3 85,-1-1 1,1-2 43,0-1 189,4-1-281,2 0-18,5-4 1,5 2 11,3-6 1,6 1-2,1-4 0,5 0-171,-1 0 1,2 0 100,-2 0 0,2 0-678,-2 0 1,2 0 283,-2 0 1,1 0 435,-5 0 0,6 0 0,-4 0 0</inkml:trace>
  <inkml:trace contextRef="#ctx0" brushRef="#br0" timeOffset="104">22956 12803 8281,'0'-12'57,"-1"5"163,-3-1 0,3 4 49,-3-3 1,-1 3 271,1-4 384,-5 6-530,3-3 0,-6 5-132,1 0 0,-1 0-9,1 0 1,0 9-199,-1 2 1,-3 7 13,0-3 1,-1 5-145,5-1 1,0 3-149,-1 1 1,2 0 106,2-1 0,0-3 9,4 0 1,0-3 1,4 3 1,6-4-175,6 4 1,0-6 44,7-2 1,0-1 124,4-6 1,0 0 90,0-4 0,4 0 132,-1 0 0,1-5 144,-4-3 1,-2-2-84,-2-1 1,2-6 40,-6-2 0,0 1-68,-3-1 1,-6-4 117,-2-3 1,-4-5-197,-4 5 0,-4-5-188,-7 5 1,-4 3-86,-8 4 0,-2 5-339,-5-1 0,1 7-159,2 4 1,5 3-89,7 1-698,-3 0 1486,10 5 0,0 6 0,7 7 0</inkml:trace>
  <inkml:trace contextRef="#ctx0" brushRef="#br0" timeOffset="105">23219 12757 8281,'-5'-18'1322,"3"2"-893,-3 4 17,5 1 477,0 5-203,0 1 1,0 6-584,0 3 0,1 3-3,3 8 0,-2-1-149,1 5 1,-1 2 139,-2 5 0,0-1-322,0 1 1,0 2-73,0-1 0,0-1-230,0-3 1,0-4-45,0 0-176,0-5 201,5 3 1,-3-7 168,6-2 0,-4-3-620,3-5 0,-4-2 121,1-1 848,2 1 0,-5-13 0,4 2 0</inkml:trace>
  <inkml:trace contextRef="#ctx0" brushRef="#br0" timeOffset="106">23116 12711 8105,'5'-16'-457,"-3"7"677,6-2 1,0 6 505,3-3 1,1 4-147,-1-3 0,2 4-170,2-1 1,-1 3-62,5 1 0,0 1-78,4 3 1,0 2-279,-1 6 1,1 0-19,0 4 1,-1-2-109,-3 5 1,1-2 91,-5 2 0,0 2-230,-3-6 1,-2 4 183,-2-4 1,-3 4-81,-5-3 0,0 3 151,0-4 0,-2 4-31,-1-4 0,-9 4 257,-7-4 0,-2 1-34,-2-5 0,-1 3-102,-3-3 1,3 3-57,-3-6 1,3 1 6,1-2 1,6 0-496,1-3 1,7-3-48,2 3-30,4-3 1,-1-2 218,8-3 1,4 1 327,7-4 0,3-6 0,5-5 0</inkml:trace>
  <inkml:trace contextRef="#ctx0" brushRef="#br0" timeOffset="107">23664 12734 8287,'0'-11'0,"0"-1"0,0 1 648,0 5 61,0-4 62,0 8-130,0-8 63,0 9-175,0-4 1,4 10-254,0 2 1,-1 5-22,-3 3 0,0 3-238,0 5 1,4 0 75,0-1 1,0 5-372,-4 0 0,4 1 93,-1-2 0,3-2-123,-3 3 0,-1-7-43,1-1 0,3-3-265,-3 3 1,1-9-33,-4 1 0,4-6-267,0 3-893,0-6 1808,-4 3 0,-2-5 0,-2 0 0,-2-10 0,-5-2 0</inkml:trace>
  <inkml:trace contextRef="#ctx0" brushRef="#br0" timeOffset="108">23596 12677 8287,'0'-18'396,"5"7"0,1 2 202,5 5 1,1-3-149,-1 3 1,1 0 403,-1 4 0,4 0-299,0 0 0,6 4-462,-2 0 1,4 6-152,3 1 0,-2 2-109,3 6 1,1 0-4,-1 4 1,-2 0-269,-6 0 0,1-1 109,-4 1 0,3 0 96,-4 0 1,-4-2-108,-3-2 0,-6 2 65,2-6 1,-3 0 590,-1-3 1,-5-1 1,-2 1 1,-10-2 195,-6-3 1,-1 3-274,-6-2 1,-3 2 73,-1 2 1,-7-2-406,7-3 0,-2 2 171,6-5 0,7 4-1543,8-4 1,2 1 1461,2-2 0,-1-1 0,1 3 0</inkml:trace>
  <inkml:trace contextRef="#ctx0" brushRef="#br0" timeOffset="109">24269 13100 8287,'-7'-10'1913,"-1"2"-638,6 3-135,-4 5-762,6 0-690,6 0 312,-5 0 0,9 5 0,-4 1 0</inkml:trace>
  <inkml:trace contextRef="#ctx0" brushRef="#br0" timeOffset="110">10290 14425 8391,'-5'-7'524,"3"-2"-176,-6 6 0,5-3 381,0 3-34,1 1 227,2-3-464,0 5 0,0 5-381,0 3 0,0 3 24,0 5 0,0-2-167,0 5 0,0 3 52,0 5 1,0 4-135,0-5 0,0 6-10,0-2 1,0 0-102,0 0 1,4-5-77,0 2 1,4-3 109,-5-1 0,2-5 46,-1-3 1,-1-2 63,4-2 0,-4-3-503,1-1-163,2-4 279,-5 2 0,4-6 502,-5-3 0,-5-8 0,-1-5 0</inkml:trace>
  <inkml:trace contextRef="#ctx0" brushRef="#br0" timeOffset="111">10039 14425 8239,'0'-12'1181,"0"1"-604,0 4 0,1 2 2,3 5 0,2 0-251,6 0 0,-1 0-144,1 0 1,0 0 49,4 0 0,-2 0-31,5 0 0,3 0-21,5 0 1,3 0-104,-3 0 0,5-1-265,-2-3 0,3 3 126,2-3 0,-5-1-288,0 1 1,-7 0 171,4 4 0,-11 0-10,3 0 1,-5 0 148,-2 0 1,-5 2 61,1 2 0,-5 3-45,0 8 1,-1 3 104,-2 5 0,-2 1 42,-1 3 0,0 2-48,-5 5 0,6 0-270,-2 1 1,4-1 98,4 0 0,-2-5-282,6-2 0,-4-4 126,4-4 1,-2-3-33,1-4 101,4-1 251,-5-4-49,0-2-129,-1-5 1,-5-5 161,0-3 1,-1-2-29,-3-2 1,-1-4 44,-2-3 0,-4-3-44,4-1 1,-2-1-15,1-2 0,-1-3 36,6-6 0,-1 2 136,4 3 1,1-3-103,3 2 1,1 3-52,3 2 1,2 2 303,-3 1 1,7 5-75,2 3 1,3 0 68,-4 3 0,5 0-120,-1 8 0,3-1-81,1 1 1,1 3-46,2-3 0,-5 8-212,2 3 1,-8 1-244,0 3 0,-2-2 211,-2 6 0,-5 3-51,-2 1 1,-4 8 87,-4 3 0,-8 5-203,-11 3 1,-5-3 82,-6 3 0,1 0 133,2-3 1,1 0 29,7-8 0,-1-2 161,9-6 1,4-1-25,8-3 1,1-6-76,2 2 0,3-7 52,5 0 0,0-3-50,11-1 1,2 0 86,5 0 1,0-6-103,4-5 0,-1-2-8,2-6 0,1 4 35,-6-4 0,1 3-2,-4-3 1,-2 1 149,-2-1 1,-2 3-96,-6 5 1,-1-1 555,-2 1-176,-3 4 114,-5 2-73,0 5-321,-5 5 1,4-2-44,-3 5 0,3-1-143,1 5 1,0 0-71,0 3 1,1-2 134,3 2 0,1-2-207,2-2 0,7 1 43,-2-1 1,7 1-7,0-1 0,-1-3 33,1-1 0,0-4 50,4 1 1,-1-4 51,1-4 1,0-2 153,0-6 1,0 1 148,0-1 0,-6-3-81,-1 0 1,-4-2 280,0 2 1,-5 1-147,1-5 1,-5 1 23,0-1 1,-3-2-190,-3 2 0,-3-2-233,-1 2 1,-3 3-284,2 4 0,-2 2-918,-2 3 1,5 2-2649,-1 5 3894,6 0 0,-3 0 0,5 0 0</inkml:trace>
  <inkml:trace contextRef="#ctx0" brushRef="#br0" timeOffset="112">11604 14425 8159,'0'-7'371,"0"-3"-7,0 4 452,0-1-301,0-3 442,0 9-558,-5-4 0,3 6-6,-2 3 0,-1 2-184,2 6 1,-3-1 15,3 1 0,1 4-91,-1 3 1,1 3-201,2 0 0,0 1-261,0 0 0,5 0 261,3 0 1,6 0-157,1 0 1,6-4 25,-2 0 0,1-5-28,-1 1 1,2-4 10,-2-3 0,2 1 98,-2-5 1,2-1-146,-2-3 0,-1 0-204,1 0 1,-5-3-728,1-1 0,-3-5 69,-5 1 1122,-1 3 0,-6-10 0,0 2 0</inkml:trace>
  <inkml:trace contextRef="#ctx0" brushRef="#br0" timeOffset="113">11626 14607 8153,'-5'-11'164,"4"5"1,0-1 1405,5 3-933,5 3 0,-3-5 159,5 2 1,6 3-720,2-3 1,-1 3 4,1 1 1,3-2-790,5-1 0,-2 1 448,-5-2 1,0-1-384,-5 2 1,0-5-98,-3 4 0,-5-5 739,1 2 0,-11-4 0,2 0 0</inkml:trace>
  <inkml:trace contextRef="#ctx0" brushRef="#br0" timeOffset="114">11524 14367 8085,'-18'-6'515,"1"-4"167,11 4 1,6-5 55,8 4 0,7-2-291,4 5 1,8-5-387,3 2 0,8 0 131,4 0 0,-1 4-1116,0-1 0,0-1 245,1 1 489,-3 1 0,1 3 1,0 0-1</inkml:trace>
  <inkml:trace contextRef="#ctx0" brushRef="#br0" timeOffset="115">13123 14288 8128,'-6'-12'231,"1"4"519,-2 1-461,-3 4 1,7-2 115,-4 5 0,0 2-38,0 1 0,-4 7-90,4 6 0,-2 4-31,1-1 0,-1 6 8,6 2 1,-5 4-230,4-5 1,0 5-12,4-5 0,0 5-176,0-5 1,5 0-106,3-7 0,2-3-205,2-4 1,-1-1-256,0 1 0,1-6 331,-1-2 0,-3-3-814,0-1 311,-6 0 899,3-5 0,-10-7 0,-1-5 0</inkml:trace>
  <inkml:trace contextRef="#ctx0" brushRef="#br0" timeOffset="116">12803 14345 8128,'5'-12'243,"1"1"151,6-1 0,-1 1-107,0 0 0,6 0 110,2 4 0,3-2-35,0 5 1,3-4-124,1 5 1,3-5-176,6 4 1,-2-3 75,-3 3 0,2-4-197,-6 4 0,4 1 50,-8 3 0,0 0 19,-7 0 1,-7 5-200,0 2 1,-6 0-152,-2 0 0,0 2 60,0 6 0,-9-2 83,-2 2 1,-8-1 205,0 1 0,1-2-90,-1 2 1,0-2 270,-4-2 0,1 1-9,3-1 1,-1-3 186,5 0 51,5-6-77,0 3 1,10-1 4,0 0 0,6 0-124,9-4 0,3 0-73,5 0 1,0 0 29,-1 0 1,3 0-261,1 0 1,-2 3-42,3 1 0,-2 4-100,2-4 1,-3 4 144,3 0 0,-8 2-80,-4 2 1,-4-1-115,-3 0 0,-3 1 27,-5-1 0,-1 5 113,-3-1 0,-9 4 93,-10-4 1,-1 4 182,-6-4 0,-6 4-208,-5-3 0,0 3 36,-1-4 1,3-1-29,1-7 1,6 2-40,13-5-141,7 0 0,9-5 84,6-3 0,14-4-964,10-7 1,6 1 22,5-5 1089,-8 0 0,13-4 0,-7 0 0</inkml:trace>
  <inkml:trace contextRef="#ctx0" brushRef="#br0" timeOffset="117">13545 14356 8151,'-23'-18'524,"6"-2"171,1 5 0,7 0-202,2 3 1,4 1 553,-1-1 67,3 1-312,1 4-654,0 2 0,7 10-139,4 3 1,2 7-199,6 4 1,-4 2 57,4-2 1,-4 2-287,4-2 1,-1-2 71,1-2 0,1-4-205,-4-3 1,-1-2 206,-4-2 0,1-3 88,-1 3 1,0-2 192,1-2 1,-5-6-57,1-1 0,-4-3 369,4-2 1,-5 1-37,5-1 1,-6 1 89,2 0 0,-1-3 215,1 2 172,-3-2-316,4 13 1,-5-3-165,0 8 1,0 4 26,0 7 1,0 3-71,0 4 0,-5 3-125,-3 1 1,-2 3-305,-1 6 1,-1 3-500,1 0 0,1 0 458,2-4 301,-2-5 0,4 4 0,-6-4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8.67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6361 5539 8213,'0'-11'-51,"0"3"1,-1 2 681,-3 1-117,3 1-268,-4 4 95,5 0-179,5 0 1,-2 5 53,4 3 1,-3 3 9,4 4 1,-6 4 11,2 8 1,1-2-68,-1 6 1,0-1-18,-4 4 0,0 1 12,0-1 1,0 0-178,0 0 0,0 3 121,0-2 0,0 0-147,0-8 0,0 3 93,0-3 1,1-2-68,3-6 1,-3-2 182,3-6-349,-3 1 155,-1-1-756,5-5-808,-4-1 784,5-5-373,-6-5 0,-4-2 1175,0-8 0,-5-3 0,3-5 0</inkml:trace>
  <inkml:trace contextRef="#ctx0" brushRef="#br0" timeOffset="1">6236 5630 8210,'-8'-19'113,"1"0"0,4 5 186,-1-1 0,3 3-63,1 0 0,0 1 11,0-1 1,1 5 124,3-1 1,4 0-95,7-3 1,3 0-132,4-1 0,3 5 63,1-1 0,3 5 0,6 0 0,-4 1-146,4 2 1,-2 0 69,9 0 0,-2 0-194,2 0 0,-3 4 24,-4 0 0,-2 5-130,-3-2 0,-3 7 62,-8 2 0,-4 0-35,-7-1 1,-3-1 30,-5 5 1,-3-1 113,-4 1 1,-6 3 39,-10-3 0,-9 2-71,-2 2 1,-8-1 174,0-3 0,2 1-132,-2-5 0,1 1-7,-1-5 1,0-1 33,8-2 0,2 1-218,10-6 1,4 1-462,3-4-1,7 0 0,5 0 177,11 0 0,6-4 458,13 1 0,7-6 0,7 2 0</inkml:trace>
  <inkml:trace contextRef="#ctx0" brushRef="#br0" timeOffset="2">7252 5790 10101,'5'-6'1130,"2"1"-898,4 5 1,2-4 11,2 0 0,-1 1 12,5 3 1,0 0-211,4 0 1,5 0 73,2 0 0,1 0-123,3 0 1,3 0-42,8 0 0,5-2-13,-1-2 1,3 3-2,2-3 1,-1-1-154,8 2 0,-6-1 112,-2 4 0,-5-4 39,2 0 0,-4-1 3,0 1 1,-6 3 33,-6-3 0,-1-1 3,-7 1 1,-3 0 196,-4 4 93,-5-5 74,3 4-4,-11-4 0,-1 4 4,-5-3-190,0 3 1,-1-8-459,-3 5 1,-2-1 68,-6 1 1,5 3 41,-1-3 0,0-1-62,-3 1 0,0 0 24,-1 4 1,5-3 116,-1-1 0,0 0-15,-3 4 0,3-4 171,1 0 1,3 0-32,-4 4 1,5-1 477,-5-3-174,5 3 89,-2-4-175,5 5-69,0 0-272,5 0 0,2 0 113,4 0 0,6 4-77,2 0 1,2 3 84,2-3 0,1 4-31,3-4 0,-3 4-24,3 0 1,-1-2 5,-3 2 1,1-4 35,-9 3 0,1-3 1,-5 4 0,-5-4 16,-2 3 0,-3-3-21,-1 4 1,-1-2 230,-3 2 0,-6 2-75,-5-3 1,-9 4 12,1 0 1,-4-1-177,1-2 1,2 2-165,-3-3 0,8 0-42,4 0 1,2-4-41,2 1-985,4 2 1,5-5 1245,9 3 0,6-3 0,10-1 0</inkml:trace>
  <inkml:trace contextRef="#ctx0" brushRef="#br0" timeOffset="3">9514 5528 8091,'0'-12'-134,"0"1"1,0 3-243,0 1 1,0 3 927,0-4-315,0 6 1,-2-3 390,-1 5-372,1 0 1,-8 0-38,2 0 0,-3 1-37,-4 3 0,1 2 120,-5 5 0,0 1-45,-4-1 0,-4 6 159,1 2 0,-1 2-89,4 2 1,-2 4-79,2 0 0,-5 4-150,9 0 1,0-3 118,8-2 1,4 2-235,3-1 0,3 3 71,1-3 0,9 0-11,2-5 0,8-3-3,0 0 1,7-5-103,1 2 1,3-7 193,-3-2 0,1-4-57,-2 1 0,3-4-150,6-4 1,0-3 155,3-4 0,-2-2-5,2-2 0,-3-3-53,0-5 1,-2-1-120,-3-2 1,-2-4 82,-5-4 0,-5-1-152,-3-3 0,-4-2-102,-3-2 0,-3 2 73,-5 2 0,-5 6-31,-3-2 0,-8 8 12,-7 4 0,-6 0-225,-9 7 1,1 5 43,-5 6 0,0 4-289,-4 4 0,6-1 225,2 9 0,3-2 11,5 9 0,3-4-588,8 4 1034,-2 0 0,3 9 0,-5 1 0</inkml:trace>
  <inkml:trace contextRef="#ctx0" brushRef="#br0" timeOffset="4">9285 5927 8087,'0'12'1067,"0"-1"-644,0 1 1,0-1 2,0 1 1,1 0-89,3 3 1,-1-1-107,4 5 1,1-3-69,3 3 0,2-2 96,2 3 1,3-4 86,5-5 1,0 1-18,0-1 0,5-1-9,2-2 0,-1-3-123,2-5 0,-1 0 14,4 0 1,1 0-190,-1 0 0,-1-4 70,-3 0 1,0-3-73,-4 3 0,-6-5 119,3 2 0,-7 0-311,-1 0 0,-6 3 47,-2-4-519,-4 6 0,1-7-339,-8 5 1,-4 0 981,-7 4 0,-3 5 0,-5 2 0</inkml:trace>
  <inkml:trace contextRef="#ctx0" brushRef="#br0" timeOffset="5">12883 5551 8013,'0'-7'96,"-5"-3"0,2 9 202,-4-3 0,-1-1-30,-4 1 1,-3 0-68,0 4 0,-7 2 28,0 1 1,-3 5-13,-5 7 0,-2 3 11,-6 5 1,3 5 65,-3 2 0,2 1-65,2 3 0,5-4-41,2 5 1,4-1 9,4-4 1,3 0-234,4 0 0,6-5 97,2 2 0,3-3-83,1-1 1,5-4-8,2 0 1,9-5 96,3 1 1,4-2-6,3-2 0,3-1 7,6-2 1,0-3 62,3-5 0,-1-5 16,5-3 1,0-3 115,4-4 0,-5 1-162,1-5 0,-5-1 13,1-7 1,-6-1-265,-2-2 1,-8-3 98,1 2 1,-8-6-164,0-1 0,-7-1 63,-4 1 0,-4 2-563,-4-2 1,-8 8 57,-7 3 0,-5 8-155,-6 4 1,-2 3 254,-10 5 0,5 2-41,-1 5 1,3 1 593,1 3 0,4 7 0,2 7 0</inkml:trace>
  <inkml:trace contextRef="#ctx0" brushRef="#br0" timeOffset="6">12460 6042 8207,'0'-7'672,"0"2"325,5 5-598,-3 5 0,8-3 250,-3 1 249,3 4-510,2-6 1,1 9 226,2-2-257,-3 2-142,10 1 1,-4 1-97,5-1 65,-6 1 1,5-5-68,-3 1 0,1-1 96,-1 5 1,4-1-174,0 1 1,0-5 31,4 1 0,-2-6-152,2 2 0,-3-2 11,2-2 1,0 0-85,0 0 1,-5 0-129,1 0 0,-6 0-111,-1 0 1,-2-6-44,-2-1 1,-1-3 155,-2-2 1,-3 1-897,-5-1 0,0 5-76,0-1 1250,0 1 0,-5-5 0,-2 1 0</inkml:trace>
  <inkml:trace contextRef="#ctx0" brushRef="#br0" timeOffset="7">13591 5916 8055,'-12'0'-159,"6"0"209,1 0 1041,5 0-668,0-5 1,1 4-15,3-3 1,2 1-130,6 0 1,1 1 15,2-2 1,0 3-114,8 1 0,-2 0-1,10 0 1,-1-1 14,5-3 0,4 3 14,3-3 1,3 1-143,5 0 1,-3 0 100,2-4 1,-2 3-261,-1-4 1,0 4-56,-1-3 1,1 3 145,0-4 0,-8 4-15,0-3 0,-9 4-100,5-1 1,-7-1 81,0 2 1,-8-1-88,-4 4 0,-6 0-142,-2 0 151,-4-5-309,2 3 457,-5-3 1,-4 4-342,0-3 1,-4 3-407,0-3 299,-2 3 1,-2 1 66,1 0 0,3 0 87,1 0 0,3 0 242,-4 0 1,2-1-201,-2-3 488,-2 3-177,4-4-153,-6 5 328,6-6 740,1 5-713,5-9 1,1 9 29,3-3 1,-1 3-67,4 1 0,1 0-114,3 0 0,2 0-154,2 0 0,3 0 95,5 0 0,5 1-174,2 3 0,3-2 95,1 6 1,1-2 45,-1 2 1,3 1-251,-3-5 1,2 3 48,-10-3 0,0 4 136,-7-5 1,-3 5-27,-5-4 305,1 0-225,-6 1 0,-7 0 387,-10 2 1,-12 4-117,-12-4 0,1 3 8,-4 2 1,3-2-242,0-2 0,6 2 95,2-3 1,7 3-725,1 2 1,9-5 308,-1 1 0,7-4-1221,0 3 0,5-4 1457,7 1 0,5 2 0,9 1 0</inkml:trace>
  <inkml:trace contextRef="#ctx0" brushRef="#br0" timeOffset="8">15601 5482 8116,'0'-11'-708,"1"-1"411,3 1 1,2 4 115,6 4 0,-2 0-282,-2-1 2367,2 3-908,-4-4-285,5 5 0,-4 1-225,-3 3 0,-3-1-5,-1 4 0,0 6-33,0 6 1,0-1-155,0 1 0,-1 4-88,-3 3 0,1 6 32,-4-2 1,4 0-208,-1 0 1,-1 0 167,1 5 1,1 0-162,3 3 1,0-6-14,0 2 1,0-3-104,0-1 1,0-3 19,0-8 0,0 1 85,0-5 0,0 1-465,0-5 165,5 0-1035,-4-4 511,4-2 352,-5-5 1,0-3-358,0-4 0,-5-1 802,-3-7 0,-2-8 0,-1-1 0</inkml:trace>
  <inkml:trace contextRef="#ctx0" brushRef="#br0" timeOffset="9">15487 5482 8140,'5'-23'0,"-1"0"387,7 0 1,-1 6-194,9 1 0,0 4 425,4 0 1,0 5-179,0-1 1,0 1-35,-1-5 0,5 6-1,0 2 1,4 3-95,0 1 1,2 1-253,1 3 1,0 3 62,1 9 0,-6-4-221,-2 4 1,-1-3 120,-3 3 1,1-4-165,-9 4 1,1 0 49,-5-1 1,-3 2-19,-1-2 0,-4-2 253,1 2 1,-10-1-133,-5 1 1,-7-3 69,-8-1 0,-6 0-31,-10-3 1,0-2-778,-7 2 0,3-5 374,4 0 0,-1-1 352,5-2 0,-5 5 0,2 1 0</inkml:trace>
  <inkml:trace contextRef="#ctx0" brushRef="#br0" timeOffset="10">6144 6715 8138,'0'-6'132,"0"1"0,2 1 686,2 0-575,-3 1 1,9 3-115,-2 0 0,-2 0-15,1 0 1,-3 0 52,4 0 1,0 0 7,3 0 0,0 0-136,1 0 1,3-2 94,0-1 1,6 1-114,-2-2 0,3 3 42,5 1 0,-3 0-124,3 0 1,2-4 16,1 1 0,7-1 46,1 4 0,2-4-63,-2 0 1,2-3 104,6 3 1,0-1-194,-1 1 0,1 3 164,0-3 1,3-1-67,1 1 0,1-1 61,-2 1 1,-1 3 140,6-3 1,-6 1-73,1 0 0,6 1-37,-2-1 1,7-3-195,-3 3 1,1-1 184,7 4 0,-32 0 0,1 0-18,0 0 0,1 0 0,-1 0 0,-1 0 24,28 0 1,-28-2 0,0 0-50,1 0 0,0 0 1,3 0-1,-1 0 27,-2 2 1,0 0 0,0 0 0,0 0-53,0 0 1,0 0-1,1 0 1,0 0 29,-1 0 1,0 0 0,1 0 0,-1 0-169,2 0 1,0 0-1,-1 0 1,0 0 235,-1 0 0,1 0 1,29 0-56,1 0 0,-32 0 1,1 0 70,0 0 0,1 0 0,0 2 1,0 0-61,25 2 1,-27-2 0,0 0-11,32-2 1,-31 2 0,1 0 14,1 0 0,0-1 0,-1 2 0,1-2-63,2-1 1,0 0 0,-2 2 0,-1 0 32,1 0 0,1 0 1,-1 0-1,1 0-8,-1-2 1,1 0 0,-1 0-1,1 1 1,0 1 0,-2 0 0,-1-2 0,0 1 13,2 1 1,0 0 0,-2-1 0,1-1 7,3 0 0,0 0 0,-2 2 0,0 0-11,2 0 1,0 0-1,-2 0 1,1 0 23,0-2 1,2 0-1,-1 0 1,0 0-6,2 0 0,0 0 0,-2 0 0,0 0 4,0 0 1,0 0-1,-1 0 1,0 0 13,2 0 1,2 0-1,-3 0 1,1 0 3,3 0 0,0 0 0,-2 0 0,1 0-7,-1 0 0,0 0 1,-1 0-1,-1 0-6,2 0 0,0 0 0,-1 0 0,0 0-161,3 0 0,-1 0 0,-2 0 0,0 0 164,-1 0 0,0 0 1,-1 0-1,0 0-34,2-1 0,2 2 0,-3 0 0,1 1 32,3 0 0,0 0 0,-2 0 0,1 0-46,-1-2 1,0 0-1,-1 0 1,-1 0 19,2 0 1,0 0 0,-3 2 0,0 0-47,3 0 0,0 0 0,-2 0 0,1-1 44,1-1 0,0 0 0,-2 2 0,0 0 1,0 0 0,0 0 0,0 0 0,1 0 41,0-2 0,1 0 1,-1 0-1,-1 0-40,0 0 0,0 0 0,0 0 0,1 0 34,3 0 0,0 0 0,-1 0 0,-1 0-23,2 0 0,0 0 0,-1 0 0,-1 0 8,0 0 1,0 0 0,-1 0 0,-1 0-30,2 0 0,0 0 0,1 0 0,0 0 16,2 0 0,1 0 0,1 0 0,0 0-23,-1 0 0,0 0 1,1-1-1,1 1 23,2-2 0,-1 0 0,-2 1 0,-1 0-195,2 0 1,0-1-1,-4 1 1,1 0 188,0 2 1,1-2 0,0 0 0,0-1 40,1 0 1,1 0 0,-3 0-1,0 0-39,0 2 1,-2 0 0,-2 0 0,0 0 23,-1 0 1,0 0-1,-4 0 1,0 1 10,3 1 1,-1 0 0,26-1 5,-30 1 1,0 0-1,29 3 154,0-1 0,-6 0-85,2-4 1,-4 0 123,1 0 1,-4 0 187,-4 0 1,-5 0-366,-3 0 1,0 0 379,-4 0 0,1-4-377,-8 0 0,-1-3 513,-7 3 0,1-4-547,-5 4 0,-1-1 258,-6 1 0,-2 3-180,-2-3-1679,-3 3 736,4 1 837,-20 0 0,-4 5 0,-15 2 0</inkml:trace>
  <inkml:trace contextRef="#ctx0" brushRef="#br0" timeOffset="11">8646 7172 8145,'-2'-10'482,"-1"3"-130,1-4 1,-7 9 534,6-6-324,-1 6-20,4-3 150,0 5-452,0 5 1,1 6-79,3 8 0,-2 3 78,6 1 1,-5 4 46,0 4 0,-1 3-17,-2 4 0,0-1-30,0 5 1,0-1-131,0 0 1,3 0 102,1-3 0,1-6-302,-1 2 1,-3-7 97,3-1 1,3-1 11,0-3 1,-1-4 196,2-3-489,-5-2 81,7-2 175,-9-4 1,5-2-2015,-2-5 1489,-3 0 1,5-1-729,-6-3 0,0-3 545,0-4 0,0-2 722,0-2 0,-6-3 0,0-4 0</inkml:trace>
  <inkml:trace contextRef="#ctx0" brushRef="#br0" timeOffset="12">8634 7172 8188,'0'-23'0,"0"6"23,0 1 1,0 4 42,0 0 0,4 5 664,0-1 0,5 2-204,-2-2 1,3-1-174,2 5 0,4 1-108,3 3 1,7 0-8,0 0 1,6 0-26,-1 0 0,2 1-16,1 3 1,-1 2-53,-3 6 1,2-1-183,-5 0 1,-4 1-223,-4-1 1,-9 4 181,1 1 0,-7 4-164,0-1 0,-3 1 92,-1-1 0,-10 3 27,-5-3 1,-9 1 73,-3-1 1,-5 2 9,2-6 0,-3 0-49,-2-4 1,2 0 49,3-4 1,2 2-283,5-5 1,5 0-130,3-4-1024,3 0 1285,5 0 0,22-5 0,11-2 0</inkml:trace>
  <inkml:trace contextRef="#ctx0" brushRef="#br0" timeOffset="13">9856 7378 8105,'0'-6'124,"0"-5"355,0 10 429,0-4-230,0 0-317,5 4 1,-3 1-125,1 7 0,-1 7 77,-2 1 0,0 7-86,0 1 0,0 0 0,0 3 0,0 2-95,0-1 0,0 3 59,0-3 1,0 0-254,0-4 0,0-2 94,0-2 1,0 1-222,0-4 1,1-1 92,3-4 1,-3 1-248,3-1-520,-3 1-592,-1-1 819,0 0 635,0-4 0,-10-2 0,-3-5 0</inkml:trace>
  <inkml:trace contextRef="#ctx0" brushRef="#br0" timeOffset="14">10096 7401 8055,'0'-12'0,"0"1"0,0 3 1060,0 1-157,0 4-51,0-2-127,0 5-597,0 5 0,0 5 67,0 5 1,1 6-59,3-2 1,-1 7 18,4 5 0,-3 2 76,4 1 1,-6-3-224,2-1 1,1-5 23,-1 2 1,1-4-117,-1-4 0,-2 1 58,6-4 0,-6-1-213,2-4 1,-1-1-637,1-2-735,-3 2-483,4-4 896,-5 1 1196,0-2 0,-5-5 0,-1 0 0</inkml:trace>
  <inkml:trace contextRef="#ctx0" brushRef="#br0" timeOffset="15">10096 7629 8055,'0'-7'0,"0"-1"643,-5 5 26,4-7-249,-4 9 1,6-4-55,3 5 0,2 0-134,5 0 0,6 0 11,2 0 1,3 0-12,0 0 1,1-4-64,0 0 1,0-1 91,0 1 0,0 2-378,-1-6 0,-3 6-230,1-2 0,-5 1-441,4 0 0,-9 1-1492,1-2 1301,-2 3 979,-2-4 0,-2 4 0,-5-4 0</inkml:trace>
  <inkml:trace contextRef="#ctx0" brushRef="#br0" timeOffset="16">10165 7412 8086,'0'-14'104,"0"3"1,0 6 296,0-3 1,1 4-9,3-3 1,2 4-106,5-1 0,2-1 164,2 1 0,1-3-154,6 3 0,0-4-208,8 5 1,0-5 126,0 4 0,3-1-493,-2 1 0,-2 3 38,1-3 1,-3 3-243,3 1 0,-4 0 480,0 0 0,-2 0 0,-1 0 0</inkml:trace>
  <inkml:trace contextRef="#ctx0" brushRef="#br0" timeOffset="17">10907 7355 8162,'-11'-5'930,"4"4"-104,2-4-375,5 5 0,0 1-129,0 3 0,0 2 116,0 5 1,0 5-122,0-1 1,0 6-66,0 2 0,1 0-90,3 4 0,-3 1 96,3-2 0,1 5-231,-1-5 1,1 0 76,-1-7 1,-3 1-166,3-5 0,1 1 68,-1-5 0,0 1-369,-4-1 0,1-5-451,3-2-454,-3 2-537,4-4 712,-5 3-233,0-5 528,0-5 797,0-2 0,-5-9 0,-1-2 0</inkml:trace>
  <inkml:trace contextRef="#ctx0" brushRef="#br0" timeOffset="18">10838 7583 8162,'0'-11'-606,"0"5"606,5 1 0,2 5 0,4 0 0,2 0 1547,2 0 0,3 0-660,5 0 0,1 0-781,3 0 0,-3 0 13,2 0 1,2-4-64,-1 0 0,0 0 26,-5 4 0,0-1-1050,-3-3 0,-3 3-857,-4-3 1825,-6 3 0,-1 1 0,-5 0 0</inkml:trace>
  <inkml:trace contextRef="#ctx0" brushRef="#br0" timeOffset="19">10861 7401 8162,'7'-7'0,"3"-3"0,0 8 543,5-6 0,5 4-102,-1-3 1,4 4-21,4-1 0,2-1-90,5 1 1,4-3-91,1 3 1,-1-1-229,-4 1 0,3 3 122,-3-3 0,1 3-1079,-8 1 1,4 0 249,-5 0 694,6 0 0,-8 0 0,4 0 0</inkml:trace>
  <inkml:trace contextRef="#ctx0" brushRef="#br0" timeOffset="20">12506 7229 8203,'-5'-11'-50,"4"0"1,-6 4 436,3 3 189,3-2 1,-9 4 177,2-6-290,-2 5 0,-1-2-236,-1 5 1,1 0 33,-1 0 1,-3 5-120,0 3 0,0 6 119,3 1 1,0 5-152,-4 0 0,2 5 136,-5 2 0,6 4-193,-3 0 1,5 0-1,3 0 1,-1 4-115,6-4 1,-1 3-50,4-7 1,5-1 161,2-3 0,9-1 25,3-3 0,2-3 0,2-4 0,4-6 6,-1-2 0,10-3-27,-2-1 1,4-1-125,0-3 0,-3-6 22,-1-5 0,0-6-86,-3 2 0,-3-3 62,-2-5 1,-7 2 76,-4-6 0,-6 1-438,-1-5 1,-6 1 162,2 0 1,-8 0-77,-3-1 0,-6 6-105,-6 3 0,-5 3-189,-10 4 0,-4 3 55,0 9 1,-4 2-69,4 5 1,1 2-263,6 6 912,-2-1 0,9 15 0,-4-4 0</inkml:trace>
  <inkml:trace contextRef="#ctx0" brushRef="#br0" timeOffset="21">12289 7641 8058,'0'11'784,"0"-5"-427,0 4 1,0-3 632,0 4-622,0-4 1,4 3 279,-1-3 0,10 4-223,-1 0 1,7 0 47,0 1 1,5-1-68,6 1 1,-2-2-104,10-3 0,-4-2-116,8-5 0,0 0 28,4 0 1,-5 0-167,-3 0 0,1-3 122,-1-1 0,-1-4-469,-7 4 1,2-3 156,-5 3 0,-2-5-1041,-6 1 1,-2 2 565,-6-1 1,-5 3 615,-2-4 0,-18 6 0,-5-3 0</inkml:trace>
  <inkml:trace contextRef="#ctx0" brushRef="#br0" timeOffset="22">2250 10302 8129,'-6'-5'-776,"-3"2"388,5-5 984,-5 6 1,6-3 471,-4 5-570,4 0 0,-2 5-170,5 2 0,0 9-51,0 3 0,0 7-58,0 5 0,0 2 50,0 1 1,0-2-109,0 2 0,4-2 78,0 6 1,1 1-116,-1-1 0,-3 0-28,3-3 1,-3-1-120,-1 0 1,4-5-20,0-2 0,-1-3 116,-3-1 1,0-5-87,0-3 100,0-2-799,0-2 344,0-5-1028,0-1 685,0-15 0,0 1-303,0-10 1,0 4-330,0-4 1342,0 0 0,-5-9 0,-1-1 0</inkml:trace>
  <inkml:trace contextRef="#ctx0" brushRef="#br0" timeOffset="23">2067 10439 8165,'0'-18'-207,"0"3"0,0-2 138,0 2 0,0-2 736,0 2 0,1 3-91,3-4 1,3 2 25,4-1 0,6 2-129,2-2 0,0 6-74,3 2 0,-1 3-283,5-4 1,2 6 156,-1-2 1,3 4-233,-3 4 1,4 2 80,-5 6 0,1-1-17,-4 0 1,-2 5-84,-2-1 0,-2 5-206,-6-1 1,-1 3-84,-2 1 0,-3-1 94,-5 1 0,-5 4-35,-3 0 0,-7-2 54,-4-6 1,-3 1-29,0-5 0,-6 3 73,-3-6 1,2 2-139,-1-7 1,4 0-121,0 0 0,7-4-916,3 1-593,4-3 1876,5-1 0,2-5 0,5-2 0</inkml:trace>
  <inkml:trace contextRef="#ctx0" brushRef="#br0" timeOffset="24">2547 10690 8579,'0'-6'1389,"0"1"0,0 13-950,0 4 1,0 6-159,0-3 0,4 5-33,-1-1 1,3 1 10,-3-1 1,-1 3-307,1-3 1,3 1 97,-3-1 0,1-1-48,-4-3 1,0-6 50,0 3-9,0-3 183,0-3 274,0-1-443,0-5 1,-1-5-84,-3-3 0,3-6 18,-3-1 1,3-5 118,1 1 0,0-4-254,0-4 0,0 3 129,0-2 1,5 0-167,2 0 0,4 1 75,0-1 0,0 5-162,1 2 1,3 5 41,0-1 0,0 6 134,-3 2 0,-1 4-61,1-1 0,-1 3 68,1 1 1,-1 0-119,0 0 0,1 0 88,-1 0 1,1 0-242,-1 0 0,1 0 137,-1 0 1,-3 4-237,-1 0 1,-3 0-359,4-4 233,-6 5 641,8-4 0,-8 5-149,1-2 169,-1-3-51,-2 4 487,0 0 0,-4-2-245,0 5 1,-4-1 294,5 5 0,-6 0-185,1 4 1,2-2-1,-2 5 0,6 0-197,-2 3 1,-1-3 11,1 1 1,0-3-143,4 2 0,0 2 110,0-6 0,4 4-169,0-4 1,5 0 143,-2-3 1,3-5-201,2 1 0,-1-5 97,1 0 1,3-1 53,0-2 1,2-2-79,-2-1 0,1-4 56,3-4 0,2-4-29,-6-1 1,4-4 34,-4 1 1,-1 1-158,-6-1 0,1 0 160,-6-4 0,1 0-183,-4 1 0,-6-1-4,-6 0 0,0 5-121,-7 3 0,0 2-172,-4 2 1,1 4 129,3 4 0,-1 1-317,5 2 0,-4 2-225,3 1-26,1 4 0,9 4 272,2 1 0,3-1 41,1 1 1,1-5-112,3 1 635,2-6 0,11 8 0,0-3 0</inkml:trace>
  <inkml:trace contextRef="#ctx0" brushRef="#br0" timeOffset="25">3106 10713 8235,'7'0'0,"3"0"907,-9-5-56,4 3-158,-5-3 0,0 4 235,0-3-685,0 3 1,0-3 22,0 8 0,0 2-238,0 6 0,2-1 24,1 1 1,-1 0 13,1 4 1,3-4-33,-3 3 0,6 2 68,-1-2 1,-2 0-148,2-3 0,-1 2 27,5-3 1,-1 3-33,1-6 1,-1-3 142,1-1 1,-1-3-51,0-1 0,1 0 105,-1 0 1,1-1 6,-1-3 1,0-2 14,1-6 1,-1-3-78,1 0 0,-2-4 168,-2 3 0,-3-4-140,-5 1 1,0-3-155,0 0 0,-5 3 119,-3 0 0,-7 3-298,-4-3 0,-4 7-40,-4 0 1,2 6-24,-6 6 1,5 0-293,-5 0 0,6 9 203,-2 2 1,8 4-328,4 1 1,3-2 250,5 5 1,2-4 439,5 4 0,5-5 0,1 2 0</inkml:trace>
  <inkml:trace contextRef="#ctx0" brushRef="#br0" timeOffset="26">3609 10404 8173,'-11'-29'0,"3"3"1612,0 7-1026,6 2 0,-3 9 26,5 1 553,0 4-687,-5-2 0,3 6-311,-1 3 0,1 4 77,2 7 0,0 8 47,0 7 1,0 7-48,0 1 0,0 5-24,0-1 1,0 3-16,0 0 1,4 1-178,0 0 1,0-1-104,-4 1 1,0-5 90,0-3 0,0-6-178,0-2 0,1-5 80,3 2 0,-3-7-202,3-1 0,-2-5-129,2 2 42,-3-4-424,5 0-20,-6-6 275,0-1 1,0-6 88,0-3 1,0 1-327,0-4 1,-6-2 272,-1-6 0,-1 2-287,-3-2 1,2 1 53,-6-1 737,-3 2 0,0-4 0,-5 6 0</inkml:trace>
  <inkml:trace contextRef="#ctx0" brushRef="#br0" timeOffset="27">3449 10884 8173,'8'-5'0,"-1"-3"0,-3 2 354,4-2 1,-1 5-64,5-5 0,-5 4 174,1-3 0,0 3-60,3-4 1,0 4-164,1-3 1,-1 3-119,1-4 0,-5 6 110,1-2 1,0 3-598,3 1 0,-3 0 303,-1 0 1,1 1-1103,3 3 1,1-2 1161,-1 6 0,1 0 0,-1 3 0</inkml:trace>
  <inkml:trace contextRef="#ctx0" brushRef="#br0" timeOffset="28">3837 10918 8026,'-6'0'1036,"-4"0"1357,9 0-984,-4-5-490,5 4-864,0-4-3751,0 5 1303,0 5 2393,-6-4 0,5 9 0,-4-3 0</inkml:trace>
  <inkml:trace contextRef="#ctx0" brushRef="#br0" timeOffset="29">2238 11238 7867,'0'-6'2376,"0"1"-1924,0 5 1,6 0-148,1 0 1,3 0 132,2 0 1,4 0 17,3 0 0,9 0 143,6 0 0,2-4 58,6 0 1,1-1-210,7 1 1,2-1-328,5-2 1,0 0 199,0 3 0,4 3-135,0-3 1,1-1 53,-1 1 0,-3-1-153,3 2 1,-3 1-272,0-2 0,-6 3 181,-3 1 0,-2-4-111,-1 1 1,-6-1 47,-2 4 0,-6 0-75,-1 0 0,-6 0 85,2 0 1,-8 0 164,-4 0 1,-2 0 19,-2 0 331,0 0 0,-3 0-458,0 0-236,-6 0-762,3 0 1,-6-4 478,-3 0 1,-6 0 516,-5 4 0,-6 5 0,4 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8.70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13575 15175 6504,'3'-6'504,"-1"-1"-45,0 5 0,-1-4 159,1 3-110,0 3-130,0-4 0,0 4-221,-1-2 254,1 1-304,-1-4 1,1 11 56,-1 2 1,0-1-99,0 0 0,0 2 40,-1 7 1,1-3-136,0 2 1,0 3 92,-1 1 0,1-1-128,-1 1 0,1 0 46,-1 4 1,1 0 102,-1 0 1,1 4-115,-1 0 0,0 1 46,1-1 0,-1-3-68,0 2 1,2-5 57,-1-1 1,1-5 59,-2 4-95,0-5 0,0 3-232,0-6-181,-5-5 0,3 1-97,-1-3-871,1-3 990,2 4 1,-4-6 418,1-3 0,-6-3 0,2-4 0</inkml:trace>
  <inkml:trace contextRef="#ctx0" brushRef="#br0" timeOffset="1">13225 15213 7775,'0'-8'662,"0"0"-15,0 6-20,5-8-391,2 8 0,4-4 6,1 2 1,-1 3-61,0-3 1,2 3-83,2 1 0,-1-4 83,5 0 1,0 0-69,4 4 0,5-1-36,3-3 1,2 2 90,1-6 1,-1 4-167,-3-3 1,7 0 9,-3 0 1,2-3-29,-6 2 1,-2 2 27,-5-2 0,-1 6 16,-3-2 1,-3-1 64,-4 1-196,-1 0-32,1 4 139,-6 0 0,3 5-34,-5 3 1,-1 2 43,-3 1 0,0 6-69,0 2 1,0 4 18,0 3 1,0 0-89,0 4 0,0-3 54,0 3 1,-3-3-115,-1 3 0,0-4 98,4 0 1,0-1 23,0-3 0,0 0 51,0-3 0,0 1-61,0-4 1,1-1 191,3-4 0,-3-3 101,3-1-20,2-4-160,1 7 25,4-9-78,1 4 0,-2-6 33,-3-3 0,4-2-146,-4-5 1,3-1 72,2 1 0,-1-1-81,1 1 1,-1-3 22,0 3 0,0-3-256,-4 6 307,3 3 0,-7-4-25,4 5 156,-4 0-112,2 4 0,-4 0 320,3 0-235,-3 6 1,6 0 88,-3 5 0,-3-3-47,3-1 0,1 1-36,-1 4 0,1-1-19,-2 0 1,0-3-13,5 0 1,-5-5-4,5 5 0,-4-5 22,3 0 0,-3-1 36,4-2-27,-1 0-98,5 0 57,-1 0 0,1 0-1,-1 0 1,-3-4-17,-1 0 1,1-4-27,3 5 5,1-6 0,-1 6 31,1-4 0,-5 4-17,1-1 0,-4-1 6,3 1 25,-4 1 41,7 3-25,-9 0 1,4 1-15,-5 3 1,2-2 3,1 6 1,0-4 45,5 3 0,-6-3-47,2 4 1,2-5-13,2 5 0,-2-5 16,2 0 1,-4 2-15,3-1 0,-3 1-34,4-1-63,-6-3 0,5 4 28,-4-5-21,-1 0-140,3 0 176,0 0-175,-4 0 103,9 0 38,-3-5 0,4 0 59,0-2 1,-3-3 2,0 2 1,-2 2-5,2-2 1,0 4-9,-4-3-111,5 4 106,-8-2 0,6 5-14,-3 0-19,-3 0 108,4 5 1,-4-2-34,3 4-2,-3-4 1,8 3 13,-5-2 1,1-3 44,-1 3-39,-3-3-17,9-1 1,-7 0 3,4 0 1,-3 0-9,4 0 1,-4 0-46,3 0 7,-4 0 0,7 0-80,-2 0 1,-2 0 63,2 0 1,-5 0-12,5 0 0,-4-4 71,3 1-78,-4-1 65,7 4-34,-9 0 1,6 0 197,-4 0-27,-1 0-88,3 5 1,-4-4-319,3 3 226,-3-3 1,4 0-980,-5 3 717,0-2 0,0 4 305,0-2 0,-5 2 0,-1 5 0</inkml:trace>
  <inkml:trace contextRef="#ctx0" brushRef="#br0" timeOffset="2">14870 15647 7775,'0'-7'604,"0"2"-523,0 5 1,5 0 0,1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8.70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15681 15178 8318,'0'-11'-374,"0"5"0,-4-1 1,-1 5 1314,-1-2 0,2 0-500,-4 4 1,4 0-228,-3 0 0,3 0-57,-4 0 0,5 5 215,-5 3-194,0 2 1,-2 5-84,3 0 0,-4 1 48,4-5 0,2 2-163,1 2 1,-1-1 120,1 5 1,0-4-135,4 4 0,-4-1 83,1 1 1,-1 1-135,4-4 1,0 3 119,0-4 0,1 4-139,3-4 0,1 0 85,3-3 1,2-1 50,-3 1 0,7-2-4,2-3 1,0 2 59,-1-5 1,2 0 131,2-4 0,2-4-115,-2 0 1,3-5 151,1 2 0,-3-3-221,3-2 1,-7-3 68,7 0 1,-7-4-145,-1 3 1,-3 0 79,0 1 1,-2-3-124,-2-5 0,-3 0 82,-5 0 0,0 1-323,0-1 1,-9 1-32,-3 3 1,-7 3-36,0 4 1,-7 6-12,-5 2 1,-2 3-18,-1 1 1,1 5-64,3 2 0,2 2 170,5-1 1,5 2-377,3-2 1,3 2-214,5 1 898,2 1 0,0 4 0,-2 2 0</inkml:trace>
  <inkml:trace contextRef="#ctx0" brushRef="#br0" timeOffset="1">15989 15178 8318,'0'-6'0,"0"-4"444,0 9 0,0-6 445,0 3-601,0 3 1,1-3-80,3 8 0,-2 2-131,1 6 0,-1-1-196,-2 1 0,0 0 151,0 4 0,0 0-282,0 3 0,0 3 184,0-3 1,-2-1-302,-1 1 0,1-4 148,-2 4 0,3-5 28,1 1 1,0-2 136,0-2 1,0-3 31,0-1 0,0-3-339,0 4 241,0-6-630,0 3-462,0-5 1023,0-5 0,0 3 188,0-6 0,0 1 0,0-5 0,0 1 0,0-1 0,0 1-34,0-1 0,0-3 34,0 0 0,0-4 105,0 4 0,0 0 6,0 3 1,0 1 425,0-1 0,0 5-210,0-1 1,4 4 1063,0-3-345,0 4-582,-4-2 1,5 10-460,2 3 0,0 2 109,0 1 0,2 2-35,6 2 0,-2 2 69,2 2 1,2 2-318,-2-2 1,5 2-18,-1-2 1,-1 1 4,1-5 1,0 4 286,4-4 0,-4-1 4,0-6 0,-4 1 77,4-5 0,-5 3-65,2-3 1,-4 0 46,0-4 1,-5 0-71,1 0 1,-6-1 167,2-3 1,-2-2-51,-2-6 1,0-4 154,0-3 0,0-3-192,0-1 1,0-5-153,0-2 1,-2-3-110,-2-1 0,3 3 98,-3 1 0,3 4-250,1 0 0,0 3 88,0 4 0,0 2-57,0 6 0,0-1-255,0 1-608,0 5-319,0 1 347,5 5 0,2 0 1037,4 0 0,0 5 0,1 1 0</inkml:trace>
  <inkml:trace contextRef="#ctx0" brushRef="#br0" timeOffset="2">17154 15076 8318,'0'-7'0,"0"-3"0,0 8 350,0-6 1,0 4 281,0-4 262,0 6-599,0-8 222,0 9-425,-5-5 1,-1 6 120,-6 0 1,0 4-372,-4 0 0,2 5 141,-5-1 0,2 2-50,-2 1 1,-2 1-35,6-1 0,0 0 10,3 1 0,2-1 57,3 1 1,-2 0-2,5 4 1,-4-4 0,5 3 1,-1-2 62,4-1 0,1-5-41,3 1 1,2-1 25,6 5 0,3-5 85,0 1 1,5-4-37,-1 4 0,3-6 111,1 2 1,0 1-84,-1-1 1,-4 3 124,-3-3 1,-2 4-231,-1-4 1,-2 4 97,-3 0 1,2-2-136,-5 2 1,0 0 82,-4 3 0,-5 0-69,-3 1 1,-3-1 10,-5 1 1,-1 3-30,-6 0 0,4-1 56,0-6 0,1 2-16,-1-2 0,-1 0-179,4 0 1,1-2 48,4-2-869,-1-3 358,6 5-315,1-6 336,5 0 0,9-6 635,2-1 0,8-3 0,-1-2 0</inkml:trace>
  <inkml:trace contextRef="#ctx0" brushRef="#br0" timeOffset="3">17405 15098 8318,'-5'-11'0,"4"0"813,-3-1 55,3 6-62,1 1-322,0 0 0,1 5-224,3 0 1,-3 5-3,3 6 1,-3 4-218,-1 1 0,0 4 119,0-1 1,0 6-238,0 2 0,0 1-55,0-1 0,0-3-111,0 2 1,0-2 154,0-1 0,0-4-65,0 0 0,0-5 86,0 1 18,0-2 407,0-1-224,0-6 60,0-1 91,0-5 1,4-1-132,0-3-132,5 3 1,-3-8 31,6 5 0,-1-1-94,1 1 1,3 3 92,0-3 0,1 3-131,0 1 1,-2-4 50,5 0 1,-5 0-130,1 4 1,-2 0-111,-2 0 1,0 0-384,1 0 0,-5 0-862,1 0 793,0 0 718,-2 0 0,4 0 0,-4 0 0</inkml:trace>
  <inkml:trace contextRef="#ctx0" brushRef="#br0" timeOffset="4">17862 15087 8318,'0'-11'534,"0"-1"-341,0 1 1,2 3 469,1 0 325,-1 6-439,3-3-291,-5 5 1,0 5-161,0 3 1,0 2 117,0 1 0,0 4-78,0 1 1,0 4 12,0-1 0,-4 6-224,0 2 0,0 5-44,4-2 0,0-1-6,0 2 1,0-6-87,0 2 0,0-7 102,0-1 1,4-5 17,0 1 1,3-6 75,-3-1 0,4-4-426,-4 3-236,5-4-440,-8 2-627,9-5 1742,-9 0 0,4 0 0,-5 0 0</inkml:trace>
  <inkml:trace contextRef="#ctx0" brushRef="#br0" timeOffset="5">18068 15041 8318,'1'-6'-1177,"3"2"1968,-3 3 1,8 6-251,-5 3 1,0 7-68,-4 4 1,0 2-193,0 2 1,1 5-210,3 3 1,-3-2 132,3 1 0,-3-3-76,-1 3 0,0-4-122,0 0 1,0-5 73,0-2 1,1-5-83,3 1-22,-3-2 0,6-3-149,-3-3-338,-3-2-626,4-5 18,-5 0 231,0-5 1,0 3-252,0-6 1137,0 1 0,-5-5 0,-2 1 0</inkml:trace>
  <inkml:trace contextRef="#ctx0" brushRef="#br0" timeOffset="6">18034 15121 8318,'0'-11'-229,"1"-1"-57,3 1 0,2 1 1412,5 2-626,1-2 1,-1 9 112,1-3 1,-1 3-173,0 1 1,6 0-303,2 0 0,5 5 135,-1 2 1,5 4-138,-9 0 1,5 4 75,-5 0 0,-2 2-268,-2-2 1,-3-1-40,0 5 0,-1-4-85,1 4 0,-6-3 51,-2 3 0,1-4-76,-1 4 0,-2-4-2,-5 4 1,-5-1 195,-7 1 1,-3 1-89,-5-4 0,-4 3 70,1-4 1,-6 4-92,2-4 0,2 0-5,1-3 0,3-5-154,1 1 0,7-4-297,4 3 83,1-4-715,9 2 778,2-5 0,8-4 429,7 0 0,-2-10 0,3 2 0</inkml:trace>
  <inkml:trace contextRef="#ctx0" brushRef="#br0" timeOffset="7">18593 15087 8318,'0'-18'-592,"0"2"1419,0 4 0,0 5 323,0-1-619,0 6 0,0-2-243,0 8 0,0 2-59,0 5 0,0 6 20,0 2 1,0 2-116,0 2 0,0 4-116,0 0 0,-4-1 189,1-3 0,-1 0-307,4 0 1,-4-4 60,0 0 0,0-4-92,4 4 0,0-5 83,0 1 1,0-6-145,0-1 135,0-1 97,0 0-48,5 3 0,2-9 23,4 3 1,1-3-36,-1-1 1,0-1 33,1-3 1,4 2-141,3-6 0,-1 4 39,1-3 1,-4 4-148,4-1 1,-5-1 65,2 1 0,-4-1-470,0 1-24,-1 3 0,-3-4 197,-1 5 0,-4-1-478,1-3 0,-8 3 943,-4-3 0,-7 3 0,-3 1 0</inkml:trace>
  <inkml:trace contextRef="#ctx0" brushRef="#br0" timeOffset="8">18513 15304 8318,'1'-10'647,"3"2"0,3-1-186,4 6 0,2-5-49,2 4 0,-1-4-299,5 5 0,0-5 161,4 4 1,4-3-204,-1 3 1,1-1-133,-4 1 1,-4 3-122,0-3 0,-5 3-1799,1 1 977,-7 0-592,2 0 1596,-14-5 0,3 3 0,-11-3 0</inkml:trace>
  <inkml:trace contextRef="#ctx0" brushRef="#br0" timeOffset="9">18547 15064 8318,'6'-11'0,"0"3"146,5 0 1,5 2 332,-1-1 0,5-2-125,-1 5 1,10-1-97,2 1 1,0 3-212,-4-3 1,-3 1 141,3 0 1,-4 1-1044,-4-2 0,1 3 854,-5 1 0,1 0 0,-5 0 0</inkml:trace>
  <inkml:trace contextRef="#ctx0" brushRef="#br0" timeOffset="10">19575 14790 7755,'0'11'1398,"0"2"-968,0 2 0,4 3-136,0 5 0,0 1-93,-4 3 1,0 3 56,0 8 1,0-1-263,0 5 1,0-5 46,0 1 0,-4-3-34,0 0 0,-1-2 230,1-3 0,3-3-21,-3-8 1,3 1-145,1-5 1,0-3 3,0-5 0,0-3-212,0 4 267,0-6-1334,0 3-2130,0-5 3331,0-5 0,-5-1 0,-1-6 0</inkml:trace>
  <inkml:trace contextRef="#ctx0" brushRef="#br0" timeOffset="11">19838 14973 8318,'0'-7'-167,"0"2"1981,0 5-1227,-5 0 0,2 9-173,-4 3 1,-1 7-162,-3 0 0,-1 7 5,1 5 1,0 2-263,-1 1 1,2-3 63,2-1 1,3-5-24,5 2 0,0-4 52,0-4 0,0 1-299,0-5 0,5-3 75,3-5 0,2-4 44,2 1 1,4-3 3,3-1 1,3 0 93,0 0 0,3-1-34,1-3 1,-2-2 33,3-6 1,-2-3 0,2 0 0,-4-7 18,0-1 1,2-1-4,-6-6 1,4-2-255,-8-6 0,-5 1 71,-6-5 0,-3 6-102,-1-3 1,-11 8 54,-8 0 0,-8 10-36,-7-2 0,0 11 2,0 1 1,-1 7-55,1 0 1,5 3 33,2 1 0,4 9-9,4 2 0,3 5 270,4-1 0,1 3 0,0 4 0</inkml:trace>
  <inkml:trace contextRef="#ctx0" brushRef="#br0" timeOffset="12">20238 15395 8318,'0'-6'2369,"0"1"-1665,0 0 0,0 2 1920,0-4-1348,0 4-823,0-2-573,5 5 0,-3 0-493,6 0 0,-4 0-382,3 0 1,-3 0 403,4 0 591,-6 0 0,9 0 0,-5 0 0</inkml:trace>
  <inkml:trace contextRef="#ctx0" brushRef="#br0" timeOffset="13">23744 14859 8054,'-5'-7'538,"4"2"486,-4 0 96,5 4-264,0-4-564,0 15 1,-2-1-76,-2 10 1,3 0-69,-3 4 1,3-1 52,1 1 1,0 1-165,0 3 0,0-3-47,0 3 1,5 1 35,3-2 0,-2 1-25,2-4 1,-2-4 98,2 0 1,1-5-206,-6 1 1,5-2-20,-4-2 0,3-3-460,-3 0-83,0-6-690,-4 3-1948,0-5 3304,0-5 0,-5-6 0,-1-7 0</inkml:trace>
  <inkml:trace contextRef="#ctx0" brushRef="#br0" timeOffset="14">23698 14893 8330,'8'-7'377,"0"4"0,0-2-118,8 1 1,-2 0 275,5 4 1,-2 0-79,2 0 1,7 0-73,-3 0 1,2 0-158,-2 0 1,0 0 32,0 0 0,3 0-80,1 0 0,3 0-157,-3 0 1,0 0 24,-5 0 0,-3 0-11,1 0 1,-7 0-127,3 0 1,-7 0-34,-2 0 110,-4 0 100,2 0 100,-5 0-85,-5 0-194,3 0 143,-3 0 0,5 1 169,0 3 1,-3 2 26,-1 6 35,0-1 0,4 4-46,0 1 1,-4-1-32,0-4 1,-1 2-108,1 2 0,3 2 61,-3 2 0,3 2-215,1-2 0,0 7 122,0 0 1,0 1-196,0-4 1,4 1 122,0 3 0,0-3-94,-4 2 1,0-1 64,0-3 0,3-4 77,1-3-10,5 3 1,-4-5 9,3 2 0,-2-6-95,-2-1 1,-3-5 99,3 5-307,-3-5 286,-1 2-402,0 0 105,0-4 110,0 4 127,0-5 24,-5 0 0,-1 0 70,-6 0 1,4 0-106,-4 0 0,2 0 172,-9 0 0,1 0-122,-1 0 0,-2-4-3,1 0 0,-1-1-63,-2 2 1,-7 1-155,-1-2 1,-8-1 145,5 2 1,-2-1-123,6 4 0,2-2-32,5-1 1,5 1 23,3-1-1218,2 1 522,7 2 893,1 5 0,15-3 0,3 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8.71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14162 16480 8290,'-1'-6'-11,"-3"2"108,3 3 2,-5-4 253,6 4-229,0-5 39,0 1 1,2 4-36,2-3 58,-3 3-101,9 1 1,-4 0-8,6 0 0,-5 0 42,1 0 0,0 0-62,3 0 1,0-1 51,1-3 1,3 3-140,0-3 0,6 3 80,-2 1 0,2-4-6,2 0 1,5-4-14,2 5 0,3-5-99,2 4 1,-1-5-22,0 2 0,4 0 110,0 0 0,2-1-78,-2-3 0,2-1 62,6 1 1,-2-1-215,-2 1 1,3 0 178,-3-1 0,2-3-53,2 0 0,-4-2 53,-1 2 1,-4 1-11,1-5 0,2 1-24,-2-1 0,0-1 27,-4 5 0,-5-2-42,-2 2 0,-4 2 32,-4-2 1,-3 2 95,-4 2 0,-2 3-91,-3 1 1,2-1 0,-5-3 1,0 3 2,-4 0 1,1 1 189,3-5-351,-3 1 131,4 0-34,-5-1 5,0 1 98,0 4 0,-1-2-39,-3 6 31,3-1 7,-9 4 1,7 0 1,-4 0 21,4 0-34,-7 0 1,9-1 147,-3-3 0,1 2-134,0-1 1,0 1 151,-5 2 1,5 0-22,-5 0 1,4 0 54,-3 0 0,3 0 79,-4 0 325,6 0-564,-3 0 183,5 0-46,5 0-58,1 0 1,5 0-102,1 0 0,-5 0 70,1 0 1,3 0-23,5 0 1,0 0-12,-1 0 1,3 0 0,5 0 0,-4-1-29,0-3 0,-1 3 47,1-3 1,1 2-40,-5-2 29,6 3 1,-9-4-48,4 5 0,-9-2 39,-3-1-20,-3 1 112,-1-3-59,0 5 0,-3 1-66,-1 3 1,-5-1 27,1 4 1,-2 2 3,-1 6 1,-1-1-4,1 5 0,-1-3-49,1 3 0,0-5 4,-1 1 0,5-1-100,-1 1 0,4-6-53,-3 2-81,4-2 0,-2-1-573,5 0 0,1-6 378,3 2 0,-1-3 433,4-1 0,1 0 0,3 0 0</inkml:trace>
  <inkml:trace contextRef="#ctx0" brushRef="#br0" timeOffset="1">9833 16663 8286,'0'-6'-1071,"-1"-3"1134,-3 5 632,3-5 1,-4 7 162,5-6-272,-5 5-372,4-2-26,-10 0 0,9 4-236,-6-3 51,6 3 0,-8 5 103,2 0 0,2 3-19,-2-3 1,4 5-179,-3-2 0,3 4 83,-4 0 0,4 2-139,-3 2 1,3-2 37,-4 2 0,6-2 133,-2-2 0,3 4-144,1 0 0,0 1 123,0-5 0,1 1-304,3-1 208,2 0 1,7 0-19,2-4 1,-2-2 100,2-5 0,1 0 7,0 0 1,4-1 117,-1-3 0,3-2-91,0-6 1,1 1 43,0 0 0,-1-1-57,-3 1 1,1-2 42,-5-2 0,1 2-38,-5-2 0,-1 1-4,-2-1 0,-3 2-63,-5-2 0,-3-2-156,-4 2 1,-1 1-38,-7 6 0,-3 0 117,-1 4 1,-3-4-178,0 4 1,-5 1 26,0 3 0,4 1-76,4 3 0,5 2 91,-1 5 262,3-4 0,0 8 0,1-2 0</inkml:trace>
  <inkml:trace contextRef="#ctx0" brushRef="#br0" timeOffset="2">10233 16549 8168,'0'-12'148,"0"1"278,0 0-44,0 4-183,0 2 0,0 6-120,0 3 1,1 3 44,3 4 0,-1 0-189,4 1 0,-3 3 16,4 0 0,-6 4 152,2-3 1,-1 4-232,0-1 1,-1 1-7,2-1 0,-3 2 48,-1-6 1,0 0 57,0-4 1,0 1-37,0-1-192,0-4-452,0 3-663,0-9 1371,0 9 0,-5-9 0,-2 5 0</inkml:trace>
  <inkml:trace contextRef="#ctx0" brushRef="#br0" timeOffset="3">10416 16606 8168,'6'-11'0,"3"3"282,-5 0 205,0 1 240,1 0-306,-4-3-226,4 9 1,-5-3-85,0 8 1,-5 2-299,-3 6 1,-2-1 173,-1 1 1,-1 3-109,1 0 0,-2 4-47,-2-4 1,2 4 126,-2-4 1,2 5-35,2-5 0,1 0 34,2-4 114,-2 1 43,9-1 43,-4 1 1,5-5-57,0 1 25,0-6 5,5 4 0,1-6-69,6 0 0,-1 0 142,0 0 0,1 0-87,-1 0 1,1 0-44,-1 0 1,2 0-21,2 0 1,-2 3-9,2 1 1,-2 0-97,-2-4 0,1 1-251,-1 3 1,0-3-660,1 3 1,-6-1 957,-2 0 0,2 4 0,1 4 0</inkml:trace>
  <inkml:trace contextRef="#ctx0" brushRef="#br0" timeOffset="4">11010 16583 8245,'0'-6'13,"0"1"151,0 0 372,0 3-268,0-3 0,1 7-19,3 1 1,-3 0 17,3 4 0,1 1-154,-1 4 1,0 3 76,-4 0 0,3 5-182,1-1 0,0 2-21,-4-2 0,0 2-62,0-2 0,4-2 79,0-2 0,-1-2-126,-3-2 0,2-3-176,1-1 1,-1-3-30,2 4-227,-3-6-286,-1 3 402,0-5 1,-5-5 0,-2-1 0</inkml:trace>
  <inkml:trace contextRef="#ctx0" brushRef="#br0" timeOffset="5">10838 16606 8245,'0'-13'771,"0"-2"-137,0 9-502,5-6 0,3 6 205,7 2 1,-2-1-17,2 1 0,3 0-117,1 4 1,3 0-126,0 0 1,1 0-159,0 0 0,4 0 142,-1 0 0,1 0-398,-4 0 1,0 0-159,0 0 0,-1 0-234,1 0 1,-4 2 268,0 1 458,-5-1 0,3 8 0,-6-4 0</inkml:trace>
  <inkml:trace contextRef="#ctx0" brushRef="#br0" timeOffset="6">11375 16560 7825,'-6'2'517,"2"1"1,-1 4-360,1 4 0,0 1-156,4-1 1,-1 2 91,-3 2 1,3-1 77,-3 5 1,3-4-132,1 4 1,4-5 98,0 1 0,4-2-156,0-2 0,1 1 77,-1-1 0,5-4-17,-1-4 0,3 2 17,0-1 1,-1 0-7,5-4 1,0-1-73,4-3 1,0-1 89,0-3 1,-4-2-151,0 3 0,-1-4 37,1 0 0,-4-2-56,-7-2 1,1 1 42,-6-5 0,1 1-22,-4-1 1,-2-1-11,-6 5 1,-1-4-11,-10 3 0,-1 3-97,-7 5 0,-2 3 90,-5 5 0,1 0-94,2 0 0,3 1-22,5 3 0,6 2-474,1 6 692,4-1 0,0 1 0,1-1 0</inkml:trace>
  <inkml:trace contextRef="#ctx0" brushRef="#br0" timeOffset="7">12175 16560 8144,'0'-6'250,"0"1"259,0 0-18,0 3 0,0-3-401,0 5 64,0 5 0,0 2-167,0 4 0,0 2 96,0 2 1,0-1-128,0 5 1,0-4-15,0 4 1,0-5 40,0 2 0,5 0 75,2-1 1,3 1-4,2-5 1,-1-1 8,1-2 1,3 1-2,0-6 0,4 1 5,-4-4 1,6 0-9,-2 0 1,2-1-10,2-3 1,0-2-21,0-6 0,-4 1-2,0 0 1,-5-1-122,1 1 0,-6-5 133,-1 1 0,-6-4-156,2 4 1,-3-4 128,-1 4 0,-1-2-256,-3 2 1,-1 2-56,-2-2 1,-4 6-77,4 2 1,0 3-212,0-4-320,-1 6 479,2-3 0,1 6-344,5 3 769,0-3 0,-5 9 0,-2-4 0</inkml:trace>
  <inkml:trace contextRef="#ctx0" brushRef="#br0" timeOffset="8">12723 16492 8214,'0'-7'0,"0"1"0,0 2 11,0 3 361,0-4 344,0 5-499,-5-5 0,2 4-108,-4-3 77,4 2 0,-7 2-8,2 0 1,-2 6-175,-1 1 1,-4 0 123,-1 0 1,1 1-135,4 3 0,0-3-213,4-1 148,-3 1-167,3 3 142,1 1 0,6-2 53,8-2 1,2 0-14,1-4 1,2 1-11,2-1 1,2-1 57,2 4 0,-2-3-14,-1 4 1,0-6 55,3 2 1,1 1-45,-4-1 0,3 5 50,-4-2 0,4 0-34,-4 0 0,0 0 1,-3 0 1,-4 4-1,-1-4 0,-4-1-4,0 2 1,-1 0-26,-2 3 1,-5-3 23,-3-1 0,-6 1 32,-1 3 1,-5 1-35,1-1 1,-3-3 69,-1-1 1,4-3-166,0 4 0,4-4-174,-4 3 1,9-4 127,-2 1 1,7-3-347,-2-1 28,4 0-314,-2 0 773,5 0 0,5 0 0,1 0 0</inkml:trace>
  <inkml:trace contextRef="#ctx0" brushRef="#br0" timeOffset="9">13008 16526 8128,'0'-13'0,"0"-2"-279,0 7 139,0 3 1,0-1 1742,0 2-502,0 3-809,0-4 1,0 6-164,0 3 0,0 2-178,0 6 0,0 3 146,0 0 1,0 5-151,0 0 1,0 1 39,0 2 1,0 0 85,0 0 1,0-4-50,0 0 0,0-2 18,0 2 0,0-2 61,0-6 0,2 1-46,1-1-4,-1 1 18,3-6-37,-5-1-89,5-5 162,1 0-197,6 0 0,-1 0 116,0 0 0,1-4-116,-1 0 0,1 1 34,-1 3 0,4-4-134,1 0 1,-1 0 95,-4 4 0,1 0-162,-1 0 0,-3-1-653,-1-3 269,1 3-922,-2-4 595,-1 5 967,-5 0 0,-5 0 0,-1 0 0</inkml:trace>
  <inkml:trace contextRef="#ctx0" brushRef="#br0" timeOffset="10">12917 16674 8128,'0'-6'0,"1"0"0,3 2 258,2 3 1,2-8-5,0 5 1,-1 0-46,5 4 0,4 0-14,3 0 1,3 0-79,1 0 1,-1-4-1,1 1 1,0-1-214,0 4 0,-4-4-174,0 0 1,-5 0 97,1 4-1044,-2 0 555,-7 0 661,-1 0 0,-10-5 0,-1-1 0</inkml:trace>
  <inkml:trace contextRef="#ctx0" brushRef="#br0" timeOffset="11">12963 16457 8128,'11'-7'0,"1"-1"0,3 6 308,0-2 0,5-1-11,-1 1 1,3 0-55,1 4 1,0 0-250,-1 0 1,-3 0-357,0 0 1,-5 0 361,2 0 0,-9 0 0,-2 0 0</inkml:trace>
  <inkml:trace contextRef="#ctx0" brushRef="#br0" timeOffset="12">9742 17246 8441,'0'-8'-1811,"0"0"3469,0 6-456,0-8-242,0 8-422,5-3-351,1 5 0,5 5-15,-4 3 0,2 2-174,-5 2 1,3 0 133,-3 3 0,1 2-84,-1 2 0,-3 3-137,3-3 1,1 2 15,-1 2 0,4-4-20,-4 0 0,3-5 93,-3 1 1,4-2 412,-5-2-229,6-4 47,-2-2-226,4-5 0,-3 0 9,-1 0-22,-4 0 1,2-5 80,-5-3 1,0-2-176,0-1 0,4-1 72,0 1 1,-1-5-230,-3 1 0,0-4 20,0 4 0,0 0 20,0 3 1,4 1 198,0-1 0,0 5-38,-4-1 137,0 6 1,1-7-227,3 5 237,-3 0 0,5 5-46,-2 3 1,-1-1-18,4 4 0,0-3-48,0 4 0,3-1-10,-2 5 1,2 3 47,2 0 1,0 1-10,4-5 0,-4 0 128,4 1 1,0 2-88,-1-3 0,4 2 46,-3-9 0,-1 3-36,-4-3 0,4 0 37,1-4 0,-5 0-27,-3 0 1,-5 0 89,5 0 16,-5-5 9,2-1-64,-5-11 1,0 1-50,0-4 1,-2 3-141,-1 1 0,-2 0 88,-3-3 1,-2-3-93,2 3 0,2 2-62,-2-2 0,6 5-540,-2-2 198,-3 4-470,6 0-378,-4 6 882,5 1 0,0 6-323,0 3 1,0-2 765,0 6 0,0 0 0,0 3 0</inkml:trace>
  <inkml:trace contextRef="#ctx0" brushRef="#br0" timeOffset="13">10290 17223 8300,'0'-7'-61,"0"-3"0,1 9 272,3-3 43,-2 3-87,3 1 1,-4 0 18,3 0 0,-3 5-210,3 3 0,-3 2 113,-1 1 0,0 1-39,0-1 0,1 4 93,3 0 0,-3 4-2,3-3 0,-3 3-65,-1-4 0,0 4-109,0-4 0,4 2 63,0-2 0,0-6 57,-4 2-438,0-2 140,0 3-425,0-1 1,4-3-120,-1-1-429,1-4 1184,-4 2 0,0-5 0,0 0 0</inkml:trace>
  <inkml:trace contextRef="#ctx0" brushRef="#br0" timeOffset="14">10553 17188 8300,'0'-11'0,"0"3"329,0 1 0,0 3 303,0-4-59,0 6-363,0-3 1,0 6-142,0 3 1,0 6 113,0 5 1,0 4-137,0-4 0,0 10-93,0-3 0,1 4 189,3-3 0,-3-1-84,3 1 0,-3 0-89,-1 0 1,0-4-83,0 0 1,0-5-115,0 1 1,0-6-482,0-1-92,0-1-536,0 0-153,0-2 1488,0-5 0,-5 0 0,-1 0 0</inkml:trace>
  <inkml:trace contextRef="#ctx0" brushRef="#br0" timeOffset="15">10290 17394 8062,'12'-5'-367,"-1"4"803,0-3 1,2 3-203,2 1 1,3 0-80,5 0 0,-1-4-203,-3 0 1,6-4-128,-2 5 0,2-1-260,-2 4 0,-1-4 195,-3 0 240,2 0 0,-3-1 0,5-1 0</inkml:trace>
  <inkml:trace contextRef="#ctx0" brushRef="#br0" timeOffset="16">10781 17188 8267,'0'-11'26,"0"5"350,0-5-326,0 10 240,0-4-102,0 5 0,0 5-257,0 3 1,0 3 69,0 4 0,-4-1 103,1 5 1,-5 1-7,4 2 0,-5 1-3,2 0 1,-2-1-73,1-3 0,-1 2 52,6-2 1,-2-2-147,1-2 0,2-2 151,-1-2-317,1-5 0,2 1-451,0-3-231,0-3 504,0 4 0,4-6-496,0-3 911,0 3 0,1-15 0,1 4 0</inkml:trace>
  <inkml:trace contextRef="#ctx0" brushRef="#br0" timeOffset="17">10793 17143 8267,'0'-12'236,"0"1"0,0 3 237,0 1 62,0 4-163,0-2-305,5 15 0,0-2 21,2 7 1,2 2 74,-5-2 0,5 4-83,-1-4 1,1 4 125,-2-4 1,3 4-176,-2-3 0,5 3 15,-2-4 0,3 4-54,-6-4 1,9 0 29,2-3 1,-5-5-147,-10 1 1,3-4-11,0 3 1,-1-4-224,2 1 0,-4 1-319,4-1 1,-6 1-186,2-2 200,-3-1 0,-2 4 0,-3-2 661,3-3 0,-9 4 0,3-5 0</inkml:trace>
  <inkml:trace contextRef="#ctx0" brushRef="#br0" timeOffset="18">10747 17394 8396,'-6'-5'-261,"1"4"299,5-10 0,5 10 233,2-3 0,3 3-216,2 1 0,3-4-13,0 1 1,6-3-13,-2 3 0,2 1-6,2-1 1,4 1-362,-1 2 1,-4-1 140,-7-3 0,2 3-370,-2-3 1,0 3 565,-3 1 0,-1-5 0,0-2 0</inkml:trace>
  <inkml:trace contextRef="#ctx0" brushRef="#br0" timeOffset="19">11204 17223 8182,'0'-12'0,"0"5"431,0-1-187,0 5 1,0-3 367,0 2-233,0 3-339,0-4 35,0 15 1,4-2-111,-1 7 0,1 1 127,-4 0 1,0 0 35,0-1 0,0 2-96,0 2 0,0 1 59,0-5 0,0 5-172,0-5 0,0 0-30,0-4 1,0-3-486,0 0 35,0-6-596,0 3 858,0-5 0,0 0 0</inkml:trace>
  <inkml:trace contextRef="#ctx0" brushRef="#br0" timeOffset="20">10998 17223 8182,'0'-7'0,"5"-2"9,3 6 0,3-2 98,5 1 1,-2 1 292,5-4 1,1 0 10,7 0 0,0-2-363,4 5 1,1-4 80,-6 5 0,1-5-165,-4 4 1,-2 0-251,-2 4 1,2 0 285,-6 0 0,0 0 0,-3 0 0</inkml:trace>
  <inkml:trace contextRef="#ctx0" brushRef="#br0" timeOffset="21">11775 17177 8322,'0'-11'0,"0"3"45,0 0 0,0 5 204,0-5 1,-4 4 308,0-4 59,0 6-13,4-8-223,0 9-362,6-5 0,-4 12 63,6 1 1,-6 3 103,2 2 0,1 3-246,-1 0 0,4 2-26,-5-2 1,5-1-25,-4 5 0,3-1 112,-3 1 1,5 1-16,-1-5 0,-2 0 102,2-3 0,-5-5-3,5 1 1,-4-4 26,4 4 34,-6-6-48,3 3 43,-5-5-200,0-5 0,0-1-127,0-6-41,0 1 0,1-1 88,3 1 0,-3 0-133,3-1 0,1 1-122,-1-1 289,5 1 0,-8 3 78,3 1-205,-3 4 418,-1-2-132,5 5 0,2 5 81,4 3 0,1-2-76,-1 2 0,0-1 26,1 5 1,1-5 45,2 1 0,-1-2-100,5 2 0,-5 1 72,1-5 1,2-1-67,-2-3 0,0 0 35,-4 0 1,-3 0 75,0 0-65,-1 0 0,1-5 37,-1-2 1,-4-3-3,1-2 0,-3 1-146,-1-1 1,0-3 104,0 0 1,0-4-164,0 4 0,-4-6 135,0 2 0,1 3-281,3 1 1,-4 1 1,0-2 0,0 7-13,4-2 0,0 6-362,0-3-572,0 6-280,0-3 1456,5 10 0,-3 6 0,3 7 0</inkml:trace>
  <inkml:trace contextRef="#ctx0" brushRef="#br0" timeOffset="22">12323 17097 8232,'0'-11'0,"0"4"506,0 2-297,0 0 0,1 4-17,3-3 1,-3 8 72,3 3 1,-2 4-122,-2 0 0,0 2 56,0 2 0,0 1-89,0 3 1,0 3 59,0-3 1,-4 3-26,0 1 1,0-2-211,4-2 1,-4 1 74,0-4 0,1-1-101,3-4 0,1-1 20,3-2 1,-2 1-49,6-5 1,0 3 59,3-3 0,4 0-69,0-4 1,6 0 80,-2 0 0,1 0-107,-1 0 1,1 0-119,-4 0 227,4-5 1,-5 2-785,0-4-15,1 4-405,-15-2 669,4 0 579,-5 4 0,-5-9 0,-1 3 0</inkml:trace>
  <inkml:trace contextRef="#ctx0" brushRef="#br0" timeOffset="23">12312 17257 8232,'-7'0'75,"2"-1"346,5-3-190,0 3 5,0-4 1,5 5-176,3 0 0,3 0 17,5 0 1,1 0-102,6 0 1,4-4 90,0 0 0,-1 0-171,-3 4 1,-4-1-910,0-3 598,-5 3-957,3-4 1371,-6 5 0,-5 0 0,-1 0 0</inkml:trace>
  <inkml:trace contextRef="#ctx0" brushRef="#br0" timeOffset="24">12312 17131 8223,'6'-5'332,"-1"4"1,1-8-84,6 5 0,1-3-220,6 3 0,-4-4 125,4 4 1,0-3-204,4 3 1,1-1-15,3 1 1,-7 3-46,3-3 1,-4 3 271,0 1-164,2 0 0,-8 5 0,3 1 0</inkml:trace>
  <inkml:trace contextRef="#ctx0" brushRef="#br0" timeOffset="25">13020 17074 8201,'0'-6'215,"0"1"994,0 5-882,5 5 1,-4 2-187,3 9 0,-3 0 105,-1 3 1,0 3-105,0-3 0,0 2 61,0 2 1,0 0-213,0 0 0,0-4 67,0 0 1,0-5-201,0 1 131,0-2 1,1-3-127,3-2 0,-2 2-1034,1-3 641,9-2 27,-5 1 1,6-6-78,-5 0 0,-6-2 580,2-2 0,2-2 0,1-5 0</inkml:trace>
  <inkml:trace contextRef="#ctx0" brushRef="#br0" timeOffset="26">13225 17040 8135,'0'-11'0,"0"4"0,0 1 617,0 2-137,0 3 177,5-4-437,-3 5 1,4 5-31,-2 2 1,-3 9-34,3 3 0,-3 2-112,-1 2 1,0 1 59,0 3 0,1-2-101,3 6 1,-2-6-57,1 2 0,-1-5-77,-2-2 0,0 0-210,0-5 253,0 5 0,0-7-104,0 2 0,0-6-494,0-1-687,0-6 38,0 8 1333,0-8 0,0 3 0,0-5 0</inkml:trace>
  <inkml:trace contextRef="#ctx0" brushRef="#br0" timeOffset="27">13020 17314 8220,'0'-6'0,"0"-1"180,0 4 40,0 1 0,1-4 35,3 2 1,2 3 205,6-3 0,0 3-472,4 1 1,1-4 135,6 0 1,0 0-233,0 4 1,-4-3 82,0-1 0,0 0-624,4 4 1,-4 0 161,0 0 486,-5 0 0,2-5 0,-4-1 0</inkml:trace>
  <inkml:trace contextRef="#ctx0" brushRef="#br0" timeOffset="28">13522 17063 8107,'0'-12'87,"2"6"355,1 2 0,-1 3-221,3 1 0,-5 1-237,0 3 1,0 4 97,0 7 1,0-1-20,0 5 0,-5 1 41,-3 7 1,-2-3-9,-2 3 1,2-3 22,3-1 1,-3-2-126,2-2 0,2 1 51,-2-4 0,5-1-158,0-4 1,0-1-712,-1-2 401,3 2-1020,-4-9 629,5 5 814,0-6 0,5-6 0,1 0 0</inkml:trace>
  <inkml:trace contextRef="#ctx0" brushRef="#br0" timeOffset="29">13545 17040 8107,'0'-11'0,"0"-1"0,0 4 274,0 1 1,0 3 230,0-4 222,0 6-519,0-3 1,4 10-141,0 3 1,5 2 96,-2 1 0,2 6 0,-1 2 0,2 2 23,-2 2 0,2 0-194,1 0 1,1 0-115,-1-1 0,0 1 77,1 0 0,-1-5-24,1-3 0,-2 2 27,-3-2 1,4-1-64,-4-7 1,-1 4 42,2-4 1,-4-1-397,4 2-1055,-6-5 693,3 7 818,-5-9 0,0 9 0,0-3 0</inkml:trace>
  <inkml:trace contextRef="#ctx0" brushRef="#br0" timeOffset="30">13477 17303 8195,'-7'-2'36,"3"-1"271,3 1-184,6-3 1,2 5-56,4 0 1,2-4-79,2 1 1,-1-1 136,5 4 1,0 0-180,4 0 0,0 0 7,0 0 0,-4 0-404,0 0 1,-4 0 164,4 0 284,-10 0 0,11 5 0,-7 1 0</inkml:trace>
  <inkml:trace contextRef="#ctx0" brushRef="#br0" timeOffset="31">13819 17086 8204,'0'-12'0,"0"5"63,0-1 146,5 5 0,-2-2-90,4 5 0,-3 0 64,4 0 1,-4 2-125,3 1 0,-3 4 72,4 4 0,-4 1-70,3-1 1,-3 4 38,4 0 1,-2 5-11,2-5 0,0 4-19,-4-4 1,5 4-133,-1-4 1,-2 1-80,2-5 1,-6 0-32,2 1-293,2-1 1,-3-1-88,5-2-866,-6 2 1417,8-9 0,-3 10 0,4-5 0</inkml:trace>
  <inkml:trace contextRef="#ctx0" brushRef="#br0" timeOffset="32">14116 17029 8081,'0'-7'-118,"0"-3"296,0 9 1,0-3 17,0 8 1,0 0-184,0 7 0,-1-2 125,-3 6 1,-1 3-26,-3 1 0,0 1 25,4-1 0,-1 3-34,1-3 1,-2 1-50,-6-1 0,4 1-134,1-4 1,3-1-75,-4-4 1,5 1-657,-5-1 269,5 1-186,-2-1-214,5-5 940,5-1 0,2-5 0,4 0 0</inkml:trace>
  <inkml:trace contextRef="#ctx0" brushRef="#br0" timeOffset="33">14208 17063 8116,'0'-12'-964,"0"1"1687,0 5-33,5-5 159,-4 10-549,4-4 0,-5 10-97,0 3 0,0 6-9,0 1 1,0 5-65,0-1 0,-1-1-40,-3 1 0,1 0 116,-4 4 0,4-4 19,-1 0 1,-1-4-49,2 4 0,-1-5 92,4 1 22,0-2 2,0-1-123,0-1 0,5-5-16,2-2 0,4-3-89,0-1 0,4 0-375,0 0 1,2-1-632,-2-3 0,2 2 621,2-6 0,1 6 104,-5-2 0,4-1 57,-4 1 0,5 0 62,-5 4 1,0-4-84,-4 1 0,-3-1-590,0 4-625,-6-5 962,3 3 0,-6-3 433,-3 5 0,-2-5 0,-6-1 0</inkml:trace>
  <inkml:trace contextRef="#ctx0" brushRef="#br0" timeOffset="34">14196 17211 8116,'-6'0'37,"1"0"1,5-1 140,0-3 74,0 3 0,5-8-79,2 5 1,4 0-75,0 4 1,2-3 18,2-1 1,-1 0-183,5 4 0,-1-1-18,1-3 0,1 3-155,-5-3 1,0 3 8,-3 1-42,-1 0 0,-3 0-913,0 0 1183,-6 0 0,3 0 0</inkml:trace>
  <inkml:trace contextRef="#ctx0" brushRef="#br0" timeOffset="35">14162 17051 8116,'-6'-11'0,"-3"3"284,5 1-108,0-1 0,5-2 111,3 2 0,2-1 244,6 6 0,-1-2-373,1 1 1,4 1 94,3-4 0,3 4-511,1-1 1,0 3-167,-1 1 1,1 0-1006,0 0 1429,-5 0 0,3 0 0,-3 0 0</inkml:trace>
  <inkml:trace contextRef="#ctx0" brushRef="#br0" timeOffset="36">14950 16937 8153,'0'-11'76,"0"-1"1,4 5 407,0-1-32,-1 6 53,-3-4 9,0 6-600,0 6 1,0 1 131,0 8 0,0 2-81,0 2 1,-3 2-9,-1-1 1,-5 5 80,1 2 1,-2-1 24,-1-3 0,3 4-35,0-1 1,2 0 17,-2-7 1,0-1 106,4-3-455,0-3 177,4 5-811,0-6 518,0-4 0,1-2-654,3-5 657,-3 0 1,8-5 414,-5-3 0,0-2 0,1-7 0,1 0 0</inkml:trace>
  <inkml:trace contextRef="#ctx0" brushRef="#br0" timeOffset="37">14973 16960 8153,'0'-11'-350,"0"-1"1,0 5 139,0-1 0,0 4 1654,0-4-440,0 6-614,5-3 0,1 6-211,6 3 0,-5 2-174,1 6 1,-1 0 11,5 4 1,-2 0 119,-2 3 1,6 3-20,-3-3 1,3 2-17,-3 2 1,5 0-166,-1 0 1,0-2 55,-4-2 0,0-2-100,-4-6 0,3 5 25,-2-1 1,-3-4-514,-1-3-627,-3 0 572,-1 3-349,0-5 421,0 4 578,0-8 0,-10 3 0,-3-5 0</inkml:trace>
  <inkml:trace contextRef="#ctx0" brushRef="#br0" timeOffset="38">14904 17200 8153,'-6'0'102,"1"0"261,5-5-547,5 3 220,1-3 1,6 5-83,-1 0 43,6 0 1,-3-1 108,5-3 0,0 3 4,3-3 0,1 2-103,0-2 0,0 3-236,0-3 0,-2 3 229,-2 1 0,3-6 0,-4 0 0</inkml:trace>
  <inkml:trace contextRef="#ctx0" brushRef="#br0" timeOffset="39">15350 16960 8217,'0'-11'-817,"0"3"1958,0 0-258,0 6-124,0-3-596,0 5 0,3 5-187,1 2 0,0 5 133,-4 3 0,0 3-73,0 5 1,0 0 120,0-1 1,-1 2-16,-3 3 0,-1-3-53,-3 3 1,-1-3 22,6-1 0,-2-4-96,1 0 1,2-5 249,-1 1-425,1-2 142,2-2 1,0-3-69,0-1 0,2-4 101,1 1 0,0-3-16,5-1 1,-5-1 10,5-3 1,-4 3 14,3-3 2,1-2 1,5 0-3,2-1 1,-2-2-81,2 5 1,1-1 27,0 1 0,3 2-108,-4-6 0,4 6 91,-4-2 0,4 3-253,-4 1 122,6 0 0,-9 0 66,4 0 1,-7 0-1112,-2 0-85,-4 0 1304,2 0 0,-5 0 0</inkml:trace>
  <inkml:trace contextRef="#ctx0" brushRef="#br0" timeOffset="40">15669 16937 8176,'0'-6'-826,"0"-4"1285,0 8-223,0-3 1,0 7 183,0 1 0,0 4-162,0 4 1,0 4-74,0 1 1,0 4 60,0-1 0,0 3-18,0 0 0,0 1-91,0 0 1,0-1 19,0-3 1,4 1-241,0-5 1,0 0 76,-4-3 1,0-1-673,0 1 327,0-6-901,5 4 314,-4-9-65,4 5 1003,-5-6 0,-5 0 0,-1 0 0</inkml:trace>
  <inkml:trace contextRef="#ctx0" brushRef="#br0" timeOffset="41">15612 16949 8138,'0'-12'0,"-3"5"124,-1-1 0,0 4 338,4-4 0,1 6-217,3-2 0,-1-1-6,4 1 0,1 0-127,3 4 0,2 0-2,2 0 0,0 0-88,8 0 1,-5 0 112,9 0 1,-6 2-184,6 2 0,-4 1 160,-4 2 0,1 3-110,-5-2 1,0 2-111,-3 2 1,-6-1 35,-2 0 0,1 1-97,-1-1 1,-2 4 20,-5 1 1,-4-1-121,-4-4 0,-2 5 79,-2-1 1,-3 4-134,-5-4 1,0 4 208,1-4 1,-1 1 32,0-5 1,1 0 90,3 1 0,3-2-143,4-2 1,5 0 380,-1-4 1,6 1-3,-2-1 0,4-3-38,4 3 1,2-2-66,5-2 1,2 0 130,2 0 1,3 0-173,5 0 1,1 0 1,3 0 1,-2 0-131,6 0 0,-6-4 113,2 0 1,-3 0-157,-1 4 0,-2 0 45,-2 0 1,-1 0-450,-3 0 0,-6 0-611,2 0 1083,-7 0 0,1 0 0,-5 0 0</inkml:trace>
  <inkml:trace contextRef="#ctx0" brushRef="#br0" timeOffset="42">16103 16949 8154,'0'-12'120,"0"1"236,0 4 257,0 2-120,0 5-405,0 5 0,0 2 80,0 4 0,0 2 6,0 2 1,0 2 21,0 2 1,-1 2-13,-3-2 1,3 3-9,-3 1 1,3-4-36,1 0 1,-1-2-150,-3 2 1,3-2 106,-3-6 1,3 1-111,1-1 0,1-1 35,3-2 1,-2 1-33,6-5 0,-1 0 45,5-4 1,-1 0-11,1 0 1,-1 0-156,1 0 0,3 0 98,0 0 1,4 0 56,-4 0 1,4 0-7,-3 0 0,3-4-22,-4 0 1,0 0-119,-4 4-66,-4-5-73,-2 4 258,-5-4 0,-10 0 0,-3-2 0</inkml:trace>
  <inkml:trace contextRef="#ctx0" brushRef="#br0" timeOffset="43">16069 17154 8112,'-5'-11'397,"4"-1"0,-4 5-88,5-1 0,5 6-222,2-2 0,4-1 105,0 1 0,4 0-91,0 4 1,6-1 127,-2-3 1,-1 3-107,1-3 0,0 3-357,3 1 0,-2 0 217,-1 0 0,-9 0-1581,1 0 841,-2 0 757,-3 0 0,-1 5 0,-5 1 0</inkml:trace>
  <inkml:trace contextRef="#ctx0" brushRef="#br0" timeOffset="44">16058 16960 8112,'0'-6'79,"0"-5"0,1 6 89,3-2 1,3 0-92,9 4 0,-2 1 56,5-1 0,-2 0-1,2-1 0,4 3-62,0-3 1,0 3-139,4 1 1,-3-4 114,-1 0 1,-1 0-140,1 4 0,-1 0-60,-3 0 1,1 0 59,-5 0-81,1-5 1,-5 4 11,0-3 52,-4 3 129,3 1 0,-7 0 45,4 0 211,-4 0-95,2 0 1,-5 1 108,0 3 0,0 2-70,0 6 0,0 1-14,0 2 1,0-1-43,0 5 0,-4 0 10,0 4 1,-3 0-33,3-1 1,-5 5-9,1 0 0,2-2-122,-2-6 1,4 1 59,-3-4 0,4 3-138,-1-4 0,3 0 128,1-3-434,0-6-180,0 4 214,0-9 0,1 4 63,3-5 1,-2-1-62,1-3 0,-1 2-215,-2-6 0,0 1 29,0-5 0,0 3 167,0-2 1,0 2 354,0-6 0,0 2 0,-5-4 0,-2 0 0</inkml:trace>
  <inkml:trace contextRef="#ctx0" brushRef="#br0" timeOffset="45">16480 16949 8112,'2'-11'-5,"1"4"228,-1-3-86,8 8 0,-8-7 61,6 6 0,-4-1-30,3 4 0,-3 5 12,4 3 0,-4 6-99,3 1 1,-3 5 98,4-1 1,-5 3 19,5 1 1,-2-1-71,2 1 0,2 0 26,-2 0 1,2-5-24,1-3 0,-3-1-24,0 1 1,-1-4-172,5 1 0,-2-1 22,-3-3 0,2-2-544,-5 2-170,5-6 1,-7 4 3,6-6-215,-5 5 965,2-4 0,-15 4 0,-3-5 0</inkml:trace>
  <inkml:trace contextRef="#ctx0" brushRef="#br0" timeOffset="46">16446 17211 8086,'-6'-5'87,"1"4"-127,5-9 1,5 7 27,2-4 1,5 4 234,3-1 1,-2-1-116,2 1 0,3 1-114,1 3 1,2-4-71,2 0 0,-4 0-210,0 4 0,-1 0 67,1 0 0,-1-4-178,-3 1 1,-6-1 396,2 4 0,-2-5 0,3-2 0</inkml:trace>
  <inkml:trace contextRef="#ctx0" brushRef="#br0" timeOffset="47">16823 16971 7867,'-6'-7'-207,"2"-1"0,3 4 923,1-3-202,0 4-283,0-2 0,0 6-142,0 3 0,1 4 81,3 7 0,-3-2-84,3 2 0,-3 3 64,-1 1 1,0 1-127,0-1 0,0 3 71,0-3 1,0-2-26,0 3 0,1-7-15,3 3-291,-3-4-430,4 0 506,-5-1 0,2-4-1044,1-4 133,-1-1 1071,3-2 0,-5-5 0,0-2 0</inkml:trace>
  <inkml:trace contextRef="#ctx0" brushRef="#br0" timeOffset="48">16766 16937 8229,'0'-11'102,"5"4"-51,3 4 0,3-3-51,4 3 880,-2-1-515,3 4 1,-3 0 196,2 0-342,3 0-26,5 0 1,-4 1-155,0 3-28,-5-3 0,4 9 102,-3-2 0,-2 2-179,2 2 0,-2 3 78,-2 0 1,-3 0 82,-1-3 0,-4 3-206,1 0 0,-3 0 14,-1-3 0,-1 3-26,-3 0 0,0 4 82,-8-4 1,2 2-10,-9-2 0,4-2-28,-4 2 1,0-2-171,-4-2 0,0 1-104,0-1 0,4-1-188,0-2 279,5 2 0,3-7-42,7 4-86,3-4 1,6 0 15,3-6 0,3 0 372,4-4 0,3-1 0,5-3 0</inkml:trace>
  <inkml:trace contextRef="#ctx0" brushRef="#br0" timeOffset="49">17154 16903 8244,'-6'-12'0,"-4"6"0,8 0 526,-1 2-10,1 3 40,2-4-235,0 15 1,0-3-313,0 9 1,2-4 127,1 0 1,-1 3-198,1 0 1,0 0-28,1-3 1,-2-1-27,6 1 0,-2-5 67,2 1 0,2-2-89,-2 2 1,2-3-47,1-5 0,1 0-128,-1 0 1,1 0-11,-1 0 0,0 0 128,1 0 1,-1-4 156,1 0 1,-5-3-29,1 3 1,-1-5 128,5 1 0,-2 2-123,-2-2 46,2 1 116,-9-5 0,8 5 574,-5-1-20,0 6-431,-4-3 0,-6 6 73,-1 3 1,-3 3-32,-2 8 1,1-1 38,-1 5 1,-3 1-78,0 2 0,-4 1 107,4 0 1,0-1-194,3-3 1,4 1-16,1-5 0,3 4-451,-4-4 0,6 1 130,-2-5-712,3 1 1,2-6 115,3-2 785,2-3 0,6-1 0,-1 0 0</inkml:trace>
  <inkml:trace contextRef="#ctx0" brushRef="#br0" timeOffset="50">17817 16869 8174,'0'-7'-165,"0"1"-249,0 2 1515,0 3-254,0-4-699,0 15 0,0-1 89,0 10 0,0 0-233,0 4 1,0 1 85,0 2 1,0 2 73,0 3 0,0 1 9,0-6 0,0 2-3,0-1 1,1-7 26,3 3 1,-2-8-54,6 0 1,-4-3-274,3-5-241,-4 4-690,7-5 498,-9 0-339,4-1 639,-5-5 0,0-1 262,0-3 0,0-2 0,0-5 0</inkml:trace>
  <inkml:trace contextRef="#ctx0" brushRef="#br0" timeOffset="51">17714 16937 8174,'6'-11'20,"4"4"0,-7-3 128,4 3 1,1 0 81,3 0 1,5 4 32,-1-1 1,1-1 118,0 1 0,-2 1-150,5 3 0,-4 0-237,4 0 1,-4 0 35,4 0 0,-4 3-110,4 1 0,-1 5 102,1-1 1,-1-2-124,-3 2 1,-2-1 75,2 5 1,-2-1-276,-2 1 198,-4-1 0,-2 0 83,-5 1-223,0-1 1,-5 1 65,-3-1 1,-3-1-145,-5-2 0,-1 2-11,-6-2 0,-4 1-36,0-2 0,-1 2 147,2-5 0,6 1-99,-3-1 1,11-3 317,1 3 0,7-3 0,-6-1 0,4 0 0</inkml:trace>
  <inkml:trace contextRef="#ctx0" brushRef="#br0" timeOffset="52">18182 16914 8252,'0'-11'202,"0"5"62,0 0 326,0 6 1,1 6-460,3 1 0,-3 5-55,3 3 1,1-1 77,-1 5 0,1 0-53,-1 4 1,-3 3 52,3 1 1,1 0-122,-1-5 1,4 1 51,-5 0 0,2-4-97,-1 0 0,-3-5-78,3 1 1,-2-2-519,-2-1-268,0-6 2,5 4-803,-4-9 1677,4 4 0,-10-10 0,-1-1 0</inkml:trace>
  <inkml:trace contextRef="#ctx0" brushRef="#br0" timeOffset="53">18182 16903 8252,'5'-12'135,"1"6"0,2-3 189,0 5 1,-1-3-33,5 3 1,0-4 113,4 5 1,-4-1 49,4 4 1,0 0-137,-1 0 0,6 0-168,-2 0 1,-2 1-42,2 3 0,-5-2-103,2 6 1,-8 0 36,0 3 1,-5 2-264,0 2 0,-3-1 129,-3 5 0,-4-4-69,-4 4 0,-6 0-207,-2 4 1,-1-4 91,1 0 0,-3-1 184,3 1 0,3-1 32,1-3 0,3-2-44,5 2-19,2-2 85,5-2 0,1-1 3,3-2 0,3-2 8,8-2 0,3-3 5,5 3 1,0-3-25,0-1 1,3 0-197,1 0 0,0 0-34,-4 0 0,-2 0-159,-2 0 1,-2 0 7,-6 0 0,-3 4-516,-1 0 940,-4 0 0,2-4 0,-5 0 0</inkml:trace>
  <inkml:trace contextRef="#ctx0" brushRef="#br0" timeOffset="54">18616 17040 8123,'0'-11'-941,"0"-1"565,0 1 774,0 4 1093,0-3-473,0 4-367,0-1-683,0 2 0,-4 7 32,0 1 1,-1 4 47,2 4 0,0 4 109,-5 1 1,6 4-122,-2-1 1,3-1-9,1 1 1,0-1-48,0 1 0,0-2-55,0-1 1,1-5 90,3 0 0,2 1-50,6-4 0,-1-3 64,0-2 0,6-1-14,2-2 1,-1 0-62,1 0 0,0-5-6,4-3 0,-6-2 22,-1-2 1,-4 1 2,0 0 1,-2-5-96,-2 1 0,-3-5 65,-5 1 1,-2 1-147,-1-1 1,-1 0 26,-8-4 0,3 5-90,-6 3 0,-3 2 126,-1 2 1,-3 3-111,-5 1 1,4 4-6,0-1 1,2 7-139,5 1 0,1 5 57,4-2 0,1 7 334,2 1 0,-2 1 0,3-5 0</inkml:trace>
  <inkml:trace contextRef="#ctx0" brushRef="#br0" timeOffset="55">18833 16926 8175,'5'-7'-187,"-4"2"155,4 5 631,-5 0-78,6 0-230,-5 0 0,5 0-112,-2 0 3,-3 5 0,6 2 42,-4 4 1,2 2-40,3 2 1,2-1-124,-2 5 0,2-1 122,1 1 1,-3 2-182,0-2 1,-1-2-40,5-2 1,-5 2-35,1-2 0,-2 0-66,2-3 1,-2-1-245,-2 0 1,-3-3-77,3 0 0,-1-5-1128,0 5 1584,-1-5 0,3 7 0,-5-4 0</inkml:trace>
  <inkml:trace contextRef="#ctx0" brushRef="#br0" timeOffset="56">19107 16949 8161,'0'-7'-963,"0"-3"978,5 9 534,-4-4-391,5 5 0,-6 1 133,0 3 1,0 2-181,0 6 1,0-1 21,0 0 0,-4 2 46,0 2 1,-4-1-37,4 5 1,-3-3-129,3 3 1,-4-2 4,5 2 1,-5 2 31,4-6 0,-5 0-178,2-3 0,0-1-278,0 0 0,0 1-330,0-1 0,-2-3 52,5-1 682,0-4 0,4 7 0,0-3 0</inkml:trace>
  <inkml:trace contextRef="#ctx0" brushRef="#br0" timeOffset="57">19278 16891 8184,'0'-11'1197,"0"5"-854,0 1-270,0 5 0,0 5 1,-3 5 102,-1 5 1,-5 5 27,1-1 0,2 4-34,-2 4 0,5-3 0,-5 3 1,4-3-27,-3-1 1,4-4-115,-1 0 1,3-5 59,1 1 0,0-2-86,0-2 1,0-3 62,0-1 1,1-4-13,3 1 0,-1-3-115,4-1 1,-3 0 52,4 0-105,-1 0 0,5 0 76,-1 0 0,0 0-18,1 0 1,-1 0-6,1 0 0,-1-4-15,1 0 0,3 0 62,0 4 0,1-3-6,0-1 1,-2 0 8,5 4 1,-4 0-16,4 0 0,-5-4-107,1 0 0,-2 1-273,-2 3-35,1 0 0,-2-2-551,-3-2-371,-1 3 1361,-12-4 0,0 0 0,-5-1 0</inkml:trace>
  <inkml:trace contextRef="#ctx0" brushRef="#br0" timeOffset="58">19164 17120 8143,'0'-12'139,"1"2"-70,3 3 0,3 0-91,4 4 0,0 1-11,1-2 0,4-1 402,3 2 1,3-1-84,1 4 0,-2-4-328,-2 0 1,6 0 86,-6 4 1,0 0-570,-8 0 1,0 0 161,1 0 1,-4 0-408,-1 0 769,-4 0 0,2 0 0,-5 0 0</inkml:trace>
  <inkml:trace contextRef="#ctx0" brushRef="#br0" timeOffset="59">19198 16949 8143,'12'-12'670,"-3"1"-430,2-1 1,-2 2-185,6 3 1,2-2 190,-2 5 1,4-4-1,-4 4 0,6-3-168,-2 3 0,2-4 123,2 5 1,0-5-198,0 4 0,-2 0 3,-2 4 1,2 0 67,-6 0 1,1-3-38,0-1 0,-4 0 67,4 4 1,-8 0 87,0 0-99,0 0 1,3 4 14,0 0 43,1 4-190,-1-1 1,-3 4 72,0 1 1,-6 0-88,2 4 1,-3 0 113,-1 3 0,0 1-1,0-4 0,0 4-8,0-1 0,0-1 8,0 1 1,0-4 0,0 4 1,0-5 3,0 1 1,0-6-104,0-1 150,0-1-426,0 5 0,0-5-594,0 1-317,-5-6 529,4 4 466,-9-6 1,7 0 227,-4 0 0,-1 0 0,-4 0 0</inkml:trace>
  <inkml:trace contextRef="#ctx0" brushRef="#br0" timeOffset="60">19632 16914 8156,'0'-11'197,"2"1"83,2 2 1,2-1-56,5 5 0,-3-3-131,0 3 0,-1 0 271,5 4 0,3 0-93,0 0 1,0 0-214,-3 0 1,3 0 111,0 0 0,4 4-64,-4 0 1,4 5 29,-3-2 1,-1 0-176,-4 0 1,1 1 151,-1 3 0,1 1-188,-1-1 0,-3 4 29,-1 1 0,-4-1 76,1-4 0,-3 4-86,-1 1 0,-7 0 112,-4-1 1,-2-2-8,-6 2 1,-1-1-71,-7 2 0,-2-4 2,-5 3 0,1-2 4,2-1 0,0-1-95,4 0 1,0-3-374,5 0 1,4-6-98,3 2-1123,2-3 1702,7-1 0,1 0 0,5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6:42.53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15041 3780 7978,'0'-6'635,"0"1"-205,0 5 1,0 5-210,0 3 0,2 2 0,1 1 1,-1 2 32,1 2 0,-1 3-28,-2 5 0,0 0-15,0-1 0,0 2 15,0 3 1,0 2-75,0 6 0,0-2 56,0-3 0,0 3-105,0-3 0,0 0 57,0 0 1,0-5-204,0 2 0,0-4 90,0-4 0,0-1-91,0-3-252,0-2 0,1 2-14,3-7-623,-3-3 496,4-5 167,-5 0-823,0-5 484,0-2 609,0-4 0,0-1 0,0 1 0</inkml:trace>
  <inkml:trace contextRef="#ctx0" brushRef="#br0" timeOffset="1">15018 4157 7785,'2'-6'-459,"2"2"1680,2 3-711,5 1 1,-2-1 427,3-3-475,-4 2-136,9-3 1,-1 5-36,3 0 1,4 0 43,4 0-370,-3 0 73,4 0 1,-1-1 156,-1-3 1,5 3-139,-5-3 0,0 3-433,-7 1 289,2 0 0,-8 0-173,2 0 1,-6 0-736,-1 0-576,-6 0-969,3 0 2539,-15 0 0,-2 0 0,-11 0 0</inkml:trace>
  <inkml:trace contextRef="#ctx0" brushRef="#br0" timeOffset="2">15007 3872 8021,'0'-7'0,"1"-2"0,3 6 0,2-1 581,6 4 158,4-5-362,2 3 0,6-3 122,3 5-152,2-5-176,5 4 1,2-8-7,2 5-54,3-5 1,-1 8 53,-2-3 0,-4-1-130,-3 2 0,1-5-285,-6 4 1,5-1 154,-5 1 1,2 3-824,-1-3 1,-3 2 917,3-2 0,-3 3 0,-1-5 0</inkml:trace>
  <inkml:trace contextRef="#ctx0" brushRef="#br0" timeOffset="3">15852 3757 7917,'0'-6'207,"0"0"162,0 2 1,1 3-1,3-3 106,-2 3-134,3 1 0,-5 0-134,0 5-39,0-4 1,0 10-12,0 1-78,0 4 0,0 3-45,0 0 0,-4 5 28,0 7 27,-5 2 1,7 1-1,-6 0 1,0 6 60,-3 2-246,-1-3 71,6 0 0,-4-4-22,2-1 24,3-5 70,-5-1 1,9-6-204,-3-3 254,3-3-564,1-4 172,0-6-487,-5-1 188,3-5 160,-3 0-151,5-5 320,0-1 0,0-6-1105,0 1 1369,5-1 0,-3-4 0,3-2 0</inkml:trace>
  <inkml:trace contextRef="#ctx0" brushRef="#br0" timeOffset="4">15818 3826 7966,'6'-18'548,"-1"2"3,-5 4-163,0 1 26,0-1-124,0 6 1,2 1 1,1 5 0,0 0 129,5 0 0,-1 6-61,5 6-286,-1-1 94,0 16 0,5-7-17,-1 11-62,5-1 1,-6 4-209,5 1 121,-5 4 1,6-2 63,-4 5-1338,4-6 1169,-7 4 0,3-6-588,-4 0 674,4-5 26,-3-1 1,3-5 181,-4 0-185,-1-5 0,-3-2 36,-1-4 1,-4-1 78,1 1 678,-3-6-1274,-1 4 681,0-9-283,0 4-1173,-5-5 789,4 0 0,-10-1 27,4-3 434,-3 3 0,-7-14 0,-1 2 0</inkml:trace>
  <inkml:trace contextRef="#ctx0" brushRef="#br0" timeOffset="5">15727 4226 7869,'0'-7'457,"5"-3"-177,-4 9 0,10-4 50,1 5-21,-1 0-142,11-5 1,-3 4 164,7-3-253,4 2 28,9-3 0,-4 3-188,4-6 79,1 1 0,-4-1 214,2 0-1557,-8 1 926,-2 0 166,-5-3-1068,0 9 1321,-5-9 0,3 4 0,-3-6 0</inkml:trace>
  <inkml:trace contextRef="#ctx0" brushRef="#br0" timeOffset="6">16423 3803 7916,'0'-11'-204,"0"4"1248,0-3-201,0 9-206,0-4-195,0 5 0,4 6-309,0 6-116,0 4 165,-4 2 1,3 9 10,1-1-141,0 6-437,-4 2 140,5 6 230,-4 0 1,4 1 194,-5-3-463,0 2 225,0-4 1,0 3-8,0-4 0,0-6 67,0-3 1,0-5-8,0-2 1,0-5-28,0 1 0,0-6-62,0-2 10,0-4 19,0 2 4751,0-5-4531,6 0-19,-5 0 0,13 0 188,-3 0-197,8-5 0,-1 2-192,5-4 84,5-1 1,-2 1 114,9-1-284,-4 0 133,4 2 0,-4-3 84,-4 5-819,0-5 505,-4 8 1,-2-4-1222,-2 5 738,-2 0 29,-11 0 701,-1 0 0,-5 0 0</inkml:trace>
  <inkml:trace contextRef="#ctx0" brushRef="#br0" timeOffset="7">17223 3895 7941,'0'-7'206,"0"-3"126,0 4-23,0-6-142,0 1 0,0 3 221,0 1 81,0 4-248,0-2 1,0 0 101,0 4-142,-5-4 0,2 5 183,-5 0-328,1 0 39,-5 0 1,1 0 267,0 0-359,-6 0 59,-1 5 0,-5 1-25,1 5-51,4 1 124,-4 4 1,10-3 68,-4 2-82,4-2 59,0-2-257,6 6 206,-4-4 1,8 3 78,-1-5-300,1 1 208,2-1 1,5 1-151,3-1-37,7 1 165,3-6 0,6 3 200,3-5-39,7 4-166,2-6 0,2 7 189,-8-6-25,3 6-484,-9-2 587,9-1-120,-9 4 1,-1-3-39,-8 4 1,1 0 2,-5 1 1,3 0 125,-6 4-391,-3-4 78,0 5 1,-5-2-118,0 0 432,-5 6-319,-7-9 1,-7 10-233,-7-3 126,-4 3 2,-4-5 0,-8 4 81,0-6 0,-3 4-39,7-4-851,-5 0 903,12-3 1,-2-6-207,10-2 19,5 2 120,2-5-1221,10 5 616,1-12-53,10 0 1,6-5-771,8-1 1538,3 1 0,6-6 0,1 0 0</inkml:trace>
  <inkml:trace contextRef="#ctx0" brushRef="#br0" timeOffset="8">17634 3860 7908,'0'-11'360,"-4"-1"556,0 1-509,0 5 157,4 1 73,0 5-229,5 0-371,-3 0 126,3 0 0,-1 1 219,-1 3-424,6 2 69,-2 5 1,0 6-209,1 2 140,-6 3 1,7 4-258,-5 1 215,5 5 0,-8-5 99,3 4-232,-3 2 96,-1-4 0,0 0 106,0-2 292,0-3-277,0-1 1,0-2-2,0-2 356,0-2-203,0-6 0,-3 1 94,-1-1-150,0 1 49,4-6 59,0-1 507,0-5 1,5 0-780,3 0 1,2 0 110,1 0 1,6-1-78,2-3 0,2 3 48,2-3 1,1-1-123,3 1 0,1-4 87,2 5-153,3-6 75,-9 7 0,4-6 22,-5 4-283,0 0 40,-5 4-526,3-5 430,-8 4 95,3-4-398,-9 5 391,-2-6 0,-6 5-291,-3-3 0,-4 3-918,-7 1 1536,2 0 0,-8-5 0,3-1 0</inkml:trace>
  <inkml:trace contextRef="#ctx0" brushRef="#br0" timeOffset="9">17645 4157 7914,'0'-11'-166,"0"-1"0,5 5 628,3-1 0,2 1 53,1-5 1,1 4 23,-1 1 1,6 3-84,2-4-431,2 6 15,2-3 0,4 1 122,0 0 1,3 0-98,-3 4 1,2-1-527,-6-3 237,2 3 170,-12-4-916,3 5 431,-4 0 276,-6 0-947,-1 0 729,-5 0 1,-5 0-153,-3 0 633,-7 0 0,-3-5 0,-4-1 0</inkml:trace>
  <inkml:trace contextRef="#ctx0" brushRef="#br0" timeOffset="10">17588 3860 7914,'0'-11'364,"0"-1"-187,0 6 1,5-3 344,3 5 1,2-3-128,1 3 1,6-4 114,2 5-237,2-1-149,7-1 0,2 3-26,4-1 1,4 1 2,0 2 1,-1-1-196,-7-3 1,3 3 290,-2-3-1269,-3 3 772,5 1 1,-9 0-1524,2 0 853,-2 0 970,-1 0 0,5-5 0,1-2 0</inkml:trace>
  <inkml:trace contextRef="#ctx0" brushRef="#br0" timeOffset="11">18536 3552 7890,'0'-8'6,"0"1"0,0 3 628,0-4-233,0 6 311,0-3 744,0 5-1280,0 5 1,0 6 39,0 8 1,0 8 24,0 3 0,0 3-5,0 2-14,0 4-748,-5-4 220,4 10 280,-4-10 1,5 6 114,0-3-978,0-2 622,0-2 1,1-2-98,3-6 1,-3 0-276,3-7 1,2-3 177,2-4 461,2-1 0,1 0 0,1 1 0</inkml:trace>
  <inkml:trace contextRef="#ctx0" brushRef="#br0" timeOffset="12">18605 4374 8530,'0'12'1487,"0"-6"-960,0 4 1,3-4 86,1 6 98,0-1-385,-4-4 0,1 3 360,3-3-474,-3-2 133,4 6-207,-5-10-133,6 9-393,-5-9-759,4 4 1123,-5-5-593,0 0 1,-5-5 0,-2-1-1</inkml:trace>
  <inkml:trace contextRef="#ctx0" brushRef="#br0" timeOffset="13">15144 5413 8066,'0'-6'0,"0"-4"389,0 9-122,0-4 1,1 1 290,3 0-29,-3 0-179,4 4-212,-5 0-2,6 5 0,-4 2 56,6 4 1,-6 6 153,2 2-273,-3 2-11,-1 2 1,4 4 183,0-1-335,0 1 210,1-4 1,-4 0-57,3-1 87,-3-4-32,4 4-109,-3-9 101,3 8 0,-5-8 110,0 2-289,0-7 59,0 2 0,0-8 171,0 6-247,0-6 224,0 4-60,0-6-18,0-6-86,0 0 0,0-5-228,0-1 282,5 1 0,0-4-354,2-1 195,4-4 1,-4 2 24,8-5-71,-2 1 59,4 4 0,-2-4-10,0 3-90,5-2 40,-2 3 1,5-4-82,0 3 164,0 3 52,-1-6 1,1 10-26,0-4-9,-5 9 0,2-2 206,-5 5 30,1 0-252,-5 4 316,0 0-143,-4 5 1,2 3 16,-5 7 1,-1 3 10,-3 5 0,0 3 109,0 1-95,0 5 1,-3-7 12,-1 6 0,0-6-1,4 2-71,0-8-122,0 2 108,0-8 0,4 3 69,0-4-146,-1-1 70,2-4 0,-3-1 42,1-2-892,4-3 302,-6 4-452,4-5 448,0 0 219,-3 0 289,3 0 0,-5-5 0,0-1 0</inkml:trace>
  <inkml:trace contextRef="#ctx0" brushRef="#br0" timeOffset="14">15932 5436 7963,'0'-6'611,"1"-3"-434,3 5 0,-1 0 585,4 4-8,-4 0-150,7 0 0,-4 0 60,6 0-373,-6 0 1,4 0-85,-2 0 0,6 0 39,1 0-120,5 0 1,-3 0-13,2 0 0,2 0 248,-1 0-488,1-5 140,-3 4 1,2-8 39,-5 5-1019,1 1 642,-10 3 0,3-2-1894,-5-1 1119,-1 1 1098,-3-3 0,-5 10 0,-1 2 0</inkml:trace>
  <inkml:trace contextRef="#ctx0" brushRef="#br0" timeOffset="15">16001 5630 7842,'-7'0'2028,"2"0"-1552,10-5-159,-3 4 657,8-4-611,-4 5 1,7 0 108,2 0 0,-1-1 17,5-3 1,0 1-122,4-4 1,3 4 0,1-1-159,-5-2-470,4 5 241,-17-4 0,15 1 35,-12 0 1,2 0-133,-3 4 1,-1 2-2320,-2 1 2435,-3 4 0,-10 9 0,-1 2 0</inkml:trace>
  <inkml:trace contextRef="#ctx0" brushRef="#br0" timeOffset="16">16834 5117 7993,'7'-12'0,"-2"1"74,-5 4 265,0 2 149,0 0 29,0 4-166,0-4-12,0 5 0,0 5-82,0 1-59,0 11 0,-5 1 141,-3 4-300,-2 6 130,-1-4 1,-1 6 225,1-4-398,-1 3 41,1 6 0,-1-5-199,1 1 111,0-6-27,-1 3-39,1-5 65,4 0 1,-2-2 161,6-2-76,-1-2 23,4-6 0,0-3-6,0-1 33,0-4-43,0 2 1,1-5-72,3 0 89,-3 0-9,4 0 1,0 0-174,3 0-30,2 0 185,2 0 1,-1 0-448,0 0 176,1 0 1,4 0-668,2 0 581,0 0 1,3-4-181,-2 0-622,-2 1 465,-1 3 661,-4 0 0,4 0 0,2 0 0</inkml:trace>
  <inkml:trace contextRef="#ctx0" brushRef="#br0" timeOffset="17">16971 5413 7991,'0'-6'0,"-5"-4"624,4 9-29,-4-4-171,5 0 381,0 3 634,0-3-942,0 20-328,0-6 0,0 18 282,0-8-169,0 3-56,0 0-134,0 1 77,0 5 0,0-4 170,0 3-276,0-3-3,0-1 0,4 2 279,0-2-451,-1 3 127,-3-14 0,4 5-183,0-6 122,0-5 128,-4 5-544,0-10 288,0 4-3349,0-5 3013,0-5-915,0 4 600,5-10 825,-4 10 0,9-14 0,-3 2 0</inkml:trace>
  <inkml:trace contextRef="#ctx0" brushRef="#br0" timeOffset="18">17268 5242 7985,'0'-11'-142,"0"-1"142,0 6 0,2 0 1172,1 2-501,-1 3-222,3-5 260,-5 1-9,0 4-241,0-4-187,5 5-75,-4 0 0,4 5 111,-5 3-83,5 2-56,-3 6 0,3 2-18,-5 5 74,0 5-56,0-4 0,0 9 14,0-3-77,0 3 0,0-2-135,0-1 12,0 1 0,1 2 139,3-3-227,-3-2 90,9-5 1,-9 0 105,3 0-22,-3-5 0,3-2 13,0-5 1,1 1 32,-1-1-27,-3-4-177,4 3 204,-5-9 18,5 4-344,-3 0 23,3-4 266,-5 5-540,0-6 0,1-4-1279,3 0 814,-3-5 561,4 3 1,-5-2-1296,0 0 1661,0 6 0,-5-8 0,-1 3 0</inkml:trace>
  <inkml:trace contextRef="#ctx0" brushRef="#br0" timeOffset="19">15452 6624 8044,'0'-11'1661,"0"4"-1136,0-3-234,0 9 1,-1-4-97,-3 5 0,4 0 195,0 0 1,4 5-45,4 3-115,-3 7-245,-5-3 76,-5 10 0,-5-4-59,-6 5 24,6-1-99,0-4-98,4 4 141,-11 1 0,5-1 56,-4 1-111,-1 5 42,-1-14 0,-3 12 116,6-11-86,-5 5 36,17-7 0,-12 6-2,8-8 26,-4 3-25,5-13-73,1 10 100,5-10-169,0 9 160,5-9-15,1 4-45,16-5 33,2 0 1,3 0 0,-1 0 180,-9 0-184,15 0 1,-13 0 57,7 0-48,4-5-1,-6 4 0,4-5-68,-6 2 85,1 3-11,-5-10-205,4 10 197,-5-4 0,1 5 18,-3 0-730,-7-5 225,2 4 137,-9-4-900,4 5 329,1 0-834,-15 0 1737,6 5 0,-13 1 0,4 6 0</inkml:trace>
  <inkml:trace contextRef="#ctx0" brushRef="#br0" timeOffset="20">15624 6875 7912,'0'-11'8,"0"5"374,0-5-217,0 10 642,0-9-37,0 9 14,0-4 292,0 5-684,5 0-199,-4 5 1,4 5 139,-5 5-182,0 5 15,5-2 0,-3 6 222,1 3-308,-1-3 15,-2 9 1,0-4-107,0 6 62,5-6-20,-4 4-269,4-9 178,-5 4 1,0-7 69,0-2-106,0 3 160,5-9 0,-4-1-2,3-4-69,-3 0 36,-1-2 1,0 0 13,0-2-243,0-3 234,0 4-1589,0-5 1123,0-5 1,0 3-742,0-6 0,-3 4 514,-1-3 1,0-1 658,4-3 0,5 4 0,1 2 0</inkml:trace>
  <inkml:trace contextRef="#ctx0" brushRef="#br0" timeOffset="21">15978 6681 7950,'-5'-18'-297,"3"2"1121,-3 5-121,5 4 100,0-3 11,0 9-274,5-4-270,-3 5 0,3 1-132,-5 3 28,0 7 0,0 7 167,0 5-293,0 0 49,0 5 0,0 1 271,0 5-403,0 0 51,0 1 1,1 3-170,3 0-249,-3 5 384,4-8 1,-5 5 8,0-6-85,0 0 196,0-5-240,0 4 66,0-14 0,0 7 132,0-11-165,0 0-9,0-3 131,0-1-117,0-5 474,0 0-1032,0-6 0,0-6-124,0-1 1,0-3-46,0-2 1,0 0 834,0-4 0,0-1 0,0-6 0</inkml:trace>
  <inkml:trace contextRef="#ctx0" brushRef="#br0" timeOffset="22">16229 6533 7963,'0'-13'136,"0"-2"-136,0 7 347,0-2-135,0-1 0,1 3-59,3 0 842,2 6-178,6-8 1,-1 3-429,1-4-139,-1 5 0,1-5-177,-1 4 150,11 2 55,-8 0-427,12 0 177,-8 3 0,-4-3 213,-3 5-519,-2 5 252,-2-3 0,1 12 36,-4-3-68,0 8 14,-4-1 0,0 1-272,0 0 195,0 0 0,-5 4 6,-3 0 1,-1-1-112,2 1 0,-3-5 55,2-3 136,3 3 0,-4-5-49,5 2 203,1-7-83,3 2 1,0-8-105,0 6 350,0-6-180,0 3 0,1-5-24,3 0 249,2 0-171,10 0 0,-3-1 311,2-3-218,3 3 21,-5-9-525,8 9 203,-8-9 0,4 8 129,-6-2-1423,0 3 490,-4 1 856,3 0 0,-4 5 0,6 2 0</inkml:trace>
  <inkml:trace contextRef="#ctx0" brushRef="#br0" timeOffset="23">16926 6761 8033,'-12'-5'0,"6"4"0,1-6 0,5 4 0,0 1 0,0-3 3258,0 5-2938,5 5 0,-4 2 123,3 4-131,-3 6-140,4 0 0,-3 6 173,1 0-326,-1 5 62,3-4 0,-4 8 106,3-6-205,-3 6 159,-1-8 0,4 4-213,0-5 34,0-5 0,-4 3-324,5-8 281,-4-1 1,4-2 3,-5-3-1014,0-2 367,5 0-450,-4-5 140,4 0 0,-5-1 1034,0-3 0,-5-2 0,-1-5 0</inkml:trace>
  <inkml:trace contextRef="#ctx0" brushRef="#br0" timeOffset="24">16709 7035 8033,'11'-11'128,"-5"4"0,1-1 754,-3 4-574,2-5 0,7 8 146,2-3 0,1 1 237,11-1-385,-5 3 0,11-4-98,-11 5 0,-1-1 93,2-3-187,-3 3 0,12-4-59,-6 5 0,-3-2 347,-4-1-1524,-5 1 798,3-3 1,-5 5 74,4 0 249,-9 0 0,3 0 0,-10 0 0</inkml:trace>
  <inkml:trace contextRef="#ctx0" brushRef="#br0" timeOffset="25">17645 6578 7943,'0'-6'0,"0"-4"0,0 2 480,0 3-185,5-5 0,-3 8 36,1-6 148,-1 5-212,-2-2 1,-2 2 260,-1-1-111,1 0-196,-3 4-21,5 0 1,-4 1 143,1 3-351,-6 7 71,7 2 1,-8 12 296,3-2-394,-3 8 49,-2-2 0,-1 4 237,-2-3-525,3 3 220,0-3 0,2 4-107,2 0 96,-2-5 36,-1-1 1,1-5-179,2 0 90,-2-5 0,9-2-58,-4-4 163,5-6-12,0 4-12,0-9 20,0 4 1,0-3-19,0 1 88,0-1-67,0 3 45,0-5-32,5 0-1,-4 0 1,9 0 11,-2 0-9,2 0 53,1 0 1,6-4 7,2 0 0,2 0-49,2 4 113,0 0-113,0 0 0,0 0 19,-1 0-189,1 0 171,0 0 0,-4 0-650,0 0 292,-5 0 162,3 0-503,-6 0 152,-5 0 165,5 0-1140,-10 0 1505,4 0 0,-5 0 0</inkml:trace>
  <inkml:trace contextRef="#ctx0" brushRef="#br0" timeOffset="26">17748 6887 7953,'0'-12'-470,"0"6"313,0-4 1067,0 9-146,0-10-173,0 10-84,0-4 96,0 5-199,5 0-46,-4 0-192,4 5 1,-5 7 221,0 7-55,0 2-167,0 2 1,0 1-57,0 3 70,0-3 0,0 9 13,0-3-111,0-2 0,0 4 251,0-5-465,-5-1 153,4-3 1,-4-4 35,5 0 1,0-5-53,0 1 1,0-2 130,0-1-323,0-6 61,0 4-513,0-9 360,0 4-3974,0-5 3644,0-10 0,0 6-514,0-7 1123,0 2 0,5-7 0,1-2 0</inkml:trace>
  <inkml:trace contextRef="#ctx0" brushRef="#br0" timeOffset="27">18022 6624 7984,'0'-6'-1231,"0"1"3693,0 5-2130,0-5 106,0 3-101,0-3 1854,0 5-1894,0 5-100,0 2 0,-4 5-110,1 4 0,-1 1 251,4 6-57,0 5-312,0-4 58,0 9 1,0-4 260,0 6-361,5-1 84,-4 0 0,4 0 73,-5 1 1,1 3-22,3 0 0,-3-4-73,3-3-20,-2-6 1,-2 3 128,0-5 0,0-6 15,0-1-7,5 1-118,-4-4 71,4-1 1,-5-2-40,0-3 1,1-2-181,3-1 240,-3 3-530,4-6 116,-5 4-1884,0-5 1822,0-5 0,0 2-2061,0-4 2456,0 4 0,5-7 0,2 4 0</inkml:trace>
  <inkml:trace contextRef="#ctx0" brushRef="#br0" timeOffset="28">18616 6704 7996,'0'-6'1358,"0"-4"-829,0 8 66,0-3-151,0 5-210,5 0 1,-4 7 105,3 4-117,-3 5 1,-1 9 135,0 1 0,0 0-19,0 4-144,0 1-12,0 3 0,0-4-93,0 1-141,0-6 161,0 8 1,0-10-287,0 0 189,0-5-46,0-7-634,6 0 303,-5 1 112,4-1-1269,-5 1 998,0-6 0,-1-1-52,-3-5-500,3 0 1,-10 0 1073,4 0 0,-3 0 0,-2 0 0</inkml:trace>
  <inkml:trace contextRef="#ctx0" brushRef="#br0" timeOffset="29">18330 7001 7996,'6'-11'0,"1"4"348,8 3 1,-1-2-49,5-2 0,4 3 130,4 2 0,-2 1 9,-6 2 0,7-1-141,-3-3 1,6 3-165,-3-3 0,6 2 134,-1-2-42,-4 3-374,1-5 206,-5 6 0,-1-1 187,-3-3-2239,2 3 1174,-8-4 820,4 5 0,-6 0 0,0 0 0</inkml:trace>
  <inkml:trace contextRef="#ctx0" brushRef="#br0" timeOffset="30">19176 6544 7928,'0'-11'-63,"0"-1"1,3 5-313,1-1 375,0 0 1033,1 2-196,-4 1 271,4 5-130,-5 0-884,0 5 1,0 3 289,0 7-431,0 3 78,0 5 1,-3 3 92,-1 1-110,-5 5 148,3-3 1,-6 1-431,1 1 111,4-1-248,-3 4 58,4-4 261,0 3 1,-3-9-141,5 2 65,0-2 164,-1-6 1,4 3-4,-3-6 214,-2 0-203,4-9 439,-3 4-428,5-8 100,0 3-153,0 0 68,0-4-14,0 4 68,5-5-71,2 0 1,9 0 22,3 0 216,3 0-116,1 0 0,-1-4-73,1 1-207,0-1 81,0 4 1,-4 0-515,0 0 198,-5-5 101,3 3 0,-6-3-387,0 5 452,-4 0-1339,-2 0 1545,-5 0 0,0-5 0,0-1 0</inkml:trace>
  <inkml:trace contextRef="#ctx0" brushRef="#br0" timeOffset="31">19347 6898 7928,'0'-11'0,"0"3"588,0 1-198,0 4-196,0-2 836,0 0-341,0 4-238,-5 1-287,4 6 1,-4 5 58,5 1 1,0 0-1,0 4 219,0 3 0,0 2-276,0 2 1,0 5 66,0 3 0,0 2-157,0 1-39,0-5 1,0 3-80,0-6 1,0 1 20,0-4 0,0-2 2,0-2 1,0 2-2,0-6 1,0-4-135,0-3 1,0-4-484,0 3-427,0-4 614,0 2-807,5-5 777,-4-5 1,4 2-1226,-5-4 1705,5-1 0,1-8 0,6-2 0</inkml:trace>
  <inkml:trace contextRef="#ctx0" brushRef="#br0" timeOffset="32">19621 6567 7921,'0'-11'0,"0"-1"349,0 6 123,0-4-227,0 8 188,0-3 108,0 5 106,0 5-483,0 2 0,0 9 91,0 3 0,0 5 147,0 7-129,0-1-161,0 10-58,0-1 0,0 3 274,0 7-1358,0-2 1126,0 4 1,0-7 231,0-2-1099,0 3 800,0-5 0,0 0-92,0-6 41,0-5 1,0-6 199,0 0 1,0-5-101,0-3 0,1-4 890,3-3-876,-3 2-68,10-9 0,-9 4-451,6-5-1424,-6 0 1851,8-5 0,-8-1 0,3-5 0</inkml:trace>
  <inkml:trace contextRef="#ctx0" brushRef="#br0" timeOffset="33">20089 6853 11168,'7'0'796,"3"0"-449,-3 0-110,4 0 0,0 0 139,0 0-9,6 0-208,1-6 0,5 5 21,-1-3 1,5 2 0,0-2 0,-2 3-321,-6-3 0,1 1 140,-4 0 0,-1 1-1160,-4-1 466,1 1 411,-1 2-2188,-5 0 1239,0 0 1232,-6 0 0,-6 0 0,0 0 0</inkml:trace>
  <inkml:trace contextRef="#ctx0" brushRef="#br0" timeOffset="34">20089 7047 7206,'8'0'803,"0"0"1,-3 0-220,6 0 270,-2 0-457,7 0 0,1 0 678,2 0-699,3-5 1,5 2 58,4-5 1,1 6-141,-2-2 1,3 2-410,-2-2 1,-4 2 152,0-1 1,-4-2-239,-4 1 0,1 0 208,-5 4 0,1 0-9,-5 0 0,1 0 0,-1 0 0</inkml:trace>
  <inkml:trace contextRef="#ctx0" brushRef="#br0" timeOffset="35">21049 6533 7995,'0'-7'-490,"0"-3"0,0 8 1290,0-6 2,0 6 8,0-4-17,0 6-567,0 6 0,0 0-124,0 5 0,1 6 90,3 2 1,-3 2-36,3 2 1,-3 4-58,-1 0 1,-1-1-160,-3-3 1,1 4-134,-4-1 1,1 1 124,-2-4 0,-5-4-24,6 0 1,-6-1-6,5 1 0,-2 1 64,-1-5 0,-1 0 43,1-3 1,5-5-48,2 1 5,-3-5 131,6 2-92,-4 0 99,5-4-76,5 4 1,1-5 0,6 0 132,-1 0 1,6 0-114,2 0-93,2-5 76,2 4 0,0-8-15,0 5 0,0 0-146,0 4 0,-6 0-399,-1 0 244,1 0 283,-9 0-1001,7 0 459,-14 0 165,10 0-1,-10 0-745,4 0 962,-5 0 0,5 0 0,1 0 0</inkml:trace>
  <inkml:trace contextRef="#ctx0" brushRef="#br0" timeOffset="36">21220 6830 7995,'0'-7'0,"0"-3"0,0 3 241,0 1 58,0 1 51,0 0 399,0 4 62,0-4-388,0 15-126,-5-2 0,4 13 42,-3-2-179,3 3 9,1 1 1,0 0-181,0-1 28,0 6 0,0-4-28,0 3 0,0 1 113,0-1 0,0 3-347,0-3 127,0-6 0,1 0 152,3-6-234,-3 0 205,4-3 35,-5-1 5,5-5-158,-4-1-263,4-5-2487,-5 0 2863,0-5 0,0-1 0,0-5 0</inkml:trace>
  <inkml:trace contextRef="#ctx0" brushRef="#br0" timeOffset="37">21494 6590 8061,'0'-12'497,"0"6"116,0 1-75,0 5 1,0 5-162,0 3 0,0 3-97,0 4 1,4-1-64,0 5 1,-1 4-46,-3 4 1,4 1-1,0-2 0,1 1-7,-1 7 0,-3-6-194,3 6 0,-1-2-51,0 2 1,-1-1 82,1-2 0,-1-3 61,-2-5 1,0 0 13,0-1 1,4-4-108,-1-3 0,1-2 30,-4-2 0,0 1-235,0-1 137,0-4-229,0-2-1195,0-5 531,0-5 1,4 2-9,0-5 998,0 1 0,1-10 0,1 0 0</inkml:trace>
  <inkml:trace contextRef="#ctx0" brushRef="#br0" timeOffset="38">22042 6373 8103,'0'-7'-1,"0"-3"89,0 9 1,0-5 266,0 2-41,0 3 42,0-4 1374,0 5-1375,-5 0-175,4 5 0,-9 1 30,2 5 0,-2 6 145,-1 2-170,-1 3 22,1 5 1,2 0 11,-3 7 0,6-1 0,-9 9 0,9 0 88,-6 4-1298,3-1 1132,-2 1 1,3 0-21,1 0-54,4-1 0,-2-3-165,5 0 0,0-5 92,0 1 0,1-3-89,3 0 0,2-6 50,6-3 0,-1-1-107,1-3 1,0 0 109,4-3 1,-4-2 535,3-6 0,-2 0-402,-1 1-78,-1-1 0,0-1-139,1-2 121,-1 2 1,1-7-218,-1 4 0,-3-4 76,-1 1 0,-3-3-320,4-1 0,-4 0 168,3 0 1,-3-1-709,4-3 0,-6 1 1,2-4 1004,-3-1 0,-6-3 0,-1-1 0</inkml:trace>
  <inkml:trace contextRef="#ctx0" brushRef="#br0" timeOffset="39">22282 6544 7978,'0'-18'0,"4"6"541,0 4 34,0 6 25,-4-4-151,5 6-94,-4 0 0,5 6-103,-2 1 1,-3 7-153,3 1 0,-3 6 23,-1-2 1,0 2-124,0 2 1,-3 4 43,-1-1 0,-5 1-192,1-4 0,-2 2 70,-1-2 0,3 2 2,0-5 0,1-4 34,-5-1 0,6-2 52,2-2 1,-1-3 369,1 0-173,1-6-56,3 3-20,0-5-60,5 0 1,1 0-24,5 0 0,1 0 21,-1 0 1,2 0-28,2 0 1,-1 0 7,5 0 1,-4 0-138,4 0 0,-5 0 3,2 0 1,-4 0-197,0 0 0,-5 0-30,1 0 1,-4 0-919,3 0-1013,-4 0 1197,2 0 1044,-5 0 0,0-5 0,0-1 0</inkml:trace>
  <inkml:trace contextRef="#ctx0" brushRef="#br0" timeOffset="40">22453 6795 7978,'0'-11'361,"0"0"-293,0 4 1,0 1 1116,0 2-249,0 3 225,0-4-766,0 5 1,0 5-200,0 2 1,0 5 41,0 3 1,0 3-218,0 5 0,0 1 43,0 2 0,0 0 17,0 4 1,0-4-225,0 0 0,0 2 72,0-1 1,0-6-331,0-5 263,0 1 0,0-4-46,0 2 1,0-6-2,0-1-780,0-6 434,0 3 0,2-5-947,1 0 974,-1-5 1,3-1 503,-5-5 0,5-1 0,1 1 0</inkml:trace>
  <inkml:trace contextRef="#ctx0" brushRef="#br0" timeOffset="41">22648 6498 7956,'0'-11'509,"0"0"52,0 4 140,0 2-479,0 5 1,0 7 189,0 4 0,0 5-117,0 7 0,0 1-119,0 3 0,0 2 11,0 6 0,0-1-100,0 0 1,0 4 12,0 0 1,0 4-194,0-4 0,0 0 61,0-4 0,0-3 27,0-1 0,0-6-38,0-1 1,3-1 77,1-7 0,0 0 407,-4-3-315,5-1-383,-4 1-537,4-6-197,0-1-1354,-3-5 2344,8 0 0,-4-5 0,6-1 0</inkml:trace>
  <inkml:trace contextRef="#ctx0" brushRef="#br0" timeOffset="42">23013 6647 7942,'6'-6'791,"-1"1"-183,-5 5-349,0 0 1,0 5 221,0 2 1,0 5 198,0 3-387,0-2 1,0 8-105,0-2 1,2 3 78,2 1-47,-3-1-233,4 1 61,0 0 1,-3-4 337,6 0-615,-5-5 168,2 3 46,-5-1-764,5-3 262,-4-2-1046,4-1 531,-5-8-1113,0 3 1152,-5-5 992,-1 0 0,-11 0 0,-1 0 0</inkml:trace>
  <inkml:trace contextRef="#ctx0" brushRef="#br0" timeOffset="43">22853 6853 7946,'0'-7'0,"5"1"0,3 2 0,7 3 0,4-3 0,-1 3 0,1 1 0,4 0 0,3 0 0,2-2 0,-1-1 0,1 1 0,2-1 0,0 1 0,-4 2 0,-2-1 0,3-3 0,-7 3 0,-1-3 0,-5-2 0,3-1 0</inkml:trace>
  <inkml:trace contextRef="#ctx0" brushRef="#br0" timeOffset="44">23413 6556 8051,'0'-12'240,"0"6"348,0-4-85,5 8-155,-4-3 694,4 0-265,-5 4-605,0 6 16,0 8 0,0 10 189,0-1-327,0 1 32,0 5 1,0 1 265,0 6-343,0-1 17,0 0 1,0 2-151,0 2 82,0-3 0,0 3-17,0-7 1,1 1 72,3-6 1,-2 1-99,1-4 0,-1-4 74,-2 0 0,0-5-152,0 1 0,3-6-75,1-2-799,0-4-144,-4 2-547,0-5 1019,5 0 712,-4 0 0,10-10 0,-5-3 0</inkml:trace>
  <inkml:trace contextRef="#ctx0" brushRef="#br0" timeOffset="45">23813 6681 7990,'0'-6'1039,"0"-4"-505,0 8 297,0-3-260,0 5 1,3 5-333,1 3 1,0 6 21,-4 1 0,0 6-98,0-2 1,0 2-111,0 2 0,0 0-90,0 0 0,0 3 46,0 1 0,0-2-422,0-6 1,4-1 243,0-3 1,-1-6-1057,-3 3 388,0-9-592,0 8 537,0-10 892,0 4 0,-5-10 0,-1-1 0</inkml:trace>
  <inkml:trace contextRef="#ctx0" brushRef="#br0" timeOffset="46">23687 6875 7739,'6'-11'-84,"4"5"1094,-3 1-568,4-1 0,1 4 191,-1-6-122,0 6-235,1-3 1,4 1 189,3 0-641,3 0 194,1 4 1,3-4-311,1 1 239,0-1 99,-4 4 1,-1-1-1819,1-3 1771,-5 2 0,-2-8 0,-4 4 0</inkml:trace>
  <inkml:trace contextRef="#ctx0" brushRef="#br0" timeOffset="47">24189 6590 8006,'0'-12'0,"4"5"0,0-1 847,0 6-468,1-3 0,-4 3 318,3-1 148,-3 1-202,-1-3-369,0 5 10,5 5-57,-3 2-200,3 9 43,-5 2 1,0 5 134,0 0 1,0 1-74,0 2 1,0 3 207,0 6-474,0-1 139,0 0 0,-4-1-440,0-2 327,0 2 0,4-9-80,0 2 0,0-1-224,0-3 274,0 1-59,0-5-53,0-1 150,0-6-157,0 0-57,0-4-57,0-2 30,5-5 1,-2 0-1153,4 0 734,-4-5 759,2 3 0,0-13 0,1 3 0</inkml:trace>
  <inkml:trace contextRef="#ctx0" brushRef="#br0" timeOffset="48">24395 6339 8087,'0'-7'427,"0"2"0,4 4 234,0-3-369,-1 3 0,-1-4 138,1 5-19,-1 0-176,8 0 1,-4 0-1,6 0 1,-1 5 28,0 2 1,-2 9-30,3 3 1,-3-2-1,6 2 0,3 4 30,1 4 0,0 5-30,4-2 0,-3-1-726,7 2 0,-7 1-845,-1 6 1,-5-2 1335,1 6 0,-4-4 3508,-3 4-2294,-3-5 0,-1 6-888,0-5 0,0 4-89,-4-4-486,0-5-426,0 0 467,0-9 1,-2 8-197,-1-5-20,1-1 275,-8-3 1,5-4-533,-3 0 456,-2-5 1,4 6-341,-6-4 327,1-1 0,0-4 286,-1 1-1176,1-6 747,-1 4 0,1-8 381,0 1 0,-6 4 0,-1-1 0</inkml:trace>
  <inkml:trace contextRef="#ctx0" brushRef="#br0" timeOffset="49">20146 8177 7572,'7'0'114,"-2"-1"1751,-5-3-803,5 3-500,-4-4 58,4 0-216,0 4-57,-3-5 105,8 6-122,-9 0 59,9 0-158,-3 0 0,4 0-172,5 0 114,-3 0 1,9 0 230,-3 0-446,7 0 1,4 0 62,4 0 196,0 0-524,5 0 1,-7-1 151,2-3 76,-7 3-566,1-4 1,-9 4 67,0-3-913,-5 3 379,-3-4 411,-5 5-180,-6 0 312,-6 0 111,0 0 457,-10 0 0,-2 0 0,-5 0 0</inkml:trace>
  <inkml:trace contextRef="#ctx0" brushRef="#br0" timeOffset="50">20238 8303 8046,'0'6'266,"5"-1"1,-3-5 486,6 0-446,0 0 0,4 0 113,4 0 1,1 0 150,6 0 1,4 0-88,-1 0 0,7-3-132,2-1 1,-1-5-254,4 1 1,-4 3 97,-3 1 0,-7-1-624,-5 2 0,-5-1-910,1 4 1337,-7 0 0,-8 5 0,-7 1 0</inkml:trace>
  <inkml:trace contextRef="#ctx0" brushRef="#br0" timeOffset="51">21197 7858 8018,'0'-7'0,"0"-3"387,0 9 51,0-4 685,0 5-855,-5 0 0,3 9 264,-6 2-361,5 8 0,-7 3 127,3 4-127,-4 6 1,0-3 27,0 5 1,-1 1-144,1-1 1,-1-4 286,1 1-582,-1-6 223,1 3 1,3-1-351,1-1 260,-1-4 28,2 0-121,1-10-1,5 5 397,0-6-177,0-4-46,0-2 252,0-5 1,5 0-160,3 0 163,2-5-70,1 3 1,6-7-294,2 6 204,-3-1 3,6-1 0,-5 3-390,6-1 158,0-4-38,-5 6 0,2-4-93,-5 5 0,2 0 39,-2 0-1135,-7 0 835,7 0 0,-12 0-181,4 0-562,-4 0 1293,2 0 0,-5 0 0,0 0 0</inkml:trace>
  <inkml:trace contextRef="#ctx0" brushRef="#br0" timeOffset="52">21300 8234 8018,'0'-7'107,"0"-1"1,-1 1 392,-3-5-157,3 6 503,-5-4-126,1 3-194,4 1-20,-4 1 114,5 5-277,0 0 130,0 5-274,0 6 1,0 3-2,0 5-115,0 0 102,0 4 1,0 4-126,0 0-6,0 4 1,0-5-270,0 4 212,0 1 0,0-1 21,0 1-689,0-6 480,0 3 0,0-5-82,0-1 35,5-4 221,-4-1 0,4-10-25,-5 1-29,0-5 45,0 2-2671,0-5 2037,0-5 1,4-2 659,0-4 0,0-1 0,-4 1 0</inkml:trace>
  <inkml:trace contextRef="#ctx0" brushRef="#br0" timeOffset="53">21608 7869 8038,'0'-6'0,"0"-5"639,0 10-350,-5-4 1,4 6 531,-3 3-391,3 3-1,1 9 60,0 2-317,0 5 1,0 5 173,0 2 49,0 8-208,0-2 0,0 8 188,0-2-327,0 2 0,0 2 1,4 0-114,-1-1 112,1 1 1,-2-9 195,1-3-597,-1-2 297,3-3 0,-1-5 33,-1-5 0,1-5 97,-4 1 0,0-6 131,0-1 97,5-6-263,-4 3-107,5-5-125,-6 0-1021,0-5 624,0-1-20,5-5 1,-4-1-466,3 1 0,1 3 262,-1 1-232,4 4 1046,-6-7 0,8 4 0,-4-6 0</inkml:trace>
  <inkml:trace contextRef="#ctx0" brushRef="#br0" timeOffset="54">21997 8337 8062,'0'-7'2297,"0"-1"-1818,0 5-93,0-2 2643,0 5-3656,5 0 488,-4 0 139,4 0 0,0 5 0,1 2 0</inkml:trace>
  <inkml:trace contextRef="#ctx0" brushRef="#br0" timeOffset="55">22476 7903 7977,'0'-7'0,"0"-1"401,0 5 168,0-2 135,0 5 1,-1 9-125,-3 3-318,3 7 0,-5-1 74,2 4-56,-3 1-98,1 5 1,-4 0 182,2 2-501,-2 3 169,-1-8 0,-2 6-310,-2-4 281,2 0 25,2-5-412,1 1 289,8-5 0,-7 2-85,6-4 34,-1-6 161,4 0-69,0-4 193,0 1-141,5-2 1,1-5 117,6 0-101,-1 0 6,0 0 0,6 0 127,2 0-83,-2-5-28,4 3-660,-8-8 430,8 9 1,-9-5-58,-1 2-922,1 2 342,-11-3 353,4 5-653,0 0 171,-4 0 958,4 0 0,-10-5 0,-1-1 0</inkml:trace>
  <inkml:trace contextRef="#ctx0" brushRef="#br0" timeOffset="56">22533 8246 7977,'7'-5'-110,"-2"4"446,-5-10 168,0 10-168,0-9 414,0 9-104,0-4-150,0 5-26,0 5-179,0 1 0,-4 7 46,0 2 19,0 3-160,4 5 0,-3-1 141,-1 1-375,0 5 206,4-4 1,0 8-163,0-5 17,0 4 1,4-7-50,0 3 0,1-7-27,-2-1 273,-1-5-859,3 3 279,-5-11 97,5 4-480,-4-8 215,4 3-735,-5-5 623,0 0 1,0-5-878,0-3 767,0-2 750,0-2 0,-5 1 0,-1 0 0</inkml:trace>
  <inkml:trace contextRef="#ctx0" brushRef="#br0" timeOffset="57">22716 8040 8062,'6'-16'0,"0"3"0,-1-3 665,2 4-245,3 1 0,2-1 171,-1 6-268,6-4 1,-3 4 143,5-6-127,-5 6-166,7-4 1,-4 8 174,2-1 16,2-4-190,-8 6 0,5-4-113,-3 5-116,-7 5 243,7 1 1,-9 2-311,6-1 95,-6 1-63,-1 4-350,0-1 337,-4 0 0,4 5 46,-5-1-347,0 0 235,-5 2 0,-1-4 17,-5 7 0,-5-7 5,1 3 0,-4 0-21,4-1 151,0-4-142,3-1 195,-4-4 57,3 5-150,2-4 397,0-2-69,10-5-186,-4 0 187,5 0 42,0 5-240,0-4 374,5 4-244,2-5 1,9 0 133,3 0-184,-2 0-45,4 0 0,-3 4-30,5 0-81,0 5 126,-1-8-262,-4 9 226,4-3 0,-6 4 87,3 0 57,3 1-161,-4-1 1,1 1 66,0-1-36,-5 1-34,2 4 0,-4-3 170,-1 2-162,-5 3 0,-1-2 172,-5 3-163,-5 3 1,-2-6 90,-8 3-26,-8 3-56,-1-4 1,-8-1 96,5-1-121,-10-4 14,7 0 0,-6-1 84,6 1-297,5-6 76,-8 4 0,12-9-1311,-2 3 636,3-3-518,2-1 1245,2 0 0,4-10 0,1-2 0</inkml:trace>
  <inkml:trace contextRef="#ctx0" brushRef="#br0" timeOffset="58">15372 9548 8031,'0'-7'-535,"0"-3"1602,0 9-42,0-4-111,0 5 1,0 10-509,0 5-220,0 6 1,0 3 187,0 2-137,0 4-65,0 9 1,0-3 12,0 2-121,0-3 0,0 1-107,0 2 1,0-7 81,0 4 0,4-9-151,0 1 1,4-4 38,-4-4 0,1-4-346,-2-7 295,-1 2 1,4-9-595,-2 3-307,-3-3 128,4-1 1,-4-1 204,3-3 692,-2-2 0,3-11 0,-5 0 0</inkml:trace>
  <inkml:trace contextRef="#ctx0" brushRef="#br0" timeOffset="59">15806 9571 8071,'0'-12'-214,"0"6"107,0-4 1,0 7 866,0-4 0,-1 4-219,-3-1 0,-2 3 41,-5 1 0,-1 0-183,1 0 0,-1 1-175,1 3 1,-4 1 23,-1 3 0,1 2-206,4-2 1,1-2 211,2 1-180,-2 1 1,7 2 252,-4-2-327,4 2 68,-2-9-308,5 9 159,0-3 1,0 4 104,0 1-134,5-6 161,-3 4 0,8-4-233,-3 6 227,3-1-7,2-4 0,1 3-263,2-3 263,3-1-25,4 4 0,1-8-179,0 6-30,-5-1 193,3 5-31,-8-1 18,9 1 0,-10-2-55,4-3 107,-4 9-60,-5-9 0,-2 10-26,-5-6 139,0 1-106,0-1 0,-5 4 156,-3 1-61,-7-1 1,-3 0 77,-5 0 0,0 0-78,0-3 1,1-2 56,-1-2 1,-1 2-79,-3-3 0,7-2-191,-3-1 1,8 1 77,-1-1 127,4 0-1146,5-4 706,2 0 0,5-1 369,0-3 0,5-2 0,2-6 0</inkml:trace>
  <inkml:trace contextRef="#ctx0" brushRef="#br0" timeOffset="60">16606 9491 8039,'0'-7'-508,"0"2"1481,0 0-163,0 4-67,0 6-302,0 3-192,-5 13 0,4-3 137,-3 5 0,3 3-90,1 1 1,0 5-144,0-2 0,-4 7 77,0 1 1,-4 2-278,4-2 1,-4-3-78,0 3 0,2-4-131,-2-3 0,5-4-47,0-8 0,1-3 143,2-4 1,0-5-467,0 1 107,0-6-1120,0 3 1062,0-15 1,5 3-532,3-9 1107,2-1 0,2-1 0,-1-5 0</inkml:trace>
  <inkml:trace contextRef="#ctx0" brushRef="#br0" timeOffset="61">16617 9594 8039,'0'-18'0,"0"1"246,0 6 1,0-1-3,0 1 1,2 3 328,1 1 0,-1 3 357,2-4-540,2 6 1,-1-2 61,3 8 59,2 2-182,-9 6 0,9 5-67,-2 6 0,2 4-1,1 3 1,1 5-247,-1-1 22,6 0-786,-5 5 979,5 1-552,-1-5 298,-3 5 1,7-7-420,-4-3-9,4-2 334,-7-5 0,3-2-66,-5-2-70,1-2-94,-1-6-358,-4 1 937,-2-1-1587,-5-4 1140,0-2 0,-2-5-361,-1 0-832,-4-5 1409,-4-2 0,-6-4 0,0-1 0</inkml:trace>
  <inkml:trace contextRef="#ctx0" brushRef="#br0" timeOffset="62">16549 9868 7896,'6'0'233,"1"-4"594,-4 0-360,4 0-289,4 4 0,1 0 58,-1 0 1,2 0 96,2 0 757,3 0-641,4-5 1,5 4 230,0-3-1121,-1-2 398,-3 4 1,4-3-710,0 5-1016,-1 0 1768,-3 0 0,0 0 0,0 0 0</inkml:trace>
  <inkml:trace contextRef="#ctx0" brushRef="#br0" timeOffset="63">17874 9559 7934,'0'-6'172,"-5"1"264,-2 5 0,-4 0 430,-1 0-549,-4 0 0,-2 1 115,-5 3-105,-5 2 1,0 7 129,-2 2-237,2-2-374,0 8 319,4-3 0,-4 5 75,5 0-75,6 0 0,4 0-34,5-1 1,6 1-120,-2 0 1,4-4-181,4 0 0,2 0 133,5 4 1,5-4 53,-1 0 0,6-5-179,2 1 65,0-2-388,10-7 341,-9 4 1,4-8-81,-5 2 165,0-3 24,0-1 1,0 0 134,-1 0-157,-4-5 18,-1-2 207,-6 1-209,0 1 247,1 0-46,-6-1-74,-1-1 1,-3-2-79,1 6 176,-1-6 35,3 7 43,-5-8 10,0 9-166,0-4 129,0 5-111,0 5-53,0 1-172,0 6 146,0-1 0,0 1 35,0-1-227,0 0 181,5 1 1,1-5-289,6 1 149,-1 0 0,4-2-15,0-2 0,7-3-237,1-1 219,0 0 1,10-1 50,-3-3 1,2-2-74,-2-6 24,3 1 58,-9-1 1,8 1-111,-5 0 359,-1-6-113,-3 4 1,-5-3 153,-3 4-106,-7-4-32,2 3 0,-9-4 127,3 1-193,-8-1 0,-3-3-210,-8 1 96,-3 0 1,-10 2 58,-3 1 1,-3 5-20,-4 3 1,-1 3 14,-3 5-758,-3 5 759,15 2 1,-3 4-440,10 1 181,5 4 234,2 2 0,6 1-1008,2 0 460,3-5 220,5 7-1235,0-8 1796,0 4 0,5-1 0,1 2 1</inkml:trace>
  <inkml:trace contextRef="#ctx0" brushRef="#br0" timeOffset="64">18513 9616 7862,'0'-11'218,"0"0"-125,0 4-1,0 2 2228,0 5-1314,-5 5-517,4 7-226,-4 0 1,5 10 175,0-3-279,0 8 0,0-3-156,0 2 38,0 3 0,0-4 252,0 1-469,0-2 189,0-1 1,0 0 207,0 0-982,0 0 560,5-6 0,-4 0-1044,3-6 594,-3 1 153,-1-6-346,0 4 343,0-8 178,5 3-914,-3-5 512,3-5 724,-5 3 0,5-8 0,1 4 0</inkml:trace>
  <inkml:trace contextRef="#ctx0" brushRef="#br0" timeOffset="65">18536 9651 7862,'0'-18'0,"-4"5"802,0 6-114,1 4-94,3-2 604,0 5-728,5 0-313,-4 5 16,9 1 0,-4 10 18,6-1 0,-1 4-84,1-4 0,0 4 212,4-4-586,-4 1 259,5-5 1,-4 0-616,2 1 357,-3-1 119,5-4 1,-9 1-440,-1-4 374,1 0 15,-2-4-66,-1 0 199,0 0 0,-2 0 43,4 0 0,-3-4 175,4 0 0,-4-4-146,3 0 148,1-2-52,-2-7 0,4 3 141,-2-5 14,2 5-171,2-7 0,-2 4 182,-3-2-155,4 3-46,-5-1 302,0 5 25,-1 0-149,0 2 263,-3 4-12,3-1-182,-5 2-9,0 5-162,5 5 0,-4 2 131,3 4-31,-3 6-64,-1 0 1,0 2-137,0 0-12,5 0 1,-4 9-422,5-3 324,-1 2 0,-4-2 18,3 1-514,-3-2 393,-1-1 0,4-1-76,0-3-418,-1-3 420,-3 1 0,0-6-121,0 1 1,0-5 31,0 1 1,0-4-1278,0 3 1607,0-4 0,5 7 0,2-4 0</inkml:trace>
  <inkml:trace contextRef="#ctx0" brushRef="#br0" timeOffset="66">19244 9582 7887,'-1'-6'-41,"-3"2"257,3 3 267,-4-4 400,5 3-60,0-3-559,0 15 0,0 4 44,0 13 0,0 0 98,0 7 1,0-2 110,0 6-341,0-3 0,4 0-60,-1-1 1,1-1-29,-4-3 129,5-2-440,-3-5 234,8 0 1,-8-5 166,6-3-520,-6-2 223,8-2 48,-8-5-133,3-1-51,-5-5-615,5 0 376,-4 0-25,4 0 0,-5-5-444,0-2 1,-1-3 275,-3-2-375,3 1 1062,-9-1 0,-2-9 0,-5-3 0</inkml:trace>
  <inkml:trace contextRef="#ctx0" brushRef="#br0" timeOffset="67">19096 9628 7900,'11'-12'66,"1"1"143,-1 0 1,4-5 142,0 1 29,6 0-136,2 3 0,1 1 337,2 0-54,-2 4-312,4-3 269,-4 9 0,9-9-268,-14 8-1,8-3 232,-9 5-197,0 0 0,-2 5 74,-4 3-291,-1-3 142,-5 10 0,-1-6 176,-5 10-574,0-5 220,0 8 1,-10-4-878,-5 4 647,-5-4 0,-4 2-203,-3-4 0,4-1 178,0-4 1,0 1-444,4-1 0,3-4 246,1-4 1,6-1-1008,1-2 504,6 0 278,-3 0 679,10-5 0,6-2 0,7-4 0</inkml:trace>
  <inkml:trace contextRef="#ctx0" brushRef="#br0" timeOffset="68">19690 9594 7952,'-2'-7'0,"-2"3"774,3 3-373,-4 1 1,0 0 69,-3 0 471,-2 5-551,-6 2 1,3 9 548,-2 3-487,2 3 0,2 0-803,-1 6 516,6 2 1,-3 4 221,5 0-572,1 0 198,3-4 1,2 1 100,6-4 0,-1-2-35,9-6 1,1-2-353,2-6 187,3 1 0,2-5-76,3 1 117,-3-6 1,9 2-17,-3-8 1,-1 2-75,2-6 1,-1-3 98,5-4 0,-6-1 1,-3 5 0,1-6 162,-4-2-1,-3 2-120,-8-2 1,-6 0-3,-2-4 0,-3-4-22,-1 0 1,-9-3 16,-2 3 0,-12-3 0,0 3-156,-12-4 41,-1 6 0,-6 3 60,0 6-1552,5 4 1260,-2 5 0,5-2-226,0 6-791,4-1 574,8 9 790,5 1 0,6 11 0,-1 1 0</inkml:trace>
  <inkml:trace contextRef="#ctx0" brushRef="#br0" timeOffset="69">20409 9536 7469,'0'-6'643,"0"-4"1,0 7-1,0-4-9,0 4 10,0-2-330,0 5 0,-5 0-51,-3 0 0,-2 0-20,-1 0-104,-6 0 43,5 0 0,-10 1-9,3 3-5,3-2 0,-2 6 60,3-4-46,2 5 0,-4-4 183,6 3-445,0 2 98,4-4 1,-3 4 112,2-2-123,3 2 21,-5-3 182,9 4-408,-4 0 66,5-4-94,0 3 144,5-4 29,1 1 1,9 1 282,1-4-217,9 5 1,-6-4-164,8 3 171,-3 2 0,3-4 30,-1 6-193,-4-6 160,-1 4 0,-8-3 18,2 4-120,-2 0 99,-2 1 0,-1-1-263,-2 1-37,-3-1 278,-5 6-299,0-5 123,0 10 1,-1-8 83,-3 5-22,-7 0 63,-2-1 0,-10 3-82,0-2 232,0-2-155,-4-1 1,-1-2 121,-3-2 38,3 2-148,0-8 1,2 0-54,-1-2 89,0-3-33,10-1-786,5 0 524,2 0 0,9-5-115,-3-2-980,3-3 607,6-2 797,6 1 0,7-6 0,5-1 0</inkml:trace>
  <inkml:trace contextRef="#ctx0" brushRef="#br0" timeOffset="70">20558 9639 7996,'0'-18'124,"0"3"-124,0 3 0,0 0 0,0 1 1483,0 4-921,0 2 1,0 4 1020,0-3-814,0 3-215,0-4-47,0 5-197,0 5 0,0 3 29,0 7-276,0 3 53,0 4 0,3 2 61,1 3 1,0-1-98,-4 4 1,4-3 314,0 3-588,-1-5 205,-3 8 1,2-7-554,1 4 413,-1 1 0,3-2-105,-5-2-342,0-8 383,0 2 1,0-8-501,0 2 1,4-6 76,-1-1 237,1-6 1,-4 4-977,0-2 678,0-2 299,0 3 1,0-16 0,0-1 0</inkml:trace>
  <inkml:trace contextRef="#ctx0" brushRef="#br0" timeOffset="71">20957 9582 7970,'0'-11'0,"0"-1"978,0 1-575,0 4 1,0 1 485,0 2-379,0 3-228,0-4 1,0 6 446,0 3-308,0 7-1,0 7-195,-5 5-57,4 0 0,-4 5 167,5 2-457,0 3 173,0 2 1,0-2 28,0-3 1,0 3-131,0-3 0,0 0-233,0 0 124,5-5 114,-4-2 1,4-2-778,-5-6 365,0 0 226,5-9-686,-3 5 238,3-10 119,-5 4-543,0-5 0,0-5 169,0-3 272,0 3 662,0-5 0,-5-1 0,-2-7 0</inkml:trace>
  <inkml:trace contextRef="#ctx0" brushRef="#br0" timeOffset="72">20717 9662 7920,'0'-11'593,"6"-1"-268,0 6 1,5-3 80,1 5 328,-1-5-375,6 8 1,0-9 345,6 2-485,0 3-55,0-5 0,0 7-2,0-4 15,-1 4 0,5-6-63,0 6-72,-1-6 1,-3 7 285,0-1-1180,0 1 636,-5 2 1,2 0 3,-5 0-1576,0 0 731,-3 0 1056,-6 0 0,4 5 0,-3 2 0</inkml:trace>
  <inkml:trace contextRef="#ctx0" brushRef="#br0" timeOffset="73">21323 9616 8012,'-7'-6'1526,"2"-4"-837,5 9 110,0-4 275,0-1-378,5 5-469,-3-4 124,3 10-152,-5 2 1,0 9-21,0 3 0,0 0-1,0 4 1,0-1-69,0 8-48,0 0 1,-4 3 4,0-2 0,0 2-168,4-3 1,0 0-218,0 0 1,0-5 167,0 2 1,0-7-155,0-1 162,0-5 1,0-1 105,0-5 200,0-6-22,0 8-23,0-8 15,0 3 418,0-5-303,0-5 1,4 2 149,0-5-236,5 6 0,-3-8 38,6 2-330,-1 3 85,0-5 1,2 5 235,2-3-476,3-2 201,0 9 0,3-8-121,-2 5 24,3-5 180,1 8 1,-4-5-203,0 2 122,-5 2 69,2-3-216,-4 5 97,-1 0 1,1-1 56,-1-3-464,1 3 80,-6-4 219,4 5-1177,-9 0 318,4 0-1922,-5 0 3019,-5 0 0,-1-5 0,-5-1 0</inkml:trace>
  <inkml:trace contextRef="#ctx0" brushRef="#br0" timeOffset="74">21277 9890 7901,'-5'-6'746,"4"-4"-385,-4 9 0,8-6 537,1 4-408,5 1-274,-3-3 286,6 5-233,-1-5 0,1 4 128,-1-3 10,6-2-176,-5 4 0,12-4 94,-4 2-374,4 3 105,-7-4 1,5 4-444,-3-3 248,3 3 155,-10-4 1,9 5-1527,-6 0 525,-5 0-1078,0-6 976,-9 5 1087,4-4 0,-10 5 0,-1 0 0</inkml:trace>
  <inkml:trace contextRef="#ctx0" brushRef="#br0" timeOffset="75">21231 9662 7935,'12'-5'473,"-1"-1"1,3-5-339,5 4 762,0-3-520,9 8 0,-4-8 262,3 3-258,-3 2-135,14-6 0,-11 10 84,7-3-958,-7-2 533,-4 5 0,-7-4 95,-5 5 0,1 5 0,-1 1 0</inkml:trace>
  <inkml:trace contextRef="#ctx0" brushRef="#br0" timeOffset="76">21917 10062 7955,'-5'-7'955,"3"2"-366,-3 0-128,5 4 458,0-4-149,0 5-175,5 0-62,-3 0 90,3 0-212,0 0-1224,-4 0 517,9 0 296,-9 0 0,10 0 0,-5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32:35.351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7675 7241 10774,'0'-7'-553,"0"2"368,0 5 370,0-5 482,0 4-272,0-4-528,0 5 233,0 5-109,5-4 0,0 6 111,3-4 1,2-1 66,-3 2 1,4-3-54,0-1 0,2 0 29,2 0 0,-1 0 233,5 0-229,-5 0 0,6 0-67,-5 0 0,2 0 102,-2 0 0,-1 0 163,5 0-423,-5 0 143,8 0 0,-8 0-81,5 0 66,-5 0 1,7 0 9,-2 0 1,-1 0-39,1 0 0,0 0 34,4 0 1,0 0-12,-1 0 1,3 0 88,1 0 1,0 0-96,4 0 0,1 0-5,3 0 1,-4 0-48,1 0 1,-1-4-45,4 0 64,1 0 1,-5 4 46,1 0-66,-1-5 0,3 4-36,-2-3 1,2 2 33,-3-2 1,-1 3-38,2-3 0,0-1 15,7 1 1,-2-4 53,2 5 1,3-5-76,0 4 1,3-1 17,-2 1 1,1 3-37,-5-3 0,1 2-90,-1-2-399,-7 3 441,7-5 131,-9 6 0,5 0-8,0 0 1,-3 2-2,-1 2 0,5-3 20,3 3-233,0-3 109,1-1 1,3 0-224,7 0 316,-2 0 0,4 0-5,-5 0 1,3 0-7,1 0 1,-1 0 123,-3 0 1,-5 0-124,-3 0 0,-3 0 26,-1 0 1,-1 0-13,-2 0 0,1 0 434,-6 0 1,6 0-399,-2 0 0,5 0 14,3 0 0,2 0-69,6 0 1,0-4-138,-1 0 1,1 0-42,0 4 0,-2-3 46,-2-1 64,2 0 0,-3 3-19,5-3 0,-1 3-32,1-3-781,0-2 849,0 4 0,2-7 93,-3 6-99,4-6 39,-14 7 0,8-6-631,-5 4 637,0 0 1,1 3-19,-1-3 1,0 3-18,-4-3 36,0 3-83,0 1 175,1 0 1,-2-2-117,-3-2 219,8 3-84,-12-4 1,13 5 248,-5 0-114,0 0-102,6 0 0,-1-1 4,3-3-60,-3 3 1,6-4-272,-3 5 88,-3 0 0,4 0 206,-5 0-422,10-5 204,-11 3 1,13-3 20,-8 5-158,2 0 107,2 0 1,-7 0 99,-5 0-79,1 0 508,-11 0 1,4 2-217,-6 1-208,6-1 1,-4 3 840,3-5-815,-3 0 0,0 1-35,3 3 250,-3-3-201,4 4 1,-1-5 40,-1 0 1,1 0 9,-4 0 0,0 0 506,-1 0-544,-4 5 4,4-4 1,-8 5-42,5-6 45,-5 0 1,2 1 232,-4 3-229,-1-3 0,1 4-3,-1-5 420,0 0-70,-4 0 45,3 0-51,-4 0 0,2 0-128,-1 0 11,-4 0-365,2 0 18,-5 0 323,-5 0-2698,-1 0 2501,-6 0 0,-9 0 0,-3 0 0</inkml:trace>
  <inkml:trace contextRef="#ctx0" brushRef="#br1" timeOffset="1">10028 7675 8386,'-4'-8'61,"0"1"0,0 3 190,4-4 1,0 4 65,0-3 1,0 3 211,0-4 1,-1 6-99,-3-2 56,3 3 132,-4-4-221,5 3-150,0-3 506,0 5-489,0 5-173,0-3-13,0 8 1,0-4 115,0 6 1,0 4-30,0 3 1,0-1-18,0 1 1,0 1-152,0 7 0,3-3 100,1 3 1,0-2-143,-4 2 0,4-2 245,0 5-417,5-4 126,-8 2 0,4-5-36,-5-1-37,5 1 182,-4 0-207,4-5 202,0 3 0,-3-7-46,2 5 129,-3-5-103,4 3 0,-4-6-14,3 1 299,-3-6-268,-1 4 1,0-7 34,0 4-19,0-4 35,0 2-4051,0-5 2755,5 0 735,-3 0 1,3-5 498,-5-3 0,0-2 0,0-1 0</inkml:trace>
  <inkml:trace contextRef="#ctx0" brushRef="#br1" timeOffset="2">9879 7663 8444,'5'-11'-1114,"-4"3"955,3 1 1217,-3 4-613,-1-7 0,4 8 53,0-6 1,1 5-181,-1 0 1,2-3 32,6 3-82,-1-1-34,1 4 1,4-1-30,3-3-103,3 3 0,1-5 25,-1 6 0,5 0 86,0 0 0,4 0-149,0 0 1,1 2 78,-2 2 0,-2-2-127,-5 6 1,-5-1 5,-3 5 1,-3-1 43,0 1 48,-6-1 1,-1 0 59,-5 1-90,-5 4 1,-2-2 150,-9 5 0,-3-5-108,-7 1 0,-3 2-134,-6-2 103,1 0 1,1-4 131,3-4-530,-3 3 227,8-3 0,1-1-321,5-2-695,5-3-26,-2 4 1116,9-4 0,7 5 0,7-6 0</inkml:trace>
  <inkml:trace contextRef="#ctx0" brushRef="#br1" timeOffset="3">7892 6533 8084,'0'-12'-34,"0"1"329,0-1 61,0 1 12,0 5-53,5-4 54,-4 8-27,4-3-244,-5 5-63,0 0 92,0 5 0,0 3-154,0 7 1,0-1-28,0 5 0,0 0 52,0 4 1,0 0-158,0 0 0,0-4 53,0 0 1,0-4-17,0 4 0,0-5 53,0 1 0,0-2-12,0-2 0,-4-3 32,1 0-23,-1-6 150,4 3 1,-1-5-124,-3 0 194,2 0 0,-3-5-88,5-3 1,0-2 98,0-1 1,0-4-55,0-1 1,0-4-27,0 1 1,0-1-8,0 1 0,0-2 34,0 6 1,0-4 136,0 4-167,0 0 0,0 3 262,0 1-251,0 5 0,0-1-58,0 3 0,2 3 33,1-3 1,3 4 2,1 4 1,5 2-25,-1 6 0,2 1-103,6 2 0,-4-1-66,4 5 0,0-4 88,4 4 0,0-5-114,0 1 1,-6-2 74,-1-2 0,0 0 199,-1-4 0,0 2-11,-3-5 1,-4 0 113,-1-4 1,-3 0 9,4 0-28,-6 0 1,3-5 85,-5-3 0,0 0-21,0-3 0,0 2-55,0-6 1,0-3-41,0-1 0,0-3-151,0 0 0,0-1 30,0 0 1,0 4-114,0 0 1,0 5 85,0-1 1,0 2-5,0 2-910,0-1 295,0 1-616,0 4-741,0 2 1265,0 5-899,5 0 674,-3 0 908,8 0 0,1 0 0,7 0 0</inkml:trace>
  <inkml:trace contextRef="#ctx0" brushRef="#br1" timeOffset="4">8520 6464 8358,'0'-6'-12,"-1"-3"95,-3 5 0,-2 0 958,-6 4-456,1 0-166,-1 0 170,1 0-351,-1 0 0,1 5-292,0 3 1,0 3 0,3 3-174,0 2 199,5 4 1,-2-2 136,5 5 1,0-4-126,0 0 1,0-2-129,0 2 1,5-2-1,4-6-53,5 1 250,-1-1-157,3 1 1,0-6 87,-1-2 260,0-3 1,0-1-51,1 0-98,4 0 0,-7-5 401,2-3-443,-3-2 165,0-6 0,-2 2-118,-2-5 0,-2 3 0,-3-3-2,0-1 0,0-4-310,-7 1 1,-2-2-1,-7 6 160,-2-3 1,-2 6-739,-2 4 373,-2 1-881,3 10 598,0-4 389,-3 5 0,8 8-228,-2 4-180,7 2 0,3 2 718,5 3 0,-5-2 0,-1-1 0</inkml:trace>
  <inkml:trace contextRef="#ctx0" brushRef="#br1" timeOffset="5">8805 6476 8103,'-5'-12'0,"-1"1"597,0 4-38,-4-3 40,8 9 1,-4-4 297,2 5-512,3 0-423,-4 0 215,5 5 1,0 3-229,0 7 0,0 3 112,0 4 1,1 1-177,3 0 0,-2 0 116,6 0 0,-4 0-345,3 0 1,0-4 156,0 0 0,2-5-721,-5 1 313,5-3-556,-8 0 574,9-6 577,-8-1 0,3-15 0,-5-3 0</inkml:trace>
  <inkml:trace contextRef="#ctx0" brushRef="#br1" timeOffset="6">8634 6464 7986,'-1'-10'0,"-3"2"0,3 2 0,-3 2 719,8 3-458,2-4 0,2 1 1037,-1 0-833,1 1 1,7 3-150,0 0 1,6-4-378,-2 0 1,2 0-150,2 4 1,1 0 206,3 0 0,-3-1-929,3-3 1,1 3 931,-2-3 0,6-2 0,-3-1 0</inkml:trace>
  <inkml:trace contextRef="#ctx0" brushRef="#br1" timeOffset="7">9297 6224 8104,'0'-6'346,"0"1"39,0 0 636,0 4-537,0-4 3,0 5-185,0 5 1,0 2 53,0 8-318,0-2 8,0 9 1,0-1-282,0 6 169,0 5 0,0-3-255,0 5 1,0-3 224,0-1 0,3-3-83,1 3 0,0-8 28,-4 1 1,1-8-15,3 0 63,-3-2-203,4-2-208,-5-5-378,0 0 891,0-6 0,0 0 0</inkml:trace>
  <inkml:trace contextRef="#ctx0" brushRef="#br1" timeOffset="8">9182 6247 8064,'-5'-18'0,"4"2"0,-3 5 860,3-1-489,1 6 0,4-4 550,0 2-547,4 3 1,-1-5-41,4 2 0,6 3-101,2 1 0,2-1-281,2 1 1,1 1 117,3 3 0,-3 0-193,3 0 0,-4 5 156,-4 2 1,-2 0-309,-1 0 1,-4 1 80,3 3 1,-3 1-16,-4-1 0,-3 4 101,-5 1 0,0-1 56,0-4 0,-5 4 158,-3 1 1,-6-1-126,-1-4 1,-9 5-140,1-1 0,-3 0 101,4-4 0,2-3-1273,1 0 695,6-1 635,-4 0 0,6 3 0,-1-4 0</inkml:trace>
  <inkml:trace contextRef="#ctx0" brushRef="#br1" timeOffset="9">9525 6064 8003,'0'-11'-83,"0"3"70,0 1 237,0 4 42,0-7 0,0 8-93,0-6 884,0 5-627,0-2 0,1 5 281,3 0-314,-3 0-108,4 0-119,0 0 0,-2 0 171,5 0-111,-6 0-60,8 0 0,-3 5 11,4 3 0,1 2 14,-1 2 0,0 3 166,1 0-477,-1 5 125,1-2 0,-1 5-386,0 0 329,1 0 1,-2 3-280,-2 1 1,-3 5 167,-5-2 0,0 3-151,0 1 0,-2-3 94,-1-1 0,-4 1-232,-4 3 1,-1-3-23,1-1-431,-5-5 533,-2 3 0,-5-5 368,0 0 0,-5 0 0,-1 0 0</inkml:trace>
  <inkml:trace contextRef="#ctx0" brushRef="#br1" timeOffset="10">7789 6202 8085,'6'-12'155,"-1"1"1,-3 3 197,2 0-118,-3 6 350,4-8 89,-5 9-234,0-10 48,0 5 117,0 0-367,0 1-62,0 5 1,-5 0-138,-3 0 0,-2 5 145,-1 2 1,-5 5-53,1 3 1,-4 8 47,4 7 0,-4 3-231,4 1 0,1 6-49,6 2 1,-1 2-18,5 2 1,1-2 64,3-2 0,1 1-108,3-5 0,2 0 118,5-3 1,2-6 50,2-3 0,-1-3 180,5-4 0,-5 2-125,1-6 1,2-4 268,-2-3 0,0-6 207,-3 2-492,-1 3 0,1-6-279,-1 3 1,-3-3-510,-1-1 1,-4-1 739,1-3 0,-3 3 0,-1-4 0</inkml:trace>
  <inkml:trace contextRef="#ctx0" brushRef="#br1" timeOffset="11">10245 6350 8175,'-7'0'268,"-3"0"45,9 0 0,-8-1-15,5-3 0,-1 3 471,1-3-167,3 3-168,-4 1-51,5 0 1,5 0-209,3 0 12,2 0 1,2 0-91,4 0 1,1 0 89,6 0 0,1 0-151,3 0 1,-2 0 84,6 0 0,3 0-58,4 0 0,1 0 94,0 0 1,-4 0-201,3 0 0,1 0 103,0 0-924,4 0 799,-8 0 0,5-2 86,-6-1 1,0 1-128,0-2 1,-4-1 134,-4 2 0,-2-1 18,-1 4-51,-5-5-24,3 3 392,-8-3 1,4 5-352,-6 0 1,1 0 14,-1 0-177,0 0 176,1 0-121,-6 0-272,-1 0 191,-5 0-322,0-5 382,0 4-253,0-4 180,-5 0 0,-1 4-93,-6-3 384,6-3-199,-4 6 0,4-8 118,-6 5-32,1 1 1,3-1 25,0 0 0,1-4 224,-5 5 0,2-2 394,3 1-450,-4 2 1,9-3 243,-6 5-74,6-5-574,-3 4 190,5-4 1,1 5 37,3 0 32,2 0 0,3 4-172,2 0 46,-2 4 1,8-2 11,-6 1 1,4 3 52,1-2 1,0 2-280,-1 1 279,-2 1 1,4-4-25,-6-1 205,0-4-2,1 7 532,-6-9-209,-1 4-136,-5-5-15,0 0-149,-5 5 1,-6-3-548,-8 1 0,-3 0 128,-1 1 238,-5 2 0,-1 5 0,-5 1 0</inkml:trace>
  <inkml:trace contextRef="#ctx0" brushRef="#br1" timeOffset="12">11980 6076 8159,'0'-12'0,"-3"5"0,-1-1 206,0 1 1,4-1 741,0 0-293,-5 6 455,4-8-238,-9 8-143,8-8-471,-3 9 0,5-3-194,0 8 0,0-1 114,0 4 0,0 5-60,0 3 0,0 4 31,0-4 0,4 9-111,0-1 1,1 4-243,-1-1 0,-3 4 137,3 4 0,-2 0-119,2 0 1,-3 4 146,3 0 1,-3-1-63,-1-6 1,4 0 145,0-4 1,0-4 9,-4-4 1,0-5 186,0 1-180,5-2-315,-4-7 237,4 4 0,-6-8-968,-3 1 0,2-1 90,-6-2 894,0-5 0,-3-2 0,0-4 0</inkml:trace>
  <inkml:trace contextRef="#ctx0" brushRef="#br1" timeOffset="13">11912 6304 8159,'0'-6'0,"0"0"331,0 2 188,0 3 1,1-5-21,3 6-9,-3 0-185,9 0 1,-3 4 90,4 0-184,1 5 1,-1-6 42,0 4 0,6-4 0,2 0 1,3-1 37,0-2 0,3 0-51,1 0 1,0 0-18,4 0 0,-3 0 48,3 0 0,-4-4-245,0 0 1,-3-3-22,-4 3 1,1-1-119,-4 1 1,-1 3-1052,-4-3 678,-4-3-702,-2 6 1,-7-8 543,-1 5 0,-1 1 642,-8 3 0,-2-5 0,-8-2 0</inkml:trace>
  <inkml:trace contextRef="#ctx0" brushRef="#br1" timeOffset="14">11901 6042 8107,'6'-12'0,"0"2"0,-2 2 874,-3-2-482,9 9 0,-2-8 232,7 5 354,-2-5-569,3 8 0,1-4 290,2 5-366,3 0 0,0 0 132,1 0 1,1 0-92,3 0 0,-3 0 71,3 0 0,-3 1-149,-1 3 1,0-1-77,-1 4 0,5-4 47,0 1 0,3-3-197,-3-1 0,-1 0 58,-3 0 1,0 0-81,0 0 1,-1 0 76,-3 0 1,-3-4-100,-4 0 0,-6-1-478,-2 1 361,-3 3 1,-2-8-1246,-3 5 1,-6 1 646,-6 3 1,-4 0 688,1 0 0,-7 10 0,-4 3 0</inkml:trace>
  <inkml:trace contextRef="#ctx0" brushRef="#br2" timeOffset="17">4925 10178 8179,'0'-12'-104,"-5"6"1,4 0-249,-3 2 299,3 3 578,1-10 0,-4 9-95,0-6 1,-1 6 352,2-2-500,1-2 1,-7 3 376,6-5-393,-6 6 0,2-3-30,-4 5 0,3 0-90,1 0 1,-1 1 127,-3 3 0,-2 2-227,-2 6 0,2 4 46,-2 3 1,2 0-92,2 4 0,-1-1 77,1 8 0,3-3-233,1 3 1,3-3-55,-4 3 1,6-4-38,-2 0 1,3-2 56,1-1 0,5 0 104,2 0 1,3-5-46,2-3 0,3-2 58,0-2 1,6-5 182,-2-2 1,7-4-113,5-4 0,-2-2 262,1-5 1,0-6 24,0-2 1,-2-2-5,-5-2 0,-2 0-32,-2 0 0,0 0-60,-7 0 1,1-1-133,-10-2 0,1-4 109,-4-4 1,-5 1-353,-2 3 1,-5-2 75,-3 5 0,1 2-182,-5 6 0,1 2-64,-1 6 0,-1 3-38,5 1 0,-2 4-489,2-1 0,6 4 358,-2 4 0,7 3-254,0 4 0,3 2 776,1 2 0,10 3 0,2 4 0</inkml:trace>
  <inkml:trace contextRef="#ctx0" brushRef="#br2" timeOffset="18">5325 10555 7976,'-5'-7'753,"4"-3"0,-5 9-144,2-3-556,2 3 1,-4-3 282,2 0 526,3 0-72,-4 4-3534,5 0 1182,5 0 1562,1 0 0,11 0 0,1 0 0</inkml:trace>
  <inkml:trace contextRef="#ctx0" brushRef="#br2" timeOffset="19">5497 10109 8128,'-12'-5'482,"1"4"59,4-9-182,2 8-319,5-8 151,0 9 198,0-4 209,0 0 31,0 4-341,5-4 0,2 5-45,4 0 0,2 0-136,2 0 73,-2 0 0,4 1-9,-1 3 0,1-3 68,6 3 1,0-3-232,0-1 0,0 0 121,0 0 1,0 0-170,-1 0 0,1 0 88,0 0 1,-4-4-72,0 0 0,-5 1 36,1 3 0,-6 0 119,-1 0 165,-6 0-132,3 0 64,-5 0-132,-5 0 0,-1 5-89,-5 2 0,-1 0 84,1 0 0,-1 2-134,1 6 0,-1-1 52,1 5 1,0 0-152,-1 4 1,1 5-33,-1 3 1,1-2 43,0 1 1,-3-3-38,2 3 1,-2-4 66,7 0 0,0-3-96,0-4 1,4 2 122,-1-6 1,3 0-2,1-4 0,0-3-298,0 0-319,0-6-1244,0 3 1390,0-5 1,4-1-1232,0-3 1775,-1-2 0,2-6 0,2 1 0</inkml:trace>
  <inkml:trace contextRef="#ctx0" brushRef="#br2" timeOffset="20">6033 10098 7957,'-5'-12'0,"4"6"333,-4 1-196,5 0 160,0 4 753,0-4 271,0 5-840,5 0 1,-4 1-185,3 3 0,-3 2-75,-1 5 0,0 2-117,0 2 0,0-2 87,0 2 0,0-2-183,0-2 0,-1 5 143,-3-1 0,-1 0-179,-2-4 0,-4 1-45,4-1 0,0 3 136,0-2 0,0 2 95,0-7 0,-2 3 24,5 2-300,0-6 169,4 4-153,0-8 107,0 3 13,0-5-11,5 0 0,-2 0-24,5 0-22,-1 0 0,5 3-10,-1 1 0,0 0 56,1-4-126,-1 0 119,6 0 1,-3 4-1,5 0-22,0-1 16,4 3 0,-4-4-8,0 6 20,-5-6-14,7 8 0,-4-5-82,2 3 81,-3 2 1,-4-3-33,-1 4 0,-1 0 33,-2 1 1,-3 1-11,-5 2 0,-1-1 0,-3 5 0,-6-4 30,-5 4 0,-10-4-34,3 4 1,-4-5 197,3 1 0,0-3 11,1-4 1,-1 0-84,0-4 0,5 0-206,3-4 1,2 0 213,2 0-1122,-1 0 0,2-5 503,3-3 0,2-2-1854,5-1 2360,0-6 0,5-1 0,1-4 0</inkml:trace>
  <inkml:trace contextRef="#ctx0" brushRef="#br2" timeOffset="21">5988 10132 7963,'-12'-16'968,"1"3"0,4 0-1151,4 6 116,1 4 1631,2-2-978,0 5 0,9-4 496,3 0-705,7 1 0,-2 1-196,6-2 1,4 3 41,0-3 0,3 3-262,-3 1 45,4 0 1,-6-4 25,1 1 0,-3-1-127,-4 4 0,-2 0-2783,-6 0 2878,0 0 0,1 0 0,-1 0 0</inkml:trace>
  <inkml:trace contextRef="#ctx0" brushRef="#br2" timeOffset="22">6673 10246 8062,'0'-6'-501,"0"-4"682,0 3 381,0 1-439,0 1 1558,0 5-1079,5 0-429,1 0 1,6 0 317,-1 0-302,1 0 1,0-4 83,3 0 0,3 1-15,5 3 1,1-2-28,3-1 0,-3 0 0,3-5 0,-3 5 119,-1-5-585,-1 5 234,-4-7 1,2 8-1106,-4-6 791,-1 6 1,-7-4-2014,-1 6 1116,-4 0 1212,2 0 0,-5 6 0,0 0 0</inkml:trace>
  <inkml:trace contextRef="#ctx0" brushRef="#br2" timeOffset="23">6741 10440 8564,'12'0'2575,"0"0"-1958,4 0 0,1-1-61,6-3 0,0 3-168,0-3 1,0 2-330,0-2 1,0 3-117,-1-3 0,1-1-85,0 1 1,-4 0-251,0 4 1,-5-4-653,1 1 0,-2-1 1044,-2 4 0,1-5 0,-1-2 0</inkml:trace>
  <inkml:trace contextRef="#ctx0" brushRef="#br2" timeOffset="24">7701 9778 8077,'-2'-8'-815,"-1"1"698,1-1 542,-3-3-15,5 4 435,0-3-159,0 4-150,0-6-288,0 1 1,0 3-163,0 1 1,2 4 337,1 0-389,-1-4 0,8 5 129,-3-6 28,4 5-305,0-2 135,0 0 0,1 4-185,-1-3 123,1 3 0,-1 1-37,1 0 1,3 0 98,0 0 0,4 1-11,-4 3 0,2-1 15,-2 4 0,-2 1-62,2 3 1,-4-3 59,-3-1 0,1 1-73,-5 3 1,-1 1 67,-3-1 0,0 1 4,0-1-13,0 1 232,-5-6-226,-1 4 1,-3-4 46,-2 6 0,2-5 8,-6 1 1,2-4-1,1 4 108,1-6-89,0 3 24,-1 0 183,1-4-225,4 5 0,1-6-64,2 0 108,3 0-94,-4 0 0,6 0-130,3 0 0,2 0 79,6 0 0,-1 3 64,1 1 1,0 0 57,4-4 0,-2 1-84,5 3 0,-6-1 170,3 4-76,-4-4 1,4 6 145,-1-6-206,0 1 0,-7 0-27,-1 0 59,1 5 0,0-4-12,-1 2 0,-4 4 2,1-4 1,-7 0 46,-1 0 0,-6 1-56,-1 3 0,-2-3-35,-6-1 0,0 0-8,-4 0 0,-1 4-198,-3-4 234,3-2-719,1 0 455,2 0 1,8-3-93,-2 1-885,2-1 305,2-2 307,-1 0-1554,1 0 1070,4 0 1064,2 0 0,0 5 0,-1 1 0</inkml:trace>
  <inkml:trace contextRef="#ctx0" brushRef="#br2" timeOffset="25">7632 10235 7983,'-11'0'725,"4"0"-326,2-5 1372,0 4-658,4-5-394,-4 6 176,5 0-670,5 0 0,-2 0 195,4 0 0,5 0-149,3 0 1,5-3-57,-1-1 1,4-1-40,4 1 0,3 1 49,8-4 0,-1 3-228,5-4 0,-5 6 111,1-2 1,-3-1-246,0 1 1,-6 0 98,-3 4 1,-2-3-288,-1-1 0,-5 0-84,-3 4 1,-2 0-905,-2 0-719,1-5 695,-6 4 20,4-5 127,-8 6 1190,3 0 0,-15 0 0,-3 0 0</inkml:trace>
  <inkml:trace contextRef="#ctx0" brushRef="#br2" timeOffset="26">7883 10372 7916,'-11'0'908,"3"-1"-259,1-3 473,4 3-746,-7-5 1,8 6 533,-6 0-433,5 0-37,-2 0-165,0 0 0,4 2 83,-3 2-181,3-3 1,1 9-114,0-2 1,-4 2 97,0 1 1,1-3-252,3-1 124,0 1 0,-2 3 16,-2 1 1,3-1-118,-3 1 1,3-1 21,1 1-293,0-6 194,0 4 1,0-4-126,0 6 62,0-6-42,0 4 213,0-3 0,0 0-143,0 1 0,5-6 111,3 2-191,2-3 0,1 3-313,1 0 1,-1 0 109,1-4 0,3 0-80,0 0 0,2 0-941,-2 0 964,-3 0 1,4-1 517,-9-3 0,3 3 0,-3-5 0</inkml:trace>
  <inkml:trace contextRef="#ctx0" brushRef="#br2" timeOffset="27">7986 10520 7916,'0'-11'0,"0"3"0,0 1 521,0 4 34,0-2-152,0 0 637,0 4-592,0-4 0,-1 5 501,-3 0-476,3 0 1,-8 5 10,5 2 58,-5 4-257,8 0 0,-5 2 184,2 2-292,3-2 0,-4 8-63,5-2 1,0-1 212,0 1-237,0 0 0,0 3-77,0-3 1,0 1 97,0-5 1,1 4 11,3-4 1,-3 1 119,3-5-94,-3 0 45,-1-4-10,0 3-63,5-4 1,-4 2-122,3 0 220,-3-6 3,-1 3-1002,0-5 673,5 0-1106,-3 0 805,8 0 1,-4-1-16,6-3-2353,-1-2 2775,-5-6 0,5-4 0,-5-2 0</inkml:trace>
  <inkml:trace contextRef="#ctx0" brushRef="#br2" timeOffset="28">8626 10166 7467,'0'-6'532,"0"-4"222,0 9-10,0-5-432,0 1 0,1 4 64,3-3 0,-2-1-124,6 1 0,0 1-51,3 3 1,1 0 9,-1 0 0,5-2 53,3-1 1,-1 1-28,1-2 1,0 3-149,4 1 0,0 0 37,0 0 1,-2-4-53,-2 1 0,2-1-295,-6 4 0,0 0 69,-3 0-536,-1-5 1,-3 3 16,-1-1-1604,-4 1 1016,2 2 1259,-5 0 0,-5 5 0,-2 2 0</inkml:trace>
  <inkml:trace contextRef="#ctx0" brushRef="#br2" timeOffset="29">8683 10303 9016,'-6'0'2119,"1"0"-2131,5 0 170,5 0 1,-3 0 442,6 0-443,4 0 1,6 0 52,5 0 1,0-3 105,0-1-53,0 0-329,-1-1 120,6 4 0,-7-4 193,1 5-1434,-1-6 862,-3 5 0,2-4 73,-5 5 251,0 0 0,-3-5 0,-1-1 0</inkml:trace>
  <inkml:trace contextRef="#ctx0" brushRef="#br2" timeOffset="30">9494 9652 7846,'0'-6'-1196,"0"1"2664,0 5-999,-5 0 30,3 0-185,-3 0 470,5 0-396,0-5-257,5 4 1,-2-4 206,5 5 0,3-4-58,4 0 0,4 0-72,-3 4 1,3-1 34,-4-3 1,5 3-217,-1-3 1,-1 3 20,1 1 147,0 0-290,4 0 92,-5 0 0,2 0-88,-5 0 55,5 0 0,-7 0-109,2 0 205,-2 0 0,-2 0-7,1 0 1,-5 0 14,1 0-11,-5 0-262,2 0 214,-5 0 30,0 5 31,0-4 0,0 9 12,0-2 1,0-2-34,0 2 16,-5-6-34,3 8 0,-3-7 29,5 5 90,-5-1-112,4 0 1,-5 1 82,2-4-82,3 5 0,-10-1-13,4 7 0,-2-2 31,1 2 0,-2 1 23,2 0-49,3-1 0,-3 0 37,4 0 1,0 1-23,4-5 1,0 0-7,0 1 0,0-1-18,0 1 0,0-5 14,0 1-97,0-6-120,0 3-3752,0-5 3407,-5 0 526,4 0 0,-5 0 0,6 0 0</inkml:trace>
  <inkml:trace contextRef="#ctx0" brushRef="#br2" timeOffset="31">10065 9664 7846,'-5'-23'158,"4"10"236,-10-2 309,10 9-414,-4-1 1,5 1 143,0 2-119,0 3 405,0-4-78,0 5-163,0 5-486,0 1 55,0 6 0,0 0-64,0 4 47,0-4 0,-4 9 125,0-6-251,1 0 144,3-4 1,0 5-229,0-1 7,-5 0 175,3-3 1,-3-5-145,5 1 206,0-6-81,0 3 69,0-5-13,5 0 0,-2 0 11,4 0 0,5 0-30,3 0 0,4 0 1,-4 0 1,4 2 17,-3 2-96,4-3 69,-7 9 1,7-8-18,-5 6 0,4-2 0,-4 2 0,-1 2-208,-6-2 218,2 2-178,-9 1 165,4 1 0,-5-1-51,0 1 0,-5-1-15,-2 0 0,-5 1 20,-3-1-150,2-4 171,-8 3 0,7-5-211,-5 3 0,4-2-264,-4-2 1,5-3-910,-2 3 917,4-3 0,0-1 500,1 0 0,-1 0 0,1 0 0</inkml:trace>
  <inkml:trace contextRef="#ctx0" brushRef="#br2" timeOffset="32">10031 9675 7846,'-5'-16'376,"-2"3"145,1-3-278,1 4 1,6 5 288,3-1 0,2 5-161,6 0 0,4 1-282,3 2 1,3 0 107,1 0 1,3 0-97,1 0 1,3 0 134,-3 0-397,5 0 148,-8 0 0,2 0 171,-7 0-901,3 0 423,-9 0 158,3 0-1552,-4 0 759,-1 0 955,0 5 0,-4 2 0,-2 4 0</inkml:trace>
  <inkml:trace contextRef="#ctx0" brushRef="#br2" timeOffset="33">9528 10201 7846,'-6'-5'194,"1"3"0,5-3 3499,0 5-3415,5 0 1,1 0 128,5 0 0,6 0-23,2 0 59,3 0-169,6 0 0,1 0 96,5 0-300,0 0 17,6-5 1,4 4 58,5-3-108,6 3 0,-4-3-42,2 0 0,7-3-171,-3 3 0,-3-1-80,-4 1 203,-3 3 0,-5-5-37,0 6-134,-6-5 140,-1 4 0,-7-4-185,-6 5 158,1 0 1,-5 0-102,-3 0 1,-2 0-265,-2 0 0,-3 0-479,0 0 194,-6 0 760,3 0 0,-5 0 0</inkml:trace>
  <inkml:trace contextRef="#ctx0" brushRef="#br2" timeOffset="34">9654 10418 7846,'-12'0'0,"1"0"0,5 0 1063,0 0 586,6 0-1370,0 5 0,0-3-11,0 6 1,0-1-15,0 5 0,4 4-221,0 3 19,0 3 0,0-3-2,-1 0 1,1 0-141,-4 4 1,0-2 71,0-1 1,0 1 154,0-2 1,0-2-659,0-2 328,0-2 0,0-6-242,0 1 235,0-1 1,4 1-1119,0 0 582,0-6 736,1 3 0,1 0 0,6 2 0</inkml:trace>
  <inkml:trace contextRef="#ctx0" brushRef="#br2" timeOffset="35">9894 10555 7846,'-6'-12'0,"5"1"0,-3-1 1276,3 6-320,1 1 528,0 5-1167,0 5-607,0 1 287,-5 6 0,4 0-283,-3 4 257,3 1 0,1 3-56,0-1 1,0-2 126,0 2 0,1-1-511,3-3 324,2-2 1,6 2 236,-1-7 1,2 1-130,2-5 0,-1-1 688,5-3-419,-5-5 0,6-1 102,-5-5 242,6-1-335,-4 1 0,1-5 344,-3 1-319,-2-5 1,-1 3-106,-1-2 0,-5-2 81,-2 2 1,-3-3-254,-1-1 1,-6 1 58,-5-1 0,-6 5-474,-6 3 0,0 3 248,1 5 1,-1 2-453,0 5 0,4 0-270,0 0 0,5 3 87,-1 1 1,3 5 102,5-1 0,2 3 710,5 4 0,0 3 0,0 5 0</inkml:trace>
  <inkml:trace contextRef="#ctx0" brushRef="#br2" timeOffset="36">10316 10520 7846,'-6'-11'785,"-4"5"1191,8-5-1293,-3 10-539,5-4 172,0 5-138,-5 0 0,4 1-93,-3 3 1,3 3 125,1 4 0,-4 4 106,0 0-1191,0 6 660,4-9 1,0 10 190,0-3-514,0-2 304,0 4 0,2-8-122,2 2 414,2-2-111,0-2 0,4-1 45,-2-2 0,6-2 166,1-2 0,4-3-141,-4 3 1,6-6-45,-2-2 1,1-5 40,-1 1 0,3-2 90,-3-1 1,-3-2 144,-1-2 0,-2 1 112,-1-5 1,-2 0 521,-3-4-162,-2 5-270,-5-9-251,0 8-98,0-8 0,-5 5-515,-2 3 222,-9-3-151,-1 10 1,-11 0-381,-3 8 1,2 3 290,-1 1-1382,4 5 1812,-2 2 0,0 9 0,-1 2 0</inkml:trace>
  <inkml:trace contextRef="#ctx0" brushRef="#br2" timeOffset="37">10910 10143 7846,'-1'-6'0,"-3"2"474,3-2 158,-4 5-102,5-4 420,0 5 0,5-4-687,2 0 1,3 0-106,2 4 1,-1 0-45,1 0 1,0-4 202,4 1-450,-4-1 142,5 4 1,-5 0 125,4 0-1296,-4 0 815,5-5 0,-6 3-425,1-1-282,-1 1 1053,1 2 0,-11 5 0,-2 2 0</inkml:trace>
  <inkml:trace contextRef="#ctx0" brushRef="#br2" timeOffset="38">10876 10315 7846,'-7'0'485,"2"0"471,5 0-462,5 0 1,2 0-44,4 0 330,1 0-445,-1 0 0,4-1 273,0-3-123,1 2-328,0-3 1,1 5-33,2 0-167,2-5 1,-7 4 0,4-3-399,-1 3 1,3-3 476,-1 0-38,-3 1 0,6 3 0,-4 0 0</inkml:trace>
  <inkml:trace contextRef="#ctx0" brushRef="#br2" timeOffset="39">11595 9858 8544,'0'-6'1304,"0"1"-882,0 5-198,5 0 1,-2 0 235,4 0 1,-3 0-108,4 0 0,0 0 95,3 0-183,-5 0-54,4 0-212,-3 0 54,4 0 0,1 0-16,-1 0 0,0 0-257,1 0 0,3 0 133,0 0-1200,6 0 877,-4 0 0,6 0-784,0 0 531,0 0 663,0 0 0,-5-6 0,-2 0 0</inkml:trace>
  <inkml:trace contextRef="#ctx0" brushRef="#br2" timeOffset="40">11984 9687 7846,'0'-12'0,"0"1"-307,0-1 248,0 6 1,0-4 1005,0 9-343,0-10-237,0 10 0,0-9-71,0 4-142,5-1 0,1-3 38,5 3 0,-2 0-107,3 0 1,-3 3 70,6-4 1,-2 6-62,-2-2 0,4-1-31,0 1 1,1 0 80,-5 4 0,4 0-107,0 0-122,1 0 135,-5 0-205,-5 0 127,5 0 1,-9 1 103,6 3-220,-6-2 181,3 8 1,-5-8 6,0 6-209,0-1 180,0 5 1,-1-5 138,-3 1-123,3 0-23,-9 3 0,5-3 193,-3-1-169,3-4 8,0 7-57,4-4 84,-9 1 25,8 3-102,-8-4 90,9 1-221,-4 3 178,5-4-12,0 5 1,1-3-140,3 0 136,-3-1-24,9 5-66,-3-1 73,4 1 0,1-5-7,-1 1-128,0-1 129,1 5-7,4-1-173,2 1 170,-5-1 0,2-1-37,-7-2 0,-3 2-11,-2-2 1,-1-2 23,-2 2 0,0-1-46,0 5 217,-5-1-80,-2-5 1,-8 5-98,0-4 199,-5 3-76,2 2 0,-1-2-20,0-2 0,5 0 12,-1-4 0,2 1-394,1-1-422,1-3 497,5 4 1,-3-3-1049,5 2 1292,0-3 0,4 4 0,0-5 0</inkml:trace>
  <inkml:trace contextRef="#ctx0" brushRef="#br2" timeOffset="41">12509 9812 7846,'-4'-15'1002,"0"0"1,-1 5-455,1 6-316,3-2-1,-4 4 454,0-3-375,-1 5 1,-2 0 87,0 0-550,1 0 168,0 5 1,-1 2-65,4 4 0,-4 6-239,4 2 0,-3 2 128,3 2 1,0-4-81,4 0 0,0 0 13,0 4 0,5-2 51,3-1 0,3-4-64,4-5 35,-2 1 231,9-6 0,-5 3 113,6-5 1,0-2-170,0-5 916,0 1-597,0-13 0,-2 8 1010,-2-9-580,3-1-386,-9-1 0,3-5 478,-5 0-383,-4 0-168,-2 0 1,-5-1-57,0-2 1,-6-2 110,-6-3-501,-4-2 208,-7 14 0,-5-6 221,-3 10-1458,-2 4 837,-1 1 0,1 10-490,3 0 0,-2 5 867,5 7 0,1 9 0,3 3 0</inkml:trace>
  <inkml:trace contextRef="#ctx0" brushRef="#br2" timeOffset="42">11709 10349 7846,'-6'-6'1342,"1"1"-920,5 5-105,0 0 0,0-5 725,0 3-154,0-3-259,0 0-229,0 4-134,5-4 1,-2 5 62,4 0 0,5-4-118,3 0 0,6 0 254,2 4-201,5 0-52,12 0-963,0-5 909,6 4 1,5-5 158,2 2-255,-2 3 96,10-4 1,-8 1 158,8 0-337,2-5 60,-4 8 1,-2-9-86,-8 2 1,-2 2-6,-1-2 0,-7 4 133,-5-3-50,-4 4 1,-9-6 0,-2 5-237,-4 2 35,-2 1-384,-6-4-536,-2 3 346,-5-3 1,-2 6-79,-1 3 843,-9-2 1,-6 13 0,-5-3-1</inkml:trace>
  <inkml:trace contextRef="#ctx0" brushRef="#br2" timeOffset="43">11698 10794 7846,'-6'-5'-1056,"1"4"396,5-4 3441,0 5-2058,0-5-347,0 4 1,5-4-2,2 5 1,5-4-131,3 0 0,-1 0 20,5 4-107,0-5 1,0 4-308,0-3 133,0 3 0,0 0 269,0-3-1246,0 2 718,-1-3 0,-2 5 62,-4 0-1361,-1 0 1010,1 0 1,-5 0-736,1 0 1299,-6 0 0,4 0 0,-6 0 0</inkml:trace>
  <inkml:trace contextRef="#ctx0" brushRef="#br2" timeOffset="44">12235 10509 7846,'-5'-23'1487,"3"2"-2890,-1 2 940,1 2 1163,2 11-581,0 1 2386,0 5-2772,0 5 220,-5 6 1,4 3-27,-3 5 0,-1-1 121,1 1 0,-3 2-157,3-2 13,-5 3 92,8 1 1,-8 0-184,5 0 1,0-4 22,4 0 0,-4-5 10,1 1 0,-1-2 158,4-2 0,1-1-22,3-2 1,-2 1-101,6-6 249,-5 1-79,7-4 0,-4 4 82,6 0-89,-6 0 1,4-4-247,-2 0 0,2 0 74,1 0 0,-3 0-203,-1 0 1,-3 0 162,4 0 0,-4 0-21,3 0 188,-4 0 0,7 0 0,-4 0 0</inkml:trace>
  <inkml:trace contextRef="#ctx0" brushRef="#br2" timeOffset="45">12338 10692 7846,'-7'-7'-926,"2"2"1772,5 5-224,0 0 1,0 5-280,0 3-384,0 2 72,0 7 1,0-3 285,0 5-321,0-5 157,0 7 0,0-3-238,0 5 77,0-5 30,0 3 1,0-7-600,0 5 284,0-5-83,0 3 1,0-6-971,0 0 676,0 1 670,0-1 0,0-4 0,0 3 0,0-4 0</inkml:trace>
  <inkml:trace contextRef="#ctx0" brushRef="#br2" timeOffset="46">12440 10772 7846,'0'-7'-1058,"0"1"999,0 2 104,0 3 0,0-3 123,0 8 0,0-2-141,0 6 249,0 5-244,0-1 0,0 6-145,0-3 1,4-1-57,0 5 0,5-5 105,-1 2 1,2-4-164,1 0 2,-5-1 95,10 1 1,-9-6 67,8-2 461,3-3-275,-5-1 0,7-1-114,-5-3 814,1-2-548,0-6 1,-2 1 382,5-1 0,-5-3-241,1 0 0,-6-5-3,-1 0 0,-6-1-123,2-2 1,-4 0-83,-4 0 1,-2 1 0,-5-1 1,-6 4-1,-2 0 0,-2 8-220,-2 0 0,0 7-370,0 0 1,1 3-608,3 1 0,2 5 519,1 3 0,8 3 467,-4 5 0,3 1 0,-2 6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8.80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11011 10529 8191,'0'-7'-268,"0"-1"387,0 6 0,0-5 365,0 3-312,0 3 181,0-4-263,0 0 17,0 4 0,-1-6 184,-3 4 6,3 1-6,-4-3 149,5 0-299,-5 4 1,3-5 140,-2 2-97,3 2-108,-4-3 0,3 5 118,-6 0-234,5 0 1,-7 0 62,3 0 1,0 4 66,0 0 0,3 4-47,-4-5 1,4 5 15,-3-4 1,0 5 7,0-2 1,-3 0 0,2 0 0,2-3-85,-2 4 31,1-1 0,-4 5-9,4-1 1,-3-1-51,2-2 0,2 2 81,-2-2 0,4 2 27,-3 1 1,3 2-45,-4 2 1,2-2 61,-2 2 0,-2-2-52,2-2 1,0 2 99,0 2 0,-2 2-53,2 2 1,-2-2 9,-1-1 0,3 0 2,0 3 0,2 1-20,-2-4 1,0 3 17,4-4 0,-4 4-21,4-4 1,-3 4 26,3-4 1,0 6-30,4-2 1,-4-1-6,1 1 1,-3 0 12,3 4 1,1-4 0,-1 0 1,-3 0 16,3 3 1,-2-3-17,1 1 1,3-3-64,-3 2 1,-1 2 53,1-6 1,0 4 8,4-4 0,-4 2-10,0-2 1,1 1 36,3 3 1,0 3 38,0-3 0,0-1 2,0 1 0,0 0 24,0 4 0,0-1-55,0 1 0,0-4-61,0 0 0,0-1 52,0 1 1,0 2-105,0-6 0,0 4 93,0-4 0,1 0-57,3-3 1,-3 3 12,3 0 0,1 0-17,-1-3 1,-1-1-24,-3 1 0,4-1 53,0 0 1,0 1-1,-4-1 0,4 2-7,-1 2 0,1-2 10,-4 2 0,4-1-11,0 1 1,1 2 43,-1 2 1,-3-3-41,3-4 1,-2 0-5,2 4 1,-3-2-95,3 5 1,-1-9 101,1 1 1,-2-2-136,6 3 0,-4-1 67,3 0 0,-3 1-84,4-1 0,-2 1 78,2-1 1,2 0-4,-3 1 0,0-2 6,0-2 0,0 2-9,0-3 81,3 4 1,-5 0-63,3 0 1,1-3 20,-5 0 2,5-1-4,-3 5 0,4-1-9,-2 1 0,2-6-83,-2-2 1,-2 1 15,2-1 0,-5 1-11,5-2 1,0-1-7,3 2 1,-3-2 46,-1 2 0,1-3 10,3 3-19,1-3 0,-1 3 67,0 0 1,1 0-99,-1-4 61,1 5 1,-1-4-12,1 3 1,-1-2-1,0 2 0,-3-3-23,0 3 0,-1-3 22,5-1 1,-5 0-143,1 0 1,0 0 70,3 0 0,-3 0-41,-1 0 1,1 0 73,3 0 0,1-3-8,-1-1 0,0-4 65,1 4 0,-4-4 12,-1 0 1,1 2 77,3-2 0,-3 2-123,-1-2 1,0 2 100,0 2 1,2 1-82,-5-4 0,4 3 124,-5-4 1,6 5-103,-1-5 1,-2 4-13,2-4 1,-2 5-15,2-5 0,2 2-13,-2-2 1,-2-2-59,2 2 0,-2-2 65,2-1 0,2-1-53,-3 1 0,0 1 43,0 2 0,-3-2 41,4 2 0,-6 2 11,2-2 1,1 5 81,-1-5 0,0 4-56,-4-3 0,4 3 95,-1-4 1,2 1-121,-1-5 1,-1 1 24,4-1 1,-3 1-81,4-1 1,-4-3 75,3 0 0,0 0-50,0 3 1,0-3 2,-4 0 1,0 0-12,4 3 0,-4 1 65,1-1 1,-3 1 0,-1 0 1,0 2 75,0-3 1,0 6-95,0-9 0,4 5-51,0-6 0,0 0 59,-4 1 1,3-6-49,1 2 1,1 1 41,-1-1 1,-3 5-1,3-1 0,-3-1 19,-1 1 0,0-1 2,0 5 0,4-2 16,0-2 0,0 2-32,-4-2 0,0 6-22,0 2 1,0-1 29,0-4 0,0-3-83,0 0 1,0-4 48,0 4 0,0-6-5,0 2 0,1 2-25,3-2 1,-3 3-3,3-3 0,-3 4 133,-1-4 1,0 5-102,0-1 0,0 1 118,0-1 1,0 2-96,0-2 0,0 6 47,0 1-61,-5-4 1,3-5 0,-6-2 0,5 3-1,0 4 0,0-1-8,-1-2 1,3 3-72,-3-4 1,2 0 69,-2 1 1,3-2-69,-3 2 1,3 2 55,1-2 1,-4-2-17,0 2 1,0-1-7,4 1 1,-4 2-2,0-2 0,-3-2-43,3 2 0,-1-4-129,1 4 1,2-4 29,-6 3 0,4-4 117,-3 1 0,3 1-138,-4-1 0,4 4 91,-3-4 0,0 4 115,0-4 1,-3 5-73,2-1 1,2-2 91,-2 2 0,0 3 111,-3 5 1,0-1-112,-1-3 0,1 1 11,-1 2 1,0-2-34,-4 2 1,4-2 0,-3-1 1,2-1 15,1 1 1,-3 3-235,0 1 0,-2 0 18,2 0 1,1-2 95,-5 5 0,4-4-59,-4 4 0,4 1-176,-4 3 1,4 0-293,-5 0 0,7 0 220,-3 0 0,4 0 392,0 0 0,1 10 0,-1 3 0</inkml:trace>
  <inkml:trace contextRef="#ctx0" brushRef="#br0" timeOffset="1">11365 12551 8313,'-6'0'1745,"1"0"-855,5 0-689,0 5 163,0-4-90,0 9 1,1-3-24,3 4 1,2-3-30,5-1 1,-3 1-72,0 3 0,-1 5 70,5-1 1,0 1-172,4 0 0,-4-3 110,4 6 0,1-1-77,2 1 0,3 3 88,1-3 0,0 2-21,-1 2 0,3-4 17,1 0 0,-2-3-3,3 3 1,-3-4-34,-1 4 1,-1-5 38,-3 1 0,1-2-73,-5-2 0,4-1 70,-4-2 0,1 2-117,-5-2 1,0-2 84,1 2 0,-1-6-122,1 2 0,-5-3 39,1-1 0,-4 0-263,3 0-372,-4 0 226,2 0-1407,-5 0 1,-5 0 1026,-3 0 0,2 0-1611,-2 0 2348,1 0 0,-5 5 0,1 2 0</inkml:trace>
  <inkml:trace contextRef="#ctx0" brushRef="#br0" timeOffset="2">11274 12551 8242,'-7'0'-538,"2"0"1329,0 0-154,4 0-72,-4 0-431,5 5 1,0 1 313,0 6-426,0-1 0,-4 0 144,0 1 1,0-1-182,4 1 1,0-1 49,0 1 0,-1-1-16,-3 0-109,3 1-177,-4-1-53,5 1 197,0-6-101,0-1 0,1-5 4,3 0-26,-3 0 0,6-1 97,-3-3 1,-3 1-189,3-4 1,-3 3-354,-1-4 459,0 1 1,4-5 73,-1 1 1,1 0-27,-4-1 0,0 5 223,0-1 0,0 0-83,0-3 1,0-1 245,0 1 0,0 0-122,0-1 0,0 1 773,0-1-67,-5 1-274,4 0 0,-5 0-73,2 4 1,3 0 216,-3 4 336,2 1-548,2-3 1,0 4-139,0-3-41,0 3 1,2-4 31,2 5-180,2 0 0,5 0-110,1 0 1,-1 0 1,1 0 1,-1 4 80,0-1 0,5 5-120,-1-4 1,0 3 66,-4-3 0,1 4-76,-1-4 0,1 3 103,-1-3 0,1 1-19,-1-1 1,-3-3 17,-1 3 1,0-1 6,0 0 1,0-1-172,-4 2 225,-1-3-266,3-1-1541,-5 0 1682,-5 0 0,-7 0 0,-6 0 0</inkml:trace>
  <inkml:trace contextRef="#ctx0" brushRef="#br0" timeOffset="3">12450 12836 8098,'0'-6'820,"0"0"-466,0 2-73,0 3 73,0-5-18,0 6 1,0 6-346,0 1 0,0 3 67,0 2 0,4 0 23,0 4 0,-1-2 123,-3 5 1,4 0-199,0 4 0,1-1 45,-1 1 1,-1 0-49,4 0 0,-4 4 10,0-1 1,0 1 46,1-4 1,-3 0-2,3-1 0,-2 0 23,2-3 0,-3-1-104,3-3 1,-2-6 90,-2 2 1,1-3-201,3-1-183,-3 4-378,4-10-184,-5 4 146,-5-5 1,-1 0 729,-6 0 0,1-10 0,-1-3 0</inkml:trace>
  <inkml:trace contextRef="#ctx0" brushRef="#br0" timeOffset="4">12416 12836 8157,'0'-11'-384,"0"-1"268,0 6 1,1-3 825,3 5 0,-3-1 371,3 2-605,2 1 0,1-3-299,4 5 1,0 0 14,1 0 1,3 0-124,0 0 1,6 0 95,-2 0 1,2 1-87,2 3 1,0-2 73,0 1 0,0 4-139,-1 0 1,-3 0-17,1 0 1,-5 1-157,4 3 0,-5-1 59,1-2 0,-4 2-136,-3-2 1,-2 2 22,-2 1 1,-4-3 117,0 0 0,-5-1 216,-6 5 1,-6-1-116,-2 1 1,-8-1 118,-3 0 1,-3 1-136,-1-1 1,0 1 165,-1-1 1,2-3-368,3-1 0,7-4 100,8 1 1,3-2-1522,5 2 849,2-3 782,5 4 0,10-5 0,2 0 0</inkml:trace>
  <inkml:trace contextRef="#ctx0" brushRef="#br0" timeOffset="5">12987 12802 8085,'0'-6'844,"0"1"0,-4 6-568,0 3 1,0 0-65,4 7 0,0-2 11,0 6 0,0 3-29,0 1 0,0 2-43,0 2 0,0 0-101,0 0 1,0 4-160,0-1 0,0 2 89,0-1 0,0-3 128,0 3 0,0-7-17,0-1 0,0-5-24,0 1 0,0-2 41,0-2-165,0 1 1,4-5-507,0 1 249,0-6-984,-4 3 612,0-5 0,0-10 0,0-2 1</inkml:trace>
  <inkml:trace contextRef="#ctx0" brushRef="#br0" timeOffset="6">12941 12893 8085,'5'-6'-419,"-4"-4"293,3 2 0,-1 2 880,1-2 1,-2 2-205,6-2 0,-4 0-128,3 4 0,-2-1-171,7 1 0,-3 1-1,6-4 0,-2 3-157,-2-4 1,4 6 156,0-2 0,2-1-201,-2 1 0,-1 0-2,5 4 1,-5 1-144,1 3 1,2 1 122,-2 3 0,0 2-76,-3-2 0,-5 2-54,1 1 0,-6 5 84,2-1 0,-2 5-81,-2-1 1,-2-1 58,-2 1 0,-3 0-99,-8 4 1,1-4 70,-5 0 0,1-4 61,-1 4 1,-2-5 20,6 1 0,-4-3 86,4-5 0,0 3-7,3-2 1,2-2-93,3 2 0,0-5 294,3 0-207,3 4-82,-4-6 0,5 5 47,0-2 1,1-3 55,3 3 1,3 1-57,4-1 1,0 4-7,1-4 0,4 3 31,3-3 0,-1 4 6,1-5 0,0 5 2,4-4 0,-4 3-7,0-3 0,-4 0-72,4-4 1,-3 0 60,3 0 0,-5 0-182,1 0 1,-6 0-291,-2 0-409,1 0-588,-2 5-69,4-4 1471,-8 4 0,-2-5 0,-7 0 0</inkml:trace>
  <inkml:trace contextRef="#ctx0" brushRef="#br0" timeOffset="7">13535 12813 8112,'0'-7'246,"0"-1"515,-5 6 975,4-3-1258,-4 5 0,5 5-240,0 2 0,0 9-114,0 3 1,0 2 142,0 2 1,0-3-267,0 3 0,0-3 89,0 7 0,0-3-60,0-1 0,3 4-95,1-1 0,0 0-45,-4-7 1,0 1-9,0-5 1,0 1 76,0-5 63,0 0 28,0 1-129,0-6 144,0-1 513,0-5-484,5 0 1,-2 0 94,4 0 0,1 0-112,3 0 0,1 0-30,-1 0 0,4 0-3,1 0 0,3 0-2,-4 0 1,5 0-172,-1 0 1,-1-1-30,1-3 1,-5 3-302,1-3 0,-6 3-117,-1 1-1103,-1-5 648,0 3-1075,-2-3 2106,-5 5 0,-10-5 0,-3-1 0</inkml:trace>
  <inkml:trace contextRef="#ctx0" brushRef="#br0" timeOffset="8">13478 13076 8112,'5'-6'852,"1"1"1,6 5-238,-1 0 0,1 0-165,-1 0 1,6-2-213,2-1 0,2 1 27,2-1 1,-4-2-14,0 1 1,0-1-264,4 1 0,-5 3 114,-3-3 1,-2-1-1185,-2 1 433,0 0 0,-4 3-1473,-3-3 152,-3 3 1969,-1-4 0,-5 5 0,-2 0 0</inkml:trace>
  <inkml:trace contextRef="#ctx0" brushRef="#br0" timeOffset="9">13501 12825 8150,'7'-6'-7,"1"2"0,1-1 837,6 1 1,-1-1-69,5 1 0,0 3-212,4-3 0,1-1-235,3 1 0,-3 0-444,2 4 0,-1 0-63,-3 0 0,-3 0-128,1 0 0,-7 0 320,3 0 0,-4 0 0,0 0 0</inkml:trace>
  <inkml:trace contextRef="#ctx0" brushRef="#br0" timeOffset="10">14072 12848 8031,'-4'-12'106,"0"1"254,0 5 1,3-3 254,-3 5 117,3 0-180,-4 4-288,5 0-54,0 5 0,1 3-22,3 7 0,-3-1 17,3 5 0,-3 0-92,-1 4 1,0 3-189,0 1 1,2 4 71,1-5 0,-1 3-44,2-6 1,-3 5 88,-1-9 0,4 4-164,-1-8 0,2 1-109,-1-5-14,-2 0 90,8 1 0,-9-5-574,3 1-700,-3-5 615,-1 2-654,0-5 1468,0-5 0,0 3 0,0-3 0</inkml:trace>
  <inkml:trace contextRef="#ctx0" brushRef="#br0" timeOffset="11">14026 13088 8083,'6'-6'0,"0"5"0,-5-4 467,3 5 1,-2 0-44,6 0 1,-1-4 139,5 1 0,3-1-140,0 4 0,6-4-193,-2 0 0,2-1-43,2 1 0,-1 2-93,-3-6 0,1 6 18,-5-2 1,4 1-219,-4-1 1,1 3-713,-5-3 1,-3 2 54,-1-2-1666,1 3 2428,-2-4 0,-1 5 0,-5 0 0</inkml:trace>
  <inkml:trace contextRef="#ctx0" brushRef="#br0" timeOffset="12">14072 12802 8133,'11'0'465,"1"-4"-134,-1 0 0,6-1 137,2 2 0,3 1-100,5-2 1,-2-2-77,6-1 1,-4 0-196,3 0 0,-5 3 172,2-4 1,-3 6-528,-1-2 0,-5-1 219,-3 1 39,3 0 0,-6 4 0,5 0 0</inkml:trace>
  <inkml:trace contextRef="#ctx0" brushRef="#br0" timeOffset="13">14654 12791 8060,'-6'-5'-343,"-4"3"456,9-3 1,-8 4 793,5-3-305,0 3 142,4-4 17,0 5-466,5 5 0,-4 1 17,3 6 1,1-1-64,-1 0 1,1 5-41,-1-1 0,-3 5-13,3-1 1,-3 3-62,-1 1 0,0 0-16,0-1 1,0 1-246,0 0 0,0-1-119,0-3 1,0 1 169,0-5 1,0 0-284,0-3 231,0-1 391,0 1-198,0-6 494,0-1 1472,0-5-1996,0-5 162,0 4 0,2-6-373,1 4 1,0 1-9,4-1 0,2 1 9,7 2 1,-2-4 63,5 1 0,0-1 21,3 4 1,1-4-49,0 0 1,-4 0 34,0 4 0,3-1-61,1-3 0,1 3 87,-9-3 0,4 2-230,-4-2 1,0 3-126,-3-3 0,-4 3-778,-1 1-72,-4 0 428,2-6 1,-7 5 852,-1-3 0,-9 3 0,-6 1 0</inkml:trace>
  <inkml:trace contextRef="#ctx0" brushRef="#br0" timeOffset="14">14609 12973 8055,'0'-6'-552,"0"1"1287,5 0 1,1 4-238,5-3 1,1-1 15,-1 1 1,2-1-117,2 1 1,-1 1-38,5-4 0,0 3-171,4-4 0,-1 5-57,-3-5 1,1 4-104,-5-3 1,0 4-239,-3-1 0,-1-1-699,1 1 0,-1 1 44,1 3-1404,-6 0 2267,-1 0 0,-5 0 0</inkml:trace>
  <inkml:trace contextRef="#ctx0" brushRef="#br0" timeOffset="15">14609 12745 8211,'5'-6'-535,"2"2"0,3-1 1411,2 1 0,4-4-219,3 4 1,4-3-99,4 3 0,-2-4-283,6 5 1,-2-5-44,1 4 0,3 0-276,-2 4 1,-3 0 106,-2 0 0,2 0-727,-1 0 1,-2 0 444,-6 0 0,2 0-1673,-6 0 1891,0 0 0,2 0 0,0 0 0</inkml:trace>
  <inkml:trace contextRef="#ctx0" brushRef="#br0" timeOffset="16">15237 12745 8191,'0'-6'382,"0"-1"110,0 3 505,0 3-358,0-4 2,0 5 0,1 5-453,3 3 0,-3 3-133,3 4 0,-2 3 158,2 5 0,-2 0-134,1 0 0,-1 1 65,-2 2 1,0-1-360,0 1 0,1-5 127,3-2 1,-3-2-78,3 2 0,-2-3 27,2-9 1,-3 3 91,3-2 1,-1-3-528,0-1-145,-1-3-614,3-1-813,-5 0 2145,0-5 0,-5-1 0,-2-6 0</inkml:trace>
  <inkml:trace contextRef="#ctx0" brushRef="#br0" timeOffset="17">15202 12768 8191,'6'-12'-207,"-1"1"207,2 0 0,3 3 731,-2 0 1,6 1-213,1-5 0,2 5 47,-2-1 0,-1 4-179,5-3 0,4 4-52,3-1 0,1 3-102,-4 1 1,0 0-116,0 0 0,-2 1-154,-2 3 0,-2-1 143,-6 4 0,1 1-302,-1 3 1,-5 1 117,-2-1 1,-3 4-253,-1 1 0,-2 4 144,-6-1 0,1 1-106,-9-1 0,-1 3 114,-2-3 1,-7 1 68,0-1 0,0 1 54,7-4 1,-1-1 20,5-4 1,-1 1 344,5-1-254,5 1 205,-5-1-201,10 0 0,-3 0 180,8-4 1,1 0-38,3-4 0,3 0-58,1 5 0,0-6 25,7 2 0,-3 1-63,3-1 1,-4 0-249,4-4 1,0 0 96,4 0 0,-2 0-602,-2 0 1,3 0 274,-3 0 0,-1 3 369,1 1 0,0 5 0,4-3 0</inkml:trace>
  <inkml:trace contextRef="#ctx0" brushRef="#br0" timeOffset="18">15968 12699 8204,'0'-6'-1271,"0"1"1899,0 0 1,0 2 413,0-4-45,0 4-367,0-2-133,0 0 0,-2 5-234,-1 0 1,1 5-74,-1 6 1,0 6 17,-1 2 1,-1 3 38,-3 0 0,-2 2-291,3 3 1,0-1 130,0 4 1,-1-3-389,-3 3 1,4-5 107,4 2 0,-3-8-6,3-4 1,-1-2-331,4-2 88,0 1 0,0-4-700,0-1-539,0-4 212,0 2 1468,0-5 0,0-5 0,0-2 0</inkml:trace>
  <inkml:trace contextRef="#ctx0" brushRef="#br0" timeOffset="19">15899 12654 8204,'0'-12'0,"0"1"0,1 3 1478,3 1-970,-3 4 1,6-2 132,-3 5 1,1 1-184,2 3 1,7 4-65,-2 7 1,3-1-184,0 5 1,-1 0-102,5 4 0,-1 0-10,1-1 0,1 1-206,-5 0 1,2 0 59,-2 0 0,-2-2 53,2-2 0,-2-1-304,-2-3 1,1-2 98,-1 2 1,-3-2-489,-1-2 0,-4-3 261,1 0 0,-3-5-2077,-1 5 2502,0-5 0,-5 7 0,-1-4 0</inkml:trace>
  <inkml:trace contextRef="#ctx0" brushRef="#br0" timeOffset="20">15808 12962 8192,'5'-6'353,"1"1"1,6 1-37,-1 0 1,4 0 199,0 4 1,10-1-187,-3-3 1,9 1-140,-1-4 1,0 3-422,0-4 0,-1 5 230,2-5 0,-2 4-231,-3-3 0,-3 4 240,0-1 1,-1 3-11,-7 1 0,0-5 0,-3-1 0</inkml:trace>
  <inkml:trace contextRef="#ctx0" brushRef="#br0" timeOffset="21">16379 12585 8110,'0'-6'724,"0"1"1,0 6-272,0 3 1,-4 2 41,0 5 1,0 2-164,4 2 1,0 3-217,0 5 1,4 0 120,0 0 1,4 3-246,-5 1 1,5 3 80,-4-3 0,3 4-233,-3-5 1,4 0 92,-4-7 1,3 1-82,-3-5 1,1-1-346,-1-6-346,-3 2-1009,4-4 794,-5 1-301,0-2 1355,-5-10 0,-1-2 0,-5-4 0</inkml:trace>
  <inkml:trace contextRef="#ctx0" brushRef="#br0" timeOffset="22">16265 12654 8110,'0'-7'132,"5"-3"1,-3 5 354,6-3 1,-4-2-82,3 3 0,-3 2-113,4 1 1,-1-1 147,5 1 0,4-4-146,3 4 1,3 1-168,1 3 1,0 0 138,-1 0 1,1 0-294,0 0 1,-1 0-29,-3 0 1,1 1-52,-5 3 1,2-2-6,-2 6 0,-6-2 52,2 2 0,-7 2-295,0-2 1,-3 2 144,-1 1 1,-1 1-66,-3-1 0,-6 0 82,-5 1 1,-6-5 117,2 1 0,-1-2 35,1 2 1,-3 1 169,3-5 0,3 1 39,1-1-142,2-3 0,5 4 491,1-5-83,4 5-293,-2-4 0,10 4-43,3-5 0,3 4 178,4 0 1,3 1-83,5-1 1,0-3-102,0 3 1,0 1-105,-1-1 1,3 3 78,1-3 1,-2 4-69,3-4 1,-3 5 89,-1-2 0,-5 0-194,-3 0 1,0 1 74,-3 3 0,0 1-157,-8-1 0,4 0-3,-5 1 1,0-1 98,-7 1 1,-7 3 65,-8 0 0,-3 0-22,-1-3 0,-1-1 78,-2 1 1,-2-2-71,-3-3 0,-1 2 22,6-5 0,0 4-80,7-4 0,-1-1-354,5-3-145,0 0-77,8 0 1,2-5-397,5-2 0,5-4 1065,3 0 0,7 0 0,3-1 0</inkml:trace>
  <inkml:trace contextRef="#ctx0" brushRef="#br0" timeOffset="23">16927 12596 8083,'0'-11'532,"0"0"73,0-1-149,0 6 413,0-4-120,0 8-159,0-3 522,0 5-757,0 5-179,0 7 1,0 2 51,0 5 1,0 4-30,0 3 0,1 2-142,3-1 0,-3 2 147,3 5 1,-3-3-273,-1-1 1,4-1 45,0 2 0,0-3-185,-4-5 0,4-2 66,-1-2 0,1-2 69,-4-6 1,4-3 145,0-1-19,0-4 193,1 2 1,-3-5-136,6 0 1,0 0 54,3 0 0,0-4-37,1 0 0,1-3-177,2 3 1,-3-4-2,4 5 0,0-2-146,-1 1 1,4 2 3,-3-1 0,-1 1-41,-4 2 0,1 0-161,-1 0 1,1 0-147,-1 0-446,0 0 1,1 0-228,-1 0 1210,1 0 0,4 0 0,2 0 0</inkml:trace>
  <inkml:trace contextRef="#ctx0" brushRef="#br0" timeOffset="24">17452 12619 8072,'0'-6'263,"0"-4"1,-1 7 233,-3-4 572,3 4-101,-4-7-78,5 9-267,0-4-107,0 5-388,0 5 1,0 1 79,0 5 1,0 6-93,0 2 0,4 3 93,0 0 1,-1 3-210,-3 1 0,0-2-9,0 3 1,4-3-52,0-1 1,4 0-72,-5 0 1,2-6 84,-1-1 0,-1-1-17,4-4 1,-3 3 34,4-6 1,-4-3 42,3-1 0,0-2-6,0 2 1,3-3-11,-2 3 1,-2-3 0,2-1 0,0 0 0,3 0 0,2 0-17,2 0 1,-2-3 32,2-1 1,1-1-201,0 1 1,3 1 53,-4-4 0,1 3-1059,0-4 801,-4 6 0,5-7-1650,-6 5 1018,-4-5 1020,-2 8 0,-5-9 0,0 3 0</inkml:trace>
  <inkml:trace contextRef="#ctx0" brushRef="#br0" timeOffset="25">17430 12825 8089,'7'-10'1047,"1"2"1,-1 2-447,5 2 1,0 1-272,4-4 0,-2 0-68,5 0 1,4-2-212,3 5 0,1-5 113,-4 2 0,-2 2-231,-2 1 170,3-3 0,-9 5-1985,2-6 950,-8 6 0,-2-5 932,-5 4 0,0 1 0,0-3 0</inkml:trace>
  <inkml:trace contextRef="#ctx0" brushRef="#br0" timeOffset="26">17372 12585 8089,'12'-5'360,"-1"2"-300,1-4 0,0 3 576,4-4 0,0 1 8,3-5 1,3 5 79,-3-1 0,2 4-380,2-3 0,0 3-243,0-4 0,0 6-890,0-2 1,-2 3 251,-2 1 537,3 0 0,-10 0 0,5 0 0</inkml:trace>
  <inkml:trace contextRef="#ctx0" brushRef="#br0" timeOffset="27">18457 12482 8129,'0'-11'0,"0"3"598,0 1 173,0 4 288,0-2-394,0 0-396,0 4 1,0-3-127,0 8 0,0 3 96,0 9 1,0-1-86,0 8 1,0-2 46,0 10 0,0-5-241,0 5 1,4-5-58,0 5 1,1-6-89,-1 2 1,-2-3 33,6-1 1,-5-2-59,0-2 0,2 2-322,-1-6 0,0-4-63,-4-3-456,0-5 727,0 7 0,-1-9 323,-3 3 0,-2-3 0,-6-1 0</inkml:trace>
  <inkml:trace contextRef="#ctx0" brushRef="#br0" timeOffset="28">18355 12505 8129,'11'-11'-229,"0"-1"190,1 1 1,-1-1 779,1 1 1,4 3-237,3 1 1,-1 0-10,1 0 1,0-2-98,4 5 0,4 0 23,-1 4 1,1 0-246,-4 0 0,-2 0 92,-2 0 1,2 5-273,-6 3 0,0 2 97,-3 2 1,-6-1-304,-2 0 0,-3 5 59,-1-1 0,-1 1-156,-3 0 1,-6-2 153,-6 5 0,-4-4-25,1 4 1,-2-4-62,-2 4 1,0-4 89,0 4 1,1-5 95,3 2 0,-1-4-128,5 0 221,0-1 0,5 1 13,2-1 0,3-3-35,5-1 1,0-3 32,0 4 0,1-5 147,3 5 1,4-4-102,7 3 1,-1 0 56,5 0 0,0 4-3,4-4 0,-1-2-71,1-1 0,0 1-30,0-1 0,0 0 40,0-4 0,-2 0-471,-2 0 1,2 0-148,-6 0 0,0 0-1300,-4 0 1217,1 0 610,-6 0 0,-1-5 0,-5-2 0</inkml:trace>
  <inkml:trace contextRef="#ctx0" brushRef="#br0" timeOffset="29">18914 12471 8177,'0'-18'-72,"0"3"0,0 6 1168,0 1-140,0 6 545,0-3-522,0 5-635,0 5 1,4 1-136,0 6 0,0 4-15,-4 3 0,3 3-200,1 1 0,0 3 106,-4 1 0,1-1-253,3-3 0,-3 4 170,3 0 0,-2-1-203,-2-3 0,3-1 23,1-3 1,0 1-78,-4-5 0,4 0 23,0-3 0,4-1 131,0 1 1,2-5 230,2 1 1,-1-5-119,0 0 0,6-1 70,2-2 0,1 0-98,-1 0 1,3 0-93,-3 0 1,3 0-95,0 0 0,-4-2-291,-3-1 0,-2 0-44,-2-5 1,-3 5-329,0-5 1,-6 4 849,2-3 0,-13-1 0,-4-4 0</inkml:trace>
  <inkml:trace contextRef="#ctx0" brushRef="#br0" timeOffset="30">18869 12699 8248,'11'0'-156,"0"0"1,2 0 960,2 0 1,3 0-117,5 0 1,4-4-191,-1 1 0,5-5-150,-5 4 0,4-5-395,-8 2 0,2 0-328,-8 0 1,-1 4-425,-4-1 0,-3-1 426,0 2 0,-6-3 372,2 3 0,-8 1 0,-2-3 0</inkml:trace>
  <inkml:trace contextRef="#ctx0" brushRef="#br0" timeOffset="31">18891 12425 8115,'12'-6'0,"-1"-3"0,1 5 618,4-5 1,3 4 16,8-2 1,-2-2 115,6 5 1,-1-5-306,4 1 0,-1 2-162,-2-2 0,2 5-237,-3-5 0,-2 4 82,-1-3 1,-4 4-1276,-4-1 0,-3 3 1146,-4 1 0,-1 0 0,1 0 0</inkml:trace>
  <inkml:trace contextRef="#ctx0" brushRef="#br0" timeOffset="32">19565 12379 8169,'-5'-11'360,"4"5"1,-4-1 224,5 4 599,0 1-218,0-3-809,0 5 1,0 9 223,0 3 0,0 3-62,0 0 1,0 3-225,0 5 0,0 3 99,0 1 1,4 3-145,-1-3 1,3 1 58,-3-1 1,-1-3-257,1 2 1,2-2 41,-1-1 1,1-4-86,-1 0 0,-3-5 103,3 2 0,-1-5-61,1-3 0,-3-2-1134,3-2 481,-3-3-821,-1 4 1095,0-5 0,-1-4-863,-3 0 1390,3-4 0,-10-4 0,5-6 0</inkml:trace>
  <inkml:trace contextRef="#ctx0" brushRef="#br0" timeOffset="33">19497 12379 8169,'4'-11'-221,"-1"0"1,6 0 146,-1 4 1,2-3 882,1 2 1,5 2-268,-1-2 0,5 4-38,-1-3 1,4 4-160,4-1 1,-3 3-98,2 1 0,-1 0-69,-3 0 0,-3 0-121,0 0 1,-5 5-182,2 3 0,-5 2 152,-3 1 1,-3 2-87,-5 2 0,-2 2-31,-1 2 1,-5 2-265,-7-2 1,0-1 110,-8 1 1,2-1-142,-5 1 1,0-2 64,0-6 0,3-1 1,0-2 1,2-3-649,5-5 173,1 0 94,4 0 697,4 0 0,2-5 0,5-2 0</inkml:trace>
  <inkml:trace contextRef="#ctx0" brushRef="#br0" timeOffset="34">20011 12322 8106,'0'-11'0,"0"5"992,0-5 237,0 10-591,0-4 0,-4 6-437,0 3 0,0 4 51,4 7 1,0 4-118,0 8 0,0-2 102,0 6 0,2-5-160,1 5 1,0-2 70,4 1 0,-3 2-91,4-5 0,-2 3-56,2-3 1,1-6-168,-5-5 1,1-4-459,-2 0 392,-1-6-1312,3-1 714,-5-5-1476,0 0 1185,-5 0 1121,-2-5 0,-4-1 0,-1-6 0</inkml:trace>
  <inkml:trace contextRef="#ctx0" brushRef="#br0" timeOffset="35">19919 12322 8136,'18'-6'0,"-1"-4"381,-6 2 1,5-2-75,4-1 0,0 3 284,-1 0 0,2 5-103,-2-5 1,3 6-81,1-2 1,-2 2-182,-2 2 0,2 2-118,-6 2 1,4 1-53,-4 2 1,-1 3 151,-6-2 0,1 6-378,-5 1 0,-1 0 134,-3-3 0,0 3-373,0 0 1,-9 6 108,-2-2 1,-7 1-38,3-1 0,-7 3 164,0-3 1,-1-2 100,-4 2 1,4-3 74,4 3 1,3-9-92,4 1 1,2-2 270,3 2 0,-2-3-57,5 0 1,0-4 52,4 3 1,4-3 11,0 4 1,5-5 144,-2 5 1,8-4-23,4 3 1,3-3-145,1 4 1,1-6 12,3 2 0,2-1-16,5 1 0,0-3-180,1 3 1,-5-2 108,1 2 0,-6-3-910,2 3 0,-7-1 126,-1 0 687,-5-1 0,7 8 0,-3-4 0</inkml:trace>
  <inkml:trace contextRef="#ctx0" brushRef="#br0" timeOffset="36">20525 12300 8081,'-7'0'37,"1"-4"353,2 0 134,3 0 29,-4 4 99,5 0 1,0 5-213,0 3 1,4 2-128,-1 1 0,2 5-25,-1-1 1,-2 4-25,1-4 0,2 5-169,-1-1 0,0-1-19,-4 1 1,0 0-92,0 4 0,0 0 11,0 0 0,0 0-163,0-1 1,0-2 63,0-1 1,0-5 41,0 1 0,1-3-17,3 0 1,-1-5-1,4 1 0,1-5 222,3 0 1,1 2-58,-1-1 1,1 0-24,-1-4 0,4 0-163,0 0 0,4-1-218,-3-3 0,3 3-68,-4-3 0,0-1-107,-3 1-1649,-1-5 1444,-5 3 0,-1-2 697,-5 1 0,-10-1 0,-2-3 0</inkml:trace>
  <inkml:trace contextRef="#ctx0" brushRef="#br0" timeOffset="37">20513 12562 8092,'5'-6'1477,"2"-3"-1194,4 5 0,0-1-18,1 1 1,1 3 230,2-3 0,3-1-200,4 1 1,1-1-270,0 1 0,-1 2-353,-3-6 1,1 6-459,-5-2-1294,0 3 2078,-8 1 0,-2-5 0,-5-2 0</inkml:trace>
  <inkml:trace contextRef="#ctx0" brushRef="#br0" timeOffset="38">20513 12288 8109,'1'-7'0,"3"-1"582,-2 5-260,8-7 0,-3 8 177,9-6 0,0 4-139,3-3 0,6 0-209,-2 0 0,4-3 101,0 2 0,0 2-433,4-2 1,1 5 27,-6 0 1,0-2-146,-7 1 0,1 0-261,-5 4 0,-3 0 559,-5 0 0,-4-5 0,2-2 0</inkml:trace>
  <inkml:trace contextRef="#ctx0" brushRef="#br0" timeOffset="39">21153 12197 8180,'0'-7'1045,"0"-3"-103,0 9-272,0-9-205,0 9 0,-5-5-152,-3 6 0,-6 0-226,-1 0 0,-5 0 115,1 0 0,-3 6-88,-1 1 0,4 2 29,0-1 1,5 2-134,-1-3 1,2 4 19,2 0 0,3-3-104,1-1 89,4 1 1,-2 3 89,5 1 1,1-2-88,3-3 0,2 4 53,6-4 1,4 3-2,3 2 1,-1-1-50,1 1 1,0-1-13,4 0 0,0 0-95,0-4 1,-2 7 144,-2-2 0,-1 2-173,-3-3 0,-3 0 86,-1 1 1,-1-1-97,-6 1 1,0 3 56,-4 0 1,-1 0-160,-3-3 1,-4 3 86,-7 0 1,-3 0 48,-5-3 0,-5-1 122,-2 1 0,1-1-75,-2 1 1,2-2-192,-1-3 0,2 0 113,5-3 0,1-3-535,3 3 188,3-3-775,9-1 0,5 0 1243,10 0 0,4-5 0,11-2 0</inkml:trace>
  <inkml:trace contextRef="#ctx0" brushRef="#br0" timeOffset="40">21324 12208 8083,'0'-7'-877,"0"-1"2574,0 5-526,0-2 109,0 0-422,0 4-478,0 6 1,0 8-163,0 10 0,0-1-15,0 1 0,0 0-21,0 0 0,4 0 0,0 0 0,-1-1-255,-3 1 1,2-1 60,2-3 0,-3 3-315,3-3 1,1-2 133,-1 2 0,-1-5-62,-3 2 0,4-8 126,0 0 1,0-4 138,-4 3 53,0-4-65,0 2 298,0-5-306,5 0 1,1 1 68,6 3 1,-1-3 79,0 3 0,2-3 21,2-1 0,3 0-72,5 0 1,0-1-71,0-3 1,-1 3 50,1-3 1,-1 2-288,-3-2 1,1 3 93,-5-3 0,1-1-612,-5 1 0,-1-1-815,-2 1-605,2 3 2156,-9-9 0,-6 3 0,-7-4 0</inkml:trace>
  <inkml:trace contextRef="#ctx0" brushRef="#br0" timeOffset="41">21290 12448 8083,'5'-6'306,"-3"1"164,6 5 0,0-4 165,3 0 1,2 0-207,2 4 1,3-1 17,5-3 1,-1 2-113,1-6 0,1 5-320,3 0 0,-7-2-68,3 1 1,-8-1-33,1 1 0,-4 3-616,0-3-1139,-6-3 1840,-1 6 0,0-9 0,2 4 0</inkml:trace>
  <inkml:trace contextRef="#ctx0" brushRef="#br0" timeOffset="42">21313 12208 8083,'6'-5'-571,"4"0"399,-2-3 1,3-2 171,4 3 0,3-4 0,5 0 0,4 0 0,-1-1 0,6 1 0,-2-1 0,-2 5 0,-1-1 0,-3 6 0,-1-2 0,-1 3 0,-3 1 0,1 0 0,-5 0 0,0 0 0,-3 5 0,-1 1 0</inkml:trace>
  <inkml:trace contextRef="#ctx0" brushRef="#br0" timeOffset="43">21849 12208 8083,'-5'-6'496,"4"-1"-26,-3 4 425,3 1-264,1-3-307,0 15 0,0-1-75,0 10 1,0 0-28,0 4 0,0 0-82,0 0 1,0 4-128,0-1 0,0 1-243,0-4 0,0 3 172,0 1 1,0-4-246,0-4 1,0-5 156,0 1 0,-4-2-298,0-2-269,1-4-328,3 3-88,0-9 1129,-6 4 0,0-10 0,-5-1 0</inkml:trace>
  <inkml:trace contextRef="#ctx0" brushRef="#br0" timeOffset="44">21804 12277 8083,'6'-12'-170,"-1"6"0,-4 1 1609,3 5-861,-3 0 1,8 1-102,-5 3 1,5 4-137,-1 7 0,3-1 96,4 5 0,-1-4-323,5 4 1,-3-1 120,3 1 0,-4 2-254,4-2 0,-5-2 84,1-2 0,2-2 38,-2-2 1,0-3 29,-4-1 1,1-4-11,-1 1-24,1-3 0,-5-1 33,1 0 0,-6-1 74,2-3 0,-2 1 194,-2-4 1,0-5-307,0-3 0,-2-5 102,-2 1 0,2 1-269,-6-1 1,1-4-44,-5-3 0,5-2-96,-1 1 0,2 3 107,-2-3 1,-1 1-128,5 3 1,1-1-366,3 8 1,0 1 219,0 4 0,0-1-670,0 1 1,5 5 431,2 2 0,3 3-870,2 1 1485,-1 0 0,6 5 0,1 1 0</inkml:trace>
  <inkml:trace contextRef="#ctx0" brushRef="#br0" timeOffset="45">22523 12117 8175,'-6'-7'5,"0"-1"421,2 4-54,2 0 1,-6 5-61,4 3 1,-4 2 106,4 6 0,-3 4-110,3 3 0,-1 3-50,1 1 1,3 3-226,-3 1 1,3 4 134,1-5 0,0 5-235,0-5 0,4 1 40,-1-4 0,2-4 33,-1 0 0,-3-5 95,3 1 0,1-2-203,-1-2 1,0-3-397,-4-1 152,0-4-1123,0 7 665,0-9 803,-5 4 0,-1-5 0,-6 0 0</inkml:trace>
  <inkml:trace contextRef="#ctx0" brushRef="#br0" timeOffset="46">22226 12174 8175,'12'-6'315,"-1"-5"1,6 9-28,2-6 1,4 4 225,3-3 0,3 3-82,6-4 1,-1 5-55,0-5 1,0 2-142,1-2 1,-5-1-32,1 5 1,-6-3-86,2 3 1,-5-4 153,-3 5 0,-2-5-220,-6 4 1,1-4 125,-1 5 1,-1-2-33,-2 1-138,-3 3 245,0-10-133,-4 10-215,5-4 0,-6 6 10,0 3 0,0 2 130,0 6 1,0 4-36,0 3 1,-4 3 25,0 1 1,-4 5-133,4 2 0,-3-1-10,3 2 1,-4-1-212,5 5 1,-5-5 138,4 0 1,-1-4-93,1 0 1,3-5 196,-3-2 0,3-5-47,1 1 0,0-6-42,0-2 1,0-3-112,0 4-399,0-6-21,0 4-1395,0-6 1331,-5 0 1,4-2 753,-3-2 0,-3-2 0,1-5 0</inkml:trace>
  <inkml:trace contextRef="#ctx0" brushRef="#br0" timeOffset="47">22786 12117 8175,'6'-12'265,"4"6"682,-8-4-580,8 9 1,-8-4 146,6 5 0,-4 6 152,3 5 1,1 6-196,3 6 1,1 1-261,-1 2 1,-1 4 47,-2 4 1,1-4-381,-5 1 1,3-5 51,-3 5 1,4-6 116,-4 2 1,3-7-59,-3-1 0,1-5-663,-1 1 286,-3-2 0,6-3 131,-4-2 1,-1-2-955,1-2 834,-1-3 1,-1 4-1623,3-5 1998,-3 0 0,4 0 0</inkml:trace>
  <inkml:trace contextRef="#ctx0" brushRef="#br0" timeOffset="48">22672 12448 8175,'6'0'1106,"4"0"-679,-2 0 96,2 0-201,1 0 0,2-4 5,2 0-114,3 1 1,9 3-143,-1 0 1,5-2-217,-5-1 1,5 1-136,-4-2 0,-1 2 252,-3-2 0,-4 3-1789,0-3 1817,-5 3 0,3-4 0,-6-2 0</inkml:trace>
  <inkml:trace contextRef="#ctx0" brushRef="#br0" timeOffset="49">23174 12162 8175,'0'-6'944,"0"-4"346,0 9-358,0-4-681,-5 15 1,4-1 22,-3 10 1,3 0-22,1 4 1,-4 5-116,0 2 0,0-1-129,4 2 1,0-5 27,0 5 0,0-6-172,0 2 1,4-4-132,0-4 1,1-3 118,-1-4 0,-3-1-29,3 0 1,-3-3-109,-1 0-1064,0-6 23,0 3 942,0-5 0,-10-5 0,-3-1 0</inkml:trace>
  <inkml:trace contextRef="#ctx0" brushRef="#br0" timeOffset="50">22957 12162 8175,'5'-6'-271,"2"-3"271,4 5 0,6-3 707,2 3 0,6-4-150,2 5 0,3-2-77,-3 1 0,4 2-185,0-1 0,1-2-29,-2 1 1,2-1-97,-6 1 1,5 1 73,-4-4 0,-5 3-108,-3-4 0,-5 5 82,2-5 1,-5 4 253,-3-4-11,2 6-235,-9-8 1,4 7 224,-5-4 12,0 4-619,0-2 173,0 5 0,0 6-164,0 6 0,0 2 73,0 9 0,0-3-13,0 7 1,0 0-8,0 0 1,0 4-46,0-5 0,0 5 47,0-5 0,0 5-4,0-5 1,4 1-111,0-4 1,0-2 118,-4-1 1,0-4-315,0-5 246,5 1 0,-4-5-995,3 1-187,-3-5-529,-1 2 1312,-5-5 1,2 0 553,-4 0 0,-1 0 0,-3 0 0</inkml:trace>
  <inkml:trace contextRef="#ctx0" brushRef="#br0" timeOffset="51">23608 12242 8175,'0'-11'891,"0"0"179,0 4 38,0-3-755,0 9 1,0-3 71,0 8 1,-1 3-223,-3 9 0,2 1 41,-6 6 0,5 0-125,0 0 1,1 0-67,2 0 1,0-1-159,0 1 1,2 0 103,1 0 0,3-5-294,1-3 0,3-2 44,-2-2 1,6-1 98,1-2 0,0-3 120,-3-5 1,3 0-5,0 0 1,4-1 142,-4-3 1,5 0-71,-5-7 0,0 2-24,-4-6 0,0-2 31,-4 2 0,2-5 40,-5 0 0,0-5 32,-4-2 0,-2 0 50,-1 0 1,-8 3 40,-4-3 1,-6 4 242,-2 4 1,0 3-2183,-4 4 1,3 6 646,1 2 1,2 3 389,2 1 1,2 5 694,6 3 0,-1 7 0,1 3 0</inkml:trace>
  <inkml:trace contextRef="#ctx0" brushRef="#br0" timeOffset="52">23939 12231 8345,'7'-18'-673,"-2"0"773,-5 3 1,5 3 694,3-4 1,-3 4-37,-2 0 0,-1 5 266,-2-1 184,5 5-768,-4-2 0,4 7-384,-5 1 1,0 9 62,0 7 0,0 2 13,0 2 1,0 1-29,0 3 0,-1-2-162,-3 6 0,3-6 64,-3 2 0,3 1-162,1-1 1,0-1-217,0-3 1,4-1 192,-1-3 0,2-3-11,-1-4 0,-3-5 168,3 1 1,-1-6 252,1 2-18,-3-3 184,4-1 0,-5-1-211,0-3 0,0-2-101,0-5 0,0-2-114,0-2 1,0 1 179,0-5 0,0 3-247,0-3 1,0 4 109,0-4 1,0 0-109,0-4 1,0 4 79,0 0 1,0 5 31,0-1 308,0 2-266,0 2-266,0 5 0,0 2 93,0 8 1,1 3-14,3 8 0,-1 2 109,4 2 1,1 2-177,3-2 1,-3 2 6,-1-2 1,1 1 23,3-5 1,-3 1 167,0-5 1,-1 0-103,5 1 1,-1-5 283,1 1-194,-1-5 0,0 2 513,1-5 1,-5-2-236,1-1 0,-5-4 613,0-4 0,2-2-248,-1-2 0,0-3-78,-4-5 0,0 0-270,0 1 0,0-2-154,0-3 1,0 2-513,0-6 0,0 6 336,0-2 1,0 0-321,0 5 1,0-3-184,0 10 0,0 0-432,0 4 0,0 3-591,0 0-676,0 6 1038,5-3 0,0 6 578,3 3 1,-3 2 625,-5 6 0,5 4 0,1 2 0</inkml:trace>
  <inkml:trace contextRef="#ctx0" brushRef="#br0" timeOffset="53">24442 12105 8296,'6'-7'-1762,"-2"-1"2093,-3 6 1052,-1-3-566,0-1 95,0 5-1405,0-4 411,0 5 0,0 5-715,0 3 0,0-2 469,0 2 1,0-1-122,0 5 1,2-1 448,1 1 0,-1-1 0,3 0 0</inkml:trace>
  <inkml:trace contextRef="#ctx0" brushRef="#br0" timeOffset="54">24453 12551 12659,'7'1'-1405,"-3"3"0,-3-2 1405,-1 6 0,0-5 0,0 2 0</inkml:trace>
  <inkml:trace contextRef="#ctx0" brushRef="#br0" timeOffset="55">12530 13887 7050,'0'-6'3067,"0"1"-1806,0 5 1,0 5-1104,0 2 1,1 5 63,3 3 1,-1 3-151,4 5 0,-4-2 84,1-2 1,1 3-174,-2-3 1,3 2 7,-3 2 0,-1-4-71,1 0 1,0-5-57,1 1 1,-3-2 31,3-1-50,-3-1 113,4 0-93,-4-4 84,5-2 489,-6-5 381,0 0-838,0-5 0,-2-2 98,-2-4 1,3 0-281,-3-1 0,3 1 100,1-1 1,1-3-42,3 0 0,-1-5 68,4 1 1,-3 1-206,4-1 1,-1 3 4,5-3 0,-1 5 120,1-1 1,-1-1 164,0 1 1,1-1-126,-1 5 0,1 3 189,-1 1 0,-3 3-101,-1-4 0,-3 6 94,4-2 0,-4 3-98,3 1 1,-3 0 185,4 0 1,-5 1-16,5 3 1,-4 2 100,3 5 0,-4 2 58,1 2 0,1-1-155,-1 5 0,0-1-44,-4 1 1,1 3 21,3-3 1,-3-1-151,3 1 1,-3-4 120,-1 4-46,5-5 0,-4 2 27,3-4 0,-1-5 19,0 1-51,-1-6-100,3 4-55,-5-6-67,0 0-65,0 5 243,0-4 0,0 9 0,0-4 0</inkml:trace>
  <inkml:trace contextRef="#ctx0" brushRef="#br0" timeOffset="56">13432 13773 8061,'0'-12'1105,"0"6"-490,0-4 143,0 9-166,0-4-284,0 5-76,-5 5 1,4 2-50,-3 8 1,-1 5 63,1 6 0,-1 0-138,1 4 0,2-1-36,-6 2 1,4 0-169,-3-4 0,3 1 12,-4-1 1,6-5 98,-2 1 0,-1-1-206,1-7 0,0 0-17,4-3-383,0-6 70,0 4-624,0-9 29,0 5-315,0-6 349,0-6 1081,0 0 0,0-5 0,0-1 0</inkml:trace>
  <inkml:trace contextRef="#ctx0" brushRef="#br0" timeOffset="57">13421 13750 8061,'0'-8'589,"0"1"-82,0 4 1,1-2 204,3 5-217,-3 0 1,9 1-77,-2 3 0,2 4 48,2 7 0,3 3-94,0 5 1,5 3-185,-1 1 0,-1 1 44,1-1 0,-4 0-274,4 4 0,-3-2-36,3-2 1,-4-4-111,4-1 0,-5 0-195,1-7 0,-4 0 225,-3-3 0,1-1-421,-5 1 109,5-6-469,-8-1 516,4-5 0,-6 0-90,-3 0 1,-2 0-529,-6 0 0,1 0 1040,-1 0 0,-4 0 0,-2 0 0</inkml:trace>
  <inkml:trace contextRef="#ctx0" brushRef="#br0" timeOffset="58">13364 14081 8061,'0'-6'829,"1"0"-526,3 2 0,-2 2 210,6-1 0,0-2 8,3 1 0,2-4-61,2 4 1,0-1-327,8 1 0,-3 2 128,7-6 0,-2 6-488,2-2 0,-3-1 229,3 1 1,-4-1-820,-4 1 1,2 3 115,-2-3 0,-2 3 700,-2 1 0,3-5 0,-1-2 0</inkml:trace>
  <inkml:trace contextRef="#ctx0" brushRef="#br0" timeOffset="59">13855 13807 8028,'-5'-11'1130,"3"4"-332,-3-3 247,5 9-276,0-4-526,0 5 1,0 6-181,0 6 1,0 0 124,0 7 1,2 0-147,1 4 0,-1 4 5,2-1 0,1 2-244,-2-1 0,2-4-302,-1 0 0,-2 0 286,1-4 0,0-3-360,1-1 1,-3-2 258,3-2 0,-3-3-664,-1 0 235,0-6 743,0 3 0,0-5 0,0 0 0</inkml:trace>
  <inkml:trace contextRef="#ctx0" brushRef="#br0" timeOffset="60">13821 13853 8028,'0'-14'811,"0"2"-60,0 4 294,0 1-626,0 2 1,5 6 36,2 3 1,7 4-155,1 7 1,6-1-58,-2 5 1,2-1-238,2 1 0,0 2 80,0-2 0,0 2-192,0-2 0,-4 1 110,0-5 0,-2 4-269,2-3 1,-2-2 134,-6-7 0,3 3-72,-2-2 0,0-2-67,-8 2 107,5-6-692,-8 3 317,4-5-31,-5 0 0,-5 6 0,-1 0 1</inkml:trace>
  <inkml:trace contextRef="#ctx0" brushRef="#br0" timeOffset="61">14197 13716 7965,'-6'-7'280,"1"1"-187,5 2 1348,0 3-375,0-4-325,0 5-622,0 5 0,0 3 104,0 7 0,1-1-78,3 5 1,-3 4 77,3 3 1,-3 3-242,-1 2 1,0-4 83,0 7 1,0-4-206,0 1 1,0 0-20,0-4 1,0 0 26,0-4 0,0-2-74,0-2 1,0-2 82,0-6-747,0 1 344,6-1 76,-5-5 1,5-1-284,-2-5 732,-3 0 0,9 0 0,-3 0 0</inkml:trace>
  <inkml:trace contextRef="#ctx0" brushRef="#br0" timeOffset="62">14334 13739 8032,'0'-7'627,"0"2"230,0 5 0,0 6-475,0 6 0,0 1-153,0 6 1,0 1-16,0 7 1,4-2 29,0 5 0,4-4-154,-4 0 0,3 2 52,-3-1 0,1-2-182,-1-6 1,-3 2-380,3-6 1,1 0 159,-1-3-1191,0-1 680,-4-5-1148,0-1 1918,0-5 0,0-5 0,0-1 0</inkml:trace>
  <inkml:trace contextRef="#ctx0" brushRef="#br0" timeOffset="63">14300 13727 8158,'0'-6'996,"0"-4"-132,0 8 122,0-8-670,5 9 0,2-4 130,4 5 0,6 0-94,2 0 0,2 1-242,2 3 1,0 2 49,0 6 0,3-1-101,1 1 1,0-1-250,-5 0 0,0 5 139,-3-1 0,1 4-218,-4-4 0,-1 5 91,-4-1 0,-4-1 23,-4 1 1,2-1 200,-1 1 0,0 3 189,-4-3 1,-1 2 27,-3 2 1,-4-4-87,-7 0 1,1 0 4,-5 4 1,0-4-50,-4 0 0,0-5-74,1 1 1,-1-2 90,0-2 0,4-3-855,0 0 0,5-6-168,-1 2 1,6-3 872,1-1 0,6-5 0,-3-1 0</inkml:trace>
  <inkml:trace contextRef="#ctx0" brushRef="#br0" timeOffset="64">15351 13864 7988,'0'-11'-1179,"0"3"2502,0 1-340,0 4 116,0-7-295,-5 9-570,-1-10 1,-6 10-32,1-3 1,-2 3-1,-2 1 1,-2 1-116,-2 3 0,-2 3 106,2 4 0,-3 0-82,-1 1 0,0 4 75,1 3 0,2 3-206,1 1 1,5-2-21,-1-2 1,6 3 7,2-3 0,4-1-57,-1 1 0,7-5-260,1 1 0,10-4 28,1-3 1,5 1 124,3-5 1,0-1 46,0-3 0,0-1 33,-1-3 0,1-2 157,0-5 1,-4-2-41,0-2 1,-4-2 78,4-2 0,-6-1-75,-1 5 0,-1-4-8,-3 3 1,-3-3-144,-1 4 0,-3-4 77,-1 4 0,0-5-177,0 1 0,-4 1 59,0-1 0,-3 0-153,3-4 1,-4 4-14,4 0 1,1 0 139,3-4 0,0 4 46,0 0 0,0 1-23,0-1 1,0-1 236,0 4 1,0 0-151,0 1 1,0 2 315,0-2 1,0 2-73,0 2 0,0-1 272,0 1 0,0 3 421,0 1 321,-6 4 132,5-7-408,-9 9-591,9-4 0,-4 10-36,5 2 1,0 3-69,0 2 1,0 4 39,0 3 1,0 3 31,0 1 0,0 5-222,0 2 40,5 3 8,-4 1 0,8 1-227,-5-1 1,1 0 106,-1 1 1,-3-1-276,3 0 1,1-5 184,-1-2 0,3-3-2,-3-1 0,0-5 68,-4-3 0,4-2-4,-1-2 1,1-3-132,-4-1 24,0-4 1,0 3-1317,0-2 670,0-3-1720,0 4 2538,0-5 0,0 0 0</inkml:trace>
  <inkml:trace contextRef="#ctx0" brushRef="#br0" timeOffset="65">16048 13647 8032,'0'-6'-681,"0"-4"1012,0 8 266,0-8 1,-2 8 370,-1-6-268,1 6-96,-3-3-115,5 5-411,0 0 102,5 5 1,-2 1-81,4 5 0,-3 5 36,4-1 1,-4 6 20,3 2 0,-3 0-171,4 4 1,-5 1 39,5-2 0,-4 5-75,4-5 1,-6 1 115,2-4 1,1-4-367,-1 0 1,0-5 131,-4 1 1,3-6-265,1-1 0,0-5-582,-4 5-599,0-5-29,0 7 1641,0-9 0,0 4 0,0-5 0</inkml:trace>
  <inkml:trace contextRef="#ctx0" brushRef="#br0" timeOffset="66">16310 13544 8035,'7'-5'682,"-2"4"-396,-5-4 0,0 6 322,0 3 1,0 6-170,0 5 1,4 6-25,-1-2 1,2 4-46,-1 3 0,-3 0-200,3 4 1,1-3-172,-1 3 0,1-3 121,-1 3 1,-3-7-239,3 4 1,1-9 121,-1 4 0,0-6-408,-4-1 1,0-2-11,0-2-459,0 0 0,0-3-609,0 0 147,0-6 1335,0 3 0,-5-5 0,-2 0 0</inkml:trace>
  <inkml:trace contextRef="#ctx0" brushRef="#br0" timeOffset="67">16036 13864 8035,'7'-5'0,"-2"4"0,0-4 360,2 5 0,3 0 11,2 0 1,4 0 312,3 0 1,3-4-208,1 0 1,3-1-234,1 1 1,4 2-235,-5-6 1,5 4 101,-5-3 1,1 3-770,-4-4 1,0 4 472,0-3 1,-6 4-1896,-2 0 2079,-7-4 0,2 6 0,-3-4 0</inkml:trace>
  <inkml:trace contextRef="#ctx0" brushRef="#br0" timeOffset="68">16619 13567 8007,'0'-6'0,"0"-4"0,0 7 770,0-4 216,0 4 111,0-2-659,0 5 1,0 5-95,0 3 0,0 7-117,0 4 1,0 3-151,0 0 1,0 6 0,0 3 0,-4-2-110,0 1 0,-1 0-55,1 0 0,3-2-191,-3-5 0,3 0-236,1-1 0,0-4 38,0-3-898,0-2 557,0-1-393,0-6 1038,0-1 1,5-15 0,1-3 0</inkml:trace>
  <inkml:trace contextRef="#ctx0" brushRef="#br0" timeOffset="69">16642 13544 8007,'-2'-10'-469,"-2"3"1854,3-4-897,-4 10 0,6 1 335,3 8 0,-1 3-302,4 4 0,1 3-74,3 5 0,5 5-147,-1 2 1,1 0-73,0 0 0,-3 1-297,7 3 0,-5-1 146,4-3 1,-4-2-274,4-5 0,-5 0 162,1 0 1,-2-2-418,-2-2 1,-3-2 196,0-6 1,-6-3-393,2-1 0,-2-4-379,2 1 33,-2-3-706,3-1 824,-16-5 874,4 4 0,-10-9 0,6 3 0</inkml:trace>
  <inkml:trace contextRef="#ctx0" brushRef="#br0" timeOffset="70">16550 13898 8007,'0'-6'-68,"0"0"68,0 2 0,0 3 1030,0-4 1,9 5-389,2 0 1,3 0-336,-2 0 1,4 0-81,3 0 0,3 0-252,1 0 1,-3-2-89,3-1 1,-4 1-566,4-2 1,-2 2 128,-5-2 1,-1 3-1042,-4-3 1590,1 3 0,-1-4 0,0-2 0</inkml:trace>
  <inkml:trace contextRef="#ctx0" brushRef="#br0" timeOffset="71">16870 13579 8217,'0'-7'1170,"0"-3"-71,0 9-518,0-4 0,0 6-156,0 3 0,4 4-141,0 7 1,4-1-50,0 5 1,2 1-111,2 7 0,0-3 21,4 2 1,-4-1-162,3-3 0,-2 1-173,-1 0 1,-2-1 157,-3-3 0,3 1-292,-2-5 1,1 4-3,-1-4-373,2 1-479,-4-5-668,0 1 1172,-1-6 672,-5-1 0,6-5 0,0 0 0</inkml:trace>
  <inkml:trace contextRef="#ctx0" brushRef="#br0" timeOffset="72">17178 13590 7974,'0'-8'326,"0"1"650,0 4-72,0-2 1,-1 15-519,-3 6 1,2 4-81,-6 3 1,4 0-209,-3-1 1,0 5-22,0 0 0,-3 3-88,2-3 1,2 3 59,-2-3 0,4-2-172,-3-6 0,4 2-587,-1-6 0,-1 0 329,1-3 1,0-1-1350,4 0 630,0-4 1100,0-2 0,11-5 0,1 0 0</inkml:trace>
  <inkml:trace contextRef="#ctx0" brushRef="#br0" timeOffset="73">17281 13567 8056,'0'-11'-85,"0"-1"0,0 5 628,0-1 9,0 6 230,0-3 468,0 5-900,0 5 0,0 2-118,0 8 1,0-1 116,0 5 1,0 4-89,0 4 1,0 3-164,0-3 1,0 4 57,0-5 0,0 5-85,0-5 1,4 1-232,0-4 1,-1-2 110,-3-2 1,0 2-135,0-6 61,0 0 33,0-3 0,0-5 94,0 1-336,0-6 248,0 3 1,2-5-2,2 0 113,-3 0 0,8-1 41,-5-3 39,4 3 0,-1-8-68,4 5 1,1 1-13,-1 3 1,2-4-5,2 0 0,-2 0-3,2 4 1,3-1 21,1-3 0,-2 3-4,2-3 0,-5 3-109,2 1 0,0 0 23,-1 0 0,1 0-301,-5 0 0,0-4 103,1 0 1,-5 0-843,1 4 324,0 0-312,3 0 485,-5-5 589,0 4 0,-12-4 0,0 5 0</inkml:trace>
  <inkml:trace contextRef="#ctx0" brushRef="#br0" timeOffset="74">17281 13796 8025,'0'-7'0,"0"-3"0,1 9 542,3-3 0,-1 3 647,4 1-489,1 0 0,7-4-276,0 0 1,4 0-53,-3 4 1,4 0-138,-1 0 1,-1-3-7,1-1 1,-1-1-304,1 1 1,1 3 126,-5-3 0,4-1-565,-4 1 1,-1-1-700,-6 1 124,2 3 0,-7-6 162,4 4 1,-5 1 924,-2-1 0,-6-4 0,-5 1 0</inkml:trace>
  <inkml:trace contextRef="#ctx0" brushRef="#br0" timeOffset="75">17235 13590 8133,'12'-6'-382,"-3"-3"706,2 5 0,-1-4 653,9 5 1,0-6-457,4 1 0,1 2 41,3-2 1,-2 2-449,6-2 0,-5-1 61,5 6 0,-6-5-894,2 4 0,-6 0 719,2 4 0,-7 0 0,5 0 0</inkml:trace>
  <inkml:trace contextRef="#ctx0" brushRef="#br0" timeOffset="76">18229 13430 8058,'-5'-6'-253,"4"0"-381,-3 2 1123,3 2 1064,1-3-628,0 5-621,0 5 1,0 2-16,0 4 1,3 6-58,1 2 1,0 4-131,-4 3 0,4-2 18,0 3 1,-1-2-213,-3 2 1,4-7-40,0 3 1,0-4 117,-4 0 0,4 2-417,-1-6 1,3 0-73,-3-4-827,-1-4 515,3 3-858,-5-9 1672,0 4 0,-5-5 0,-2 0 0</inkml:trace>
  <inkml:trace contextRef="#ctx0" brushRef="#br0" timeOffset="77">18172 13487 8058,'0'-11'640,"5"5"-360,3 2 1,-2 2 187,2 2 0,0 2-37,8 2 0,-2 3 126,5 8 0,0-1-217,4 5 1,-1-1-109,1 1 1,0 3-297,0-3 1,-2 1 147,-1-1 0,0 1-50,-5-4 0,4-1 132,-4-4 1,1 1-388,-5-1 1,0-3-50,1-1 1,-5-4-108,1 1 0,-5-2-884,0 2 593,-1-3-203,-2 4 0,-2-5 323,-1 0 0,0 0 548,-5 0 0,1-5 0,-5-1 0</inkml:trace>
  <inkml:trace contextRef="#ctx0" brushRef="#br0" timeOffset="78">18526 13385 7979,'0'-12'279,"0"6"1,0-1 169,0 4 359,0 1-235,0-3-337,0 5 0,4 5 142,0 3 1,3 3-113,-3 5 1,1 1-179,-1 6 1,-3 4 99,3 0 1,-2 0-227,2 0 1,-2-3 89,1 3 0,-1 1-256,-2-2 0,0 0 73,0-7 0,0 2 1,0-2 0,0-2-309,0-2 1,0-2-96,0-2-255,0 1 1,1-2-132,3-3 920,-3-1 0,4-6 0,-5 0 0</inkml:trace>
  <inkml:trace contextRef="#ctx0" brushRef="#br0" timeOffset="79">18823 13442 7979,'0'-7'-279,"0"1"362,0 2 367,0 3 108,0-4-81,0 5 55,0-5-55,0 3 259,0-3-235,-5 5 28,4 0-299,-10 0 1,9 2-6,-6 1 1,4 0-7,-3 5 0,0-1 20,0 5 0,-2 3-55,5 0 1,-5 4-28,2-4 1,0 4-136,0-3 0,4 4 121,-1-1 0,3 3 41,1 0 0,0-3-271,0 0 0,0-3 38,0 3 1,5-5-275,3 1 0,2-2 159,1-2 1,1 0-4,-1 1 1,6-6 58,2-2 0,2-3-107,2-1 1,0 0 105,0 0 1,0-5-159,0-2 0,-2-5 29,-2-3 1,1 2 126,-4-2 0,1-2 134,-5 2 1,2-1-82,-7 1 1,-2-3 227,-1-5 1,-2 4-78,-2 0 0,-6 0-45,-1-4 0,-8 0-84,-4 0 0,-3 0 35,-1 1 0,-1 4-600,-3 3 1,2 3 261,-5 5 0,4 2-1423,0 5 1762,7 5 0,-3 1 0,4 5 0</inkml:trace>
  <inkml:trace contextRef="#ctx0" brushRef="#br0" timeOffset="80">19725 13407 8061,'1'-10'36,"3"3"0,-3-4 182,3 4 1,-2 0 35,-2 0 1,0 3 368,0-4 257,0 6-165,0-8-220,0 3 20,0 1-282,-6 1 0,0 5-128,-5 0 1,-2 1 46,-2 3 1,1 6-69,-5 5 1,5 6 87,-1-2 1,-2 4-158,2 3 1,0-2-82,3 3 1,5 1 67,-1-1 0,5-1-104,0-3 0,1 0 53,2 0 0,2-4-61,1 0 0,4-5-59,4 1 1,4-2-94,1-2 0,4-1 105,-1-2 1,3-3 19,0-5 0,0 0 90,-3 0 1,3 0-45,-3 0 1,-2 0 138,2 0 0,-3-5-67,3-3 0,-5 2 68,1-2 1,-6 2 21,-2-2 320,-4-2-216,7 4 310,-9-6 108,4 6-160,-5-4-124,0 9-50,0-4-550,0 5 0,0 5 174,0 2 0,0 0-43,0 0 1,6 0-126,1 0 0,3 2 71,2-5 0,0 4 83,4-5 1,-2 1 133,5-4 1,0 0-97,3 0 0,0-1 154,-3-3 1,3-1-78,-3-3 0,-2-2 3,3 3 0,-7-4 23,3 0 0,-5 0 96,-3-1 0,1-3 230,-6 0 1,1-2-131,-4 2 1,-1 1 18,-3-5 1,-6 4-128,-5-4 1,-6 1-163,2-1 0,-3 2 42,-5 6 1,2 1-128,-6 2 1,6 3 127,-2 5 1,3 1-168,1 3 1,5 4-543,3 7 0,2-1 310,2 5 0,5 0-845,2 4 1,3-1 569,1-3 0,0 1 695,0-5 0,0 0 0,0-3 0</inkml:trace>
  <inkml:trace contextRef="#ctx0" brushRef="#br0" timeOffset="81">20308 13613 8179,'6'0'-34,"-1"0"0,-5-1 28,0-3 6,0 3 0,0-10 0,0 5 1920,0-5 0,0 3-933,0 0 0,0 1-575,0-5 1,0 0-313,0-4 1,0 3 4,0-7 1,0 1-169,0-3 0,0 3 62,0 0 1,0 0-138,0-4 1,0 0 66,0 0 0,0 0-2,0 0 0,0 4 1,0 0 1,0 9 20,0-1 1,0 6 169,0-3 11,0 5-541,0-2 268,0 5 65,5 5 0,-2 2 56,4 4 1,-3 4 74,4 1 1,-1 3-68,5-4 1,-5 5-7,1-1 1,0-2-29,3-2 0,0-2 9,1-2 1,-1 1-128,1-1 0,-1 0 117,0 1 0,-3-5-394,0 1 0,-1-5 125,5 0 0,-1-1 251,1-2 1,-1 0 1,0 0 0,1-2-5,-1-1 0,1-4 35,-1-4 0,1 1 178,-1 2 1,0-3 111,1-1 0,-1 1-84,1-4 0,-2 2 94,-3 1 1,2-3-36,-5 0 1,4 0 69,-4 3 1,-1 5 263,-3-1-165,5 6-211,-3-4-284,3 6 0,-4 6 101,3 1 0,-3 8 96,3 4 0,-3 3-138,-1 1 1,4 0 60,0 0 0,0-1-184,-4 1 0,0 0-56,0 0 1,0 0-164,0 0 0,0-2 81,0-2 0,1-2-105,3-6 1,-3 1-1728,3-1 806,-3-5 1324,4-1 0,1-5 0,6 0 0</inkml:trace>
  <inkml:trace contextRef="#ctx0" brushRef="#br0" timeOffset="82">20970 13225 7953,'-8'-8'-92,"1"0"214,4 6 0,-6-4 484,6 2-274,-1 2 1,2-3 621,-1 5-636,1 0 0,-3 7-34,5 4 0,0 6-58,0 5 1,0 3-5,0 1 0,0 0-271,0 4 1,4-5 113,0 2 1,4-3-93,-5-1 0,2-1-178,-1-3 1,-2-3-588,1-4 113,4-1-198,-6 0-756,4-4 654,-5-2 181,0-5 798,0-5 0,0-2 0,0-4 0,-5 0 0,-1-1 0</inkml:trace>
  <inkml:trace contextRef="#ctx0" brushRef="#br0" timeOffset="83">20924 13316 7953,'0'-18'-1358,"0"0"679,0 3 1364,0 3 1,0-5 393,0 6-195,0 4-250,0 2 314,0 5-593,5 0 0,2 5-133,4 3 0,-1 2-94,-2 1 0,6 2 72,-3 2 0,3-2-316,-2 2 1,-1 2-88,1-2 0,3 0-157,0-3 0,0-5 200,-3 1 1,-5-6-103,1 2 1,-1-2 48,5-2 1,-4-2 91,-1-2 1,-1 2 247,2-6 0,2 1-155,-2-5 0,-2 2 269,2 2 0,-6-2-14,2 3 1,-3-3 100,-1-2 1,0 1-101,0-1 0,0 1 172,0-1 223,0 6-65,0 1-791,0 5 214,0 5 0,4 5 84,0 6 1,0 8-3,-4-2 0,0 4-128,0-3 0,0 1-131,0 2 0,4-1 77,-1 1 0,1-2-167,-4-1 1,0-1 100,0-3 1,0-3-537,0-4 1,0-1 280,0 1 1,2-6-1296,1-2 501,-1-3 870,3-1 1,-2-1 363,1-3 0,5-2 0,-2-6 0</inkml:trace>
  <inkml:trace contextRef="#ctx0" brushRef="#br0" timeOffset="84">21347 13362 7953,'0'-12'744,"0"1"-225,0-1-75,0 6 885,0 1-358,0 5-573,0 10 0,0-1-253,0 10 0,-4 0 104,0 4 1,0 0-297,4 0 0,0-1 107,0 1 1,2-4-219,2 0 1,-2-3 120,6 3 0,-1-5-180,5 1 0,-3-2 2,2-2 1,-2-5-97,6-2 0,-1-3 74,1-1 1,-1 0-44,5 0 1,-3-5 272,3-2 0,-2-3-99,2-2 1,-2-3 298,-6 0 0,1-4-73,-1 3 0,-3-4 2,-1 1 0,-4-3 56,1 0 1,-4-1-95,-4 0 0,-2 0-164,-6 0 1,-4 2 154,-3 2 1,-3 2-414,-1 6 1,0 1 148,1 2 1,-1 3-365,0 5 0,1 1 190,3 3 0,3 6-472,4 5 0,1 4 835,-1-3 0,6 4 0,1-2 0</inkml:trace>
  <inkml:trace contextRef="#ctx0" brushRef="#br0" timeOffset="85">21701 13270 8011,'0'-17'132,"0"0"0,1 6 284,3-1-1,-3 5-125,3-1 0,-3 4 214,-1-3 446,0 4-169,0-2-745,0 5 0,2 5 68,1 3 1,-1 3 91,2 4 0,-2 7-37,2 5 1,-3 0-195,3 0 1,-3-2 75,-1 6 0,1-6-153,3 2 1,-2-3 30,1-1 0,0-2 101,1-2 1,-3 2-331,3-6 1,-3-4-24,-1-3-404,5-5 296,-4 2 473,4-5 1,-3-2-77,2-1 0,-3-4 140,3-4 1,-3-1-63,-1 1 1,0-4-62,0 0 1,0-2 233,0 2 1,0 1-34,0-5 1,-1 1 27,-3-1 0,3-1-88,-3 4 0,2-3 113,2 4 1,0 4 312,0 3-201,0 6-420,0-9 1,0 11 84,0 0 1,6 6 111,1 5 0,3 4-20,2 0 1,3 4-161,0-3 1,5 0 23,0-1 0,-3-2-83,2 2 0,-1-3 58,1-5 0,1 4-150,-4-4 1,0-2 98,-1-1 0,-2-3 79,2-1 1,-2 0 213,-2 0-184,1-5 0,-1-1 586,1-6 0,-6 0-65,-2-3 1,-2 1 133,2-5 1,-3 1-250,3-1 1,-4-3 38,-4 3 1,2-2-523,-6-2 0,2 0 149,-2 0 0,-1 0-916,6 0 1,-5 4 477,4 0 0,0 5-1517,4-1-383,0 2 2273,0 7 0,5-4 0,2 4 0</inkml:trace>
  <inkml:trace contextRef="#ctx0" brushRef="#br0" timeOffset="86">22580 13053 8011,'0'-7'217,"0"-1"575,0 6 328,0-4 260,0 6-1138,0 6 0,0 5 94,0 8 1,0 8-59,0 3 1,0 2-249,0-2 0,0 3 2,0-2 1,2-2-80,1 1 0,-1-3-272,2 3 1,1-4 198,-2 1 0,5-7-177,-4-1 0,1-6-128,-1-2 193,-3 0 0,5-6-422,-2 3-660,-3-3 783,4-5 0,-5-5-120,0-3 0,0 1 3,0-5 648,0 9 0,-5-18 0,-1 9 0</inkml:trace>
  <inkml:trace contextRef="#ctx0" brushRef="#br0" timeOffset="87">22523 13270 7374,'5'-6'887,"2"1"-370,4 5 0,2-4-93,2 0 0,2 0-201,2 4 1,1 0-12,-5 0 0,4 0-241,-4 0 1,4 0 173,-3 0-676,-1 0 1,-4 0 87,1 0-454,-6 0 0,3-1 897,-5-3 0,-6-2 0,-4-5 0</inkml:trace>
  <inkml:trace contextRef="#ctx0" brushRef="#br0" timeOffset="88">22546 13065 7995,'12'-5'-531,"-1"0"372,0-3 0,6-1 421,2 5 1,2-5-60,2 2 1,0 0 206,0 0 1,1 3-56,3-4 1,1 6-67,2-2 1,2 3-153,-6 1 1,1 0-113,-4 0 1,-4 0 63,0 0 1,-5 0 83,1 0 0,-2 4-121,-2-1 0,-3 2 39,0-1 1,-6 3-11,2 4 1,1 0-1,-1 1 0,0 1-15,-4 2 1,0 3-12,0 4 0,-4 5-113,0 0 0,-1 3 29,1-3 1,3 5 95,-3-2 0,-1-1-172,1 2 1,-1-5 70,1 5 0,3-6-99,-3 2 1,3-7 32,1-1 0,0-5-206,0 1 204,0-2 1,0-5-402,0-1-12,0-4 350,0 2 1,0-6-180,0-3 1,0-3 50,0-4 0,0 0-448,0-1 1,0 1 740,0-1 0,0-4 0,0-2 0</inkml:trace>
  <inkml:trace contextRef="#ctx0" brushRef="#br0" timeOffset="89">23026 13053 7995,'0'-11'324,"1"3"605,3 1-585,-3 4 0,8 3 97,-5 8 0,5 3 143,-2 4 0,3 3-176,2 5 0,-1 4-157,1-1 0,-1 6-95,1-2 1,-1-2-141,0-1 1,1 1 60,-1-1 1,1-1-140,-1-3 0,0 0-328,1 0 0,-1-5 262,1-3 0,-5-3-485,1 0 0,-4-1-68,3 1-198,-4-6 1,3 3-183,-2-5 404,-3 0 1,3-4 656,-8 0 0,-2 0 0,-5 0 0</inkml:trace>
  <inkml:trace contextRef="#ctx0" brushRef="#br0" timeOffset="90">22957 13464 7941,'0'-11'1176,"0"5"0,5 1-1039,3 5 0,-2 0 28,2 0 1,0 0-15,3 0 0,4-2 47,0-1 1,4 1-128,-3-2 0,4 2-570,-1-2 0,-1 3 352,1-3 1,-1 3 146,1 1 0,-3 0 0,-5 0 0</inkml:trace>
  <inkml:trace contextRef="#ctx0" brushRef="#br0" timeOffset="91">23563 13110 7941,'0'-11'-560,"0"5"0,0-1 1449,0 3-50,0 3-420,0-4 1,-2 1-67,-2 1 1,2-1-46,-6 4 0,5-4-72,-5 0 1,0 0 1,-3 4 0,-2 2-33,-2 1 1,1 4-15,-5 4 1,0 1-92,-4-1 1,5 5 88,3 4 1,-1 1-298,0 2 1,1 1 79,4 3 0,-1-7 1,1 3 1,5-3-51,2 3 1,2 0-220,2 0 1,2-4 1,2 0 0,7-5-33,8 1 0,3-2 32,0-2 1,5-3 57,0-1 1,1-4-30,-2 1 0,-5-3 106,1-1 0,-3 0-418,0 0 1,2-1 104,-6-3 1,-4 3 472,-3-3 0,-5-3 0,2 1 0</inkml:trace>
  <inkml:trace contextRef="#ctx0" brushRef="#br0" timeOffset="92">23700 13088 7957,'0'-12'0,"1"2"0,3 2 568,-3 3-17,4 5-145,-5-5 335,0 4 14,0-4-254,0 15-51,5-2-170,-4 13 1,4-3-145,-5 5-41,0 5 1,0-3 11,0 6 1,0-6-174,0 2 1,0-3 49,0-1 1,0-1 76,0 1 1,4-4-513,0 0 0,1-5-48,-1 2-287,-3-4 0,6-4-668,-4-1-361,-1-4 1169,3 2 646,-5-10 0,-10-1 0,-3-6 0</inkml:trace>
  <inkml:trace contextRef="#ctx0" brushRef="#br0" timeOffset="93">23528 13065 7985,'0'-12'0,"2"2"0,1 3 0,4-2 392,4 5 0,4-4 58,1 4 0,-1 1 31,-4 3 0,4 0-211,1 0 1,4 0-47,-1 0 1,1 0-171,-1 0 0,3 0 104,-3 0 1,6 0-176,2 0 1,-4 1 80,-4 3 1,-4-3-105,4 3 0,-5 1 21,1-1 1,-6-1-246,-1-3 167,-6 6 0,7-4-18,-5 6 1,0-4 215,-4 3 0,0 1-91,0 3 0,-5 2 49,-3 2 1,-1-1-35,2 5 1,-3 0-8,2 4 0,-1 1-21,1 3 1,0-3-2,4 2 0,0 2-138,4-1 0,0 0 97,0-4 0,0-2-159,0-2 1,4 1 43,0-4 1,4-1 16,0-4 0,2-1 51,2-2 1,0 1 128,4-5 1,-3 0-40,7-4 1,-7-2-34,3-2 0,0 2 117,-1-6 1,2 1-112,-2-5 0,-6 0 335,2-4 0,-3 2-117,0-5 0,1 4 80,-6-4 0,1 0-68,-4-4 1,-1 0-223,-3 1 1,-2-1 81,-6 0 0,0 1-1,-4 3 0,2-1-77,-5 5 1,5 1-248,-1 6 0,3-2-929,0 2 499,1 3-1261,-1 0 763,1 5 433,5 0 759,0 5 0,17-3 0,1 3 0</inkml:trace>
  <inkml:trace contextRef="#ctx0" brushRef="#br0" timeOffset="94">24168 13110 8239,'0'-11'1272,"0"5"-403,0-5 293,0 10-222,0-4-707,0 20 0,0-4-39,0 11 1,0 0-83,0 5 1,0-3-69,0 2 0,1 2 133,3-1 1,-3 0-499,3-5 1,-3-3 182,-1 0 0,4-3-424,0 3 0,0-5-445,-4 1-359,0-2 301,5-2-444,-4-5 1064,4-1 0,-5-6 445,0-3 0,0-2 0,0-5 0,0-6 0,0-1 0</inkml:trace>
  <inkml:trace contextRef="#ctx0" brushRef="#br0" timeOffset="95">24122 13110 8239,'0'-11'0,"0"0"0,4-1 400,0 1 0,5-1 663,-2 1-507,3 5 1,2-3-175,-1 5 0,2-1-30,2 1 0,-1 3-320,5-3 0,-4 3 88,4 1 0,3 1-196,1 3 0,1-2 89,-9 6 0,4-4-77,-4 3 0,1 1-96,-5 3 0,-5 1-153,-2-1 1,-2 6 79,-2 2 0,-2-2-11,-2 2 1,-3-3 98,-8 3 0,1-4 69,-5 4 1,-4-1 80,-4 1 0,0 2-68,5-2 0,0-1 60,3 1 1,3-5-1,4 1 1,4 2 187,1-2-141,4 0 1,0-3 127,6-1 1,1-1 100,8-2 1,-2 2-62,9-2 0,0-2 63,4 2 1,5-4-32,2 3 1,-1-3-605,2 4 1,-6-6 35,2 2 0,-4 1-170,-4-1 1,-3 3-829,-5-3 1322,1 5 0,-1-3 0,1 6 0</inkml:trace>
  <inkml:trace contextRef="#ctx0" brushRef="#br0" timeOffset="96">18183 14001 8310,'0'-6'1078,"0"1"-814,0 5-96,5 0 0,2 0-15,4 0 1,-3 1 27,-1 3 1,1-3-25,3 3 0,-3-3 112,0-1-123,-1 0 1,5 0-3,-1 0 7,1 0 0,-1 0-62,0 0 0,1 0 42,-1 0 0,2 0 60,2 0 1,3-4-51,5 1 1,0-5-52,-1 4 0,1 0 6,0 4 1,0-1 14,0-3 1,0 3-117,-1-3 1,1 3 72,0 1 0,0 0-66,0 0 0,1 0 37,3 0 0,-3 0-26,2 0 1,-2 0 46,-1 0 0,1-1 116,3-3 0,-2 1-69,6-4 0,-1 3 104,5-4 0,-5 5-112,1-5 1,-5 5 6,5 0 1,-6 0-118,2-1 1,-3 3 116,-1-3 1,-1 3-126,1 1 1,0 0 64,0 0 0,-3 0-110,3 0 0,-3 0 51,7 0 0,-2 0 60,2 0 0,-2 0 17,6 0 1,1 0-32,6 0 0,-3-4-54,3 0 0,-2-5 52,-2 2 0,0 2-45,1 1 1,-5-1 8,1 1 0,-2 0-6,1 4 0,2 0-25,-5 0 0,4-4-15,0 1 0,2-1-51,1 4 0,2-1 85,2-3 1,-3 1-190,3-4 0,5 3 99,-1-4 0,4 2-87,-8-2 1,0-2 156,-4 2 1,1 2 0,-1-2 1,-5 6-4,-2-2 0,-3-1 96,-1 1 1,-4 0 35,0 4 0,-5 0-73,1 0 0,1 0 50,0 0 1,-1 0-56,-4 0 0,5 0 55,-1 0 1,0 0-75,-4 0 1,2 0-3,2 0 0,-2 0-19,2 0 1,-2 0-9,-2 0 0,1-1 53,-1-3 1,-3 3-30,-1-3 72,1 3 1,3 1-65,1 0 1,-5 0 7,1 0 0,0 0 6,3 0 0,1 0 5,-1 0 0,2 0-11,2 0 0,-2-4-1,2 0 1,1 1-132,0 3 1,-1 0 120,-4 0 1,4 0-45,1 0 0,0 0 29,-1 0 1,-2 0 92,2 0 1,2-2-65,-2-2 0,4 3 6,-4-3 0,4 3 58,-3 1 1,3-4-60,-4 1 1,4-3-108,-4 3 1,5 1 108,-1-1 1,-1 1-86,1 2 0,-4 0 65,4 0 0,-3 0-11,3 0 0,-4 0 28,4 0 0,-1-1 1,1-3 1,2 3 17,-2-3 0,-1 3 140,1 1 1,0 0-74,4 0 1,0 0-51,0 0 0,1-1-126,2-3 0,0 3 120,4-3 0,-3 2-129,3 2 0,-3 0 66,4 0 1,-1 0-13,4 0 1,1 0 16,-1 0 0,0-3-7,0-1 0,4 0-8,0 4 1,6-4 12,-3 0 1,3-3-23,-3 3 1,4-4 27,-3 5 1,-3-5-17,-1 4 1,-2-1 8,-2 1 0,0 3 36,1-3 0,-1 2-29,0-2 1,0 3 4,1-3 0,-5 3 27,0 1 1,-4 0-26,0 0 0,0-4 18,1 0 0,-7 0-15,3 4 1,-8 0 5,0 0 0,2-1 49,-2-3 0,0 3 5,-4-3 1,5 3-63,-1 1 1,5 0 15,-1 0 1,3 0-54,1 0 1,0 0 57,-1 0 1,3 0-44,1 0 1,0 0 30,4 0 1,-3 0-36,3 0 0,-5 0 9,2 0 0,-3 0-6,-1 0 0,-4 0 32,0 0 0,-4 0 4,4 0 1,-3 0-5,3 0 0,-4 1-10,4 3 1,-5-3-77,1 3 1,2-3 72,-2-1 0,4 4-121,-4 0 0,2 0 101,-2-4 1,-2 0-8,2 0 1,1 0-16,-1 0 1,5 0-4,-5 0 0,4 0 63,-4 0 0,4 0-51,-4 0 0,4 1 51,-3 3 1,0-3-35,-1 3 1,-2-2 94,2 2 0,2-3-126,-2 3 0,4-3-1,-4-1 0,2 2 45,-2 1 1,3-1-4,4 2 1,-2-3-61,-1-1 0,-5 0 47,1 0 0,1 0 30,-1 0 1,1 0-36,-5 0 1,1 0 32,-1 0 0,0 0-8,1 0 1,-1 0 3,1 0 1,-5 0 3,1 0 1,-4 0 5,3 0 0,-3 0 18,4 0 1,-4 0-8,3 0 1,-3 0 54,4 0 0,-5 1-67,5 3 0,-4-3 97,3 3 1,-3-3-53,-1-1-33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38:11.46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2079 6875 8158,'0'-11'0,"0"3"331,0 1 223,0 4 62,0-7-16,0 9 259,0-4-350,0 5-419,0 5 1,0 1-43,0 6 134,0-1 0,0 5 38,0 3-145,5 3 80,-4 1 0,5 0 46,-2 0-168,-3 4 72,4-2 1,-3 3 12,2-6 1,-3 2-17,3 3 0,-3-3 0,0 3-91,3-3 108,-3-1 1,4-5-136,-5-3 0,0-1 0,0 0-95,0 1 277,0-5-614,5 0 37,-3-8-568,3 3 398,-5-5-544,0 0 0,-2-4 210,-1 0 1,0-5 914,-5 2 0,1-4 0,-5 0 0</inkml:trace>
  <inkml:trace contextRef="#ctx0" brushRef="#br0" timeOffset="1">2010 6875 8278,'5'-11'278,"-2"3"92,4 1 1,2 3 449,6-4 0,-1 1-293,5-5 1,0 2-187,4 2 0,1-2-15,3 3 0,-3-2-72,3 1 1,-3 3-141,-1 5 1,0 0 103,-1 0 0,-3 0-198,1 0 0,-7 1 9,3 3 0,-4 3-177,0 4 67,-1 0 0,-4 1-30,-4-1 1,-1 6 170,-2 2-273,0 2 251,0-3 0,-5 4-165,-3-3 0,-3 2 45,-5 2-12,4 0 98,-10-5 1,4 3-16,-5-2 181,1-2-172,-1 4 1,0-8 41,0 2 1,0 2 238,0-2-261,1 0 32,4-3 1,1-1 71,6 1-51,5-6-31,-5 4 1,10-7 25,-3 4 0,4 0 144,4 0 0,2 2 49,6-5 0,4 5 156,3-2 1,3 0-182,1 0 1,3-3 61,1 4 0,4-6-266,-5 2 0,5 1 73,-5-1 0,1 4 20,-4-5 0,-2 5-67,-2-4 1,2 3-439,-6-3 121,0 0-446,-8 1-824,3-4-983,-9 4 1044,4-5-1286,-5 0 2756,-5 0 0,-1 0 0,-6 0 0</inkml:trace>
  <inkml:trace contextRef="#ctx0" brushRef="#br0" timeOffset="2">2901 6830 8084,'0'-12'117,"0"1"1032,0 4-54,0-3-690,-5 9 1,4-3-301,-3 8 1,2 0 143,2 7 1,-3-1-122,-1 9 0,-5 1 107,1 2 0,-2 5-140,-1 0 1,1 4 29,2 0 1,-6 2-16,3 1 0,0 0-155,4 1 0,1-5 29,-2 1 1,-1-7-38,5-2 0,0 0 92,4-7 0,0 1-412,0-5 115,0-5-976,0-1-1945,0-5 2020,0-5 1159,0-1 0,0-11 0,0 0 0</inkml:trace>
  <inkml:trace contextRef="#ctx0" brushRef="#br0" timeOffset="3">2912 6727 8152,'-6'-6'1010,"1"0"0,5 12-268,0 1 0,0 5-273,0 3 1,5-1-67,3 5 1,2 0-113,1 4 1,2 0-76,2-1 1,-1 5 18,5 0 0,-4 1-115,4-2 1,-3 0 49,3 4 1,-4-5 47,4 2 0,-5 1-109,1-1 1,-2-3 24,-2-1 1,1-7-128,-1 7 1,-1-7 111,-2 3 0,1-5-277,-6 2 0,1-7 94,-4-2 1,2-3-817,1 4-94,-1-6 0,1 3 480,-6-5 1,-4 0-777,-4 0 1,-1 0 595,1 0 1,-2-4-874,-2 1 1547,2-6 0,-8 2 0,3-4 0</inkml:trace>
  <inkml:trace contextRef="#ctx0" brushRef="#br0" timeOffset="4">2752 7252 8084,'0'-6'1089,"0"-4"0,6 8-539,1-1 0,5-2 114,3 1 1,3 0-228,4 4 0,2-4-274,3 0 1,-3-1 100,3 1 1,1 2-538,-2-6 1,1 5 253,-4-5 1,0 5-299,0 0 1,-4 1-2662,0 2 2978,-5 0 0,2 0 0,-4 0 0</inkml:trace>
  <inkml:trace contextRef="#ctx0" brushRef="#br0" timeOffset="5">3689 6818 8110,'0'-7'0,"0"-1"1113,0 5-7,0-2-682,-5 5 0,4 2-210,-3 1 0,3 9 23,1 7 1,0 3 30,0 0 0,0 2-16,0 3 1,0-3-153,0 3 1,0 1 14,0-2 1,0 4-118,0-8 0,0 6-84,0-9 0,0 4 103,0-8 1,0 1-287,0-5 1,0 1 10,0-1-489,0-5 290,0-1-3385,0-5 2892,-6-5 950,5 4 0,-14-14 0,2 2 0</inkml:trace>
  <inkml:trace contextRef="#ctx0" brushRef="#br0" timeOffset="6">3323 6841 8189,'6'-6'0,"-5"-4"0,10 7 613,1-5 1,4 5-123,7-5 0,5 4 46,2-3 0,6-1-8,6-3 1,1 0-281,10 4 0,-3-3-61,3 2 0,-5-1 57,2 2 1,-7-4-194,-1 4 0,-9 0 100,1 0 1,-6 3-110,2-4 1,-6 5 16,-1-5 0,-5 5-26,-6 0 1,-1 1-171,0 2 186,-4 0-5,3 0 0,-9 2-23,3 1 107,-3-1 0,-1 4-77,0-2 0,0-2 168,0 6 0,0 0-66,0 3 1,0 0-21,0 1 1,-4 1-27,1 2 1,-1 3 26,4 4 0,-4 3 5,0 1 1,0 3-14,4 6 1,-3-1-118,-1 0 0,0-3 93,4-1 1,-4-5 23,0 2 1,1-3-26,3-1 0,0-5 141,0-3 0,3-2-250,1-2 1,0 1 250,-4-1-698,5-5 210,-4 4-1244,4-8 702,-5 3-3835,0-5 2142,0-5 2479,-5-2 0,-1-4 0,-5 0 0</inkml:trace>
  <inkml:trace contextRef="#ctx0" brushRef="#br0" timeOffset="7">4477 6818 8157,'-1'-6'1026,"-3"2"-132,3 3-259,-10-4 0,5 3-181,-5-1 0,1 6-63,2 5 0,-6 2-149,3 2 1,-3 4 162,2 3 0,1 3-119,-1 1 1,1 1-16,0 2 0,3 2-49,0 3 1,6 0 1,-2-4 0,4 4-203,4-5 1,2 0 161,6-7 1,0 1-77,3-5 0,3 0 21,5-3 0,1-6-111,3-2 1,-2-3 93,6-1 1,-5 0-220,5 0 1,-5-5 18,5-2 1,-6-4-151,2 0 0,0-4-46,-5 0 1,2-6 126,-8 2 1,3-2-83,-4-2 1,-5-4 97,-6 0 1,-3-4-110,-1 0 1,-1 0-10,-3 0 0,-7-2-113,-8 3 1,-4 6-60,-4 1 1,1 7 167,-9 1 0,4 8-403,-8 3 1,5 3 165,4 1 0,3 1-1010,8 3 1511,-3 2 0,10 5 0,-5 1 0</inkml:trace>
  <inkml:trace contextRef="#ctx0" brushRef="#br0" timeOffset="8">5196 6761 8048,'-6'-5'4,"0"4"-128,2-3 1,1 1 286,-4 0 1,3 1 203,-4-1 0,6 0 311,-2-1-150,3 3 263,1-4-187,0 5-446,0 5 1,4 1 66,-1 6 0,1 0 14,-4 4 1,0 1-102,0 6 0,0 5 59,0 3 0,0 2-137,0 1 0,-4-1 70,1-3 0,-5 3-270,4-2 0,-1-3 90,1-2 0,3-2-66,-3-1 1,3-5-119,1-3 1,0-2-458,0-2-200,5-4-572,-4-2-348,9-5 918,-8 0 893,3-5 0,0-2 0,1-4 0</inkml:trace>
  <inkml:trace contextRef="#ctx0" brushRef="#br0" timeOffset="9">5082 6807 8068,'12'-12'1124,"-1"2"-697,1 3 0,-1 2 200,0 5 0,2 1-175,2 3 0,-1 2 8,5 5 1,-3 2-77,3 2 0,0 3-136,3 5 0,1 0-15,0 0 1,0 3 14,0 1 0,-4 0 0,0-5 0,-4 0-15,4-3 1,-5 1 14,1-4 0,-2 3 0,-2-4 0,1-1-15,-1-7 1,-1 4-995,-2-4 1,2-1-749,-2 2 1108,-3-5 0,1 2-406,-2-5-1430,-3 0 934,4 0-620,-5 0 1923,-5 0 0,-1-5 0,-5-2 0</inkml:trace>
  <inkml:trace contextRef="#ctx0" brushRef="#br0" timeOffset="10">5573 6681 8217,'0'-11'0,"0"3"1047,0 1-183,0 4 216,0-2-172,0 5-495,0 10 0,0-1-134,0 10 1,0 0-25,0 4 1,0 5-74,0 2 1,2 3-1,1 2 0,-1 3-136,2 0 1,-3-2 61,-1-5 1,0 1-126,0-6 0,0 1 46,0-4 0,0-2-77,0-2 0,0-2-91,0-6 0,0-3-473,0 0-1441,0-6 1037,0 3-643,0-5 816,5 0 843,-4 0 0,9-5 0,-3-1 0</inkml:trace>
  <inkml:trace contextRef="#ctx0" brushRef="#br0" timeOffset="11">5950 6681 8187,'0'-11'642,"0"4"1,0 4-61,0 6 0,-4 4 23,1 4 0,-6 6-170,1 2 0,-2 7-134,-1 5 0,-1 2-184,1 1 1,-1 2 127,1 2 0,-1-3-223,1 3 1,1 0 94,2-3 1,-2-4-29,3-8 1,1-1-79,3-3 1,-2-3-402,1-4-1012,0-1 745,4-5-1299,0 0-911,0-6 2867,0-6 0,5 0 0,1-5 0</inkml:trace>
  <inkml:trace contextRef="#ctx0" brushRef="#br0" timeOffset="12">5939 6658 8202,'0'-17'2045,"0"0"-736,0 11-359,0 1-478,0 20 1,4-1-18,-1 13 0,6 0-136,-1 0 0,6 6-184,1 1 0,2 1 142,-2 3 1,-1 1-226,5-1 0,-4 0 77,4-4 1,-5-1-89,1-2 1,-1-3-35,2-5 1,-8-4-170,4 0 0,-3-5-22,2 1 1,-1-6-396,-2-2-190,2 1 350,-9-2-1561,9-1 830,-8-5 35,-2 0 1,-7 0 103,-4 0 1011,-6-5 0,0-1 0,-6-5 0</inkml:trace>
  <inkml:trace contextRef="#ctx0" brushRef="#br0" timeOffset="13">5779 7104 8145,'-6'0'2322,"1"-5"-1854,5 3 1,5-3-101,2 5 0,5-3-85,3-1 1,3-1-53,4 1 0,4 1 10,4-4 0,1 3-445,7-4 1,-3 1-151,0-5 0,-2 5-507,-3-1 1,2 2-481,-6-2 0,1-1 175,-4 5 1166,0-5 0,0 8 0,-1-4 0</inkml:trace>
  <inkml:trace contextRef="#ctx0" brushRef="#br0" timeOffset="14">6419 6693 8149,'0'-12'264,"0"5"646,0-1-430,0 5 1,0-3 300,0 2-331,0 3 1,0-3-125,0 8 0,0 4 31,0 7 0,0-1-116,0 5 1,1 1-25,3 7 0,-3-2-51,3 6 1,-3-1-151,-1 4 0,0-1-165,0-2 0,0 2 103,0-3 0,0-2-189,0-1 1,0-3 89,0-1 0,0-2 89,0-2 1,-1-3 56,-3-9 174,3 3-18,-4-3 317,5-1 23,0-1-261,5-5 0,1 0 115,5 0 1,1 0-39,-1 0 1,2 0-103,2 0 0,3 0-24,5 0 0,1 0-152,2 0 0,-1 0 56,1 0 0,-2-4-82,-1 1 0,-4-1-664,0 4 1,-5 0 344,1 0 1,-2 0-3036,-1 0 3345,-1 0 0,0 0 0,1 0 0</inkml:trace>
  <inkml:trace contextRef="#ctx0" brushRef="#br0" timeOffset="15">7252 6670 8118,'0'-7'770,"0"1"-46,0 2 69,0 3-75,0-4 1805,0 5-2452,5 5 0,-3-2 121,1 4 1,-1-3-1010,-2 4 187,0-6 71,0 8 1,0-7-2546,0 4 3104,0-4 0,0 7 0,0-4 0</inkml:trace>
  <inkml:trace contextRef="#ctx0" brushRef="#br0" timeOffset="16">7287 7047 8069,'-7'5'314,"-3"1"1,9 2 21,-3-1 0,3-3 816,1 4-172,0-6-61,0 8 83,0-8-283,0 3-3289,0-5 2570,5 0 0,1-5 0,6-2 0</inkml:trace>
  <inkml:trace contextRef="#ctx0" brushRef="#br0" timeOffset="17">8337 6339 8248,'0'-12'155,"0"1"0,1 1 555,3 2-144,-2-2-239,3 9 1,-5-6 174,0 3-96,0 3-219,0-4 0,3 6-130,1 3 0,1-1-13,-1 4 0,-3 1 14,3 3 1,-3 2 18,-1 2 0,2-1 82,2 5 1,-3 4-58,3 4 1,-3-1 13,-1-3 0,0 0-52,0 0 1,0-2 8,0-1 0,0 0-2,0-5 0,0 0 202,0-3-53,0-1-9,0 1 20,0-6 104,0-1-115,0-5 47,0-5 1,0 2-207,0-4 0,0-1-148,0-3 0,0-1-163,0 1 1,4-2 95,0-2 1,-1 2-170,-3-2 1,4-1 78,0 0 1,4-3-21,-5 4 1,6-4 17,-1 4 1,2-6 22,1 2 0,2 2 123,2-2 1,-2 5 3,2-2 1,2 4 147,-2 0 1,1 2-100,0 3 1,-4-2 289,4 5-231,-4 0 1,0 4 135,-1 0 1,-3 1-97,-1 3 0,0 0 155,0 7 0,2-2-88,-5 6 1,0 3-37,-4 1 0,0 3 11,0 1 1,0 0-26,0-1 0,-1 1-84,-3 0 0,3 0 80,-3 0 1,2-4 5,2 0 0,0-5 33,0 1 263,0-2-151,0-2 35,0 1 46,6-6-93,-5-1-1045,9-5 460,-9 0-2690,4 0 3071,-5 0 0,0 0 0</inkml:trace>
  <inkml:trace contextRef="#ctx0" brushRef="#br0" timeOffset="18">8314 6853 8186,'-6'0'1172,"1"0"360,5 0-1042,0-6-225,0 5 0,5-4 52,3 5 1,2 0 52,1 0 0,6 0-80,2 0 1,2 0 119,2 0 1,5 0-173,3 0 1,2-1 6,1-3 0,-1 3-86,-3-3 0,3 3 47,-2 1 0,2-4-116,1 0 1,-1 0 125,-3 4 0,2-4-374,-5 1 0,-1-2-210,-3 1 1,-4 2 44,0-1 1,-5 1-591,2 2 1,-8 0-41,0 0-1872,-5 0 2059,2 0 0,-8 0 766,-5 0 0,-4 11 0,-11 1 0</inkml:trace>
  <inkml:trace contextRef="#ctx0" brushRef="#br0" timeOffset="19">8474 7344 8073,'7'-5'217,"-2"2"244,-5-5 438,5 6-208,-4-8 229,4 3-564,0-4 1,-4 3-86,3 1 1,-4 4-69,-4-1 1,2 3-1,-6 1 1,1 0-156,-5 0 1,-3 1 88,0 3 0,-4 3-89,4 4 1,-4 0 49,3 1 0,-3 3-178,4 0 0,0 2 50,3-2 1,2-2-154,3 2 1,-2 1 25,5 0 0,0-1 9,4-4 1,0 1 53,0-1 1,0 1 44,0-1 1,5 0 37,3 1 1,2-5-35,1 1 0,6-5 177,2 0 0,1 2-96,-1-1 1,3 0 222,-3-4 1,2-4-57,2 0 0,0-4-141,0 0 0,-4-2-226,0-2 0,-5 1 172,1 0 1,-2-1-612,-2 1 1,-1-1 260,-2 1 0,-3-2-826,-5-2 1,0 2 1167,0-2 0,0-3 0,0 0 0</inkml:trace>
  <inkml:trace contextRef="#ctx0" brushRef="#br0" timeOffset="20">8554 7012 8029,'-5'-11'363,"4"0"69,-4-1 0,6 5 1478,3-1-757,-3 5-298,4-2-659,-5 5 1,4 2 32,0 1 1,0 4 35,-4 4 1,3 2-46,1 2 0,0 2-54,-4 2 0,0 2 37,0-2 1,0 4-148,0 4 0,0-3-71,0 2 0,1 2 65,3-1 1,-3 1-15,3-1 0,1-3 85,-1 2 1,1-5 4,-1-2 0,-1-5-22,4 1 1,-4-2 79,0-2-212,-1 0 0,-2 1 139,0-1-1019,5-4 450,-4-2-1570,4-5 899,-5 0-2013,0-5 3142,0 3 0,0-3 0,0 5 0</inkml:trace>
  <inkml:trace contextRef="#ctx0" brushRef="#br0" timeOffset="21">9925 6658 8239,'0'-6'-75,"0"-4"287,0 9 513,0-10-193,0 10 445,0-4-633,0 5 0,0 5-117,0 3 0,0 3 33,0 4 1,4 3-17,-1 5 1,1 1-102,-4 3 0,4-3 82,0 3 0,0-3 25,-4-1 1,3 3-27,1 1 0,0-4-56,-4-4 1,4-4 7,0 4 1,1-5 169,-2 1-244,-1-2 1,4-3-130,-2-2 238,-3 2-1773,4-9-3600,-5 4 3149,0-5 1030,-5 0 983,4-5 0,-9-1 0,3-6 0</inkml:trace>
  <inkml:trace contextRef="#ctx0" brushRef="#br0" timeOffset="22">9890 6898 8239,'0'-6'210,"6"1"1,0 5 274,5 0 0,1 0 27,-1 0 1,6 0-102,2 0 0,2 0 80,2 0 1,1 0-84,3 0 0,-3 0-113,3 0 0,-3 0-122,-1 0 0,-1-1 0,1-3 1,-4 2-449,0-1 1,-5 0 246,2-1 1,-4 3-1113,0-3 1,-5-1-1,1 1-215,-6 1 1,2 3 1354,-8 0 0,-2-6 0,-5 0 0</inkml:trace>
  <inkml:trace contextRef="#ctx0" brushRef="#br0" timeOffset="23">9948 6658 8239,'6'-11'0,"8"5"0,-3 2 0,5-3 513,-1 0 0,3 2 128,4 1 1,2-1-190,3 1 0,-1-4-271,4 5 1,-1-1 84,2 4 0,0-4-198,-4 0 0,0 0 116,-5 4 1,1 0-761,0 0 1,-4 0 386,0 0 0,-5 0-1737,1 0 1926,-2 0 0,-1 5 0,-1 2 0</inkml:trace>
  <inkml:trace contextRef="#ctx0" brushRef="#br0" timeOffset="24">10701 6681 8003,'-6'0'359,"-4"0"1,4 0-5,-6 0 0,4 1 170,1 3 0,-5 3-110,-3 4 0,-1 4-131,0 1 1,3 5-112,-7 2 1,7 0 53,-3 3 0,7-1-189,2-3 1,4 5 93,-1 0 1,3-1-30,1-3 1,5-4 56,3 0 0,2-4-202,1 4 0,5-5 167,-1 2 0,5-5-8,-1-3 1,4 1 57,4-6 1,-3 1-48,3-4 0,-2 0-162,2 0 1,-3-5 113,2-2 0,-2-4-193,-1 0 0,0-2 16,0-2 1,-2 1 80,-1-5 0,-4 0-112,-5-4 0,0 3-69,-4-3 1,-2 3-229,-5-7 0,-5-1 165,-2 1 1,-5 1-221,-3 3 0,-4 4 160,-8 0 1,-1 6-175,-2 2 1,-3 1 82,2 6 1,4 0 73,0 4 1,7 4-178,1 0 0,5 6 514,-2 1 0,4 1 0,0 4 0</inkml:trace>
  <inkml:trace contextRef="#ctx0" brushRef="#br0" timeOffset="25">11170 6761 8050,'-7'-11'0,"3"-1"0,-2 6-36,5-4 36,-4 3 0,5 0 0,0-1 1603,0 6-369,0-3 133,0 5-1178,0 5 1,0 5 28,0 5 1,0 7-59,0 0 1,0 1 70,0 4 1,0 1-137,0-1 0,0 0 62,0 0 0,0-3-294,0 3 1,0-4 43,0-4 0,0 1-208,0-5-606,0 1 687,0-5 1,0-3-766,0-1 418,0-4-2446,0 2 3013,0-15 0,-5 2 0,-2-8 0</inkml:trace>
  <inkml:trace contextRef="#ctx0" brushRef="#br0" timeOffset="26">11067 6704 8050,'0'-11'521,"4"-1"-275,-1 1 1,6-1 191,-1 1 0,6 1-68,1 2 1,4-1 101,-4 5-1,6-3-104,-2 3 1,2 0-51,2 4 0,-1 0-125,-3 0 0,2 2-123,-2 1 1,3 0-116,1 4 1,-5 1 116,-3 4 0,1-1-214,-1 0 0,1 1 127,-5-1 1,-5 1-232,-2-1 0,-2 4 60,-2 1 1,-2 3 49,-2-4 0,-3 5 46,-8-1 0,1 3 48,-5 1 0,0-1 27,-4 1 1,0 0 2,0 0 1,2 0 118,1 0 0,0-4-126,5 0 0,4-5 157,3 1 1,5-2-113,0-2 209,1 0 0,2 1 31,0-1 1,5-4 24,3-4 0,6 0 24,1 1 1,5-3 157,0 3 0,1-3-434,2-1 1,-3 0 128,3 0 1,-5 0-991,8 0 0,-8 0 470,5 0 0,-3 0-2497,3 0 2850,-5 0 0,4 5 0,-5 1 0</inkml:trace>
  <inkml:trace contextRef="#ctx0" brushRef="#br0" timeOffset="27">12255 6693 8178,'0'-12'-583,"0"1"1204,0-1 1,0 5 275,0-1 356,0 6-293,0-3-447,0 5 0,0 6-256,0 5 0,0 2-10,0 6 1,0 1 15,0 7 0,0-2-191,0 6 0,0-5 170,0 5-260,0-6 1,0 4 0,0-3 173,0 0 1,0 1-262,0-4 0,0-4 20,0 0 0,0-5-35,0 1 0,0-2-1141,0-2 614,5 1-467,-4-1 1,4-3-176,-5-1-697,0-4 1986,5 2 0,-4-10 0,4-1 0</inkml:trace>
  <inkml:trace contextRef="#ctx0" brushRef="#br0" timeOffset="28">12494 6704 8275,'0'-11'-10,"0"4"1053,0-3-470,0 9 0,0-3-43,0 8 0,0 2 184,0 6-526,0 4 0,0 2 249,0 5-67,0 0-191,0 4 0,0 0-263,0 7 104,0-7 80,0 11 1,0-14-251,0 3 100,0 2 2,0-10-246,0 8 237,0-15 0,4 5 94,0-6-988,0 1 349,-4-6-214,0 4-201,5-8 383,-4 3 1,6-5-1039,-4 0 1672,-1 0 0,3-5 0,-5-2 0</inkml:trace>
  <inkml:trace contextRef="#ctx0" brushRef="#br0" timeOffset="29">12494 6750 8168,'2'-10'749,"2"2"-256,-3-2-126,4 9 1,0-5 469,3 6-370,2 0 0,2 9-119,4 3 1,-2 6-56,5-3-49,-5 5-206,12-2 0,-7 5 188,8 0 0,2-1-111,2 1 0,0 0 83,0 0 1,0-4-167,-4 0 1,0-5-13,-4 1 0,-2-2 1,-2-2 0,1-3 98,-4-1 0,-1 0-390,-4 0-893,1-1 595,-6-1 200,4-4-1706,-8 4 1488,3-5 0,-10 0-1229,-3 0 1816,3 0 0,-10-5 0,2-1 0</inkml:trace>
  <inkml:trace contextRef="#ctx0" brushRef="#br0" timeOffset="30">12997 6670 7997,'0'-12'566,"0"6"203,0 1 180,0 0-404,0 4-245,0-4 1,0 6-42,0 3 0,0 7-19,0 8 1,0 3-33,0 0 0,0 1 18,0 0 1,-4 5-166,0 3 1,-1-2-19,1 1 0,3-3-74,-3 3 1,3-6 37,1-1 0,0 0 59,0-4 1,0-2-203,0-2 1,0-2 47,0-2 0,1-1-563,3-2 0,-3-2-48,3-2-379,3-3 1,-5 4 1077,6-5 0,-1 0 0,5 0 0</inkml:trace>
  <inkml:trace contextRef="#ctx0" brushRef="#br0" timeOffset="31">13374 6658 8112,'6'-7'245,"-2"-1"138,-3 6-253,-1-3 0,2 5 1522,1 0-1104,-1 0 1,3 5-266,-5 2 1,0 8-25,0 4 0,0 4 0,0 4 0,0-2-31,0 6 0,0-5-109,0 5 0,0-2-147,0 2 59,0-4 41,0-4 1,0 0-72,0 0 1,1-5 77,3-3 0,-3-2-202,3-2 0,-2-3-68,2-1-1151,-3-4-59,5 2-589,-6-5 46,0 0 1944,0-5 0,-6-1 0,0-6 0</inkml:trace>
  <inkml:trace contextRef="#ctx0" brushRef="#br0" timeOffset="32">13157 6647 8094,'6'-11'-946,"4"4"0,-3-2 2028,4 5 0,2-3-377,2 3 1,3-1-107,5 1 0,1 3-175,2-3 1,4-1-240,4 1 0,-1 0 0,-3 4 1,3-3-103,-2-1 1,-3 0-75,-2 4 1,-2 0-349,-1 0 0,-1 0-902,-3 0 1,1 0 23,-5 0 1217,-4 0 0,-1 5 0,-4 1 0</inkml:trace>
  <inkml:trace contextRef="#ctx0" brushRef="#br0" timeOffset="33">13751 6681 8137,'0'-6'1571,"0"1"559,0 5-1566,0 5 0,0 2-252,0 9 0,0-2 33,0 5 0,0 0-90,0 4 1,0-1-81,0 1 1,0 4 79,0 0 1,1 0-211,3 0 0,-3-3-64,3 3 0,-3-7-115,-1-1 0,0-4 91,0 4 0,0-5-241,0 2 4,0-4 291,0 0 13,0-6-67,0-1 1237,0-5-1125,5 0 8,-4-5-75,10 4 0,-5-8 90,5 5 0,1 0-178,-1 4 1,4-1 69,1-3 1,4 3-87,-1-3 0,3 3 90,0 1 1,1-4-62,0 0 1,-1 1-70,-3 3 1,2-4-225,-2 0 1,-2-1-1251,-2 1 1177,3 3 1,-5-8-290,2 5 1,-8-1 186,-3 1 0,-3 2 541,-1-6 0,-10 0 0,-2-3 0</inkml:trace>
  <inkml:trace contextRef="#ctx0" brushRef="#br0" timeOffset="34">13728 6944 8039,'1'-8'478,"3"1"0,2 4-36,6-1 1,-1 2 40,1-2 1,0 3-102,3-3 1,3-1 185,5 1 1,0-5-334,0 2 1,3 0-6,1 0 1,0 3-575,-4-4 0,-4 6 273,0-2 0,-5-1-1030,1 1 1,-4-1-81,-3 1 1181,2 3 0,-9-9 0,4 3 0</inkml:trace>
  <inkml:trace contextRef="#ctx0" brushRef="#br0" timeOffset="35">13637 6681 8071,'6'-5'0,"5"3"537,1-6 1,0 4-58,7-3 1,4 4 61,4-1 0,5-1-198,-2 1 1,3 1-268,1 3 1,1-4-284,-1 0 1,-4 0 225,1 4-20,-11 0 0,7 5 0,-9 2 0</inkml:trace>
  <inkml:trace contextRef="#ctx0" brushRef="#br0" timeOffset="36">14710 6578 8065,'0'-6'-75,"0"0"345,0 2 39,0 3 40,0-4 554,0 0-503,0 3 0,-5-3-104,-3 5 1,-3 0-191,-4 0 127,2 5-78,-9 2 1,1 5 0,-7 2 203,-1 1-217,3 6 0,-7-3 135,3 4-47,2 1-70,-5 5 1,9-4-143,-3 3 1,4-3-82,4-1 0,3-4 62,5 0 0,4 0 0,3 4-58,3 0 16,1-1 1,1 1-127,3 0 139,3 0 1,9-5-1,3-2 103,3 1 0,2-5-56,2 4 1,0-7 87,4-2 0,-3-4 0,2 1 189,-1-3-159,4-1 1,-7-1-35,6-3-132,-6-3 0,3 0 132,-5-1-270,-1 1 1,0-5 4,-3 1 211,3-1-233,-10 1 0,4-2-45,-9-2 171,3 2 1,-8-3-31,1 4 1,-1 1 101,-2-1-63,-5 6-58,-2-4 48,-4 4 65,-6-1 0,3 2-86,-5 5 142,0 0 0,-2 0-123,2 0 57,-3 0-173,9 0 1,-7 0 26,5 0 111,-5 0-603,7 5 1,-4-2 25,6 4-226,5-4 481,1 2 1,1-4-259,0 3 621,0-3 0,9 10 0,2-5 0</inkml:trace>
  <inkml:trace contextRef="#ctx0" brushRef="#br0" timeOffset="37">15030 6658 8051,'0'-17'0,"0"1"333,-5 4-132,4 0 0,-5 5-20,6-1 915,0 5-208,0-7-216,0 9 113,0-4-73,0 5-480,0 5-167,0 1 0,0 11 190,0 2-23,0-3-362,0 6 181,-5-4 61,4 10 1,-4-4-276,5 2 1,0-1-170,0-3 1,0 1 240,0 0 0,0 0 0,0 0-103,0 0 22,0-6 179,5 5-21,-4-9 1,8 3 58,-5-4 1,5-5 276,-1 1-165,-3-1-161,5 0 0,-4-1 228,6-2 0,3-3-183,0 3 0,5-3 32,-1-1 0,-1-1-584,1-3 259,0 3 137,4-4 1,0 1 160,0 0-1390,-6-5 599,5 3-428,-9-5 696,3-1 1,-8 5-246,-1-1 722,-4 0 0,2-3 0,-5-1 0</inkml:trace>
  <inkml:trace contextRef="#ctx0" brushRef="#br0" timeOffset="38">14938 6818 8202,'12'-6'661,"-2"0"-366,-2 2 0,6 2 288,-3-1 0,4-2-101,1 1 0,1-1-207,6 1 0,0 3-198,0-3 0,0 1 124,-1-1 0,3 3-709,1-3 1,-2-1 362,3 2 0,-8-1-2026,-4 4 1168,3-5 1003,-5 3 0,-2-8 0,-6 4 0</inkml:trace>
  <inkml:trace contextRef="#ctx0" brushRef="#br0" timeOffset="39">14984 6533 8022,'7'-5'492,"3"0"-289,-3-3 1,9-1 0,3 4 540,2-1-248,7-2-275,1 2 0,5-4 184,1 2 0,-5 3 160,1 1-413,-1 3 1,3 1-1,-1 0 257,-2 0-180,-9 0-57,10 0 0,-15 1-35,6 3-54,-6-3 0,0 9 289,-4-2-385,-1-3 0,-1 5-127,-2-2 163,2-3-14,-9 5 150,9-4-177,-8 6 0,6 4 93,-4 3-51,0 3 0,0 2 5,0 3 51,-1-3 12,-3 9-240,0-9 229,0 9-4,0-9-324,0 9 173,0-9 0,0 3 9,0-8 0,0 1 1,0-5 76,0-1 0,4-1-3,0-2 1,0 1-153,-4-1-222,0-5-93,5 5 123,-4-10-744,4 4 716,-5-5 0,0-5-1220,0-3 788,0 3 409,0-5 1,0 4 0,0-6 385,0 1 0,0-6 0,0 0 0</inkml:trace>
  <inkml:trace contextRef="#ctx0" brushRef="#br0" timeOffset="40">15510 6613 8022,'0'-18'0,"5"1"358,2 6 0,7 0-58,1-1 0,6 2 183,-2 2 1,-1 2-88,1 2 0,-2 3-42,2-3 0,5 3 249,-5 1-382,6 0 0,-8 0 0,6 1-67,0 3 0,0-1 24,0 4 1,-5 1-178,-3 3 0,-3 2 97,0 2 1,-6-1-261,-2 5 1,-3 0 139,-1 4 0,-5 0-130,-2 0 1,-10 3-65,-6 1 0,0 1-18,-3-2 1,-2-1 55,1 1 0,-5-2 89,2-1 0,6 0 182,1 0 1,8-4-96,0 0 0,2-5 376,1 1-121,6 3 1,1-5 67,5 2 0,5-4 23,3-3 0,7 1-69,4-5 1,3 3 61,0-3 0,1 0-13,0-4 1,0 0-422,0 0 0,3 0 113,1 0 1,0 0-768,-4 0 1,-4 0 423,0 0 0,-5 0-2458,1 0 2785,-2 0 0,-2 0 0,0 0 0</inkml:trace>
  <inkml:trace contextRef="#ctx0" brushRef="#br0" timeOffset="41">16652 6715 8062,'0'-11'1241,"5"0"-427,-4-1 230,4 6-289,-5-4-586,5 8 1,-4-1 77,3 6 1,1 4 209,-1 4-302,0 1 0,0 4 1,-1 3-35,0 3 0,2 1-56,-1-1 1,1 1 72,-1 0 0,-2 0-233,6 0 1,-6-4 65,2 0 1,1-5-140,-1 1 188,0-2 1,-3-3-52,3-3 118,-3-1 393,4-6-279,-5 0 0,0-6-123,0-1 1,0-3-109,0-2 1,0 1 95,0-1 0,2-4-183,1-3 1,3 1 121,1-1 1,5 0-226,-1-4 1,0 0 50,5 1 0,1-1-95,2 0 0,-2 5 89,-2 3 1,2 0 151,-2 3 0,0 0 56,-3 8 1,-1 0-130,0 4 1,1 0 229,-1 0 0,-3 5-55,-1 3 1,1 6 114,4 1 0,-5 5-85,1-1 1,-6 3 41,2 1 1,1 3-80,-1 1 1,0 1-126,-4-2 0,1-3 19,3 0 0,-3-1 76,3-7 0,1 0-453,-1-3 0,0-1 170,-4 0 0,3-3-731,1 0 1,0-5-142,-4 5 1113,0-5 0,5 7 0,1-4 0</inkml:trace>
  <inkml:trace contextRef="#ctx0" brushRef="#br0" timeOffset="42">17337 7047 7945,'0'-7'1259,"0"2"204,0 5-1002,0 5 1,0 2-92,0 4 1,0 4-122,0 1 0,0 4-195,0-1 0,0 1 111,0-1 1,0 3-140,0-3 0,0-1-881,0 1 0,0-5 523,0 1 0,0-2-2114,0-2 2446,0 0 0,-5 1 0,-2-1 0</inkml:trace>
  <inkml:trace contextRef="#ctx0" brushRef="#br0" timeOffset="43">18045 6795 8143,'0'-6'324,"0"-4"1,0 7 283,0-4-111,-5-1 0,2 1 421,-4-1-589,-1 5 0,-5-5-21,-2 4 0,1 0-68,-5 4 1,4 1 93,-4 3 0,0 2-78,-4 6 0,-2-1-118,2 1 0,-3 0 118,7 3 0,3-2-292,1 2 0,3 2-85,5-2 1,-2 4-49,5-4 0,0 1 117,4-5 0,5 0-99,3 1 0,6-2-5,1-2 1,5-3 71,-1-5 1,3 0 129,1 0 0,3-2-80,1-1 1,0-5 159,-4-7 1,-4 2-113,0-2 0,-5-3 8,1-1 0,-4-1-15,-3 1 0,1-7-8,-5 4 1,-1-5-40,-3 0 1,0-2 41,0-5 1,0-4-149,0 0 0,-1-2 63,-3 2 0,2 1 20,-6-4 1,6 8 68,-2-2 1,1 12 141,-1 1 1,3 5-9,-3-2 1,-1 9-131,2-1 294,-1 2-203,4 2-181,0 2 1,4 10 90,-1 3 1,5 7-18,-4 4 0,3 4 34,-3 4 1,5 2-6,-1 5 1,-2-2 110,2 2 0,-5-2-113,5 6 1,-4-3 176,3 0 0,-4-5-93,1 1 0,-3-2 14,-1 1 1,0-2-19,0-5 1,0-1-154,0-3 1,0 1-67,0-5 0,0 0-601,0-3-298,0-1 92,0 1 0,0-5-1972,0 1 2897,0-6 0,5 9 0,1-5 0</inkml:trace>
  <inkml:trace contextRef="#ctx0" brushRef="#br0" timeOffset="44">18433 6624 8053,'-11'0'147,"3"-4"316,1 0 167,4 1-325,-2 3 1,6 0-29,3 0 0,2 0 115,6 0 0,-1-4-78,1 0 0,4-4 28,3 5 0,3-2-111,1 1 1,3 2 45,1-1 0,0-2-46,-5 1 1,1-1-114,0 1 0,-4 3-77,0-3 1,-1 1-325,1 0 1,-3 1-1584,-4-2 1014,-1 3-1787,1 1 1411,-6 0 1228,-1 5 0,-10 2 0,-1 4 0</inkml:trace>
  <inkml:trace contextRef="#ctx0" brushRef="#br0" timeOffset="45">18456 6761 8023,'-6'0'925,"1"0"-88,5 0 1,5 0-355,2 0 0,5 0-119,3 0 0,3 0 52,5 0 0,1 0-73,2 0 0,1 0-141,7 0 0,-6 0-331,6 0 0,-7-4 207,0 1 1,-3-3-863,-1 3 1,-2 1 439,-2-1 0,2 0-2157,-6-1 1262,0 3 1239,-9-4 0,5 0 0,-5-2 0</inkml:trace>
  <inkml:trace contextRef="#ctx0" brushRef="#br0" timeOffset="46">18787 6339 8159,'0'-12'311,"4"5"591,0-1-435,0 5-111,-4-2 296,0 5 1,0 5-181,0 3 1,-5 7-88,-3 4 0,2 4-143,-2 4 1,-1 2-115,-6 5 0,2 2 45,-2 2 1,-1-3-142,0 3 1,0 2-156,1-2 0,2-4 105,-2-3 0,2-6-104,2 2 44,-1-3 0,5-5 53,-1 0-529,5-5 1,-3 2-1173,2-4 874,3-6 361,-4 4 167,5-9 1,0 6-1271,0-3 1594,0-3 0,5 4 0,1-5 0</inkml:trace>
  <inkml:trace contextRef="#ctx0" brushRef="#br0" timeOffset="47">19153 6670 8047,'5'-12'8,"-4"6"0,4 0 1085,-5 2-646,0 3 0,-1-3 42,-3 8 0,-1 2-117,-3 5 1,-2 2-105,3 2 1,-2 3-176,1 5 0,3 0 138,5 0 0,0 1-178,0 2 1,1-2 108,3 3 1,4-7-55,7-1 0,-1-5 99,5 2 1,-4-4 138,4 0 1,2-6-111,5-2 0,0-3-28,4-1 1,1 0-146,3 0 0,0-5 142,0-3 0,-1-2-196,-2-1 1,0-6 131,-4-2-87,-5 3 1,-2-6-114,-5 3 0,3-6-124,-7-2 0,2-2 0,-9 0 132,-2-5 0,0 1-357,-2 2 1,-10 2 81,-6-2 1,-9 5 106,-5 7 0,-10 2-189,-6 6 1,0 5 92,-8 2 1,3 8-1654,2 3 1452,5 8 174,9 3 0,6 10-2160,2 3 2502,8 2 0,4 3 0,8 1 0,3 0 0,3 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8.89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20181 15315 8103,'0'-6'0,"0"1"3515,0 5-3289,0 5 0,0-2-93,0 4 0,0 1-10,0 3 0,0 1-26,0-1 0,0 4-8,0 1 1,0 3-45,0-4 0,3 4 80,1-4 0,0 5-48,-4-1 0,4 3 63,0 1 1,0-4-159,-4 0 0,0-4 72,0 4 0,1-5-99,3 1 1,-3-2 88,3-2-222,-3 1 182,-1-1 1,1-4-229,3-4-316,-3-1 159,4-2-3838,-5 0 2493,-5 0 1726,-1 0 0,-5 0 0,-1 0 0</inkml:trace>
  <inkml:trace contextRef="#ctx0" brushRef="#br0" timeOffset="1">19941 15235 8119,'0'-7'0,"0"-1"1230,0 6-317,0-8-421,0 8 1,1-7-123,3 6 1,-2-1-210,6 4 0,0 0 92,3 0 1,4 0-66,1 0 1,8 0 33,-2 0 0,9 0 15,-1 0 0,7 0-174,1 0 1,5 0 78,-1 0 0,-1-4-266,1 0 1,-7-3 104,0 3 1,-2-4-130,-7 4 1,1-3 34,-4 3 0,-4-4 2,0 4 0,-9 1 43,1 3-8,-2-5 72,-2 3 11,-2-3 49,-5 5 0,0 1-46,0 3 0,0-1 169,0 4-173,0 1 1,-4 7-2,0 1 1,0 0 30,4-1 0,0 2 1,0 2 1,0 6 117,0-2 1,2 4-79,1-1 0,-1-2 37,1 3 1,-1-3-64,-2-1 1,3 0 134,1 0 1,0-2-55,-4-2 1,1 2 130,3-6 0,-3 1-151,3 0 1,-2-4-43,-2 3 1,1-6-22,3-1 1,-3-4 20,3 3-671,-3-4 265,-1 2-1340,0-5 1,0-5-1,0-1 1</inkml:trace>
  <inkml:trace contextRef="#ctx0" brushRef="#br0" timeOffset="2">21026 15190 8119,'0'-18'1472,"0"1"-625,0 6 264,0 5-527,0 1 1,0 7-195,0 6 0,0 2-170,0 13 0,-1-2 11,-3 10 1,1-1-30,-4 5 0,4 3-40,-1 0 0,-1-2-86,1-5 1,1 2-111,3-3 1,0-2 39,0-1 1,0-4-85,0-4 1,0 1 6,0-5 1,0 1-193,0-5 0,1 0-401,3 1-412,-3-6 428,9 4-250,-4-8-831,1 3 1171,-2-5 0,-5-2-123,0-1 0,-5 0-93,-3-5 774,3 1 0,-10-5 0,2 1 0</inkml:trace>
  <inkml:trace contextRef="#ctx0" brushRef="#br0" timeOffset="3">20695 15578 8119,'0'-11'1495,"0"-1"-1068,0 1 1,5 1-132,2 2 1,5-1 125,3 5 1,3-3-128,5 3 0,-1-4-232,1 4 0,1-4 9,3 0 0,-3 3-273,3 1 0,-3-1-160,-1 1 0,0 0-524,-1 4 1,-3-3 81,0-1 0,-3 0 61,3 4 742,-10 0 0,6 5 0,-9 1 0</inkml:trace>
  <inkml:trace contextRef="#ctx0" brushRef="#br0" timeOffset="4">21368 15247 8119,'-1'-6'165,"-3"2"193,3-3 241,-4 6-92,5-4-233,0 5 0,-1 5-36,-3 3 1,1 6-70,-4 1 1,3 5 8,-4-1 0,2 7 0,-2 0 1,-2 5-17,3-5 0,-2 5-246,1-5 0,-1 5-83,5-4 0,-3-2 111,3-6 0,0 1-199,4-4 196,-5-1-771,4-4 183,-4 1-115,5-6 299,0-1 0,1-5-232,3 0 1,-3-1 343,3-3 1,-3-2 350,-1-6 0,5 1 0,2-1 0</inkml:trace>
  <inkml:trace contextRef="#ctx0" brushRef="#br0" timeOffset="5">21346 15213 8119,'0'-17'-231,"-4"4"154,0-2 1670,0 2-388,4 2-645,0 5 1,1 1-219,3 5 1,-1 5-95,4 2 1,1 9-131,3 3 1,1 2 109,-1 2 0,5 4-125,-1-1 0,4 6 90,-4-2 0,1 3-309,0 2 0,-4-6-7,4-2 1,-4 0-106,0 0 0,-1 0 174,1-4 1,0-2 38,4-2 0,-4 2-139,3-6 1,-2 0 72,-1-4 1,-5 0-140,1-4 0,-4 2-128,3-5-588,-4 0 86,2 1 329,-5-4 1,-5 0-41,-3-5 0,-3-4-493,-5 0 1054,4 3 0,-15-10 0,3 2 0</inkml:trace>
  <inkml:trace contextRef="#ctx0" brushRef="#br0" timeOffset="6">21266 15589 8118,'0'-11'652,"5"0"0,5 0-264,5 4 0,0 1-91,-3 2 0,4 2 72,3-1 1,3-2-378,1 1 1,0-4 104,-1 4 0,5-1-100,0 1 1,1 3-205,-2-3 0,-2-1-329,3 1 1,-3 1 67,-1 3 1,-4 0-334,0 0 1,-1-4 310,1 0 0,-1-1-306,-3 1 796,-2 3 0,8-9 0,-3 3 0</inkml:trace>
  <inkml:trace contextRef="#ctx0" brushRef="#br0" timeOffset="7">21928 15258 8118,'-6'-6'0,"-1"-4"0,4 2 429,1-2-251,-3 4 1,5-4 474,0 2 30,0 3-6,0-5-225,0 8 0,1-3-359,3 5 1,-2 3 92,1 4 0,-1 2-120,-2 10 0,0 0 144,0 4 1,0 4-246,0 0 1,0 4-27,0 0 0,-2-2 44,-1 1 1,1-4-79,-2 0 0,3-3-54,1-4 0,0 2 47,0-6 0,0-4 130,0-3-383,0-1 72,5 0-565,-3-2-3,3-5-1192,-5 0 1068,0-5 232,0-2 743,-5-4 0,-2-5 0,-4-2 0</inkml:trace>
  <inkml:trace contextRef="#ctx0" brushRef="#br0" timeOffset="8">21631 15133 8107,'12'-5'0,"0"3"274,3-2 0,3 2 446,5-2 0,5 3-55,2-3 1,5-1-222,3 1 1,-3-3 75,3 3 1,2-5-64,-2 1 0,0 2-246,-4-2 1,4 1-86,0-5 1,-3 2-138,-5 3 1,-5-4-146,2 4 0,-4-2-380,-4 1 0,-3 2-1160,-4 2 1696,-6 3 0,-1 1 0,-5 6 0</inkml:trace>
  <inkml:trace contextRef="#ctx0" brushRef="#br0" timeOffset="9">7812 17029 8069,'0'-12'0,"1"2"164,3 2 88,-3-2 0,8 4-9,-5-6 0,1 5 408,-1-1 277,-3 6-648,4-3-23,-5 5 0,1 1-141,3 3 0,-3-2 61,3 6 1,-2 1-108,-2 6 0,0-1 84,0 5 1,1 1-126,3 7 1,-3-3 95,3 3 0,-3 2-9,-1 1 1,0 2-150,0-2 0,0 2 100,0-5 0,4 2 0,0-6 0,-1 2 32,-3-6 0,4-2-159,0-2-6,5-2 1,-7-3-371,6-3 174,-5-1-223,7-1-1187,-9-4 695,4 4 368,-5-5 609,0-5 0,0-1 0,0-6 0</inkml:trace>
  <inkml:trace contextRef="#ctx0" brushRef="#br0" timeOffset="10">8257 16926 8051,'-5'-12'-539,"4"6"967,-4-4 922,5 9-906,0-5 0,0 8-160,0 2 0,0 3-168,0 8 0,0 3 106,0 5 0,4 5-96,-1 2 1,1 3 92,-4 2 0,0 3-166,0 0 0,0 0 6,0-4 0,0-1 28,0-2 1,0 0 18,0-4 1,0-2 5,0-6 1,0 2-239,0-6 143,0 0-478,5-3 0,-2-2-242,5-3-194,-6-2-115,3-5 119,0 0 1,-4-1 892,3-3 0,-8-2 0,-2-5 0</inkml:trace>
  <inkml:trace contextRef="#ctx0" brushRef="#br0" timeOffset="11">7903 17383 8179,'0'-7'525,"0"-3"1,2 8-59,1-6-219,4 5 1,8-6 71,0 6 1,5-2 105,-1 1 0,4 1-311,4-4 1,1 3 95,2-4 1,3 4-283,-2-3 0,-2 0-227,1 0 1,-4 0-299,0 4 1,-3 1 229,-4-1 1,2 1 365,-6 2 0,0 0 0,-4 0 0</inkml:trace>
  <inkml:trace contextRef="#ctx0" brushRef="#br0" timeOffset="12">8634 16937 8093,'0'-6'198,"0"-4"355,0 8-81,0-3-219,0 5 1,0 5-32,0 3 1,0 7-101,0 4 0,0 3 75,0 1 0,0 5 59,0 2 1,-4 3-176,1 1 1,-5 1 33,4-1 1,-5-1-171,2-3 1,0 2 147,0-5 1,0-1-139,0-3 1,0-1-129,4-3 1,0-4 84,-5-7 1,6 2-1214,-2-3 628,3-2-446,1 1 561,0-6 1,4-2 557,-1-2 0,11-7 0,-1-7 0</inkml:trace>
  <inkml:trace contextRef="#ctx0" brushRef="#br0" timeOffset="13">8646 16994 8149,'-5'-11'0,"3"3"301,-2 1 1,3 3 181,1-4-112,0 6 1,1-3-153,3 5 1,-1 0-30,4 0 0,1 5-58,3 2 1,1 5-154,-1 3 1,1 3 7,-1 5 1,1 1 138,-1 2 0,0 0-146,1 4 0,0-5 54,4 2 0,-4-3-14,4-1 1,-4-4 6,0 0 0,3-5 0,0 1 0,0-1-72,-3 2 1,-1-6-207,1 5 1,-1-9 223,1 6 1,-5-5 64,1 1 1,-4-2-727,3-2 256,-4-3-588,2 4 484,-5-5 0,-5 0-632,-3 0 1168,-2 0 0,-7-5 0,0-1 0</inkml:trace>
  <inkml:trace contextRef="#ctx0" brushRef="#br0" timeOffset="14">8531 17360 8181,'0'-7'1509,"4"1"-1231,0 2 0,9 3-38,-2-3 1,8 3-1,0 1 1,3-1-137,1-3 0,1 3 109,2-3 0,-2-1-395,3 1 1,-3-1 170,-1 1 0,1 3-740,3-3 0,-4 1 132,0 0 619,-1 1 0,-4-3 0,5 5 0</inkml:trace>
  <inkml:trace contextRef="#ctx0" brushRef="#br0" timeOffset="15">9148 16937 8070,'-5'-6'-382,"4"1"524,-4 0 390,5 3 1,1-3-194,3 5 1,-2 5 48,6 3 0,-4 2-296,3 2 1,-3 4 152,4 3 0,-1 3-190,5 1 1,-1 1 141,1 2 1,-1 0-204,0 4 0,1-5-7,-1 2 1,-3-7-9,0-1 0,-1-5 41,5 2 1,-2-4-120,-3 0 1,2-1-137,-5 1 1,4-5 89,-5 1 0,5-4-699,-4 3 300,0-4-816,1 2 691,-4-5 669,4 0 0,-5 0 0</inkml:trace>
  <inkml:trace contextRef="#ctx0" brushRef="#br0" timeOffset="16">9502 16869 8263,'0'-7'149,"0"-3"380,0 9-121,0-9-124,0 8 1,0 0 23,0 10 0,0 0-55,0 11 0,0 0-108,0 4 0,-4 5-36,1 3 1,-6 2-104,1 1 1,-2-1 93,-2-3 1,1 3-153,0-2 0,-1-2 91,1 1 1,-1-4-10,1 1 0,1-7-91,2-1 1,-1-4 76,5 4 0,-1-9-874,2 2-69,1-3-462,-3-3 190,5-1 1199,5-5 0,-3 0 0,3 0 0</inkml:trace>
  <inkml:trace contextRef="#ctx0" brushRef="#br0" timeOffset="17">9731 16983 8126,'-7'-12'-752,"-3"1"1702,9 0-42,-4-1-514,5 6 0,1-3 18,3 5-191,-3 0 0,5 6-15,-2 1 0,-2 0-19,1 5 0,2-1 41,-1 5 1,0 3 11,-4 0 1,1 5-160,3-1 0,-3 4 89,3 4 0,-4-3-202,-4 3 0,2 1 18,-6-2 0,6 5 56,-2-5 0,-1 1-15,1-4 0,-1-2-149,1-2 0,3 2-21,-3-6 0,3 0 103,1-3 0,0-5-103,0 1 143,0-6 278,0 3 153,0-5-333,0-5 0,0 3-110,0-6 0,1 4 71,3-3 0,1 3-229,3-4 1,2 5 72,-3-5 1,5 5-107,3 0 0,-2 1 1,2 2 0,1-4 109,0 1 0,3-2-8,-4 1 1,5 3-11,-1-3 0,3-1 43,1 1 1,-2-4-19,-2 4 1,1-1-37,-4 2 0,-1 0-6,-4-5 0,1 6-108,-1-2 1,-3 3-250,-1 1-524,-4-5 634,2 3 0,-6-3-444,-3 5 819,3 0 0,-15-5 0,4-1 0</inkml:trace>
  <inkml:trace contextRef="#ctx0" brushRef="#br0" timeOffset="18">9719 17177 8153,'-6'-6'-346,"1"-5"0,5 9 775,0-6 270,0 6 1,5-7-146,2 5 1,4-1-174,0 1 0,2 3-137,2-3 0,-1 3 28,5 1 1,-4 0-171,4 0 1,0 0 59,4 0 0,-1 0-89,-3 0 0,1 0-68,-5 0 1,4-1-254,-4-3 0,1 3-428,-5-3 1,1 2 36,-1 2-413,0 0 375,-4 0 677,-2 0 0,-5 0 0,0 0 0</inkml:trace>
  <inkml:trace contextRef="#ctx0" brushRef="#br0" timeOffset="19">9742 16903 8198,'0'-13'0,"0"-2"0,1 12 511,3-4 1,2 3-64,6-4 1,1 5 0,2-5 1,3 4-13,4-3 1,1 0-13,0 0 1,4 0-309,-1 3 1,5 3-178,-5-3 1,1 3-749,-4 1 0,0 0 319,0 0 489,-1 0 0,1 0 0,0 0 0</inkml:trace>
  <inkml:trace contextRef="#ctx0" brushRef="#br0" timeOffset="20">10953 16857 8252,'0'-6'0,"-5"-4"632,3 8 47,-3-8-148,5 9-145,0-4-162,5 15 0,-2-1-102,4 10 0,-4 1 110,1 7 1,1-2-40,-1 6 1,-1-1 31,-3 5 0,0 3-148,0 0 1,2 0 79,2-4 1,-3-4-155,3 1 1,-2-7 92,2-1 0,-2-4-126,6-4 0,-4-6-428,4 2 0,-6-6 0,2 3-428,2-5 644,-5 2 0,5-7-649,-6-1 1,0 0-65,0-5 955,0 1 0,0-10 0,0 0 0</inkml:trace>
  <inkml:trace contextRef="#ctx0" brushRef="#br0" timeOffset="21">10975 16960 8252,'0'-11'-491,"0"-1"343,0 1 1,0 3 936,0 0 0,0 5-216,0-5 1,6 6-102,1-2 0,3 4-214,2 4 0,0 2-57,4 5 1,-2 2-2,5 2 0,0-1-135,4 5 1,-1 0-34,1 4 0,4 2 140,-1-2 1,1 5-206,-4-9 0,0 5 24,0-5 1,-4-2-31,0-2 1,-2 0 87,3-3 0,-3 2-8,-1-7 0,-4 0-18,3 0 1,-6-4-133,-1 1 1,-4 1-863,3-1 408,-4-1-1257,2-3 157,-5 0 1663,-5 0 0,-7 0 0,-5 0 0</inkml:trace>
  <inkml:trace contextRef="#ctx0" brushRef="#br0" timeOffset="22">11478 16823 8213,'-5'-11'1410,"4"-1"-893,-4 6-244,5 1 1,1 6-31,3 3 0,-3 3-196,3 9 0,-3 1 164,-1 6 1,4 5-167,0 3 1,-1 2 111,-3 1 0,0 4-120,0 0 0,-3 1-62,-1-1 0,-1-6 9,1 2 1,3-7 70,-3 0 1,3-7-271,1-1-117,0-5 0,0 2 2,0-4-599,0-6 333,0-1 1,1-5-1103,3 0 1698,-3 0 0,9-5 0,-4-1 0</inkml:trace>
  <inkml:trace contextRef="#ctx0" brushRef="#br0" timeOffset="23">11741 16914 8132,'0'-11'0,"0"5"232,0-5 176,0 10 0,-2-4 319,-1 5-416,1 0 0,-7 6-215,6 6 1,-5 0 75,4 8 0,-5 0 77,2 6 1,2 0-66,1 4 1,-1-3-112,1 3 1,0-3-61,4 4 0,1-10-113,3 2 1,-1-4-64,4 0 0,1-2 109,3-6 0,5-3-74,-1-1 1,1-4 32,0 0 0,1-1-50,6-2 0,0 0 27,0 0 0,0-5 44,0-3 0,-1-2 1,1-1 0,0-2 5,0-2 1,-4 1 108,0-5 0,-5 0-87,1-4 0,-2 0 240,-2 0 0,-4-6-80,-4-5 0,-1 3-56,-2-3 0,-2 2-41,-1-2 1,-5 2-1,-7 6 0,-4 1-2,-8 14 1,-3-2-8,-8 9 0,2 2-464,-2 6 0,4 2 189,3 6 0,8 3-747,8 0 1014,2 5 0,2-2 0,0 5 0</inkml:trace>
  <inkml:trace contextRef="#ctx0" brushRef="#br0" timeOffset="24">12963 16823 8295,'-7'-5'0,"-2"2"91,6-4 0,-2 4 204,1-1 1,1-1-33,-4 1 1,3 1 39,-4 3 0,1 0 126,-5 0 0,5 0-242,-1 0 0,0 1-139,-3 3 1,-2 6 46,-2 5 1,2 2 78,-2-2 0,2 4-146,2 8 0,3-2 44,1 5 1,0 1 14,0 3 1,2-3-62,5-1 1,0-1-106,0 2 1,1-3-30,3-6 0,6 1 117,5 0 1,2-5-87,-2-3 1,-1-4 49,5-3 1,0-2 1,4-2 1,-2-2 28,-2 1 1,5-3 4,-5-3 0,6 0-7,-6-5 0,2 5 7,2-5 1,-4 0-33,0-3 1,-4 0 33,4-1 1,-6 1 42,-2-1 0,0 1-43,-8-1 0,1 5 430,-4-1-103,0 1 177,0 0-497,0-3 48,0 9 1,0 5-219,0 7 1,0 3 85,0-3 1,4 1 46,0-1 1,5 1-73,-2-1 0,4-1-2,0-2 1,5 2 4,3-2 1,-1-3 20,1-2 0,0-1 6,4-2 0,1 0 10,3 0 1,-3-2-21,3-1 1,1 0-68,-2-4 1,1-1 81,-4-3 0,0-2 71,-1-2 1,0 1-12,-3-5 0,-2 0 141,-6-4 1,-3 0-117,-1 0 0,-4-4 133,1 1 0,-6-6-101,-5 2 1,-6 2-16,-10 1 1,-2 4 49,-6 4 1,-4 4-39,-11 7 1,-3 3-327,-1 5 1,-2 7 140,6 4 1,-1 2-92,9 6 0,4 0-103,4 4 0,5 3-314,3 1 0,5 0-1209,10-5 1844,1 6 0,6-4 0,0 3 0,0-3 0</inkml:trace>
  <inkml:trace contextRef="#ctx0" brushRef="#br0" timeOffset="25">13762 16834 8307,'0'-6'0,"0"-4"696,0 9-363,0-4 0,0 3 383,0-2-523,5 3 0,-4-3 77,3 8 0,-1 3-33,1 4 1,-3 4-180,3 0 0,-2 10 165,2-3 0,-3 8-275,3-4 1,-1 6 100,0-2 1,-1 0-243,2 0 0,1-5-79,-2 2 1,1-4-185,-4-4 1,4 1-44,0-5-268,0 1-347,-4-5 306,0-5 204,0 0 0,-2-6 604,-1 0 0,-4 0 0,-4 0 0</inkml:trace>
  <inkml:trace contextRef="#ctx0" brushRef="#br0" timeOffset="26">13819 16834 8307,'0'-6'800,"0"-4"-527,0 4 0,0-2 338,0 0-51,0 6 1,0-2-122,0 8 0,4-2-286,0 6 1,5 3-44,-2 5 0,4 0-107,0-1 1,0 2 85,1 2 1,3 1-206,0-5 0,0 1 5,-3-5 1,1-1 17,2-2 0,-3 1-146,4-6 1,-5 3 65,-3-3 0,2-1-23,-2 1 0,-2-1 47,1-2 0,-3-4-87,4 0 229,-6-5 1,9 3 4,-4-6 1,0 0-65,0-4 1,1 3 6,3-7 0,-3 5 260,-1-4 1,1 1-60,3-1 0,1 3 88,-1 5 0,-4-1 159,-4 1-104,4 4 1,-5-2-24,6 6-163,-6-1 0,4 9-35,-6 3 1,0 3 48,0 4 1,0 0-128,0 8 0,0-2 109,0 5 0,0 3-82,0 2 1,0-2 5,0 1 0,0-3-106,0 4 1,0-6 69,0 2 1,3-1-13,1-3 0,1 1-114,-1-9 0,-1 4 77,4-3 1,-3-2-315,4-7 1,-5 2 110,5-5 0,-5 1-680,0-1-582,4-3 1531,-6 4 0,4-5 0,-5 0 0</inkml:trace>
  <inkml:trace contextRef="#ctx0" brushRef="#br0" timeOffset="27">14447 16857 8175,'0'-6'0,"0"0"-28,0 2 243,0 2 417,0-8 26,0 9-9,0-4-435,0 5 0,4 1 30,0 3 1,0 4-5,-4 7 0,0 0 0,0 8 0,0-2-99,0 10 0,0-1 103,0 5 0,0-1-300,0 0 0,0 0 77,0 1 0,4-6-93,-1-2 0,3-5-117,-3-3 65,4 3 1,0-9-422,1 2-722,-6-7-770,3-3 915,-5-5 175,0 0 947,-5 0 0,-1-5 0,-5-2 0</inkml:trace>
  <inkml:trace contextRef="#ctx0" brushRef="#br0" timeOffset="28">14459 16926 8175,'0'-17'-566,"0"5"1,0-1 751,0 5 1,1 1 649,3-5 0,-3 5-173,3-1 1,2 5-216,2 0 1,-2 1-335,2 2 0,-1 2 97,5 1 0,-1 4-134,1 4 1,0 4 9,4 1 0,-2 4-125,5-1 0,-4-1 58,4 1 1,-5-5-176,1 1 1,-2-2-46,-2-2 0,1-3 62,-1-1 0,0-4 72,1 1 1,-4-3 56,-1-1 1,-1-1 6,2-3 0,-2-1 15,-2-3 1,-1-2-1,4 2 0,-3-6 9,4-1 1,-4-4 8,3 4 1,0-4-37,0 4 1,3-4 18,-2 3 0,2-3 100,2 4 1,-2 0-69,-3 4 229,3 4-240,-3 2 0,-1 6 3,-2 3 0,1 3 15,-1 4 1,0 5 0,-4 3 1,0 7-12,0 0 1,0 10 7,0-2 1,0-1-17,0-2 1,0-1 5,0 4 1,0-3-51,0-1 1,0-8 5,0 1 1,3-7-5,1 3 1,1-9-37,-1 2 0,-1-5-352,4 1-1053,-4-3 632,7 0-1096,-9-3 1912,9 3 0,-8-5 0,3 0 0</inkml:trace>
  <inkml:trace contextRef="#ctx0" brushRef="#br0" timeOffset="29">15121 16903 8140,'0'-12'0,"0"1"955,0 5-512,0 1 0,-1 6-161,-3 3 1,2 3-66,-6 9 0,4 3-30,-3 7 0,3 0 0,-4 4 1,6-1 22,-2 2 1,3 0-132,1-4 0,0 0 69,0-4 0,5-4-237,2 0 0,3-5-27,2 1 0,-1-8-23,1-3 1,3 1 101,0-1 1,5 0-122,-1-4 1,3-4 70,1 0 1,0-5-109,0 2 0,-1-3 181,1-2 1,-1-4-18,-3-3 1,-1-3 23,-3-1 0,-6 0-28,2 1 0,-6-4 70,3-4 0,-6 4-115,2-4 1,-8 1-107,-3 2 1,-8 2 101,-5 6 0,-5 2-128,-2 6 0,-6 4-211,-1 4 0,4 3 95,-5 3 0,9 4-240,-1 4 1,4 4-24,4 1 591,3 4 0,-1-2 0,0 5 0</inkml:trace>
  <inkml:trace contextRef="#ctx0" brushRef="#br0" timeOffset="30">15578 16766 8226,'0'-18'424,"0"7"-50,0 6 116,0-1 40,0 5-217,0 6 1,0 7-118,0 7 0,0 4 15,0-1 0,0 3 7,0 5 1,1 0-17,3 5 1,-3-2-25,3-3 1,-1 3-219,1-2 0,1-3-151,2-2 0,2-6 135,-5 0 0,5-7-240,-2 3 1,0-5-492,0-3-477,-4 2 185,7-9-643,-9 4 1722,4-5 0,-5-5 0,0-1 0</inkml:trace>
  <inkml:trace contextRef="#ctx0" brushRef="#br0" timeOffset="31">15601 16789 8184,'0'-7'480,"-5"-3"154,4 9-5,-5-4-222,12 5 0,0 1-198,5 3 1,2 6-1,2 5 0,-2 4-43,2-3 0,2 4 94,-2-1 0,5 2-315,-1 2 0,-1 0-40,1 0 1,-1-4-10,1 0 1,1-5 20,-5 1 1,4 0-77,-3-3 1,3 2 82,-4-7 0,0 2-126,-3-1 0,-1-2-141,0-2 0,1-3-154,-1 3 191,-4-3 1,-1-1-620,-2 0 252,-3 0 1,3 0-10,-8 0 682,3 0 0,-9 0 0,3 0 0</inkml:trace>
  <inkml:trace contextRef="#ctx0" brushRef="#br0" timeOffset="32">16035 16663 8154,'0'-18'-467,"-5"7"1217,4 1 1,-6 8-210,3-1 1,3 6-27,-3 5 1,-1 3-173,1 5 1,-3 3-261,3 7 0,0 0 52,4 4 1,-4 1 82,1 3 1,-1-4-41,4 1 1,0-1-129,0 5 1,0-6-344,0-3 0,4-1 151,-1-3 1,2-4-318,-1-3 1,-2-2 216,1-2 0,0 1-1316,1-1 799,-3-4 759,4 3 0,0-4 0,1 6 0</inkml:trace>
  <inkml:trace contextRef="#ctx0" brushRef="#br0" timeOffset="33">16766 16777 8401,'0'-11'0,"0"3"147,0 1 0,1 3 312,3-4 0,-3 4 193,3-3-191,2 4 0,-3-2-295,4 5 1,-3 1 100,4 3 0,-4 4-121,3 7 1,-4 0 136,1 8 1,-2-1-168,2 8 1,-3 4 102,3 4 1,-3 2-220,-1-2 0,4-3 146,0 4 1,4-5-101,-5-4 0,6-2-106,-1-5 0,-2-5 111,2-3 0,-4-2-411,3-2 0,-4-3 184,1-1 0,-2-4-1911,2 1 594,-3-3 792,4-1 0,-5-1 701,0-3 0,-5-2 0,-1-6 0</inkml:trace>
  <inkml:trace contextRef="#ctx0" brushRef="#br0" timeOffset="34">16789 17040 8328,'0'-6'0,"1"-3"246,3 5 0,-2-1 13,6 1 1,-4 3 130,3-3 1,2 3-133,6 1 1,-1 0-34,5 0 1,0 0-4,4 0 0,0 0 32,0 0 1,0 0-290,0 0 0,0-2 102,-1-1 1,-3 1-448,0-1 1,-3 1 194,3 2 1,-7-1-1770,0-3 1043,-1 3 911,-10-4 0,5 5 0,-6 0 0</inkml:trace>
  <inkml:trace contextRef="#ctx0" brushRef="#br0" timeOffset="35">16720 16789 8258,'5'-7'0,"2"-2"0,4 6 481,0-6-146,6 2 0,1 0 309,5-1-322,-1 6 1,9-9-84,-1 4 0,6 2 0,-6 1 1,7-2-31,1-2 1,-1 2-70,-7-2 1,3 4 0,-2-3 1,1 3 63,-2-4 1,-2 4-310,-5-3 1,-4 3-44,0-4 1,-5 6-4,1-2 1,-6 3 92,-1 1-169,-6-5 165,3 3-22,-5-3 131,0 10 0,0 3-38,0 7 0,-1 3 193,-3 5 1,3 4-58,-3-1 1,1 6 52,0-2 0,1 5-124,-1 3 0,-3-3 15,3 3 1,-5 2-134,4-2 1,-1 2 83,1-5 1,3-4-63,-3-8 1,3-4 67,1 0 0,0-9-75,0 2 1,0-7-320,0 2-574,0-4-59,5 2 212,-4-5 0,4-1-550,-5-3 435,0-2 0,0-7 883,0-2 0,0 2 0,0-3 0</inkml:trace>
  <inkml:trace contextRef="#ctx0" brushRef="#br0" timeOffset="36">17428 16732 8258,'-5'-7'493,"4"-3"-273,-4 9 1,1-6 185,0 4-27,0 1-31,4-3 1,0 10 97,0 3 0,5 7-194,3 4 1,2 4 31,2 4 0,-1 2-32,1 5 1,0 2-1,3 2 0,-1-3 32,5 3 0,-3-6-32,3-1 1,-2-5-1,2 5 1,3-7-620,-3-1 0,-2-2 149,-2-6 0,1 1 15,0-5 0,-3 1 122,-5-1 1,2-5-794,-2-2-202,-3 2-623,0-4 1057,-5 3 1,-1-5-917,-3 0 1558,-2 0 0,-11-10 0,-1-3 0</inkml:trace>
  <inkml:trace contextRef="#ctx0" brushRef="#br0" timeOffset="37">17291 17097 8097,'0'-8'-489,"0"1"326,0 4 925,0-2 0,5 4-235,3-3 1,2 3-84,1-3 0,6 3-245,2 1 1,4 0-163,3 0 0,-1 0-22,1 0 0,0 0 159,0 0 1,-2 0-808,3 0 1,-4 0 188,-4 0 444,2 0 0,-8-5 0,4-2 0</inkml:trace>
  <inkml:trace contextRef="#ctx0" brushRef="#br0" timeOffset="38">18113 16697 8258,'6'-6'-478,"-5"-4"0,4 7 1091,-5-4 1,-1 4-108,-3-1 1,1 3-205,-4 1 0,-5 0-34,-3 0 1,-5 5-168,1 3 1,-7 3 135,0 4 0,-5-1 12,5 5 0,-5 0-16,4 4 0,1 4-17,3 0 0,1 0-140,3 0 0,3-2 92,4 6 1,6-6-180,2 2 0,4-3 72,4-1 1,4 0-153,7 0 1,3-2 2,5-2 0,1-2 125,2-6 1,0-1 69,4-2 1,4 1 10,4-5 0,1-1-266,-5-3 1,-4 0 71,1 0 1,-5 0-671,5 0 1,-10 0-679,2 0 485,-8-5 1,1 3 218,-9-6 720,-2 6 0,-5-14 0,0 4 0</inkml:trace>
  <inkml:trace contextRef="#ctx0" brushRef="#br0" timeOffset="39">18388 16732 8282,'0'-7'457,"0"-3"-181,5 9 492,-4-4-488,4 5 0,-1 1 176,0 3 1,-1 3-102,-3 9 1,0 1-122,0 6 1,2 0 5,2 0 0,-3 5 31,3 2 1,-3-1-123,-1 2 0,1-6-168,3 2 0,-3-3-193,3-1 0,-3-1 161,-1-3 1,2-3-174,1-5 1,-1 1-42,1-1-1293,-1-4 80,-2 3-500,0-9 1783,0 4 0,-5-15 1,-2-3-1</inkml:trace>
  <inkml:trace contextRef="#ctx0" brushRef="#br0" timeOffset="40">18228 16732 8365,'5'-11'-295,"2"4"1,4 0 577,0 4 1,-2 0 445,2-5 0,-1 6-255,9-2 1,-3-1-130,3 1 0,0-1-211,4 1 1,1 3 128,2-3 0,0-1-281,4 1 1,-3-1 97,3 2 1,-4 1-184,0-2 1,1 3 26,-4 1 1,2 0 10,-6 0 1,-2 0 18,-2 0 1,-2 0-20,-2 0 194,0 0-82,1 0 135,-6 5 0,-1 2-78,-5 4 1,-9 2 60,-2 2 0,-3-1-78,3 5 1,-5 1 6,1 7 0,0-2-28,4 6 1,-1-2-8,1 1 0,3 3-110,0-2 1,6-3 117,-2-2 1,3-1-97,1-3 0,5 0 0,3-3 1,5-3-22,3-4 0,4-2-4,-1-2 1,6-2-124,2-2 1,5-3 104,-2 3 1,-1-4-128,2-4 0,-4 2-31,3-6 0,-5 0 83,2-3 0,-7-4 220,-1-1 0,-5-4-102,2 1 1,-5-2 169,-3-2 1,0-5-163,-4-3 0,0 2 26,-4-1 1,-1-1-62,-3-3 1,-4 5 38,-7 2 1,-3 4-175,-4 4 1,-6 4 86,-3 7 1,2-1-274,-1 6 1,3-1-54,-4 4 1,7 5-25,2 3 0,4-2-97,6 2 1,2-1 550,3 5 0,-4 4 0,5 2 0</inkml:trace>
  <inkml:trace contextRef="#ctx0" brushRef="#br0" timeOffset="41">19187 16640 8244,'-6'-18'-395,"1"2"974,5 10 1004,0-5-1148,0 10 0,1-3-142,3 8 1,-3 4-145,3 7 1,-3 4-40,-1 8 0,0-2-115,0 6 0,0 3 91,0 4 0,1 1-163,3-1 0,-3-2 66,3 2 1,-3-6-213,-1-2 1,2-5 1,2 2 1,-3-4 100,3-4 0,1-3-385,-1-4 118,-1-1-120,-3-4-261,5-2 206,-3-5 1,3-2-556,-5-1 1117,0 1 0,-5-13 0,-2 2 0</inkml:trace>
  <inkml:trace contextRef="#ctx0" brushRef="#br0" timeOffset="42">19164 16652 8308,'5'-18'0,"-3"1"0,8 6 481,-3 0 0,3 3 9,2 0 0,-1 6-73,1-2 0,-1-1-86,1 1 1,0 0 0,3 4 0,-1 2-296,5 1 0,-3 2 164,3 3 0,-1 2-243,1-2 1,-3 6-50,-5 1 1,3 0-103,-2-3 1,2 3 91,-7 0 1,-2 4-160,-1-4 1,-2 6 121,-2-2 0,-3 2-40,-5 2 1,0 0-42,-11 0 0,-1 0 52,-2-1 0,-1 1 120,0 0 1,-4-1 38,1-3 1,-1 2 156,4-2 0,5-2 142,3-2 63,2-2 1,7-2 121,2 1-204,3-6 0,10 3 42,2-5 0,10 3-11,2-3 1,3 0-219,5-4 1,7 4-2,0-1 1,1 1-164,3-4 1,-5 4-148,1 0 1,-4 0-416,-3-4 1,-4 1-138,-4 3 0,0-3 779,0 3 0,-5-3 0,-2-1 0</inkml:trace>
  <inkml:trace contextRef="#ctx0" brushRef="#br0" timeOffset="43">19964 15944 8145,'-7'-6'-1145,"-3"5"2175,9-4-136,-4 5-421,5-5 45,5 4-6,-4-4-354,9 5 0,-3-2 66,4-1 0,-3 1-5,-1-1 0,1 1-34,3 2 1,5 0-79,-1 0 0,4-1-26,-4-3 1,5 3 93,-1-3 1,3 3-201,1 1 1,5-4 53,2 0 1,3 0-44,1 4 0,1 0 29,-1 0 0,4-3-85,0-1 0,0-1 84,-4 1 1,5 3-4,-1-3 0,1 3 1,-1 1 0,-1 0 33,5 0 1,-2-4-57,2 0 1,6 0 44,-2 4 0,2-1-267,-2-3 1,1 3 224,2-3 0,3-1-9,6 1 0,-1-3 6,0 3 1,-1-1-3,-3 1 0,-4 3 1,-7-3 0,1-1 10,-5 1 1,6 0 123,-3 4 0,4-4-70,1 0 1,-5 1 21,1 3 1,-5-4-26,1 0 1,-2 0 10,-2 4 1,4-4-70,0 1 0,1-1-98,0 4 1,-4 0-118,3 0 1,1-4 66,0 0 1,-6 0-22,-7 4 1,-2 0-88,-1 0 225,-5 0 4,-2 0 648,-4 0-584,-6 0 1,-1-1 160,-5-3 1,-5 3-794,-2-3 0,-4 3 263,0 1 1,-5 0 340,-4 0 0,-1 0 0,-2 0 0</inkml:trace>
  <inkml:trace contextRef="#ctx0" brushRef="#br0" timeOffset="44">7721 17759 9127,'11'0'377,"0"0"0,-2 0-160,3 0 1,-3 0-1,6 0 1,1 0-87,-1 0 0,6 0-9,-2 0 1,1 0 35,-1 0 0,3 0-28,-3 0 1,2 0-169,2 0 0,1 0 125,3 0 1,-5 0-91,4 0 1,-4 0 42,4 0 0,-2 0-3,-1 0 1,1 0-4,3 0 1,-3 0 1,3 0 0,2 0 2,1 0 1,1 0-12,3 0 0,-2 0-21,6 0 0,-1 0 51,1 0 1,-5-3-130,5-1 0,-5 0 70,5 4 1,-4 0-14,-3 0 1,2 0 64,-3 0 0,1 0 0,3 0 1,-6 0 6,6 0 1,-1 0 3,5 0 0,1 0-25,3 0 0,1 0 8,-4 0 0,4 0-42,-1 0 0,1 0 44,-1 0 0,2-4-102,-2 0 1,2 1 37,2 3 1,0-4-15,-1 0 1,-4 0 22,-3 4 0,-1 0-10,1 0 1,-3 0 44,4 0 1,0 0-28,-1 0 1,6 4 26,2 0 0,1 0-223,6-4 1,-3 0 207,3 0 0,-3 0 18,3 0 0,0 0 4,4 0 0,-5 0 11,-2 0 1,-3 0 2,-2 0 1,0 0 129,-3 0 0,1 0-89,-5 0 1,0 0 26,-4 0 1,6 0-79,1 0 1,4 0 8,1 0 0,-1 0-187,1 0 0,3 0 149,1 0 0,3-2 0,-3-1 1,4 1-21,0-2 0,0-1-47,-1 2 0,-2-1 71,-5 4 1,-2 0 63,-2 0 0,3-2-62,-4-1 0,0 1 41,1-1 0,0 1 18,3 2 1,2 0 14,3 0 1,-3 0-59,2 0 0,3-3-57,2-1 1,2-4-25,1 4 0,-2-1 91,-1 1 0,2 2-103,-3-6 1,-2 6 77,-2-2 0,2-1-51,-2 1 1,2 0 43,-1 4 1,-3-1 0,2-3 1,-2 3-1,-1-3 1,1 3 5,2 1 0,-1-4-12,6 0 1,-4-1 5,8 1 1,-4 3-8,7-3 1,-3-1 7,0 1 0,-5 1-2,0 3 0,-1-4 17,1 0 0,-1 0 2,-2 4 0,-7 0-116,3 0 1,-3-4 106,3 1 1,-2-1-20,-2 4 1,1 0 16,-5 0 1,1-2-84,0-1 0,-3 1 63,6-1 1,-4 1-7,4 2 0,-4-4-1,4 1 1,-5-1-6,1 4 1,1 0 8,-1 0 0,2-4 0,-2 0 1,-3 0 159,3 4 1,-1 0-158,1 0 0,-1-3-2,5-1 0,-5 0 3,1 4 1,1 0-32,-1 0 1,5 0 14,-1 0 0,-1-1-4,1-3 1,0 3 21,3-3 0,1 3-1,0 1 1,-2-4 3,-2 0 1,4 0-13,-1 4 0,2 0-109,7 0 0,-6-4 122,1 1 0,-2-1 2,-1 4 0,0-2 11,-1-1 0,1 1 3,0-1 1,-1 0-2,1-1 0,0 3 3,-1-3 0,0 3-18,-3 1 0,1 0 206,-5 0 0,4-4-218,-4 0 1,0 1 18,-4 3 1,4 0-25,0 0 1,0-4 39,-3 0 0,-1 0 109,0 4 0,0 0-119,1 0 1,-1-1 5,0-3 1,-3 3-31,-1-3 1,1 3 192,3 1 0,-4 0-150,1 0 1,-5 0 30,5 0 0,-2 0-35,1 0 0,3 0-7,-2 0 0,2 0 1,1 0 1,0-2-9,1-1 0,-1 1 2,0-1 0,4 1-24,0 2 1,2 0 22,-2 0 1,-1 0-54,4 0 1,-2 0 37,2 0 1,-6 0-4,3 0 0,-7 0-1,4 0 0,-1 0-1,-4 0 1,0 0 50,0 0 0,-3 0 7,3 0 1,-3 0 70,3 0 0,-4 0-100,0 0 1,0 0-37,0 0 0,-3 0 50,0 0 0,0 0-43,-4 0 1,-1 0-1,1 0 0,-5 0-15,1 0 1,-2-1 0,-2-3 0,0 3-8,1-3 0,-1 3 5,1 1 0,-1 0 15,1 0 0,-5 0-26,1 0 1,3 0-23,4 0 0,1 0-6,-5 0 0,6 0 8,2 0 0,2 0-9,2 0 0,0 0 16,0 0 1,0 0-8,-1 0 0,5 0 38,0 0 1,1 0-31,-2 0 0,0 0 90,4 0 0,-3 0-45,3 0 0,-3 0 10,3 0 0,-3 0-12,3 0 0,0 0 7,0 0 0,2 0 4,-6 0 0,5 0 1,-4 0 1,-1 0 72,-3 0 1,0 0-81,0 0 1,0 0 49,-1 0 1,-3 0-40,0 0 0,-1 0-29,1 0 0,2 0 40,-6 0 1,0 0-4,-4 0 1,1-1 10,-1-3 0,-3 2-2,-1-1 1,-3 1 513,4 2-349,-6 0 0,5-3 269,-3-1-238,-3 0-78,4 4-609,-5 0 0,-5 0-2338,-3 0 2795,-7 0 0,-8 5 0,-6 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32:43.69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2090 9034 8205,'-5'-6'0,"2"0"0,-4 6 839,4-5-124,-2 4 516,0-4-443,-1 5-330,-6 0 123,6 0-338,1 0 1,5 1-31,0 3 0,0-1 157,0 4-105,0 1-49,0 3 0,4 2-79,0 2-69,4 3 1,-3 5-143,3 0 57,2 0 1,-8 4 149,1 4-357,4 2 169,-6 6 1,5-2 118,-2 5-1116,-3 0 978,4 3 0,-5-5 66,0-6 1,0 0-22,0-3 1,0-3-102,0-2 132,0-2-27,0-6 1,0 3-6,0-6 1,0 0 33,0-4-598,0-4 1013,0 3-629,0-9-1195,0 9 888,-5-8 0,3 3-92,-6-5-1196,6 0 1805,-8 0 0,3-5 0,-4-2 0</inkml:trace>
  <inkml:trace contextRef="#ctx0" brushRef="#br0" timeOffset="1">1953 9114 8282,'0'-6'188,"0"-5"-188,0 10 665,0-9-359,0 9 1,1-6 101,3 4 200,-3 1-269,9-8 1,-3 8 162,4-6-349,6 0 38,0-3 0,11-4 31,3-1 97,2 1-128,1-1 0,0 3-162,1-2-405,-1 7 427,-5-2 1,3 9 4,-6-3 0,-3 3 24,-4 1 0,-3 4-193,3-1 0,-9 6 5,1-1 0,-3 6 4,-1 1 0,-2 5 24,-5-1 318,0 3 1,-6 1-257,-5 0 0,-7 3-92,-9 1 1,2 0-11,-6-5 0,-3 1 33,-4 0 76,0 0 0,9-5-11,2-3 1,4-4-40,4-3-261,3 2 16,4-9-934,6 4 419,1-5 200,5 0 621,0 6 0,5-5 0,1 4 0</inkml:trace>
  <inkml:trace contextRef="#ctx0" brushRef="#br1" timeOffset="2">2478 9365 8138,'-5'-6'769,"4"1"5,-4 5-463,5 0-332,0 5 0,0 1 601,0 6-257,0-1 1,0 5-313,0 3 0,4 4 93,0 4 0,-1-2-207,-3 6 1,0-2 76,0 1 1,4-2-24,0-5 1,0-5 68,-4-3 254,0-2-5,0-2 85,5-4 185,-4-2-263,4-5 55,-5 0-132,0-5 1,0-2-36,0-4 1,0-6-22,0-2 1,0-2 168,0-2-682,0-5 298,5-1 1,3-5 144,7-1-922,-2 6 588,3 1 1,0 7-216,-1 2 212,0 2-1,-4 6-140,6 4 155,-4 2 27,3 5 1,-5 0-581,1 0 1,1 0-56,2 0 858,-2 5 0,8 2 0,-3 4 0</inkml:trace>
  <inkml:trace contextRef="#ctx0" brushRef="#br1" timeOffset="3">2947 9434 7927,'-12'-5'494,"1"3"0,3-3 69,1 5-323,-1 0 0,0-1 232,1-3 1,3 3-89,-4-3 1,4 3 22,-3 1 0,3 5 131,-4 2-319,6 4-386,-8 0 214,3 6 0,1 0 185,2 6-389,3 0 180,1 0 0,0 0-405,0 0 288,0-6 1,1 4-211,3-6 1,2 0 130,6-4 0,3 0 34,0-4 1,6-2 80,-2-5-20,2 0 158,7 0-125,-4-10 1,8 1-60,-5-10 241,-1 0-166,-3 1 0,-1-3 155,-3 2-47,2-8 0,-12 3-16,3-3 1,-9 2-52,1-2 1,-4 3-56,-4-2 0,-3 3 60,-8 4 0,-5 4-300,-6 7 1,-2 3-85,-3 5-534,-2 0 196,9 5 443,-4 1 0,7 6-929,2-1 589,7 1 602,2-1 0,9 0 0,-4 1 0</inkml:trace>
  <inkml:trace contextRef="#ctx0" brushRef="#br1" timeOffset="4">3312 9456 7869,'-5'-11'0,"4"0"0,-3-1 1504,3 1-645,1-1-323,0 1 666,0 5-233,0 1-243,-5 5-304,3 0-158,-8 0 0,8 0 60,-6 0-499,5 5 170,-7 1 1,9 7 77,-3 2 0,-1 1-60,1 3 0,1 3-704,3-3 452,0 3 0,1-3-367,3 0 1,2-2-23,5 2 425,-4-2 0,7-6-130,-3 1 1,4-2 67,1-2 351,-4-3-66,10-5 0,-8 0-2,5 0 18,-5-5 1,6-2 32,-5-4 1,1-2 227,-5-2 1,-5 2 79,-2-2 1,-3-3 3,-1-1-156,0-2-56,-5-2-90,-1 5 0,-11-2 94,-2 4-598,-2-4 287,-2 13 1,-1-7 123,-3 10-1555,3 0 1037,-4 4 0,10 5 532,3 3 0,3 2 0,0 1 0</inkml:trace>
  <inkml:trace contextRef="#ctx0" brushRef="#br1" timeOffset="5">3723 9034 8008,'-23'-23'1708,"6"5"-591,0 2-862,11 4 1,-1 5-226,4-1 0,0 6 1334,-5-2-321,6 3-224,-3 1-1003,5 0 198,0 10 0,0 2-469,0 11 386,5 5 0,0 3 84,3 7-298,2-3 78,-4 10 1,4-4 92,-2 9 1,2-2 37,-2 5 0,-3 1-227,-1 3 140,2-5 0,-5-1-50,3-6 1,-3-4-188,-1-3 0,-4-7-708,1-5 742,-6-7 1,4 1-266,-3-4 1,-2-2 628,2-7 0,-7 3 0,-3-3 0</inkml:trace>
  <inkml:trace contextRef="#ctx0" brushRef="#br1" timeOffset="6">3529 9514 8008,'0'-12'1331,"5"1"-817,1 4 0,6-3 293,-1 3-388,1-4-152,-1 0 0,6 3 355,2 1-57,2 4-394,7-7 0,1 8-165,6-6 39,-1 5 0,-1-2-1004,-3 5 701,-2 0 1,-2-3 180,-4-1-1612,4 0 630,-19 4 468,9 0 591,-15 5 0,4 1 0,-5 6 0</inkml:trace>
  <inkml:trace contextRef="#ctx0" brushRef="#br1" timeOffset="7">2033 10062 7967,'0'-12'700,"0"6"142,0-4-20,5 9 1,1-8-334,6 5 1,0 0 113,4 4 1,3 0-150,7 0 1,4 0-99,4 0 1,5 0-48,3 0 1,8 4-488,3 0 295,3 0 0,-24-4 0,2 0 168,0 0 0,0 0-198,4 0 1,0 0 0,1 0 0,1 0 48,2 0 0,0 0 1,0-3-1,1 0 39,-1 0 1,0-1-59,-2 1 0,1 1-973,-1-3 1,0 0 887,-3 1 1,-1 1 0,26-4 217,-4-1-1406,-6 0 1138,-7 2 1,-5 0-764,-6 2 652,-5 3 1,-7-4-361,-3 5 1,-3 0-2322,-4 0 3538,-6 5-728,-1-4 0,0 9 0,1-4 0</inkml:trace>
  <inkml:trace contextRef="#ctx0" brushRef="#br1" timeOffset="8">4922 9262 8130,'0'-17'182,"-5"5"1,3 3 392,-6 5 1,6-1-94,-2 2-30,3 1-93,1-3-52,0 5 1,3 5-188,1 3 1,4 7-171,-4 4 0,4 3-120,0 1 0,-3 5 149,-1 2 1,1-1-156,-1 2 84,0-1 1,-4-1 71,0-2-290,0-3 179,0-1 1,0-5-196,0-3 49,0-2 202,0-2-944,0 0 632,0-4 0,-2-2 387,-1-5 0,-4 5 0,-4 1 0</inkml:trace>
  <inkml:trace contextRef="#ctx0" brushRef="#br1" timeOffset="9">4808 9262 8112,'-11'-11'118,"4"-1"-118,2 6 1087,0-4-425,4 4-325,-4-1 1,6-2 318,3 6-352,-3-6 1,11 6 36,-1-4-163,1 4 1,9-6-9,-2 5 0,1-3-125,-1 3 1,6 0 11,-6 4 1,5 0-169,-5 0 0,2 0-296,2 0 228,-5 0 151,-2 5 1,-4 2-310,-1 4 161,1 0 43,-6 1 1,-1 0 122,-5 4 0,-1-2-39,-3 5 236,-2-5-100,-6 2 0,1-3-94,-1 2 283,1-2-123,0 3 0,-1-4 273,1-1-238,-1 1 1,2-5 359,3 1-185,1-6-428,6 3 0,2-1 123,2 0 1,2 0-93,5-4 1,6 0 75,2 0 0,2 0-213,2 0 0,0 4-11,0-1 1,0 1-222,0-4 286,-6 5 1,4-2-265,-6 4 155,0 1 113,-8 3-202,3 1 242,-9-1 1,4 1 17,-5-1 1,-5 2 13,-3 2 1,-7-2-139,-4 2 468,-8 3-216,-2-6 0,-6 9 113,-3-6-119,2 0 1,-2-3-198,8-1 1,3-1-153,8-2 0,2-3-1250,6-5 1022,5 0 0,1-1 510,5-3 0,10-3 0,2-4 0</inkml:trace>
  <inkml:trace contextRef="#ctx0" brushRef="#br1" timeOffset="10">5379 9297 7983,'-5'-18'0,"-2"3"0,0 6 1155,0 1-755,4 6 0,-3-7 591,2 5 1,3-1 145,-3 1-1095,3 3-22,1-4 0,0 6 218,0 3-1130,5-3 693,1 9 1,7-4-500,2 6 530,-2-1 0,4 1-768,-1-1 610,1 1 0,1-6-97,-3-2 27,3 2 97,-5-5 0,7 4-179,-5-5 626,1 0-180,-5 0-13,0-5 0,5 3 247,-1-6 1,-4 4 103,-3-3 180,-1-1 223,5-3-282,-6-1-72,4 6 337,-8 1-402,3 5 1,-7 5 152,-1 3 0,0 7 87,-4 4 1,-1 2 72,-4 2-355,1 5-80,0-4 1,-1 9-398,1-2 171,-1-3 134,6 5 1,-3-11-446,5 1 203,-5 0 173,8-5-1664,-9 0 1113,9 3 0,-4-8 544,5 2 0,-5-2 0,-2-2 0</inkml:trace>
  <inkml:trace contextRef="#ctx0" brushRef="#br1" timeOffset="11">6807 9239 7977,'-7'-6'0,"-3"1"115,3 5 1,-3-4 314,-2 0 1,1 1-94,-1 3 185,1 0-242,-1 0 1,1 0 186,0 0-92,-1 0-207,6 0 0,-3 5-76,5 2 90,-5 9 0,4-2-101,-2 5 0,-2 0 91,5 3 0,-4 1-236,4 0 1,1-4 95,3 0 0,0-1-370,0 1 261,0 3 0,5-8-10,2 5 0,7-5-76,2 1 1,4-4-122,-1-3 161,2-3 0,2-5 83,0 0 0,0 0-14,0 0 1,-2-5 332,-2-3-175,3-2 1,-9-1-47,2-1 276,-2 1-187,-2-1 0,-1 1 10,-2-1 116,2 6-101,-9-4 0,4 7 87,-5-4-52,0 4-172,0-2 1,-1 5 15,-3 0-52,3 5 1,-5 2-99,2 4 0,3 4 129,-3 1-324,2-1 182,2 1 1,6-3 50,1 2-242,3-2 166,7-2 1,6-3-215,7-1 294,-2-4 1,5 2 51,-3-5-58,3-5-445,2-1 439,-6-6 237,4 1-101,-9-1 0,4-3-142,-5 0 459,0 0-233,-6-2 1,-1 5-41,-9-4 413,-2-1-326,-5-1 0,0-1 117,0 0-164,-5 0-57,-6-4-175,-7 0 376,-10 0 0,3 5-386,-6 3 0,-4 8-313,-7 3 1,1 8 30,-1 3 1,7 7-256,1 1 0,6 6-77,9-2 0,3 2 705,9 2 0,2 5 0,5 1 0</inkml:trace>
  <inkml:trace contextRef="#ctx0" brushRef="#br1" timeOffset="12">7629 9251 7977,'-16'-18'0,"3"2"0,0 5 0,6 4 1635,4-3-733,-7 8 273,9-8-244,-4 9-314,0-4-649,3 5 0,-3 5 114,5 3 0,4 3-65,0 4 0,5 3-56,-2 5 1,2 0-298,-1 0 1,2 1-504,-2 2 455,2-2 145,-4 4-153,4-10 164,-9 4 0,8-10-189,-5 4 782,0-4-162,-4 0-209,0-6 494,0-1-150,0-5 1,-4-1-107,0-3 0,-3-2 614,3-6-500,-5-4 0,3 3 186,-6-2-300,6-3 1,-3 2 138,5-3-497,-5 2 134,8 6 1,-4-1 2,5 1 1,0 3-157,0 1 0,1 4 124,3-1-302,2 3 230,6 6 0,1 3-649,2 7 316,-3-2 196,15 8-666,-8-3 664,14 0 0,-5 3-95,3-2-91,2-2 296,-4 4 1,1-12-135,1 3 613,-6-8-290,-2 1 1,-2-5-144,-2 0 1083,-2-5-697,-1-2 1,-5-4 592,-4-1-423,3-4 220,-8 3 407,3-8-652,-5 3 0,-2-5 250,-1 0-330,-4 0-132,-4 0 1,-1 1 93,1-1-484,0 0 204,-1 0 1,1 4 186,-1 0-1624,6 10 997,-4-6 0,7 14-1490,-4-3 842,4 3 1031,-2 1 0,10 5 0,2 1 0</inkml:trace>
  <inkml:trace contextRef="#ctx0" brushRef="#br1" timeOffset="13">8394 9194 8066,'-6'0'1085,"1"0"-503,0-5 201,4 3-324,-5-3 1,8 12-52,2 4 0,-3 2-146,3 6 1,1 0-239,-1 4 0,1 1 84,-2 3 0,2-3-31,3 2 1,-2-3 149,-2-4-783,-2 3 431,3-10 1,-2 5-538,1-6-342,0 1-132,-4-6-886,0-1 1827,0-5 1,-10-10 0,-3-3 0</inkml:trace>
  <inkml:trace contextRef="#ctx0" brushRef="#br1" timeOffset="14">8200 9171 8124,'-5'-11'216,"4"4"-108,-4-3 0,5 7 228,0-4 1,5 3 524,2-4 1,4 5-124,0-5 0,7 4 24,5-3-351,-1-1-345,11-3 26,-3-1 1,4 5 266,0-1-492,0 0 150,1 2 0,-2-3-234,-3 5 229,3 0 1,-13 4 24,3 0 0,-4 2-124,0 2 0,-3 6-152,-9 5 0,2 5 42,-5-1 72,5 8-47,-8-3 163,4 9 1,-5-4-19,0 5-165,0 1 86,0-1 0,4-4-58,0 1 0,3-6-234,-3 2 0,1-7 134,-1-1 92,-3-10 271,4 6-260,0-8 165,-3-1 1,3-6-176,-15-6-421,2-6 340,-8 1 0,4-2-20,1-2 1,-1 1-169,1-5 0,1 0 308,2-4 147,-2 0-186,9 0 161,-4 1-80,5-1 0,0 0-226,0 0 907,5 5-454,1-3 0,2 8-10,-1-2 808,1 2-581,8 2 0,-3 1 585,2 2-424,3-2-188,-5 3 1,8 1 173,-2 2-330,3-2 0,1 5-270,0-3 116,5 3 0,-4 1 70,2 0 1,-7 1-108,-3 3 1,0-2 190,-1 6-531,-5-1 212,-5 5 1,-5 1-236,0 2 261,-5-3 1,-6 10 1,-8-3 0,-8 6 25,-3 2 1,-2 0 331,2-4-267,2-1 0,6 0-25,3-3 208,3 3-77,4-10 0,5 5-76,-1-6-123,5 1 141,-2-1 0,10-3 42,3-1-483,2 1 257,2-2 0,4-1-397,3-5 306,-2 0-54,4 0-30,-3 0 244,5 0 0,-4 0-167,0 0-45,-5 0 84,7 0 0,-8 0 68,2 0 1,-2-3 19,-2-1 1,-3-1-105,0 1 407,-1 3-127,0-5 1,3 1 547,-3-2-347,-1-3 4,4-2 1,-8 1 198,6-1 0,-6 0-157,2-4 469,3-1-432,-6-1 1,4-4 25,-5 3 0,0-1 60,0 1 0,0-3 214,0 3-139,-5 3-308,4-1 0,-5 2 59,6 0 0,0 3 14,0 5 1,0 3 249,0-4-264,0 6 0,6-3 15,1 5 0,3 5-1,2 3 1,3 2-15,0 1 0,0 6-701,-3 2 1,3 3-2100,0 5 1853,0-3-482,-3 4 824,-1 0 1,1-4-475,-1 3 558,-4-8 1,3 1-236,-3-5 26,3 1 168,-3-5 1,2-3-694,-6-1 1099,6-4 0,-7 7 0,3-4 0</inkml:trace>
  <inkml:trace contextRef="#ctx0" brushRef="#br1" timeOffset="15">9080 9377 8320,'-7'-8'1323,"3"0"-661,8 6-21,-2-3-249,8 5 349,-4 0-382,5 0 0,6-2-406,2-1 34,-3 1 0,10-3-297,-3 5 0,2 0-1127,-2 0 1128,0 0-721,0 0 699,-1 0 0,-3 0 331,0 0 0,-5-5 0,3-1 0</inkml:trace>
  <inkml:trace contextRef="#ctx0" brushRef="#br1" timeOffset="16">9571 9102 7942,'-7'-17'579,"-3"-5"1,9 13-802,-3-2 94,3 7 0,1-1 2910,0 5-2116,0 5-709,0 1 73,0 11 0,0 4-170,0 6 75,5 5 69,-4-3 1,8 5-131,-5 0 99,5 1 0,-7-5-226,6 1 179,-6-6 0,7 3-28,-5-5-60,5-5 51,-8-2 0,8-5-102,-5 1 0,1-6-510,-1-2-756,-3-3 732,4-1 219,-5 0 528,0-5 0,5-6 0,2-7 0</inkml:trace>
  <inkml:trace contextRef="#ctx0" brushRef="#br1" timeOffset="17">9411 9137 7942,'6'-12'1023,"6"1"-711,-1-1 0,2 2 230,6 3 0,0-3-220,4 2 1,1 2-38,2-2 0,2 5-65,3 0-55,2 1 1,-5 2 165,2 0-718,-2 5 363,-5 2 0,0 9-608,0 3 474,-11-2 0,3 8-34,-7-2 0,-3 2-112,-1-2 0,-8 1-20,-3 3-5,-9 2 116,-1 0 0,-6-1-216,0-5 158,0 5 86,-5-9 0,4 6 185,-3-9 0,3 4 0,1-2 0</inkml:trace>
  <inkml:trace contextRef="#ctx0" brushRef="#br1" timeOffset="18">10016 9034 8116,'0'-6'0,"0"-5"797,0 5 39,0 0 300,0-4-380,0 8-159,0-3 593,0 5-734,0 5-155,0 7-123,0 0 1,0 11-1,0 0 0,1 0-166,3 4 1,-3 2 254,3 1-724,-2-2 448,-2 0 1,3-4-921,1 3 509,0-8 227,-4 8 1,4-15-884,0 3 341,-1-2-1556,-3-1 957,5-1 1334,-3-5 0,8 4 0,-4-3 0</inkml:trace>
  <inkml:trace contextRef="#ctx0" brushRef="#br1" timeOffset="19">10473 9148 8026,'6'-18'395,"-1"2"1,-5 4-283,0 1 314,0 0-224,0-1 0,-1 1 46,-3-1 889,3 1-654,-4-1 1,0 5 184,-3-1-497,-2 6 0,-3-3-107,-2 5 0,1 0 119,-5 0 0,0 5-145,-4 2 0,4 5 155,0 3 1,1 3-330,-1 5 126,-2-1 0,8 3-101,-2 1 1,6 2-156,1 3 1,6 0-164,-2-4 218,8 5-226,2-8-75,6 4 241,4-5 114,2-1 1,9-5 54,-1-6 0,2-1-151,-1-6 143,-3 0-307,9-4 204,-9 0 0,8-4-76,-6 0-1252,1-4 1540,-4 1 0,0-2 0,0-2 0,-1-3 0</inkml:trace>
  <inkml:trace contextRef="#ctx0" brushRef="#br1" timeOffset="20">10827 9045 7981,'0'-11'0,"-4"-1"0,0 1 22,1 5-47,3-4 1637,0 8-352,0-3-873,0 5 0,0 5-50,0 3-112,0 7-275,0 3 227,0 10 0,0 0 177,0 2-516,0 8 169,0-12 0,1 10 179,3-9-412,-3 5 180,4-8 1,-1 3-300,0-8 228,-1-3-324,2-4-266,-3-1 522,8-5-66,-9 4-1096,4-8 841,-5 3 1,0-6-110,0-3 615,0 2 0,0-13 0,0 3 0</inkml:trace>
  <inkml:trace contextRef="#ctx0" brushRef="#br1" timeOffset="21">10599 9080 7932,'0'-12'0,"0"1"728,0-1-462,5 6 1,1-4 667,5 2-594,1 3 1,1-5 45,2 2 0,3 3-74,4 1 0,1-1 18,0 2-621,0-1 260,0 4 0,3 0 103,1 0 1,3 0-127,-3 0 1,-2 0-261,-5 0 235,1 0 0,-8 0-171,2 0 272,-2 0 1,-2 0-132,1 0 334,-6 0-130,4 0 0,-9 5-95,3 2 659,2 4-413,-4 5 1,3-2 194,-5 5-109,0 0-198,0 4 1,0 4 191,0-1-375,0 1 313,0-4-517,0 0 199,0-1 0,0 1 210,0-5-933,0 4 545,0-10 1,1 5-91,3-6-653,-3 1 259,4-6 246,0-1-1463,-3-5 858,8 0 1075,-4 0 0,6 0 0,-1 0 0</inkml:trace>
  <inkml:trace contextRef="#ctx0" brushRef="#br1" timeOffset="22">11284 9114 7940,'0'-18'0,"0"3"765,0 7-205,0-2-172,0 9 864,0-4 246,0 5-1305,-5 0 0,2 6-144,-4 6 11,-1 4 0,0 8 200,1 3-864,4-3 475,-7 9 1,9-8 76,-3 6-743,3-6 559,1 8 0,5-10-31,2 0 1,4-2-159,0-5 1,5-2 368,4-7 37,1-2 1,2-5 466,0 0-321,0 0 1,1-6 9,2-6 0,-2 0 41,3-7 1,-4 3 23,-4-3 767,3 0-592,-10-3 1,3-1 251,-7 0 20,2 0-343,-8-5 0,3 4 238,-5-3-268,-5 3-56,-7 1-605,-1 6 303,-8 0 134,-2 6 0,-5 4-609,-2 4 397,2 1 1,1 4-433,0 1 0,6 5-741,6 7 1,3-1 1332,5 5 0,-4-5 0,5 3 0</inkml:trace>
  <inkml:trace contextRef="#ctx0" brushRef="#br1" timeOffset="23">11809 8943 7914,'-6'-18'570,"-4"1"-459,8 6-1125,-3 5 1036,5 0-273,0 6 1182,0 6-679,0 0 1,4 7-4,0 2 116,0 3-231,-4 9 1,4-1-30,-1 4 0,1-1-32,-4 2 1,4 1 166,0-6-49,0 1 0,-4-2-168,0-2 101,0 3 0,0-14-55,0 3-154,5-2 59,-4-1 0,4-5 111,-5 1-11,0-6 16,0 3 266,0-5 1,0-5-171,0-2 73,0-3-185,0-2 0,0-4 315,0-3-175,0 2 1,0-4-28,0 2 1,0-3-1,0-1 0,0-4 65,0 1-373,0 4 114,0 1 0,0 8 74,0-2 1,0 6-199,0 1-55,5 6 105,1-3-1,6 10-534,-1 1 414,1 5 0,-1 5-106,1-1-293,4 5 363,-3-2 1,8 5-112,-2 0 1,3 0-82,1-1 1,-4-4-68,0-3 446,-5-2-118,7-7 1,-8 3 967,2-5-382,-2 0-137,-2-4 0,1-5 187,-1-3 0,-3-2-266,-1-1 1644,-4-6-1169,2 4 0,-5-8 146,0 2 577,0-3-840,0-1 1,-1-1-159,-3-2 0,1 0-77,-4-4 0,3 1-1837,-4-2 1084,6 3 1,-3 5-491,5 1 0,0 8 214,0 2 611,0 8 94,0-1 0,5 5 0,1 0 0</inkml:trace>
  <inkml:trace contextRef="#ctx0" brushRef="#br1" timeOffset="24">12483 9274 10115,'-6'0'2461,"1"0"4138,5 0-6932,0 5-409,0-4 0,3 9-2277,1-2 3019,5-3 0,-3 5 0,6-4 0</inkml:trace>
  <inkml:trace contextRef="#ctx0" brushRef="#br1" timeOffset="25">2741 10679 8014,'0'-7'-486,"-4"1"1577,0 2-205,1 3-434,3-9 0,0 7 192,0-5-197,0 6 119,0-3-88,0 5-57,5 0-69,-4 0-439,9 0 170,-9 5 0,4 3-28,-5 7-38,0 3 108,-5 9 1,-1-1-331,-5 4 49,-6 1-747,4 8 467,-8-3 293,8 8 1,-3-8-74,4 2 1,1-3-64,-1-1 1,2-4 96,3-4-149,2-2 200,5-6 157,0 4-196,0-10-41,0 0 646,0-7-1675,0-5 461,5 0 779,-4 0 0,4-10 0,-5-3 0</inkml:trace>
  <inkml:trace contextRef="#ctx0" brushRef="#br1" timeOffset="26">2695 10690 8071,'0'-18'0,"0"2"855,0 4-486,0 1 1,0-1 313,0 1-48,0 5-255,5 1 282,2-1-327,-1 5 1,4-3 122,-2 8-330,2 8-35,-4 0 0,5 10 257,-4-3-265,3 3 30,2 5 1,-1 1-69,1 3 4,-1 2 0,0-5-96,1 2 28,-1 3 1,1-5 22,-1 3-220,6-4 148,-5 1 1,5-7 75,-6 2-149,1-3 160,-1 3 1,0-6-167,1-1-61,-1 1 215,-4-9 1,-1 7-766,-2-7 367,-3-3 154,4 5-507,-5-9 439,0 4 0,-1-5-119,-3 0-1102,-2 0 933,-6 0 0,0 0 591,-4 0 0,-1-5 0,-6-1 0</inkml:trace>
  <inkml:trace contextRef="#ctx0" brushRef="#br1" timeOffset="27">2604 11090 8071,'-11'0'112,"4"0"1,1 0 679,2 0-243,3 0-315,-4 0 175,5 0 103,5 0-118,1 0-160,6 0-279,4 0 110,2 0 1,6-2 285,3-1-968,2-4 511,10-4 0,-3-1 147,2 1-1048,-8 0 836,3-1 1,-9-2-1453,3 3 907,-3-3 716,-6 7 0,3-4 0,-3 0 0</inkml:trace>
  <inkml:trace contextRef="#ctx0" brushRef="#br1" timeOffset="28">3540 10667 8180,'-5'-11'1022,"-1"-1"-719,-5 6 0,-1 0 54,1 2-112,-1 2-6,-4-3 1,3 4 203,-2-3 1,-2 3-78,2-3 138,0 3-321,-1 1 1,4 1 244,1 3-10,-6-3-235,15 4 1,-14-1-95,9 0 110,-3 5 0,-2-3 13,1 6 1,-1-1-130,1 1 161,0-1-547,-6 5 268,4-3 0,-8 7 54,2-4-516,2 4 377,-4-2 0,9-1-3,1-1 0,1-4-19,6 0 1,1-1-28,7 1 128,2-6 22,6 4 0,6-7 55,5 4-60,-1-4 20,11 2 0,-7-4 2,4 3 0,1-3-10,3 3-106,-5 2 112,-1-4 1,-5 7-3,0-6-289,-6 6 277,0-2 0,-7 4-201,-2 0-2,2 6 181,-9-4 1,4 4-170,-5-1 156,-5-4 0,-2 9 38,-9-6-49,4 0 1,-10 0-73,3 1 170,-3 4-89,-5-7 0,2 2-51,-1-8-136,2 4 110,1-5 1,4 0-766,0-2 558,10-3 0,-6-1-149,7 0 490,3 0 0,0-10 0,5-3 0</inkml:trace>
  <inkml:trace contextRef="#ctx0" brushRef="#br1" timeOffset="29">3895 10667 8101,'0'-18'437,"0"6"755,0 4-285,0 5-450,0-7 1,0 8-21,0-6-22,0 6-134,-6-3 1,3 5 103,-9 0-305,3 0 19,-12 0 0,3 5-22,-5 2 0,-1 3 46,-3 2 1,-2 1-57,-5 2-118,5-3 254,1 5-274,5-6 177,5 1 1,-2 3-52,5 0-83,5 0 31,4-3 0,6-1 160,0 1-303,0-1 93,6 1 1,1-2 201,8-3-325,-2 3 214,14-3 1,-8-1-48,7-2 61,-1 2-77,-3-4 1,1 3 2,0-5 1,-1 3 37,-3 1-183,2 5 179,-8-8 1,3 10-44,-4-4 1,-5 3-100,1 2 0,-5-3 24,0 2 0,-1-2 30,-2 6 1,-5-2-18,-3-2 0,-3 5 12,-5-1-184,-1 5 215,-11-7 0,2 5-49,-4-3-221,4-3 122,-1 5 1,7-9 62,1-1-847,11-4 230,-8 2-1196,15 0 978,-4-4 363,5-1 601,5-6 0,6-11 0,7 0 0</inkml:trace>
  <inkml:trace contextRef="#ctx0" brushRef="#br1" timeOffset="30">4089 10781 8078,'-4'-7'708,"0"-1"-10,0 6-62,4-9 0,0 9 27,0-6 661,0 6-826,0-3 0,0 7 236,0 6-432,-5-1 1,4 14 107,-3-6-236,-2 5 60,4 3 1,-3 1-658,5 4 408,0-5 0,0 4 150,0-1-826,0 1 510,5-4 0,2-4 2,4 0 1,6-5-111,2 1 1,2-4-13,2-3-3,0-3 167,0-5 1,1-1 261,3-3 1,-3-2-32,2-6 485,-1 1-400,-3-1 0,0-4 137,-3-3 486,3-3-484,-10-1 0,5 1 114,-6-1-27,1-5-134,-6-1 0,-1-6-79,-5 1 1,0 1-84,0 3 0,-1 3-932,-3 8 639,-2-3 1,-6 15-1,1-1-2588,-1 6 1255,1 2 1517,-1 0 0,1 10 0,0 3 0</inkml:trace>
  <inkml:trace contextRef="#ctx0" brushRef="#br1" timeOffset="31">4625 10690 8116,'0'-11'-152,"0"-1"-38,0 1 1,0 3 911,0 0 1281,0 6-1307,0-3 180,0 5-469,0 5 1,0 3 255,0 7-371,0 3 0,0 4-349,0 1 148,0 0-60,0 5 207,0-4-361,0 4 166,0 0 0,2-4 283,2 3-1066,-3-8 490,4 2 1,-5-8-50,0 2-335,0-2 76,0-7 527,0-1 6,0-5 371,0-5-216,0-1 6,-5-6 1,4 0 42,-3-3 1,-1-3-130,1-5 1,0-1 20,4-3 1,-4 2-56,0-6-40,1 6 0,-1-3 83,0 5 1,0 2-45,4 2 0,-1 3 245,-3 9-250,3-3-67,-4 8 362,5-3 62,0 5-193,0 5-745,0 2 413,5 4 1,2 2-18,9 2-105,-4-2 104,10 3 1,-4-4-351,5-1 331,4-5 0,-2 3-36,1-5 1,-2 0-61,-1-4 137,0-5 470,-5 4-243,-2-10 0,-4 5-139,-1-5 680,1-1-430,-1 1 1,-3-4 75,-1-1 57,1 1-109,-2 4 1,1-5 212,-4 1-219,-1 0 0,3 7 325,-5 1-295,0 4 13,0-2-481,0 5 200,5 5 0,-4 3 142,3 7-311,-3 3 111,-1 10 1,0 1 189,0 5-529,0 0 261,0 1 0,0-1-470,0 0 406,0 1 1,0-5-1625,0 0 1242,0-4 1,0 2-160,0-5 1,5-6 776,3-1 0,7-4 0,3 0 0</inkml:trace>
  <inkml:trace contextRef="#ctx0" brushRef="#br1" timeOffset="32">5345 10621 8011,'-9'-11'0,"-2"0"0,7 3 1477,-4 0-624,1 6-334,5-3 1,-4 5 77,2 0 1,3 5-10,-3 2 138,3 4-340,-4 5 0,4 2-162,-3 5 1,2 5-193,2 2 0,4-1 136,0 2-412,5-1 238,-3-1 0,6-1-501,-1-5 412,6 0 0,-5-2-326,4-1 240,-4-4 0,3-5-100,1 1 128,4-1 66,-7-4 1,8-2-99,-2-5 0,2 0-100,-2 0 1,2-2-1242,-2-1 1019,3-4 1,-3-3-179,0 3 0,-5-4 685,1 4 0,-2-3 0,-2-2 0</inkml:trace>
  <inkml:trace contextRef="#ctx0" brushRef="#br1" timeOffset="33">5334 10816 8011,'-19'0'0,"-1"0"972,12 5-108,-8-4-244,15 4-311,-4 0-138,5-4 0,8 4 430,7-5-373,3 0-58,15 0 1,0 0-447,5 0 267,5-5 1,-8 3-796,3-6 1,-7 1 249,-4-5 121,-8 6 0,0-4-1417,-8 2 1850,3 3 0,-13-10 0,4 2 0</inkml:trace>
  <inkml:trace contextRef="#ctx0" brushRef="#br1" timeOffset="34">5265 10610 8011,'-16'0'545,"3"-5"-44,1 4-162,7-4-231,5-1 1,10 1 1246,6-2-820,4-3 0,8 3-216,2-4-227,3 5 0,3-3 249,2 5-1972,-2-5 283,3 8 1348,-5-4 0,0 5 0,1 0 0</inkml:trace>
  <inkml:trace contextRef="#ctx0" brushRef="#br1" timeOffset="35">6464 10541 8168,'-11'-6'-46,"-1"-4"46,1 9 0,3-4 1094,1 5-364,4 0-274,-2 0 316,0 0-392,4 0 1,-4 5 177,5 2-12,0 3-363,0 7 0,3 2 182,1 8 89,5 2-135,-2 5 0,5 0-257,3 1-122,-2-1 242,4 0 1,-2-5-478,0-2 178,0-3 145,2-1-723,-10-5 498,14 3 1,-17-9 56,7-1 73,-7 1 32,1-11 200,-5 4 171,0-5 0,-1-6 374,-3-6-389,-3 1-136,-4-11 1,0 3 146,-1-8-202,6-2-548,-4-10 30,8-2 316,-3-4 1,5-6 25,0-2 1,2-3-233,1-1 0,4-4 75,4 0 1,4 5-43,1 6 1,4 10 131,-1 6 44,3 4 0,0 10-362,1 5 546,5 0 16,-4 13-210,9-3 282,-4 5-231,6 5 0,0 2 8,3 4-456,-2 1 289,8-1 0,-8 0 55,2 1-901,-8-1 637,3 1 0,-9-6-540,3-2 468,-8 2-161,-2-5-246,-6 5 875,0-6 0,-4 0 0,-2 0 0</inkml:trace>
  <inkml:trace contextRef="#ctx0" brushRef="#br1" timeOffset="36">6784 10530 8150,'-8'-8'0,"1"1"318,4 4-80,-2-7 1087,5 9-581,0-9 25,0 8 98,0-8-555,5 4 1,5-4 461,6 2-457,4-2 1,-1 9 156,8-3-35,-3 3-159,9 1 0,-9 0 82,2 0-418,-1 0 102,-3 5 1,0-3-690,-3 6 426,-2 0 245,-11 3 0,3 4-930,-5 0 393,-1 6 242,-8-4 0,-1 6-134,-5 0 0,-6 0-77,-2 0-167,-3 0 345,0 5 1,-1-8-62,0 3 0,5-3 111,3 3 1,2-5 409,2-3-118,-1-2 0,6-2 479,2 0-329,3-4-147,1 3 0,9-9 275,2 3-243,8-3 1,3-1 112,4 0 434,6 0-388,2 0 0,2-5-151,2-2 0,-2 0-359,-2 0 1,4 0 273,0 0 0,-5-4 0,-5 5 0</inkml:trace>
  <inkml:trace contextRef="#ctx0" brushRef="#br1" timeOffset="37">8292 10404 8119,'0'-17'0,"0"4"0,0 5 773,0 6 46,0-3-71,0 5-441,-6 0 1,4 0 176,-6 0 0,5 5 181,-5 2-427,5 9-9,-7 1-50,9 11 0,-4 0 238,5 3-350,0 2 26,0-4 0,0 1 77,0 1 0,0-6-107,0 2 0,4-4-956,-1-4 347,6 2-30,-2-8 1,0 3-546,1-4 0,-4-5 424,3 1 697,-4-5 0,7 7 0,-4-4 0</inkml:trace>
  <inkml:trace contextRef="#ctx0" brushRef="#br1" timeOffset="38">8646 10370 8172,'3'-18'953,"1"3"-487,5 2-1,-8 2-356,10 0 313,-10-1-61,9 1 491,-9-1-442,4 6 1,-5 0 168,0 2-571,0 3 358,0-4-482,-5 10 149,-1 1 0,-7 9-307,-2 0 241,2 1 0,-8 0 242,8-3-279,-9 8 29,15-8 1,-8 4-165,7-6 66,3 0 46,-5 1 1,8 3-44,-1 0 82,1 1 47,2-5 0,5-3 4,3-1 191,2 1-178,2 3 107,-1-4-106,0 3 1,5-8 72,-1 6 1,1-4 134,0 3 0,-4-3-154,4 4 0,-4-5 17,0 5 0,-6 0 59,-2 3-70,2 1-5,-5-1 0,3 2-66,-8 2 90,-2-2-96,-10 3 0,0-1-24,-6 1 73,1 4 0,-10-7-689,4 2 429,0 3 0,6-7-120,2 0 1,2 0-597,6-8 544,4 1 389,2-4 0,15-5 0,3-1 0</inkml:trace>
  <inkml:trace contextRef="#ctx0" brushRef="#br1" timeOffset="39">9696 10302 8060,'-21'-18'0,"2"3"1016,7 2-381,7 7 1059,0 1-1121,-1 5 0,-1 5 95,4 2-293,1 8-172,2 3 1,0 8 145,0 4-358,0 0 63,0 10 0,2-10 108,1 1-175,-1-1-129,8 4-546,-4-4 534,6 3 0,-5-9-162,1 2 0,-4-7-303,3-3 1,-4-4 99,1 0 0,-3-5-1144,-1 1-152,0-5 1346,0-9 0,-1-2 562,-3-11 1,-8 0 0,-5-4 0</inkml:trace>
  <inkml:trace contextRef="#ctx0" brushRef="#br1" timeOffset="40">9571 10347 8060,'6'-23'286,"4"1"159,-2-1 1,2 5 450,1 3-461,1-3 0,4 5 119,2-3-259,0 4 0,3 2 193,-2 3 102,3-4-281,1 10 0,0-4 129,0 5-484,-6 0 110,5 0 0,-9 5 285,2 3-719,-8 2 356,-2 6 0,-5-2-532,0 5 313,-5 1 109,-1 2 1,-10 5-452,-3 0 401,-3-1 1,-3-3-188,2 0 192,-3 0 0,10-4-140,-3 0 33,2-5 80,11 7 1,0-8-5,2 2-125,3 3 115,-5-10 1,8 7-276,2-7 332,2 2 17,5 1 1,2-3 210,2-1-86,-2-4 0,7 2 31,-5-5-24,6 0 0,-3 0-151,4 0 485,1 0-217,0 0 1,0 0 28,0 0 109,0-5-125,-1 4 0,5-10 180,0 4-83,-1-3-135,-3-2 402,0 1-264,-5-1 0,0 1 50,-3 0 136,-8-1-199,9-4 1,-11 3 61,2-2 0,-2-2-12,-5 2 1,0-5 98,0 1 87,0-3-154,0-1 1,0 4 218,0 0-340,0 0 1,0-4 41,0 1-27,0 4 0,0-3 189,0 6-615,0 0 208,0 9 190,0-5-466,0 10 212,0-4 1,2 5 31,1 0 1,0 10-81,5 6 1,1 4-317,6 3 317,-3 5 1,6 1-137,-3 5 7,3 5-407,0-3 609,-2-2-928,1-1 804,1-4 1,-1 1-408,-1-4 19,1-2 321,-4-6 1,4-1-163,-6-6 1,-3-1-105,-1-2 1,-3 1-611,4-6 1197,-6 1-63,3-4 0,-10 0 0,-1 0 0</inkml:trace>
  <inkml:trace contextRef="#ctx0" brushRef="#br1" timeOffset="41">10107 10553 8133,'0'-12'1614,"6"6"1,4 1-68,5 5-1058,0-5 0,3 2 302,5-4-1299,0 4 374,10-7-279,-4 4-503,5-1 750,0 2 0,-3 2 103,-1-1 1,-4 0 0,2 4 0</inkml:trace>
  <inkml:trace contextRef="#ctx0" brushRef="#br1" timeOffset="42">10884 10165 8337,'0'-12'-618,"-4"5"618,0-1 684,1 5-27,-2-2-246,3 5 377,-8 0-363,9 0 1,-5 7 432,2 4-537,2 6 0,-4 7 305,2 2-399,3 9 1,-4-2 149,5 5-592,0-5 223,0 6 0,0-9 295,0 1-773,5-6 406,-4 3 1,6-6-59,-4-3 1,0-3-285,5-4-1405,-6-1 590,3 1-902,0-6 1873,-3-1 1,-7-15-1,-8-3 1</inkml:trace>
  <inkml:trace contextRef="#ctx0" brushRef="#br1" timeOffset="43">10576 10165 8238,'11'-12'976,"1"1"-561,-1-1 0,5 5 382,4-1-319,1 6-208,7-9 1,2 9 114,9-6-197,-4 6 0,9-5-301,-2 4 0,3 1 6,0-2-277,-4-2 0,-2 5-722,-4-3 0,-6 3 655,-3 1 451,-1 0 0,-3-5 0,1-2 0</inkml:trace>
  <inkml:trace contextRef="#ctx0" brushRef="#br1" timeOffset="44">11272 10142 10527,'0'11'1652,"0"1"-1119,0 4-70,0 2-167,0 5 0,-1 0 91,-3-1-146,3 1-31,-9 5 0,5-3 139,-3 6-537,-2-6 204,4 3 1,-1-5 292,4 0-869,1-5 424,2 3 0,0-8-955,0 2 592,5-2-218,-3-2 1,7-3-1997,-6 0 2713,6-6 0,-8 8 0,5-3 0</inkml:trace>
  <inkml:trace contextRef="#ctx0" brushRef="#br1" timeOffset="45">11535 10210 8176,'-8'-16'0,"1"4"807,4 1-361,-2 10-202,5-4 1506,0 5-1097,-5 0 1,-1 5 310,-6 2-545,1 8-149,0 3 1,-2 9-92,-2 0-123,2 4 249,2-7-584,0 9 265,10-3 1,-4 3 248,5-3-1029,5-2 628,1 0 0,11-8-31,2 3-391,3-8 381,0 2 1,5-10-202,0 1 399,4-6-63,-1 4 0,0-12 124,1-1-33,-6-3 1,3-3 473,-5-2-329,-1 2 0,0-8 65,-3 2 84,-2-3-121,-11-6 0,-1 3-46,-5-6-351,0 1 136,-5-5 0,-6 1 218,-9 0-694,-1 0 382,-7 4 1,-1 8-450,-5 6 391,-1 4 0,5 5-532,-1 4 1,10 3-42,-2 3 465,8 9 329,3 0 0,2 10 0,4-4 0</inkml:trace>
  <inkml:trace contextRef="#ctx0" brushRef="#br1" timeOffset="46">12060 10199 8114,'-6'-17'0,"-3"5"0,5-4 877,1 9-626,3 2 0,-2 5 11,-1 0 1313,1 0-964,-8 0 0,9 9-183,-3 2-190,3 8-60,1-1 1,0 10-562,0 2 259,0-2 126,0 5-1154,0-9 924,0 9 1,0-9-66,0 3-95,0-3 27,5-6-386,-4 3-314,4-8 872,-5-1 498,0-7-482,0-5 0,0-7 763,0-4-470,0-1 0,-4-9 674,1 2-551,-1 2 0,0-6 17,0 1 463,0-1-428,4-5 1,0 1 139,0 1-66,-5-6-92,4 8 1,-4 0 417,5 5-93,0 10-192,0-7-439,5 15 57,1 1-425,6 12 343,4 5 1,-2 8 73,5 1-336,0-2 211,4 14 1,0-11 13,0 7-1046,0-7 940,-1 1 0,-2-5-479,-1 0 468,0-6 30,-2 0 1,4-10 344,-6 1-94,0-5 0,0 2 581,1-5 1,-5-5-111,-3-3 180,-6-2 341,8-7-537,-8 0 0,3-6 0,-5 0 57,0 0-202,-5 0 1,-1-4-89,-1 1-235,-3-1 118,8-1 1,-6 4-1421,4-2 574,-5 6-165,8 4 0,-4 5-852,5-1 1,1 6 606,3 2-1267,2 3 2345,5 6 0,1 1 0,-1 6 0</inkml:trace>
  <inkml:trace contextRef="#ctx0" brushRef="#br1" timeOffset="47">12620 10541 8023,'0'-11'2914,"1"0"-2210,3-1-182,-3 1-350,4-1 0,-1-3 1811,0 0-1299,0-5 1,1 2 125,3-5 177,-3 0-579,5 0 1,-8-1 219,6-2-622,-5 1 83,7-8 1,-9 4-302,3-5 163,-3 5-101,-1-4 1,0 9-181,0-3 376,0 3-111,0 6-167,0 2-25,0 9-461,0 2 454,0 15 0,1-1-196,3 10 153,-3 0 123,9 9 0,1 0 195,4 3-154,5 2 34,-2-4 0,9 4-671,-1-3 356,1 3-460,-4-9 121,0 4 413,-1-5 1,0-1-75,-3-3 1,1-3 42,-4-4 0,-1-1-4,-4 1 0,-1-5-810,-2 1 1195,2-6 0,-9 3 0,4-5 0</inkml:trace>
  <inkml:trace contextRef="#ctx0" brushRef="#br1" timeOffset="48">12689 10473 7990,'-11'-11'0,"4"-1"2059,2 6-1303,10-4 1,1 7 68,6-5-314,-1 6-235,5-8 0,2 3 134,5-4-344,0 5-5,5-5 1,1 6-1026,5-2 539,-4-3 405,2 8 0,-6-3-1778,4 5 887,-4-5 379,2 4 0,-9-5-417,0 2 0,-4 1 219,4-4 446,-5 4 284,2-7 0,-5 4 0,-4-6 0,0 0 0,-4-4 0,-1 2 220,1-5-234,-1 5 50,-2-7 1,0 7 1308,0-5-558,0 5-388,0-3 1559,0 6-494,0 5-601,0-5 873,0 10-453,0-9-566,5 9 35,-4 1-407,4 6 1,-4 7-128,3 2-154,-3 3 1,8 1 302,-5 0-610,0 0 235,-4 9-1,0-4-757,0 4 640,5 0 1,-4-3 154,3 6-1192,-3-6 754,-1 3 1,4-9 44,0 0 0,4-1-1,-5 1 0,6-4 122,-1-7 95,2 2 1,5-9-174,1 3-325,-1 2 212,1-5 0,-3 4-1440,8-5 1874,-8 0 0,9-5 0,-4-1 0</inkml:trace>
  <inkml:trace contextRef="#ctx0" brushRef="#br1" timeOffset="49">14470 9993 8169,'-6'0'0,"0"-4"0,2 1 733,2-1-390,-3 4 0,4-4 129,-3 0 448,3 0-511,-9-1 0,4 4 241,-6-3-253,1 3-138,-1 1 1,1-4 273,-1 0-229,6 1-121,-4 3 0,4 5 6,-6 2-122,1-2 177,-1 5-415,1-3 175,0 9 1,0-3 241,4 2-661,-3 3 303,8-5 0,-3 7-26,5-5-182,0 0 223,0 2 1,9-4-335,3 2 245,7-2 1,3-2 236,9 0 1,-2 1-119,2-1 0,-6 1 157,2-1-34,-8-5 0,-3 5-98,-5-4 243,-4 3-87,-2 2 0,-5 3-80,0 0 108,-10 6-109,-3-4 1,-14 2-46,1 0 73,-6 0-662,3-1 99,-5 4 257,4-10 103,-3 5 1,14-9-1428,0-1 807,5-4 489,8 2-1457,1-5 1067,15 0 1,3-5-105,10-3 767,0-7 0,4 2 0,3-3 0</inkml:trace>
  <inkml:trace contextRef="#ctx0" brushRef="#br1" timeOffset="50">14676 10199 8169,'0'-12'308,"0"5"167,0-1 1,0 4 771,0-3-639,-5 4-177,-2-2 1,-4 5 167,0 0 1,-1 1 63,1 3-177,4 3-183,-3 4 1,9 5 61,-3 4-716,3 1 341,1-3 1,6 3 226,6-2-889,4 3 568,12 1 1,-3-5-716,6-3 548,-1-2 1,5-3-98,-1-3 224,5-2 0,-7-5-186,2 0 545,-2-5-156,-3 4 0,-2-13 114,-8 3 0,-3-3 404,-4 2 0,-2-3 223,-3 0-419,-1-5-126,-6 2 0,-3-5-119,-5 0-109,-4 0 0,-12-3-507,-3-1 1,-7 5 270,-8 7 1,-5 4-713,1 3 610,-2 3 1,16 8-129,-2 4-1999,7 1 2438,4 13 0,8-7 0,8 5 0,2 0 0</inkml:trace>
  <inkml:trace contextRef="#ctx0" brushRef="#br1" timeOffset="51">16023 9959 8065,'0'-23'921,"0"5"-344,0 2 59,0 10-84,0-5-319,0 10 117,0-4 683,6 5-616,-5 0 1,8 5-7,-5 3 0,1 8-133,-2 7 1,0 1-218,5 7-17,-6-6 1,12 11-161,-3-6 149,3 6 0,-1-9 24,2 4 0,-1-2-243,5-2 0,-3-3-71,3 3 198,-5-8 0,2-3 64,-5-5 1,-3 0 145,0-4 234,-6 3 76,3-8 0,-5 1 74,0-6-248,-5 1 1,-1-8 178,-6 3-492,1-9 88,0 4 0,-1-10-518,1 3 258,-1-8 216,6-2-123,-4-5 1,5-4-104,-3 0 0,3-9 197,5 1-1415,0-2 1091,0 2 1,1-3-371,3-1 441,3 1 1,9 10 27,3 4 1,3 2 227,0 7 1,5-1 113,0 4-95,4 5 0,0 2-22,7 4 1,-1 2 100,5 3 1,-4-2-124,4 5-450,-6 0 584,4 4 1,-7 0-373,-3 0 366,3 0-72,-9 0 0,4 0 309,-5 0-331,0 0 1,-1 0-545,-3 0 1,1 0 213,-5 0 0,0 0-307,-3 0 0,-1 4 72,1 0 1,-1 1 657,0-1 0,1 2 1,-1 5-1</inkml:trace>
  <inkml:trace contextRef="#ctx0" brushRef="#br1" timeOffset="52">16457 9948 8035,'-5'-12'0,"4"5"0,-3-1 691,3 5 0,1-2 36,0 0 0,0 3-14,0-6-413,0 6 0,1-4 57,3 6 1,2 0 45,6 0 130,4 0-247,2 0 0,1 0 386,0 0-254,5 0-217,0 0 1,2 0 81,-3 0-53,-8 0 1,12 0-387,-15 0 213,5 6 0,-10 0-97,1 5 0,-6 2-254,2 2 0,-8 3 175,-3 5-809,-3 0 628,-7 0 1,-1-1-627,-4 1 414,-1 0 287,5 0 0,-6 2-252,5-2 195,-5 2 0,11-11 267,-2 5 0,3-5-79,5 2 0,2-7 708,5-2-278,0 1-166,0-2 655,5-1-551,1-5 1,7 0 161,2 0 183,-2 0-361,8 0 1,-4 0-273,2 0-8,2-5 1,-7 3-347,5-6 272,-5 5 0,3-3 43,-6 2-1532,6 3 1049,-5-9 0,5 9-27,-6-3-1479,6 3 2042,-4-5 0,8 0 0,-3-5 0</inkml:trace>
  <inkml:trace contextRef="#ctx0" brushRef="#br1" timeOffset="53">17211 9959 8082,'0'-6'913,"-5"1"-339,4 5 378,-4-6 353,5 5-383,0-4 43,0 5-526,5 0-18,1 0-152,6 0 1,-1 0 168,1 0-203,-1 0-59,5 0 0,2 0-46,5 0-51,0 0 1,0 0-163,0 0 74,-1 0 0,1 0 215,0 0-1372,0 0 837,-5-5 1,-2 4 52,-4-3-1507,-1 3 516,-5 1 500,5 0-1419,-10 0 2186,4 0 0,-5 0 0,0 0 0</inkml:trace>
  <inkml:trace contextRef="#ctx0" brushRef="#br1" timeOffset="54">17200 10165 8204,'11'0'2385,"1"0"-1532,-1 0 0,6 0 961,2 0-917,2 0-473,7 0 1,-4 0 51,3 0 1,1 0-253,-2 0 1,4 0-174,-8 0 1,4 0 218,-7 0-2378,-3 0 1174,1 0 934,-6 0 0,1 0 0,-1 0 0</inkml:trace>
  <inkml:trace contextRef="#ctx0" brushRef="#br1" timeOffset="55">18102 9468 8205,'0'-6'466,"0"-5"1,0 10-78,0-4 330,0 0-414,0 4 1,0-3-70,0 8-143,0 2 0,0 5 309,0 1-452,0 4 83,0 2 1,0 4 315,0-3-247,0 2-25,0-3 1,0 1-184,0 0 66,5-5 0,-4 6 55,3-4 0,1-1-165,-1-4 0,0-3 382,-4 0-183,0-6 0,1 7 55,3-5-50,-3 0 43,4-4 312,-5 0-353,0-5 1,0 2 29,0-5 0,0 1 80,0-5 0,2-3 100,1 0 1,0-4-89,5 4-249,-1-6 71,0 4 0,3-6 181,-3 0-378,3 0 116,2 0 1,-1 2 203,1 2-255,4 2 56,-3 6 0,3 3 1,-4 0 62,-6 6 1,4-3-21,-2 5 1,2 0-9,1 0 37,-4 5-125,3 1 122,-4 6 1,2 4-7,0 3-168,-1 3 84,0 1 0,1 1 65,-4 2-211,5-2 109,-8 4 0,8-9-83,-5 0 139,0-5 15,1 8 0,-4-9-370,3 2 351,-3-2 0,-1-2-735,0 0 0,0-3-15,0 0 832,-5-1 0,-1 0 0,-6-2 0</inkml:trace>
  <inkml:trace contextRef="#ctx0" brushRef="#br1" timeOffset="56">18079 9993 7486,'7'0'1061,"3"0"0,-8 0-431,6 0 1,-1 0 9,5 0 0,-1 0 518,1 0-744,4-5 0,2 4-1,5-3 0,0-2-140,0-2 1,4 2-251,4-2 58,2 6 1,-3-7 187,1 5-546,-6-5 261,8 8 0,-5-4 215,3 5 0,-4 0 31,-4 0-230,-5 0 0,-1 5 0,-6 1 0</inkml:trace>
  <inkml:trace contextRef="#ctx0" brushRef="#br1" timeOffset="57">18342 10507 8028,'-12'-18'0,"2"2"0,3 5 201,2 4-190,5-3 0,-2 4-233,-1-6 1964,1 1-595,-3 4-632,0-3 211,4 4-389,-9 0 1,3 1 11,-4 5-189,0 0 1,-2 1 206,-2 3 111,-3 2-328,-5 10 0,0-2 141,0 5 0,4-3-62,0 3 0,5-4-300,-1 4 76,7-5 0,3 2-64,5-4 1,0-1-242,0 1 1,7-2-192,4-3 330,1 4 1,9-10-98,-2 3 270,3-3-148,1-6 118,-1-1 216,1-6-116,0-4 1,0 3-43,0-2 0,-2-3 168,-2-1 0,-2-1-99,-6 1 205,1-3-121,-1-1 1,-3-1-199,-1-3 129,-4-2-104,2 0 1,-5-4 22,0 3 0,4-2-22,0 5 0,-1-2-23,-3 6 1,0 3 231,0 8 255,0 1-462,0 0 48,0 4 0,2 7-283,2 8 129,-3 7-14,4 3-1,-5 5 127,0 0 0,4 4 12,-1 4-3,1 2-44,-4 1 0,0 0-75,0 1-65,0-6 116,5 4 1,-3-9-4,1 3-436,-1-8 283,-2 2 1,1-8 21,3 2-978,-3-7 464,4 2-2189,-5-9 1319,5 9 1548,-4-8 0,10 3 0,-5-5 0</inkml:trace>
  <inkml:trace contextRef="#ctx0" brushRef="#br1" timeOffset="58">19632 9685 8061,'0'-6'1118,"0"0"-678,0 6-205,0 6 0,0 1 196,0 8 1,0-1-102,0 5 0,2 0-47,2 4 1,-3 5 94,3 3-107,-3-3-97,-1 5 1,-4-6 5,0 4 1,-3 1-136,3-6 1,-1 1 187,1-4 0,3-2-69,-3-2 1,3-2-2315,1-6 1499,0 1 0,1-2-712,3-3 76,-3-1 429,4-6 209,0 0-2,-4 0 651,4 0 0,-15-6 0,-2 0 0</inkml:trace>
  <inkml:trace contextRef="#ctx0" brushRef="#br1" timeOffset="59">19518 9959 8062,'8'-6'181,"-1"2"52,1 3 0,4 1 418,-1 0-305,5 0 0,2 0 137,5 0-475,5 0 54,1 0 1,5 0 344,1 0-443,-6 0 76,4 0 0,-5-4-1070,2 0 534,-2 0 428,-10-1 1,-2 4-1670,-4-3 1737,-1-2 0,-4 4 0,-2-3 0</inkml:trace>
  <inkml:trace contextRef="#ctx0" brushRef="#br1" timeOffset="60">19610 9685 8128,'3'-14'194,"1"3"0,5 3-194,-1 0-38,2-2 33,6 9 0,1-8 1359,2 5-555,8 0-280,-3 4-1022,10-5 568,0 4 1,2-4-224,2 5 1,-4 0-430,0 0 1,-1 0-2,-6 0 1,0 0 587,-5 0 0,-4 5 0,-1 1 0</inkml:trace>
  <inkml:trace contextRef="#ctx0" brushRef="#br1" timeOffset="61">20295 9731 8128,'0'-8'-125,"0"0"0,-1 5 274,-3-5 829,3 5-568,-10-7 0,5 9 56,-5-3 1,-2 8-52,-2 4 0,-3 7 27,-5 4-233,0 2 1,4 7-55,0 3 1,5-2-126,-1 1 1,4 0 52,3 0-30,3-2 0,5-1 306,0-1-787,5 1 351,6-4 0,3-5-37,5-3 0,2-3-58,5 0 1,0-6 543,4-2-10,-4-3-336,7-1 0,-8-5 319,5-2 17,-4-4-301,2 0 1,-5-4 46,-1 0 0,-4-6 30,-3 2 1,-3-2 36,-5-2 1,-2-1-62,-5-3-487,0-2 0,-6-4-35,-5 2 1,-6 0-784,-6 4 932,1 0 0,-10 10-1178,-2 1 944,2 4 1,1 5-723,8 4 822,-2 1 1,12 4-223,-2 1 121,8-1 494,2 8 0,5-4 0,0 6 0</inkml:trace>
  <inkml:trace contextRef="#ctx0" brushRef="#br1" timeOffset="62">20649 9696 8238,'0'-11'-27,"-5"5"1096,4 0-410,-4 6-204,5 0 657,-6 6-675,0 5 0,-2 7-137,1 5 0,4 2-285,0 5 1,1-3 290,2 7-417,0-2 163,0 2 1,2-3 232,1-1-1461,4-4 862,-1 2 0,4-11-1549,-2-1 964,-3-4 269,5 0-821,-9-6 1451,4-1 0,0 0 0,2 1 0</inkml:trace>
  <inkml:trace contextRef="#ctx0" brushRef="#br1" timeOffset="63">20638 9696 8238,'5'-17'462,"1"0"-168,5 1 0,1 7 523,-1-3-378,1 3-157,4 3 1,-2-3 469,5 5-408,-5 1 0,8 3 323,-3 0-397,2 0 1,2 0 105,0 0-525,0 5 219,-5 1 0,-2 7 205,-5 2-834,-4-2 493,-2 8 1,-6-7-600,-3 5 502,-8 0 1,-7 5 0,-7 2-237,-5 0 147,-7 6 46,3-8 0,-5 5 8,6-2 1,5-3-75,2 3 337,8-3 24,8-1 1,6 0-90,5-1 103,0 1-120,5-5 1,6-2 64,8-4 13,3-1-67,6-4 1,2-2-441,8-5 203,-2 0-89,3 0 1,-8-2-531,-1-1 862,0-4 0,0-2 0,-1 1 0,3-1 0,3 1 0</inkml:trace>
  <inkml:trace contextRef="#ctx0" brushRef="#br1" timeOffset="64">21860 9685 8238,'0'-18'201,"0"2"302,0 4-403,0 1 1023,0-1-647,-6 6 0,1 0 633,-2 2-699,-3 3 1,7-4 112,-5 5-509,1 0 63,1 5 123,-5 1-169,5 5 0,-4 5 125,2-1 0,-1 0-90,6-4 1,-5 1 216,4-1-363,0 6 144,-1-4 1,3 4-50,-6-2-87,6-2 29,-9 9 0,10-10-13,-3 4 0,3-4 181,1 0-235,0-1 64,5 6 0,1-8 115,6 2-236,-1-2 71,1 2 1,-1-3 52,1 0 0,-5-5-64,1 5-30,-6 0 127,3 3-17,-5-5 0,-5 4-190,-2-2 1,-3-3 157,-7 5-324,-1-3 207,-5 4 1,4-3-45,0-1-619,0-4 514,-3 7 0,4-5-216,3 3-536,2 2 98,1-9-69,6 9 541,1-8 190,5 3 1,1-5 316,3 0 0,8 0 0,5 0 0,6 0 0,5-11 0,1-1 0</inkml:trace>
  <inkml:trace contextRef="#ctx0" brushRef="#br1" timeOffset="65">21951 9982 8238,'11'-12'0,"-3"5"457,0-1-144,-1 6-63,0-9 1070,-2 10-798,-5-9 0,0 8 411,0-6-401,0 5 1199,0-2 60,0 5-1677,-5 0-37,-2 5 24,1 2 1,1 8-95,5 0 19,0 0 0,1 1-942,3-1 660,2 0 0,11-3 41,2-1-1036,-3 0 782,6 1 1,-4-6-169,4-2 81,6-3 209,-4-1 1,6 0 7,-4 0 0,-2-5 256,3-2 0,-4-4 276,-4 0 0,-3-4-174,-4-1 1123,-1-4-783,-4 2 1,-2-6 51,-5-2 0,-7 2 191,-4-3 1,-11 3 26,-8 1-716,-3 5 119,-6-3 0,-2 13-673,-5 0-449,6 6 967,0 7 0,11 3-108,2 7-2300,8 3 2531,3 4 0,6 5 0,2 0 0,3-1 0</inkml:trace>
  <inkml:trace contextRef="#ctx0" brushRef="#br1" timeOffset="66">22442 10039 8219,'-11'-23'3654,"4"0"-3278,2 0 0,5 4 929,0 0-638,0 0-56,0-4 1,0 1 366,0-1 0,0 0-599,0 0 0,0 2-308,0 1 0,0 0 81,0 5 0,0 0-108,0 3 1,1 5-599,3-1 385,-2 6 256,3-4-953,-5 6 285,0 0-518,5 0 697,-4 0 1,5 0-178,-2 0 236,-3 0-168,4 6 162,0-5 259,2 9-226,-1-9 213,4 9-39,-3-8 0,4 7-159,1-6 155,-1 1 1,0-4-28,1 0 56,4 0-8,-3 0 0,7 0-134,-4 0 494,4 0-200,-8-5 0,5 3 96,-6-6 1,5 4 280,-1-3 1,-4 3 215,-3-4-292,0 0-195,-2 2 1,0 0 912,-2 2-422,-3 3-241,4-4 84,-5 5-136,0 0 0,0 5 109,0 2-401,0 9 136,-5 1 0,4 6 77,-3 0 0,-1-1 0,1-3 0,1 6-533,3-2 192,5 2 0,-3-2-746,6 0 567,-6 0 0,7 0 5,-5-1-2214,5 1 1550,-8-5 0,9-1 919,-2-6 0,2 0 0,1 1 0</inkml:trace>
  <inkml:trace contextRef="#ctx0" brushRef="#br1" timeOffset="67">23013 9685 8038,'-5'-29'1578,"4"1"-777,-4 15 641,5-2-113,0 14 306,0-4-1116,0 5 1,-2 5-225,-1 2 0,1 8-29,-2 4-36,3 3-86,-4 6 0,4-3-269,-3 6 177,3-1-40,1 5 1,0-6 32,0-3 0,5 2 68,2-1-640,9-6 327,-4 1 0,10-9 5,-3 2-221,3-2 210,0-7 0,3 3-641,1-5 572,-2 0 0,5-4-263,-2 0 0,-3-2-269,3-2 1,-4 2-546,-4-6 881,-3 1 1,-4-1 470,-1 0 0,1-4 0,-1-6 0</inkml:trace>
  <inkml:trace contextRef="#ctx0" brushRef="#br1" timeOffset="68">22956 9902 8038,'0'-17'1193,"5"5"-1044,1 0 0,10 3 333,-1 6-245,0-6 0,2 7 327,0-3-251,6 0 1,4 4-370,-1-3 0,2 3-482,-1 1 1,-7 0 262,3 0-507,-8 0 387,2 0 395,-6 0 0,1-5 0,-1-1 0</inkml:trace>
  <inkml:trace contextRef="#ctx0" brushRef="#br1" timeOffset="69">22967 9548 8038,'-6'-12'0,"1"1"0,5 0 1665,10 4-1165,-2-3 1,13 5-150,-2-3 2051,3-2-1537,11 4 1,4-4 51,12 2-451,3-2-615,5 9 1,-5-4-129,-2 5 269,-8 0 69,-3 0 1,-6 5-3081,-3 2 3019,-7 9 0,-6 1 0,-6 6 0</inkml:trace>
  <inkml:trace contextRef="#ctx0" brushRef="#br1" timeOffset="70">2741 11958 8125,'-6'-12'507,"-4"6"222,8 1 288,-3 5-84,5 0 1,0 5-810,0 2 1,0 4-142,0 0 1,4 4 261,0 1-979,0 4 580,-4-7 1,3 7-249,1-5 266,0 5 0,-4-7-512,0 2 418,5-2 0,-2-3 32,4-2 1,-3 1 142,4-6 0,-5 1-137,5-4 565,0 0-262,-2 0 1,4-5-85,-2-2 451,2-4-315,6-5 0,-2 2 485,5-5-391,-5 0 1,8-4 42,-3 0 1,-1-3 77,1-1-249,-5-5-40,2 8 167,-4-4 0,-1 10 11,1 3 0,-6 2 141,-2 2 1,-2 5-283,2 2 1,-3 4-151,3 4 0,-3 6-292,-1 5 236,0 5 1,0-1-301,0 8 285,5-3 1,2 5 110,4-2-1451,1-3 1099,4 4 1,-2-5-197,5 0 532,-5 0 0,8-1 0,-5 1 0</inkml:trace>
  <inkml:trace contextRef="#ctx0" brushRef="#br1" timeOffset="71">3403 12232 8039,'-6'0'2063,"1"0"-1719,5 0 877,0 5-725,-5 1 1,2 7 249,-4 2 243,4-2-597,-7 8 0,8-7-65,-6 5 0,4 0-230,-3 4 1,3 0 248,-4 0-1766,6 0 1076,-4 0 1,6-2 343,0-2 0,0 3 0,0-4 0</inkml:trace>
  <inkml:trace contextRef="#ctx0" brushRef="#br1" timeOffset="72">3974 11946 8126,'7'-5'69,"-1"3"214,-2-6-247,-3 5 173,4-2 0,-5 4 311,0-3-120,0 3-161,0-4 251,0 0-155,0 4 0,-4-6 24,1 3 195,-6 3-257,2-4 1,-5 6 199,-3 3-19,2 3-299,-9 4 1,8 4 254,-5 0-306,0 6 81,1 2 0,2 1-353,5 2 132,4-7-45,-3 3 1,9-8 44,-3 5 74,8-5-744,2 2 488,11-9 0,0-2-80,6-5 113,0-5 40,5-7 1,-3-3 296,6-8 27,-6 3-245,3-8 0,-10 1 446,-3 1-166,-2-6-353,-2 8 244,-4-9-71,-2 4 1,-5-3 72,0-2-335,0 2 272,0-12 1,0 7 132,0-5-358,-5 0 84,3 1 0,-7 3 161,6 8-25,-1 2-61,4 10 0,-4 2 197,0 4-13,0 6-158,4 1-486,0 5 470,0 10 0,0 4-70,0 13 1,0 2 47,0 5 1,4 5-13,0 3-578,5 3 268,-3 0 1,2-3-468,-1 0 1,1-6-96,4-2 1,-2-1-1144,-3-6 2037,3-1 0,-2-3 0,7 0 0,3 0 0</inkml:trace>
  <inkml:trace contextRef="#ctx0" brushRef="#br1" timeOffset="73">4317 11832 8041,'-6'-18'728,"-3"6"-624,5 4-104,0 5 1631,4-2-642,0 5-598,5 0 1,2 0 191,4 0-352,6 0 0,0 0-370,6 0 152,0 0 0,0 0 227,0 0-1374,-6 0 851,5 0 0,-5 0 196,2 0-1598,-3 0 1095,-4 0 1,-5 2 589,1 1 0,-6 4 0,3 4 0</inkml:trace>
  <inkml:trace contextRef="#ctx0" brushRef="#br1" timeOffset="74">4340 11980 8041,'-10'8'740,"2"0"-255,3-6 356,5 3-331,0-5 0,9 0-58,2 0 25,8 0-167,-1 0 0,6 0 65,3 0-966,2-5 507,0-1 1,3-6-1490,-5 1 871,-1 0 525,-8-1 0,2 2-732,-4 2 909,-1-2 0,-4 4 0,1-5 0</inkml:trace>
  <inkml:trace contextRef="#ctx0" brushRef="#br1" timeOffset="75">4546 11638 8154,'-12'-17'0,"1"6"0,-1 0 0,6 9 0,-3 2 0,5 8 0,-3 8 0,3 7 0,0 6 0,4 9 0,0-1 296,0 5 1,0-1 429,0 1 1,0-3-164,0-5-2249,0 0 1591,0-4 0,0 3 1,0-4-1</inkml:trace>
  <inkml:trace contextRef="#ctx0" brushRef="#br1" timeOffset="76">4831 11821 8119,'-8'-17'0,"1"6"0,-1 4 0,-2 9 0,2 1 0,-2 8 0,3 4 0,0 5 0,0-1 2906,4 3-1894,-2 1 1,5-1-572,0 1-453,0 0 310,10 0-1144,-2-5 683,13 3 1,-2-9 108,8-1-699,-3 1 417,9-11 0,-4 3 80,6-8 0,1-3-73,-1-4 0,2-2 210,-7-2 83,-2 2 1,0-8 157,-5 2 1,-6-3 448,-1-1 0,-5-1 502,-3-2-718,-3 2 1,-5-9 112,0 2 222,-5-2-329,-7 4 1,-7 1 269,-7 5-811,-4 5 240,-9 7 1,-4 6-503,-3 5 296,-7 10-34,11 8 1,-6 7-2529,10 6 2708,5-6 0,10 9 0,0-2 0,0 1 0,0-1 0</inkml:trace>
  <inkml:trace contextRef="#ctx0" brushRef="#br1" timeOffset="77">6087 11684 8202,'0'-7'-332,"0"2"1563,0 0-284,-5 4-24,4-4-574,-9 5 0,7 5 192,-4 2-131,4 9-225,-7 6 0,9 4 185,-3 4-372,3 1 93,1 3 0,0-1-409,0-3 218,0 3 154,5-8 0,-3 1-1247,6-7 618,-1 3-42,5-9 0,-1 2-1510,1-8 2127,-1 4 0,1-10 0,-1 4 0</inkml:trace>
  <inkml:trace contextRef="#ctx0" brushRef="#br1" timeOffset="78">5882 11695 8171,'0'-11'0,"0"-1"0,5 5 1069,2-1-455,4 5-201,0-2 679,0 0-645,1 4 1,2-8 296,5 5-362,0-5-199,14 8 0,-4-9 13,5 2 1,-3 2-63,-1-2 0,-1 2-243,2-2 116,2-2 0,-9 4-256,-1 0 269,-2 0 1,-8 6-68,2 0 0,-7 6-68,-4 1 1,1 8-5,-1 4 528,-1 8-236,-3 7 0,0 3-59,0 5 1,0-5-12,0 1 1,0 1-75,0-1 1,0-3-139,0-5 0,4-5-593,0 2 456,5-8 1,-8 1-1096,3-4 885,2-1 1,-4-8-82,1 1-1506,-1-5 2043,-2 2 0,0-5 0,0 0 0</inkml:trace>
  <inkml:trace contextRef="#ctx0" brushRef="#br1" timeOffset="79">6636 11569 8258,'-12'-7'0,"1"-1"0,4-5 1557,2 12-1090,5 1 0,0 10-133,0 6 1632,0 4-1261,0 3 0,0 6-291,0 5-333,5 0 123,2 1 0,3-1-922,-3 0 356,4 0-186,-5-4-52,5 3 462,1-9 0,-5 0-54,1-5-1039,0-5 278,-2 2 502,-1-4 451,-5-1 0,0-4 0,0-2 0</inkml:trace>
  <inkml:trace contextRef="#ctx0" brushRef="#br1" timeOffset="80">6419 11935 8156,'5'-18'1373,"1"2"-808,5 9 0,1-2-67,-1 6 1,4-5-213,1 4 0,5-4 138,2 5-655,0-6 235,10 8 1,-4-8-1734,5 5 1217,-4 0 0,3 4 512,-3 0 0,3-5 0,1-1 0</inkml:trace>
  <inkml:trace contextRef="#ctx0" brushRef="#br1" timeOffset="81">7001 11912 8092,'-1'-19'0,"-3"0"1310,3 0-803,-4-4 0,5 0 289,0 0 117,0-5-525,0 4 1,0-9 1006,0 3-904,0-3 0,0-1 251,0-1-223,0 1-342,0 5 0,0 1-112,0 5 141,0 5 1,0 6-63,0 4-278,0 6 1,1-2 73,3 8 0,2 8-233,5 11 1,1 2-38,-1 10 136,6-4 42,-5 9 1,10-5-374,-3 3-561,-2-2 798,4 3-663,-3-5 564,0-4 1,-2 1-260,-4-4 1,-1-2-248,0-6 0,1 2 441,-1-6 0,-4-4 24,-4-3 428,-1-5 0,3 7 0,1-4 0</inkml:trace>
  <inkml:trace contextRef="#ctx0" brushRef="#br1" timeOffset="82">6898 11855 8106,'-5'-6'0,"-1"-5"1432,-1 10-905,2-9 0,7 9-59,1-3 1,5 3-196,7 1 0,4 0-523,8 0 132,2 0 97,10-5 1,-2 2-1466,5-5 328,0 6 899,-6-8 1,5 7 258,-6-4 0,-4 4 0,-3-2 0</inkml:trace>
  <inkml:trace contextRef="#ctx0" brushRef="#br1" timeOffset="83">7515 11558 8106,'-5'-6'0,"2"-3"0,-4 5 1537,4 0-939,-2 4 1,0 1 112,-3 3 563,3 8-772,-5 5 0,9 7 263,-3 3-189,3-3-339,1 9-802,0-9 400,0 4 202,0 0 0,5-4-1418,-4 4 1005,9-5 0,-5 0 52,3 0 0,1-6-985,-5-1 1309,5 1 0,-8-4 0,4 4 0</inkml:trace>
  <inkml:trace contextRef="#ctx0" brushRef="#br1" timeOffset="84">7184 11569 8047,'4'-11'518,"-1"-1"1,11 5 749,2-1 0,8 6-460,2-2-154,6 3-293,-3 1 0,5-2-184,1-1 1,3 1-213,0-1 0,4 1-2328,-4 2 567,0 0 1796,-4 5 0,0-3 0,1 3 0</inkml:trace>
  <inkml:trace contextRef="#ctx0" brushRef="#br1" timeOffset="85">8486 11432 8311,'0'-6'0,"0"-4"751,0 9-42,0-5-201,-5 6 1,0 2 209,-3 2 0,3-2 434,5 6-577,0-1 0,0 10-595,0 1 229,5 4 1,-3 5-10,6 0 1,0 4-163,3 0 0,-1-2 348,-2 2-1189,2-6 632,-4 3 0,5-7-400,-4-2 1,3 2-692,-2-6 0,-2 0-1291,2-3 2553,-1-6 0,5 4 0,-1-4 0</inkml:trace>
  <inkml:trace contextRef="#ctx0" brushRef="#br1" timeOffset="86">8840 11375 8242,'0'-18'1241,"-5"-3"-763,3 13 0,-6-3 18,4 7 0,-1 3-158,1-3 0,1 9 772,-4 6-507,4 1-177,-7 14-361,9-1 139,-4 9 0,5 0-203,0 0 1,1 1-348,3-1 1,2 0 323,5 0-1857,1-4 1283,-1-2 0,1-6-946,-1 1 885,1-5 44,-1-2 613,-5-9 0,-1 3 0,-5-4 0</inkml:trace>
  <inkml:trace contextRef="#ctx0" brushRef="#br1" timeOffset="87">8474 11684 8162,'-7'-8'293,"-1"0"0,6 5 1237,-2-5-756,8 5-228,7-2-213,2 0 1,9 3-246,1-6 1,10 4-212,9-3 1,4 0-702,3 0-848,3-3 1564,5 3-2132,-10 1 2107,3 1 0,-9 0 0,4-2 0</inkml:trace>
  <inkml:trace contextRef="#ctx0" brushRef="#br1" timeOffset="88">9148 11763 8076,'-5'-6'0,"2"-4"0,-4 2 1249,4-2-759,-2-1 1,5-1 1350,0 1-924,0 0-499,0-6 0,2 2 700,1-8-544,4 3-170,-1-8-341,9 0 142,-7-1 0,10-3 146,-3-2-289,-2 2 28,3-7 0,-6 4 54,-2 1 1,-2 5-208,-2 2 0,-3 8 77,3 4-152,-3 2-132,-1 2-95,0 5-141,0 0 0,4 20 303,0 5 106,5 11 53,-3-1 0,7 6-79,2 3-860,-2 3 734,8 0 1,-7 2-939,5-5 594,0 0 236,-1-9 1,2 3-1115,-4-6 730,-1-4 254,-4 0-802,1-10 755,-6 5 0,-1-6 534,-5 1 0,0-1 0,0 0 0</inkml:trace>
  <inkml:trace contextRef="#ctx0" brushRef="#br1" timeOffset="89">9137 11661 8111,'-18'-10'0,"3"2"1595,2-2-619,7 3-586,1 1 1,6 1 442,3 5-399,2-5-1,11 4-607,5-4 176,8 0 0,5 2 176,3-5 1,-1 2 73,5-2 1,-7 0-438,0 4-2714,-1-5 2005,-5 8 1,0-8-667,-2 5 974,-3-5 1,-2 6 585,-3-4 0,-3-1 0,-4-3 0,-6-1 0,4-4 0,-9 3 0,6-5 0,-4 3 140,-1 3-62,3-10 0,-5 9 438,0-2 1,-1 1 567,-3-1 0,1 6 1030,-4-2-742,4 7-837,-2-1 1,5 6 245,0 3-330,0 7 33,0 7-321,0 5 1,5 0 163,3-1-480,2 6 200,1-4 0,1 4 242,-1-5-806,0 0 459,1 0 1,1-4-961,2 0 485,-2-5 353,3 2 1,-5-4-329,1-1 248,-6-4 0,4-2 274,-2-5 0,-3 0 1,4-5-166,-5-3 875,5-7-527,-3 2 1,0-8 86,-2 1 1,1-1 151,-1-2 0,4-1 49,-5-3-22,1 3-318,1-9 1,-3 4-935,1-5 555,4 5 1,-6-4-763,3 2 704,2 8 0,-5-2-402,3 10 0,3 1-711,0 6 0,3-1 412,2 5-359,-1 6 825,1-1 1,-1 9 526,0-2 0,1 2 0,-1 1 0</inkml:trace>
  <inkml:trace contextRef="#ctx0" brushRef="#br1" timeOffset="90">10096 11295 8133,'-1'-18'0,"-3"3"0,3 6 0,-3 2 0,3 4 3573,1-2-1130,0 5-1250,0 5-460,0 2-338,-5 4 0,3 7 88,-2 5-425,3-1 31,1 6 0,0-1-335,0 0 153,0 4 148,5-7 1,2 4-924,4-5 536,6 0 256,0 0 1,6-5-107,0-3 1,4-4-339,-1-3-1309,6 2 1092,-8-9 0,4 4-89,-5-5 234,0 0 279,-6 0 1,4-3-1262,-6-1 801,0-5 773,-3 3 0,-6-11 0,-1-1 0</inkml:trace>
  <inkml:trace contextRef="#ctx0" brushRef="#br1" timeOffset="91">10050 11455 8071,'-16'0'-832,"3"0"3013,2 0-555,11 0-788,6 0 179,11 0-583,0 0 1,11 0 294,3 0-429,2 0 1,6 0 50,3 0-1475,-3-5 1121,1 4 1,-7-9-975,-3 2 0,1 2 659,-9-2 1,-1 4-2339,-10-3 1291,1 4 1365,-6-7 0,-1 4 0,-5-6 0</inkml:trace>
  <inkml:trace contextRef="#ctx0" brushRef="#br1" timeOffset="92">10005 11227 8039,'0'-12'1831,"5"1"-1554,6-1 1,7 1 449,5 0-307,-5-1-52,3 1 1,2-1 175,7 1 1,5 1-74,3 2-1100,-8-2 507,8 9 0,-10-4 100,3 5-2643,2 0 2665,-14 5 0,7 1 0,-8 6 0</inkml:trace>
  <inkml:trace contextRef="#ctx0" brushRef="#br1" timeOffset="93">11364 11181 8098,'0'-11'1266,"0"-1"-699,0 1 113,0 4-281,5 2-140,-4 10 0,8 8 262,-5 10-284,0 5-1,-4 11-1031,0-3 828,0 8 1,-4-5 380,0 3-813,-5-2 357,8-6 0,-8-1-98,5-3 0,0-3-190,4-8 0,0-2 52,0-6 43,0-5 386,0-1 673,0-5 175,0-5-135,0-1-548,0-5 1,-1-6 37,-3-2 1,2 1 29,-6-1 0,4 0-8,-3-4-487,4 1 198,-7-1 0,9-4-76,-3 0 211,-2 1-87,4-2 0,-3 4-11,5-3 1,0 7-9,0 1-237,0 5 200,0-3 0,0 10 81,0-1 7,0 6 19,0-4-632,10 12 321,-2 0 0,14 9-393,-3 0 358,2 6 0,6-4-140,-1 6 174,6 0 0,-6 0 37,4 0-622,-5 0 536,3-6 1,-5 0 122,0-6 0,-1 1 158,-3-1 1,1-5-252,-5-2 755,0-2-235,-3-2 1151,-1 0-879,1 0 1,-2-6 388,-3-1-442,-2-8-298,-5-3 1,0-1 68,0 0 0,-1-2 19,-3-5-537,3 2 184,-9-9 0,4 7-113,-6-4 1,5 1-338,-1-2 0,2 0-1619,-2 4 1366,3-5 1,5 13-98,0 0-1603,0 5 1068,0 8 534,0-4-468,5 8 733,1-3 0,10 7-254,-1 1-421,5 4 473,-2 4 707,5 1 0,0-1 0,-1 0 0</inkml:trace>
  <inkml:trace contextRef="#ctx0" brushRef="#br1" timeOffset="94">12026 11158 8098,'-5'-6'0,"3"-3"450,-6 5 0,4-1 648,-3 1 1,-1 3 907,-4-3-1372,-4 8 1,3 4 144,-2 7-566,2 3 24,2 4-1,5 1-886,1 5 564,5 1 1,0 2 55,0-1 1,6 1-21,5 3 0,6-5-75,6-2 1,-1-8-474,1-4 1,4-3 118,0-5 371,-1-2 0,1-5 228,0 0 1,-1-5 933,-3-2-775,0-4 788,-5-5-651,-2 3 0,-4-7-49,-1 5 1,-1-6-80,-2 2 1,-3-2-115,-5-2 0,-5 0-241,-3 0 1,-7-3-1665,-4-1 1217,-3 0 1,-4 8-1480,-1 0 0,-3 5 219,3-1 1068,5 7 706,6 3 0,4 5 0,1 0 0</inkml:trace>
  <inkml:trace contextRef="#ctx0" brushRef="#br1" timeOffset="95">13191 11113 8231,'0'-12'164,"0"6"1,-4-4 338,0 2 1,1 2 35,3-2 263,0 0-13,-5 2-455,3-4 1,-8 5 65,3-3 0,-4 3 187,0 5 0,0 1-260,-1 3 0,-3 8-67,0 7 0,-4 9-123,3 6 0,1 0-154,4 4 0,1-2 310,2-2-804,3 0 360,5-5 1,1 3-707,3-5 492,2-1 171,11-8 1,1 1-168,4-7 204,1 2 0,0-13 232,0 3 0,-4-3-117,0-1 0,-1-1 624,1-3-375,2-2 0,-8-6 155,2 1 252,-2-1-346,-2 1 1,0-4 224,-4-1-329,3-4 5,-8 7 0,7-3 291,-6 4-394,1 1 0,-4 3-516,0 1 205,0 4 89,0 8 0,0 7-26,0 7 1,1 1-162,3-5 1,3 4 185,4-3 1,2 3 18,2-4 1,8-1-90,7-7 1,3 2-172,1-5 525,1 0-233,-1-4 1,-1-5 4,-3-3 1230,3-2-763,-8-6 1,-1-1 393,-5-2-430,-5-2-134,2 3 1,-10-5 546,-2 0-248,-2 0-226,-2-5 1,-6 3-383,-1-6 107,-8 6-371,-3-3-585,-10 5 708,-1 6 1,-9 0-305,0 6 0,-4 4-562,4 4 0,1 6 372,6 5-455,4 2 717,9 7 1,3 0-1673,7 6 2158,3 0 0,10 5 0,1 1 0</inkml:trace>
  <inkml:trace contextRef="#ctx0" brushRef="#br1" timeOffset="96">13911 11478 8164,'0'-18'0,"0"3"0,0 2 385,0 2 0,0-1 2978,0 1-1975,-5-5-848,3 3 1,-3-9 574,5 3-569,0-2-109,0-2 0,0 0-122,0 0 0,-4-4 50,1 1-338,-1-1 78,4-1 0,0 7-278,0-6 147,0 11 74,0-6 0,0 11-126,0-1 0,0 6-76,0-4 169,0 8 1,1-3-94,3 5-669,-3 5 499,4 2 0,-4 4-126,3 1-160,-2-1 265,8 0 0,-4 5-77,5-1-69,6 0 154,-4-3 1,8-2 81,-2-3 38,-2-2 0,3-5 343,-5 0 0,4 0-125,-3 0 1,-1-5 26,-4-2-54,1-3 1,-1-2 24,0 1 402,1-1-254,-6 1 0,4-1 132,-2 1-40,2 0 84,-4 4-236,5-3-51,-5 9-69,0-4 1,1 6-237,-4 3 293,-1 7-2,3 7-185,-5 5 51,0 5 0,-4 1 23,0 5 0,-5 0-14,2 1 0,0 0-1184,0 3 795,4-2 1,-2 7-7,5-5-2655,0 0 1448,0-9 1629,0-1 0,-5-5 0,-1 0 0</inkml:trace>
  <inkml:trace contextRef="#ctx0" brushRef="#br1" timeOffset="97">14562 11078 8053,'-7'-11'0,"-3"-1"796,9 1 4,-4 5-34,0 1 0,2 5-310,-4 0 0,3 0-165,-4 0 1,4 10-46,-3 5 1,0 7-15,0 4 0,-3 5 115,2 7 497,-2-3-462,3 5 0,-1-2 91,4 0-1071,0 0 678,4-4 1,0-5 151,0-2 0,0-3 115,0-1-2025,0-5 1143,0-2 0,0-8 173,0-1-1912,5-4 1750,-4 2 0,8-6-404,-5-3 0,1 1-526,-1-4 1454,-3-6 0,4 0 0,-5-3 0</inkml:trace>
  <inkml:trace contextRef="#ctx0" brushRef="#br1" timeOffset="98">14482 11181 8053,'6'-18'0,"-2"3"0,-3 2 0,-1 2 1253,0 0 200,5-1-611,-4 1-305,4 4 65,-5 2 80,0 5-241,6 0-480,0 5 213,0 7 0,4 2 232,-2 5-557,2 0 181,-3 4 1,6-1 153,-1 1 1,3-1 75,0-3 1,-1-3-1999,5-4 834,0-1 283,-1-4 252,4-2 153,-5-5 1,3-2-104,-1-1 741,0 1-305,-2-13 1,0 10-160,-6-10 1,1 5-8,-1-6 0,-1 2 892,-2-1-527,2 3 0,-7-5-32,4 6 1,-4-1-128,1 1-47,-3-1-249,-1 6 301,0 1-229,0 5 38,0 10 0,0 3 66,0 10 97,0 5-114,-5 1 0,3 4-195,-1-3 210,1 3-20,2-4 1,0 2-1370,0-1 743,0-4 1,0 2 0,0-6 610,0 1 0,0 0 0,0 0 0</inkml:trace>
  <inkml:trace contextRef="#ctx0" brushRef="#br1" timeOffset="99">15076 11295 8098,'-6'-35'0,"5"2"1215,-3 10-430,3 5-424,1 2 0,-1 4 813,-3 1-589,3 4-68,-4 2 0,0 7 269,-3 1 1,2 4-76,-2 4-759,6 6 97,-9 0 1,10 6 334,-3 0-744,3 0 351,6 0 0,1 0-851,6-1 551,4 1 248,-3-5 0,10-1-522,0-6 118,0 0 201,4-4 0,-2-2-149,1-5 1,-2-5-111,3-3 746,2-2-213,-5-1 0,3-5-180,-8 1 880,3-5-510,-10 2 1,1-5 385,-5 0-275,-6-5-109,3-1 0,-10-1-79,-3-1 18,-7 6-111,-8-3 0,-2 8 41,-5 5 0,-1 1-193,-3 10 0,1 1-345,2 7 0,5 4 154,7 7-1160,-3 3 898,15-1 1,-4 8-1022,11-6-46,0 10 1642,0-15 0,5 12 0,2-8 0</inkml:trace>
  <inkml:trace contextRef="#ctx0" brushRef="#br1" timeOffset="100">15544 11135 8113,'-5'-29'0,"-3"3"1935,3 1-517,0 8-154,5 0-709,0 11 40,0-4 646,0 8-943,0 13-276,0-3 48,0 19 0,0-8 287,0 8-536,0-3 231,0 4 0,0-5 201,0-1-391,0 1 135,0 0 0,4 0-1019,0 0 691,-1 0 0,-3-6-25,0-1-505,0-4 393,5-5-101,-3-2 265,3 0 1,-5-5-91,0 0 1623,5-5-898,-4-7 1,4 0-104,-5-4 1,0 2 72,0-5 1,0 0 7,0-3 727,0 4-570,0-9 0,0 12 10,0-8 0,0 7 233,0-3-823,0 10 208,0-7 294,0 15-126,0-4 0,4 10-380,0 3-1430,5 7 1054,2-2 1,3 8-174,5-2 326,0-2 87,4 4 0,0-4-226,0 2 68,0-3 231,-1-4-131,-4-1 177,4 1 1,-5-6-145,6-2 1028,-5-3-578,4-1 0,-8-1 28,5-3 1198,-5-2-935,2-11 0,-8 4-153,-1-2 1,-4-3 244,1-1 0,-3-2 1039,-1-2-1012,0 0-112,-5 0-988,4 1 460,-10-1 1,5 0 131,-5 0-3231,-1 0 2155,1 0 1,3 6 90,1 1 912,4 9 0,-7-3 0,4 3 0</inkml:trace>
  <inkml:trace contextRef="#ctx0" brushRef="#br1" timeOffset="101">16823 10987 8192,'0'-12'0,"0"1"779,0 0-267,0 4 124,0 2 863,0 5-979,0 10-47,-5-2-175,4 14 1,-4-3-109,5 7 1,0 0-160,0 4 1,0-1 170,0 2 1,3 0 73,1-4 1,5 0-930,-1-4 376,2-1 215,6 1 0,-3-5-1235,2-3 864,-7-2 0,2-7-1446,-2-2 1242,-3 2 0,1-4-214,-2 1 851,-3-1 0,-1-7 0,-6-2 0</inkml:trace>
  <inkml:trace contextRef="#ctx0" brushRef="#br1" timeOffset="102">16709 11181 8192,'11'0'-55,"1"0"0,4 0 1277,3 0-733,8 0 1,-2 0 244,6 0-24,-1 0-263,4 0-1210,1 0 926,4 0 21,-4-5 1,4 4 449,-9-3-1669,3 3 817,-9-4 0,0-1-154,-5-1 1,-5-3-1665,1 2 2036,-7 3 0,-3-10 0,-5 2 0</inkml:trace>
  <inkml:trace contextRef="#ctx0" brushRef="#br1" timeOffset="103">16880 10975 8171,'0'-11'315,"0"0"185,0-1 1,5 1-9,3-1-152,2 6-157,1-4 0,2 4 183,2-6 312,8 1-356,6-1 1,6 1-76,-1-1-216,5 1 167,2 5 1,-1-3-200,-2 5 46,-2-5-423,-2 8 486,-5-9 54,-6 8 0,-2-3 28,-6 5-278,-5 0 242,0 0-109,-9 0-151,9 0 174,-8 5 1,3 3 807,-5 7-758,0-2-12,-5 14 1,2-5 52,-4 9-30,4 7-593,-7-8 368,4 10 78,-1-1 0,-2-3 130,6 2 1,-5-4-2,4-4 0,-1 1-264,1-8-440,3 2 394,-4-12 1,5 3 267,0-4-67,0-6-86,0-1 1251,0-5-1174,0-5 21,0-6 8,0-2 1,0-5 76,0 3-220,0-3 168,0-5 0,0 0 80,0 1-190,0-1 101,0 0 1,0-1-24,0-3 1,1 2-81,3-6-66,-3 1 109,9-4 1,-5 4-64,3 4 308,2 7-203,-9 2 14,10 6 542,-10 4-325,9 2 0,-4 10-126,6 3 0,-1 9-59,1 5 1,4 5-7,3 4 25,3 2-3,1-4 1,-1 5-192,1 0 35,0 1 0,-1-6-445,-3-3 1,2 1 14,-2-4 228,-2 2-1019,-1-12 832,-4 3 0,-2-4-1014,-2-1-727,2 1 663,-9-6 1541,4-1 0,-10 0 0,-1 1 0</inkml:trace>
  <inkml:trace contextRef="#ctx0" brushRef="#br1" timeOffset="104">17371 11215 8067,'-6'0'1892,"1"-5"-1864,10 4 1,5-4 234,5 5-29,11 0-60,-2 0 1,11 0-1203,3 0 530,3 0 213,5 0 0,-5-4-552,1 0-382,0-5 1047,-1 8 172,-2-9 0,0 4 0,2-6 0</inkml:trace>
  <inkml:trace contextRef="#ctx0" brushRef="#br1" timeOffset="105">18228 11021 8110,'-4'-18'0,"0"3"0,-4 2 0,5 2 789,-1 0-511,4-1 0,-5 1 1414,-3-1-791,-2 1-271,-1 0-25,-1-1-290,1 1 1,-1 4-72,1 4 0,-2 1-17,-2 2 0,-2 2-59,-2 1 0,-2 9-140,2 7 1,2 6 238,2 2 0,4 5-30,3-2 1,3-1 0,5 2 0,1-2-173,3 1 1,2 2-161,6-5 0,4-1-17,3-3 0,2-5 1,-2-3 1,4-3-67,-1-5 0,1-2-745,4-5-2062,-3 5 2984,4-3 0,-4 3 0,4-5 0</inkml:trace>
  <inkml:trace contextRef="#ctx0" brushRef="#br1" timeOffset="106">18639 10907 8063,'-4'-18'0,"0"3"1330,0 7-266,4 3-593,0 15 1,-3 2-221,-1 7 0,-4 6 577,4-2-298,1 2-236,3 3 1,0 2-273,0 4 47,0 0 38,0-5 0,0 4 140,0-2 1,3-3 101,1-2-2145,5-2 1164,-8-6 1,6-1 133,-3-6-924,-3 0 892,4-4 1,-4-2-1006,3-5 1535,-3 0 0,4 0 0,-5 0 0</inkml:trace>
  <inkml:trace contextRef="#ctx0" brushRef="#br1" timeOffset="107">18399 10953 8050,'-6'-22'696,"2"3"0,4 4-326,4 7 0,2-2 206,5 2 1,5 2 260,-1-2-515,5 1 0,3-3-145,7 2 1,3-1-189,2 5-31,-1 1 1,-1 3-79,-3 0 107,3 0 177,-8 0 1,6 0 22,-4 0 1,-2 0 94,-6 0-969,3 0 470,-9 5 1,-1-4-213,-4 3 519,-6-3-97,9 4 1,-10 1 479,3 6-265,-8-1 0,-2 4 52,-6 1 97,1 4-95,-6-2-97,10 5 1,-9-1-27,9 1 1,2 0 114,1 0-652,3 0 308,1 0 1,1 0 143,3-1-501,7-4 324,2 4 0,8-10 5,-2 4 0,3-8 81,1 0 176,0-5-162,-1 2 1,5-7 17,0-1 0,-1 0 168,-3-5 1,0 1-96,0-5 817,0 1-528,-5-5 1,-1 2 717,-1-5-690,-4 0 1,3-4 288,-7 0-569,2-5-58,-8-1-68,3-6 0,-5 2-209,0 3 1,-2-2 267,-1 6-1302,-9-1 878,-6 4 0,-6 7 25,-2 4-508,-4 1 463,-4 10 1,4-3-235,-1 8-773,6 2 870,-8 10 0,10 2-554,0 5 1,5 4 138,7-1 958,5 6 0,-5-8 0,5 4 0</inkml:trace>
  <inkml:trace contextRef="#ctx0" brushRef="#br1" timeOffset="108">19473 10793 8107,'-12'-29'0,"6"6"502,2 7 0,3 4-119,1 0 1518,0 6-964,0 1-73,0 5-334,0 5 1,0 6-64,0 8-386,0 8-13,0-3 0,0 9-490,0-2 238,0 2 186,0-4 1,0 3-347,0-6 260,0 1-240,0-4 1,0 0-398,0-1 0,1-3 203,3 0-701,-3-10 236,4 7 310,-5-10 91,0 0 261,0-1 1,4-6-36,0-3-320,0-2 676,-4-5 0,0-2 0,0-2 0,0 2 0,0-9 0,0 5 0,5-6 0,-4 0-14,4 0 1,-1-4-6,0 1 0,3-6 326,-3 2 0,5-3 430,-1-2 1,2 6 507,1 2 0,-3 5-524,-1 3 0,0 2 885,0 6-1085,3 4 1,-3-2 399,4 6-568,1-1 1,-1 4 138,0 0-410,1 0 18,-1 0 0,-1 1 256,-2 3-685,2 2 311,-3 6 1,-1 4 139,-2 3-772,-3 3 513,-6 6 0,-7 1-974,-7 5 495,-2 0 381,-7 1 0,0-5-94,-2 1 1,-2-6-104,5 2 608,1-3-174,8-7 0,1 4-165,6-6 658,5 5-364,0-7 1,6 4 175,0-6-159,6 0-48,5 1 1,4-5-321,8 1 11,-3-5 225,13 2-1216,-9 0 785,9-4 1,-7 5 133,4-2 0,-4-3 51,0 3 1,-5-1 229,-2 1 0,0-3 0,4 4 0</inkml:trace>
  <inkml:trace contextRef="#ctx0" brushRef="#br1" timeOffset="109">20009 11329 8056,'0'-7'0,"0"-1"3941,0 6-2579,0-8 1,0 7-87,0-5 1218,5 6-732,-3-3-1016,3 0-1053,-5 3-3783,0-3 4090,0 5 0,-10 0 0,-3 0 0</inkml:trace>
  <inkml:trace contextRef="#ctx0" brushRef="#br1" timeOffset="110">2752 13488 8068,'0'-6'704,"-5"-4"-2,4 8-103,-4-3 376,5 0 506,0 4-446,0-4 2356,0 5-2853,5 0-116,1 5-218,1-4 0,3 9-105,-2-2 0,2 2 162,1 1-605,-5 1 349,5-1 0,-9 6 34,6 2-884,-6-3 614,8 6 0,-8-6-356,2 3 0,1 2 280,-2-6 0,2 4-291,-1-4 204,-2 6 128,8-9 0,-8 3-211,6-7 152,-6 2 300,9-3-56,-10-1-216,4-1 1256,-5-5-705,0 0 1,0-5 236,0-3 1,-1-2-249,-3-1 0,3-6-339,-3-2 0,-1-2 144,1-2 1,0-1-655,4-3 285,0 3 152,0-9 1,0 9-122,0-3 1,0 3 113,0 1 1,4 0-145,0 1 0,3-1-122,-3 0 273,5 0 16,-3 5 1,6-3 183,-1 2 1,2-3 16,2-1 0,-1 0 124,5 1-234,-5-1 1,8 4-35,-3 0 60,2 5 1,6-3 29,0 6 0,0 4 1,0 4 0,1 1-42,2 2 163,3 0-58,-3 0 1,4-1 162,0-3 14,-5 3-166,4-4 0,-9 5 141,3 0 1,-4-4-180,-4 0 0,1-1 3,-4 1 0,-1 3-28,-4-3 1,-3 3-132,-1 1 0,-4-1-194,1-3 1,-2 3-1424,2-3 1742,-3 3 0,-6 6 0,-7 1 0</inkml:trace>
  <inkml:trace contextRef="#ctx0" brushRef="#br1" timeOffset="111">3118 13431 8006,'-6'0'0,"0"-1"955,6-3-280,0 3-19,0-4-325,6 5 0,-4 0 46,6 0 1,-1-4-83,5 0 1,0-1-54,4 1 1,-4 3 28,4-3 0,0 3-244,-1 1 43,6 0 22,-9 0 0,5 0 75,-6 0-171,1 0 69,-6 5 0,3 1-357,-5 6 0,-1 0 110,-3 3 1,-1-1-116,-3 5 1,-2-1 103,-5 1 1,-2 3-12,-2-3 1,2 5 91,-2-1 33,-3 2 23,5-7 0,-3 1 165,4 0 0,5-6-63,-1-2 0,6 1 112,-2-5-152,3-2 51,1 5 0,1-8 146,3 1 0,-1-1-10,9-2 0,-3 0 155,6 0 1,1 0-55,0 0 1,4 0-45,-1 0 0,-1-2-774,1-1 261,-5 1 24,2-3 0,0 5-197,-1 0 1,0 0-227,-4 0 0,1 0-1501,-1 0 2163,1 0 0,4 0 0,2 0 0</inkml:trace>
  <inkml:trace contextRef="#ctx0" brushRef="#br1" timeOffset="112">3860 13465 8020,'-6'-5'804,"1"4"-73,5-4 1526,0 5-1818,5 0-275,1 0 0,6 0 71,-1 0 1,1 0 136,-1 0-199,5 0-2,2 0 0,5 0 4,0 0 0,-4 0 0,0 0 0,-4-4-487,4 0 0,-5 0 94,1 4-1556,-2 0 905,-1 0-678,-6 0 258,-1 0 0,-6 0 421,-3 0 868,-8 0 0,-5 5 0,-6 2 0</inkml:trace>
  <inkml:trace contextRef="#ctx0" brushRef="#br1" timeOffset="113">3803 13614 8205,'-5'6'554,"4"-1"1214,1-5-1134,1 0 1,9 0 291,-2 0 1,2 4-382,1 0 0,1 0 884,-1-4-733,6 0-233,1 0-505,-1 0 92,5 0 0,-4 0 322,4 0-2445,1 0 1525,0 0 1,0-2 547,0-2 0,5-2 0,1-5 0</inkml:trace>
  <inkml:trace contextRef="#ctx0" brushRef="#br1" timeOffset="114">4717 13054 8117,'-12'-11'304,"1"-1"0,3 1 484,1-1 0,4 5-64,-1-1-465,3 6 158,1-3 358,0 5-776,0 5 90,0 1 0,4 10 63,0 3 1,5-1-130,-2 1 1,2-3 141,-1 3 1,2-4-259,-2 4 0,0-5-339,0 1 355,2-2 1,-7-3-270,4-3 250,-4-1 261,2-6 63,-5 0-221,5-6 1,-2 0 17,4-5 58,1-6-55,3 4 1,1-8 12,-1 2 0,4-1 34,0 1 1,1-3 6,-5 3 1,-3 4 29,-1 3 0,-3 2 114,4 6-154,-6-5-141,8 8 165,-8-4-1,8 10-129,-4 2 79,1 4 0,1 2-84,-4 2 0,4 1 86,-4 3 0,5 3-468,-2-3 0,0 3 50,0 0-1119,-4 1 962,7-5 1,-4 2-77,6-4 604,-6 4 0,4-7 0,-4 3 0</inkml:trace>
  <inkml:trace contextRef="#ctx0" brushRef="#br1" timeOffset="115">4580 13488 8167,'-7'-5'1082,"2"-1"-231,5-1-195,0 2-98,5 5-243,2 0 0,4 0 159,1 0 137,4 0-291,2 0 1,10-4 202,2 1-219,3-1-122,2 4 1,4 0-158,3 0 0,6-1 96,1-3 0,3 2-55,-6-1 1,6-4-227,-6 0 1,-2 2-281,-2 1 1,-6-1-154,-2 1 0,-1 0-638,-6 4 0,-5 0 1231,-3 0 0,-7 0 0,3 0 0,0 0 0</inkml:trace>
  <inkml:trace contextRef="#ctx0" brushRef="#br1" timeOffset="116">4979 13979 8153,'-11'-5'1023,"0"-1"-421,4-1-286,2-3 1,5 8 586,0-6-437,0 0 62,0 2-447,-5-4 282,4 9 0,-4-9-42,5 3 102,-5 1-60,3 1-118,-8 0-64,9 3 1,-9-3 3,2 5-182,-2 0 360,4 5-379,-9 2 1,4 8 103,-4 0-365,0 0 214,9-3 0,-5 3 118,4 0-616,2 1 406,5-5 0,0 0-56,0 1 1,5-1-14,2 1 1,4-2-187,0-3 117,6-1 195,0-6 1,6 0 184,0 0 0,0-6-13,0-1 0,-1-8 218,1-4 0,0 1-107,0-1 1,-1 0 174,-3-4 1,1 0-49,-5 0 1,2-5 72,-2-2 0,-4 1-5,1-2-144,-1 1-86,-10-5 1,8 1-193,-5 0 62,0 5 0,-4 1-133,0 5 210,0 5 1,-1 2 91,-3 4 146,3 6 12,-5 1-179,6 5-463,0 5 224,0 1 0,0 11-67,0 2 1,0 2 154,0 2 1,0 5-161,0 3 1,0 2-48,0 1-494,0 0 441,0-5 0,0 4-261,0-2 1,0-3-267,0-2 1,0-5 179,0-2 1,0-5-967,0 1 1556,6-2 0,5-2 0,7 0 0</inkml:trace>
  <inkml:trace contextRef="#ctx0" brushRef="#br1" timeOffset="117">6190 13374 8131,'-11'0'-550,"4"0"1,-3-4 745,3 0 416,2 0 0,-4 3 234,5-3-398,0 3 0,3-4 295,-3 5-311,3-5 119,-4 4-104,5-4-207,5 5-15,1 0 1,5 0 59,1 0 1,4 0-89,3 0 1,4 0-30,4 0 0,2 0-16,5 0 1,2-4-129,2 0 0,-1-5-30,5 1 1,-1 2 128,5-1 1,-1 0-250,-4 0-386,-6-4 374,-7 10 1,-6-4-84,1 5 0,-5-4 103,-3 0 0,-6 1-381,-1 3-166,-6 0 345,3 0-87,0 0 124,-3 0-319,3 0 68,-5 0 277,0-5 0,-1 3 1,-2-3-280,-1 0 1,-3 3 315,3-6 1,-5 4 147,1-3 1,-2 3-7,-1-4 1,-1 6 194,1-2 1,-2 3 790,-2 1-470,2 0-214,-3-6 637,4 5 71,1-4 428,5 5-615,1 0-477,20 5 1,-1-4-57,12 3 1,4 1-150,0-1 1,3 1-88,1-1 0,-1-1 59,-2 4 1,-3-3-134,-6 4 40,-4-6-19,-1 8 186,-6-8-44,1 8-49,-6-4 0,-6 4 21,-8-2 1,-2 2 3,-1-2 0,-6 0-590,-2 0 0,-2 2 262,-2-2 1,1 1 286,3-2 0,-2 3 0,3-3 0</inkml:trace>
  <inkml:trace contextRef="#ctx0" brushRef="#br1" timeOffset="118">8166 13123 8049,'-5'-12'0,"4"1"0,-10 3-12,4 1-1,2-1 160,-5 2 0,8-5 76,-1 4 1,1-3 364,2-2-141,0 1 0,2-3-139,1 2 0,4-5 56,4 5 0,2-2-29,2 3 1,-1-4-75,5-1 1,-4 1-57,4 4 1,-1 3 143,1 1-328,-2 4 77,-1-2 0,-3 5 251,2 0-547,3 0 185,-6 5 0,5 3 65,-6 7 0,1-2-160,-1 2 0,-1 2-51,-2 3 0,1 2 160,-5 5 0,-2 2-244,-6 5 1,-2 1-58,-5-1 6,-1 5 128,-4-3 1,-2 3 19,-5-5 1,4-4-203,0-4 1,5-3 185,-1-4 1,0 1 257,3-4 0,-2-2 199,7-7 1,2 0-61,1-4 583,2-1-425,2 3 282,0-5-552,6 0 1,0 0 108,5 0-335,6 0 179,-5 0 0,10 0-30,-3 0 1,3 0 27,0 0 1,1-1 190,0-3-184,0 2-82,-5-3 1,2 2-106,-5-1 1,1 0 46,-5 4 1,0-4-245,1 0 1,-5 1-788,1 3 1,-5-2-59,0-2 1148,-1 3 0,3-9 0,1 4 0</inkml:trace>
  <inkml:trace contextRef="#ctx0" brushRef="#br1" timeOffset="119">8840 13145 8070,'0'-11'0,"0"3"479,0 1 58,-5 4-360,3-2 0,-3 4 737,5-3-109,0 3-536,0-4 1,2 5 4,1 0 1,0 0 14,5 0 0,-1 1 126,5 3-203,-1-3-37,0 4 0,6-5 131,2 0-14,3 0-117,0 0 0,2 0-201,3 0 0,-3 0-201,3 0 0,-4-1-204,-4-3 0,1 3-168,-5-3 1,1 3-1704,-5 1 131,-5 0 1139,-1 0 884,-5 0 1,-5 5-1,-1 1 1</inkml:trace>
  <inkml:trace contextRef="#ctx0" brushRef="#br1" timeOffset="120">8897 13248 8070,'-14'8'255,"2"-1"228,4 1-241,1 3 0,3 0 106,8-4 1,4-2 99,7-5 0,4 0-42,8 0 1,-2 0 180,6 0 1,-1-3-285,4-1-70,1-5-58,-1 2 1,-4 0-655,1-1 0,-6 4 95,2-3 0,-4 4-158,-4-1 1,1 3 195,-5 1 346,0 0 0,-3 0 0,-1 0 0</inkml:trace>
  <inkml:trace contextRef="#ctx0" brushRef="#br1" timeOffset="121">9822 12757 8081,'-1'-18'594,"-3"3"-43,3 2 317,-4 7-168,5 1-90,0 5 0,0 6-572,0 6 1,0 4 158,0 7 1,0 0-1,0 0 1,0 3-217,0 1 1,0 0 71,0-4 0,3-2-321,1-2 1,1 1 87,-1-4 1,-3-1-197,3-4 418,2-4 1,-3 2 415,5-6-285,-6 1 0,7-5 193,-5-3 0,1-2-112,-1-6 0,-3 1-34,3 0 1,1-2-210,-1-2 0,3 1-10,-3-5 0,5 3-113,-1-3 0,2 0 74,1-4 0,-1 2-156,-2 2 0,2 2 65,-2 6 0,1 3-32,-2 1 131,3 4-4,-3-2 1,3 10 36,-3 3 0,2 2-27,-5 1 0,4 2 8,-4 2 1,4 2-71,0 2 0,-2 6-162,2-2 0,-2-1 77,2-3 1,1-5-226,-5 1 0,3-2-126,-3-2 0,1 0 137,-1 1 0,-1-5-186,4 1 1,-4-4-84,0 3 654,4-4 0,-1 2 0,6-5 0</inkml:trace>
  <inkml:trace contextRef="#ctx0" brushRef="#br1" timeOffset="122">10256 12574 8168,'0'-19'333,"0"0"0,1 5-28,3-1 1,-1 2-20,4 2 0,0 3 86,0 1 0,3 0 192,-2 0 1,-2 0-10,2 4-581,-1 1 74,0-3 0,2 7-113,-6 1 121,1 4 0,-4 4 0,0 1-123,0-1 0,-6 6 41,-5 2-285,-1-3 217,-9 6 1,7-5-45,-5 6 0,5-5 61,-2-3 1,7 2 54,2-2-140,4 0 60,-2-3 1,5-1 69,0 0 0,2 0-6,1-4 0,5 0 541,7-4 1,3-1-67,5 1 219,0-1-347,-1-2 1,3-2-178,1-1 0,0 0-229,4-5 0,-5 5 98,2-5 0,-3 5-248,-1 0 1,-5 1-1088,-3 2 0,-2 0 644,-2 0 0,-5 2 690,-2 1 0,-2 9 0,-2 6 0</inkml:trace>
  <inkml:trace contextRef="#ctx0" brushRef="#br1" timeOffset="123">9753 13168 8099,'-7'0'-566,"-1"0"485,6 0 1217,-3 0 1283,5 0-2049,5 0 0,-3 0 326,6 0-519,-1 0 1,10 0-1,1 0 716,-1 0-447,10-5-45,-3 4 0,10-4 111,1 5 1,3-4-54,0 0-1413,10-5 1026,-6 8 1,9-8 311,-6 5-1183,1 1 653,-5-3 0,2 5-1550,-5-3 0,-4 3 863,-3 1 1,-6-1 832,2-3 0,-3 3 0,-1-4 0</inkml:trace>
  <inkml:trace contextRef="#ctx0" brushRef="#br1" timeOffset="124">9982 13808 8123,'0'-12'0,"0"1"0,-1 1 589,-3 2-175,2-2 24,-3 4 0,2-6 154,-1 1 0,-1-2-92,1-2-108,-2 2-107,-1-3 1,-2 8-35,6 1 1,-5 3-1,4-4 1,-5 6-113,2-2 0,-4 4 100,0 4 0,0 2-240,-1 5 1,1 6 131,-1 2-474,6-3 283,-4 6 0,9-8-70,-3 5 1,3-1-170,1 1 1,5-3 100,2-4 0,8-1-29,4 1 1,3-6 232,1-2 1,0-4-83,0-4 1,1-4 432,2-7 0,-2 1-73,3-5 0,-3 0 51,-1-4 1,-1 0-105,-3 0 1,-3-1 37,-4-2 1,-2 2-203,-3-3 1,0-2-147,-4-2 0,-1 0-40,2 0 0,-3-2 50,-1 3 0,0 2-149,0 1 0,0 4 7,0 4 227,-5 3 0,3 8-84,-1 1 161,1 4-135,2-2-48,0 15 1,0 1 11,0 8 0,0 7 86,0-3-7,0 7-8,0-1 0,0 6-71,0-1 1,0-4-20,0 1 0,0-6-157,0 2 1,4-3 184,0-1 0,0-4 6,-4 0 0,1-5-287,3 1-387,-3-2-94,9-2 124,-8 1 0,3-5-601,-5 1 589,5-6 719,-4 3 0,9-5 0,-3 0 0</inkml:trace>
  <inkml:trace contextRef="#ctx0" brushRef="#br1" timeOffset="125">10347 13431 8123,'2'-15'0,"1"-1"788,-1 1-388,8 4 0,-4-1 142,6 1 0,-1-4-172,0 0 1,5-1-19,-1 5 0,5-1-114,-1 1 0,2 3-15,-2 1 0,-2 4-37,-1-1 1,-8 3 186,4 1-15,-3 0-421,-3 5 141,4 2 1,-9 4-115,3 0 0,-8 5 82,-3-1 1,-5 5-104,-3-1-49,-3 3 85,1 1 0,-5 0-115,3-1 1,3-4 122,0-3-119,4 3 40,5-10 1,2 7 87,5-7-184,0-3 168,0 5 0,3-9 94,4 3 0,2-3 228,10-1 1,0 0 76,4 0 0,1 0-335,3 0 1,-3-1-460,3-3 0,1 3-336,-2-3 1,1 3-2012,-4 1 2762,0-5 0,-6 3 0,0-3 0</inkml:trace>
  <inkml:trace contextRef="#ctx0" brushRef="#br1" timeOffset="126">11238 13123 8224,'-6'-6'624,"1"5"-261,5-4 384,0 5-437,5-5-123,-4 4 0,5-4 242,-2 5-55,3 0-315,4 0 0,0-4 200,1 0-121,-1 0 0,6 4 56,2 0 1,4 0 151,3 0-108,9 0-91,0-5 1,9 4-3,-2-3 0,3 3-116,0 1 1,1 0-13,0 0 0,-2 0 106,-2 0 1,1 0-231,-5 0 0,0 0-22,-3 0 1,-5 0-4,1 0 0,-6 0 103,2 0-178,-3 0 90,-1 0 0,-4 0 50,0 0 1,-4-1 26,4-3-299,-5 3 4,2-5 261,-9 6-154,3 0 1,-9-1-158,3-3-220,-3 3 375,-1-4 0,-5 1-192,-3 0 0,2 1-5,-1 3 151,-1-5 115,-4 3 0,1-4 244,0 2 1,0 2-15,4-6 0,-3 4 34,2-3 1,2 3-200,-2-4 775,6 1-286,-9 0 281,5-3-210,-5 4 1,3-2 64,0 0 13,6 6 45,-3-3-11,5 5-407,0 0 8,10 0-53,-2 0 9,13 5 0,-2-3-66,8 6 1,2-4-8,5 3 1,-4-3 76,-4 4-293,3 0 73,-5-2 1,1 4 3,-6-2 1,-5-2 150,1 2 0,-6-5-42,-2 5 1,-4-4 61,1 3 1,-4-3 127,-4 4 0,-4-1-173,-7 5 1,-3-1 14,-5 1 1,-1-1 100,-2 1-533,2-1 258,-4 0 0,10 1-1385,3-1 0,3 1 1497,5-1 0,-4 1 0,5-1 0</inkml:trace>
  <inkml:trace contextRef="#ctx0" brushRef="#br1" timeOffset="127">13214 12917 7456,'0'-6'-120,"0"1"0,0 3 1380,0-2-557,0 3-207,-5-9-71,4 9 164,-4-9-122,5 3-19,0 1 75,0-4-280,0 3-87,0 1 1,1-3 59,3 5 1,-2-4 208,6 0-394,-6 3 45,8-5 0,-3 5 128,4-3 0,1-1-82,-1 5 1,4-3-135,1 3 1,-1-4 25,-4 4 0,4 1 12,1 3-173,-1 0 189,1 0 1,-3 5 4,2 2 0,-2 4 86,-2 0-348,1 0 270,-1 6 1,-3-1 51,-1 3-315,-4 3 104,2-4 0,-5 5-40,0-1-50,-5 6 220,-1-4-497,-6 9 272,-4-8 0,-2 6-8,-5-4 0,0 0-132,0-5 1,1 1 45,-1 0 146,0 0 32,0-5 1,5-2 392,3-4-185,2-1-24,7 0-241,-4-4 413,4 3 13,-1-9 402,2 4-290,5-5-15,0 0-380,0 5 0,1-3 140,3 1-39,3-1-42,4-2 1,5 0 436,3 0-210,3 0-42,6 0 1,1-2 282,5-1-377,6 1-546,-5-8 982,0 9-258,-2-9 1,-11 7-26,1-4 1,-1 4-33,-7-1 0,0-1 123,-3 1-819,-6 1 301,4 3-1489,-9 0 484,5 0-1318,-6 0 951,0-5 1525,0 3 0,5-8 0,1 4 0</inkml:trace>
  <inkml:trace contextRef="#ctx0" brushRef="#br1" timeOffset="128">14105 13111 7998,'0'-6'353,"0"-4"-180,0 3 0,0 0 0,1-1 449,3-1 1,-3 3-267,3-2 0,-3 4 104,-1-3 1,0-1-122,0-3 98,0 4-97,0-3 260,0 4-169,-5-5-261,-1 4 0,-4 1-82,2 2 0,-6 3 31,3-3 1,-3 3-116,2 1 0,-3 5 247,0 2-490,-6 4 208,4 5 0,-2 2 55,0 5-390,0-1 231,1 1 1,1 0-2,6 0 1,5-1-73,2-3 1,3 1-361,1-5 362,0 0 1,0-3-139,0-1 209,5-4 1,1 1 88,5-4 0,1 0 103,-1-4 1,2-1 9,2-3 1,-1-2 179,5-6 0,-4 1-86,4-1 280,-5-4-280,8 3 0,-8-8 165,5 2-135,-5-3 0,6-5-156,-5 1 48,1-6 1,-5 3 94,0-5-309,-4-1 96,3 1 0,-9-2 161,3-2-358,-3 8 152,-1-8 0,0 12 75,0-4 0,0 8 13,0 0 0,0 6 135,0 1 0,0 6 144,0 2 87,0 4-138,0-2-182,0 5-426,0 5 264,0 7 0,0 5 23,0 6 0,2 1-110,1 3 1,-1 2 127,1 5-165,-1 1 86,3-6 1,-4 4-155,3-3 207,-3-2 1,3 0 0,0-5-236,-2 0 221,0 0-79,-2-6 1,3 0-207,1-6 1,0 1-375,-4-1 134,0 1 1,0-5-538,0 1 40,0-6 1129,0 3 0,-5 0 0,-1 2 0</inkml:trace>
  <inkml:trace contextRef="#ctx0" brushRef="#br1" timeOffset="129">14322 12677 8010,'0'-18'-209,"0"-3"209,0 8 0,4-7 613,-1 5 159,6-1-397,-2 5 0,4 0 449,0-1-367,1 6-207,-1-4 0,1 8-30,-1-1 0,1-3 122,-1 3-151,0-1-21,1 4 1,-1 0 255,1 0-199,-1 0 1,-1 1-17,-2 3-37,2-3 0,-7 9-236,4-2 86,-4 2 0,0 3 0,-5 1-109,-2 1 0,-5 5-61,2-1-129,-9 3 175,4-4 0,-6 3 22,3-2 1,2-2-79,-2-2 1,6-2 45,1-2 0,6 1 63,-2-1 1,3-3 233,1-1-68,0-4 1,5 2 173,2-5 0,7 0-122,2 0-391,4 0 118,-7 0 0,8-1 226,-2-3-2010,3 2 887,-4-3 999,3 5 0,-3-5 0,5-1 0</inkml:trace>
  <inkml:trace contextRef="#ctx0" brushRef="#br1" timeOffset="130">14973 12860 8090,'-8'-6'46,"1"2"1,4 1 345,-1-1-95,-2 3 1,3-4 572,-4 5-364,4 0-388,-2 0 794,5 0-677,5 0 1,3 0 14,7 0 0,-2 0 0,2 0 1,3 0-16,1 0 1,4 0 14,3 0 1,-3-1-80,0-3 1,0 3-2,-4-3 1,1 1 186,-1 0 0,-2 1 100,-6-2-226,0 3-4289,1 1 347,-6 0 3711,-1 0 0,-15 5 0,-3 2 0</inkml:trace>
  <inkml:trace contextRef="#ctx0" brushRef="#br1" timeOffset="131">14927 12997 9412,'6'0'859,"5"0"-441,-4 0 0,3 4-121,2 0 1,0-1-15,4-3 0,-2 0 70,5 0-425,0 0 111,4 0 1,3-3-199,1-1 181,-1 0 35,-3 4 0,0 0-1002,0 0 0,-4 0 945,0 0 0,-5-5 0,3-1 0</inkml:trace>
  <inkml:trace contextRef="#ctx0" brushRef="#br1" timeOffset="132">15601 12837 8148,'-5'-18'209,"4"6"361,-3 4 127,2 5 170,2-7 270,0 9-693,0-4 1,0 6-299,0 3-84,0 2 1,2 10 0,0 0 190,2 2 1,0 1 108,-4 4-566,0 0 218,0-1 1,4 0 142,0-3-703,-1 3 369,-3-5 1,0 2-245,0 0 1,0-5-29,0 2 156,0-4 199,0 0 443,0-6-94,0-1 472,0-5-515,0-5 94,0 4-117,0-9 0,4 3-41,0-4 0,0-1 25,-4 1 0,4-2-295,-1-2 1,6 1-3,-1-5-256,2 0 250,1-4 0,5 0-14,-1 1-7,5-1 43,-7 0 0,7 5 64,-5 3 0,1 3-69,-5 5 333,0-3 13,1 8-262,-6-3 0,1 7 219,-4 1 1,-1 1 2,1 8 0,-1-3-109,-2 6 0,4 3-61,-1 1 0,1-2-11,-4 2 0,1 3 11,3 1 0,-2 6-120,1-6 1,2 1-87,-1-5 0,0-1 31,-4-3 0,4-2 115,0 2 1,-1-6-55,-3-2 212,5-4-188,-3 7-6,3-9-414,-5 4-776,0-5 1,-5-5-1,-2-1 1</inkml:trace>
  <inkml:trace contextRef="#ctx0" brushRef="#br1" timeOffset="133">16023 12563 8081,'0'-11'0,"0"-1"0,0 1 0,2 3 0,2 0 0,-3 5 0,3-5 0,-2 4 0,2-3 0,2 4 0,6-1 0,-5-1 531,1 1 1,0 1 766,3 3 1,0 0-897,1 0 1,-1 0-92,1 0-325,-1 0 0,-3 1 226,-1 3-259,-4 2 9,2 5 1,-5 2 61,0 2 0,0-1-126,0 5 0,-5 0 125,-3 4-376,-2 0 217,-6 5 1,4-5-358,1 0 271,-1-6 87,11 0 1,-4-8 248,5 2-62,0-2 1,1-1 0,3-2 105,4-1 0,3-1-143,4-4 864,3 0-560,5 0 1,0 0 54,0 0 1,-1 0 120,1 0 0,-4-4-732,0 0 1,-5 1-525,2 3-2606,-4 0 3367,-5 5 0,-18 6 0,-8 7 0</inkml:trace>
  <inkml:trace contextRef="#ctx0" brushRef="#br1" timeOffset="136">17029 13008 8523,'-12'0'-820,"6"0"2000,-4 0-210,8 0-31,-8-5-644,9 4 0,-4-5 264,5 2-327,-5 3 0,2-4 20,-4 5 108,4 0-343,-2 0 16,5 0 79,5 0 0,5 0 31,5 0 305,6 0-353,-3 0 0,9 0 114,4 0 1,1 0 27,-2 0 1,7 0 82,-3 0-453,8 0 277,-1 0 1,3-2-192,-2-2 0,2 3 39,-2-3 0,-1 3-83,1 1 0,-6 0 62,3 0 0,0 0 6,-1 0 1,0 0-56,-4 0 1,-1 0-3,-2 0 0,-3-1 23,-6-3 61,1 3-14,0-4 1,-5 5 133,-3 0-124,-2 0 31,-7 0 8,4 0 138,-8 0-81,8 0 0,-9-2-16,3-1 19,-3 1-138,-1-3 1,-1 1-182,-3 1 0,3-2-335,-3 1 161,-2 2 85,-1-8 248,1 9 1,-4-5-47,2 2 1,-2 1 0,-1-4 0,-1 4 2,1-1 0,-1 2 23,1-2 1,-1 3 7,1-3 9,5 3 443,-4-4-103,8 3-536,-3-3 323,10 5-93,2 0 52,4 0 1,0 0-7,1 0 1,3 0-9,0 0 179,6 5-187,-9-3 0,5 4 65,-6-2-25,1-3 304,-1 9-140,1-3-59,-6 4 0,-1 0-34,-5 1 0,-1-5 111,-3 1 0,-2 0-169,-6 3 0,-1 1-5,-2-1 1,3 0-584,-4 1 1,4-5-220,0 1 0,1 0-1290,-1 3 2044,1 0 0,-6 1 0,0-1 0</inkml:trace>
  <inkml:trace contextRef="#ctx0" brushRef="#br1" timeOffset="137">18547 12906 8187,'-5'-12'3,"4"1"1,-4 3 3,5 1 1105,0 4-484,0-2 864,0 5-1456,0 5 148,0-4 1,0 9 184,0-2-391,0 2 62,0-3 0,1 3 47,3-3 0,-3 3 105,3 2 0,-3-5-235,-1 1 0,2 0 20,2 3-138,-3-5 76,4 5 1,-4-9 195,3 6-245,-3-6 75,4 3 0,-5-3 27,0 1-126,0-1 1,2 3 193,1-5-40,-1 0 0,4-1 117,-2-3 1,-2 0-27,6-8 0,0 2 67,3-9 1,4 3-106,0-7-111,6 3 103,-9-8 0,5 9-60,-6 0 0,1 5-7,-1-2 1,-1 8-292,-2 0 255,2 5 1,-7-2 19,4 5 1,-3 4-10,4 0 248,-1 5-105,5 2 0,-2 3-46,-2 5 0,2-1 143,-3 1 1,0 3-210,0-3 0,-3-2 15,4 2 0,-6-1-356,2 1 173,2-2 99,-4-6 0,4 1-721,-2-1 349,-3-5 189,4 5-469,-5-10 127,0 4 614,5 0 0,2-4 0,4 4 0</inkml:trace>
  <inkml:trace contextRef="#ctx0" brushRef="#br1" timeOffset="138">19530 12654 8179,'-7'-11'-811,"2"5"2243,0-5-618,4 10-164,-4-4 20,5 5-406,-5 0 1,3 1-206,-1 3 1,1 8 157,2 7 0,-3 0 30,-1 3 1,0-1-224,4 5 42,0-1 24,0 2 1,0-2-221,0 1 0,0-5 49,0-2-279,5 0 230,-4-2 0,6 1 15,-4-3 1,-1-6-265,2 3 101,2-3-165,0 2-766,1-5 447,-2 4-1008,-5-8 1770,0 3 0,0-5 0</inkml:trace>
  <inkml:trace contextRef="#ctx0" brushRef="#br1" timeOffset="139">19849 12677 8154,'6'-18'0,"-5"2"360,3 4 0,-3 5-43,-1-1 0,0 4 620,0-3-320,0 4-75,0-7-196,0 9 1,-1-4-152,-3 5 0,-3 0-139,-4 0 0,-5 5 307,-3 2-433,2 4 112,-5 0 0,8 0-258,-5 1 137,5 4 64,-2-3 1,5 5-9,-1-3 1,6-2-118,2 2 0,3-2-82,1-2 1,0 4 131,0 1-229,5-1 182,1-4 1,7 1 8,2-1-25,3 0 112,0-4 1,3 3 155,-2-2-155,-2-3 1,3 4 0,-5-6 191,-1 0-143,-1 3 11,-2 1 1,-4 4 23,-4 0 194,-1-4-229,-7 3 1,-3-2 18,-7 7 1,-3-3 8,-5 4 0,-1-4-49,-3 0 1,3 2 36,-2-3 0,7 3 103,3-6-103,4-3-152,0 5 1,6-7-582,2 4 176,3-4 0,7 6-557,6-6 0,4 1 295,7-4 794,5 0 0,6-10 0,7-3 0</inkml:trace>
  <inkml:trace contextRef="#ctx0" brushRef="#br1" timeOffset="140">20546 12654 8154,'-4'-11'219,"1"-1"0,-1 5 980,4-1-537,0 6-104,0-3 41,0 0-150,0 3 1,4-2-122,-1 8 0,5 3-250,-4 4 1,3 4 7,-3 1 0,4 4-68,-4-1 0,3 2 37,-3 2 1,0-1-219,-4-3 1,4 2 88,-1-2 0,1 2-74,-4-2 0,0 1-289,0-5 264,0 6 32,-5-9 0,4 5-28,-3-6 156,3 1-16,-4-1-36,3 1 260,-3-1-211,10-5 0,-2-1 74,5-5 1,-1 0 178,5 0 0,0 0-209,4 0 0,1 0 21,6 0 0,-3 0-196,3 0 1,-2-5 66,5-2-751,-2 2 549,-6-6 1,2 6-282,-4-2 1,-1-3-365,-4 2 1,-1 2-219,-2-2 325,-3 0 820,-5-3 0,-10 5 0,-3 1 0</inkml:trace>
  <inkml:trace contextRef="#ctx0" brushRef="#br1" timeOffset="141">20592 12871 8154,'-7'-5'418,"-3"4"-55,9-4 258,-4 5-258,5-5 424,0 4-424,5-5 0,1 6-105,6 0 1,4 0-46,3 0 0,-1 0-86,1 0 1,0-3-211,4-1 1,0-4-856,0 4 623,-6 1 239,0 3 1,-6-4-1610,1 0 780,-6-5 398,-1 8 0,-5-9 507,0 2 0,0-2 0,0-1 0</inkml:trace>
  <inkml:trace contextRef="#ctx0" brushRef="#br1" timeOffset="142">20569 12643 8154,'-18'-12'-441,"6"5"582,4-1 0,5 4 1065,0-3-705,1 4 539,2-7-594,5 9 0,2-8 246,4 5 302,6 0-578,5-1 0,4 3-111,4-6-2,-4 6-122,7-3 1,-8 3-571,6-2 0,-6 3-282,2-3 0,-3 3-688,-2 1 1,-4 0 1358,-3 0 0,-2-5 0,-1-1 0</inkml:trace>
  <inkml:trace contextRef="#ctx0" brushRef="#br1" timeOffset="143">21071 12677 8154,'-6'-5'30,"-4"4"1,7-6 806,-4 4-155,4 1 299,-2-3-387,5 5-160,0 0-71,5 5 111,-3 2-263,8 4 1,-4 4-128,5 1-16,1 4 1,-4-2-1,-1 5-95,2-1 0,1 1-13,2 0 1,-5-1-40,1-3 0,-2 1-4,2-5-180,2 0 163,-9-3 1,8-5 203,-5 1 65,0-5 181,-4 2 513,0-5-342,0-5 1,0-2-174,0-4 1,0-2-89,0-2 0,0-3 142,0-5-750,0-5 301,0-1 1,4-5 233,-1 0-977,6-1 574,-2 1 0,4 5 3,0 2-1082,1 3 834,-1 6 1,2 2-1327,2 5 1074,-2 4 1,3 2-826,-4 5 1074,-1 0 1,1 5-413,-1 3 876,0 2 0,-3-2 0,0-1 0,4 1 0,6 3 0</inkml:trace>
  <inkml:trace contextRef="#ctx0" brushRef="#br1" timeOffset="144">21460 12643 8154,'0'-12'0,"-1"5"0,-3-1 970,2 6-121,-3-3-207,0 5 1,3 1 127,-6 3-836,6 2 147,-3 11 0,5-3 236,0 5-504,-6 0 208,5 3 0,-4 1 106,5 0 0,1 0-104,3 0 1,-1-2-457,4-2 225,-4-2 107,7-1 0,-4-3-78,6 2 1,0-6 83,4-1 0,-4-6 420,4 2-153,-4-3-8,5-1-373,-4 0 230,3 0 0,-3 0 41,2 0-1142,-2 0 729,3 0 0,-6-5-701,-2-2 556,2 2 145,-9-6 351,4 5 0,0-5 0,2-1 0</inkml:trace>
  <inkml:trace contextRef="#ctx0" brushRef="#br1" timeOffset="145">21437 12791 8154,'-10'-7'0,"2"-1"402,3 6 152,5-9-217,0 10 0,1-5 104,3 2 1,3 3 61,4-3-550,5 3 228,2 1 1,5 0-383,0 0 0,0 0 228,0 0 0,-1 0-281,1 0 1,-4 0 26,0 0-1011,-10 0 432,6 0 375,-8 0-752,-1 0 591,-1 0 592,-15-5 0,-3-2 0,-9-4 0</inkml:trace>
  <inkml:trace contextRef="#ctx0" brushRef="#br1" timeOffset="146">21426 12609 8154,'-11'-8'0,"4"0"150,2 1 1,5-5 317,0 1 0,5 3-15,2 1 209,9 4-293,1-7 0,4 9-272,2-3 1,-3 3 40,6 1 0,-1 0 19,-3 0 0,1 0 206,0 0-538,0 5 191,0-4 0,-5 5 145,-3-2-249,-3-3 52,0 10 1,-4-9 20,-1 6 66,-4-6 5,2 8 1,-1-3 72,-1 4 0,1 1-67,-4-1 1,0 4-109,0 1 1,0 3 64,0-4 0,0 5-158,0-1 1,0-1 218,0 1-692,0-5 395,0 7 1,0-8-677,0 2 283,0-2 547,0-2-55,0-4 0,-1-2 496,-3-5-252,3 0 0,-6-5-118,4-3 875,1-2-592,-8-1 0,9-5-36,-3 1 0,-1-5 87,1 1 1,0-3 31,4-1 0,0 2-69,0 2 1,0-1-326,0 4 1,4 5 191,0 3-690,5 6 395,-3-3 0,6 6-5,-1 3-361,1 2 330,4 5 1,-2 5-61,5-1 0,0 5 3,4-1 1,0 3-188,0 1 1,-2 0 106,-2-1 1,3 0-101,-3-3 0,-3-3 273,0-4 1,0-2 511,-1-2-247,1-3 1,-9-5 0,1-2 659,1-1 0,-4-4-469,-1-4 724,-3-6-641,-1 0 1,0-2 317,0 0-322,0 0-81,0-4 1,-4 0-349,0 0 0,-3 0 9,3 0-1434,0 6 1051,4 0 0,0 6-361,0-1 1,0 5-814,0-1 1,6 5 1564,6 0 0,-1 6 0,6 4 0</inkml:trace>
  <inkml:trace contextRef="#ctx0" brushRef="#br1" timeOffset="147">22922 12540 8154,'-2'-6'270,"-1"2"196,1 3 0,-4-3 192,2 0 1,3-1 212,-3 1-322,-2 3 1,3-8 197,-4 5-414,4-5-152,-7 8 1,7-4 181,-4 5-275,4-5 124,-7 4 0,4-4-22,-6 5 1,0 0-104,-4 0 0,4 5-166,-4 2 67,-1 3 29,4 2 0,-3-1-385,4 1 192,6-1 61,-4 1 1,8-1-87,-1 0 1,-3 1 74,3-1 75,-1 1 23,4-1 0,0 0-27,0 1 1,4-1 20,-1 1 1,6-1-24,-1 1 33,2 4 7,7-8 0,-3 7-162,5-7 153,-5 2 8,2-4 1,-1 4-9,1-2 1,-1-2 13,-4 2 0,-1-4-2,-2 3 1,-2-3-18,-2 4 22,-3-1 0,3 5 178,-8-1 1,-6-3-105,-5-1 1,-7 0 71,0 0-124,-1 3-153,-10-3 1,9 0-232,-3 1 0,4-5-89,4 0 1,3 2-1182,4-1 1085,6 0-586,1 1 617,5-4 1,6 4-214,5-5 0,6-1 738,6-3 0,10-2 0,2-5 0</inkml:trace>
  <inkml:trace contextRef="#ctx0" brushRef="#br1" timeOffset="148">23070 12746 8154,'5'-12'0,"-4"1"855,3-1 0,-2 5 881,-2-1 309,0 1-1529,0 0 1,-2 2-47,-2 5 1,2 0-371,-6 0 0,5 5-258,-5 3 0,4 3-10,-4 4 175,6-2 57,-8 9 1,9-8-502,-3 5 0,4-1 41,4 1-442,-3-3 517,9 1 1,-4-9-158,6 4 384,4-3-13,-3-3 1,8-1-116,-1-5 800,1 0-431,2 0 0,0-5 1047,0-3-571,-1-2-392,1-1 1,-1-4 314,-3-1 1,2-4 50,-1 1 428,-4-2-599,1-7 1,-11 2-62,-2-4 1,-3 4-225,-1 0 1,-8 3 221,-7 4-1778,-8 2 1083,-16 6 0,-12 5-4258,-10 2 4291,24 5 0,-2 2 1,1-1-1,0 2 1,-5 2-1,1-1 1</inkml:trace>
  <inkml:trace contextRef="#ctx0" brushRef="#br1" timeOffset="149">2878 14870 8290,'-5'-11'175,"4"-1"417,-4 6 44,5-4 154,0 8-146,0-8-220,0 9 0,0-3-385,0 8 1,0 2 159,0 6 1,0 0-134,0 4 0,3 1-114,1 6 1,4-4-146,-4 0 1,-1-1-3,-3 1 0,4 3-160,0-3 1,1-3 181,-1-1 0,-3-2-292,3-1 368,-3-6 0,1 0-161,1-2 582,-1-3 0,3 3 49,-5-8 1,4-2 56,-1-5 1,5-1-132,-4 1 1,5-6-15,-2-2 0,3-1-109,2 1 0,3-3-11,0 3 0,2-1-246,-2 1 1,-2 2 83,2 6 1,-2 3-141,-2 1 1,0 4-118,1-1 116,-1 3 1,-1 6 76,-2 3 0,-2 2-133,-2 1 1,-2 6 78,1 2 0,2-1-153,-1 1 0,4-2-32,-4 3 0,3-3 121,-3-1 1,1-4-208,-1 3 0,-2-3-466,6-5-146,-5 4 37,7-10-90,-4 4 1051,6-5 0,4 0 0,2 0 0</inkml:trace>
  <inkml:trace contextRef="#ctx0" brushRef="#br1" timeOffset="150">3483 14847 8141,'0'-11'238,"0"4"594,5-3 243,2 9-674,4-4 0,1 5-243,-1 0 0,0 0 112,1 0 1,3 1-182,0 3 1,2-3 44,-2 3 0,-2-3-32,2-1 0,1 0-70,0 0 1,3 0-304,-4 0 1,0 0-586,-3 0-1019,-1 0-168,0 0 2043,-4 0 0,-2 5 0,-5 2 0</inkml:trace>
  <inkml:trace contextRef="#ctx0" brushRef="#br1" timeOffset="151">3483 15018 8141,'7'0'295,"3"6"0,-4-5 2,6 3 1,-1-3 127,0-1 1,5 0-34,-1 0 31,5 0-151,-2 0 0,6-4-352,3 0 1,-2-3 133,6 3 1,-5-4-1725,5 4 815,-6-4 855,3 6 0,-5-8 0,0 4 0</inkml:trace>
  <inkml:trace contextRef="#ctx0" brushRef="#br1" timeOffset="152">4226 14710 8086,'-7'-11'245,"4"-1"352,-4 1-306,6-1 0,-4 1 82,5 0 0,1 0-93,3 4 0,-2-3 105,6 2 0,0-1-172,3 2 0,4-2-15,1 5 0,-1-4 8,-4 4 0,4 1 29,1 3 0,3 0-125,-4 0 1,0 1-13,-3 3 1,-1 2-179,0 5 0,-3 6 96,0 2-302,-6 3 222,3 0 1,-6 2 94,-3 3-453,-7 2 301,-2 6 0,-7-2-168,5-3 1,-6 3 84,2-3 1,-2-2 74,-2-1 1,4-4 105,0-4 1,5 1 6,-1-5 0,6-1 59,1-6 331,6 2-154,-4-9 1,8 5-140,2-6 1,6 0 74,5 0 1,4 0 181,-4 0 0,5 0-55,0 0 1,1 0-185,2 0 1,-1 0-175,-3 0 0,2 0-4,-2 0 0,-2 0-197,-2 0 1,1 0-10,0 0 1,-1 0-222,-4 0 0,-3-4-672,-1 0 0,-3 0-596,4 4 1774,-6 0 0,4-5 0,-6-1 0</inkml:trace>
  <inkml:trace contextRef="#ctx0" brushRef="#br1" timeOffset="153">4705 14596 8032,'-6'-26'0,"2"4"0,3 6 547,1 1 1,0 6 327,0 2 453,0 4-984,0-2 0,0 6-319,0 3 0,4 8 160,0 7 1,3 2-117,-3 2 1,1 7-32,-1 1 1,-3 4-7,3-4 1,-3 2-257,-1 1 0,2-3 9,1-1 0,-1-5-125,1 2 0,-1-4 93,-2-4-507,0 3 477,0-10 0,0 5-648,0-6-330,0 1 75,0-1 1180,0-5 0,1-1 0,3-5 0,2-5 0,11-6 0,0-7 0</inkml:trace>
  <inkml:trace contextRef="#ctx0" brushRef="#br1" timeOffset="154">4900 14904 8032,'0'-11'1339,"0"3"28,0 1-80,0 4 177,0-2-784,0 5-242,-6 0-190,0 5 0,-5 3-98,-1 7 1,1-1 37,-1 5 1,1-4-94,0 4 1,-1-4-71,1 4 0,4-3-141,4 3 0,1-4-23,2 4 1,7-5-251,4 1 1,3-3 5,9-5 1,-2-2-140,10-5 1,-1 0-2736,5 0 3257,-6 0 0,4 0 0,-4 0 0</inkml:trace>
  <inkml:trace contextRef="#ctx0" brushRef="#br1" timeOffset="157">5779 14950 8273,'0'-6'-359,"0"0"968,0 1-85,0 4 0,0-5 28,0 2-296,5 3 1,1-4-45,6 5 1,-1 0-6,1 0 1,4 0 30,3 0 0,4 0 4,4 0 0,-1 0-117,9 0 1,1-2 74,10-1 0,1 1-175,3-2 0,0-1-140,4 2 1,1-5 257,-1 4 1,-2-3-62,1 3 0,0-4-132,4 4 0,-8 1-93,-4 3 1,-2-4 107,3 0 1,-9 0-53,-3 4 0,-6 0 15,3 0 0,-6 0-82,2 0 1,-3 0 92,-1 0 1,-1 0-18,1 0 0,-4 0 297,0 0 0,-5-4-252,2 1 0,-4-3 116,0 3-32,-1 1 0,-5-4 383,-2 2-432,-3 3 0,-2-8-36,-3 5 0,-3-3-9,-8 3 1,1-1-168,-5 1 0,3 3 225,-3-3 1,4 1 3,-4 0 1,5 1 87,-1-2 0,2 2-81,2-2 1,-1 3 150,1-3 0,-1-1-43,1 1 112,0 0 0,0 3-103,4-3 0,1 3 199,2-3-470,2 3 1,6 5 114,8 0 0,7 4 6,0 0 1,2-3-19,2-1 1,4 1 20,-1-1 1,5 3-15,-4-3 0,3 1-5,-3-1 1,-1-3 5,-3 3 1,-5 1 122,-3-1 0,-2 4-91,-2-5 0,-1 3 194,-2-3 1,-3 0-116,-5 5 0,-1-5 96,-3 5 1,-4 0-82,-7 3 1,-6 0-25,-6 1 1,-6-1-439,-1 1 1,3-1-614,-3 0 0,9 5 966,2-1 0,0 0 0,5-3 0</inkml:trace>
  <inkml:trace contextRef="#ctx0" brushRef="#br1" timeOffset="158">8120 14699 8273,'-1'-8'-86,"-3"0"527,3 1 505,-4-5-619,5 1 0,0 0 31,0-1 0,0 5-66,0-1 0,1 4-1,3-4 1,-2 5-66,6-5 0,-4 6-32,3-2 0,2-1-29,7 1 1,-2-1 119,5 1 1,0 3-172,3-3 0,5 1 55,0 0 1,-1 1-180,-3-2 1,0 4 18,0 4 0,-2-1 2,-1 4 0,0 1 20,-5 3 1,-1 2-168,-6 2 1,1-1-230,-6 5 1,0 4 183,-7 4 1,-4 5-252,-7-2 0,1 3 86,-5 1 0,0-1-58,-4-2 1,0 2 138,1-3 0,0-2 21,3-1 0,-1-4 46,5-4 0,-3 1 170,6-5 1,-2 0 444,7-3-300,2-6 525,0 4-347,5-8 1,1 3 115,3-5 0,-2 0-84,6 0 1,-1-2 13,5-1 0,-1 1-97,1-2 0,0 3-44,4 1 1,0 0-128,3 0 1,3-4 128,-3 1 0,2-2-258,2 1 0,1 2 137,3-1 0,-3-2-381,3 1 1,-2-4-219,2 4 0,-3-1-421,2 1 0,-5 3 316,-2-3 0,-4 3-922,4 1 1545,-5 0 0,3-5 0,-6-1 0</inkml:trace>
  <inkml:trace contextRef="#ctx0" brushRef="#br1" timeOffset="159">9125 15007 8273,'-4'-19'143,"1"0"1,-1 5 256,4-1 0,0 2-9,0 2 0,-4-1 293,0 1 0,-5 1-556,2 2 1,-3-2 71,-2 2 0,-3 3-149,0 1 0,-4 3 33,3 1 0,-3 0-119,4 0 0,-1 0 123,0 0 0,5 5-181,0 3 0,-1 3 121,5 4 1,0-2-178,0 2 1,4 2-107,-1-2 0,3 4 123,1-4 0,0 4-85,0-3 0,1-1 36,3-4 0,2 1-126,6-1 0,1-5 298,2-2 0,3-2 129,4-2 1,-3-6 0,0-1 1,-1-7 217,1-1 1,3-4 47,-3 3 0,-3-4-99,0 1 1,-5 1-97,-3-1 1,0 0-95,-4-4 1,4 3-1,-4-3 1,0 3-11,-4-7 0,3-2-170,1-1 1,0 0 125,-4 0 1,0 3-155,0-3 0,0 6 152,0 1 1,0 5 10,0 7-84,0-1 12,0 6 0,0 3-123,0 11 1,0 1 118,0 10 0,0 5-16,0 7 1,0 3-64,0 4 0,0-1-140,0 5 1,0-7-129,0-1 0,4-1 110,0-6 0,-1 0 19,-3-5 1,4-4-14,0-3 0,1-2-310,-1-1 12,-3-1-325,4 0-42,-5 1-31,0-6 950,0-1 0,5-5 0,2 0 0</inkml:trace>
  <inkml:trace contextRef="#ctx0" brushRef="#br1" timeOffset="160">9319 14550 8273,'0'-23'-648,"2"6"786,2 1 1,-2 2 376,6-1 1,-2 2-144,2-2 0,2 3 151,-3 0 0,0 1-56,0-1 0,1 5 41,3-1-190,1 6 27,-1-9-324,1 10 40,-1 1 1,-1 6-183,-2 6 1,-3-5 40,-5 1 1,0 1-110,0 6 0,0-2 46,0 2 1,-6 3 84,-6 1 0,1-1-49,-5 1 1,8-4 141,0 4 0,2-5 7,-2 1 1,3-6 58,5-1 82,0-1 0,1 1-109,3 0 1,4-6 122,7 2 0,-1-3-214,5-1 0,0 0-127,4 0 0,0 0-228,-1 0 1,1 0-245,0 0 0,-4 0-371,0 0 1,-1 0 986,1 0 0,3 0 0,-5 0 0</inkml:trace>
  <inkml:trace contextRef="#ctx0" brushRef="#br1" timeOffset="161">9868 14721 8273,'-12'-6'-585,"6"-4"266,1 9 2210,5-4-712,0 0-790,5 3 1,1-3-167,6 5 1,0 0-32,4 0 0,-2 0-12,5 0 1,0 0-123,3 0 0,1-4-216,0 1 1,0-1 131,0 4 0,-2-4-532,-2 0 1,-2 0-109,-6 4 1,1 0-308,-1 0 1,-3 0 271,-1 0 701,-4 0 0,2 5 0,-5 2 0</inkml:trace>
  <inkml:trace contextRef="#ctx0" brushRef="#br1" timeOffset="162">9890 14870 8273,'0'6'865,"6"-1"-466,1-5 0,3 0 313,2 0 0,4 0-335,3 0 0,4-3-266,4-1 1,-2-1-282,6 1 0,-1 3-649,4-3 0,-1 3 819,-2 1 0,2 0 0,-4 0 0</inkml:trace>
  <inkml:trace contextRef="#ctx0" brushRef="#br1" timeOffset="163">10816 14436 8273,'5'-6'164,"-4"-5"64,4 5 0,-4-4 745,3 2-626,-3 3 0,4 4 422,-5-3-590,0 3 0,-1-3 16,-3 8 0,2 2 21,-6 6 0,1 5-124,-5 6 1,-3 5 84,0 6 0,-4 1-178,3-1 1,-3 4-187,4 0 1,0 5 138,4-1 1,0-2-118,4-2 0,2-4 20,5-4 0,2 2 30,6-5 1,1-2 170,10-6 1,0 1 104,4-4 0,-1-1-95,1-4 0,0-4 40,0-4 1,-1 3-398,-3-3 0,1 1-220,-5-4 1,0 4-312,-3 0 0,-5 0-474,1-4-372,-5 0 1668,2 0 0,-10-6 0,-2 0 0</inkml:trace>
  <inkml:trace contextRef="#ctx0" brushRef="#br1" timeOffset="164">10998 14642 8273,'0'-30'0,"0"4"0,0 5 0,0 2 0,2 2 0,1-2 0,4-2 0,4 6 0,1 0 1171,-1 3 1,4 5-508,0-1 1,4 6-381,-3-2 1,3 3-245,-4 1 1,4 0 65,-4 0 1,4 5-82,-4 2 1,1 5 148,-5 3 0,-5 3-364,-2 4 1,1 1 105,-1 0 0,-5 5-169,-7 3 0,-7 2 32,-4 1 1,-3 0 41,0 0 0,-1-3 78,0-1 0,1-4 63,3 0 0,3-3-12,4-4-2,6 3 1,1-10 166,5 4 1,1-9 80,3-3 0,7-3 198,9-1 0,1 0-143,2 0 0,0-3 58,0-1 0,-1-4-288,1 4 0,-4-1-192,0 1 1,-5 3-718,2-3 1,-4 2 79,0-2-575,-6 3 649,4-4 0,-9 3 734,3-1 0,8-4 0,0-4 0</inkml:trace>
  <inkml:trace contextRef="#ctx0" brushRef="#br1" timeOffset="165">11501 14516 8188,'-12'-28'211,"1"5"-211,0 0 0,4 6 638,3 5 1,3 1 322,1-1-456,0 1 0,0 3 175,0 1-571,0 4 1,4 7 36,0 7 1,5 8-140,-2 0 1,2 8-50,-1 4 0,1 1-6,-6 3 0,1 3-296,-4 0 1,0-1 174,0-7 0,4 2-391,0-5 1,0 2 90,-4-6 1,0 1-73,0-9 0,1-4 150,3-3 0,-2-2 16,6 2 0,-4-3-63,3-5 0,-3 0 438,4 0 0,-1-5 0,3-1 0,-2-6 0,1 1 0,-5-1 0,3-3 40,-3 0 1,4 0 131,-4 3 0,-1 1 101,-3-1 0,4 5 763,0-1-357,0 6-218,-4-4 0,-1 6 223,-3 0 0,1 2-185,-4 2 0,0 2-396,0 5 1,-2 2-28,5 2 1,0-2-124,4 2 1,0-2 37,0-2 0,0 5-216,0-1 1,1 0 57,3-4 1,-1 1-354,4-1-92,1 1 0,3-2 249,1-3 1,-1-2-107,1-5 1,-1 0-117,1 0 1,-1 0-397,0 0 981,1-5 0,-1-1 0,1-5 0</inkml:trace>
  <inkml:trace contextRef="#ctx0" brushRef="#br1" timeOffset="166">11775 14413 8188,'-1'-21'190,"-3"2"462,3 2 153,-5 6-45,6 4 1,2 2-287,2 5 1,-2 0-172,6 0 1,-4 5-100,3 3 1,1 3 40,3 5 1,4 1-93,1 6 0,0 5 23,-1 3 1,-2-2-181,2 1 0,-2 1 12,-2 3 0,-3 0-271,0 0 0,-6 1-203,2-1 0,-3-1 241,-1-3 1,-4 2-190,1-5 0,-6-1 43,1-3 1,-2-1-106,-1-3 1,3 1 28,0-5 1,2 1-57,-2-5 1,-2-1-50,3-2 1,0-2 551,0-2 0,-1-3 0,-3 4 0</inkml:trace>
  <inkml:trace contextRef="#ctx0" brushRef="#br1" timeOffset="167">12083 14425 8188,'0'-18'0,"0"3"0,0 2 289,0 1 1,4 1-105,0 0 1,4-5 1412,-5 1-1063,6 0 1,-2 4-291,4-1 1,-3 6-104,-1 2 1,-3 3-246,4 1 112,-1 0 1,3 5-206,-2 2 0,1 4 37,-5 0 0,-1 4 19,-3 0 0,0 1-43,0-5 1,-1 4 24,-3 0 0,-1 5 122,-2-5 1,-2 4 28,5-4 0,-4 2 17,5-2 1,-1-3 22,4 4 0,1-7 17,3-2 1,-2-3 22,6 4 0,0-5-56,3 5 1,0-5-120,1 0 1,3-1-237,0-2 1,6 0-483,-2 0 1,-3 0 819,-1 0 0,-2 0 0,-1 0 0</inkml:trace>
  <inkml:trace contextRef="#ctx0" brushRef="#br1" timeOffset="168">12597 14710 8188,'0'-8'260,"0"1"192,0 4 0,1-2-100,3 5 0,-1-1-76,4-3 0,2 3-29,7-3 1,-4 3-3,3 1 1,2 0-104,-2 0 0,5 0 31,0 0 0,0-1-134,-1-3 0,2 2 109,-2-1 1,-1 0-186,1-1 0,-5 3-811,1-3 0,-6 3 41,-1 1-424,-5 0 1,-1 4 1230,-10 0 0,-4 10 0,-11-2 0</inkml:trace>
  <inkml:trace contextRef="#ctx0" brushRef="#br1" timeOffset="169">12654 14824 8067,'0'7'304,"2"-1"114,1-2 1,0-3-83,5 3 1,0-3-77,8-1 1,-4 0 1,4 0 0,1-1-80,2-3 0,3 2-117,1-6 0,0 5-234,-1 0 1,1-3-474,0 3 0,-1-2 473,-3 1 169,2 3 0,-3-10 0,5 5 0</inkml:trace>
  <inkml:trace contextRef="#ctx0" brushRef="#br1" timeOffset="170">13420 14356 8188,'-7'-13'-1703,"2"-2"1703,5 14-678,0-9 763,-5 8-46,4-3-52,-4 5 1568,5 0-1019,5 0 287,-4 0-18,4 0 1545,-5 0-2087,0 5 0,0 2 58,0 4 1,-4 2-77,0 2 1,-1-1-136,2 5 0,1 0-3,-1 4 0,-4 0-176,0 0 1,-2 1 24,1 2 1,-2-1-180,2 1 0,-1-2 83,2-1 1,0-1-43,4-3 1,1-3-114,-1-4 0,1-1-97,2 0 505,0-4-135,0 3 201,0-9 1,5 4-122,3-5 1,2 0-19,2 0 1,0 0-69,3 0 1,-1-3 3,5-1 1,-3-1-307,3 1 1,-4 3 94,4-3 0,-5 2-457,1 2 0,-3-1-703,-5-3-281,3 3 1291,-3-4 0,-1 4 385,-2-3 0,-3-2 0,-1-6 0</inkml:trace>
  <inkml:trace contextRef="#ctx0" brushRef="#br1" timeOffset="171">13534 14619 8188,'-8'-10'-1148,"0"2"1421,6-2 1215,-3 3-432,5 1 99,0-4-920,0 9 0,0 4 10,0 9 0,0 7-111,0 0 0,0 3-36,0 0 0,0 1-155,0 0 1,0 4 59,0-1 0,0 0-239,0-7 0,0 2-58,0-2 0,0-2-205,0-2 1,4-2-915,-1-2 1018,1 1 0,0-5-573,0 1 968,0-6 0,1 3 0,1-5 0</inkml:trace>
  <inkml:trace contextRef="#ctx0" brushRef="#br1" timeOffset="172">13762 14322 8188,'0'-29'258,"0"6"670,0 6 97,0 11-629,0 1 0,0 7-254,0 6 0,1 2 79,3 13 0,-3-1-94,3 8 1,-2 2 70,-2 6 1,1-3-125,3 3 0,-3 2-85,3-2 1,-3 0-222,-1-4 1,4-1-311,0-2 0,-1-4 233,-3-4 1,0-4-84,0 0 1,2-6-69,1-1 190,-1-1-193,3-10 71,-5 9 203,0-8 0,1 3 45,3-5 0,-2-4 164,6 0 0,0-5-84,3 2 1,1-4 145,-1 0 0,0 0-9,1-1 1,-1 1 104,1-1 1,-1 2-11,0 3 1,0-4 209,-4 4 1,0 2 104,-4 1-168,-1-2 0,4 4 925,-2-2-413,-3 3 15,4 1-693,-5 0 1,-5 5-182,-3 3 1,-2 3 353,-1 5-690,5-4 321,-5 10 1,9-8-59,-6 5 0,6-4-93,-2 4 0,3-5-168,1 1 203,0 3 0,1-5-22,3 2 0,2-7 115,5-5 0,2 2-4,2-1 1,-1 0-230,5-4 0,-3 0-326,3 0 1,-2 0-30,2 0 0,2-4 658,-6 0 0,5-10 0,-2 2 0</inkml:trace>
  <inkml:trace contextRef="#ctx0" brushRef="#br1" timeOffset="173">14196 14265 8188,'0'-18'41,"0"3"0,0 2 220,0 2 0,0-1-76,0 1 0,4 3 107,0 0 0,1 2 356,-1-1-435,2-4 1,5 6 182,1-2-215,-1 2 0,1 5-9,-1 0 1,1 0-108,-1 0 0,-3 5 102,-1 2 0,-3 0-173,4 0 0,-6 1-71,2 3 0,-3 5 5,-1-1 1,0 5 83,0-1 1,-5 3-79,-3 1 1,-3-1-185,-4 1 0,2 0 65,-2 0 1,6-4 14,1 0 1,6-5 50,-2 1 1,3-2 306,1-2 1,5-4 27,3-4 1,7-1 94,4-2 1,4 0-211,3 0 0,3 0-25,6 0 0,-6 0-365,-2 0-808,-3 0 1097,-2 0 0,-4 5 0,-1 1 0</inkml:trace>
  <inkml:trace contextRef="#ctx0" brushRef="#br1" timeOffset="174">15007 14642 8188,'0'-8'-1200,"0"0"2606,0 6-867,5-8 1,-4 7 338,3-5-619,-3 6 0,1-3-120,2 5 0,-2 0 60,6 0 0,-1-4 14,5 0 1,3 0-58,0 4 0,9 0 79,-1 0 0,4 0-152,-1 0 0,5 0-16,7 0 0,3 0-102,4 0 1,1 0 44,0 0 1,2 0-132,-3 0 1,4 0 65,-7 0 0,-3 0-151,-1 0 0,-6 4 54,-2 0 1,-3 1 116,3-1 1,-3-2-179,3 6 1,-4-5 29,0 0 0,-1 3 40,-3-3 0,1 1 119,0-4 1,-1 0 1,-3 0 1,1 0 17,-5 0 0,4-1 140,-4-3 1,-3 3 73,-5-3-171,1-2 0,-2 3 471,-2-5-310,-2 6 0,-2-4-120,0 2 0,-2 3-97,-2-3 0,2-1-187,-6 1 0,1 0 125,-5 4 0,1-1-133,-1-3 1,1 3 115,0-3 42,-1 3 0,1-3 58,-1 0 0,5 0 38,-1 4 1,4-1 419,-3-3-281,4 3-15,-2-4 1,6 5-163,3 0 1,2 1 3,6 3 0,1-2-64,2 6 0,3-4 94,4 3 0,0-3-89,-3 4 0,3-6 4,-3 2 0,-2 1-19,2-1 1,-5 0 2,2-4 194,-4 0-136,-5 0 1,-2 1 76,-5 3 0,-2-3 169,-1 3 0,-9-1-379,-7 0 1,-4 4 111,-3 4 1,-3 2-809,-6 2 0,2-1 88,3 5 746,2 0 0,5 4 0,0 0 0</inkml:trace>
  <inkml:trace contextRef="#ctx0" brushRef="#br1" timeOffset="175">17554 14482 8188,'0'-12'-1095,"-4"5"1266,0-1 0,0 0 585,4-3 1,0 3-245,0 1 0,-3-1-148,-1-3 1,-1 3-128,1 0 0,1 5-47,-4-5 1,-1 6-96,-3-2 1,-1-1 39,1 1 0,-4 0-215,-1 4 1,-4 5-65,1 3 0,1 2 99,-1 1 1,4 1-197,-4-1 1,5 4 97,-1 1 0,6 0-27,1-1 1,6 2 32,-2 2 1,3 1-106,1-5 1,6 1 150,6-5 0,-1 0 60,4 1 0,2-2 4,-2-2 1,5-3 198,-1-5 0,-1-2 205,1-1 0,-1 0-168,1-5 1,1-3 8,-5-4 1,6-4-100,-2 4 1,-3-6-19,-1 2 0,-2-2-37,-1-2 1,-5-5-199,1-3 0,-4-2 1,3-1 1,-3 0 25,4 0 1,-6-4-91,2 0 0,-3-4 81,-1 4 0,0 1 90,0 6 1,0 3 97,0 6 314,0 4-234,-5 1-1,4 11 0,-4 2-118,5 8 0,-4 7 29,0 8 0,0 8 144,4 4 0,0 2-60,0 1 1,0 5-165,0 3 0,0 1 32,0-1 1,2 1-125,1-5 1,0 0 115,5-3 0,-1-5-9,5 0 1,-1-4-55,0 0 0,0-3 62,-4-4 1,2-2-186,-5-6 0,4-3 84,-5 0 1,1-5-976,-4 5 452,0-6 1,-5 4-318,-3-6 0,2 0 936,-1 0 0,-6-6 0,-5 0 0</inkml:trace>
  <inkml:trace contextRef="#ctx0" brushRef="#br1" timeOffset="176">17851 14025 8188,'0'-23'0,"1"5"525,3 3-384,7 2 1,3 2 149,5-1 0,-3 1 189,3 0 0,-5 4-247,1 3 1,-3 3 11,0 1 1,-1 0 38,1 0-116,-1 0 1,-1 5-166,-2 3 1,-3 2 90,-5 1 1,0 2-122,0 2 1,-6-1 41,-6 5 0,0-3-151,-8 3 0,7-2-46,-3 2 1,0 3 103,1-3 1,1-2-34,6-2 1,3-3 119,5 0 3,0-1 1,5-1 75,3-2 0,7-2 154,4-2 1,2-3-101,2 3 0,0-2-8,0-2 1,0 0-531,0 0 1,-2 0 214,-2 0 1,2 0-902,-6 0 1,0 0-523,-4 0 1604,1 0 0,-1 0 0,1 0 0</inkml:trace>
  <inkml:trace contextRef="#ctx0" brushRef="#br1" timeOffset="177">18399 14253 8188,'-6'-11'163,"-4"4"445,8 2 975,-3 5-924,5 0 0,5 0-480,3 0 1,2 0 30,1 0 1,2 0-99,2 0 1,3 0 83,5 0 1,0 0-415,0 0 1,-4 0 15,0 0 0,-2 0-643,3 0 1,0 0 226,-5 0-1204,0 0 1142,-8 0 0,-2 2 680,-5 1 0,-5-1 0,-2 3 0</inkml:trace>
  <inkml:trace contextRef="#ctx0" brushRef="#br1" timeOffset="178">18273 14402 8188,'0'6'-572,"3"-1"400,5-5 0,4 0 1087,11 0 1,0 0-223,0 0 1,3 0-72,1 0 1,4 0-180,-5 0 1,2-4-73,-1 1 1,-4-5-214,-1 4 1,1 0-101,-4 4 0,-2-4-453,-2 1 487,-2-1-2308,-2 4 2216,-5 0 0,-6-5 0,-6-2 0</inkml:trace>
  <inkml:trace contextRef="#ctx0" brushRef="#br1" timeOffset="179">19096 14071 8158,'0'-12'0,"0"1"0,0-1 170,0 1 0,5 1 88,2 2 0,0-2 199,0 2 1,1-2-96,3-1 1,1 3-173,-1 0 1,1 5 12,-1-5 0,0 6-16,1-2 1,3 2 69,0 2 1,6 0 0,-2 0 0,-2 4-217,2 0 1,-1 5 68,1-1 0,-2 3-205,-6 4 0,-1-1 8,-2 5 0,-3 4-54,-5 4 1,0 3 56,0-3 0,-9 5-134,-2-2 0,-8-1 97,0 2 1,-3-6-54,-1 2 1,0-3-114,1-1 0,0-4 67,3 0 0,2-5 183,6 1 0,0-2 28,-1-2 0,5-3 345,-1-1-186,5-4 255,-2 2-222,5-5-64,0 0 35,5 0 0,2 0-53,4 0 0,6 0 46,2 0 0,6 0-51,2 0 1,1 0-67,-2 0 0,2 0 36,3 0 1,0 0 12,-4 0 0,0 0 38,-4 0 0,-6-4 6,-1 0 1,-4 0-44,0 4 1,-2-5-81,-3-2 0,4-3 0,-5-2 0</inkml:trace>
  <inkml:trace contextRef="#ctx0" brushRef="#br1" timeOffset="180">19735 13956 8158,'0'-23'800,"-4"6"-109,1 1-336,-1 9 278,4-3-139,0 8 1,-4 2-306,0 8 1,0 7-1,4 4 1,0 4 18,0 4 0,0-2-31,0 6 0,4-5-128,0 5 1,1-5 83,-1 5 1,-3-8-251,3 3 1,-3-4 31,-1 5 1,0-7 8,0-1 0,0-5-81,0 1 0,0 2-169,0-2 0,0-4-519,0-3-665,0-1-429,0 5 1357,0-6 1,5-1 268,3-5 1,2 0 312,2 0 0,-5 0 0,1 0 0,-1-10 0,5-3 0</inkml:trace>
  <inkml:trace contextRef="#ctx0" brushRef="#br1" timeOffset="181">19918 14242 8158,'5'-12'272,"-4"1"0,8 3 350,-5 1-160,0 4 0,-3-2 250,3 5 265,-3 0-807,4 0 0,-10 5 42,-2 3 0,-4 6-206,0 1 1,-6 5-31,-2-1 0,2-1-80,-2 1 0,5-1-31,-2 1 1,1 3-87,4-3 1,-3-3 114,6-1 1,3 2-55,1-2 0,3 0 24,1-3 0,5-2 75,3-3 1,2 2 86,1-5 0,6 0-127,2-4 1,2 0-107,2 0 1,4 0-140,0 0 1,-1 0-454,-3 0 1,-4-4 798,0 0 0,-5-10 0,3 2 0</inkml:trace>
  <inkml:trace contextRef="#ctx0" brushRef="#br1" timeOffset="182">20044 13899 8158,'0'-24'206,"0"-1"164,0 9 1,5 1-173,2 4 0,-2 3 287,-1 1-104,3-1 1,-2-3-144,2-1 0,3 6-31,-2 2 1,-2 1-24,2 0 1,0 1 30,3-1 0,0 1-13,1 2 1,-1 4-102,1 0 0,-1 5-43,1-2 0,-2 5 68,-3 3 0,2-2-171,-5 2 0,0 1 39,-4 0 1,0 3-14,0-4 1,-5 4 10,-3-4 1,-2 4-199,-1-4 1,-1 1 88,1-5 1,1 1-138,2-1 0,3 0 151,5 1 1,0-5 54,0 1 0,6-5 198,6 0 1,5 0-187,10 1 1,2-3-181,5 3 1,5 1 163,-1-1 52,0 5 0,-4-3 0,0 5 0</inkml:trace>
  <inkml:trace contextRef="#ctx0" brushRef="#br1" timeOffset="183">20683 14413 7122,'0'-6'2082,"0"-1"-1675,0 4 1,1 1-124,3-1 1,3 1-187,4 2 1,2 0 167,2 0 1,3-4 26,5 1 0,2-1-84,5 4 0,-3 0-3,7 0 0,2-4-13,2 0 0,0-1-141,-4 1 1,2 3-76,2-3 1,-3 3-19,3 1 0,-2-1-57,-2-3 1,-3 3 42,-1-3 1,-3 3-121,3 1 1,-4 0 96,0 0 1,-3 0-48,-4 0 0,3 0 88,-3 0 0,-3 0-40,-1 0 1,2 3-21,-2 1 1,-3 0-164,-5-4-23,1 0-114,-2-5 169,-1-1 0,-10-6 18,-2 1 0,-4 3 96,0 1 0,0 3 124,-1-4 0,1 4-79,-1-3 0,1 4 392,-1-1-172,1-2 1,3 5 423,1-3-200,4-2-59,-2 4 0,5-4-145,0 2 0,5 3-18,3-3 1,2 3-175,1 1 1,2 0 91,2 0 0,-1 0-94,5 0 0,-5 0 59,2 0 1,0 4-166,-1-1 1,1 6 117,-5-1 1,0 1-111,1-2 0,-5 2 124,1-5-117,-5 5 107,2-3 1,-5 2 29,0 0 0,-7-1-1,-4 5 1,-6-4-2,-5 4 0,-5-7-71,0 6 1,-3-2-96,3 3 1,0-1-193,5 1 1,4-5-1235,3 1 1571,7-1 0,-2 0 0,4-2 0</inkml:trace>
  <inkml:trace contextRef="#ctx0" brushRef="#br1" timeOffset="184">22145 14288 8263,'-1'-8'-851,"-3"0"319,3 6 690,-4-3 468,5 0 0,0 2-133,0-5 1,0 5 195,0-5 70,0 5-237,0-7-293,-5 4 0,2 0-85,-5 2 0,1 3-142,-5 1 1,0 0 31,-4 0 1,2 1 122,-5 3 0,2 3-235,-2 8 0,1-1-66,3 5-60,-3 1 138,0-3 0,3 5-26,7-3 1,-1-1-114,6 1 0,-1-4 157,4 4 0,1-5-119,3 1 0,2-6 148,6-1 0,0-6-22,4 2 0,-2-3 149,5-1 0,-4-1 80,4-3 1,0-2 195,4-6 1,-4-3-140,0 0 0,-1-5 63,1 1 1,1-4-237,-5-4 0,0 2 28,-3-6 1,-1 1-236,1-4 0,-2-6 91,-3-2 1,2-1-117,-5 1 0,0-2-127,-4 2 0,0 3-114,0 1 0,0 7 147,0 5 1,-1 1-42,-3 3 181,2 4 285,-8 1 119,9 11-226,-4 1 0,5 7-166,0 6 1,0 2 106,0 13 0,0 2 14,0 10 0,0 4 37,0 3 0,5 1-12,3-1 1,2 1 19,1-5 1,-1 0 154,-2-4 1,1-3-65,-5-1 1,3-8-57,-3 1 1,0-4-12,-4 0 0,0 1-88,0-5 0,-4 1 2,0-5 1,-1-3-323,1-1-193,3 1 0,-8-1-858,5 1-1090,1-5 2461,3 2 0,0-5 0,0 0 0</inkml:trace>
  <inkml:trace contextRef="#ctx0" brushRef="#br1" timeOffset="185">22785 13979 8263,'-5'-11'-662,"3"3"752,-2 0 1260,-2 6-447,5-3-507,-4 5 0,5 5-112,0 3 0,0 7-32,0 4 0,1 4-134,3 3 0,-3 0 121,3 4 0,-2-3-297,2 3 0,-2-4-29,1 0 0,-1-3-39,-2-4 1,3 1 38,1-4 0,0-1-247,-4-4 94,0 1-205,0-1-234,0-4 162,0-2-2064,0-5 2581,0-5 0,5-2 0,1-4 0</inkml:trace>
  <inkml:trace contextRef="#ctx0" brushRef="#br1" timeOffset="186">23150 13991 8263,'0'-12'-163,"0"1"1,0 3 1308,0 0-446,0 6-311,-5-8 0,2 7 123,-4-4 0,-1 4-248,-3-1 0,-2 2-36,-2-2 0,-3 3-39,-5-3 1,0 8-127,1 3 0,-1 3 141,0 2 1,1-1-36,3 1 0,4 3-284,7 0 0,3 4 80,5-4 0,2 1-50,1-5 1,5 1-6,7-1 124,3 0 34,5 1 1,0-5 61,0 1 0,3-4-6,1 3 0,3-3-1,-3 4 1,0-4 116,-4 3 1,-1-3-104,1 4 0,-1-5 10,-3 5 0,-3-4-169,-4 4 1,-2-1 41,-3 5 18,-1-1 1,-8 4-15,-2 0 1,-7 2-113,-8-2 1,-8-1 29,-3 5 1,-4-4-121,-4 4 1,1-5-612,-5 2 1,9-4 371,-1 0 1,8-2 416,3-3 0,1 4 0,4-5 0</inkml:trace>
  <inkml:trace contextRef="#ctx0" brushRef="#br1" timeOffset="187">2821 16103 8057,'0'-11'-124,"0"3"406,0 1 438,0 4-166,0-2 243,0 5 0,0 5-405,0 3 1,0 2-161,0 1 1,0 2-22,0 2 1,0 3-41,0 5 0,0 0-128,0 0 0,-1-1-6,-3 1 1,3-1-185,-3-3 0,3 2 85,1-1 1,0 0-45,0-1 0,0 1 71,0-5 1,0 1-23,0-5 1,3 0-30,1 1 0,1-4-119,-1-1 1,4-4-69,7 0 1,-2-1-22,2-2 0,3 0-56,1 0 1,1-4 335,-1 0 0,3-3 653,-3 3 1,2-4-757,2 4 1,-4-5-7,0 2 0,-5 2-499,1 1 0,-6-1-702,-1 1 425,-6 0 0,-2 0 899,-7 1 0,-9-1 0,-1 4 0,-6 0 0</inkml:trace>
  <inkml:trace contextRef="#ctx0" brushRef="#br1" timeOffset="188">2855 16366 8057,'-11'0'0,"3"-4"388,1 0-199,4 1 0,-3-1 499,2 0-456,3 0 0,-3 3 151,8-3 0,-1 3-168,9-3 0,2 3-176,9 1 1,-1 0 20,1 0 0,4-4-194,0 0 1,3-5 34,-3 2 0,1 0-264,-2 0 0,-3 0-1367,0 0 812,0-3 339,-10 3 1,-2-4 578,-7-1 0,-13 1 0,-4 0 0</inkml:trace>
  <inkml:trace contextRef="#ctx0" brushRef="#br1" timeOffset="189">2775 16195 8057,'-11'-5'0,"5"-2"106,2-4 0,4 0 270,4-1 1,2 1-33,5-1 0,6 1 197,2-1 0,4 2-380,3 3 0,0-2 28,4 5 1,-3-4-118,3 5 0,-4-1-10,0 4 0,-2 0-5,-1 0 0,0 0 74,0 0 0,-5 0-261,-3 0 1,-1 0 55,1 0 0,-2 0 97,2 0 1,-2 4-2,-2-1 0,-1 6 42,-2-1 1,5 6-182,-6 1 1,6 5 1,-6-1 0,4 3-112,0 1 0,0 3 131,1 1 0,-1 1-70,1-1 1,-1-3 40,1 2 0,-1-1-99,0-3 1,-3-4 324,0-3 0,-2-2-137,2-2 1,-2-4 946,-2-3 135,-3 2 539,4-5-1066,-5-1 1,0-6 98,0-6 1,0 1-282,0 0 1,0-5-77,0 1 1,0-5-229,0 1 0,1-3-39,3-1 0,-1 1-119,4-1 0,-3-5-172,4-3 0,-4 2-470,3-1 1,0 4 192,0 0 1,2 3-323,-5 4 1,1 4-191,-1 7-114,-3-2-474,4 9 1158,0-5 1,0 12-214,3 1 729,2-2 0,-4 10 0,6-2 0</inkml:trace>
  <inkml:trace contextRef="#ctx0" brushRef="#br1" timeOffset="190">3746 16126 8029,'-11'-6'0,"3"-3"543,0 5-56,6-5 292,-3 8 534,0-4-390,-2 5-617,1 0 0,0 1-315,2 3 0,3 2-8,-3 6 1,3 4 14,1 3 0,3-1 49,1 1 1,4 0-166,-4 4 1,4-4-118,0 0 1,-2-5 64,2 1 1,0 2 49,3-2 1,0-1 111,1-6 0,-1 2-8,1-3 1,0-2-42,4-1 0,-4 1-106,4-1 1,0 0-26,-1-4 0,2 0-199,-2 0 1,-2 0-176,2 0 0,-2-1-15,-2-3 1,0 3-91,1-3 0,-6 1 667,-2-1 0,2-2 0,1-5 0</inkml:trace>
  <inkml:trace contextRef="#ctx0" brushRef="#br1" timeOffset="191">3735 16298 8113,'-18'-12'0,"6"6"0,7-4 1215,5 3-734,0 1 0,0 0 575,0 2-613,0 3 0,5-5-493,3 6 0,7 0 109,4 0 1,3 0-532,1 0 1,5 0 1,2 0 1,-1 0-225,2 0 0,-5 0 372,5 0 0,-6-1-166,2-3 1,-4 3-757,-4-3 1244,-3-2 0,-4 0 0,-1-6 0</inkml:trace>
  <inkml:trace contextRef="#ctx0" brushRef="#br1" timeOffset="192">3792 16126 8113,'-23'0'-63,"5"-5"0,3-1 63,7-6 504,3 6-271,5-4 1,5 4 373,3-6-312,7 1 0,3 3-253,5 1 0,5 0-237,2 0 1,2 1 45,-2 6 1,3-3 172,-2-1 0,-2 0-172,1 4 0,-4 0 18,0 0 0,-5 0 44,-2 0 1,-5 1 124,1 3 1,-6-3 144,-2 3 1,-3-3 47,4-1 84,-6 6 0,3 0-53,-5 5 1,0 5-148,0-1 0,0 5-128,0-1 0,0 3 166,0 1 0,4 3-410,0 1 1,4-1-74,-5-3 1,5-4-61,-4 0 0,1-3-115,-1 3-31,-3-5 659,4 2 231,-5-10-54,0 0 0,0-8-129,0-2 0,-1 2 368,-3-6 0,2 1-18,-6-5 0,5-3 131,0 0 0,-3-2-156,3 2 1,-2 1-174,1-5 0,3 1-273,-3-1 0,2 2 65,2 1 1,0 7-265,0-2 0,0 6 148,0-3 0,2 6-188,2-2 1,2 4-69,5 4 0,6 3-79,2 9 1,2-4 39,2 4 0,0-3-42,0 3 0,0-4-26,0 4 1,-1-4 137,1 0 0,0-5 161,0 1 1,-4-6-109,0 2 1,-4-2 381,4-2 0,-6-6 297,-2-1 0,1-7 400,-5-1 0,-1-2-241,-3 2 1,-1 1 365,-2-5 1,0 1-524,0-1 0,-5-2-217,-3 2 1,2-2-699,-2 2 0,2-1 329,-2 5 1,-1-4-1227,5 3 0,1 5 263,3 3 0,1 6-1165,3-2 2205,7 3 0,7 1 0,5 0 0</inkml:trace>
  <inkml:trace contextRef="#ctx0" brushRef="#br1" timeOffset="193">5619 16263 8078,'-10'-1'61,"2"-3"290,3 3 168,5-4 9,0 5-265,0-5 1,1 4 88,3-3-5,3 2-142,9-3 1,-3 4 21,2-3 1,2-1-1,-2 1 0,5 1-55,-1 3 0,3 0-181,1 0 1,4-4-164,4 0 0,2 0 173,1 4 0,7-4-220,4 1 1,6-2 44,6 1 1,0 1-122,1-4 1,-6 4 189,-3-1 0,-2-1-139,-1 1 0,-4-1 130,-1 1 1,-8 3 82,2-3 1,-5 2 103,1-2 1,-5 3-92,-7-3 0,2 3 171,-6 1 0,-4-2 190,-3-1-168,-6 1 333,3-3-299,-5 5 1,-1 0-239,-3 0 0,2-4-479,-6 1 54,1-1 324,-5 4 1,1-1-153,-1-3 261,1 2 0,0-3 2,-1 5 0,1 0-50,-1 0 233,1 0 73,-1 0 100,6 0 0,1-1-233,5-3 1,5 3-22,3-3 0,7 3-48,4 1 1,3 0 5,0 0 0,1 0-99,0 0 0,4 0 51,-1 0 1,-3 1-124,-4 3 0,-5-1 96,1 4 0,-2 0-61,-1 0 48,-6 3 0,3-3 23,-5 4 0,-2-3 124,-6-1 0,-3 1-183,-9 3 1,-1-3-131,-6 0 0,-1-1-181,-3 5 0,3-1-1208,-3 0 1602,3-4 0,6 3 0,2-4 0</inkml:trace>
  <inkml:trace contextRef="#ctx0" brushRef="#br1" timeOffset="194">8200 15966 8068,'-4'-11'-400,"1"0"0,-1-1 822,4 1 0,-2 3-22,-1 0 1,0 1 23,-4-5 0,-1 2-99,-4 3 1,1-3-97,0 2 0,-1 3-58,1 1 0,-1 3 29,1 1 0,0 5-44,-1 2 1,1 5-159,-1 3 1,-3-1-63,0 5 0,0 1 41,3 7 1,1-3-89,-1 3 0,6-3-56,2-1 0,3-2-30,1-2 1,1 2 94,3-6 1,7-1 27,8-7 0,-1 2 81,1-5 1,2-1 147,5-7 1,0-6 139,4-6 1,-5-1-91,2-2 0,-2 0 30,2-8 1,-7 3-123,3 1 0,-8-1-69,1-3 1,0-1 23,-1-2 1,-3-3-3,-5 2 1,-4-3-129,1-4 0,1 3-252,-1-3 1,-1-1 60,-3 5 1,-1 2 56,-3 10 0,3 4 331,-3 3 0,-2 2-102,-2 2 1,2 4 65,-2 3 1,5 8-92,-5 4 1,4 8 15,-3 7 0,3 5 16,-4 6 1,6 6 12,-2 2 0,3 2-177,1 2 1,5-2 83,2-2 0,5 1-252,3-5 1,-2-5 29,2-6 1,1-4 167,0-4 0,-1-3-293,-4-4-336,1-1 411,-1 0 0,-3-4-153,-1-3 1,-5-2 464,-2 2 0,-11 2 0,-6 6 0</inkml:trace>
  <inkml:trace contextRef="#ctx0" brushRef="#br1" timeOffset="195">8691 15886 8155,'-5'-17'512,"4"0"185,-3 6 0,4 3-254,4 1 1,1 3-202,3-4 0,2 4 297,-3-3 1,1 4-107,3-1 1,-2-1-185,7 1 1,1 1-64,2 3 1,2-2-143,-2-1 0,2 1-3,-2-2 1,3 3-253,1 1 0,-2-4-2017,-2 1 1153,3-1 99,-9 4 0,-2 1 976,-7 3 0,-13 2 0,-4 6 0</inkml:trace>
  <inkml:trace contextRef="#ctx0" brushRef="#br1" timeOffset="196">8680 16046 8114,'1'-6'214,"3"2"1,2-1 387,6 1 1,-1-1 59,1 1 0,8 2-202,3-6 0,3 4-415,1-3 1,-3 0 40,3 0 1,2-2-93,1 5 0,2-3-442,-1 3 0,-4 0 448,-4 4 0,0-5 0,0-1 0</inkml:trace>
  <inkml:trace contextRef="#ctx0" brushRef="#br1" timeOffset="197">9399 15681 8093,'0'-12'0,"2"1"166,1 0 0,0-1 337,5 1 1,-1-1-66,5 1 1,-1-1 96,0 1 0,2 0-198,2-1 0,-1 2-31,5 2 1,-3 0-42,3 4 0,-4 0-29,4 4 0,-1 0-99,1 0 1,1 5-44,-5 3 0,2 2-111,-2 1 0,-4 6 320,1 2-894,-1 2 451,-9 7 0,1 1-87,-6 6 0,-4-1-87,-4 0 1,-6 0 27,-2 1 0,-2-1 40,-2 0 0,-4-3-43,0-1 0,5-4 200,3 0 1,5-3 184,-2-4 1,5-2 30,3-6 411,-2 0 182,9 1-464,-4-6 0,10-1 402,3-5-375,2 0 0,5 0-58,0 0 0,5 0-37,0 0 1,-3 0 17,2 0 1,-1-4-324,1 1 0,1-2-459,-4 1 0,3 2 142,-4-1 1,0 0-347,-3-1 1,-1 3-784,0-3 0,-3 3 1563,0 1 0,-1-5 0,5-1 0</inkml:trace>
  <inkml:trace contextRef="#ctx0" brushRef="#br1" timeOffset="198">10028 15692 8100,'-11'-35'920,"10"-2"-690,-3 10 0,4 6-392,8 5 1,-2 4 495,2 0 1021,2 1-839,-9 5 1,4 3 103,-5 11 0,0 6 42,0 12-144,0 3-341,-5 11 1,-1-3-60,-5 4 1,3-2 132,0 2 1,4-5-396,-3-2 1,4 3-19,0-7 0,1 3-217,2-10 0,2 5 264,1-9 1,4 2-18,4-6 0,2-4 20,2 1 0,-1-2 51,5-6 1,-1-1 59,1-3 1,2 0-48,-2 0 0,-2 0-1514,-2 0 715,3 0 1,-7-1-1679,1-3 2525,-6 3 0,-6-14 0,0 2 0</inkml:trace>
  <inkml:trace contextRef="#ctx0" brushRef="#br1" timeOffset="199">9868 15955 8245,'9'-11'1246,"2"-1"1,4 6-456,12 2 1,1 1-327,2 0 0,3 0-226,-2-5 1,3 5-13,4-5 1,-1 5 149,5 0-377,-11 1 0,2 2 0,-10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8.943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8086 9811 8159,'-1'-8'-1136,"-3"0"1236,3 6 279,-4-3 594,5 5 255,0 0 0,1-4-1076,3 0 0,-2 0-24,6 4 0,-4 0-5,3 0 1,-3-4 157,4 1-246,-1-1 1,5 4 116,-1 0 1,-3 0-118,-1 0 1,1 0 81,3 0 0,1 0-9,-1 0 0,1 0-108,-1 0 0,0 0 92,1 0 0,1 0-76,2 0 0,-3 0 64,4 0 0,1 0-11,2 0 1,-1 0 12,1 0 1,0-1-23,4-3 1,-1 2-18,-3-1 0,2 0 5,-2-1 0,2 3-49,-2-3 1,2 3-11,-2 1 1,-1 0-69,1 0 0,-4 0 110,4 0 0,-1 0-94,1 0 0,3 0 70,-3 0 1,-1 0-19,1 0 0,0 0 32,3 0 0,1 0 7,0 0 0,0 0-27,0 0 1,1 0 9,3 0 0,-3 0-19,2 0 0,0-1 19,0-3 1,0 3 65,4-3 1,-1 3-64,2 1 1,1 0 19,-6 0 1,6 0-35,-2 0 0,3 0 1,2 0 0,-1 0-58,0 0 0,0 0 73,1 0 1,-1 0-148,0 0 1,1 0 124,-1 0 0,0 0-12,0 0 0,-1 0-15,-2 0 0,2 0 50,-3 0 0,-1 0-10,2 0 0,-1 0 6,5 0 0,-2 0 10,-3 0 1,2 0 7,-6 0 0,1 0 35,-4 0 0,0-4-53,0 0 0,-6 0 139,-1 4 0,-4 0-119,0 0 0,-1 0 158,1 0 0,-1 0-25,0 0-123,1 0 1,-1-4-95,1 1-122,-1-1 0,0 2-446,1-1 219,-6 1-1842,-1-3 2242,-5 5 0,-15 0 0,-4 0 0</inkml:trace>
  <inkml:trace contextRef="#ctx0" brushRef="#br0" timeOffset="1">2924 8760 7604,'0'-7'1674,"0"2"-1096,0 5-384,5 0-57,1 0 1,6 0-56,-1 0 0,0 0 92,1 0 0,-5 0-51,1 0 0,0 0-4,3 0 0,4 0 29,1 0 1,0 0-24,-1 0 0,-1 0 21,5 0 1,-3-3-14,3-1 1,-2 0 34,2 4 1,3-1-43,-3-3 0,3 3-43,0-3 0,-3-1-5,0 1 0,0-4-7,4 5 0,0-3-28,0 3 0,-4 1 55,0-1 1,0 1-45,4 2 0,-1-4 27,-3 1 0,2-1-69,-2 4 1,1 0 61,-1 0 0,3 0-166,-3 0 0,3 0 78,1 0 0,-1 0-15,1 0 0,4-4-47,-1 0 0,5-1 75,-4 1 1,3 2-38,-3-6 1,3 6 23,-3-2 0,-1 3-26,-3 1 0,0 0 29,0 0 1,0 0-6,0 0 0,0 0 48,-1 0 1,1 0 4,0 0 1,0 0-31,0 0 0,0 0-5,-1 0 1,3 0 24,1 0 0,-2-2-8,3-1 1,-2 1-6,2-2 0,-3 3 7,3 1 1,-3-4-17,-1 1 1,-2-1-10,-2 4 0,-1 0-4,-3 0 0,-2 0-8,2 0 0,-2 4 23,-2-1 1,1 1 15,-1-4 0,4 0-18,1 0 0,-1 4 41,-4 0 0,4 0-40,1-4 1,0 0-8,-1 0 1,-1 0 12,5 0 1,-3 0 0,3 0 1,-5 0 48,1 0 0,-2 0-51,-2 0 1,0 0 46,1 0 1,-1 0-42,1 0 1,-1 0 109,0 0 1,1 0-83,-1 0 1,1 0 14,-1 0 1,-3 0 4,-1 0 0,1 0 82,3 0-116,1 0 0,-1 0 80,1 0-178,-6 0 1,0 0 147,-2 0-649,-3 0-784,5 0-959,-6 0 2311,-6 0 0,-5 5 0,-7 1 0</inkml:trace>
  <inkml:trace contextRef="#ctx0" brushRef="#br1" timeOffset="2">10758 9491 8073,'0'-7'556,"0"2"48,0 0-211,6 4 1,-5-5 181,3 2 51,-3 3-158,-1-5 52,0 6-506,5 0 72,-4 0-150,4 0 283,-5 0-386,5 0 35,-3-5 0,3 3-441,-5-6 62,0 6-472,0-8 26,0 8 957,0-3 0,0 0 0,0-1 0</inkml:trace>
  <inkml:trace contextRef="#ctx0" brushRef="#br1" timeOffset="6">11620 9304 8095,'0'-6'571,"0"-4"58,0 9-275,0-4 900,0 5-1077,5 5 1,-2-3 40,5 6-11,-6-1 0,3 9-166,-5-2 0,4 2 116,0 0 1,0-2-216,-4 5 1,3-5 30,1 1 0,0-3-67,-4 0 1,4-1 55,0 1 1,-1-5-67,-3 1 156,0-5 272,0 2 741,0-5-892,0-5 0,2-3-228,1-7 1,0 1 143,5-5 0,-5 1 48,5-1 0,1-3-6,6 3 0,-1 1-36,5 0 0,-4 5-114,4-3 0,-3 4-107,3 0 0,-5 2-162,1 2 0,1 3 61,0 5 0,-5-3 119,-3-1 0,-1 1-267,5 7 0,-1-1 223,1 4 1,-2 1 175,-3 3 1,3 1 88,-2-1 0,-2 4 62,2 0 1,-4 1-98,3-1 1,-4 2 50,1 2 0,-3-3-73,-1-4 1,0 3-40,0 0 0,0-3-101,0-5-349,0 1 68,0 3 1,1-1-1242,3-2 1606,-3-3 0,15 0 0,-4 1 0</inkml:trace>
  <inkml:trace contextRef="#ctx0" brushRef="#br1" timeOffset="7">12819 8940 8133,'0'-8'1173,"0"2"-394,0 3-219,0-2-334,0 5 0,0 5 62,0 2 0,0 8-30,0 4 1,-1 4-84,-3 4 1,2 2 94,-6 5 0,2 2-227,-2 1 0,-2-2 105,3 3 0,1-4-244,3-3 0,-2-3 80,1-6 0,0-1-399,4-2 195,0 3 0,0-9-581,0 2-108,0-8 328,0-2-544,0-5 717,0-5 1,1-1-340,3-5 1,-3-2 35,3-2 711,2-3 0,-4-5 0,3 1 0</inkml:trace>
  <inkml:trace contextRef="#ctx0" brushRef="#br1" timeOffset="8">12785 8963 8133,'0'-12'0,"0"5"319,0-1 129,0 1 517,0-4-134,0 5-676,0 1 0,5 6 85,3 3 0,1 2 109,-2 5 0,5 5-96,-1 3 0,1 4 16,3 4 1,1-3-45,0 2 1,3 4-16,-4 0 1,5 1 71,-1-1 1,-1 2-28,1-5 0,-4 0-121,4 0 0,-5-4 112,1-1 1,-2 1-155,-1-4 1,-1-3 114,0-1 1,-3 2-322,0-2 0,-5-3-208,5-5 0,-5-3-854,0 4-1168,-1-6 1094,-2 3 16,0-5 1,-5 0 122,-3 0 1111,-2-5 0,-2-6 0,1-7 0</inkml:trace>
  <inkml:trace contextRef="#ctx0" brushRef="#br1" timeOffset="9">12785 9282 7903,'0'-7'1226,"5"2"1,2 5-767,4 0 0,2 0-151,2 0 1,3-1-177,5-3 0,5 3 65,2-3 0,3 1-445,1 0 0,-3 1 39,-1-1 1,1-2-144,3 1 0,-4-4-913,1 4 1,-6-1 1263,2 1 0,-3-2 0,-1-5 0</inkml:trace>
  <inkml:trace contextRef="#ctx0" brushRef="#br1" timeOffset="10">13368 9054 8060,'0'-7'-317,"0"-1"1387,0 0-206,0 2 256,0 1-204,0 5-815,5 0 1,-4 2 9,3 6 1,-3 1-45,-1 10 0,1 0-1,3 4 0,-3 4-168,3-2 1,1 7-47,-1-2 1,1 0 62,-1 0 0,-1-5 25,4 2 0,-4-8 66,1 0 0,1-5-112,-2 2-268,1-4-549,1 0-352,-3-1 112,3-5-318,-5-1 1481,0-15 0,0 3 0,0-10 0</inkml:trace>
  <inkml:trace contextRef="#ctx0" brushRef="#br1" timeOffset="11">13391 9088 8060,'0'-11'0,"0"0"350,0-1 0,0 5 232,0-1 337,0 5-229,0-7-411,5 9 0,1-3-175,5 8 1,1 4 75,-1 7 0,2-1-139,2 5 0,2 0 105,2 4 1,6-1-63,-2 0 0,2 0-122,-2-3 0,4 1-127,-1-4 0,1 3 53,-4-4 0,0-1 179,0-7 0,-4 4-131,0-4 0,-5-2 61,1-1 0,-2 1-291,-2-2 96,0 1-982,1 1 289,-6-4 441,-1 4 1,-10-5-11,-2 0 460,-4-5 0,-5-1 0,-2-5 0</inkml:trace>
  <inkml:trace contextRef="#ctx0" brushRef="#br1" timeOffset="12">13756 8940 8100,'0'-8'0,"0"2"226,0 3 159,0-7 367,0 9-279,0-9 342,0 8-512,0-3 0,4 12-273,0 4 0,3 2 106,-3 5 0,1 2-24,-1 7 0,-3-2-67,3 6 0,1-4-50,-1 8 1,3-8 17,-3 7 0,1-4 17,-1 1 1,-3-3-140,3-5 0,-2-2 47,-2-2 0,1-3-22,3-5 0,-3 1-152,3-1-979,-3-5-989,-1 4 1235,0-8 969,0 3 0,0-5 0</inkml:trace>
  <inkml:trace contextRef="#ctx0" brushRef="#br1" timeOffset="13">13996 8895 8140,'0'-11'867,"0"5"-83,0-5-19,0 10 1,0 9-528,0 7 1,0 9 31,0-2 1,0 6-61,0 6 1,0 0-164,0 1 1,0 3 158,0-1 1,4 1-203,-1-4 1,3-5 35,-3-2 0,-1-4-51,1-4 1,2-3 6,-1-5 1,0 0-81,-4 1-231,5-6-537,-4 4 397,5-9 1,-6 3-255,0-8 0,0-2-467,0-5 1,0-1 1175,0 1 0,0-5 0,0-2 0</inkml:trace>
  <inkml:trace contextRef="#ctx0" brushRef="#br1" timeOffset="14">13950 8951 8140,'8'-10'339,"-1"3"1,-3-1-28,4 4 1,-4-4-84,3 5 0,-3-1 303,4 4 0,3-2-111,4-1 0,6 1-213,-2-1 0,3 5 48,5 2 0,1 5-277,3-2 0,1 6 95,-1 3 1,-3 0-272,-1-1 0,-5 3 60,-3 5 0,-2 0-106,-6 0 0,-1-1 117,-2 1 0,-3 3 92,-5 1 1,-1-1 193,-3-3 1,-2 0-129,-6 0 0,-4-2 250,-3-2 0,-4 2-62,-4-7 1,2 1 52,-6-3 1,5-5-135,-5 1 0,6-4-222,-2 3 1,3-4-72,1 1 1,6-3-426,1-1 0,7-1-238,2-3 0,4-3 817,0-4 0,11 0 0,5-1 0</inkml:trace>
  <inkml:trace contextRef="#ctx0" brushRef="#br1" timeOffset="15">15286 9133 7951,'7'-5'200,"-2"-2"512,-5 4-328,0 1 1,-1-7 8,-3 6 0,1-2-265,-4 1 0,-1 3 121,-3-3 1,-6 2-186,-2 2 0,1 0 105,-1 0 0,-4 6-63,-3 1 0,-1 3 13,4 2 1,0 2-88,1 1 0,0 5-97,3-1 0,2-1 30,6 1 1,1-1-102,2 1 1,3 1 63,5-4 0,0-1-97,0-4 0,10 0 39,6 0 0,0-5 50,3-2 0,1-2 78,7-2 0,-3 0 1,3 0 1,-2-6 172,2-1 1,-4-3-115,0-1 1,-1-4 32,-3 0 1,-2-5-52,-2 0 1,-2-1-43,-2-2 0,-1-1 50,-2-3 1,-2-2-119,-2-4 0,-3 2 4,3 1 1,-4-1-80,-4-3 1,2 1 122,-6 4 1,4-3-10,-3 5 0,3 1 116,-4 3 0,6 1-109,-2 3 1,3 3 227,1 4-204,0 1 161,0 6-214,0 0-89,0 15 0,4-2 123,-1 11 0,5 1 12,-4 7 1,3 0-31,-3 4 1,5 2 2,-1-3 1,1 6 126,-2 2 1,3 4-125,-2-4 1,1-1 307,-1-8 1,0 4 23,-4-2 1,4-3 29,-4-2 1,3-5-260,-3-2 1,0-5 51,-4 1 0,4-3-203,-1-1 0,1-3 92,-4-1-2021,0-4 1112,0 7 896,0-9 0,-5 4 0,-1-5 0</inkml:trace>
  <inkml:trace contextRef="#ctx0" brushRef="#br1" timeOffset="16">16486 8895 8024,'-5'-6'513,"3"1"429,-3 5-277,5 0 1,0 9-378,0 2 0,0 8 29,0-1 0,0 5-57,0 4 0,0 1-31,0 2 0,1 3-117,3-2 1,1-3 67,3 2 1,1-4-224,-5 0 0,3-5 81,-3-2 0,4-5-277,-5 1 1,3-4-460,-3-3-526,-1 2 132,3-9 736,-5 4 1,0-6-514,0-3 1,-2-2 20,-1-6 848,-4 1 0,-4-5 0,-1-2 0</inkml:trace>
  <inkml:trace contextRef="#ctx0" brushRef="#br1" timeOffset="17">16303 8940 8024,'11'-11'-137,"1"0"0,-5 4 329,1-1 1,3 4 471,5-4 1,0 5-132,-1-5 1,3 6-150,5-2 1,0 2-57,0 2 0,5 0-99,2 0 0,-1 6 6,2 1 0,-6 3 22,2 2 1,-1 4-195,-3 2 1,3 0 21,-7 1 0,-4 1-77,-4 7 1,-1-3-164,-6 3 1,0 1 112,-4-2 1,-5 1-58,-3 0 0,-7-3 87,-4 3 1,-6-3-28,-2-1 0,-3-4 53,3 0 1,-1-5-139,1 0 0,7-5-75,-3-2 1,8-4-177,0 1 0,6-3-969,1-1 952,6 0 0,-2-5-613,8-3 1,3-2 55,9-1 949,-4-5 0,10 4 0,-4-5 0</inkml:trace>
  <inkml:trace contextRef="#ctx0" brushRef="#br1" timeOffset="18">16965 9100 8024,'0'-12'1172,"0"1"-276,0 5-285,0 1 1,0 6-187,0 3 1,-4-1-135,1 9 0,-1-3-48,4 6 0,0 3-171,0 0 1,0 2 9,0-1 0,1 3-112,3-3 1,2-1-102,6 1 1,3-5 132,0 1 0,5-6-81,-1-2 1,3-4 43,1 1 0,0-3-16,0-1 0,1-1 87,2-3 0,-2-3 129,3-4 1,-7-2-25,-1-2 1,-5 1-32,2-5 1,-5 0-142,-3-4 1,1 0 108,-6 1 1,1-4-263,-4-1 0,-9-1 75,-2 2 0,-8 2-79,0-3 1,-5 8-103,-7 4 1,-1 7-83,-9 4 1,4 3-83,-1 1 1,2 6-170,2 6 0,6 4-486,5 7 1109,0 0 0,11 5 0,-5 1 0</inkml:trace>
  <inkml:trace contextRef="#ctx0" brushRef="#br1" timeOffset="19">18313 8850 8031,'0'-7'473,"0"2"1,0 6-264,0 3 0,0 4 236,0 7 1,-1 3-82,-3 5 1,3 4-150,-3 3 0,3 3 28,1 1 0,0-1-104,0-2 1,0 2 49,0-4 1,0 3 14,0-2 0,0-5-11,0-6 0,3-4-136,1 4 1,1-9-261,-1 1 0,-3-6 70,3 3-1535,-3-5 864,-1 1-1484,0-4 2287,-5 0 0,4-4 0,-4-3 0</inkml:trace>
  <inkml:trace contextRef="#ctx0" brushRef="#br1" timeOffset="20">18633 8815 8202,'0'-17'668,"0"4"929,0 5-929,0 6 0,0-2-10,0 8 1,0 3-216,0 9 1,0 1-148,0 6 0,0 1-181,0 3 1,0 2 146,0 4 1,0 5-284,0 1 0,0-5 105,0-4 0,0-1-144,0 1 1,0-3 43,0-8 1,4 1-386,-1-5 0,1 0-138,-4-3 1,1-5-1229,3 1-74,-3-5 1282,5 2 1,-8-5-973,-2 0 1531,3 0 0,-14-5 0,2-2 0</inkml:trace>
  <inkml:trace contextRef="#ctx0" brushRef="#br1" timeOffset="21">18210 9156 8110,'12'0'629,"-1"0"0,2-1-229,2-3 0,3 3 135,5-3 0,1 1-238,2-1 1,5 2-61,7-5 1,-1 0-188,4-5 0,-2 5 154,2-1 1,-8 2-876,2-2 1,-4-2 162,4 2 1,-6 2 507,-3-2 0,-1 1 0,-3-5 0</inkml:trace>
  <inkml:trace contextRef="#ctx0" brushRef="#br1" timeOffset="22">19032 8792 8053,'0'-17'1028,"0"0"-202,0 11-162,0 1 0,0 6-290,0 3 0,-1 7-142,-3 8 0,-2 4-169,-5 4 0,3 2 141,0 5 1,1 0-245,-5 0 1,1 4 103,-1 0 1,5 0-51,-1-4 1,2-2-158,-2-1 0,-1-5-153,6-7 0,-1-2-705,4-6 422,0 1-936,0-6 1027,0-1 1,0-6-852,0-3 1339,0-2 0,5-11 0,1-1 0</inkml:trace>
  <inkml:trace contextRef="#ctx0" brushRef="#br1" timeOffset="23">18975 8770 8053,'5'-7'785,"-2"2"-422,5 5 0,-2 1 146,2 3 1,2 4-106,-3 7 0,7 3-34,1 5 1,1 1-107,-5 3 1,4 0-47,1 3 0,-1 7-245,-4-3 1,1 3 117,-1-3 1,0-5-2,1-3 1,1 0 89,2-3 0,-6 1-339,2-8 1,-2-1 80,2-4 0,0 1-662,-4-1-214,3-4-585,-8 3 290,8-9-389,-9 4 1638,-1-10 0,-6-1 0,-6-6 0</inkml:trace>
  <inkml:trace contextRef="#ctx0" brushRef="#br1" timeOffset="24">18861 9123 7977,'1'-7'916,"3"4"1,3 1-885,4 2 1,5 0 169,4 0 0,1 0-14,2 0 1,4 0-296,-1 0 0,6 0 128,-2 0 1,0 0-821,0 0 0,-5 0 462,2 0 1,-3 0 336,-1 0 0,0-5 0,0-1 0</inkml:trace>
  <inkml:trace contextRef="#ctx0" brushRef="#br1" timeOffset="25">19364 8770 8007,'0'-12'640,"0"6"0,1 2-506,3 8 0,-2 2 96,6 6 1,-4 0 43,3 4 0,1 3-146,3 7 0,1 2 64,-1 3 1,-1 1-216,-2-2 1,2-1 56,-2 2 1,2-6-129,1 2 1,-1-8-12,-2-4 0,2 2-20,-2-3 0,-2-3-537,2-3 1,-4-6 64,3 2 597,-4 2 0,2-4 0,-5 3 0</inkml:trace>
  <inkml:trace contextRef="#ctx0" brushRef="#br1" timeOffset="26">19741 8735 7844,'-6'17'0,"4"-3"900,-6 5 1,1 1-314,-5 7 1,-3 1-185,0 2 0,-2 3-379,2-3 0,2 3 88,-2 1 0,2-4-164,2 1 0,0-7 116,-1-1 1,5-3-704,-1-4 1,5-1 309,0-4 1,1-3-1292,2-1 1620,5-4 0,7 2 0,6-5 0</inkml:trace>
  <inkml:trace contextRef="#ctx0" brushRef="#br1" timeOffset="27">19935 8747 7958,'-8'-4'0,"0"0"869,6 0-500,-3 4 0,5 2-202,0 1 0,-4 4 69,0 4 0,-3 4 159,3 1 1,-1 4-102,1-1 0,1 4-70,-4 4 1,4-2-3,-1 4 1,-1-2-112,2 3 1,-1-4 55,4 0 1,-4-1-166,0-3 1,0-4 78,4-3 1,0-3-72,0 0 57,0-1 1,2-3 47,1-1 1,0-4 39,5 1 1,-5-3-43,5-1 0,3 0-108,5 0 1,5-1 3,2-3 1,1 1 29,7-4 0,-2 0-56,1 0 0,2-4-238,-5 4 1,-1 2-12,-3-3 1,0 5 95,0 0 0,-5-3-200,-3 3 0,-3-1 101,0 4 1,-4-1-1403,-1-3 997,-4 3 0,-1-5 674,-9 6 0,-6-5 0,-10-1 0</inkml:trace>
  <inkml:trace contextRef="#ctx0" brushRef="#br1" timeOffset="28">19775 9043 7998,'0'-12'269,"1"5"-225,3-1 1,2 6 393,6-2 1,-1-1 86,0 1 0,6-4 82,2 4 0,3-3-277,0 3 0,3-4-104,1 5 1,0-5-242,4 4 0,-5-1 125,2 1 0,-3 3-852,-1-3 0,-5 3 468,-3 1 0,-2-4-1592,-2 0 1866,-5 1 0,5-2 0,-5-1 0</inkml:trace>
  <inkml:trace contextRef="#ctx0" brushRef="#br1" timeOffset="29">19832 8747 8071,'8'-12'109,"-1"1"0,5 4 334,3 0 1,5-1 180,-1-3 0,6 1 130,2 2 0,9-2-258,-2 2 1,8-1-14,0 2 0,2-2-547,2 5 1,-1 0 81,1 4 1,-7 0-1053,-4 0 0,-6 1 322,-6 3 712,-5 3 0,-2 4 0,-5 0 0</inkml:trace>
  <inkml:trace contextRef="#ctx0" brushRef="#br1" timeOffset="30">3061 10701 8053,'0'-6'-1089,"0"0"2274,0 2-242,0 3-99,0-4-422,0 5 0,0 5-328,0 2 0,0 8 152,0 4 1,-4 3-181,0 1 0,-1 0 89,1 0 0,2 1-167,-6 2 0,2-2-33,-2 3 0,-1-3 88,5-1 0,-1 0-115,2 0 1,1-4 91,-1 0 0,-3-5-149,3 1 0,-1-6 71,4-2-582,0 1 254,0-2-1077,0 0-571,0-6 2034,0-6 0,-5 0 0,-2-5 0</inkml:trace>
  <inkml:trace contextRef="#ctx0" brushRef="#br1" timeOffset="31">3095 10507 8053,'0'-7'515,"0"-1"1,0 4 513,0-3-89,0 4-46,0-2-430,0 5-239,5 5 0,0 3 35,3 7 1,2-1 123,-2 5 1,2 0-102,1 4 0,1 3-62,-1 1 1,2 5-38,2-2 0,-2 2-97,2-2 1,-2 3 74,-2-2 1,0 2-198,1 1 1,-1-5 7,1-2 1,-1-3 118,0-1 0,0 0-182,-4 0 0,2-6 34,-5-1 0,4-4-176,-5 0-424,1-1-521,-4 1 407,0-6 1,-1-1 4,-3-5 1,-1-1-419,-3-3 0,-2-2 73,3-6 1110,-9 1 0,4-1 0,-5 1 0</inkml:trace>
  <inkml:trace contextRef="#ctx0" brushRef="#br1" timeOffset="32">3004 10975 8053,'0'-6'166,"0"-4"0,3 7 350,1-4 0,5 3 129,-1-4 0,2 6-207,1-2 1,1-1 48,-1 1 1,4-3-97,1 3 0,3 0-391,-4 4 0,5-4 107,-1 0 1,-1 1-240,1 3 0,-5 0 177,1 0-45,3 0 0,0 5 0,5 1 0</inkml:trace>
  <inkml:trace contextRef="#ctx0" brushRef="#br1" timeOffset="33">4443 10599 8089,'0'-8'51,"0"0"0,0 5 196,0-5 0,0 4 12,0-4 1,-2 2 319,-1-1 59,1-4-367,-8 5 1,4-4-37,-6 2 1,1 3 0,0 5 1,-2 0-2,-2 0 1,-3 5-70,-5 3 1,0 6 98,0 1 0,3 5-144,-3-1 0,7 3 19,-7 1 1,8 3-137,-1 1 0,8 4-104,0-5 1,5 5 76,0-5 0,1 1-94,2-4 1,7 0 43,4 0 1,2-4-17,6 0 1,0-5 49,4 1 1,0-4-126,-1-3 0,3-3 102,1-5 0,-2 0 38,3 0 0,-3 0 99,-1 0 0,4-5-95,-1-3 1,0-2 91,-7-1 0,1-1-70,-5 1 1,0 1 122,-3 2 0,-2-2-96,-2 2 0,-3-2 40,-5-1 53,5-1 18,-4 1 36,4-1 0,-6 6-69,-3 2-237,3 3 183,-4 1 0,5 5-137,0 3 1,0 2 37,0 1 1,5 2 29,2 2 0,3-2-7,2 2 0,3-4-13,0-3 1,6 1 22,-2-5 0,2 0-7,2-4 0,1 0 7,3 0 0,-2-3 9,6-5 0,-5 1-122,5-8 0,-5-2 67,5 2 0,-6-5 66,2 1 0,-4 1 7,-4-1 1,-3 0 1,-4-4 1,-6 0 53,-2 0 0,-3 0-82,-1 1 1,-6-1-216,-6 0 0,-4 4 144,-7 0 1,-5 6-91,-2 2 1,-3 4 52,-2 7 1,-3 0-145,0 0 1,0 9 84,4 3 0,-3 3-132,3 0 0,-2 3-425,10 5 1,0-2-15,7-2 750,3 3 0,4-4 0,1 4 0</inkml:trace>
  <inkml:trace contextRef="#ctx0" brushRef="#br1" timeOffset="34">5356 10576 8104,'-11'-18'46,"0"1"0,4 6 233,3 0 1368,3 4-468,1-3-276,0 9-329,0-4-484,0 20 0,0-5 88,0 13 0,1 1-63,3 3 0,-3 3-10,3-3 1,1 5-182,-1-2 0,1 2-260,-1-2 1,-1 2 239,4-5 0,-4-2-227,1-6 0,1-2-105,-2-6 41,1 0-490,-4-4 152,0-2 0,0-7 107,0-1 0,-1-4 618,-3-4 0,-2-6 0,-6 0 0</inkml:trace>
  <inkml:trace contextRef="#ctx0" brushRef="#br1" timeOffset="35">5299 10530 8104,'0'-11'0,"0"-1"584,0 1-397,0-1 0,2 2 1267,1 3-972,-1 2 1,8 6-96,-3 3 1,4 2-95,0 5 0,0 2-30,1 2 1,-1 2-277,1 2 0,-1 1 129,0-5 1,2 2-209,2-2 1,-2-2 122,2 2 0,-2-4-279,-2-3 0,1 1 104,-1-5 0,1 0-65,-1-4 0,1 0 7,-1 0 0,0 0 100,1 0 1,-1-2 0,1-2 0,-1-2 44,0-5 1,1-1 73,-1 1 0,5-4-71,-1-1 1,0-4 121,-4 1 1,1-3-38,-1 0 0,1 0 138,-1 3 1,-3-1-96,-1 4 0,-4 5 322,1 3 60,2 6 0,-5-2-162,3 8 0,-3 6 29,-1 5 1,0 6-74,0-2 1,0 6-172,0 2 1,2 3 46,1-3 0,0 3-168,5-3 0,-5 5 6,5-2 0,-5-1-283,0 2 0,0-10-8,1 2 0,-3-8 126,3 1 1,1-4-1615,-1 0 889,-1-6 926,-3-1 0,6 0 0,0 2 0</inkml:trace>
  <inkml:trace contextRef="#ctx0" brushRef="#br1" timeOffset="36">6156 10450 8052,'-5'-6'5,"4"-4"407,-5 8 155,6-8 208,0 9 181,-5-4-594,4 5 1,-4 6-4,5 6 1,4 0-99,0 7 0,1 0-191,-1 4 1,-2 4 61,6-1 1,-5 5-10,5-4 0,-4-1-219,3-3 1,0 0 86,0 0 0,0-5-192,-3-3 1,-2-3 106,6 0 0,-6-5-808,2 1 378,-3-5-796,-1 2 748,0-5 1,-3-2-141,-1-1 0,-5-2 185,1-3 1,2-2 526,-2 2 0,6-7 0,-8-3 0,3-5 0</inkml:trace>
  <inkml:trace contextRef="#ctx0" brushRef="#br1" timeOffset="37">6122 10484 8052,'0'-11'-305,"0"5"0,0-5 728,0 4 1,0 0 341,0 0-191,5 4 1,1-2-129,5 5 1,-3 0 7,0 0 0,-1 2-61,5 1 1,3 4-134,0 4 0,2 2-276,-2 2 1,-1-2 113,5 2 0,-4 1-36,4 0 1,-1-1 107,1-4 1,-1 1-544,-3-1 0,-2-1 178,2-2 1,-2-3-88,-2-5 0,0 0 21,1 0 1,-1 0 145,1 0 1,-5-4 129,1 0 0,-1-5-74,5 2 1,-4-3 130,-1-2 0,-3 0-56,4-4 0,-2 2 26,2-5 1,0 2-45,-4-2 0,5-2 141,-1 6 1,-3 4 74,-1 3 328,2 5-290,0-2 1,4 10-163,-2 3 1,-2 6 45,-2 1 1,-1 6-29,4-2 0,-4 6 46,1 2 0,-3 3-68,-1-3 0,4 3-93,0-3 0,-1 3-34,-3-3 0,0-2-215,0-6 1,0 2-218,0-6 1,2-1-53,1-7-1654,-1 4 1565,8-10 0,-8 4-396,6-5 0,-2-1 1010,2-3 0,2-2 0,-4-6 0</inkml:trace>
  <inkml:trace contextRef="#ctx0" brushRef="#br1" timeOffset="38">6910 10484 8110,'0'-11'291,"0"0"-242,0-1 0,0 4 1173,0 1-344,0 4-100,-5-2 1,-1 7-255,-1 1 0,-3 5-118,2 7 0,2 4-89,-2 8 1,2-3-74,-2 3 1,3 2-229,5 1 0,0-1 147,0 2 1,6-6-210,6 2 0,1-7 95,6-1 1,0-6-274,3-2 0,1 0 56,0-8 1,4 1-36,-1-4 0,5-5 73,-4-3 0,3-2 45,-3-1 0,-1-4 16,-3-1 1,0-4 33,0 1 0,-5-2 78,-3-2 1,-4 0-70,-3 0 0,-3-4-144,-5 1 0,-5-6-2,-3 2 1,-7 2-92,-4 1 1,-4 4 27,-4 4 1,-2 4 90,-5 7 0,-1 3-212,-4 5 1,5 1 43,0 3 1,5 3-394,6 4 0,5 2 705,3 2 0,2 8 0,2 6 0</inkml:trace>
  <inkml:trace contextRef="#ctx0" brushRef="#br1" timeOffset="39">7412 10370 8071,'0'-11'1026,"0"-1"-879,0 6-121,0-4-20,0 9 2,0-5 1095,0 6 1,0 6-392,0 1-253,0 3-255,0 7 1,1 1 324,3 4-265,-3 11 0,5-6 58,-6 7 1,3-3-75,1-1 1,1 2-232,-1-5 1,-3 3 100,3-3 1,-3-2-311,-1-6 1,4-2 132,0-6 1,0 0-531,-4 1-413,0-6-5,0-1 1,1-5-256,3 0 1,-3-5 115,3-2 1146,-3 2 0,4-11 0,2 4 0</inkml:trace>
  <inkml:trace contextRef="#ctx0" brushRef="#br1" timeOffset="40">7412 10427 8071,'0'-11'0,"0"-1"418,0 1 1,0 3 71,0 1 1,0 3 504,0-4-303,5 6 0,2-2-249,4 8 1,2 0-149,2 7 1,3-2-48,5 6 1,-1 3-92,1 1 1,5 3 76,3 0 0,-2 1-218,1 0 1,-4 0-78,0 0 0,-5 0-98,-2-1 1,-2-3 24,2 0 0,2-5 70,-6 2 1,0-5-363,-3-3 106,-1 2-308,0-9 185,1 4-295,-6-5 1,-1-1 7,-5-3 1,-5 2-1160,-2-6 753,-4 0 1136,0-3 0,-6-6 0,0 0 0</inkml:trace>
  <inkml:trace contextRef="#ctx0" brushRef="#br1" timeOffset="41">7789 10313 7996,'0'-18'0,"0"2"551,0 4-61,0 1 0,0 3 314,0 1 1,0 5-136,0 2 1,1 6-234,3 5 1,-3 7-27,3 5 0,-3 4-94,-1 8 0,0-4-33,0 4 0,0 0-158,0 7 0,0-3-123,0-4 1,2-1-60,2 0 0,-3-1-273,3-2 0,-3-7-601,-1-5 0,0-5 471,0 1 0,4-6-2252,-1-1 2712,1-6 0,1 3 0,2-5 0</inkml:trace>
  <inkml:trace contextRef="#ctx0" brushRef="#br1" timeOffset="42">8600 10324 8027,'-6'-5'247,"0"3"304,6-6 215,0 6-398,0-3 1,0 6-99,0 3 1,0 3 214,0 9 1,4-3-97,0 7 0,0-1-143,-4 3 0,1 5-2,3 0 0,-3 1-200,3-2 1,1-2-168,-1 3 1,1-3 171,-1-1 1,-3-4-201,3 0 0,1-5 74,-1 1-171,0-2 0,-3-3-170,3-2-1159,-3-3 1109,4-5 0,-6 0-1281,-3 0 1749,3 0 0,-4-10 0,5-3 0</inkml:trace>
  <inkml:trace contextRef="#ctx0" brushRef="#br1" timeOffset="43">8600 10519 8027,'8'-4'438,"-1"0"0,-3 0-67,4 4 1,0-4 138,8 1 1,-4-1 68,4 4 0,1-1-6,2-3 1,3 2-323,1-1 0,-4 0 7,0-1 0,-1 3-456,1-3 0,-3 2 229,-4-2-901,4 3 0,-4-6 64,-1 3-1909,0 3 2715,-9-4 0,-7 5 0,-8 0 0</inkml:trace>
  <inkml:trace contextRef="#ctx0" brushRef="#br1" timeOffset="44">8543 10256 8069,'0'-6'442,"5"-5"0,-3 6-66,6-2 1,0 0 81,3 4 0,4 1-81,1-1 0,8-3-141,-2 3 1,9-1-53,-1 4 1,0-4 0,0 0 0,0 0-411,5 4 1,-6-1 237,-2-3 0,-1 3-890,-3-3 1,1 3 439,-9 1 0,4 0 438,-3 0 0,-1 5 0,-4 1 0</inkml:trace>
  <inkml:trace contextRef="#ctx0" brushRef="#br1" timeOffset="45">9262 10210 8101,'0'-6'1983,"0"1"-1208,0 5-333,-5 0 1,4 5-77,-3 3 1,-1 7-68,1 4 1,-3 4-49,3 3 1,-4 2-96,4 3 0,-3 4 81,3-4 0,-4 4-237,5-4 1,-5 0 28,4 0 0,0-3-169,4-5 0,0-6-50,0-1 1,0-4 13,0 0-845,0-6 433,0 4 124,0-9 0,0 3 158,0-8 0,2-1-713,1-2 1,-1-3-11,2 2 1029,-3-7 0,4 2 0,1-3 0</inkml:trace>
  <inkml:trace contextRef="#ctx0" brushRef="#br1" timeOffset="46">9262 10153 8101,'5'-11'375,"-3"4"1,4 2 9,-2 5 1,-2 0 237,6 0 1,-4 5-194,3 3 0,1 7 33,3 4 1,1 4-134,-1 4 1,1 2 28,-1 5 1,2 0-141,2 1 1,2-1-123,2 0 0,1 1-234,-5-1 1,4-1 215,-4-3 1,4-2-274,-3-5 1,-1-5 144,-4-3 0,1-2-237,-1-2 0,-3-1 19,-1-2 1,-4-2-458,1-2-129,-3-3 0,-2 4 365,-3-5 0,-2-3-421,-6-1 1,1-5-28,-1 1 936,1-2 0,-6-1 0,0-1 0</inkml:trace>
  <inkml:trace contextRef="#ctx0" brushRef="#br1" timeOffset="47">9194 10553 8101,'-7'0'0,"2"0"0,5 0 505,5 0 0,-2 0 735,5 0 0,0 0-665,8 0 0,1 0-220,6 0 0,0 0-335,0 0 0,4 0 174,-1 0 0,6-4-720,-2 0 1,-2-1 433,-1 1 1,0 3 91,-4-3 0,7 3 0,-6 1 0</inkml:trace>
  <inkml:trace contextRef="#ctx0" brushRef="#br1" timeOffset="48">10085 10199 8067,'6'-5'-416,"-1"-2"0,-5 0 920,0-1 1,4 4-70,0-3 0,-1 3 104,-3-4 1,-1 6-131,-3-2 1,2 3-173,-6 1 1,-1 0-77,-6 0 1,-3 1 14,-4 3 0,-6 2-63,-3 6 1,-2 4 119,-1 3 0,1 6-141,2 2 1,5 1 54,7-1 0,0-2-211,7 6 0,3-6 43,9 2 1,2-3-128,1-1 0,5-1 22,7 1 0,4-1 113,8-3 0,-2 1-80,6-5 1,1-1 58,6-6 0,-3-3-23,3-5 1,-6 0 33,-2 0 1,-4-1-237,0-3 0,-1 1 79,-3-4 0,-4 0-1289,-3 0 259,-2-3 18,-7 3 1192,0-4 0,-6-1 0,0 1 0</inkml:trace>
  <inkml:trace contextRef="#ctx0" brushRef="#br1" timeOffset="49">10450 10245 8101,'0'-12'700,"0"1"1,0 3-473,0 0-42,0 6 0,0-2 536,0 8 1,0 2-214,0 6 1,0 4-83,0 3 0,0 3-206,0 1 1,4 5 44,0 2 0,3-1-272,-3 2 1,5-6 96,-1 2 1,-2-1-5,2-3 1,-5 1 42,5-9 0,-5 1-545,0-5 0,2-3 12,-1-1-1943,0-4 367,-4 2 860,-5-5 0,0-5 1119,-3-3 0,-7-7 0,2-3 0</inkml:trace>
  <inkml:trace contextRef="#ctx0" brushRef="#br1" timeOffset="50">10222 10245 8101,'0'-18'376,"0"3"0,5 6-73,2 1 0,5 4-8,3-3 0,2 4-44,2-1 1,6-1 259,-2 1 1,7 1-142,1 3 1,2 0-166,1 0 0,0 0-394,0 0 0,-1 0 227,-2 0 1,1 0-768,-6 0 0,5 0 441,-5 0 0,-3 0-801,-4 0 0,-5 0 1089,1 0 0,-2 5 0,-1 1 0</inkml:trace>
  <inkml:trace contextRef="#ctx0" brushRef="#br1" timeOffset="57">12769 10016 8208,'0'-11'169,"0"-1"1,0 1-15,0-1 0,-4 5 315,0-1 90,0 1 1,3 0 301,-3 3-539,3-2 1,-4 6-61,5 0 0,0 6-52,0 10 1,0 1 50,0 6 1,0 5-64,0 3 0,-2 2-58,-1 1 0,1-1-153,-1-3 0,-3 2-66,3-5 1,-2 3 65,1-3 0,2-1-390,-1-3 1,0-1-25,-1-3-1185,3-3 1155,-4-4 0,5-5-1699,0 1 1285,0-5 0,-1 0 870,-3-6 0,3 1 0,-4-8 0,5 4 0</inkml:trace>
  <inkml:trace contextRef="#ctx0" brushRef="#br1" timeOffset="58">12757 9925 8208,'1'-8'-24,"3"1"990,-3 4-421,10-2 0,-9 7 14,6 6 0,-4 1 157,3 10 1,5 1-273,3 7 0,4-2-35,-4 6 1,5-5-163,-1 5 1,7-2-193,0 1 0,1 2 159,-4-5 1,0 0 32,0-5 0,-4 1-439,0 0-1,-5-5 224,1-3 0,-2 2-371,-2-2 0,-1-4 83,-2-3-1584,-3-1 898,0 0 230,-4 3 0,-1-9-76,-7 3 1,-4-7-986,0 0 1774,0-1 0,-1-6 0,1-3 0</inkml:trace>
  <inkml:trace contextRef="#ctx0" brushRef="#br1" timeOffset="59">12689 10279 8093,'0'-7'563,"5"2"1,1 5 65,5 0 1,6-3-77,2-1 1,4 0-226,3 4 1,4-4-35,4 0 1,-2-1-586,2 1 0,-6 2 263,6-6 1,-7 4-1203,-1-3 1,-2 4 294,-1 0 935,0 1 0,-5-3 0,-2-1 0</inkml:trace>
  <inkml:trace contextRef="#ctx0" brushRef="#br1" timeOffset="60">13294 9970 8194,'0'-11'0,"0"5"0,0-1 1172,0 3-263,0 3 405,0-4-790,0 15 0,0 3-200,0 10 0,0 0-164,0 0 1,0 4 100,0 4 1,0-2-244,0 2 1,0-1 81,0 4 1,4-3-188,0-1 1,3-6 16,-3-1 0,4-1-126,-5-7 0,5 0-419,-4-3 1,3-5 21,-3 1-641,0-6 470,-4 3-1488,0-5 2252,0-5 0,-5-6 0,-1-7 0</inkml:trace>
  <inkml:trace contextRef="#ctx0" brushRef="#br1" timeOffset="61">13248 10210 8174,'7'-5'930,"3"4"1,-4-4-507,5 5 1,-2-1 171,3-3 1,-2 2-151,9-1 1,1-2-178,7 1 1,-3-1-115,3 1 1,-2 1-172,2-4 1,-7 3-106,3-4 1,-7 6-385,3-2 1,-8 1-854,0 0 1,-6 1-44,3-1 1401,-6 1 0,-2-3 0,-6-1 0</inkml:trace>
  <inkml:trace contextRef="#ctx0" brushRef="#br1" timeOffset="62">13237 9959 8126,'6'-11'0,"4"3"514,-2 0 1,3 2-45,5-2 1,-1 0 157,8 4 1,-2-5-195,10 1 0,-1 2-242,4-2 1,2 4-205,2-3 1,-4 4-227,0-1 0,-4 2 99,-7-2 0,-2 3-523,-2-3 662,-2 3 0,-6 6 0,0 1 0</inkml:trace>
  <inkml:trace contextRef="#ctx0" brushRef="#br1" timeOffset="63">14002 9970 7551,'0'-6'694,"0"-4"-272,0 9 0,0-6 285,0 3-246,0 3 118,0-4-87,0 5 1,0 5-166,0 3 0,0 3-91,0 4 0,0 3-185,0 5 0,0 0 133,0 0 1,0 3-274,0 1 1,0 0 93,0-4 0,0-1-109,0 1 1,0-4-241,0 0 0,0-5-817,0 2 155,0-4 1,1-2-129,3-2 1134,-3-3 0,4-5 0,-5 0 0</inkml:trace>
  <inkml:trace contextRef="#ctx0" brushRef="#br1" timeOffset="64">13739 9993 8139,'16'-11'0,"-1"-1"0,6 1 572,2 0 1,1-1-116,7 1 1,-5-4 199,5-1 0,-1 1-179,5 4 1,-1-1-214,0 1 0,0 3-111,1 1 1,-6 3-99,-3-4 0,-1 6-47,-3-2 0,-4 3 246,-3 1-782,-2 0 388,-1 0 0,-6 5-120,-2 2 1,-3 0 98,-1 0 1,0 1 246,0 3 0,4 4-50,0 1 0,-1 0 167,-3-1 0,2 3 8,1 5 0,-1-1-155,1-3 1,-1 3-20,-2 1 1,4 0 62,-1 4 1,1-3-158,-4-1 0,0 3 94,0 1 0,0-4-133,0-4 1,0-1 123,0 1 1,1-3 53,3-4 1,1-1 135,3 0 76,2-4 1,-4 2 219,6-6-383,-1 1 0,1-4 200,-1 0 1,-1-1 27,-2-3 0,2 3-274,-2-3 0,2-1-98,1 1 0,1-1-176,-1 1 1,2 3-424,2-3 1,-2 2 335,2-2 1,1 3-1961,0-3 974,-1 3-549,-4 1 1810,-4-5 0,-2-2 0,-5-4 0</inkml:trace>
  <inkml:trace contextRef="#ctx0" brushRef="#br1" timeOffset="65">14265 10165 6368,'7'-2'1011,"1"-2"0,-4 3-244,3-3 0,2-1-38,6 2 1,-1-3-187,5 3 1,-3 0-5,3-4 0,0 4-480,4-1 1,1-1 58,2 1 0,-2-3-667,3 3 0,-3-4 432,-1 4 0,-5 1-1219,-3 3 0,-2-4 1336,-2 0 0,-5-5 0,0 3 0</inkml:trace>
  <inkml:trace contextRef="#ctx0" brushRef="#br1" timeOffset="66">14242 9879 8138,'0'-11'476,"5"4"1,3 1-53,7 2 1,4 3-68,7-3 1,1 2-85,7-2 1,3 2-1,9-1 0,2-2-116,-2 1 0,2-1 98,-6 1 0,-3 3-195,-1-3 1,-4 3 62,-3 1 0,-7 0-135,-5 0 1,-5 0 27,1 0 0,-6 3-285,-1 1 188,-6 5 108,3-3 1,-5 6 160,0-1 0,0 1-79,0-1 0,0 2 125,0 2 1,0 3-125,0 5 0,0-4 35,0 0 0,0 3-8,0 5 1,0 0 28,0-4 1,4 1-38,0 2 0,0-5-34,-4 2 0,0-3 74,0 3 0,4-6-37,-1-1 0,1-4-76,-4 0 189,0-1-1001,0 1 368,5-6-1854,-3-1 1193,3-5 0,-9-1-269,0-3 1,-4 1 1317,5-4 0,-11-1 0,1-3 0</inkml:trace>
  <inkml:trace contextRef="#ctx0" brushRef="#br1" timeOffset="67">14767 9925 8115,'7'-18'0,"4"1"0,0 6 0,2 0 602,6-1 0,0 2 44,4 2 1,0 0 62,0 4 1,1-4-150,2 4 0,-1 1-131,1 3 1,-2 1-307,-1 3 0,-1 2 76,-3 5 1,-3 5-258,-4-1 0,-2 1 100,-3 0 0,-2 1-34,-5 6 1,0 0-210,0 0 0,-6 1-282,-5 3 0,-6 1-20,-6 2 1,-3-1 150,-1-2 1,-5-6 327,2 6 0,2-9-120,1 5 1,8-7 415,4 3 1,7-9-146,5 2 1,1-3 65,2 2 1,2-3 84,1-1 1,9-3 140,7 4 0,2-6-122,2 2 0,4-3-65,0-1 1,4 0-504,0 0 1,-3 0 200,-2 0 1,2 0-992,-1 0 0,-4 0 520,-4 0 1,-5 0 540,1 0 0,-2 0 0,-2 0 0</inkml:trace>
  <inkml:trace contextRef="#ctx0" brushRef="#br1" timeOffset="68">15955 9913 8093,'0'-6'934,"5"1"-539,-4 5 1,4 1-107,-5 3 0,0 2 232,0 6 0,-1 4-71,-3 3 0,2 7-34,-6 0 0,6 6-216,-2-2 0,-1 1-160,1 3 0,0-6-146,4 6 0,0-6 166,0 3 1,0-6-114,0 2 1,0-7-135,0-1-780,0-5-97,0 3-496,0-11 67,0-1 902,0-15 0,1 2-264,3-7 855,-3 2 0,10-8 0,-5-3 0</inkml:trace>
  <inkml:trace contextRef="#ctx0" brushRef="#br1" timeOffset="69">15932 9868 8093,'0'-12'0,"0"1"450,0 4 1,1-1 483,3 4-487,-3 0 1,10 9 90,-4 3 0,5 6-164,3 1 0,-1 6 134,5 2 1,-4 1-80,4 7 0,-4-5-184,4 5 0,-3-2-9,3 2 0,-2 0-125,2-4 0,2 0 73,-6-5 1,4 1-110,-4 0 0,0-4-280,-3 0 1,-2-5 81,-2 1-1188,2-2 662,-4-2-1400,0-4 823,0-2 181,-6-5 0,-6 0 324,-1 0 1,-3-5 720,-2-3 0,-4-2 0,-2-1 0</inkml:trace>
  <inkml:trace contextRef="#ctx0" brushRef="#br1" timeOffset="70">15909 10176 8093,'8'0'557,"-1"0"0,1 0-117,4 0 1,-1 0 222,0 0 1,6 0-346,2 0 0,6 0-136,2 0 1,3-4-675,-3 0 0,3-5 393,-3 2 1,1 1-416,-1-2 1,-4 4 244,-1-3 269,1 4 0,-10-12 0,3 2 0</inkml:trace>
  <inkml:trace contextRef="#ctx0" brushRef="#br1" timeOffset="71">16457 9845 8029,'0'-18'1178,"0"2"-288,0 4 355,0 6-790,0 1 1,0 7-27,0 6 0,0 2-57,0 13 1,2-3-83,2 7 0,-3 3-131,3 4 1,1-3-141,-1 3 1,1-3-51,-2-1 0,-1 3 83,1-2 1,-1-4-174,-2 0 1,4 0 38,-1-4 0,1 1-18,-4-9 1,0 1 45,0 0 1,0-7-6,0 2 0,0-6-129,0 3 201,0-6-57,0 3 41,5-5 0,-2 0 145,4 0 0,-3 0-84,4 0 1,-1-5-36,5-2 0,3 0-17,0 0 0,4-1 6,-3-3 0,4 3-70,-1 0 0,2 2 85,2-2 0,4-2-275,0 3 1,-1 2 70,-3 1 0,-1-1-400,-3 1 1,1-1-207,-5 1-683,0 3 335,-3-4 18,-6 5-107,-1 0 1220,-5 0 0,-5 0 0,-1 0 0</inkml:trace>
  <inkml:trace contextRef="#ctx0" brushRef="#br1" timeOffset="72">17017 9811 8031,'0'-12'213,"0"4"464,0 1 56,0 4-158,0-2 711,0 5-855,0 5 0,0 7-150,0 7 1,0 2-54,0 2 1,0 5-83,0 3 1,0-2 36,0 1 1,0-3-1,0 3 1,0-4-136,0 0 1,0 2 82,0-1 1,1-4-104,3-4 0,-3-4 110,3 4 1,-2-5-243,-2 1 208,5-2-148,-4-2 0,5-3 57,-2 0 19,-3-6 0,9 3 67,-2-5 0,-2 0 11,2 0 1,0 0-2,3 0 1,2 0-33,2 0 0,-2 0-33,2 0 1,-1 0 48,1 0 1,-1 0-184,5 0 1,-4 0-9,4 0 1,-3 0-138,3 0 1,-4 0-443,4 0 0,-5 0 325,1 0 1,-2 0-746,-2 0 0,1 0-190,-1 0-195,-5 0 1482,-1 0 0,-5 0 0,0 0 0</inkml:trace>
  <inkml:trace contextRef="#ctx0" brushRef="#br1" timeOffset="73">17542 10359 9063,'12'0'3762,"-6"0"-2479,4 0 447,-3 0-633,-1 0-1224,4 0 157,-9 0-1191,5 0 1,-8 0 365,-2 0 795,-2 0 0,-5-5 0,-1-2 0</inkml:trace>
  <inkml:trace contextRef="#ctx0" brushRef="#br1" timeOffset="74">18513 9879 8032,'5'-11'-75,"-3"4"0,6-3 171,-4 3 0,1 0 109,-1 0 255,-3-1 217,4-3-158,-5-1-274,0 1 0,-5 4-103,-2 4 0,-3 1 102,-2 2 1,0 0-134,-4 0 0,2 5 50,-5 3 1,0 3 93,-4 5 0,-3 1-63,-1 6 1,2 1-62,6 3 0,-2-3 7,6 3 0,-4 1-96,4-2 1,4 1-119,3-4 0,5 0 73,0-1 0,3 0-114,3-3 0,5 1 42,7-4 1,4-1-26,8-4 1,2 3 72,5-2 0,1 0 61,-1-8 0,0 0 4,0-4 1,-1 0 11,-2 0 0,1 0 11,-6 0 0,1-5-24,-4-3 1,0 2-122,-1-2 1,0 1 124,-3-5 0,1 1-179,-4-1 0,-1 1 41,-4 0 1,-4-5 34,-4 1 0,2 4 51,-1 3 170,0 0-46,-4-3 0,-1 5-128,-3 2 85,3 3 0,-8 6-23,5 2 1,-4 3 107,5 2 1,-5-1-97,4 1 0,0 3 3,4 0 0,2 0 53,1-3-1,4-1 2,4 1 1,2-1-48,2 1 0,3-5-1,5 1 1,0-6 17,-1 2 1,1-3-2,0-1 0,4-1-7,-1-3 1,1-2-2,-4-5 0,0-1-50,0 1 1,-4-1-91,0 1 0,-5-4 118,1-1 0,-6-3-203,-2 4 0,-4-5 58,1 1 0,-4-3-135,-4-1 1,-4 1 46,-7-1 0,-3 0-184,-5 0 1,-5 6-10,-2 6 0,-4 5-20,-4 6 1,-2 1 58,-2 3 1,-1 3-141,5 9 0,3 0-166,8 3 1,3 3 219,13-3 0,2 4-368,9 3 786,5-2 0,11 4 0,8-5 0</inkml:trace>
  <inkml:trace contextRef="#ctx0" brushRef="#br1" timeOffset="75">19495 9902 8086,'-1'-19'0,"-3"0"111,3 5 80,-4-3 0,1 5 203,0-4 1,1 8 75,3-4 597,0 3-227,0 3-124,0 1-427,0 15 1,0 3 78,0 10 1,0-1-97,0 1 1,0 5 88,0 3 1,0-2-266,0 1 1,0-1 87,0 2 1,3-2-233,1-2 1,5-4 90,-1-1 1,-2 1-264,2-4 0,-5-2-49,5-2 0,-4-4-611,3-3 279,-4 2-313,7-9-1088,-9 5 1385,5-12 1,-6 0-231,0-5 1,-2-1 22,-2 1 824,-2-6 0,-5 0 0,-1-6 0</inkml:trace>
  <inkml:trace contextRef="#ctx0" brushRef="#br1" timeOffset="76">19427 9845 8086,'0'-18'0,"0"2"368,0 4 159,0 1 0,1 1 922,3 2-968,2 3 1,6 5-88,-1 0 1,4 5-160,1 3 0,0 5 63,-1 3 1,-1 4-64,5-1 0,0 3-124,4 0 0,4 1 26,0 0 1,-1 0-117,-3 0 0,1-2-135,3-2 1,-3 2 91,3-6 1,-7-1-82,-1-6 1,-5 2 49,1-3 1,-2-2-75,-2-1 1,1 1-88,-1-1-1152,-5 0-82,-1-4-567,-5 0 1086,-5-5 1,-1 2 928,-5-4 0,-1-1 0,1-3 0</inkml:trace>
  <inkml:trace contextRef="#ctx0" brushRef="#br1" timeOffset="77">19838 9708 8035,'0'-18'-176,"0"3"0,0 6 1677,0 1-404,0 6-13,0-3-702,0 5 1,1 6-8,3 5 0,-3 6-106,3 6 0,-3 3-95,-1 1 1,4 5 10,0-2 0,0-1-141,-4 2 1,1-2-229,3 1 0,-3-2 168,3-5 1,-1 0-603,0 0 1,-1-5 328,1-3 0,-1-2-728,-2-2 1,4-3 19,-1-1 997,1-4 0,1 7 0,2-4 0</inkml:trace>
  <inkml:trace contextRef="#ctx0" brushRef="#br1" timeOffset="78">20363 9651 8057,'0'-7'898,"0"2"-430,0 5 1,-1 5-112,-3 3 0,3 7 13,-3 4 1,-1 3-64,1 1 1,1 1-215,3 2 0,-4 2 139,0 3 1,0 0-108,4-4 0,0 1 28,0-1 1,0-7-131,0 3 0,0-8-282,0 0 0,4-6 47,0-1-484,0-1 0,-3 0-41,3-3-1250,-3-3 1332,4-1 1,-6-4 654,-3 0 0,-2-10 0,-6 2 0</inkml:trace>
  <inkml:trace contextRef="#ctx0" brushRef="#br1" timeOffset="79">19975 9651 8073,'12'-5'-302,"0"2"251,3-5 1,4 5 858,8-5 0,5 4-258,10-3 0,0 3 65,7-4 0,-1 6-156,2-2 0,-1-1-367,1 1 1,-1 0 159,-7 4 0,-3-1-18,0-3 0,-5 3-160,-4-3 0,-3 3 120,-8 1 1,-3 0-164,-4 0 0,-5 0-76,1 0-69,-5 0 131,2 5 1,-5 1 203,0 6 0,0 3-73,0 0 0,0 5-67,0-1 0,0 3 29,0 1 1,0 3-1,0 1 1,0 3-81,0-3 1,0 4 56,0-5 0,4 1-30,-1-4 1,2 0 33,-1-1 0,-1-3-8,4 0 1,-3-5-72,4 2 127,-6-4-908,8 0 353,-8-1-1067,3-4 28,-5-2 484,0-16 1,-4 8 332,0-9 1,-5 3-119,2-2 0,-3 0-228,-2-1 984,-4 1 0,-2-6 0,-5-1 0</inkml:trace>
  <inkml:trace contextRef="#ctx0" brushRef="#br1" timeOffset="80">20649 9662 8073,'23'-4'130,"0"0"1,-1-4 58,1 0 1,4 2 183,0-2 1,-1 5 50,-3 0 0,2 1 136,-2 2 0,6 0-207,-6 0 0,-2 2 67,-6 1 0,1 0-361,0 5 0,-2 0 112,-7 8 0,2-4-242,-5 4 1,0 0 127,-4-1 0,-2 6-65,-1-2 0,-4-2-33,-4 2 0,-4 1-263,-1 2 0,-4-3 96,1 0 0,1-1-26,-1 1 1,5 2 182,-1-6 0,4 4 4,3-4 0,3 0 146,5-3 1,0-1-122,0 1 1,1-1 237,3 0 0,2 0 4,6-4 0,4 2-116,3-5 0,-1 3-131,1-3 0,-1 0 110,1-4 0,2 0-657,-1 0 0,-3 0 277,2 0 1,-5 0-819,1 0 1,-3-1 66,-4-3 1048,2 3 0,-9-15 0,4 4 0</inkml:trace>
  <inkml:trace contextRef="#ctx0" brushRef="#br1" timeOffset="81">21311 9628 8055,'0'-12'0,"0"6"0,0 1 0,0 5 0,0 5 0,0 1 0,0 6 0,0 4 640,0 3 1,0 3 845,0 1 1,0 5-934,0 2 1,-1 2-500,-3-2 0,3 3-82,-3-2 1,-1 0-132,1 0 0,-3 1-116,3-6 0,0-4 79,4-7-205,0 3 185,0-5-1116,0-2 523,0-6 106,0-5 0,0-5-101,0-3 804,0-2 0,0-6 0,0-2 0</inkml:trace>
  <inkml:trace contextRef="#ctx0" brushRef="#br1" timeOffset="82">21254 9594 8055,'0'-12'0,"0"6"0,5 1 0,-3 5 0,8 1 1086,-3 3 1,3 3-278,2 9 0,3 1-305,0 6 1,7 5-9,1 3 1,0 2-324,3 1 1,-3-1 30,-4-3 1,3 6-209,-3-6 0,-3 2 108,-1-5 1,-2-5-64,-1 1 0,-1-1 2,0-7 1,0 0-105,-4-3-251,3-1 0,-7-1-978,5-2-1098,-6-3 1739,3-5 1,-10 0-433,-3 0 1,-2-1 1080,-1-3 0,-6-2 0,0-6 0</inkml:trace>
  <inkml:trace contextRef="#ctx0" brushRef="#br1" timeOffset="83">21197 9948 8055,'12'-4'297,"-1"0"0,0 0 62,1 4 1,-1 0 55,1 0 0,4 0 259,3 0 1,4-4-514,4 1 0,1-1 60,2 4 1,3-2-718,-3-1 0,-2 1 314,-1-1 1,-7 1-977,-1 2 1,-5-3 1157,2-1 0,-4-5 0,0 2 0</inkml:trace>
  <inkml:trace contextRef="#ctx0" brushRef="#br1" timeOffset="84">21734 9628 8033,'0'-17'-681,"0"8"272,0-2 2341,0 7-1205,0-1 0,0 6-68,0 3 1,0 6-55,0 6 0,1 4-197,3-1 1,-1 8-167,4 3 1,-3-1 15,4 2 1,-5-2-271,5 1 0,-4 2 96,3-5 1,-3 2-340,4-6 0,-6 1-34,2-9 0,1 0-244,-1-3 1,0-5-1374,-4 1 865,0-6-172,0 4 743,0-6 1,-1-4 469,-3 0 0,-3-10 0,-4 1 0</inkml:trace>
  <inkml:trace contextRef="#ctx0" brushRef="#br1" timeOffset="85">21700 9594 8033,'11'-6'-22,"0"5"1,2-4 600,2 5 1,-1 0-147,5 0 0,-3 0 133,3 0 0,0 1-153,4 3 0,3-1-180,1 4 1,-1 1 10,-3 3 0,-1 5-160,-3-1 0,1 5-25,-5-1 1,-1 3-108,-6 1 1,1-1-101,-5 1 0,-2 5 79,-6 3 0,-3-2-33,-8 1 0,-3-4 77,-5 0 1,-5 1-88,-2-4 0,-2 1 120,1-9 1,1 4-217,7-4 0,-2-3-39,6-5 0,6-3-418,2 4-261,7-6-514,-1 3 1440,15-10 0,3-1 0,9-5 0</inkml:trace>
  <inkml:trace contextRef="#ctx0" brushRef="#br1" timeOffset="86">22202 9639 8006,'0'-11'1201,"0"-1"-307,0 6-264,0 1 292,5 5 0,-3 5-357,1 3 0,-1 6-112,-2 1 1,1 9-247,3-1 1,-3 7-163,3 1 1,-3 2-24,-1 1 1,0-4 96,0 1 1,4-2-578,0 1 1,-1-2 284,-3-5 0,0-1-680,0-3 1,0-3-193,0-4-1023,5-1 2068,-3 1 0,3-6 0,-5-1 0</inkml:trace>
  <inkml:trace contextRef="#ctx0" brushRef="#br1" timeOffset="87">22670 9673 8000,'4'-7'294,"0"-1"1,1 1-56,-1-5 1,-2 5 220,6-1 1,-5 0-31,0-3 1,2 0 302,-1-1-67,0 1-114,-4-1-311,0 1 1,-5 4-16,-3 4 1,-3 1-157,-4 2 1,-3 4 113,-5 0 1,0 9-79,0-2 0,1 8-5,-1 0 0,1 2-155,3-2 1,1 6 2,3-2 1,6 2 109,-2-2 1,7 4-221,0-1 0,3 1 55,1-4 1,5 0-31,3-1 1,3 1 63,4 0 0,3-4 15,5 0 1,1-5-20,3 1 1,-2-3 7,6-5 1,-6-1-143,2-6 1,0 0 103,0 0 1,0 0-685,-4 0 0,-2-2 333,-2-2 0,2-2-1325,-6-5 1782,0 4 0,-4-8 0,1 2 0</inkml:trace>
  <inkml:trace contextRef="#ctx0" brushRef="#br1" timeOffset="88">23059 9594 8000,'0'-7'293,"0"-3"362,0 9 139,0-4 704,0 5-893,0 5 1,0 2-130,0 9 0,-4 1-136,0 6 1,-1 0-115,1 0 1,3 4-54,-3-1 0,3 5 53,1-5 1,5 5-225,3-5 1,-2-3-38,2-4 0,-2-1-129,1 1 0,2-2-1072,-5-6 681,5 0-1535,-8-4 919,4-2 72,-5-5 1,0-1 126,0-3 972,-5-3 0,-1-9 0,-5-2 0</inkml:trace>
  <inkml:trace contextRef="#ctx0" brushRef="#br1" timeOffset="89">22899 9559 8000,'0'-11'0,"0"3"287,0 1 1,1 3-81,3-4 1,-2 6 578,6-2 1,1-1-259,6 1 0,-1 0-103,5 4 0,0-4-199,4 1 1,5-1-178,2 4 0,0 0 104,0 0 0,-5 0-55,2 0 1,-3 0-110,-1 0 0,-4 0 85,0 0 1,-5 4-102,1-1 0,-6 2 22,-1-1 0,-6-1 155,2 4 1,-1 1-78,0 3 1,-1 1 227,2-1 1,-3 6-50,-1 2 0,1 2-62,3 2 1,-3 0-167,3 0 1,-3 4 147,-1-1 1,0 1-253,0-4 1,0 0 76,0-1 0,0-3-220,0 0 0,0-5-31,0 2 0,0-4-130,0 0 0,4-5-510,0 1-372,0-6-185,-4 4-1189,0-6 2640,5 0 0,1-6 0,6 0 0</inkml:trace>
  <inkml:trace contextRef="#ctx0" brushRef="#br1" timeOffset="90">23653 9594 8000,'-2'-11'1908,"-1"4"-1315,1 2 1,-4 5-237,2 0 1,-2 1-132,-6 3 1,1 6 393,0 5 0,-5 5-231,1-1 0,-1 3-166,0 1 0,5 4-237,-1-1 1,2 1 101,7-4 1,-1 0-272,4-1 1,0 0 167,0-3 1,1 1-117,3-4 0,6-3-10,5-5 1,5 1 25,0-5 1,1 0-62,2-4 0,1-6-63,3-1 0,-2-3 276,6-2 0,-6 0-85,2-4 0,-7 2 200,-1-5 1,-5 0-101,1-3 1,-4-5-24,-3 0 1,-3-3-66,-5 3 1,-1-3-92,-3 3 1,-6-3 37,-5 3 1,-7 4-154,-1 4 0,0 6-241,-3 2 1,2 5 182,1 6 1,0 0-540,0 0 1,5 8-108,3 4 946,3 2 0,-5 2 0,-1 2 0</inkml:trace>
  <inkml:trace contextRef="#ctx0" brushRef="#br1" timeOffset="91">23915 9548 8626,'0'-23'1408,"0"5"-1462,0 3-1034,0 7 2295,0 3-430,0 5 0,0 9-497,0 3 1,0 7-135,0 0 1,0 7-4,0 5 1,0-2-179,0 1 0,0-3 9,0 4 1,0-6-74,0 2 0,0-3-19,0-1 0,0-2 60,0-2 0,0-2-296,0-6 165,0 0 51,0-4 1,2-2 78,1-5 1,-1-1 46,1-3 1,0-4-31,1-7 0,-3 1 9,3-5 0,-3 4 49,-1-4 0,0 0-46,0-4 1,0 0 83,0 0 0,0 2-69,0 2 1,0-3 229,0 3 0,0 2 362,0 2 147,0 3-326,0 5-261,0 2 1,4 10-92,0 3 1,1 7 113,-1 4 1,2 0-146,5 4 1,1-3 56,-1 7 1,4-3-161,1-1 1,3-2 20,-4-2 1,4-1-62,-4-3 1,2-3 78,-2-1 0,-2-1 55,2-6 0,1 4 174,0-4 0,-1-1-109,-4-3 0,1 0 269,-1 0 0,0-5-85,1-2 0,-4-5-8,-1-3 1,-4-1 1,0-3 0,-1-7 129,-2 3 1,0-2-252,0 2 1,-2-3 14,-1-1 0,0-4-192,-4 5 0,4-2 60,-1 1 0,-1 4-394,1 1 1,-1 4 223,1 6 0,3 1-250,-3-1 0,3 5-839,1-1 179,-5 6 1,4-2 186,-3 8 1,3 3-1231,1 9 2113,0-4 0,5 10 0,1-4 0</inkml:trace>
  <inkml:trace contextRef="#ctx0" brushRef="#br1" timeOffset="92">24521 9308 8000,'0'-16'536,"0"7"-376,0-3 1,0 7 681,0-2 448,0 4 364,0-2-825,0 5-586,0 10 0,-2 3 172,-1 10 1,-3 1-127,-1 2 1,-2 0 46,5 4 0,-3-3-110,3 3 1,0-3-180,4 3 0,0-4-4,0 0 0,0 0-172,0 0 0,4-5-650,0 2 1,4-7 457,0 3 0,-2-6-318,2-2 1,-4 1-153,3-5-1677,1-2 2468,-2 5 0,5-8 0,-5 3 0</inkml:trace>
  <inkml:trace contextRef="#ctx0" brushRef="#br1" timeOffset="93">24543 10005 14144,'-6'5'3695,"1"-4"-3746,5 4-1514,0-5 1189,5 0-1175,-4 0 1551,10 0 0,-5 0 0,5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2T13:59:38.76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11124 10210 7713,'-6'-6'521,"1"1"1,3 1 86,-2 0-361,3 0 0,-4 3-122,5-3 0,-1 3 190,-3-3-97,3 3-122,-4 1 129,5-5-117,0 4 55,-5-4-284,3 5 88,-8 0 0,8 0-73,-6 0 0,4 0 143,-3 0 1,3 1-24,-4 3 0,1-3-104,-5 3 1,5 2 65,-1 2 1,0-2 106,-3 2 1,-1-1-61,1 5 0,0-1 49,-1 1 1,1-1-27,-1 0 1,1 1 2,0-1 1,-1 4 5,1 1 0,-1 0 4,1-1 0,3-2-60,1 2 1,4-1-19,-1 1 0,-1-2-71,1 2 1,1-2 96,3-1 0,0-1-114,0 0 1,1 1 102,3-1 0,-3 4-2,3 1 0,1-5-59,-1-3 0,4-1-119,0 5 1,-2-1 92,2 1 0,-2-5-11,2 1 0,2-2 130,-2 2 0,6 1-84,1-6 0,0 3 156,-3-3 0,0-1-57,4 1 0,-3-1 21,7-2 1,-5-4-51,4 0 1,0-5 14,4 2 1,0-4-61,-1 0 1,1-2 46,0-2 0,0 2-128,0-2 1,-2-1 103,-2 0 1,2-3 61,-6 4 0,0-4-74,-4 4 0,0-4 232,-4 4 0,-2-4-82,-5 3 0,0-3 43,0 4 1,0-5-88,0 1 0,-5 2 28,-2 2 1,-4-1-207,0 0 0,0-3 104,-1 4 0,0 0 43,-4 3 0,2 1-422,-5 0 0,2 3-590,-2 0 1,-3 6 310,3-2 1,1 3-214,-1 1 0,4 0 859,-4 0 0,5 20 0,-3 5 0</inkml:trace>
  <inkml:trace contextRef="#ctx0" brushRef="#br0" timeOffset="1">11467 10107 7471,'6'0'779,"-1"0"-431,-5 0 0,4 2-243,0 2 1,-1-2 35,-3 6 0,0-4-47,0 3 0,0 2-26,0 6 0,0-1 23,0 5 0,0 4 23,0 4 1,0 4 34,0 0 0,0-2-5,0 2 1,0-1-102,0 4 0,0-1-148,0-2 0,0-1 111,0-7 0,0 1 24,0-9 1,0 4-25,0-3-25,0-6-48,5-5 187,-3-5-353,3 0 1,-5-1-224,0-3 0,0 1-255,0-4 0,-4-1 234,0-3 0,-1-1 477,1 1 0,-7-51 0,2 24 0,0 1 0</inkml:trace>
  <inkml:trace contextRef="#ctx0" brushRef="#br0" timeOffset="2">11444 10165 8037,'5'-7'0,"-4"-3"0,8 4 797,-5-6-426,5 6 1,-7-3 80,6 5 0,-4-3-142,3 3 1,-3-4-210,4 4 1,-1 1 76,5 3 0,-1-4-1,0 0 1,1 0-31,-1 4 0,5 0-140,-1 0 0,4 0-244,-4 0 1,0 0 155,-3 0 1,3 1-91,0 3 0,0 1 66,-3 3 0,-5 2 1,1-2 1,-4 2 97,3 1 1,0 2-86,0 2 1,-2-2 62,-5 2 1,0-2-5,0-2 0,0 4-12,0 1 1,-5-1-7,-2-4 1,-5 5 25,-3-1 0,1 0-6,-5-4 1,1 1-5,-1-1 1,-2 1 2,2-1 0,-2 1-1,2-1 1,2 0 33,1 1 1,5-5 3,0 1 1,0-4 49,8 3-87,-6-4 223,7 2 1,2-4-115,8 3 1,3-3 327,5 3 1,-2-2-33,5-2 0,1 0 81,7 0 1,-3 0-144,2 0 0,-1 0-81,-3 0 1,1 0-61,0 0 0,-4 3-117,0 1 1,-4 4-38,4-4 1,-5 3 50,2-3 0,0 4-357,-1-5 205,1 6 1,-5-4-88,0 3 0,1 1 141,-1-5 0,-3 3 123,-1-3 54,1 0 72,3-4 1,-3 0 86,0 0-38,-6 0-282,3 0-480,-5 0 1,-35-15 0,-10-4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9.037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13522 6384 8027,'0'-11'-281,"0"4"0,0-3 670,0 3 0,0 0-99,0 0 1,0-1 71,0-3 1,0 3-81,0 1 0,0-1-19,0-4 1,0 1-96,0 0 1,-5 3 11,-2 0 1,-4 5-139,0-5 0,-5 5 50,-3 0 0,-4 1-206,-4 2 0,-2 5 114,-5 3 1,-4 6-99,-1 1 0,1 6 143,4-2 0,0 2 199,0 2 1,3 1-136,1 3 1,9-3 20,2 3 1,7-3-56,4-2 1,3-4 49,5-3 1,5 2-157,3-2 0,8-5 110,7-6 1,2-3-117,10-1 1,-4 0 11,7 0 1,-2-8-51,-2-4 1,-3-3 42,-1 0 1,-5 2 39,2-2 1,-3-2 96,-1 2 1,-5-4-90,-3 4 0,-3-4 120,-5 3 1,2 1-65,-5 4 330,0-1-2,-4 1-113,-5 0 0,2 4 111,-5 3-141,6 3-244,-3 1 0,4 7 125,-3 4 1,2 2-53,-1 6 1,1 0 40,2 4 1,0 4-104,0 4 0,0 6 22,0 1 0,4 5-117,0-1 0,0-2 100,-4 2 0,0-5-4,0 1 1,0-4 188,0-3 0,0-3-159,0-5 0,0-2 198,0-2 0,0-2-103,0-6 1,0 1 212,0-1-256,0-5 11,0-1-849,0-5 0,-4-1-755,0-3 1,-3 2 694,3-6 0,-1 2 791,1-2 0,-2-2 0,-6 4 0</inkml:trace>
  <inkml:trace contextRef="#ctx0" brushRef="#br0" timeOffset="1">15293 6293 8281,'0'-8'-6,"0"1"0,0 3 37,0-4 0,0 4 844,0-3-269,0-1-92,0-3-228,0-1 0,0 5 236,0-1-268,-6 6 1,0-5-30,-5 3 0,-1 3-45,1-3 1,-2 4-152,-2 4 0,-3 3-2,-5 4 0,0 2 84,1 2 0,-2 0-114,-3 8 0,3-1 163,-3 8 0,-2 2-113,-2 6 0,2-1-100,-1 4 1,4 0 133,0 1 0,7 2-29,4-2 1,3-4-3,5-3 1,1-1-133,6-4 0,6-2 79,1-1 0,8-4-104,4-4 0,8-3 74,3-4 0,0-5 220,0 1 1,1-6 85,3 2 1,-4-4-207,1-4 0,-2-2-22,1-5 1,2-1 22,-5 1 0,-4-4-113,-4-1 1,-5 1 122,1 4 0,-8-5-162,-3 1 0,-2-4 84,-2 4 0,-7-2-179,-4 2 1,-7 3 36,-9-4 1,-2 9-157,-5 3 1,-5 3-10,-3 1 1,-3 5 21,0 2 1,1 3-434,6 2 1,3-2 239,12-2 0,4 2 478,11-3 0,3 9 0,5 1 0</inkml:trace>
  <inkml:trace contextRef="#ctx0" brushRef="#br0" timeOffset="2">17177 6293 8181,'0'-12'520,"-5"1"1,0 0-210,-3-1 1,-2 5 27,2-1 1,-2 4-65,-1-3 1,-1 4-35,1-1 0,-2 3-23,-2 1 1,-1 0 30,-3 0 1,-3 1-65,3 3 1,-3 4 58,0 7 1,0-1-135,3 5 0,-3 0 42,3 4 1,3 0-195,1-1 0,2 3-27,2 1 0,4-2-61,3 3 0,4-3 121,4-1 0,8-4-67,7 0 0,5-9 1,6 2 1,-3-9 32,7 1 0,-2-3 164,2-1 0,-2-2-123,2-6 0,-3-1 80,3-10 0,-4 5-47,-3-1 0,-7-3-53,3-1 0,-8 2 29,0-2 0,-7 1-1,-4-1 1,-4-3-271,-4 3 0,-2 1 79,-6-1 1,-9 4-459,-6-4 0,-1 9 226,-2-1 0,-1 7-291,-3 0 1,0 3 133,0 1 0,4 0 25,4 0 1,3 5 58,4 2 489,2 3 0,6 2 0,-1-1 0</inkml:trace>
  <inkml:trace contextRef="#ctx0" brushRef="#br0" timeOffset="3">16880 6624 7965,'-18'0'0,"2"4"0,4 0 0,1 5 626,0-2 0,3 0-167,0 0 1,-1 2 230,-6 6 0,5-1-220,-5 5 0,8-3-41,-4 3 0,2-2-325,-2 2 1,4 3 92,4-3 0,1 3-92,2 0 0,0-4 74,0-3 0,4-2-118,0-2 0,10 1 55,1-1 1,5-3-142,3 0 0,1-6 23,3 2 1,-2-3 113,6-1 0,-1-5-134,5-3 0,-5-2 91,0-1 1,0-4-148,0-1 0,2-4 46,-6 1 1,0-2-46,-7-2 1,0 1 29,-8 3 0,-2-6-155,-9 2 1,-6-3-248,-6 4 1,-7 4-20,-11 3 1,-3 3-413,-13 5 1,-1 3 186,-6 8 1,-3 2-922,3 5 1614,-3 6 0,2 1 0,-1 4 0,0 1 0,2 0 0</inkml:trace>
  <inkml:trace contextRef="#ctx0" brushRef="#br0" timeOffset="4">13157 8052 8048,'-12'-5'-362,"1"3"684,5-8 1,-1 5-38,3-2 0,3-4 138,-3 4 0,3 0-99,1 0 1,0-1 26,0-3 1,4-2-103,0-2 1,5 2 28,-2-2 0,0-2-82,0 2 0,5-4 0,3 4 0,5-4-80,-1 4 1,3-2 114,1 2 1,3 2-251,1-2 0,3 2 63,-3 2 0,1 5-137,-1 2 0,-5 3-7,1 1 0,-1 0-33,-7 0 0,0 5 58,-3 2 1,-1 3 103,1 2 1,-6 3 14,-2 0 1,-3 0-24,-1-3 1,0 3 25,0 0 0,0 1-22,0-5 1,-5 4 7,-3 0 1,-6 1-33,-1-5 1,-1 1 0,0-1 1,4-3-8,-4-1 0,0-1-9,1 2 1,0 1 56,3-5 1,1 0-26,-1-4 247,6 0-202,1 0 1,5 1-3,0 3 36,0-3 1,1 4 11,3-5 1,4 1-2,7 3 1,-1-3 16,5 3 1,0 1-56,4-1 0,-1 5 5,1-1 1,4-2-142,0 2 0,-1 0 135,-3 8 0,-4-4-86,0 4 1,-1-2-20,1 1 0,-3-1-179,-4 5 1,-6-4-45,-2 4 1,-3-1 88,-1 1 0,-2 1 113,-6-5 0,-1 4-28,-10-3 0,-5 3 339,-6-4 0,-3 4-119,-2-4 0,0-1 190,-3-6 1,-2 1-102,-1-6 1,1 5-73,6-4 1,1 0-282,3-4 0,3-2 181,8-1 0,6 0-955,6-5 0,4 5 447,-1-5 1,4 2 455,4-2 0,7-2 0,7 3 0</inkml:trace>
  <inkml:trace contextRef="#ctx0" brushRef="#br0" timeOffset="5">14927 7926 7966,'-6'-11'-409,"-4"4"0,8-3 1487,-2 3-643,-2-4 0,5 0 3,-3 0 0,4-5-53,4 1 1,2 0 10,6 3 1,-1-3-106,0 0 1,6 0 137,2 3 1,-1 1-152,1 0 0,0 3-48,4 0 0,0 4-52,-1-3 0,2 4 52,3 0 0,-4 3-134,0 3 1,-2 4 51,-5 4 0,-1 2-225,-4 2 1,-1 0-20,-2 8 1,-3-1 3,-5 8 0,-2 1-187,-6 3 0,-3 1 120,-8 3 0,-7-2-21,3 2 0,-6-2 85,2-2 0,-3-5 87,3-2 1,1-5-12,3-2 0,5-4 175,3-5 1,2 1 64,2-1-214,-1-4 1,6-1 256,2-2-215,3-3 0,2 4 217,3-5 0,4 0-132,7 0 1,3 0 303,4 0 0,3 0-98,1 0 0,3-1-12,6-3 0,-1 2 35,0-6 0,3 5-113,-3 0 1,3 0-255,-7-1 0,2 3 179,-1-3 1,-7 2-822,-5-2 1,-5 3 92,1-3-2988,-7 2 1850,-3 2 1691,-5 0 0,-5 0 0,-2 0 0</inkml:trace>
  <inkml:trace contextRef="#ctx0" brushRef="#br0" timeOffset="6">17086 7549 8107,'-5'-6'0,"3"1"0,-4 1 215,2 0 547,3 0 404,-4 4-739,0 0 0,3 5 30,-1 3 1,1 3-59,2 5 0,0 1 57,0 6 0,0 5-87,0 3 0,2-1 21,1 4 0,-1-6-106,2 7 0,-2-4 0,2 4 1,-3-2-52,3-3 0,1 2 4,-1-6 1,5 1-33,-2-4 1,0-2 61,0-2 0,-3-2-258,4-6 0,-6 1 50,2-1 0,-3-3-862,-1-1 0,4-3-574,0 4 511,0-6 0,-6 3-2415,-1-5 3281,-4 0 0,-4 6 0,-1 0 0</inkml:trace>
  <inkml:trace contextRef="#ctx0" brushRef="#br0" timeOffset="7">13282 8988 8158,'-5'-6'449,"4"0"412,-3 2-151,3 2 136,1-3-521,0 5 1,-4-1 159,0-3-152,1 3 1,4-4-92,3 5 1,2-1-1,5-3 1,2 3 29,2-3 1,3 3 73,5 1 1,5-4-156,2 0 1,3 0-72,2 4 0,-1-1-120,0-3 0,0 3 75,1-3 1,-5 3-51,1 1 0,-2 0 60,1 0 1,-2 0-225,-5 0 1,0 0 45,0 0 1,-6 0-176,-1 0 244,-4 0 0,0 0 70,-6 0-31,-1 0 0,-6 0 72,-3 0 1,2 5-62,-6 2 1,0 5 156,-3 3 0,0-1-40,-1 5 1,-3 1-36,0 7 1,-1-2 19,5 6 0,-4-1-41,0 5 1,-5 3 44,5 0 1,-4 9-38,4-2 1,0 0-37,3-3 0,1-2 26,0 2 0,3-8-25,0-7 1,6-3 28,-2-1 0,-1-5 160,1-3-214,0-2-286,4-2-629,0-5 404,0-1-4137,0-5 4613,0-5 0,0-1 0,0-5 0</inkml:trace>
  <inkml:trace contextRef="#ctx0" brushRef="#br0" timeOffset="8">15190 8885 8018,'0'-7'-523,"0"-1"327,0 6 0,0-5 65,0 4 1259,0-4-694,0 1 1,0-1 575,0 4-246,0 1 140,0-3-434,0 5-207,5 0 0,-4 5-4,3 3 1,-3 3 32,-1 5 1,0 1-64,0 6 1,-5 0-72,-3 0 0,-2 4-4,-1-1 1,-1 5-130,1-5 0,-4 5 80,0-5 1,-1 1-141,5-4 0,0-1-72,-1-3 0,5-3 98,-1-5 0,5 1-98,0-1 1,1 1 88,2-1-18,0-4 0,2 1-1,1-4 0,1 0-15,8-4 1,-2 0 94,9 0 0,0-1-5,4-3 0,3 1-84,1-4 1,1-1 54,-1-3 0,-2 1-357,5 2 0,-6-1 115,-1 5 0,-1-3-199,-7 3 1,0-4-205,-3 4 0,-5-3-1570,1 3 51,-5 0 2155,2-1 0,-10-1 0,-2-6 0</inkml:trace>
  <inkml:trace contextRef="#ctx0" brushRef="#br0" timeOffset="9">15407 9091 8029,'0'-6'434,"0"-4"1,0 7 397,0-5-220,0 6-63,0-3 1,0 6-37,0 3 0,0 2-18,0 6 0,-2 4-139,-1 3 0,1 3-65,-1 1 1,0 3-197,-1 1 0,3 3 99,-3-3 0,3 5-245,1-2 0,0-2 126,0-1 1,0-3-265,0-1 1,0-4-39,0 0 1,0-5-670,0 1 0,1-2 234,3-2 1,-1-3-743,4-1 1404,-4-4 0,12 7 0,-2-4 0</inkml:trace>
  <inkml:trace contextRef="#ctx0" brushRef="#br0" timeOffset="10">17143 8748 6739,'0'-6'2613,"0"1"-1828,0 0-207,0 4-8,0-10 216,0 10-454,0-4 0,0 4 144,0-3-68,0 3 99,0-4-261,-5 5-60,3 0 0,-3 1 23,5 3 0,0-2-5,0 6 0,0 0 1,0 3 0,0 2-5,0 2 1,0-1-7,0 5 1,0-4-156,0 4 0,0-1 106,0 1 0,-4 3-159,1-3 0,-1-2 23,4 2 1,0-1-87,0 1 1,0 1 18,0-4 0,0 0 79,0-1 0,0-6-190,0 3 107,0-3 153,-5-3-65,4-1 300,-5-5-262,6 0 0,0-5-166,0-3 0,4 2 147,0-2 0,6 1-153,2-5 1,0 1 121,7-1 1,0 2-167,4 3 1,-1 0 112,-3 4 1,6 1 8,-2-2 0,-1 3 23,-3 1 1,-4 5 9,4 3 1,-5 2 28,1 1 0,-3 2-47,-5 2 0,2 2-96,-5 2 1,0 4 102,-4 0 1,-5-1-211,-3 5 0,-7-3 105,-4-1 0,-4 4 112,-4-1 0,-1 1 10,-2-4 1,-3-2 4,2-2 1,-2 2 21,-1-6 0,5 0-70,2-3 0,1-6-207,3-2 0,-1-3 89,8-1 0,1 0-235,4 0 1,1-1 84,2-3 0,-1-2-867,5-6 1,1-3 88,3 0 0,1-6 1080,3 2 0,2-2 0,5-2 0</inkml:trace>
  <inkml:trace contextRef="#ctx0" brushRef="#br0" timeOffset="11">17051 8771 8054,'0'-11'0,"0"-1"0,0 6 0,2-3 873,1 5-499,4 1 1,4 1 334,1-2 0,3 3-230,0-3 1,10 2 68,2-2 0,5 2-153,2-6 0,5 4 42,3-4 0,-1 2-147,1-1 1,-7-4 64,0 4 0,-2 0-111,-7 0 1,0 3-29,-7-4 0,-3 6-251,-4-2 1,-5 1-145,1 0-1007,-6 1 1,-2-3 155,-7 5 1030,-9 5 0,-6 2 0,-8 4 0</inkml:trace>
  <inkml:trace contextRef="#ctx0" brushRef="#br1" timeOffset="12">15612 6053 8065,'-1'-6'-569,"-3"2"657,3-2 402,-4 4-7,5-8-228,0 4 0,0-2 3,0 1 0,-1 4 171,-3-1-22,3-2-186,-5 0 1,5-5 418,-3 4-250,3-3-200,-9 3 1,7-3-31,-4 3 0,3-4-141,-4 4-42,1 2 0,-5-4 212,1 5-164,0-5 1,-1 4 84,1-3 0,-1 2-189,1 2 0,3 3 42,1-3 1,-1-1 45,-3 1 0,-2 0-68,-2 4 0,2-3 103,-2-1 0,1 0-91,-1 4 0,2 0 73,-2 0 1,-2 0-69,2 0 0,-5 0 46,1 0 0,2 0-57,2 0 1,-2 0 46,2 0 0,-4 4-6,4 0 0,-2-1 12,2-3 1,2 4 4,-2 0 1,3 1 58,0-1 0,1-3-62,-1 3 1,1 1 27,-1-1 1,1 4-19,0-5 0,-5 6-8,1-1 0,-5 1-11,1-2 0,-3 4-3,-1-4 1,1 3-1,-1 2 0,5-1 8,3 1 0,-2-2 74,2-3 1,0 3-70,3-2 0,5 1 52,-1-1 1,2 2-43,-2-3 1,-2 0 97,2 0 1,2 1-87,-2 3 1,1 1 15,-5-1 0,1 1 53,0-1 1,-2 2-56,-2 2 1,2-2 51,-2 2 0,2-1-42,2 1 0,0-2-38,4 2 0,-3-2 45,2-2 0,2 0-59,-2 1 1,6-1 93,-2 1-40,-3-1 0,5 1 17,-6-1 1,4 0-19,-3 1 1,3 1 121,-4 2 0,5-3-116,-5 4 0,4-4 116,-3 0 1,3-1-86,-4 1 0,4 3-70,-3 0 1,4-2-5,-1-2 1,2-2-4,-2 6 1,3-5-4,-3 2 1,3-7 44,1 6 0,-4 0-24,0 4 1,0-6 0,4 2 1,0-2 65,0 2 0,0 1-60,0-1 0,0 1 49,0-1 0,0 0-31,0 1 0,0-1 7,0 1 0,0-1-7,0 1 1,0-1 4,0 0 0,0 1-28,0-1 0,0-3 19,0-1 1,0 1-90,0 4 84,0-1 1,4 0-24,0 1 1,1-5 7,-1 1-15,-3 0 0,5 3 26,-2 0 0,-1-3 20,4 0-12,-4-1 1,7 3-19,-2-2 1,-2 1-5,2-5 0,-5 3 41,5-3-109,0 5 1,3-4 68,0 3 0,-3 1 23,0-6-42,-1 6 1,5-4-4,-1 3 1,-3 1 23,-1-5 1,0 1-15,0-1 0,4-3 94,-4 3 1,-1 1-79,2-1 0,0 1-21,3-2 0,1-1 17,-1 2 0,-3-3-2,-1-1 1,1 4-99,3-1 0,-3 2 97,-1-1 0,-3-2-150,4 1 1,-4 2 74,3-1 1,-3 1-77,4-1 0,-4-3 93,3 3 0,-3-3-74,4-1 0,-1 2 98,5 2 0,0-3-1,4 3 0,-4-3 15,3-1 1,2 0 29,-2 0 16,0 0 1,-3 0-74,-1 0-48,1 5 0,-1-4 63,0 3 1,-3-3-30,0-1 1,-1 0 13,5 0 1,0 0-9,4 0 1,-4 0 94,4 0 1,0 0-86,-1 0 1,2 0 24,-2 0 0,-2 0-15,2 0 1,-2 0 21,-2 0 0,-3-1-5,-1-3-1,1 3 0,3-4-20,1 5 1,-1 0 0,1 0 4,-1 0 0,0-1 3,1-3 0,-1 3 30,1-3 1,0-1-27,4 1 1,-4-4 52,4 4 0,-4-3-47,0 3 0,-1-1 14,0 1 1,-3 3 7,0-3-10,-1-2 0,5 3 5,-1-4 0,-3 3 0,-1-4 0,1 4-36,3-3 1,1 0 24,-1 0 0,1-3-24,-1 2 1,1-1 20,-1 1 1,0-2 134,1 3 1,-5 0 6,1 0 18,-5-1-131,7-3 1,-8-1 62,6 1-155,-6-1 1,7 1 102,-5 0 0,4-1-138,-4 1 0,3 3 116,-3 1 0,5-1-95,-2-3 0,0-1 97,0 1 1,-4 3 3,1 0 1,1 5 71,-1-5 1,1 2-93,-1-2 273,-3-2-201,4 4 0,-5-6-88,0 1 0,0 3 63,0 1 0,0-1-215,0-4 0,4 1 69,-1 0 1,1 3-71,-4 0 0,0 1 23,0-5 30,5 1 101,-3 0 1,3-1-53,-5 1 1,0 3 138,0 0 1,0 5-37,0-5 6,0 0 0,0-3-85,0 0 1,0 3-6,0 0 0,0 1-121,0-5 1,0 1 138,0-1 1,0 1-101,0 0 1,1 3 74,3 0 1,-3 1-26,3-5 0,-3 1 4,-1 0 0,0-1 80,0 1 0,0-1-89,0 1 1,0-1 11,0 1 1,0 0 6,0-1 0,0 1 8,0-1 0,4 1 68,0-1 0,0-3-67,-4 0 1,0-1 50,0 0 1,0 4 2,0-4 1,0 0 5,0 1 1,-2-4 22,-2 3 0,2-3 154,-6 4 1,2 0-138,-2 3 1,-1 1-30,6 0 0,-6-3-547,1 2 0,-2-2-57,-1 7-1141,-1-3 1,1-1 173,-1 4 1547,6 2 0,-4 5 0,3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9.05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10633 7070 8121,'-4'-8'-344,"-1"0"689,-1-1 43,3-1-99,-7 4 1,4 0-109,-6 2 1,1 2-104,-1-1 0,-4 1-25,-3 2 1,-3 2 87,-1 1 1,1 4-1,-1 4 1,0-2 32,0 3 0,0-2-50,0 9 1,0-3 36,1 7 0,-1-3-33,0 7 1,0 1-47,0-1 1,2 3 9,2-3 1,-2 4-99,6 0 1,4-2 78,3 2 1,6-2-92,-2 1 0,2 2 98,2-5 1,9-1-40,3-3 1,8-1 33,3-3 1,1-3 83,6-4 1,1-1-44,3 0 1,2-4 17,2-3 1,2-3 112,6-1 0,-5 0-79,-3 0 0,-3-5-69,0-3 0,-6-1 46,-3 2 0,-5-4-222,-2 4 1,-5-2 75,1 1 1,-6-2-396,-2 3 1,-4 0-675,1 0-698,-3 4 870,-1-2 0,-1 1 334,-3 0 1,1 1 563,-4 3 0,-1 5 0,-3 1 0</inkml:trace>
  <inkml:trace contextRef="#ctx0" brushRef="#br0" timeOffset="1">11192 7047 8026,'-6'-12'0,"0"5"0,2-1 731,3 5 63,-4-2-381,5 5 1,-2 2-293,-1 1 1,1 5 107,-2 7 1,-1 3-78,2 5 0,-6 6 77,1 5 0,-6 6-72,-1 5 0,-2 6-101,2 2 1,5-2-108,-5-1 0,8-5 17,-4-3 0,3 0-15,1-8 0,-2-2-65,5-9 0,0-5 150,4-3-320,0-2 1,0-6 93,0 1 1,2-6-145,1 2 1,-1-4 62,1-4 0,3-2-332,-3-5 0,5-1-157,-4 1 760,5-6 0,-3-6 0,5-6 0</inkml:trace>
  <inkml:trace contextRef="#ctx0" brushRef="#br0" timeOffset="2">11147 7070 8026,'0'-12'0,"-5"1"0,3-1 424,-1 1 1,1 3-62,2 1 1,2 4 147,1-1 1,0 3-108,5 1 1,-1 3-74,5 4 0,-1 2-84,0 10 1,1 5-1,-1 7 1,5 3-202,-1 4 1,4-3 86,-4 4 1,7 0-88,0-1 1,1-1 80,4-7 0,-2 2-25,2-5 1,-3-1 35,3-3 0,-7-1-137,-1-3 1,-2-3 17,-2-4 0,0-1 117,-7 0-358,2 1 0,-3-5 4,1 1-1356,-5-5 705,2 2-525,-10-5 1,-6 0 1393,-4 0 0,-5-5 0,2-2 0</inkml:trace>
  <inkml:trace contextRef="#ctx0" brushRef="#br0" timeOffset="3">11044 7561 7991,'0'-14'475,"0"2"0,1 8-52,3 1 0,6-2 29,5 1 0,2 0-99,-2 4 0,8-4-89,7 0 0,2-3-24,-1 3 0,5-5-241,-1 1 0,3 0-242,0 0 1,-3-2-322,3 2 0,-3 2-617,-5-2 1,2 4 177,-5-3 1003,-1 4 0,2-7 0,1 4 0</inkml:trace>
  <inkml:trace contextRef="#ctx0" brushRef="#br0" timeOffset="4">11786 7070 8102,'0'-7'1431,"0"2"-949,0 5 1,0 6-89,0 6 1,2 6-39,1 8 1,-1 5-91,1 7 0,-1-1-159,-2 4 0,0 1 129,0 4 1,4-2-129,-1-2 0,2-6 76,-1-6 0,-2-4-109,1 0 1,0-7-24,1-3 1,-3-4-248,3 0-1271,2-1 774,-5-5-1379,4 0 1060,-5-6 1011,0-6 0,-5-5 0,-1-7 0</inkml:trace>
  <inkml:trace contextRef="#ctx0" brushRef="#br0" timeOffset="5">11752 7092 7990,'0'-11'343,"-5"0"0,5-1 193,0 1 280,5 4 0,6 2-265,1 5 1,1 5-236,2 3 1,6 8-91,6 7 0,5 1-105,-2 7 1,-1-1-78,2 5 0,2 3-195,1 0 0,3 2 158,-7-5 1,-2 0 110,-1-8 0,-4 2-232,-4-6 1,-1-2 47,-3-5 0,-2-4-11,2 4 0,-3-8 96,0 0 1,-5-4-416,1 3 24,-5-4 1,3 2-389,-2-5-437,-3 0 1007,4 0 0,-20-5 1,-4-1-1</inkml:trace>
  <inkml:trace contextRef="#ctx0" brushRef="#br0" timeOffset="6">12323 6955 8215,'0'-11'765,"0"-1"-2,0 6 55,0 1-480,-5 20 0,4-1 151,-3 13 0,3 6-119,1 1 0,0 8-61,0 0 1,0 4-301,0 3 0,0-2 88,0 3 0,0-9-144,0-3 1,0-3 90,0-5 1,0-3-50,0-8 1,1-3-308,3-4 0,-2-1-313,6 1 1,-4-6 295,3-2 329,1-3 0,3 4 0,1 1 0</inkml:trace>
  <inkml:trace contextRef="#ctx0" brushRef="#br0" timeOffset="7">13557 6898 8239,'0'-6'354,"-2"1"159,-2 5 1,3 1-91,-3 3 0,-2 7 152,-2 8 0,2 4-50,-2 4 0,-3 6-156,-4 5 0,-2 6-102,2 2 0,1 0-175,-5 3 1,5-2-110,-1-1 1,2-2 122,2-2 0,3-3-96,1-4 1,4-6-119,-1-2 0,3-7-135,1-1 0,0-5-1359,0 1 803,5-7-1078,1 2 1497,6-9 0,-1-1-765,1-8 1145,-1-7 0,6-3 0,0-4 0</inkml:trace>
  <inkml:trace contextRef="#ctx0" brushRef="#br0" timeOffset="8">13488 6967 8239,'-6'-17'289,"1"5"1,5-5 1383,0 6-1099,0 4 1,1 2-6,3 5 1,6 3-161,5 4 1,2 6 47,-2 10 1,1 5-123,3 2 0,3 5-221,-3 3 0,-1 1-41,1 3 0,0 1-122,4-5 0,-4 0-9,0-4 1,0 1 57,4-1 0,-4-5-55,0-2 1,-5-4-22,1-4 0,-2 1-110,-2-5 147,0 0-968,1-3-266,-6-1 928,-1-4 1,-10-2-934,-2-5 1,-4-2 52,0-1 1225,-6-4 0,-5-4 0,-8-1 0</inkml:trace>
  <inkml:trace contextRef="#ctx0" brushRef="#br0" timeOffset="9">13397 7446 8068,'1'-6'285,"3"2"1,2 3 189,6 1 0,-1 0 187,0 0 1,6 0-341,2 0 0,4-1-223,3-3 0,4 3-138,4-3 0,0 3 109,0 1 0,1 0-70,-1 0 0,0-6 0,0 0 0</inkml:trace>
  <inkml:trace contextRef="#ctx0" brushRef="#br0" timeOffset="10">15247 7012 8109,'-5'-6'-370,"4"-4"246,-3 2 1403,-3 3-256,6-5-145,-4 9-643,5-4 1,0 6 16,0 3 1,0 7 64,0 8 0,0 4-65,0 4 1,0 2-137,0 5 0,0 0 76,0 1 0,0-1-263,0 0 1,0-1 2,0-2 0,0 0-140,0-4 1,0-2 41,0-6-39,0 3 0,4-9-1547,0 2 790,-1-2-1279,3-7 2241,-5-1 0,4-5 0</inkml:trace>
  <inkml:trace contextRef="#ctx0" brushRef="#br0" timeOffset="11">14859 7001 8151,'0'-11'0,"0"-1"0,5 2 231,2 2 0,7-1-65,1 6 1,7-6 743,1 1 1,1 2-336,6-2 0,6 1-157,6-5 0,3 5-428,5-1 1,-6 0 82,6-3 0,-6 3-281,6 1 1,-5 3 265,-3-4 1,-2 6-1170,-6-2 0,-5-1 1111,-2 1 0,-3 0 0,-1 4 0</inkml:trace>
  <inkml:trace contextRef="#ctx0" brushRef="#br0" timeOffset="12">15829 6807 8312,'0'-7'1095,"0"2"-728,0 5 1,0 5 101,0 3 1,0 4-134,0 3 1,0 0-47,0 8 1,0 0-263,0 11 1,0-1 152,0 9 1,0 3-61,0 5 0,-5-4-57,-2-4 0,0-6-191,0 2 0,3-3 85,-4-5 1,4-2 131,-3-5 0,4-5-340,-1-3 0,-1-2 100,2-2 0,-1-3-1479,4-1 774,0-4-1325,0 2 2180,0-15 0,0-3 0,0-10 0</inkml:trace>
  <inkml:trace contextRef="#ctx0" brushRef="#br0" timeOffset="13">15829 6841 8214,'-5'-23'417,"3"7"-167,-6 4 160,6 1 0,-4 8 273,6-4 86,6 4 1,0 3-268,5 8 1,1 7-118,-1 4 1,4 8-240,1 3 1,8 8 101,-1 4 0,2 3-388,-2 0 1,3 0 228,1-3 0,0-3-224,-4-5 0,-2-3 105,-2-1 0,1-6-56,-4-1 1,-1-1-8,-4-7 1,1 0 68,-1-4 1,-3 1-613,-1-1 0,-4-3-59,1 0-582,2-6 1025,-5 3 1,-1-5-1607,-7 0 1858,-8-5 0,-3-1 0,-5-6 0</inkml:trace>
  <inkml:trace contextRef="#ctx0" brushRef="#br0" timeOffset="14">15692 7252 8212,'0'-6'398,"5"0"133,3 2 1,2 2 303,2-1 1,-1 1-310,0 2 1,7 0-192,5 0 0,2 0-88,10 0 1,-4-1-200,7-3 1,-1 3 163,1-3 1,-6-1-1030,2 1 1,-2-1 260,2 1 556,-5 3 0,-1-9 0,-5 4 0</inkml:trace>
  <inkml:trace contextRef="#ctx0" brushRef="#br0" timeOffset="15">16457 6921 8065,'0'-11'464,"0"-1"237,0 6-142,0 1-319,0 5 0,0 9 120,0 2 1,0 12-112,0 0 0,0 7 66,0 1 1,0 7-82,0 4 1,0-2-200,0 2 0,0-5 86,0 1 0,2-2-240,2-2 1,-3-5 0,3-2 0,1-7-98,-1-1 1,1-5-1085,-2 1 632,-1-2-565,3-2 849,-5-4 0,0-4 384,0-6 0,0-4 0,0-4 0</inkml:trace>
  <inkml:trace contextRef="#ctx0" brushRef="#br0" timeOffset="16">16298 6921 8168,'0'-18'251,"5"2"0,1 4-91,5 1 0,2 0 482,2-1 1,-1 1-193,5-1 0,0 5-24,4-1 1,4 2-169,0-2 1,3-1 5,-3 5 0,1 1-110,-2 3 1,-2 0-157,3 0 0,-3 1-149,-1 3 1,0 1 170,0 2 0,-6 5-211,-1-1 0,-5 1 33,-3 3 0,-3 3-23,-5 1 1,0-2 43,0 2 0,-9-3 24,-3 3 0,-8-2 70,-3 2 0,0 2 5,-3-6 1,-3 0 52,-2-3 1,3-1-55,2 1 0,3-5 211,4 1 0,2-6 58,6 2 164,4-3-289,2-1 0,7 0 97,1 0 1,9 0-13,7 0 1,7 0 35,5 0 1,2 0-164,1 0 1,4 0 79,0 0 1,2 4-230,-2 0 0,-3 5 118,3-2 0,-3 4-148,-5 0 1,-2 0 41,-5 1 1,-2 4-114,-2 3 0,-7-1 80,-8 1 1,-3-4 53,-1 4 1,-3 1 128,-4 2 1,-6 0-115,-10-3 0,-2 3 172,-6-3 0,-2-2-87,-12 2 0,2-5 100,-7 2 1,7-4-105,1 0 0,5-6-237,-1-2 1,5-3-204,7-1 0,0 0-301,11 0 0,5-5-99,6-3 0,3-2-39,1-1 836,10-1 0,8-4 0,11-2 0</inkml:trace>
  <inkml:trace contextRef="#ctx0" brushRef="#br0" timeOffset="17">17200 6921 8111,'0'-18'0,"0"2"0,0 4 0,0 5 313,0-1 107,0 6 0,0-5 1496,0 3-949,5 3-562,-4-4 1,6 9-301,-4 0 1,0 8 146,4 0 1,-3 11-178,4 0 0,-6 3 123,2 1 1,1 2-68,-1 5 1,0 1-99,-4-1 1,0 3-209,0-3 1,0 3 59,0-7 0,-4-2-74,0-1 0,-3-4 304,3-4 0,-1 0-40,1-8 0,1 2 235,-4-10-215,4 6 148,-2-7-67,0 3 479,4-5-412,-4-5 0,6 0-127,3-3 0,2-1-195,6 5 0,0-3 123,4 3 1,1-5-225,6 1 1,1 2 84,3-2 0,1 5-44,2-5 1,6 4-15,-6-3 1,2 4-37,-5-1 0,-3-1-13,2 1 0,-3 1-201,-4 3 0,2-2-564,-6-2 0,0 3 369,-4-3 0,-3 3-1345,0 1 1943,-6-5 0,3 4 0,-5-4 0</inkml:trace>
  <inkml:trace contextRef="#ctx0" brushRef="#br0" timeOffset="18">17782 6818 8060,'0'-18'731,"0"2"0,0 8 78,0 1-700,0 4 0,0-1 179,0 8 1,4 3 112,0 4 1,4 5 3,-5 4 1,2 2-174,-1 5 1,-1 2-84,4 5 0,-4 5 113,1-1 0,-3 5-226,-1-1 1,0-2 130,0 2 1,-1-5-208,-3 1 1,3-4 54,-3-3 1,-1-1-13,1-7 0,0 1 138,4-9 1,-1 1-48,-3-5 0,3-3 366,-3-1-323,3-4 1,5 3-75,-1-2 1,10-3 76,-2 3 0,7-3-123,-3-1 0,10-4-52,-3 1 1,4-5-246,-3 4 1,3-5-246,1 2 0,0 0 230,-5 0 0,1 4-106,0-1 1,-4-1 57,0 2 0,-5-1-544,1 4 0,-2-4-781,-2 0 1668,-4 0 0,-2-1 0,-5-1 0</inkml:trace>
  <inkml:trace contextRef="#ctx0" brushRef="#br0" timeOffset="19">17794 7195 8046,'0'-11'1618,"1"1"-1210,3 2 0,2-1-356,6 5 0,3 0 299,0 4 1,2-3 522,-2-1 0,2 0-524,6 4 0,4 0-105,0 0 1,-1-4-632,-3 0 0,4 1 268,-1 3 0,-4 0-2095,-7 0 1175,3 0 1038,-5-5 0,3-2 0,-4-4 0</inkml:trace>
  <inkml:trace contextRef="#ctx0" brushRef="#br0" timeOffset="20">17759 6853 8034,'2'-16'911,"2"1"0,7 0-349,8 3 1,4 1-21,3 0 0,0 0-142,4 4 1,1-2-225,3 5 0,0-3-203,1 3 0,-1-4-338,0 4 0,4 0 84,0 4 1,-4 0 280,-3 0 0,-1 6 0,5 0 0</inkml:trace>
  <inkml:trace contextRef="#ctx0" brushRef="#br0" timeOffset="21">19621 6795 8127,'-1'-10'0,"-3"3"0,3-4 524,-4 10 148,5-4 56,0 0-114,0 4-107,0-4-238,0 15 0,3-1 141,1 10 1,0 1-115,-4 7 0,0 3-122,0 8 1,0-1 64,0 5 1,0-4-235,0 4 0,0-1 65,0 0 0,0-3-59,0-7 0,0 1-58,0-6 1,1 0 46,3-7 1,-3 1-844,3-5 360,3 0-1811,-6-3 1677,4-6 1,-4-1-1098,3-5 1714,-3 0 0,4-10 0,-5-3 0</inkml:trace>
  <inkml:trace contextRef="#ctx0" brushRef="#br0" timeOffset="22">19987 6773 8162,'0'-12'1026,"0"1"-726,0 4 0,0 7 262,0 8 1,0 3-156,0 5 0,0 3 218,0 7 0,0 5-210,0 7 0,0 2-159,0 6 1,0 0-206,0 0 0,0-2 143,0-2 0,1-4-167,3-8 0,-2 1 77,6-8 1,-4 1-211,3-9 1,0 0-706,0-3 123,3-1 0,-8-3-1657,1-1 1711,-1-4 1,-2 1-647,0-8 1280,-5 3 0,-7-15 0,-6 4 0</inkml:trace>
  <inkml:trace contextRef="#ctx0" brushRef="#br0" timeOffset="23">19564 7184 8117,'8'-4'0,"-1"0"0,2-4 415,6 5 0,4-2 131,8 1 1,-3 3 362,3-3 1,2-1-486,1 1 1,7-4-150,1 4 0,2-3-497,-2 3 1,-3-4 242,3 5 0,-6-5-1178,-2 4 0,-4-1 662,0 1 0,-3 3 495,-4-3 0,-2-2 0,-6 0 0</inkml:trace>
  <inkml:trace contextRef="#ctx0" brushRef="#br0" timeOffset="24">20500 6704 8057,'0'-16'0,"0"7"0,0-3 0,0 8 524,0-1 0,0 7 158,0 1 1,0 4-10,0 4 1,-3 7-259,-1 5 1,-4 5-203,4 6 0,-3 7 48,3 4 1,-5-2-343,1 7 1,2-3-3,-1 2 1,4 0 60,-1-11 1,-1-4-54,1-4 1,1-8-26,3 1 1,0-8-577,0 0 314,0-7-507,0 2 0,0-10-124,0 0-497,0-5 1490,0-12 0,0 0 0,0-6 0</inkml:trace>
  <inkml:trace contextRef="#ctx0" brushRef="#br0" timeOffset="25">20443 6715 8035,'0'-17'440,"0"0"120,0 6 0,2 1 292,1 2 1,4 3-339,4 5 1,2 9-95,2 2 0,3 8-136,5 0 0,3 9 128,1 6 0,5 2-193,-2 6 1,2 2-252,-2 2 0,2 7-307,-5-3 0,-1-5 208,-3 1 0,-1-9 75,-3-3 1,-1-5-188,-3-6 1,-4-4-255,1 0 1,-1-9-19,-3 2-533,-3-3 567,5-3-523,-9-1 0,3-5 1125,-8 0 0,-7-5 1,-7-1-1</inkml:trace>
  <inkml:trace contextRef="#ctx0" brushRef="#br0" timeOffset="26">20432 7161 8019,'-4'-8'776,"0"1"0,2 4-263,6-1 1,-2 3 150,6 1 1,-4 0-231,3 0 0,2 0 11,6 0 0,-1 0-164,5 0 1,2 0-42,5 0 1,3 0-743,6 0 1,-1 0 394,0 0 1,0 0-1228,1 0 0,-2 0 297,-3 0 1037,-2 0 0,-5-5 0,0-1 0</inkml:trace>
  <inkml:trace contextRef="#ctx0" brushRef="#br0" timeOffset="27">21094 6761 7994,'0'-11'0,"0"-1"-42,0 1 163,0-1 0,0 5 1163,0-1-333,0 6-504,0-3 0,4 7-97,0 6 1,0 1 100,-4 10 0,5 5-284,2 6 0,4 1 59,0 3 0,2-2-89,2 6 1,-1-1 88,5 1 0,0-3-245,4 3 0,-5-7 65,-3-5 0,1-2-206,0-1 1,-1-4-63,-4 0 0,-3-5-61,-1 2 0,-3-8-564,4 0 0,-6-4-34,2 3-1276,-3-4 1134,-1 2 1023,0-5 0,-5-5 0,-1-1 0</inkml:trace>
  <inkml:trace contextRef="#ctx0" brushRef="#br0" timeOffset="28">21563 6647 8050,'0'-11'524,"0"-1"-181,0 6 1014,0 1-869,0 15 0,-2 3-186,-1 9 1,-3 6-104,-1 3 0,-3 3 0,2 4 0,-3 4-213,-5 7 1,4-2 98,-4 3 0,4-4-163,0-5 0,-3-1 65,0-6 0,1-5-66,6-2 1,-2-7-20,3-1 0,0-6-653,0-2 1,4 1-459,-1-5 63,3-2 1146,1 1 0,5-6 0,1 0 0</inkml:trace>
  <inkml:trace contextRef="#ctx0" brushRef="#br0" timeOffset="29">21768 6693 8047,'0'-18'1590,"0"1"-951,0 11-615,0 1 46,0 5 1,0 5 276,0 3 264,0 2-266,0 6 0,0 3 97,0 8 3,0-3-150,0 9 0,0 0 37,0 5-159,0 5 1,0-6-23,0 5 1,0-4 108,0 4 1,0-9-241,0 1 1,0-7 83,0-1 1,0-3-103,0-4 1,0-2-83,0-6 219,0 1 29,0-1-38,0-5 498,0 0-210,0-6-403,5-6 0,-2 4 130,4-6 1,1 4-197,3-3 1,1 3 40,-1-4 0,4 5-83,1-5 1,4 5 62,-1 0 1,4-2-84,4 1 1,-3 0-31,2 4 0,-2-4 82,-1 0 0,1 1-303,3 3 0,-4-2 115,0-2 0,0 3-77,-4-3 1,-2-1-765,2 2-557,-5-1 916,3-1 0,-11 2-215,-2-5 1,-9 6 945,-7-2 0,-4-2 0,-7-1 0</inkml:trace>
  <inkml:trace contextRef="#ctx0" brushRef="#br0" timeOffset="30">21700 7012 7983,'0'-11'794,"1"1"-599,3 2 0,3-1-161,9 6 1,-2-3 327,5 3 1,-4 0 555,4-5 1,1 5-413,7-5 1,2 4-131,5-3 0,-1 3-507,-2-4 1,2 4 191,-3-3 0,-3 3-936,-4-4 1,-2 6-761,-6-2-486,1-2 2121,-5-1 0,-10-4 0,-2 0 0</inkml:trace>
  <inkml:trace contextRef="#ctx0" brushRef="#br0" timeOffset="31">21688 6636 8046,'12'-18'860,"0"1"-645,4 6 1,3 3 426,7 1 1,0 0-114,4 0 1,2-3 43,6 2 0,2-1-373,6 1 0,0 0-247,0 4 1,-2 0-330,-2 4 0,-3 0 307,-5 0 0,-4 4 69,-4 0 0,-2 9 0,-1 0 0</inkml:trace>
  <inkml:trace contextRef="#ctx0" brushRef="#br0" timeOffset="32">10256 8634 8255,'0'-6'2285,"0"1"-1773,0 5 0,5 0-196,3 0 0,2 0 186,1 0 0,6 5-94,2 2 0,4 5-154,3 3 1,0-1-51,4 5 1,2-4-127,6 4 0,-1-3 55,5 3 1,-4-4-185,3 4 1,-2-5-152,2 1 1,-4-6 109,1-1 0,-2-5 13,-2 5 0,-5-5 50,-2 0 1,-3 0-110,-1 1 0,-2-3 261,-2 3 322,-2-3-185,-6-1 438,-4 0 73,-2 0-492,-5 0 1,-5 4-38,-3 0 1,-7 5-12,-4-2 0,-4 3-238,-4 2 1,-2 0-20,-5 4 0,-8-2-259,0 5 1,-10 0-412,3 3 0,-6 1 498,-2 0 1,1-1 67,3-3 0,6 1 59,5-5 0,10-1 93,2-6 1,6 2-96,5-2 0,2-3-203,6-1-202,4-3-475,2-1 311,5 0 1,5 0-649,3 0 1290,2 0 0,7 0 0,0 0 0</inkml:trace>
  <inkml:trace contextRef="#ctx0" brushRef="#br0" timeOffset="33">11661 8406 8107,'-7'-12'0,"2"6"0,5 0 1127,0 2-596,-5 3 1,4-3-19,-3 8 0,3 7 14,1 8 1,1 4-120,3 4 0,-3 3-116,3 8 0,-1-1-55,0 5 1,-1 0-59,1 3 1,3 1 57,-3 0 1,2-4-104,-1-1 1,-1 0 103,4 1 0,-3-7 24,4-4 1,-4-7-125,3-1 1,-3-2 75,4-5 1,-6-1-437,2-4 1,1-3 171,-1-1-320,0-4 0,-3 2 115,3-5-2521,-3 0 1477,4 0 1299,-5-5 0,5-1 0,1-6 0</inkml:trace>
  <inkml:trace contextRef="#ctx0" brushRef="#br0" timeOffset="34">13351 8543 8223,'-4'-12'-116,"0"1"220,-5 5 1,3-3 439,-5 5 0,-1-4-102,1 5 0,-1-1-45,1 4 1,-4 0-79,0 0 0,-2 0-39,2 0 0,1 5-150,-5 2 1,0 4 118,-4 0 0,4 2-119,0 2 0,1-2 150,-1 2 0,-1 1-283,5 0 0,1-1 18,6-4 1,-1 1-57,5-1 0,1 0-13,3 1 1,1-1-8,3 1 0,7-5 250,8 1 0,4 0-72,4 3 0,2-3 82,5-1 1,2 0-88,2 0 1,-3 3 44,3-2 0,-4 2-28,-3 1 1,1 2 33,-6 2 0,-3-1-73,-4 5 1,-6-5-110,-2 2 1,-1 0 54,-6-1 0,0 2 55,-4-2 1,-6-2-45,-6 2 1,-4-1 43,-7 1 1,-1-2-120,-3 2 1,-3 2 88,-8-2 1,2-1-132,-2-7 1,4 4-66,3-4 0,-2-2-192,3-1 0,2-3-433,1-1 1,7 0 364,1 0 0,9-1-656,-2-3 0,9 2 388,-1-6 1,8 2-392,3-2 1,8-2 1053,4 2 0,8-7 0,2-3 0</inkml:trace>
  <inkml:trace contextRef="#ctx0" brushRef="#br0" timeOffset="35">13842 8451 8136,'-4'-17'0,"0"1"0,1 9 329,3 2-133,0 0 964,0 3-749,0-3 0,0 7 319,0 1 0,0 1-266,0 8 0,0 2-123,0 8 1,0 6-87,0 3 1,0 6-131,0 1 0,-4 5 130,0-1 0,-4-2-239,5 2 1,-5-1-39,4 1 1,0-7-85,4-4 0,-1-10 52,-3 2 0,3-8 111,-3 1-1150,3-4 467,1-5-344,0-2 1,0-7 409,0-1 0,0-4-485,0-4 0,0-1 69,0 1 976,0-6 0,0 0 0,0-6 0</inkml:trace>
  <inkml:trace contextRef="#ctx0" brushRef="#br0" timeOffset="36">13831 8451 8136,'0'-17'290,"0"1"-114,0-1 0,0 8 16,0-3 748,5 9-560,-4-8 0,5 10 221,-2-3 190,-3 8-389,15 8 0,-9 5 126,9 6 256,1 5-400,1 1 0,9 11 64,-1 1-238,6-1 1,-8 3-180,3-5 0,1 1 84,-2-1 0,1-3-113,-4-1 1,0-1 62,0-6 0,-2-2-105,-2-6 0,-2-2-27,-6-6 1,-3-1-292,-1-2-379,-4 2 124,7-9 0,-10 4-1553,0-5 1562,-5 0 0,-10 0-593,-1 0 0,0 0 139,1 0 1058,-3-5 0,-10 4 0,-1-4 0</inkml:trace>
  <inkml:trace contextRef="#ctx0" brushRef="#br0" timeOffset="37">13751 8931 8061,'0'-11'0,"0"4"0,5-2 206,2 6 0,7-2 222,2 1 1,4 1 573,-1-4 1,3 0-439,0 0 1,6-2-527,3 5 1,2-4 72,1 5 0,0-5-1218,1 4 0,-3 0 206,-1 4 901,-3 0 0,-5 0 0,0 0 0</inkml:trace>
  <inkml:trace contextRef="#ctx0" brushRef="#br0" timeOffset="38">14562 8497 8079,'0'-11'0,"-4"3"212,0 0 474,0 6 257,4-3-152,0 5-499,0 5 0,0 6-58,0 8 1,4 4 212,0 4 1,1 1-180,-1 2 1,-2 7-176,6-3 0,-4 7 42,3-3 0,-4 0-171,1-4 0,-2 3-144,2-3 1,-3 2 121,3-9 1,-3-5-493,-1-3 1,0-5 277,0 2 1,0-4-1099,0 0-174,0-6 1544,0-1 0,0-5 0</inkml:trace>
  <inkml:trace contextRef="#ctx0" brushRef="#br0" timeOffset="39">14447 8509 8277,'0'-12'450,"2"1"-315,1-1 1,4 1 580,4-1 1,6 2-216,2 3 0,2-3 1,2 2 1,5 2-97,3-2 0,2 5 10,1 0 0,4 1-340,0 2 0,0 7 151,-4 4 0,1 2-294,-1 6 1,-4 0 128,1 4 0,-10 3-185,2 1 0,-9 1 38,-2-1 1,-2-2-34,-7 5 1,1-3 66,-4 4 1,-6-5 25,-5 5 1,-6-1 30,-6 4 0,-5-4 24,-2-4 1,-3-2-25,-1-1 1,-5 0 28,1 0 1,0-2-242,4-2 1,1-3-160,3-9 1,-1 2-194,8-5 1,3 0-605,9-4 784,4 0 0,2-5-1409,5-3 1787,5-2 0,12-2 0,7 1 0</inkml:trace>
  <inkml:trace contextRef="#ctx0" brushRef="#br0" timeOffset="40">15235 8486 8118,'0'-24'255,"-5"-3"1,4 10-103,-3-2 0,3 7 419,1 4-118,0 0 1348,0 2-555,0 1-869,0 15 0,0 4-122,0 13 1,1 2-4,3 5 1,-3 4-58,3 0 0,1 6 57,-1-3 1,4 3-196,-5-3 1,5 3-66,-4-6 0,1-2-72,-1-5 0,-2-1-55,6-7 0,-4 1 73,3-8 1,-3-1-640,4-4 0,-6-3 11,2-1-511,-3-4 1,-1 1 498,0-8 1,0 1-601,0-4 1301,-5-1 0,-6-8 0,-7-2 0</inkml:trace>
  <inkml:trace contextRef="#ctx0" brushRef="#br0" timeOffset="41">15121 8463 8039,'0'-18'0,"4"2"314,0 4 0,5 1-137,-2-1 0,3 1 743,2-1 0,3 5-351,0-1 1,6 2-137,-2-2 0,2 3-33,2 5 1,5 1-171,2 3 1,2 3-175,-1 4 0,0 2 75,-4 2 1,3 3-174,-3 5 1,-1 3 136,-7 1 1,1 5-262,-5-2 1,-1-1 25,-6 2 0,1-2-15,-6 1 1,1 3 145,-4-2 1,-1-2 8,-3 1 1,-4 0 75,-7 0 0,-4-1-58,-7-2 0,-1-4 111,-7 0 0,2-1-80,-6-3 0,1-2-212,-1-2 1,4-3-273,-1-5 1,6-2-385,6-5 1,6 0-268,1 0 1086,4 0 0,0-5 0,1-1 0</inkml:trace>
  <inkml:trace contextRef="#ctx0" brushRef="#br0" timeOffset="42">15944 8417 8069,'0'-11'0,"-4"3"286,0 1 1,0 3 209,4-4 349,0 6-130,0-4-328,0 6 0,0 7 42,0 4 1,0 6-65,0 6 1,0 5-1,0 2 1,0 3-93,0 1 0,0 0-166,0 1 1,4-2 93,0-3 0,0 6-250,-4-6 0,0 2 77,0-5 0,0-5 46,0 1 0,0-1-91,0-7 1,0 0 114,0-3 18,0-6 1,0 0 30,0-2 156,0-3 1,1 5-107,3-6 0,-3-2-20,3-2 1,2 3 4,2-3 1,6-1 24,1 2 1,9-5-228,-1 4 1,7-4 122,1 5 1,2-2-298,1 1 0,4 1 119,0-4 1,-4 4-292,-3-1 0,-5 3 166,5 1 1,-7-4-338,-1 0 0,-2 1-171,-5 3-1614,-1 0 34,-4 0 1353,-4 0 935,-7 0 0,-12-5 0,-6-2 0</inkml:trace>
  <inkml:trace contextRef="#ctx0" brushRef="#br0" timeOffset="43">16629 8440 8041,'0'-18'843,"0"2"-54,0 4-355,0 6 410,0 1-197,0 5-386,0 5 1,4 3-31,-1 7 0,5 3 170,-4 4 0,1 3-170,-1 1 0,1 3-5,2 6 0,0 3-18,-3 0 1,-3 0-132,3-4 1,1 0 56,-2 1 1,1-5-140,-4 1 0,0-10-2,0 2 1,2-4 98,1 0 1,-1-2-110,1-6 182,-1-5-229,3-1 0,-3-5 106,6 0 1,-4 0-102,3 0 0,2 0 35,6 0 0,-1-3-134,5-1 0,-3-4-197,3 4 0,0-3 125,4 3 1,-1-4-407,1 5 0,0-5 259,0 4 1,-1-4-214,-3 5 1,-3-6-105,-4 1 0,-1 3-783,0 1 1477,-4-2 0,-2 0 0,-5-6 0</inkml:trace>
  <inkml:trace contextRef="#ctx0" brushRef="#br0" timeOffset="44">16515 8760 8159,'-18'0'738,"1"-5"-509,11 3 0,6-4 545,8 2 0,7 3-248,4-3 0,7-1-167,5 1 1,3-3-138,4 3 1,3-5 34,5 1 1,2 0-503,-3 0 1,2-2 263,-9 2 1,-5 3-859,-6 1 1,-4-1 460,-4 1 1,-6 1-1825,-6 3 2202,-4-5 0,-3 3 0,-6-3 0</inkml:trace>
  <inkml:trace contextRef="#ctx0" brushRef="#br0" timeOffset="45">16503 8451 8011,'5'-17'0,"7"0"0,7 6 0,4-1 831,3 1 1,0-1-296,4 1 1,2 0 109,6-1 0,1 5-297,3-1 0,1 5-371,-5 0 0,0-2-1163,-3 1 1,-6 0 296,-3 4 888,4 5 0,-6 1 0,4 6 0</inkml:trace>
  <inkml:trace contextRef="#ctx0" brushRef="#br0" timeOffset="46">17702 8257 8237,'-3'-11'-672,"-1"-1"1272,0 1 0,4 0-120,0-1 1,1 1 12,3-1 0,2 0-121,6-4 1,-1 4 122,1-3 1,3 2-163,0 1 1,5 5-72,-1-1 0,3 4 43,1-3 1,1 4-56,3-1 1,-3 4-200,2 4 1,-2 3 163,-1 4 1,-4 4-278,0 0 0,-5 6 98,2-2 0,-8 2-177,0 2 1,-7 5 70,-1 3 1,-6-2-52,-9 1 0,-3 1 80,-5 3 1,-5 0-94,-2 0 1,-7-1-187,-1-2 0,0-3 232,4-5 0,1-1-746,2 1 0,8-5 364,8-3 0,4-2-2016,3-2 2486,3 1 0,10-1 0,1 1 0</inkml:trace>
  <inkml:trace contextRef="#ctx0" brushRef="#br0" timeOffset="47">17908 8988 8054,'0'7'4233,"-4"-1"-1622,0-2-1140,0-3-973,4 9 1,0-7-2412,0 4 1581,0-4 0,6 2-1261,1-5 1593,3 0 0,7 5 0,1 1 0</inkml:trace>
  <inkml:trace contextRef="#ctx0" brushRef="#br0" timeOffset="48">3735 12083 8082,'6'-6'-193,"4"-4"660,-9 3 1,8 0 197,-5-1-166,0 6 252,1-8-173,-4 8-290,4-8 1,-5 8-98,0-6 1,-1 5 57,-3 0 1,2 1-218,-6 2 0,-5 0 72,-6 0 1,0 5-230,-4 3 0,-1 3 32,-6 5 1,-3 0-104,2 3 0,-2 3 177,-1-3 0,8-1 64,-1 1 0,9 0-9,-5 3 0,8 1-21,0 0 0,3-4 53,5 0 0,2-5-23,5 1 1,1-2-82,3-1 0,3-1 90,9 0 1,-2-3 132,5 0 0,3-5-9,5 5 0,5-5-39,-2 0 1,3-1-12,2-2 1,-2 0-27,-3 0 0,3 0 41,-3 0 0,-2 5-26,-1 2 1,-8 0-139,-4 0 1,-2 1 24,-2 3 1,0 1-106,-4-1 1,-2 4 116,-5 1 0,-1 0-106,-3-1 1,-2 2 38,-6 2 1,-3 2 54,0-2 1,-5 3 80,1 1 0,-4-2-85,-4-1 1,3-4 175,-3-5 1,3 0 17,1-4 1,2-2 138,2-5 1,-3 0-262,3 0 1,1 0-36,-1 0 1,5-5-953,-1-2 703,3-4 0,0 0-950,1 0 1,3-1 546,0 1 0,6 3-992,-2 1 1607,3 4 0,1-7 0,0 3 0</inkml:trace>
  <inkml:trace contextRef="#ctx0" brushRef="#br0" timeOffset="49">4146 12152 8072,'0'-7'1063,"-5"2"-330,3 0-455,-3 4 0,5-3 177,0 8 0,-3 2-56,-1 6 1,-1 4-101,1 3 1,3 4-54,-3 4 1,3-2-15,1 6 0,0-1-48,0 4 0,0-1 64,0-2 0,5 1-197,2-6 0,5 5 87,3-5 0,3 0-180,4-7 1,5 1-40,0-5 1,1 0 10,-2-3 1,-2-6 165,3-2 0,-3-3-17,-1-1 1,0-1 54,0-3 0,-4-2-50,0-6 0,0-3 68,4 0 0,-2-5-39,-2 1 0,2-4-59,-6-4 0,0-2 13,-4-5 0,-4-1-135,-3 1 1,-3-1-72,-1-3 1,-1 1-230,-3-5 0,-4 10-196,-7 2 1,2 6 220,-2 5 0,2 2-106,2 6 1,0 4-356,-1 4-1017,6 1 964,1 2 857,5 0 0,10 5 0,3 2 0</inkml:trace>
  <inkml:trace contextRef="#ctx0" brushRef="#br0" timeOffset="50">5037 12095 8085,'0'-8'-925,"0"0"2241,0 6-327,0-3-48,0 5 1,0 6-590,0 6 1,0 5-66,0 10 1,0 2-35,0 5 1,1 1-116,3-1 0,-3 4 97,3 0 0,-2 4-139,2-4 1,-3 1 82,3 0 0,-3-5-203,-1 0 0,0-1 60,0-6 1,0-2-120,0-6 0,0-2-321,0-6-134,0 0-548,0-4 569,0-2 1,0-6-192,0-3 0,0-4 234,0-7 1,-3 1-1156,-1-5 1629,-5 5 0,3-13 0,-6 3 0</inkml:trace>
  <inkml:trace contextRef="#ctx0" brushRef="#br0" timeOffset="51">4934 12197 8085,'6'-16'207,"-1"2"87,-5-5 0,5 5 151,3-1 1,3-2-93,5 2 0,-2 0 37,5 3 1,1 1-94,7 0 0,2-1 94,5 1 1,4-1-132,0 1 1,0 5-136,-4 2 1,1 2 4,-1 2 1,-5 0-144,-2 0 1,-4 2-95,-4 2 0,-3 6 71,-4 5 1,-6 1-76,-2 0 1,-4 1 38,-4 6 0,-7 4 0,-9 0 1,-6 0 32,-5 0 0,-2-3-4,-1 3 0,0-3-6,0-1 1,-1-2-4,1-2 1,1-2-495,3-6 1,3 0 219,8-4 1,2-2-1593,6-5 1015,5 0 903,1 0 0,20-5 0,4-1 0</inkml:trace>
  <inkml:trace contextRef="#ctx0" brushRef="#br0" timeOffset="52">5870 12038 8092,'0'-8'270,"0"0"281,0 6-80,0-3 465,0 5-633,0 5 1,0 6 50,0 8 0,0 7 10,0 0 0,4 6 49,0-2 1,1 3-234,-1 2 1,-3-1-82,3 0 1,-2 1 3,2-1 0,-2-1 88,1-3 1,0 2-192,1-5 1,-3-1-3,3-3 1,-3-5-204,-1-3 0,4-2-173,0-2 0,-1-3-791,-3-1 67,0-4-856,0 2 928,0-15 0,-1 2 1030,-3-7 0,-2-3 0,-5 1 0</inkml:trace>
  <inkml:trace contextRef="#ctx0" brushRef="#br0" timeOffset="53">5802 12060 8092,'0'-16'0,"4"2"179,-1-5 1,6 4-80,-1-4 0,6 3 637,1-3 0,5 5-213,-1-1 1,3 0-129,1 4 1,5-3-162,2 6 1,-1 3-104,2 1 0,-6 4 78,2 4 0,-3 2-96,-1 6 0,-2 3-92,-2 0 0,-3 5 62,-9-1 1,-2 3-210,-5 1 1,0 0 87,0 0 0,-6-1-196,-5 1 0,-6 0 118,-6 0 0,-1 0-123,-2 0 0,-2-2 27,-3-2 1,-4-2 19,4-6 0,1 1-346,7-1 0,5-5-207,3-2-1062,2-3 911,7-1 895,1-5 0,10-1 0,1-5 0</inkml:trace>
  <inkml:trace contextRef="#ctx0" brushRef="#br0" timeOffset="54">6510 12106 8153,'-5'-6'825,"-2"1"1,-4 1-471,0 0 1,-1 0-115,1 4 1,-2 5 328,-2 3 0,2 2-141,-2 2 1,2 5-203,2 6 0,-1 1-186,1 7 1,0-1 143,-1 4 0,6 1-61,2-1 0,4-1 148,4-3 0,3 2-341,9-5 1,1-2-15,6-6 0,5-2-2,3-6 1,3-5 81,4-2 1,-2-2 1,2-2 0,-2-2-111,2-2 1,-2-3 98,2-8 1,-2 1-85,-2-5 1,-4 0 118,1-4 0,-10-1 13,2-3 0,-8 2-35,1-6 0,-5 1 61,-3-5 1,-6 1-150,-9 0 0,-2 0-140,-10-1 1,-5 6-64,-7 3 0,-7 3 112,-4 4 1,-4 6-576,-3 5 0,1 6 356,-6-2 1,10 8-152,-2 3 1,15 4-196,4 0 744,3 6 0,12-2 0,1 0 0,5-5 0</inkml:trace>
  <inkml:trace contextRef="#ctx0" brushRef="#br0" timeOffset="55">7572 11946 8118,'0'-6'-406,"0"1"163,0 0 973,0-2 0,0 0-201,0-1 0,-5 6-88,-3-2 0,-2-1-271,-1 1 1,-2 0 14,-2 4 0,-3 0-4,-5 0 1,0 5 56,1 3 0,-5 2-43,0 1 1,1 2 41,3 2 1,1-1-181,3 5 1,-1-5 124,5 1 1,1 2-196,6-2 1,3 0-40,5-3 1,1-1-53,3 1 0,5-1 159,10 1 1,5-2 20,10-3 0,2 3-45,2-2 1,3-2 16,4 2 1,-3-2 98,0 2 1,-10 2-75,-2-2 0,-4 2 52,-4 1 1,-4 1-81,-3-1 0,-6 2-94,-1 2 1,-6-2-55,2 2 1,-5 3 86,-7 1 0,-1-1-106,-10 1 0,-3-2 129,-5 2 0,-6 3-40,-1-3 1,-4-2 0,-4-2 1,-3 1 81,3-1 1,-1 1-120,1-5 0,4-5-115,8-2 0,2-2-366,5-2 1,9 0 214,3 0 0,7-2-739,0-2 0,8-2 440,4-5 1,8-2 30,7-2 0,1 2 603,6-2 0,1-3 0,3 0 0</inkml:trace>
  <inkml:trace contextRef="#ctx0" brushRef="#br0" timeOffset="56">7846 11992 8126,'0'-18'332,"0"-2"420,0 5-482,0-1 1,0 9 120,0-1 0,0 4 584,0-3-358,0 4 1,1-2-247,3 5 0,-3 5-97,3 3 1,1 7-71,-1 4 0,4 6 35,-4 2 1,3 4-248,-3-5 0,4 6 81,-5-2 0,1 3-191,-4 2 0,4-5 96,0 1 0,0-2-303,-4 1 1,0 2 152,0-5 0,0-2-145,0-6 339,0 3 1,0-10-98,0 3 443,0-7-116,0-3-20,5-5 0,1 0-26,6 0 1,-1 0-7,0 0 1,2-4-85,2 1 1,3-5-39,5 4 0,1-3-48,3 3 1,-2-4 73,5 4 1,0-5-269,0 2 0,2 0 57,-6 0 1,1 3-215,-4-4 1,-4 6-116,0-2 0,-5-1-897,1 1 66,-7 0 218,-3 4 1,-6 0-137,-3 0 1,-4 0 1184,-7 0 0,-3-5 0,-5-1 0</inkml:trace>
  <inkml:trace contextRef="#ctx0" brushRef="#br0" timeOffset="57">7800 12209 8010,'0'-12'249,"6"6"152,1 2 0,7 3 299,1 1 1,7-4-223,1 0 0,10-3 6,9 3 0,2-5-140,2 2 1,-1-4-189,1 0 1,-3 0-78,-5-1 1,-1 1-218,-10-1 1,-6 5-518,-5-1-171,-4 6 1,-5-5-573,-4 3 1,-3 3 1397,-3-3 0,-14-2 0,-7 0 0</inkml:trace>
  <inkml:trace contextRef="#ctx0" brushRef="#br0" timeOffset="58">7846 11912 8027,'12'-6'179,"-1"-5"1,5 6 333,4-2 1,7-3 191,8 2 1,-1 2-251,4-2 0,1 0 3,-1-3 1,6 0-172,-3-1 0,-1 2-631,-2 2 0,-3 0-334,0 4 1,-2 0 677,-3 4 0,-2 0 0,-5 0 0</inkml:trace>
  <inkml:trace contextRef="#ctx0" brushRef="#br0" timeOffset="59">9628 11809 7984,'0'-11'-239,"0"-1"0,-4 5-48,0-1 1953,0 6-466,4-4-674,0 6 0,0 7-47,0 4 1,0 6-200,0 6 0,0 1-39,0 2 0,0 4-2,0 4 0,4 0-197,0 0 1,4 1 135,-5-1 1,5 0-70,-4 0 0,3-1-15,-3-2 0,1-1-116,-1-7 1,-3 3-87,3-7 0,1-3 14,-1-1 1,0-2-762,-4-2 1,0-3 446,0 0 1,0-5-2190,0 5 1381,0-5 1216,0 2 0,5-10 0,1-2 0</inkml:trace>
  <inkml:trace contextRef="#ctx0" brushRef="#br0" timeOffset="60">10130 11718 8004,'0'-12'309,"0"6"1,0 2-227,0 8 1,0 2 93,0 6 0,0 0 707,0 4 0,0 3-297,0 7 0,0 4-237,0 4 1,0 0-110,0 0 0,4 4-151,0 1 0,4-1 87,-5-4 0,5-1-175,-4-3 0,5 2 26,-2-5 1,-2-4-28,-1-4 0,-1-5-367,0 1 1,-1-6-10,2-2-1584,-3-4 1431,-1 2 1,-1-5-1380,-3 0 1907,-3-5 0,-4-2 0,0-4 0</inkml:trace>
  <inkml:trace contextRef="#ctx0" brushRef="#br0" timeOffset="61">9788 11809 7975,'11'-18'0,"2"2"361,2 4 1,3 5 6,5-1 1,5 2 23,2-2 0,4-2-2,4 3 1,7-2 137,4 1 0,1-2-320,-5 2 1,1 2-162,0-2 0,-6 6-743,-2-2 0,-3 3 509,-5 1 1,-3 0 186,-8 0 0,-3 5 0,-4 1 0</inkml:trace>
  <inkml:trace contextRef="#ctx0" brushRef="#br0" timeOffset="62">11604 11661 8021,'0'-12'182,"0"6"275,0-4 323,0 9-197,0-5-127,0 6 0,1 11 11,3 4 0,-3 6-6,3 6 0,-3 2-227,-1 5 0,0 1-30,0-1 1,4 4-76,0 0 1,-1 4 61,-3-4 0,4 0-144,0-4 0,0 1 78,-4-1 1,4-4-247,-1 1 1,3-10-59,-3 2 1,-1-7-116,1-1 0,0-3-1539,1 0 866,-3-6-486,4-1 717,0-5 736,-4 0 0,5-5 0,-6-1 0</inkml:trace>
  <inkml:trace contextRef="#ctx0" brushRef="#br0" timeOffset="63">11980 11638 8119,'0'-12'1202,"2"6"-302,2 2-779,-3 3 0,8 2 4,-5 3 0,-1 6 468,-3 5 0,0 6-36,0-2 1,2 7-130,1 5 1,-1 7-333,1 4 0,3 1 112,-3-1 0,2 2-200,-1-2 0,-1-1 92,4 1 1,-3-9-160,4 1 1,-4-11 28,3 0 1,0-4-146,0 0 0,2-3-902,-5-4 112,0-1 0,-4-3 206,0-1 759,0-4 0,0 2 0,0-5 0</inkml:trace>
  <inkml:trace contextRef="#ctx0" brushRef="#br0" timeOffset="64">11489 12118 8030,'0'-12'655,"5"6"0,3 1-258,7 5 1,4-2-223,8-1 0,-2 1 464,6-1 1,4-4-177,7 0 0,8 0-355,3 0 0,3-1-190,1-3 1,-1 3-682,-3 0 1,-6 6 251,-5-2 511,-10-2 0,6 4 0,-9-3 0</inkml:trace>
  <inkml:trace contextRef="#ctx0" brushRef="#br0" timeOffset="65">12631 11672 7981,'0'-11'219,"0"4"336,-5-3 146,4 9-425,-4-4 1,4 6 133,-3 3 0,3 7-110,-3 8 1,-1 7 41,1 0 1,-5 11-118,2 1 0,-4 5-98,0 3 0,3 0-5,1-1 1,-1 1-203,-3 0 0,3-4-88,0 0 0,2-7 148,-1-1 0,1-4-364,6-8 0,0 0 227,0-3 1,0-6-1105,0-6 559,0-4-501,0 2 781,6-5 422,0-5 0,5-7 0,1-5 0</inkml:trace>
  <inkml:trace contextRef="#ctx0" brushRef="#br0" timeOffset="66">12540 11649 7995,'-5'-11'0,"4"3"588,-3 1-411,3 4 0,2-1 684,3 8 1,-2 8-291,6 7 1,5 6-146,6 2 1,2 8 15,2-1 0,4 8-167,-1 0 0,6-1-432,-1 1 0,0-2 300,0 2 1,0-3-197,-4-4 0,0-1 112,-4 0 0,-2-5-373,-2-2 1,-4-3-115,-7-1 1,1-1-230,-5-3 0,0-3 59,-4-4 0,-2-1-190,-2 0-211,-2 1 0,-5-6 1098,-1-2 1,-4 2 0,-2 1-1</inkml:trace>
  <inkml:trace contextRef="#ctx0" brushRef="#br0" timeOffset="67">12437 12175 8000,'5'-7'134,"-3"2"0,9 1-90,1 1 1,0-1-45,7 4 0,-1 0 0,1 0 0,8-4 515,-1 0 0,6-1-266,2 1 0,1 2-175,-1-6 0,4 4-232,0-3 0,0 3-379,-4-4 0,-1 5 537,-2-5 0,2 0 0,-4-3 0</inkml:trace>
  <inkml:trace contextRef="#ctx0" brushRef="#br0" timeOffset="68">13168 11684 8033,'0'-12'0,"0"1"398,0 4 65,0 2 374,0 5-483,0 5 1,2 3 28,1 7 0,-1 0 92,1 8 1,-1 1-106,-2 7 1,1 3-141,3 0 0,-2 1-99,6 3 0,0-3 75,3-1 1,-3 3-234,-1-2 0,-3 0 117,4-8 0,-5 2-425,5-6 0,-5 1 40,0-9 0,-1 0-450,-2-3-1422,0-6 928,0-1-477,0-5 1716,-5 0 0,-2-10 0,-4-3 0</inkml:trace>
  <inkml:trace contextRef="#ctx0" brushRef="#br0" timeOffset="69">13008 11684 8017,'12'-18'280,"-1"1"0,2 10-423,2-1 1,3 6 94,5-2 1,0-1 1106,-1 1 1,6 0-440,3 4 1,6 1-152,1 3 1,9 2-173,-2 6 1,0-1-266,-3 1 1,-2 4 60,2 3 0,-3 3-76,-4 1 1,-10-1-91,-2 1 1,-9 4 74,-3 0 0,-1 3 38,-6-3 1,-5 4-12,-7 0 1,-8 1 107,-7-2 1,-2 2-65,-10-6 0,2 5-12,-9-4 0,2-1-167,-2-3 1,-1-1 131,5-3 1,0-3-265,3-4 1,5-5 92,0 1 0,8-6-639,-1 2 323,8-3-1606,-2-1 2067,11-5 0,11-1 0,8-5 0</inkml:trace>
  <inkml:trace contextRef="#ctx0" brushRef="#br0" timeOffset="70">14847 11718 8030,'0'-12'0,"0"1"685,0 0-389,0-1 0,0 5 524,0-1-106,5 5-311,-4-2 0,5 12-158,-6 4 0,3 6 13,1 5 1,0 2 12,-4 3 1,0 2-43,0 6 1,4-1-102,0 0 0,1 0 102,-2 1 0,0-1-177,5 0 0,-6-3-80,2-1 1,1-8-133,-1 0 0,0-2-454,-4-1 0,1-3 85,3-5-1574,-3 1 938,4-6 420,-5-1 1,-1-6 743,-3-3 0,-2-2 0,-6-6 0</inkml:trace>
  <inkml:trace contextRef="#ctx0" brushRef="#br0" timeOffset="71">14493 11729 7995,'5'-11'380,"-4"-1"0,13 5-84,-2-1 1,11 1 167,-1-5 0,14 1-45,2-1 0,10 1-126,6-1 1,1 1-351,3 0 0,2-1 281,1 1 0,-2-1-253,-10 1 1,1-1 129,-8 1 1,-4 3-520,-4 1 0,-2 1-2,-10-2-1556,4 3 1249,-13 5 1,-2 1 726,-7 3 0,-8 2 0,-2 6 0</inkml:trace>
  <inkml:trace contextRef="#ctx0" brushRef="#br0" timeOffset="72">15464 11695 7940,'0'-11'1486,"0"4"-906,0 2 0,4 6-163,-1 3 1,6 6-9,-1 6 0,2 5-103,2 2 1,-1 1-66,0 7 1,1-1-9,-1 4 1,-3-3-173,-1-1 1,0-3 28,0 3 0,2-4-106,-5 0 0,4-2-15,-4-1 0,1-4 81,-2 0-222,-1-5-36,8 3 285,-9-11 20,4-1 1,-5-10-35,0-2 0,0-4-45,0 0 0,0 0 1,0-1 1,0-3 34,0 0 1,0-4 3,0 3 0,1-4-71,3 1 0,-1 1 53,4-1 0,-3 5-185,4-1 145,-6 2 0,9 3 0,-4 3 0,-1 2-28,2 5 0,0 1-107,3 3 0,-3 6-4,-1 5 0,5 4 111,3-4 1,1 6-4,0-2 1,-2 2-9,5 2 1,0-4-42,4 0 1,-1-5 31,1 1 0,-4-2-3,0-2 0,-1 0 84,1-4 0,3-2 137,-3-5 1,-3 0 269,-1 0 1,-2-1-200,-1-3 0,-2-3 258,-3-9 1,2 2-151,-5-5 1,0-1-24,-4-7 1,0 2-151,0-5 1,0-1-45,0-3 0,0 0-17,0-1 1,0-3-224,0 0 1,0-4-390,0 4 0,0 1 299,0 7 1,0 2-538,0 5 1,0 5-168,0 3-1613,0 2 1624,5 7 1,-3 1-519,6 5 1409,-5 5 0,7 7 0,-4 5 0</inkml:trace>
  <inkml:trace contextRef="#ctx0" brushRef="#br0" timeOffset="73">16754 11649 8099,'-6'0'-1024,"-4"0"1447,4 0 0,-5 2-33,4 1 0,-5 2 68,1 3 1,0 6-60,-5-3 1,-1 10 85,-2 2 1,-3 1 23,-1 6 1,2 1 11,1 3 1,0 0-263,5 0 1,5-3-52,6-1 0,3-4-65,1 0 1,6 2 93,5-1 0,6-4-129,6-4 0,1-5 95,3 1 1,2-4-136,5-3 0,0-3 30,1-5 1,-1 0-153,0 0 0,0-5 4,1-3 0,-2-6 131,-3-1 0,-1-1-159,-2 0 0,-3-1 97,3-6 1,-8-1-57,-4-3 1,-4-1 74,-3-2 0,-3-7-272,-5 3 1,-1-8-111,-3 0 1,-7 1-117,-8-1 1,-8 6-338,-4-2 0,-7 7 365,-4 4 0,-6 8-205,-1 4 1,-3 8 188,6 3 0,3 5-301,9 7 0,8 1 749,3 10 0,6 0 0,1 3 0,6 1 0</inkml:trace>
  <inkml:trace contextRef="#ctx0" brushRef="#br0" timeOffset="74">17314 12209 8065,'8'0'410,"-1"0"1,1 0 630,3 0 0,-3 0 1682,0 0-1334,-6 0-19,3 0 1,-4 0 47,3 0-130,-3 0-1242,5 0-1035,-6 0 1,-6 0 0,0 0-1</inkml:trace>
  <inkml:trace contextRef="#ctx0" brushRef="#br0" timeOffset="75">3563 13465 8052,'0'-6'372,"0"-4"-261,0 8 1,0-4 1706,0 2-762,0 3-810,0 11 0,2 4 70,1 13 0,0 2-85,5 1 1,-5 3-201,5 2 1,0 0 160,3 3 1,0-5-168,1 5 1,3-5 7,0 5 1,2-2-130,-2-2 1,-2-5 113,2-2 0,-2 1-64,-2-1 0,-3-5-10,-1-3 1,-4-5 142,1 2-244,2-4 244,-5 0 90,4-6-104,-10-1-6,-1-5 1,-2-4-75,1 1 1,3-8 5,-4 0 0,6-2-32,-2-6 0,3 4-8,1-4 0,0-4-137,0-3 1,0-1 49,0 4 0,0 0 34,0 0 0,1 2 56,3 2 0,-2 2-53,6 6 87,-1 4 0,5 2 19,-1 5 0,2 5 51,2 3 1,-1 6-80,5 1 1,0 8 59,4-4 0,1 5-41,3-5 1,-2 2 53,6-2 1,-1 1-60,4-5 1,-4 0 0,-4-3 0,1-6 45,-4-2 0,1 1 56,-9-1 23,5 0 0,-7-8 179,2 0 1,-7-5-180,-4 2 0,1-7-32,-1-2 1,-1-3 23,-3 4 1,-1-5 79,-3 1 1,-1-7 61,-2 0 0,-7-5 136,2 5 0,-2-6 118,3 1 0,-1 0 95,1 0 0,5-4-2050,2 4 1,3-3 1127,1 7 1,0 2-383,0 6 1,5-1-772,2 4 1,3 5 202,2 3 1263,4 6 0,2-3 0,5 5 0</inkml:trace>
  <inkml:trace contextRef="#ctx0" brushRef="#br0" timeOffset="76">4580 13465 8163,'0'-11'21,"0"3"316,0 1 207,0 4-111,0-2 1,1 5-179,3 0 1,-3 1-13,3 3 0,1 4 192,-1 7 0,5 3-138,-2 4 0,0 6-158,0 3 0,0 2 92,0 1 1,0 2-115,-4 2 1,-1-2-10,1 6 1,-1-5-212,-2 1 0,0-2-182,0-2 1,0-4 188,0 1 0,-2-6-361,-1 2 1,1-7 184,-1-1 0,1-9-1217,2 2 524,0-3-654,0-3 1619,0-1 0,5-10 0,2-1 0</inkml:trace>
  <inkml:trace contextRef="#ctx0" brushRef="#br0" timeOffset="77">5037 13431 8245,'0'-11'-186,"0"3"184,0 0 1369,0 6-764,0-3 0,0 7 63,0 6 1,0 5-188,0 9 0,3 6-219,1 3 1,5 6-149,-1 1 0,2 5 69,1-1 1,-1 2-335,-2 2 1,1-6-54,-5-2 0,3-3-274,-3-5 0,0 2 65,-4-6 0,0-4-361,0-7 1,0 2 74,0-2 0,-4-4-269,0-3 970,-5-5 0,-2 7 0,-7-4 0</inkml:trace>
  <inkml:trace contextRef="#ctx0" brushRef="#br0" timeOffset="78">4740 13888 8125,'1'-8'379,"3"1"0,-2 4 55,6-1 0,0-1-119,3 1 0,2 1 159,2 3 1,-1-4-80,5 0 1,0-4-377,4 4 1,1-4 78,2 0 1,4-1-164,4 1 0,-4 0 127,1 4 1,-5 0-1788,5 4 1725,-6-5 0,8 4 0,-4-4 0</inkml:trace>
  <inkml:trace contextRef="#ctx0" brushRef="#br0" timeOffset="79">5573 13511 8088,'0'-23'284,"0"0"1,-5 5-21,-2 3 1,2 3 318,1 0-112,-3 6 74,6-4 1,-8 10-208,6 0 1,-1 10-299,4 9 0,-4 4 152,0 3 0,0 3-30,4 6 1,0 4-156,0 3 0,-4 2 83,1 2 0,-5-2-232,4-2 0,-3 1 64,3-4 0,-5-5-338,1-4 0,2-8 27,-2 1 1,6-8-657,-2 0 362,3-2 236,1-7 0,0-2-817,0-8 1264,0-2 0,5-11 0,1 0 0</inkml:trace>
  <inkml:trace contextRef="#ctx0" brushRef="#br0" timeOffset="80">5471 13420 8088,'0'-18'431,"0"1"157,0 6 0,1 4-96,3 4 0,-2 1 17,6 2 0,-1 11-111,5 4 1,4 6-134,3 6 0,3 3 143,1 9 1,0 0-116,-1 3 0,1 1-206,0-5 1,0 4-14,0-4 0,-5 0-95,-3-4 0,-2 1 54,-2-1 0,-1-5-257,-2-2 0,1-5-441,-6-3 1,5 2 26,-4-6-462,0 0 393,-4-3-1516,0-6 1167,0-1 1056,-5-5 0,-2 0 0,-4 0 0</inkml:trace>
  <inkml:trace contextRef="#ctx0" brushRef="#br0" timeOffset="81">5425 13922 8099,'1'-8'56,"3"1"1,-1 4 901,4-1-553,1 3 1,3 1-5,1 0 0,5-1-155,6-3 1,1-1-131,7-3 1,0-2-160,8 3 1,-4 0-422,3 0 0,-2 3-536,-2-4 0,-5 4 561,-2-3 0,-3 3 439,-1-4 0,0 1 0,-1-5 0</inkml:trace>
  <inkml:trace contextRef="#ctx0" brushRef="#br0" timeOffset="82">6247 13488 8031,'0'-18'-530,"0"2"1972,0 4-406,0 6-293,-5 1 0,4 6-278,-3 3 0,3 7-35,1 8 1,0 4-215,0 4 0,1 2 0,3 5 0,-3-1-106,3-2 1,-3 2 70,-1-3 0,4-1-219,0 2 0,0-6 135,-4 2 1,0-7-421,0-1 0,0-1-45,0 1 0,0-2-182,0-6 0,0-3-351,0-1-561,0-4-59,0 2 1032,0-5 0,-4-1 489,0-3 0,-5-8 0,3-5 0</inkml:trace>
  <inkml:trace contextRef="#ctx0" brushRef="#br0" timeOffset="83">5905 13511 7994,'0'-12'168,"5"1"0,-3 3-33,6 1 0,5 4 254,6-1 0,2 2 473,2-2 1,1 3-347,3-3 0,6-1-99,5 1 0,5-3-119,-1 3 1,3-5-195,5 1 0,-3-2-420,2-1 1,1 1-207,-4 2 0,-3-2-1072,-9 2 0,-1 3 1594,-3 1 0,-2-2 0,-5 0 0</inkml:trace>
  <inkml:trace contextRef="#ctx0" brushRef="#br0" timeOffset="84">8154 13362 8059,'-1'-10'0,"-3"3"0,3-4 469,-9 10-62,9-4-135,-9 0 0,3 4 78,-4-3 1,-4 3 114,-1 1-291,-4 0 1,2 0 49,-5 0 1,-1 6 14,-2 5 0,0 5-57,-4 3 0,3 7 50,-3 1 1,3 6-126,-3 5 0,4-1 82,0 5 1,3-2-215,4 2 1,4 1-86,7-5 1,3-1-59,5-6 0,6 0 107,6-4 1,5 0-154,10-4 1,-2-6 34,6-1 0,3-5 141,4-3 1,0 1-57,-3-6 1,-1 0 26,0-7 1,-4 2 94,1-6 0,-7 0-62,-1-3 1,-2-1 18,-5 1 1,-5 0 25,-3-1 0,-6 1 1,2-1 1,-4-3-95,-4 0 0,-2-4 65,-6 4 1,-3-4-28,0 3 1,-5 1 16,1 4 0,2-1 106,2 1 0,2 3-39,2 1 1,3 4 321,1-1-441,4 3-48,-2 1 0,6 0 114,3 0 1,8 0 21,7 0 1,2-4-49,2 0 1,1-1-13,3 2 0,-3-3-92,2-1 0,1-3 99,-4 2 1,2 2-1,-6-2 1,-2 4 71,-2-3 1,-2 4 365,-2-1-7,1-2-120,-6 5 191,-1-4-320,-5 5 0,0 1 59,0 3 0,-1 2 8,-3 6 0,3 0-44,-3 3 0,3 3-46,1 5 0,0 0 12,0 0 0,1-4-149,3 0 0,2 0 132,5 4 0,5-6-187,-1-1 1,5 0 92,-1-1 0,3-3-100,1-5 1,3-4 42,1 1 0,5-3 28,-2-1 0,3-5-54,1-3 1,-3-2-3,-1-1 1,-4-1 34,0 1 1,-2-4 18,-1-1 0,-5-4 208,-3 1 0,-6-2-121,-1-2 0,-6 0-67,2 0 1,-9-4-34,-6 1 1,-2-2-118,-6 1 1,-5 4-222,-7 0 1,-3 6 151,-4 5 0,-3 6-448,-4 2 0,4 8 219,3 4 0,5 3-540,6 4 1,6 3 399,9 5 1,7 0 582,5 0 0,5 4 0,7 3 0</inkml:trace>
  <inkml:trace contextRef="#ctx0" brushRef="#br0" timeOffset="85">9251 13420 8013,'0'-12'225,"-5"1"342,4-1 248,-10 1-103,10-1 311,-4 6-500,5 1-289,0 15 1,-4 3-32,0 10 1,1 1 38,3 2 0,0 0-115,0 4 1,0 1 100,0 3 0,0 0-257,0 1 1,0-5-75,0 0 0,0 0-47,0 0 1,0 1-11,0-9 1,-4 2-27,0-8 50,0 4 125,4-7 251,0 3-224,0-9 1,1-2 135,3-5 1,-1-2-60,4-1 1,1 0 116,3-5 1,6 2-181,2-2 1,8-2 39,3 3 1,4-3-117,4-2 1,-1 4 126,5 1 0,-4 3-142,4-4 0,-10 5-12,-2-5 0,-2 5-112,-5 0 0,1 1-108,-9 2 29,1-5 1,-9 4-1273,1-3 1069,-6 3 1,-3 1-746,-10 0 1,-1 0 1211,-3 0 0,-8 0 0,-1 0 0</inkml:trace>
  <inkml:trace contextRef="#ctx0" brushRef="#br0" timeOffset="86">9114 13694 8029,'5'-12'169,"-3"5"87,6-1 0,0 5 19,3 0 0,1-2-28,-1 1 0,5-1 458,3 1 1,4-1-210,4-3 1,0-2 39,7 2 0,-2 0-152,6 0 1,0-2-360,-4 2 1,3-1-250,-7 2 1,-3-2-252,-4 5 1,-2-4 49,-5 5 1,-5-3-1780,-3 3 500,-6 1 1704,-2-3 0,-6 5 0,-6 0 0</inkml:trace>
  <inkml:trace contextRef="#ctx0" brushRef="#br0" timeOffset="87">9228 13385 8082,'5'-18'59,"0"2"161,3 5 0,6 3 60,-3 0 1,8 1-16,0-5 1,0 0 172,4-4 1,3 4-77,8-4 1,0 3-160,0-3 1,4 4 45,0-4 1,1 7-414,-5 2 0,-4 4-333,1 0 1,-6 1-1475,2 2 1971,-8 0 0,2 0 0,-3 0 0</inkml:trace>
  <inkml:trace contextRef="#ctx0" brushRef="#br0" timeOffset="88">10290 13271 8099,'0'-11'47,"0"-1"1,-1 2 112,-3 2 0,2 0 357,-6 4 0,-3-1-41,-5 1 1,0 3-41,1-3 0,-3 3-139,-5 1 0,-1 0-69,-3 0 0,3 3 23,-3 1 1,5 5-108,3-1 0,-2 2 45,6 1 1,-4 4-67,4 1 1,1 0-30,6-1 0,-1-2-239,6 2 0,-1 2-113,4-2 0,10 2 138,5-2 0,7-3-84,4 4 1,4 0 92,4-1 0,0 2-21,0-2 1,1-2 51,-1 2 1,-1 2-6,-3-2 1,-2 1 1,-5-1 0,-1-1 32,-3 5 1,-3-3-51,-4 3 1,-6-4 45,-2 4 1,-4-4-49,-4 4 0,-4-5 75,-7 1 0,-4-1 13,-8 2 1,-2-4 8,-5 4 1,-2-2 106,-2 1 0,-2-4-104,-6 1 1,5-2-19,3-6 1,5-1-490,7-3 1,0 0-57,11 0-1307,0 0 1873,9-5 0,0-1 0,6-5 0</inkml:trace>
  <inkml:trace contextRef="#ctx0" brushRef="#br0" timeOffset="89">11661 13065 8099,'-5'-6'-37,"3"-4"214,-3 9 1,4-4 236,-3 5 192,3-5 26,-4 3 32,5-3 580,0 5-1067,0 10 0,4-1 118,-1 10 1,5 2 86,-4 5 1,5 0-290,-2 4 1,2 1 157,-1 3 0,2 0-238,-2 0 1,-2-1 68,2-2 1,-2 0-217,2-4 0,2 0 108,-3-4 1,2-2-97,-1-2 1,2-1 84,-2-3 1,-2-6 50,2 3 0,-6-7-65,2 2 0,-2-4 92,2 1 245,-2-3-243,3-1 0,-5-5 102,0-3 0,0 2-125,0-2 1,0-1-95,0-6 0,0 1 51,0-5 1,0 1-156,0-1 1,3-2 79,1 2 0,0-3 93,-4-1 1,4 5-60,0 3 0,1 3-48,-1 0 265,-3 6-242,9 1 0,-4 6-79,6 3 0,-2 3 171,-3 9 1,7 0 3,-2 3 0,2 3-12,-3-3 1,4 6-38,1 2 1,0-1 81,-1-3 1,3 0-74,5 0 1,-1-4 137,-3 0 1,2-5 4,-2 1 1,-1-6 99,1-1 0,-4-6-30,4 2 1,-5-3 133,1-1 1,-2-1 2,-1-3 0,-5-2-53,1-5 1,-6-2 179,2-2 0,-3-3-49,-1-5 1,-1-1-238,-3-3 1,-2-2-77,-5-5 1,-1 0-150,1-1 1,-1 1 11,1 0 1,-1-1-289,1 1 1,3 1-247,1 3 0,4 2 294,-1 5 0,3 5-299,1 3 0,1 4 200,3 3 1,-1 3-932,4 5 1,1-4 149,3 0 1175,1 0 0,4 10 0,2 0 0</inkml:trace>
  <inkml:trace contextRef="#ctx0" brushRef="#br0" timeOffset="90">12677 13145 8107,'-5'-11'-1,"4"0"173,-4-1 1,5 1 29,0-1 0,-4 5 696,0-1-158,0 6-327,4-9 1,0 11-104,0 0 1,0 11 76,0 8 1,0 7-156,0 5 1,0 3 14,0 4 1,0-2-110,0 2 1,2 1-186,1-1 1,0-4 60,5-3 0,-5-2 85,5 1 0,-4-2-423,3-5 1,-3 0 163,4 0 0,-6-5-257,2-3 1,-1-4-508,0-3-487,-1 2 297,3-9 345,-5 4 1,-1-6 239,-3-3 1,1-2 528,-4-5 0,-1-6 0,-3-1 0</inkml:trace>
  <inkml:trace contextRef="#ctx0" brushRef="#br0" timeOffset="91">12529 13168 8107,'6'-28'0,"4"5"0,-2 1 451,7-1-170,3 5 0,5-1 334,-1 0-423,1 5 1,1-2 248,3 4 1,-2 4-92,6 1 1,-4 4 54,3 0 1,3 1-123,1 2 0,2 5-49,-10 3 0,1 7 33,-4 4 0,-3 4-265,-5 4 0,-1-2-111,-10 6 0,-1-1-125,-7 4 0,-7 2-45,-8 2 0,-8-3-221,-4 3 0,-2-2 19,-1-2 1,-1-3 197,-3-1 0,3-4 209,1 0 1,5-2-127,6-1 1,5-1 250,3-3 1,7-3-12,5-4 1,3-5 157,3 1 0,5-6-115,7 2 1,3-2 125,5-2 1,5 0 18,2 0 1,8-2-121,4-2 0,1-2-66,-1-5 0,0 1 26,-8 2 1,2-2-126,-9 2 0,-2 2 77,-6-2 1,-3 6 2,-4-2 1,-5-1-52,1 1-44,-5 0 508,2 4-252,-5-5 179,0 4-293,0-4 1,0 6-8,0 3 1,0-2 43,0 6 0,5-2 15,2 2 1,4 2-5,0-2 0,5 2-11,3 1 0,-1-3-127,1-1 0,4-4 93,4 1 0,4-3-132,0-1 0,2 0 87,1 0 1,2-1-90,2-3 1,-3-6 50,3-5 0,-3-2 34,-5 2 0,-2 2 20,-5-2 1,-2-2-36,-2 2 0,-2-5 162,-6 1 0,-4-3-134,-3 0 1,-10-5-118,-5 0 0,-5-3 91,-7 3 0,-6 0-228,-6 5 1,-5 1-37,-10 6 1,1 1-323,-8 10 1,2 6 240,-6 5 0,8 5 119,3 3 1,12 6-211,4 6 1,9 5 122,2-2 0,6 2-782,10-2 1,3 2 16,8-5 1067,2-1 0,7-3 0,2 0 0,3 0 0</inkml:trace>
  <inkml:trace contextRef="#ctx0" brushRef="#br0" timeOffset="92">13979 12963 8050,'5'-7'158,"-4"2"1,6 1 87,-3 1 0,-3 0-63,3 7 0,-3 7 265,-1 8 1,1 4 252,3 4 0,-3 3-237,3 8 1,1-2-2,-1 2 1,5 1-364,-1-1 1,-2 4 73,1-4 0,0-1-184,0-6 1,2 0 79,-5-4 0,1-2-194,-1-6 0,-3 2 9,3-6 1,-3-4-106,-1-3 1,0-4-668,0 3-902,0-4-707,0 2 1829,0-5 1,-3-1 666,-1-3 0,-5-8 0,3-5 0</inkml:trace>
  <inkml:trace contextRef="#ctx0" brushRef="#br0" timeOffset="93">14002 13134 8050,'5'-11'508,"1"-6"-335,6 4 1,-1 1 248,1 4 0,-5 6-48,1-2 1,1 4 99,6 4 0,-1 6-97,5 5 0,0 5-1,4-1 1,1 4-107,3 4 1,1-2-245,2 6 1,6-6 31,-6 2 1,4-3-162,-7-1 1,2-1 89,-6 1 0,2-4-216,-6 0 0,-2-5-15,-2 2 0,-2-1 95,-2-4 0,-3 3-498,-1-6 1,-4-2-127,1 2-1411,-3-6 2184,-1 3 0,0 0 0,0 2 0</inkml:trace>
  <inkml:trace contextRef="#ctx0" brushRef="#br0" timeOffset="94">14482 13031 8041,'0'-21'-528,"0"2"352,0 7 1280,0 2-213,0 9 222,0-4-536,5 5 1,-4 10-149,3 5 1,1 7-131,-1 4 0,3 0-252,-3 4 1,5 4 58,-1 4 1,-2 1-38,2-5 0,-2-1-37,2-3 0,-2 3-321,-2-2 0,-3-3-347,3-2 1,-3-2 321,-1-1 1,0-5-482,0-3 0,0-2-170,0-2 965,0 1 0,0-1 0,0 1 0</inkml:trace>
  <inkml:trace contextRef="#ctx0" brushRef="#br0" timeOffset="95">15190 12997 8002,'6'-11'159,"-1"-1"399,-5 1-376,0-1 0,0 5 103,0-1 0,-1 4 298,-3-3 1,-2 4-165,-6-1 1,-4-1-191,-3 1 0,-3 2 26,-1 6 1,-5 3-215,-2 8 0,-3-1 75,-1 5 0,-1 4-68,1 4 0,0 5-57,0-2 1,5 7-147,2 1 0,7 4 104,1-4 1,6 1 65,1-1 1,6-3-160,6-1 1,3 0 52,4-3 0,3-7-74,13-1 0,-1-4 93,8 0 1,1-4 22,3-8 1,-2 2 28,2-5 0,-2 0 126,6-4 1,-7-1-91,0-3 0,-6-1-33,2-3 0,-4-2 87,-4 2 0,-3-2-56,-4-1 0,-2-1 29,-2 1 0,-3 0-36,-5-1 0,0-3 2,0 0 0,-5 0-58,-3 3 0,-4 2-125,-3 2 0,1-1-405,-5 6 1,4-1 228,-4 4 0,5 0-114,-1 0 1,2 1-175,2 3 638,4-3 0,-3 9 0,4-3 0</inkml:trace>
  <inkml:trace contextRef="#ctx0" brushRef="#br0" timeOffset="96">15487 12894 8042,'0'-18'0,"0"2"-12,0 4 0,1 5 20,3-1 1,-2 1 852,6-5 0,0 5-290,3-1 0,0 0-121,1-3 0,4 0-159,3-1 0,2 1-193,-2-1 0,2 6 103,-2 2 0,3 3-117,1 1 0,0 0-52,-1 0 1,0 1-143,-3 3 0,1 1-460,-4 3 1,3 6 280,-4-3 1,-4 8-395,-3 0 1,-6 4 274,2 4 0,-4-2-465,-4 5 1,-6 0 872,-5 0 0,-10 3 0,0-4 0</inkml:trace>
  <inkml:trace contextRef="#ctx0" brushRef="#br0" timeOffset="97">15681 13454 8120,'0'7'317,"0"1"184,5 0 1,-3 2 407,6-3-329,-5 4 1,3-6 491,-2 2 0,-3 0 138,3-4-174,2-1 1,-3 4 152,4-2-805,-4-3-844,2 4-1141,-5-5 1019,0 0 1,-5-5 0,-1-1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51.43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13037 13901 8208,'-7'-8'490,"-1"0"1,4 5-265,-3-5 0,4 4-48,-1-3 0,-1-1 872,1-3-633,0-1 0,4 1 46,0-1 1,2 2-146,2 3 0,-3-4 288,3 4 160,-3 2-514,-1 0 0,-1 1 26,-3 0 0,-8 1-178,-7 7 1,-5 3 97,-6 4 1,-2 2-258,-10 2 0,3 4-75,-7 8 1,11-2-137,-7 6 1,11-1 226,-3 4 1,9 4 102,2 0 1,1 4-384,7-4 0,5 4 120,6-4 0,3 0-178,1-3 1,10-6 105,5-3 1,12-3 148,7-4 0,2-6 67,5-5 0,-2-6 197,2 2 1,0-7 112,1 0 1,-4-6-109,-8 1 0,2-2-14,-5-1 1,-6-1 137,-5 1 1,-4 3-125,0 0 0,-2 1-26,-3-5 0,-1 1 100,-6 0 32,5-1-13,-4 1-210,4-1 1,-6 6-82,-3 2 0,1 3-282,-4 1 1,4 5 171,-1 3 1,-1 2-46,2 1 0,-1 1 93,4-1 0,0 0 130,0 1 1,5-1-46,2 1 0,4-1 151,0 1 0,2-1-28,2 0 0,-1-3 259,5 0 1,0-6-43,4 2 0,1-3-108,3-1 1,2 0-309,5 0 1,-1-1 95,-3-3 1,2 2-137,-5-6 0,3 0 108,-3-3 0,-4-4 33,-4-1 0,-5 0 43,1 1 0,-4-3 0,-3-5 0,-3 0 143,-5 0 1,-2-1-99,-6-2 1,-6 5-197,-13-1 0,-4 10 42,-11 1 1,-4 8-236,-7 3 0,1 7-220,2 8 1,8 4-202,0 7 1,12-1-307,7 1 1,7 0 71,8 0 1,4 2 962,8 3 0,4 0 0,4-1 0,0 3 0,-3 3 0</inkml:trace>
  <inkml:trace contextRef="#ctx0" brushRef="#br0" timeOffset="1">13734 14118 8032,'5'-28'-216,"-3"5"-54,6 0 1,-2 4 1483,2 4-718,2 2 0,-7 0 152,4 6 1,-4 3 850,1-4-157,-3 6-785,-1-3 1,-4 10-54,0 2 1,1 9-144,3 3 0,-4 7-131,0 5 0,0 2-207,4 1 1,0 0-276,0 1 0,0 1 77,0-1 0,0 0-189,0-8 0,0-4-32,0-4 0,1-9 171,3 1 0,-3-6 288,3 3-230,3-5 486,-6 2 0,4-10-153,-5-3 1,-1-2 27,-3-2 0,3 0-121,-3-4 1,-1 2-46,1-5 0,-4 0 62,4-3 0,-3-1-187,3 0 1,0 4 99,4 0 0,-4 5 10,1-1 0,-1 6 299,4 1-297,0 6 0,2-3-156,6 5 1,1 5 139,10 2 1,1 7-85,7 1 1,-2 2-64,6-2 1,-2 3-43,1 5 1,3-4-199,-2 0 1,-2-6 110,1-2 1,-4-1 199,0-6 0,-5 3 129,-2-3 1,-5-1 356,1-7 1,-2 1 11,-2-4 0,-1-5 298,-2-3 1,1-5-195,-5 1 0,-1-4-136,-3-4 1,0-2-17,0-5 1,0-2-144,0-2 0,0 3-484,0-3 1,0 3-138,0 5 1,0 3-495,0 8 0,-1 3-753,-3 4-1410,3 6 496,-4 1 2552,20 20 0,-6-6 0,13 13 0</inkml:trace>
  <inkml:trace contextRef="#ctx0" brushRef="#br0" timeOffset="2">14647 14003 8092,'-11'-11'0,"0"0"0,0 3 511,4 0 843,2 6-817,0-3 1,3 6 62,-1 3 0,1 2-221,2 6 1,5 4-56,3 3 0,1 7-100,-1 0 1,2 6 11,-3-2 0,0 0-237,0 0 0,-4-5 0,1 2 1,-3-7-34,-1-1 1,0-5-314,0 2 0,-1-4-468,-3 0 1,3-5-787,-3 1-819,-3-6 2420,1 4 0,-10-1 0,-2 1 0</inkml:trace>
  <inkml:trace contextRef="#ctx0" brushRef="#br0" timeOffset="3">14419 13981 8092,'-11'-17'1174,"4"4"-704,2-3 0,10 6 46,3 2 1,0-2-40,3 2 0,-1 3 171,9 2 1,5-3-178,7 3 0,2-2-301,1 1 0,5 1 66,3-4 0,3 3-98,0-4 0,0 2-27,-3-2 0,1-1-131,-5 6 1,-5-1 102,-7 4 1,-7 0-194,-3 0 0,-4 1 130,0 3 1,-6 7 25,-2 8 1,-3 4 219,-1 4 0,-5 2-109,-2 5 0,0 4-216,0 0 1,3 6-130,-4-3 0,6-1-254,-2-2 1,3-4 198,1-3 1,0-4-67,0-4 1,3-5 119,1-3 2,5-7-45,-8 2-66,9-9-70,-8-1 1,3-6-149,-5-5 1,-4-1-241,0 1 0,-5-1 129,2 1 1,-3-6-65,-2-2 1,5-2 267,-1-2 1,2-1 156,-2-3 1,3 2 211,5-6 0,0 1 54,0-4 0,1 3 160,3 1 1,4 0 198,7 0 1,1-2 470,3 6 1,3-1-176,-3 4 0,6 0 442,2 0 0,5 6-464,-2 1 1,7 4-29,1 0 0,-4 6-429,-3 2 1,-6 9 16,2 7 1,-4 4-108,-4 7 0,-4 1-58,-8 3 0,-1 2-125,-6 5 0,-11 1-19,-4-1 1,-10-2-346,-6 2 0,-5-6-251,-3 6 1,1-6 403,4 2 0,5-8 25,2 1 0,4-7 131,4 3 1,4-5-56,8 1 0,1-2 78,6-1 1,6-6 13,1-2 0,8-3 29,4-1 0,8 0 294,4 0 1,2-1-204,1-3 1,-1-2-100,-3-6 0,-2 5 164,-5-1 0,-1 4-85,-3-3 0,1 0 30,-5 0 0,-3 0-54,-5 3 1,0 2-6,0-6 1,3 4 48,-2-3 1,-2 3 99,2-4 0,-1 1 141,5-5 0,-1-3-79,1 0 1,3-4 110,0 4 0,0-7-49,-3-1 0,-1 0 68,1-3 1,-2-2 35,-3 1 0,2-3-8,-5 3 0,4 2 244,-4 6-288,4-3 1,-6 9 180,2-2 1,-2 8-64,2 3 1,-2 2-569,6 2 1,-4 9 208,3 3 1,1 11-326,3-1 1,5 9 106,-1-1 0,0 3-79,-3 2 0,-1-1 65,0 0 0,2-1-107,2-2 0,-2-3-24,2-6 1,-2 1 89,-2 0 0,1-1-121,-1-3 0,1 1 32,-1-5 1,0 0-638,1-3 1,-2-1 57,-2 1 0,1-5-928,-6 1 1829,1-6 0,-9 9 0,-1-5 0</inkml:trace>
  <inkml:trace contextRef="#ctx0" brushRef="#br0" timeOffset="4">15538 14198 8095,'-23'-18'2104,"11"1"-1466,4 6 0,7 5-232,5 2 1,2-1-114,5 1 1,2-1 531,2 1 0,3 3-437,5-3 0,9 3-332,2 1 0,2 3-280,2 1 0,-4 4-491,12-4 0,-8 3-1181,0-3 0,-3 4 1896,-1-4 0,-4 4 0,-2-1 0</inkml:trace>
  <inkml:trace contextRef="#ctx0" brushRef="#br0" timeOffset="5">16201 13878 8139,'0'-22'0,"0"3"0,0 3 521,0 4 0,0 1 429,0-1-256,0 1 1,0 3 310,0 1-535,5 4 1,0 5-119,2 9 0,-1 7-40,-6 8 0,0 4 96,0 4 0,0 1-122,0 3 1,0-1-252,0 5 1,0-5 111,0 1 1,0-4-633,0-3 1,0 0-190,0-4 0,0-4-484,0-4 0,3-5 267,1 1 0,0-2-1778,-4-2 2669,0-4 0,-5 3 0,-1-4 0</inkml:trace>
  <inkml:trace contextRef="#ctx0" brushRef="#br0" timeOffset="6">16132 13866 8139,'0'-29'0,"0"6"0,0 8 0,5 2 0,3 2 0,3 0 0,5-1 0,-1 2 0,8 2 0,-2 3 0,10 5 0,3 3 824,4 5 0,8 5 1135,-4 14 1,3-1-1376,-7 4 0,-3 0-533,-5 5 0,-6-1-291,-1 0 1,-3 0 9,-8 1 1,-3-2-236,-9-3 0,-3 2 225,-5-5 0,-4 3-35,-11-3 1,-5-1 300,-2-3 0,-9-4-77,-2 0 0,0-5 84,-1 1 0,7-6-49,0-1 0,7-6-361,9 2-444,3-2 13,9-2 0,4-2 296,6-2 512,9 3 0,6-9 0,5 4 0</inkml:trace>
  <inkml:trace contextRef="#ctx0" brushRef="#br0" timeOffset="7">16852 13855 8118,'-23'-39'1280,"6"9"-961,6 4 1,5 3 1705,6 8-512,0 0-821,5 8 0,-4 3-268,3 8 1,1 9-52,-1 10 1,1 10-343,-1 9 1,-2 6 132,6 1 1,-6 3-531,2-6 1,-3 2 309,-1-6 0,4 0-841,0-4 1,0-1 8,-4-10 1,4-5-332,-1-3 1,1-3 306,-4 3 912,5-5 0,2 2 0,4-4 0</inkml:trace>
  <inkml:trace contextRef="#ctx0" brushRef="#br0" timeOffset="8">17297 13832 8118,'0'-14'382,"0"3"1,0 2 281,0-3 0,-1 1-213,-3 0 0,-2 3 74,-6 0 0,0 6-158,-4-2 0,2 3-6,-5 1 1,4 1-95,-4 3 0,0 3-71,-4 9 1,2 3-29,2 7 1,-3 0-112,3 4 0,1 1-156,-1 3 1,7 0 73,0 0 1,2-3-433,6-1 0,0-3 212,4 3 1,3-4-2,5 1 1,2-5 7,12-3 1,0-2 60,9-6 1,4-1 156,7-2 0,2-4 113,2-8 1,2-1-186,-2-3 1,2-6 90,-6 3 1,-4-4 101,-4 0 0,1-3-83,-5-5 1,-2 0 125,-1 0 1,-5-3-55,-2-1 0,0-3-48,-5 3 0,0-4 41,-3 5 0,-2 0 381,-3 7 391,4-2-490,-10 8-259,4 2 1,-6 7 45,-3 8 1,1 6 51,-4 5 1,4 9-130,-1-1 0,-1 7-14,2 1 0,-1 4-43,4 0 0,1 2-192,3-7 0,-2-2-305,6-1 0,0-5 228,3-3 0,0-2-505,1-6 1,-1 1 324,1-1 1,-5-4-2580,1-4 3010,-6 4 0,3-6 0,-5 4 0</inkml:trace>
  <inkml:trace contextRef="#ctx0" brushRef="#br0" timeOffset="9">17468 13809 8096,'-6'-17'747,"2"1"1,8 9-412,4 3 1,7 3 728,4 1 0,3-4-312,0 0 1,11 0-91,5 4 0,3 1-366,5 3 0,-3-2-378,6 1 0,-5-1 289,-3-2 0,-8 0-145,2 0 0,-9 0 42,1 0 0,-7 0 117,-1 0 1,-9 0-175,2 0-57,-8 0 0,1 5 260,-5 2 1,0 9-12,0 3 0,-2 3-117,-1 5 1,1-2-185,-1 6 1,-2-1 61,1 5 1,0-1-811,4 0 0,0-3 431,0-1 1,0-3-385,0 3 0,1-6 278,3-1 0,-3-1-1017,3-7 1,1 4 1500,-1-4 0,0 0 0,-4-3 0</inkml:trace>
  <inkml:trace contextRef="#ctx0" brushRef="#br0" timeOffset="10">18519 13935 8206,'-23'-34'902,"7"2"220,4 5 0,5 6-385,3 9-428,3 1 62,-4-1 491,5 6-524,-5 1 1,2 10-121,-5 3 0,1 12-11,-5 7 0,1 6-120,0 5 1,-1-1 137,1 4 0,4-4-227,4 1 1,1-2-127,2-2 0,0-5-59,0-2 0,5-4 103,3-4 0,6-3 35,1-4 1,4-6 9,-4-2 0,6-3 39,-2-1 0,6-5 75,2-3 0,-1-2-76,-3-1 1,0-4 321,0-1 0,-1-4-22,-3 1 1,1-8-149,-5-3 0,0-3-221,-3-1 1,-2-6-280,-2-1 0,-5 1-57,-6 2 1,-6 4 206,-10 3 0,-6 9-808,-9 6 1,0 9 403,0 3 0,1 5-179,2 7 1,5 2 148,7 13 1,3-2 632,9 10 0,7-6 0,6 3 0</inkml:trace>
  <inkml:trace contextRef="#ctx0" brushRef="#br0" timeOffset="11">18999 13901 8227,'-23'-41'0,"7"7"0,4 7 0,4 8 1545,5 4 1,1 2 526,-1 2-515,1 4-1221,2-3 1,0 14-282,0 0 0,0 11 94,0 8 1,2 6 25,1 9 1,2-1-224,3 5 1,1-5 80,-5 1 1,5 0-177,-2-4 1,-2 2-58,-1-10 0,1 0-48,-1-7 0,0-3 96,-4-4 236,0-6 164,0-1 1,-1-5-99,-3 0 1,1-5 63,-4-3 0,0-7-71,0-4 0,2-2 35,5-2 0,-4-1 25,0-3 1,0-1 6,4-2 1,0-9-216,0 1 0,1 2-201,3 1 1,-2 2 88,1 7 1,0 5-240,1 10 182,-3 0 0,5 12 104,-2 3 0,2 5 103,6 13 0,1 4-65,2 8 1,0 0 3,8 1 1,-3-2-89,7-3 1,-3 2-149,-1-6 1,2 0 126,-2-7 0,5-3-181,-9-4 0,5-6 691,-5-2 0,-2-4-187,-2-4 1,-3-2 913,0-6 0,-1-4-261,1-3 0,-5-4 79,1-4 1,-4-2-446,3-5 0,-4-6-128,1-1 0,1-4-517,-1-1 1,-1 1 210,-3-1 0,0 9-762,0 3 0,0 11 435,0 0 0,0 12-3236,0 0 373,-5 7 1523,4-1 0,1 14 854,8 2 0,2 7-535,1-3 1309,1 5 0,-1-2 0,1 5 0</inkml:trace>
  <inkml:trace contextRef="#ctx0" brushRef="#br0" timeOffset="12">19798 13501 8205,'-11'-36'0,"3"5"0,1 12 0,4 2 1234,-1 6 1,-1-1-188,1 1 1,-1 5 1020,2 2-1718,1 2 1,-3 13-145,5 4 0,0 10 47,0 6 1,1 7-7,3 4 0,1 2-341,3 2 0,2 1 117,-2 2 1,4 2-1433,0 2 1,1-2-62,-10-5 0,1-3 1470,-4-5 0,0 0 0,0-9 0</inkml:trace>
  <inkml:trace contextRef="#ctx0" brushRef="#br0" timeOffset="13">19855 14472 19889,'0'-7'-1337,"2"2"-1709,1 5 3046,-1 0 0,13-5 0,-2-1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18:46:18.08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5768 4683 7584,'0'-7'-259,"0"2"563,0 5-129,0-5 1,0 4-130,0-4 152,0 5-27,0-5-219,0 3 193,0-3 18,-6 0-282,5 4 186,-4-4 0,4 1 41,-3 0-125,3 0 9,-9 4 8,3 0-5,-4 0 1,3-3 60,1-1-96,4 0 82,-7 4-96,4 0 70,-6 0 0,1 0 6,-1 0 0,5 0 1,-1 0 1,0 0-11,-3 0 1,0 0 8,-1 0 1,1 4-24,-1 0 0,0-1 21,-4-3 0,4 2 21,-3 2 1,2-3-14,1 3 1,1-3 2,0-1 1,-1 0 8,1 0 1,-1 0 52,1 0-39,-1 5 0,1-4-22,0 3 0,-1-1 3,1 0 0,-1-1 0,1 1 1,0 3-49,-1-3 1,-3 5 10,0-4 1,-2 3-6,2-3 0,1 5-3,-5-1 1,4-2 27,-4 2 0,1-1 48,-1 5 1,-1-5-53,4 1 0,-3-4 17,4 3 0,-1-3-15,0 4 0,4-4 18,-4 3 0,4-1 12,0 2 0,0 2 4,-4-2 1,4-2-25,-3 2 0,2-1 6,1 5 1,1-1 27,0 1 1,-2-1-32,-2 1 1,4-5 8,-4 1 0,6-1-1,-2 5 0,0-1 6,3 1 1,-2-1 9,-2 0 1,1 1-4,0-1 0,-1 1 37,1-1 0,-5 1-38,1-1 1,0 0 39,4 1 1,-1 3-40,1 0 1,-1 1 1,1-5 1,-1 0 4,1 1 0,0-1-59,-1 1 0,1-1 10,-1 0 1,5 5-19,-1-1 0,1 0-17,-5-3 0,1 4 54,-1 3 0,1-1-17,-1 1 1,1-4 3,0 4 0,-1-1-3,1 1 0,-1 3 4,1-3 0,1-2-3,2 2 0,-2-1 12,2 1 0,2-1-10,-2-3 0,5-2-5,-5 2 1,4-2-1,-3-2 1,4 1 52,-1-1 1,-1 0-47,1 1 1,-1 1 51,1 2 1,2-2-43,-6 2 0,4-1 6,-3 1-8,-1 3 0,1 1 15,-1 0 0,0-1 0,-3 1 1,3 2-68,1-2 53,4-2 0,-6 3-101,6-5 91,-6 6 0,7-8 12,-1 6-103,1-5 85,2 3 1,0-6 7,0 1-98,0 4 85,0-3 0,0 3-14,0-4 41,-5-1 1,4 1-7,-3-1 1,2 4 27,-2 1-49,3-1 58,-5 1-52,6-3 0,0 5 11,0-3-8,-5-2 0,4 3 1,-4-1 15,5 1-66,0 4 50,-5-7 1,4 7 14,-3-5 2,3 5-23,-4-2 1,3 1 5,-2 0-7,3 0 0,-3 3-22,1-3 24,-1 3 0,4-8-7,0 5 1,0-5-4,0 1 1,0 1 15,0-1 69,5 1-74,-4 0 0,5-3 23,-2 2 1,-2-2 1,1-2 0,2 4-65,-1 1 43,5-1 0,-6-4-3,4 1 1,-3-1 0,4 1 16,-6 4-93,8-3 75,-8 3 1,7-1 7,-6 1-70,1-1 54,1-4 0,-2 5-15,4-1 14,-4 0 0,6 0-2,-5 0 1,3 1 2,-3-5 0,4 2 4,-5 2 0,5-2-4,-4 2 1,3 1 132,-3 0-129,5-1 1,-6-4 27,4 1 1,-3-1 7,4 1 0,-4-1 6,3 0-46,-4 1 1,6-1 29,-6 1-85,6-1 68,-7 1 1,6-1-64,-4 0 59,5 1 0,-6-2 4,4-2-31,-4 2 17,7-4 1,-8 6-6,6-1-11,-5 0 14,7 1 1,-9-1 40,3 1-37,2-1 0,-3 0 22,4 1 0,-3-1 5,4 1 0,-4-5-42,3 1 20,1 0 1,-1-1 11,1 1-47,0-1 35,3 0 1,1 2 6,-1-6-26,0 6 24,1-7-8,-1 8-63,1-4 56,-1 0 1,0 3-172,1-5 162,-1 5-130,1-3 129,-1 6 0,-1-1-27,-2 1 86,2-1-61,-4-5 1,2 5 6,0-4 0,-5 3-2,5 2 1,-4-1 238,3 1-234,-4-1 71,7 0 1,-5 1-53,3-1 1,2-3 45,-2-1 1,-2 0-31,2 0 0,-5 2-4,5-5-7,0 5 1,-1-4 19,1 3-42,-1 2 19,0-4 0,3 4 21,-2-2-24,-3 2 1,5-4 18,-3 6 34,-2-1-43,6-4-2,-10 3 3,9-4-6,-4 6 1,5-5 17,-4 1-20,3-1 2,-3 0 1,4 2 19,0-6-28,1 6 8,-1-7 0,1 6-35,-1-4 32,1 5 1,-1-6-14,0 4 0,1-3-7,-1 4 0,1-4-17,-1 3 0,-1-3 30,-2 4 0,2-2-39,-2 2 33,2 2 0,1-4 21,1 5 0,-1-3-19,0 0-1,-4-6 50,3 8-48,-4-8 1,6 7 61,-1-6-57,1 6 0,-1-6 30,0 4 0,1-3-8,-1 4-16,1-6 48,-1 8-48,1-8 1,-1 7 17,0-6-94,1 6 74,-6-7 1,4 4-49,-2-2 49,2 2-4,1 0 1,1 1 0,-1-3-7,1 2 1,-1 0 17,1-2-16,-1 2 1,0-3 4,1 5-24,-1-6 18,1 8 0,3-8 6,0 1-21,0 4 16,2-6 0,-4 4 10,2-5-9,-3 5-2,5-4 1,-4 6-28,2-3 28,-2-3-19,-2 4 1,0-1 0,1-1 0,-1 5 15,1-4-59,-1 5 52,1-8 1,-1 8-8,0-5 4,1 5 0,-1-8 1,1 8 19,-1-5-19,6 4 0,-5-6 0,5 4 27,-6-2-26,1-3 6,-1 4 0,2-1 2,2 0 0,-2 1 3,2-1 1,-4-2-2,-3 6 1,6-6-2,-3 2-6,3 3 3,-2-6 0,3 4-4,0-5 4,5 5 0,-3-4 0,2 3-16,3-3 15,-5-1 0,6 0-2,-5 0 2,3 5 0,-7-3-1,5 1 0,-5-1 0,2-2 0,-2 4-17,1-1 0,-2 2-2,2-1 1,-3-2-23,0 1 1,-1 0 31,1 1 0,0-3 1,4 3-1,-4-3-5,10-1 103,-9 0-97,8 5 1,-4-4-7,2 3 95,2-3-83,-3-1 1,1 0 14,0 0 1,-4 2 7,4 2 1,-5-3 10,2 3 0,0-3-16,-1-1 1,2 0-42,-2 0 37,-2 0 2,3 0-52,-4 0 45,4 0 0,-3 0 3,2 0-140,-2 0 132,-2 0 0,4 0-32,1 0 0,0 0-5,-1 0 0,-2 0-9,2 0 1,2 0 19,-2 0 0,1 0 38,0 0-39,-4 0 7,10 0 85,-9 0-81,3 0 0,-1-4-11,1 0 114,-1 0-93,1 4 1,-3 0-3,2 0 44,-2-5-37,-2 4 0,2-4 4,2 5 0,-2-1-1,2-3 1,-1 3 71,1-3 1,-2 1-3,2 0 1,2 1 10,-2-2 1,0 2-42,-3-2 1,3 3 11,0-3 0,0-1 5,-3 1-97,-1-5 67,6 8 1,-5-8-35,4 5 55,-4-5-25,0 8 0,3-5-64,0 2 0,0 1 70,-3-4-77,-1 4 54,1-7 1,-1 8 6,0-6 4,6 0-11,-4 2 0,3-3-6,-4 5 0,-1-5 1,0 2 1,1-2 11,-1 1-3,6-2-5,-5 9 1,5-9-11,-6 2 0,1-1 12,-1 2 0,1-3-44,-1 2 38,0 3 4,-4-5 1,3 5 0,-2-3 0,2-2 20,1 2 0,1-2 4,-1-1 0,-2 3-27,2 0 1,-2 1 6,6-5 1,-3 1-22,-5 0 25,4 4-21,-5-3 0,5 5 2,1-3 0,-5-1-3,1 6 0,-4-5-4,3 4 1,-3-3 1,4 3-6,-6-5 11,9 8 0,-9-6 0,6 4 1,-5-3 0,5-1 1,0-3 0,3 2 0,-3 2 0,-1-2 12,1 1-12,3-5 1,1 1 1,-1-1-4,-4 6 3,3-4 1,-4 3 50,5-4-50,-4 0 0,2 3 127,-5 0-119,4 1 0,-5-3 4,5 2 0,-2-2 11,2 2-38,2-2 26,-4 4 1,5-4 17,1 2-91,-1-2 71,1-7 0,-1 5 2,1-4-64,-1 4 50,0 0 1,1 1-26,-1-1 26,-4 1 0,3 0-2,-3-1-3,-2 1 5,0 4 0,1-3 64,-5 4-63,4-6 1,-5 1 15,0 0 1,1 3 3,3 0 0,-3 1-7,3-5 1,2 1-6,-4 0 1,7-1-31,-6 1 30,6-1 0,-2-4 1,3 3-19,-3-2 17,4-3 1,-5 5 174,5-3-175,-4 4 1,2 0 5,-6-3 118,6 2-112,-8-4 0,8 6-26,-5 0 28,5-1 2,-8-4 1,8 3-83,-5-2 90,5-3-7,-3 5-204,6-8 193,-1 8 0,0-7 5,1 4-71,-1 1 50,-4-1 1,3 2-7,-3-5 156,-1 5-148,4-3 1,-9 5 184,3-4-171,2 4-4,-5-5 1,4 6 298,-5-1-262,0 1-18,6-1-55,-5-4 61,4 3 0,-4-4 52,3 1-230,-3 4 79,4-5 1,-1 4 112,0-2-304,0 2 260,1-3 0,-4 1-33,3 0 0,1-1 10,-1 5 1,0-4 43,-4-1 1,0 1-59,0 4 282,0-1-251,0 1 0,0-4 2,0-1 115,0 1-101,0-1 1,0 3-8,0-2 0,0-2 1,0 2 1,0-4-11,0 4 0,1-4-8,3 4 0,-3-6 0,3 2 0,-3 3 8,-1 1 1,0-2-36,0 2 28,0-5 10,0 7 26,0-9-27,-5 10 0,4-6 1,-3 3 64,3 2-62,-5-4 0,5 2 5,-3 0 26,3-5-27,-4 7 0,4-5-30,-3 3 33,3 2-2,-4-8 18,3 8-19,-3-4 0,5 2 4,0 0 0,0-4-2,0 4 0,0-4 0,0 3 153,-5 1-151,4-1 0,-4 3 8,5-2 19,-5 2-22,4-3 1,-8 3-5,5-2 1,-4 1 10,4-1 1,-4 2 1,0-2 2,3-3-30,-5 5 1,7-7-3,-4 5 1,3-2 11,-4 2-61,6 2 58,-9-8 1,6 7 3,-2-5-72,-3 5 66,8-8 1,-8 9 92,3-2-90,1 3-5,-4-5 56,4 4-51,-5-3 0,3 1 9,0-1 0,2 1 3,-2 4 0,-1-2 12,6-2-17,-6 2 2,2-3 0,0 4 22,-1 1-206,6-1 177,-8 1 1,7 0-199,-5-1 191,1 1-9,0-1 1,-3 1-2,3-1 1,-2 1 2,1 0 0,-2-1 4,2 1 1,-2 1-27,-1 2-49,4-2 66,-3 3 0,4-4-186,-5 0 178,4-1-5,-3 1-106,4-1 106,-6 1-3,1 0 1,-1-1-27,1 1 1,0-1 32,-1 1 0,1 3 7,-1 1 1,0-1-23,-4-3 0,2 0 4,-5 4 0,4-3-15,-4 2 1,5-2-8,-1-2 0,-2 2 82,2 3 0,0-3-71,4 2 21,-6-2-1,4-2 0,-4 1 10,1 0 1,4-1 0,-3 1 1,-2 1 11,2 2 1,-2-2 10,2 2 0,1-2-32,-5-1 55,5-1-46,-7 1 1,7-1 52,-5 1-46,5 0 1,-8-1 1,9 1 11,-2-1 1,-1 1-8,0-1 1,0 5-1,1-1 1,1 1-3,-5-5-108,5 6 104,-8-4 1,4 5-4,-4-3 3,-1-2-3,5 9 0,-4-8 12,3 5 0,-2-4-15,-2 4 1,4-4 34,0 0-33,0 3 1,-4-5-12,0 3 15,5 1 1,-3-4-5,2 2-188,-8-2 93,3 4 0,-5-4 78,2 2-250,3 3 239,-9-5 1,5 8-106,-2-1 69,-3 1-287,9 2 247,-9 0 39,8 0-13,-8 0 23,4 0 20,-5 0-7,0 0 0,-4 0-67,0 0 321,0 0-240,8 0 0,-3 0-32,3 0-70,2 0 98,0 0 0,5 0-2,0 0 9,1 0 0,1-3-29,-2-1 80,3 0-58,-8 4-3,0 0-418,-1 0 431,-10-5 0,2 4-52,-5-3 172,0 3-115,2 1 0,-2 0-3,7 0 7,-1 0 6,6 0 0,-1 0-132,-4 0 121,9 0-7,-12 0 0,9 0-13,-6 0 1,0 3-10,-3 1-232,7 0 267,-7 1 1,14-2-100,-3 4-866,-2 1 127,5 3 858,-4 6 0,5 1 0,0 4 0,1 1 0,-1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9.14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6019 4043 8039,'0'-11'-156,"0"-1"1,0 1 525,0-1 1,0 5 5,0-1 1,0 4 84,0-3-231,0-1 1,0-3 28,0-1 1,0 5 103,0-1-154,0 5 1,0-3 264,0 2-437,0 3 46,-5-4 1,-3 5-165,-7 0 1,1 1 50,-5 3 0,0-1 5,-4 4 0,4 1 66,0 3 1,1 1-152,-1-1 1,3 0-11,4 1 0,1-2 82,-1-2 1,5 2 3,-1-3 0,6 4 36,-2 0 0,3-3-7,1-1 1,0 1 9,0 3 0,1 1 139,3-1 0,6-3-59,5-1 0,5 0 9,-1 0 0,3 3-5,1-2 1,3-2 25,1 2 1,3-5-26,-3 0 1,4 4-16,-5 0 1,1 0-131,-4 0 0,0-3 123,-1 4 0,-3-1-124,0 5 0,-8-5 50,0 1 1,-3 0-92,-1 3 1,-2 0 70,-5 1 1,0-1-28,0 1 0,-9-1 216,-2 1 1,-12 0-107,0 3 1,-7 2 80,-1 2 1,-5 1-61,-2-5 1,-4 5 38,4-5 0,3 0-46,5-4 0,6 0-66,1-4 0,5 0 22,7-4-31,-1-1-626,6 3 0,2-10 265,8-3 0,4 2-851,7-2 0,4 0 37,8-3 1179,-3-6 0,9 0 0,-4-6 0</inkml:trace>
  <inkml:trace contextRef="#ctx0" brushRef="#br0" timeOffset="1">6567 4043 8022,'0'-11'0,"0"-1"0,0 1 897,0-1 84,0 6-92,0-4-632,0 9 229,0-5-250,0 6-49,0 6 1,0 0-166,0 5 1,-4 2 33,0 2 0,-4 3-146,0 5 0,-2 1 84,-2 3 1,2-2-104,3 5 1,-4 0-17,4 0 1,0 2 124,0-6 1,0 5-87,0-4 0,2-2 95,5-6 0,-4-3-321,0-4 160,0-1 64,4-4-1540,0-2 720,0-5 601,0-5 0,4-2-32,0-4 339,0-1 0,1-4 0,1-2 0</inkml:trace>
  <inkml:trace contextRef="#ctx0" brushRef="#br0" timeOffset="2">6510 4009 8022,'0'-12'568,"0"1"-35,0-1 200,0 6-79,0-4 176,0 9-506,5-4 0,0 6-29,3 3 0,2 6-64,-3 5 0,5 5 26,3-1 1,-1 4-223,5 4 1,-4 1 128,4 2 0,0 3-173,4-2 1,-4-3 48,0-2 0,-3-2-69,3-1 1,-6-1 10,3-3 1,-4 1-88,0-5 0,-1 2-38,1-2 1,-5-3 45,1-1 1,-6 0-1049,2-3 466,-2-3-235,-2 5 1,-2-9 377,-2 3 1,-3-2-948,-8-2 1483,2-6 0,-14 0 0,3-5 0</inkml:trace>
  <inkml:trace contextRef="#ctx0" brushRef="#br0" timeOffset="3">6419 4351 7949,'6'-5'965,"4"4"-519,-2-3 1,2-1 215,1 1 0,1 1-223,-1 3 0,4-4-2,1 0 0,8 0-157,-2 4 1,5-4-404,0 0 0,1-1-247,2 2 0,2 1-487,-5-1 0,-1 1 857,-3 2 0,0 0 0,0 0 0</inkml:trace>
  <inkml:trace contextRef="#ctx0" brushRef="#br0" timeOffset="4">7115 3997 7998,'-5'-6'769,"4"-4"1,-4 9-502,5-5 1,0 8-37,0 2 1,0 3 27,0 8 0,0-1-60,0 5 1,1 2-1,3 5 1,-3-2-225,3 3 0,1 1 72,-1-1 0,1-1-168,-1-3 1,-3 0 86,3 0 0,-3-5-106,-1-3 0,4-2-56,0-2 0,-1 0-183,-3 1-1147,0-6 687,0 4-587,0-8 1425,0 3 0,0-5 0</inkml:trace>
  <inkml:trace contextRef="#ctx0" brushRef="#br0" timeOffset="5">6978 4009 8022,'5'-12'460,"-4"1"1,10 1-96,-4 2 0,5-1-91,3 5 0,3 1 92,5 3 1,1-4-138,2 0 0,3 0-36,6 4 0,3 0 64,0 0 1,-3 4-246,0 0 0,-4 5 24,7-2 0,-7 3-137,-4 2 0,-3 3-16,-1 0 0,-2 6-134,-2-2 1,-4 2 90,-7 2 1,-3-3 68,-5 3 0,-1-2-31,-3 5 1,-4-2 50,-7-1 0,-4-4 143,-8 0 0,2 0 19,-5 4 1,-1-5 109,-3-3 1,3-2-74,1-2 1,3-3 125,-3-1 0,6-4-313,1 1 1,5-3 123,7-1-273,-1 0 0,6-1 90,2-3 1,5-1-835,7-3 0,1-2 57,10 3 895,0-4 0,4 0 0,0 0 0</inkml:trace>
  <inkml:trace contextRef="#ctx0" brushRef="#br0" timeOffset="6">7743 3986 7992,'-5'-12'857,"4"1"-476,-4 5 1,5-1 642,0 4-621,0 1 1,0-2-364,0 8 0,0 3 101,0 4 0,0 4 62,0 0 0,0 7-66,0 1 1,0 0-122,0 3 0,1 0-152,3 0 1,-3-1 112,3 1 0,-1-2-118,0-1 0,-1-5 54,1-3 1,3-2 22,-3-2 0,1 1-302,-4-1-353,5-5-236,-3 5 362,3-10-247,-5 4 1,0-10 839,0-3 0,-5-2 0,-2-1 0</inkml:trace>
  <inkml:trace contextRef="#ctx0" brushRef="#br0" timeOffset="7">7652 3963 7992,'1'-11'20,"3"-1"0,-1 5 231,4-1 1,-3 4 413,4-3 0,-5 4-188,5-1 1,3-1-156,5 1 0,4 1-117,-1 3 0,3 1 21,0 3 0,3-2-176,1 6 1,0-1 53,4 5 0,-1 0-247,2 4 0,-3-2-26,-6 5 1,0 0-73,-3 4 0,-2-1 50,-6 1 1,-1 0 32,-2 0 0,-3 0 272,-5 0 1,-3-1-95,-4 1 1,-2 0 108,-10 0 1,-2-4-73,-5 0 1,-3-1 202,-6 1 0,1-3 10,0-4 1,0-1 9,-1 1 1,5-6-411,-1-2 0,7-3 108,1-1 0,2 0-808,6 0 1,3 0 9,5 0-430,4 0 1250,-2-5 0,15-1 0,3-6 0</inkml:trace>
  <inkml:trace contextRef="#ctx0" brushRef="#br0" timeOffset="8">8371 3929 8163,'-1'-10'882,"-3"2"-54,3-2-58,-4 9-200,5-4-369,-5 5 0,2 5 68,-4 2 1,4 8-16,0 4 1,-3 4-25,3 4 1,-5 2 27,4 5 0,-1-3-221,1-1 1,3-3 130,-3 3 0,2-4-248,-2 0 1,3-1 75,-3-3 0,1 0-81,-1-3 0,3-2 20,-3-6 1,3 0-57,1 1-44,0-6 237,0 4 116,0-8-120,0 3 211,5-5 0,2 0-69,4 0 0,4-4 26,0 0 1,6-4-149,-2 5 1,2-5-32,2 4 1,4-3-169,-1 3 1,1-1 66,-4 1 0,0 3-70,0-3 1,-2 3 17,-2 1 0,-2-4-511,-6 0 1,1 0 247,-1 4 1,-3 0-2261,-1 0 45,-4 0 2574,2 0 0,-5 0 0</inkml:trace>
  <inkml:trace contextRef="#ctx0" brushRef="#br0" timeOffset="9">8748 3997 8058,'0'-17'574,"0"5"-257,0 2 755,0 9-608,0-4 1,2 6-273,1 3 1,-1 2 39,2 5 1,1 6-103,-2 2 0,1-1 7,-4 1 0,0 1-56,0 7 0,0-3-156,0 3 0,0-6 63,0 2 0,0-7-161,0 7 0,0-6 87,0 2 0,0-5-65,0 1 0,0-2 41,0-2 200,0 1 1,5-2-41,3-3 1,2 2 15,1-5 0,1 0 103,-1-4 0,5 0-70,-1 0 1,5 0-238,-1 0 1,3 0 139,1 0 0,-1-1-589,1-3 1,0 1 252,0-4 1,-2 3-597,-1-4 1,-3 4-4,-1-3 933,-9 4 0,8-12 0,-8 2 0</inkml:trace>
  <inkml:trace contextRef="#ctx0" brushRef="#br0" timeOffset="10">8771 4237 8058,'0'-7'0,"0"-1"0,1 5 395,3 0 0,3 0-16,4-1 1,0 3 56,1-3 0,4 2-137,3-2 1,-1 3-192,1-3 0,4 1-299,4-1 1,1 3 175,-2-3 0,-2-1-257,3 1 0,-3 1 216,-1 3 1,-4 0-861,0 0 1,-9-2 915,2-1 0,-3 1 0,2-3 0</inkml:trace>
  <inkml:trace contextRef="#ctx0" brushRef="#br0" timeOffset="11">8737 3952 8102,'6'-5'0,"1"3"300,-4-2 0,4-1-80,4 2 1,2-5 161,2 4 0,3-1-80,5 1 1,1 3-198,3-3 0,-2 3-45,5 1 0,0-4-239,0 0 0,3 1-569,-3 3 1,0 0 435,0 0 1,-5 0 311,2 0 0,2-6 0,0 0 0</inkml:trace>
  <inkml:trace contextRef="#ctx0" brushRef="#br0" timeOffset="12">9582 3883 8100,'-11'-5'-130,"-1"4"490,1-3 1,3 1-80,1 0 1,-5 1 254,-3-1 0,-5 1-76,1 2 1,1 2-362,-1 1 0,0 0 97,-4 4 0,1 1-58,3 4 1,3-1-194,4 0 0,1 1 90,0-1 1,4 1-115,3-1 1,3-3-35,1-1-33,0 6 1,7 3 32,4 3 1,2-2 10,6-6 1,1 5-1,7-1 0,-2 0-49,5-3 1,-3-1 27,4 0 1,-6 1 77,2-1 0,-3 1-79,-1-1 0,-6 0 61,-1 1 1,-4-1 96,0 1 0,-6-5-68,-2 1 1,-3 0 163,-1 3 1,-6-3-34,-6-1 0,-5 1 105,-10 3 0,-4 1 62,-7-1 0,-2 1-92,-6-1 1,2-3-114,2-1 0,1-3 31,3 4 1,8-6-904,-1 2 0,11 1 813,5-1 0,2 0 0,2-4 0</inkml:trace>
  <inkml:trace contextRef="#ctx0" brushRef="#br0" timeOffset="13">10690 3872 8068,'-1'-12'-714,"-3"1"1356,3 4 1,-6 2 291,3 5 93,3-5-708,-4 4 1,5-3-147,0 8 1,-1 2 112,-3 6 1,3 4-30,-3 3 0,1 4-57,0 4 0,1-2 63,-1 6 0,-3-1-235,3 4 1,-2-3 51,1-1 0,2-4-291,-1 0 1,-2-3 134,1-4 0,0-1-344,4-3 1,-1-6-607,-3 3 175,3-4 1,-4 0-600,5 0 383,0-6 115,0 3 952,0-15 0,-6 2 0,0-8 0</inkml:trace>
  <inkml:trace contextRef="#ctx0" brushRef="#br0" timeOffset="14">10667 3849 8068,'0'-23'0,"0"5"410,0 3 153,0 2 0,0 6-97,0-1 1,1 6 1,3-2 1,-1 8-19,4 3 1,0 8-132,0 4 0,3 4-15,-2 4 0,2 2-71,2 5 1,-1 4-235,0 0 1,5 2 76,-1-2 0,1-4-218,0 0 1,-2-3 126,5-4 0,-4-7-73,4 3 1,-4-7 41,4 3 0,-5-9 66,1 2 0,-2-3-304,-2 2 0,-3-3-57,0-1-1375,-6-4 765,3 2 457,-5-5 494,0 0 0,-10 0 0,-3 0 0</inkml:trace>
  <inkml:trace contextRef="#ctx0" brushRef="#br0" timeOffset="15">10610 4203 7981,'0'-8'0,"0"1"0,1 4 477,3-1 1,-1 3-54,4 1 0,1-1 2,3-3 0,6 3-89,2-3 0,4 3-214,3 1 0,2-2-64,3-1 1,5 1-193,-1-2 0,2-1-808,-3 2 1,0-5 273,0 4 667,1-5 0,-1 3 0,0-5 0</inkml:trace>
  <inkml:trace contextRef="#ctx0" brushRef="#br0" timeOffset="16">11261 3883 8228,'0'-11'406,"0"4"483,0-3 240,0 9-294,0-4-413,0 15 0,0 3-107,0 10 0,0 1-153,0 2 0,0 3-92,0 6 1,4 3-196,0 0 0,1-1-107,-2-7 1,0 2 56,5-6 1,-5 0 54,5-7 1,-5 1-85,0-5-583,4 1 234,-6-5-1297,9 1 1127,-9-6 0,4-2-446,-5-8 1169,-5 3 0,-1-15 0,-5 4 0</inkml:trace>
  <inkml:trace contextRef="#ctx0" brushRef="#br0" timeOffset="17">11204 3895 8124,'5'-17'0,"-3"4"566,6-2 1,-4 6-114,4 2 1,-1 3-30,5-4 0,-1 6-94,0-2 1,6 1 101,2-1 0,2 3-122,2-3 1,4 3-171,0 1 0,3 5-49,-3 3 0,1-2-223,-2 2 0,-5-4-223,1 3 0,-6 1 247,-1 3 1,-6 1-359,-2-1 0,-4 4 212,1 1 0,-12 3-23,-3-4 1,-12 5 9,0-1 0,-7 3 83,-1 1 0,-6 3 259,-1 1 0,1-2-124,7-6 1,3 2 203,8-6 1,8 1-55,7 0 0,3-4 261,1 3 0,6-2-137,6-1 0,4-5 167,7 1 0,5-6-20,2 2 0,5-3 88,3-1 0,-5 0-324,5 0 0,-5-1-189,5-3 1,-4 3-977,-4-3 0,-5 3 567,-6 1 0,-5 0 462,1 0 0,-3 0 0,0 0 0</inkml:trace>
  <inkml:trace contextRef="#ctx0" brushRef="#br0" timeOffset="18">11821 3940 8096,'6'-18'336,"-1"-3"850,-5 8-264,0 2-315,5 6-238,-4 5 0,4 1-94,-5 3 1,0 2-128,0 6 1,0 3 102,0 0 0,0 7-206,0 0 0,0 1 89,0 4 1,0 1-202,0-2 1,0 5-48,0-4 0,0-1 41,0-3 0,6-4 116,1 0 1,3-5 10,2 1 1,0-2 126,4-2 0,0 0-120,3-4 0,3-2-51,-3-5 0,2 0-97,2 0 0,-4 0-231,0 0 1,-1 0-777,1 0 1,-2-5 512,-6-2 0,-1 0-738,-2 0 1319,2-1 0,-9-3 0,4-1 0</inkml:trace>
  <inkml:trace contextRef="#ctx0" brushRef="#br0" timeOffset="19">11763 4112 7972,'8'-7'497,"0"3"1,1 3-104,6 1 0,-1 0-86,5 0 1,0 0 33,4 0 1,5-4-119,2 0 0,-1 1-233,2 3 1,-2-4 75,1 0 1,1 0-231,-8 4 1,1-4-684,-9 1 846,0-1 0,-3-1 0,-1-2 0</inkml:trace>
  <inkml:trace contextRef="#ctx0" brushRef="#br0" timeOffset="20">11798 3883 8129,'5'-11'243,"-3"-1"-243,6 1 0,1 1 828,6 2 1,3-2-280,5 2 0,1 2 86,2-2 0,4 2-207,4-2 1,-2-1-315,2 6 0,-2-2-531,6 1 0,-7 3 358,0-3 0,-6 4-2365,2 4 2424,-3 2 0,-1 5 0,0 1 0</inkml:trace>
  <inkml:trace contextRef="#ctx0" brushRef="#br0" timeOffset="21">13420 3895 8051,'0'-12'-279,"0"1"1,-2 3 1235,-2 0-517,3 1 0,-5 0 448,2 4-138,3-4-547,-4 6 0,1-3 29,0 8 0,-4 7-164,5 9 0,-2 1 64,1 2 1,1 5 41,-4 2 1,4 3-159,-1 2 1,3-1 43,1 0 0,0-1-167,0-2 0,1-4 67,3-4 0,-1-1-48,4-3 0,-3 0 47,4-8 1,-5 3-192,5-6 1,-4-2-872,3 2-766,-4-6 1869,2 4 0,0-12 0,2 0 0</inkml:trace>
  <inkml:trace contextRef="#ctx0" brushRef="#br0" timeOffset="22">13602 3837 8035,'0'-11'653,"0"5"1,0 6-273,0 7 0,0 5 210,0 3 0,0 3-146,0 5 0,0 4-269,0 4 0,2 3 54,1 4 0,-1-4-356,1 1 1,-1-2 37,-2-7 0,3 1-78,1-4 0,0-4-54,-4 0 160,5-5 1,-2 2-1332,4-4 591,-4-6-1117,2-1 936,-5-5 981,0 0 0,0-10 0,0-3 0</inkml:trace>
  <inkml:trace contextRef="#ctx0" brushRef="#br0" timeOffset="23">13579 3883 8035,'0'-11'1287,"0"-1"-981,5 6 1,2 1-48,4 5 0,1 5 195,-1 3 1,4 3-90,1 4 0,4 0-119,-1 8 0,4-5-141,3 9 0,-2-6-188,3 6 0,1 0-122,-1-5 0,-1 4 179,-3-7 0,0-3-172,0 0 1,-4-5 77,0-3 1,-5 2-262,1-3 18,-2-2-969,-2 0 665,-4-5 1,-4 0 666,-6 0 0,-4 0 0,-4 0 0</inkml:trace>
  <inkml:trace contextRef="#ctx0" brushRef="#br0" timeOffset="24">13968 3769 8051,'-5'-6'907,"3"-5"-176,-3 10-135,5-4 1,0 6-168,0 3 1,2 8-53,1 7 1,0 2-96,5 2 1,-6 5-237,2 2 1,2 3 36,2 2 1,-2 1-42,2-1 0,-1 0-334,5-8 1,-5-2 195,1-6 0,-4 2-486,3-6 0,-4 0-53,1-4-1424,2 1 2059,-5-1 0,10 1 0,-5-1 0</inkml:trace>
  <inkml:trace contextRef="#ctx0" brushRef="#br0" timeOffset="25">15258 3769 8084,'0'-8'154,"0"1"81,0-1 0,0 0 448,0 1-154,0 4-182,0-7 0,-5 8-113,-2-6 1,-4 5-9,0 0 0,-5 1-130,-4 2 0,3 0 93,-2 0 0,-2 5-115,-5 3 0,2-2 56,-3 2 1,4 0-138,4 3 0,-2 0 51,1 1 1,4-1-13,1 1 1,3-1 19,5 1 0,-2-5-122,5 1 1,0-1 5,4 5 0,7-1 120,4 1 0,7-1 24,8 1 1,1 0-36,7 3 1,-2-2 124,6 2 0,1-4-106,0 0 1,-5-6 26,-4 6 0,-4 0-68,0 4 1,-3-3-80,-4 4 1,-6-2-157,-6 1 1,-4-1 75,1 5 0,-4-4-5,-4 4 1,-4-4 100,-7 4 1,-8-5 34,-7 2 0,-3 0-61,-1-1 0,-4 1 157,-1-5 1,-4-1-56,1-2 1,4 1-22,4-6 1,6 1-348,9-4 0,3 0 122,4 0 1,6-1-670,2-3 1,9-2 364,7-6 0,9 1 514,10 0 0,7-6 0,2-1 0</inkml:trace>
  <inkml:trace contextRef="#ctx0" brushRef="#br0" timeOffset="26">15635 3803 8091,'-4'-18'0,"1"3"0,-6 2 876,7 2-182,-3 5-178,5 1 1561,0 5-1394,-5 0-435,4 5-71,-4 1 0,1 11-24,0 2 24,-5 7 0,7 3-362,-6 6 1,6 3 224,-2 0 1,3 0-163,1-4 0,-4 0 18,0 1 1,0-6-340,4-2 0,0-5 177,0-3 0,0-2-319,0-6-268,0 1-271,0-1-132,0-5 335,0 0 453,0-17 0,0 4 468,0-8 0,5-3 0,2 0 0</inkml:trace>
  <inkml:trace contextRef="#ctx0" brushRef="#br0" timeOffset="27">15578 3780 8091,'0'-11'0,"0"-1"0,0 1 0,1 1 961,3 2-394,-3 3 0,6 5-33,-3 0 1,-2 1-30,6 3 0,-1 6-170,5 6 1,0 8 3,4-1 1,-4 7-104,4 1 0,1 2-228,2 1 1,-1 4 73,1 0 0,-4 0-45,4-4 0,-1-5-206,1-2 0,2-3 117,-6-1 1,4-5-107,-4-3 1,0-2 50,-3-2-490,-1 1 1,-1-5 240,-2 1 1,-2-6-1582,-2 2 343,-3-3 113,-6-6 1481,-2 4 0,-15-14 0,4 2 0</inkml:trace>
  <inkml:trace contextRef="#ctx0" brushRef="#br0" timeOffset="28">15498 4077 8091,'5'-6'-254,"2"1"211,4 5 1,0-4 802,1 0 0,4 0-233,3 4 1,3 0-86,1 0 1,3 0-168,1 0 0,5 0-303,-2 0 1,2 0-856,-2 0 1,3 0 535,-2 0 0,-3 0-210,-2 0 1,-3 0 556,-4 0 0,3 0 0,-4 0 0</inkml:trace>
  <inkml:trace contextRef="#ctx0" brushRef="#br0" timeOffset="29">16103 3803 8156,'0'-11'1379,"0"4"-273,0 2-705,0 5 1,0 7-175,0 4 1,0 2 29,0 6 1,2 4-176,1 3 1,-1 10-89,2-2 1,-2 3-179,2-3 0,-3 0-336,3 1 0,-1-5 302,0 1 0,-1-10-175,1 2 0,-1-8 150,-2 0 0,1-3-804,3-5 271,-3 4 334,4-10 1,-5 3 115,0-8 0,0-2 326,0-6 0,-5 1 0,-1-1 0</inkml:trace>
  <inkml:trace contextRef="#ctx0" brushRef="#br0" timeOffset="30">16092 3826 8135,'0'-11'0,"0"4"0,1-2 960,3 6-107,-3-1-394,9-1 0,-7 3-57,5-1 0,-1 6-304,5 5 1,-3 2 94,2 2 0,-2 0-106,6 3 0,-2-2-123,-2 2 1,1-1-234,-1 2 0,4-4-35,1 4 1,-1-8 136,-4 0 1,2-4-3,2 3 1,-2-4 56,2 1 1,-2-3 122,-2-1 0,1 0 19,-1 0 1,0-4 164,1 0 1,-1-4-114,1 0 1,-5-2 21,1-2 1,-1 1 69,5 0 0,-1-2-110,1-2 0,-1 2 37,1-2 0,-5-2-9,1 2 0,-2 4 319,2 3-223,2 0-257,-9 2 0,6 2 41,-4 8 0,-1 4-53,1 7 1,-1 3 4,-2 4 0,0 6 51,0 3 0,0 2-179,0 1 1,0-1 96,0-3 1,0 2 121,0-5 0,0 0-11,0-5 0,0-4 149,0-3 1,0-2-616,0-2 319,0 1 0,0-5-659,0 1 254,0-5-885,5 2 1433,-4-5 0,9-5 0,-3-2 0</inkml:trace>
  <inkml:trace contextRef="#ctx0" brushRef="#br0" timeOffset="31">16777 3757 8000,'0'-6'922,"0"1"1,0 6-749,0 3 0,0 6 255,0 5 1,0 6-25,0-2 0,-4 7-39,1 5 1,-5 3-326,4 4 0,-1-2 88,1 2 0,3-3-202,-3 0 1,3-2 83,1-3 1,0 1-148,0-9 0,0 3 64,0-10 1,0 0 68,0-4 19,5 1 1,1-2-7,6-2 0,1-3 129,2-5 1,3 0-96,4 0 0,1 0-114,0 0 1,1-5 81,3-3 1,-3-2-448,3-2 0,-5 5 193,-3-1 1,2 2-634,-6-2 1,0-1-123,-3 6 997,-6-6 0,-1 2 0,-5-4 0</inkml:trace>
  <inkml:trace contextRef="#ctx0" brushRef="#br0" timeOffset="32">16754 4112 7943,'0'-12'792,"0"6"-504,0-4 1,2 8 347,1-1 1,1 0-159,8-1 1,-2 3-51,9-3 0,4 3-249,3 1 1,6-4 13,-1 0 1,0 0-449,0 4 1,0-1 225,-4-3 1,0 3-989,-4-3 0,-6 2 166,-1-2 851,-4 3 0,0-15 0,-1 4 0</inkml:trace>
  <inkml:trace contextRef="#ctx0" brushRef="#br0" timeOffset="33">16720 3780 8073,'5'-12'0,"2"-4"639,4 9 1,5-3-174,4-2 1,5 5 61,2-1 0,4 4-163,0-3 0,2 0-255,1 0 1,0 0-110,1 3 0,-5 3-357,0-3 1,0 3 355,0 1 0,-2 0 0,-5 0 0</inkml:trace>
  <inkml:trace contextRef="#ctx0" brushRef="#br0" timeOffset="34">18022 3803 7976,'0'-11'-350,"0"3"139,0 0 1023,0 6 0,0-4 359,0 2-254,0 3-423,0-5-253,0 17 1,0-3-157,0 12 1,0 0 107,0 6 1,0 2-157,0 3 1,1 6 66,3-3 1,-3 3-218,3-3 0,-1 0 10,1 1 1,-2-6-70,6-3 0,-2-2-6,2-1 1,1-5 91,-6-3-691,1-2 289,1-2-389,-3-4 1,3-3 359,-5-8 1,0 1-613,0-4 1129,0-6 0,-5-5 0,-2-5 0</inkml:trace>
  <inkml:trace contextRef="#ctx0" brushRef="#br0" timeOffset="35">17965 3769 7993,'11'-12'251,"2"2"43,2 3 1,-1 2-48,5 5 1,0-4-8,4 0 0,0 0 109,0 4 0,4 4-68,-1 0 0,2 5 29,-1-2 0,-4 5-84,-1 3 0,0-1-89,-7 5 1,0-5-63,-3 1 1,-4 2-145,-1-2 1,-4 4-167,0-4 0,-8 4 160,-6-4 1,-2 4-185,-6-3 0,0 0 104,-4-1 0,1-2 28,-1 2 1,0-2 56,0-2 1,5 1-57,3-1 1,6 1 35,2-1 0,4 1 4,-1-1 0,4 0 99,4 1 0,4-2-69,7-2 1,4 0 191,8-4 0,-2 0-59,5-4 0,2 0 143,6 0 0,-2-1-63,2-3 0,-7 1-52,0-4 0,-6 0 8,2 0 1,-4-3 24,-4 2 0,-3-1 43,-4 2 9,-1-4 109,1 5-112,-6 0-270,-1 1 116,-5 5 1,0 5-47,0 2 0,0 7 37,0 2 0,5-1-103,3-4 0,2 1 69,1-1 0,2 0 25,2 1 1,3-1-41,5 1 1,1-5 24,3 1 1,-2-6 143,5 2 0,0-2-72,0-2 1,2-6 157,-6-1 1,1-3-107,-4-2 0,-2 1-49,-1-1 0,-5 0-132,-8-3 0,2 1 135,-5-5 0,-1 0-244,-7-4 1,-4-4 78,-7 0 1,-4-1-199,-8 2 1,-3 3 97,-8 0 0,-8 2-344,-7 5 1,1 6 195,-2 6 1,7 3-75,2 1 0,5 1-86,10 3 1,3 4 112,8 7 1,8 3-850,7 5 1231,3 5 0,1-9 0,0 2 0</inkml:trace>
  <inkml:trace contextRef="#ctx0" brushRef="#br0" timeOffset="36">19221 3872 8086,'0'-30'1155,"0"8"-102,0 0-151,0 9 431,0 2-868,0 1 1,0 14-294,0-1 1,4 8-17,0 4 1,5 3-23,-2 4 0,4 5-189,0 0 0,-1 4 107,-2 0 0,2 1-299,-2-2 0,3 2 164,4-6 0,-6 1-55,2-4 1,-2-5 79,3-3 0,-2-2 167,-2-2-27,2-5 71,-9 5 0,4-11 113,-5 0 1,0-2-51,0-5 1,0-2-223,0-6 0,0-2 126,0-2 0,0-3-98,0 3 0,0-2 90,0-2 0,0 0-169,0 0 1,0 0 23,0 1 0,0 4-66,0 3 0,4 2-112,0 2 218,-1 4-296,3 2 0,0 14 89,5 2 0,1 7-66,-1-3 1,1 6 38,-1-2 1,4 2-27,0 2 0,4-1 84,-3-3 0,4 1-52,-1-5 1,3 1 404,0-5 1,0-5-125,-3-2 1,3-3 384,-3-1 1,-2-5-197,2-2 1,-5-3 244,2-2 1,-5-4-76,-3-3 1,-3-3 23,-5-1 1,0-5-179,0-2 0,-4-3-20,0-1 0,-5-1-266,2 1 0,-2 5 81,1 2 0,-1 3-683,5 1 1,-1 5 5,2 3-1965,1 3 1835,-3 0 1,5 7-1859,0 5 2605,10 5 0,-2 12 0,9 0 0</inkml:trace>
  <inkml:trace contextRef="#ctx0" brushRef="#br0" timeOffset="37">20535 3860 8035,'0'-7'0,"0"-1"725,0 5 172,0-7 41,5 4-463,-4-5 1,4 3 146,-5 0 91,0 6-483,0-3 1,-1 5-103,-3 0 1,-6 1 68,-5 3 1,-6 6-109,2 5 0,-1 5 155,1 0 1,-1 1-1,4 2 1,1 0-67,4 0 0,4 3-56,4 1 0,3 1-130,3-2 1,5-1-58,7 1 0,4-2 116,8-1 1,-3-5 188,3-3 0,2-6-409,1-1 1,3-6-730,2 2 0,3-4 1264,0-4 1,0-2-68,-4-6 1,-3 0-133,-1-3 1,-10 1-199,-1-5 1,-2 0 59,-6-4 1,-2-1-363,-9-3 1,0 2 68,0-6 1,-6 2-77,-6-2 0,-4 0-103,-7 4 1,-5 5-283,-2 7 0,-3 3-1,-2 0 1,6 5 256,3-1 1,3 5-227,4 0 0,2 3 25,6 3 670,-1 4 0,1 4 0,0 1 0</inkml:trace>
  <inkml:trace contextRef="#ctx0" brushRef="#br0" timeOffset="38">20980 3769 8007,'0'-12'0,"0"1"0,0 3 964,0 1-135,0 4-303,0-2 0,0 6-137,0 3 1,0 3-213,0 4 0,0 6-122,0 2 0,0 7 51,0 5 1,1 0-53,3 0 1,1 2 143,3-3 0,2-1-538,-2 2 0,-3-7 184,-1-1 0,1-2-316,-2-5 163,6-1-691,-7-4-41,3-4 342,-5-2 1,0-6 5,0-3 0,-5 1 693,-3-4 0,-2-6 0,-2-5 0</inkml:trace>
  <inkml:trace contextRef="#ctx0" brushRef="#br0" timeOffset="39">20934 3723 8007,'12'-12'-258,"-1"-4"0,-3 11 103,0-2 0,-1-2 875,5 5 0,3 0-183,0 4 0,4 0-57,-4 0 1,6 5-110,-2 3 0,2 2-144,2 1 0,0 1-266,0-1 1,-2 4 134,-2 1 0,2 3-339,-6-4 0,-4 4 179,-3-4 0,-6 5-50,2 0 0,-9-3-2,-6 2 1,-10-1-47,-5 1 1,-6 1 92,2-4 0,0 4 80,0-1 1,5-3 221,-2 0 1,5-2-63,7 1 0,0-2-4,7 2 1,3 1-45,1 0 1,8-1 135,4-4 1,7 4-68,4 1 0,6-5-25,2-3 0,7-5-111,-3 5 0,9-5-208,-1 0 1,-1-1-651,0-2 1,-7 0 412,0 0 1,-2 0-1770,1 0 2158,-2 0 0,0-5 0,1-2 0</inkml:trace>
  <inkml:trace contextRef="#ctx0" brushRef="#br0" timeOffset="40">22214 3757 7992,'-5'-6'-33,"3"-4"1,-4 5 212,2-3 0,3 2 252,-3 2 1,3 2 264,1-6 175,0 5-242,0-7-390,-5 9 0,2-4-14,-4 5 0,3 0 14,-4 0 0,0 1-148,-3 3 0,-4 2 84,0 6 1,-4 0-143,3 4 0,-4 0-108,1 3 1,3 3-53,0-3 1,4 2 54,0 2 0,2 0 15,2 0 1,3 0-96,5 0 1,0-1 42,0 1 0,7 0 16,4 0 1,4-5 60,4-3 0,3-2 231,-3-2 1,0-1 66,4-2 1,-3-3-100,7-5 0,-4 0 29,-4 0 0,2 0-64,-2 0 0,-1 0 44,1 0 1,-4-5-42,4-3 1,-5-1-88,2 2 1,-4-3 21,0 2 1,-5-2-122,1-2 103,-6 1 1,5 1 30,-3 2-109,-3-2 132,4 9-412,-5-4-101,0 5 0,0 5 148,0 2 1,0 0 187,0 0 1,1 1 8,3 3 1,2-3 147,6 0 0,4-5-46,3 5 0,3-5 107,1 0 0,0-1-73,-1-2 0,5 0 47,0 0 0,1-2-43,-2-1 0,-2-2 9,3-3 1,-3-4 67,-1 1 0,-1 0-59,-3-5 1,-3-1-62,-5-2 1,0 1 29,-4-1 0,-2-1-191,-5-7 0,0 4 73,0 0 1,-6 2-146,-5 5 0,-7-1-36,-9 5 1,-3-1-32,-8 10 0,1-1-26,-5 4 0,5 5-159,-1 3 1,3 6-286,0 1 1,6 5 253,2-1 0,7 3-470,1 1 1,6 3 949,2 1 0,5 5 0,6-3 0</inkml:trace>
  <inkml:trace contextRef="#ctx0" brushRef="#br0" timeOffset="41">23070 3757 8046,'0'-22'0,"0"4"357,0 3 408,5 7-138,-4 3 0,5 6-259,-6 3 1,0 2-161,0 6 0,0 4-86,0 3 0,0 4-17,0 4 0,0 2 31,0 5 1,0 1-207,0-1 1,-4-4 30,0 1 1,0-3 17,4-2 1,0 1 307,0-8 1,0-3-16,0 0 228,0-4-184,0 0-39,0-6 0,1-1-97,3-5 1,3 0 370,4 0 1,-2-4-203,2 1 0,3-6-134,9 1 1,0-1-226,0 2 1,1-4 92,3 4 1,-3-2-315,2 1 1,-2-1 150,-1 6 1,0-2-578,0 1 1,-4 2 338,0-1 1,-5 1-347,1 2 1,-2 0-1101,-2 0-528,1 0 2292,-1 0 0,-5 0 0,0 0 0</inkml:trace>
  <inkml:trace contextRef="#ctx0" brushRef="#br0" timeOffset="42">23721 4123 7994,'0'-11'577,"0"3"719,0 0 349,5 6-555,-4-3-191,10 5-618,-10 0 1,5 0-1284,-2 0 0,-3 1 219,3 3 783,-3-3 0,-1 9 0,0-3 0</inkml:trace>
  <inkml:trace contextRef="#ctx0" brushRef="#br0" timeOffset="43">6087 5082 8062,'7'0'-1177,"-2"-5"1029,-5 4 1,4-5 695,-1 2 1,2 1-114,-1-4 1,-2 3 54,1-4 0,2 4 193,-1-3-125,0-1 139,-4-3-231,0-1-261,-5 6 0,-5 1 57,-5 5 0,-6 0-220,2 0 0,-7 9 19,-5 2 1,-2 4-8,-1 1 1,1 5 72,2 6 0,0 5-118,4-2 1,2 4-67,6 4 1,2-5 37,6 5 1,4-5-19,4 6 0,8-5 121,6-4 1,3-2-6,9-5 0,2-1 60,9-3 1,1-3 125,-1-4 1,2-6-90,2-2 0,-3-3 122,3-1 1,-2 0-168,-2 0 0,-1-5 31,-3-3 1,-2-2-703,-5-1 0,-5 3 344,-3 0 1,-3 5-1183,-5-5 686,-2 6 1,-7-7 691,-6 5 0,-5-5 0,-9 3 0</inkml:trace>
  <inkml:trace contextRef="#ctx0" brushRef="#br0" timeOffset="44">6510 5082 8138,'0'-11'0,"0"-1"245,0 1 1,0 3 226,0 1-34,0-1 1,-1 2 194,-3 2 130,3 3-530,-5 1 1,6 6-48,0 6 0,0 4 12,0 7 0,0 5-71,0 2 1,-1 2-56,-3-2 1,3 6 90,-3-6 0,-1 5-576,1-9 1,1 5 231,3-5 1,-4 1-259,0-4 1,0-5-307,4-3-84,0-2-104,0-2-330,0-5 775,0-1 0,4-11 185,0-5 0,3-2 303,-3-6 0,4 2 0,-4-5 0,5 1 0,-3-7 0</inkml:trace>
  <inkml:trace contextRef="#ctx0" brushRef="#br0" timeOffset="45">6487 5094 8138,'0'-29'0,"0"2"0,0 7 227,0 1 1,0 5 253,0-2-28,5 4 1,-2 5-13,4 4 0,-3 1-73,4 2 0,1 5-67,6 3 0,-2 7 30,2 4 0,2 4-271,3 4 1,0 2 119,-1 5 1,2 4-231,-2 0 1,3-3 72,1-5 0,0-5-30,0 2 0,-1-3 2,1-1 1,-5-4-144,-3 0 1,2-5-260,-2 1 0,-1-6 185,-6-1 1,0-4-1359,-4 3 741,0-4-49,-4 2 1,-5-5 350,-3 0 0,-3 0 537,-4 0 0,-3 0 0,-5 0 0</inkml:trace>
  <inkml:trace contextRef="#ctx0" brushRef="#br0" timeOffset="46">6430 5345 8038,'11'0'139,"1"0"0,3 0 644,0 0 1,7 0-293,1 0 1,1 0-187,6 0 0,6 0-312,6 0 1,-2 0 77,2 0 1,-1-1-928,1-3 0,1 3 511,-5-3 0,-4-1 345,-3 1 0,-6-5 0,3 3 0</inkml:trace>
  <inkml:trace contextRef="#ctx0" brushRef="#br0" timeOffset="47">7115 5059 8030,'-4'-17'0,"1"1"0,-2 5 852,1 3-77,2-2 439,-3 9-889,5-4 0,0 10-140,0 3 1,0 7-70,0 4 0,0 8 128,0 3 0,4 3-341,0 1 1,1 0 121,-1 1 0,-3-1-407,3 0 1,1-5 186,-1-2 0,3-4-185,-3-4 0,1 0-178,-1-8-43,-3 3-468,4-12 333,-5 3 304,0-5 1,0-5 166,0-3 0,-3-6 265,-1-1 0,-10-11 0,1 2 0</inkml:trace>
  <inkml:trace contextRef="#ctx0" brushRef="#br0" timeOffset="48">7001 5082 8030,'0'-15'0,"0"0"0,1 3 399,3 5 0,-1 4 343,4-1-413,1 3 0,5 2 105,2 3 1,-1 3-77,5 4 0,-3 6-42,7 2 1,-3 1-59,7-1 1,2 4-245,2 0 1,-2-1 86,1 5 0,0-3-17,0-1 0,-1-1-34,-2-3 0,-3 1-136,3-5 0,-5-1 81,-3-6 0,2 1 40,-6-6 0,4 5-217,-4-4 0,-3 0-9,-5-4-719,-4 0 408,2 0-363,-5 0 1,-5 0 229,-3 0 0,-2-4 635,-1 0 0,-6-5 0,-1 3 0</inkml:trace>
  <inkml:trace contextRef="#ctx0" brushRef="#br0" timeOffset="49">7538 4922 8087,'-5'-17'1194,"3"5"-687,-3 7 0,5 6-19,0 3 1,0 4-203,0 7 1,0 8-115,0 7 0,4 3 92,0 2 1,0-4-302,-4 4 1,4-4 108,-1 7 0,2-3-185,-1-5 1,-1 2 8,4-6 1,-4-3-100,1-4 0,1-3-333,-1 3 0,1-9-22,-1 1 90,-3-2 0,4-1-155,-5-1 623,0-4 0,0 2 0,0-5 0</inkml:trace>
  <inkml:trace contextRef="#ctx0" brushRef="#br0" timeOffset="50">7778 4968 8145,'0'-11'866,"0"3"-623,0 0-201,0 6 1,0-2 668,0 8 0,0 4-332,0 7 0,0 2-213,0 6 0,0 5-174,0 3 0,0 6 117,0 1 0,0 0-246,0-4 0,0-1 105,0-3 0,0 1-165,0-8 0,0 1-71,0-9-144,5 0-482,-4-3-539,4-6 913,0-1 520,-4-5 0,4-10 0,-5-3 0</inkml:trace>
  <inkml:trace contextRef="#ctx0" brushRef="#br0" timeOffset="51">7721 5014 8021,'0'-12'732,"0"6"-488,0 1 276,0 0 0,5 5-101,2 0 1,5 5-1,3 6 1,-1 2-88,5 2 1,0 3-105,4 5 1,0 1-198,-1 3 1,1-3 84,0 2 0,0 0-271,0 0 1,0-5 148,-1 2 1,-3-4-177,1 0 1,-7-3-29,3-4 1,-2-5-91,1 1 0,-6-4-275,2 3-200,-2-4-1031,2 2 1806,-4-5 0,-2 0 0,-5 0 0</inkml:trace>
  <inkml:trace contextRef="#ctx0" brushRef="#br0" timeOffset="52">8154 4968 8023,'0'-8'338,"0"1"307,0 4-159,0-2 189,0 0-404,0 4 0,0-3-37,0 8 1,0 2-94,0 6 1,0 0 101,0 4 0,0 3-201,0 7 1,2 0 107,2 4 0,-3 1-201,3 3 1,-2 0 59,2 0 1,-3-1-43,3-2 1,-3 1 6,-1-6 0,2-3-99,1-4 0,-1-5-377,1 1 1,-1-2-41,-2-2-1400,0 1 1107,0-1 835,0-4 0,5-2 0,1-5 0</inkml:trace>
  <inkml:trace contextRef="#ctx0" brushRef="#br0" timeOffset="53">8463 5014 8028,'0'-12'490,"0"1"0,-1 1-70,-3 2 1,3 2-296,-3 2 1,1 3 118,-1-3 0,2 4 145,-6 4 0,1 3-101,-5 9 1,1-1-53,-1 8 0,0-2-104,-4 10 1,5-1 110,0 4 1,0-1-261,8-2 1,-1 2 65,4-3 1,1-2-178,3-1 1,3-3 93,9-1 1,3-5-68,7-3 1,4-4 143,4-3 0,-2-3 161,2-5 1,-1-5-105,9-3 1,-5-6 41,1-1 0,-7-4 14,0 4 0,-7-6-40,-1 2 1,-6-2-48,-5-2 1,-6-4 58,-2 1 1,-4-5-269,-4 5 0,-2-6-69,-6 1 0,0 4-58,-3 0 0,-3 7-227,-5 1 1,-5 5 178,-2-2 0,0 9-149,0 3 1,5 3 77,-2 1 1,4 0-396,4 0 1,3 6 38,4 5 742,1 1 0,-1 9 0,1-3 0</inkml:trace>
  <inkml:trace contextRef="#ctx0" brushRef="#br0" timeOffset="54">9102 4934 8122,'-6'-5'416,"1"3"557,0-8-232,4 9 0,-4 1-227,5 8 0,0 3-172,0 4 0,0 3-103,0 5 0,0 4-89,0-1 0,0 6 49,0-2 1,0 2-326,0-1 0,0 2 69,0-3 1,0-6 36,0-1 1,1-4-262,3 0 1,-3-2 104,3-6 0,1-3-1253,-1-1 708,-1-4-288,-3 2 0,0-6 387,0-3 0,0 1 622,0-4 0,-10-6 0,-2-5 0</inkml:trace>
  <inkml:trace contextRef="#ctx0" brushRef="#br0" timeOffset="55">8771 4922 7993,'5'-11'1556,"-2"3"-1156,4 1 0,5 4-158,3-1 0,5-1 427,-1 2 0,4-1-208,4 4 1,7-4-39,8 0 1,0 0-152,4 4 1,-7-4-609,7 1 1,-4-1-345,-1 4 0,-5 0 680,-6 0 0,-9 5 0,0 1 0</inkml:trace>
  <inkml:trace contextRef="#ctx0" brushRef="#br0" timeOffset="56">10279 4854 8201,'0'-6'-275,"0"0"771,-5 17 1,3-3 128,-1 12 1,1 4-198,2 6 0,0 3-137,0 1 0,0 1-14,0-1 1,0 1-233,0 3 0,0-2-26,0 2 1,4-6-25,0-2 0,0-6-56,-4-1 0,4 0 96,-1-4 1,1-6-1866,-4-2 887,0-2 943,0 2 0,-5-9 0,-1-4 0</inkml:trace>
  <inkml:trace contextRef="#ctx0" brushRef="#br0" timeOffset="57">10050 4968 8121,'5'-11'41,"-1"-1"-41,8 1 0,-3 3 789,6 1 1,1 3-239,0-4 1,4 4 96,-1-3 1,4 3-162,3-4 0,-2 6-159,3-2 0,-3 3-300,-1 1 0,4 0 155,-1 0 1,0 0-239,-7 0 0,2 1 108,-2 3 0,-2-2-66,-2 6 0,-2 0 31,-2 3 1,-3 0-422,-1 1 1,-4-1 75,1 1 1,-4-1 17,-4 0 0,-2 5 122,-6-1 1,-3 0 83,0-3 0,-4-2 182,3-3 0,0 4-102,1-4 1,2-2 135,-2-1 1,2 1-83,2-1 1,3 4 464,0-5-96,6 1 11,-3-4-295,5 5-23,0-4 1,5 8-68,3-5 1,6 4 49,1-4 1,5 4-29,-1 0 1,6-2 10,2 2 1,0 0-79,-4 3 0,-1 0 64,1 1 1,-5 3-203,-3 0 0,-3 1-232,-5-5 1,-2 0 143,-5 1 0,0-1 45,0 1 0,-6 2 62,-5-3 0,-2 6-112,-6-10 1,-4 6 102,-4-6 0,-4 2-146,0-1 0,2 1 36,-1-5 1,4-1-56,0-3 1,3 0-216,4 0 1,2 0 85,6 0 1,4-5-558,4-2 998,1-3 0,7-7 0,2-1 0</inkml:trace>
  <inkml:trace contextRef="#ctx0" brushRef="#br0" timeOffset="58">10804 4957 8182,'0'-18'255,"0"1"-213,0 6 1,0 3 1203,0 1-483,0-1 1,0 1 218,0-1 411,0 5-495,0-2-778,0 5 0,0 9 59,0 3 1,0 7-135,0 0 1,0 6 15,0 2 0,1 4-187,3 0 0,-3 1-234,3-2 1,-2 2 225,-2-6 0,3 5-49,1-4 0,0-5 69,-4-3 1,0-5 71,0 2 1,4-4-23,0 0 1,-1-5 245,-3 1 1,2-6-130,1 2 517,-1-2-170,8-2 0,-4 0-120,6 0 0,0-4-125,4 0 0,-2-1 0,5 1 0,0 2-170,3-6 0,5 4 108,0-4 0,3 5-295,-3-5 0,0 6-103,-5-2 1,1-1-112,0 1 1,-5-4-415,-3 4 1,-2-1-167,-2 2-1110,-5 1 1512,0-8 1,-12 8-485,-1-6 547,-3 5 531,-7-2 0,-1 5 0,-4 0 0</inkml:trace>
  <inkml:trace contextRef="#ctx0" brushRef="#br0" timeOffset="59">10724 5139 7991,'5'-6'0,"3"2"0,3 3 0,5 1 0,-3 0 0,7 0 0,4-1 0,6-3 0,8 1 0,4-4 0,-3 4 0,-1-1 0,1-1 0,-5 2 0,1-5 967,-8 4 0,-5-4-378,-7 5 0,-4-2-1562,-3 1 0,1 1 32,-6-4 941,-4 4 0,-10-7 0,-7 4 0</inkml:trace>
  <inkml:trace contextRef="#ctx0" brushRef="#br0" timeOffset="60">10747 4854 8128,'8'-10'0,"-1"2"282,6-2 1,5 9 458,5-3 0,1-1 273,2 1-653,4-5 0,9 8 33,3-3 1,2-1-141,2 1 1,0 0-463,-1 4 0,0 0 216,-4 0 0,-1 2-2265,-6 1 2257,-5-1 0,-1 8 0,-5-4 0</inkml:trace>
  <inkml:trace contextRef="#ctx0" brushRef="#br0" timeOffset="61">12380 4934 8122,'0'-12'-971,"4"5"1510,0-1 1196,0 6-397,-4-9-853,0 10 0,0-3-302,0 8 1,0 3 55,0 4 0,3 5 36,1 4 1,0 5-117,-4 2 1,1 4-120,3 0 1,-3-2-170,3 1 1,-3-3 113,-1 3 1,0-5-356,0-3 0,4 0 111,0-7-486,0 6 0,-4-9-51,0 3-683,0-7 816,0-3 663,0-5 0,-5-5 0,-2-1 0</inkml:trace>
  <inkml:trace contextRef="#ctx0" brushRef="#br0" timeOffset="62">12175 4877 8134,'0'-18'-303,"5"5"252,2 6 1,3 0 817,2 0 1,4-2-219,3 5 0,4-1 108,4 1 0,2 3-150,5-3 0,2 3-191,2 1 1,-2 0-143,2 0 1,-3 1 65,-1 3 0,-1 2-284,-2 6 1,-3-1 119,-5 0 0,-2 5-375,-2-1 0,-7 4 178,-9-4 1,-1 5-379,-2 0 0,-5 0 153,-3-1 0,-3 1 7,-5-5 1,-3 2 178,-7-2 1,2-3 6,-3-1 1,-1 3 210,1-6 1,-3 3-120,3-7 0,2 3 393,6-3-105,2 0 324,6-4-303,5 5 1,7-4 73,10 3 1,3-3-45,9-1 0,-1 0-114,8 0 0,-1 0-54,2 0 0,0 4 54,-4 0 0,4 1-231,-5-1 1,1 1 123,-4 3 1,-2 2-174,-2-3 0,-2 3-19,-6 2 1,-4-1-131,-4 1 1,-3-1-48,-3 1 0,-5 3 100,-7 0 0,-3 0-9,-5-3 1,-4-1 46,1 1 0,-6-1-83,2 0 1,-2 0 86,1-4 0,0-1-304,4-2 0,2-2-820,6 1 828,2-1 1,11-4 465,2-1 0,-2-4 0,-1-4 0</inkml:trace>
  <inkml:trace contextRef="#ctx0" brushRef="#br0" timeOffset="63">13031 4922 8148,'-4'-12'127,"1"-4"0,-1 8 164,4-4 0,0 7 1290,0-3 380,-5 6-1379,3-3 1,-3 6-103,5 3 1,0 4-240,0 7 1,-3 3-213,-1 4 0,0 3 172,4 1 0,0 3-168,0 6 1,0-5-59,0 1 1,0-2-228,0 1 1,0-2-236,0-5 1,0 0 230,0 0 0,1-6 39,3-1 144,2-4 0,10-2 379,-1-2 0,5-3-145,-1-5 1,3 0 133,1 0 0,1 0-185,2 0 1,-2-5 29,3-3 0,1 2-758,-1-2 1,-1 1 324,-3-5 0,-1 5-931,-3-1 1,-3 2 539,-4-2 1,-6-2 683,-2 2 0,-8-2 0,-2-1 0</inkml:trace>
  <inkml:trace contextRef="#ctx0" brushRef="#br0" timeOffset="64">12940 5094 7986,'1'-7'452,"3"4"0,2-3-13,6 3 1,0-1 173,4 4 0,3 0-161,7 0 1,0 0-80,4 0 0,-1-4-125,2 0 1,2 0-458,-3 4 0,-2-3-232,-1-1 1,-4 0-509,-4 4 0,-3-4-1244,-4 0 2193,-6 1 0,-1-2 0,-5-2 0</inkml:trace>
  <inkml:trace contextRef="#ctx0" brushRef="#br0" timeOffset="65">12963 4854 8223,'0'-12'0,"5"2"0,2 3 0,5-2 0,3 5 0,3-1 0,5 1 0,-1 2 0,1-6 0,6 4 0,6-3 0,0 4 0,7-1 0,0 3 0,4 1 0,-2 0 0,-2 0 0,0 0 0,-8 0 0,3 5 0,-8 1 0</inkml:trace>
  <inkml:trace contextRef="#ctx0" brushRef="#br0" timeOffset="66">14002 4945 8071,'0'-11'-367,"0"3"244,0 1 780,0-1 0,0-3-198,0-1 1,-4 5 33,0-1 0,-5 4-109,2-4 1,-5 6-158,-3-2 0,1 3-62,-5 1 0,-1 5 98,-7 3 0,2 6-193,-6 1 0,2 5 109,-1-1 1,2 6-204,5 2 1,1 0 49,3-4 1,0 1-221,8 2 1,-2-2 40,9 3 0,3 1-127,9-1 1,6-1 157,12-3 1,4-1 109,4-3 1,5-3 101,3-4 0,3-6-252,0-2 0,1-3 294,0-1 1,-5 0-79,1 0 1,-9-1-610,2-3 1,-5 2-106,0-6 1,-7 4-1106,-7-4 1765,-4 1 0,0 1 0,-1 0 0</inkml:trace>
  <inkml:trace contextRef="#ctx0" brushRef="#br0" timeOffset="67">14322 4911 8059,'0'-22'130,"0"3"0,0-1 498,0 5-175,0 0 1177,0 3-1085,5 6 1,-4 2-346,3 8 1,-3 3 46,-1 9 0,0 7 3,0 7 0,-4 7-130,1 1 1,-6 5-154,1-1 0,-1-3-12,2-1 1,-4 2-297,4-2 1,2-4 33,1-4 1,-1-8-208,1 1 0,0-8-438,4 0 300,0-7-540,0 2 360,0-9 372,0-6 0,0-2 219,0-9 0,0-1 241,0-2 0,5-3 0,2-1 0</inkml:trace>
  <inkml:trace contextRef="#ctx0" brushRef="#br0" timeOffset="68">14253 4968 8059,'10'-27'-45,"-2"1"1,2-1 181,-2 4 1,-2 6 125,2 1 0,-2 7 266,2 2 1,2 4-113,-3-1 0,4 6 30,0 5 0,0 2-72,1 10 1,4 0 76,3 4 0,2 5-156,-2 3 1,2 1-227,-2 3 1,3-1 115,1 0 0,0 1-138,-1-1 1,0-1-137,-3-3 1,1-3 72,-4-8 0,-1 1-390,-4-5 0,1 1 189,-1-5 0,-3-5-1470,-1-2 1216,-4 3 1,1-6-704,-8 3 0,0-3 1173,-7-1 0,-3-5 0,-9-1 0</inkml:trace>
  <inkml:trace contextRef="#ctx0" brushRef="#br0" timeOffset="69">14219 5139 8015,'8'0'-186,"-1"0"93,1 0 1,8 0 92,3 0 1111,3 0-665,6 0 1,2 4 226,8 0-552,-2 0-32,8-4 0,-4 0-788,2 0 494,-3 0 0,-2 0-625,-3 0 1,1-4 451,-8 0 1,-2-1-284,-5 1 661,1 3 0,-8-14 0,3 2 0</inkml:trace>
  <inkml:trace contextRef="#ctx0" brushRef="#br0" timeOffset="70">14893 4934 8015,'0'-12'0,"0"5"546,0-1-32,0 6 304,0-9-73,0 10-278,-5 1 1,3 10-4,-1 6 1,1 4-173,2-1 1,0 6-228,0 2 0,0 1 48,0-1 0,2-3-138,1 2 0,4 2 130,4-1 0,4-2-129,1-6 1,8-2 25,-1-6 0,3-1 89,1-2 0,-2-3-37,6-5 1,-2-1 6,1-3 1,2-4 118,-5-7 0,-2 1-80,-6-5 1,2-1-52,-6-7 0,-4 2 75,-3-6 1,-6 1-337,2-4 0,-3-1 31,-1 1 1,-1 1 11,-3 3 0,2-2-128,-6 5 1,2 2-266,-2 6 0,2 2-1092,2 6 618,3 5 132,-4 1 1,5 10 32,0 2 871,5-2 0,6 10 0,7-2 0</inkml:trace>
  <inkml:trace contextRef="#ctx0" brushRef="#br0" timeOffset="71">15704 4797 8187,'0'-12'0,"-4"5"241,0-1 0,-4 4-61,5-3 1,-6 4 460,1-1 1,-6-1-169,-1 1 1,-2 1 27,2 3 1,-3 0-198,-4 0 0,-1 5-51,0 2 0,0 4-122,0 0 1,4 0 70,0 1 1,5-1-211,-1 1 1,6-5 106,2 1 1,4-1-275,-1 5 1,3-1 90,1 1 1,1-1-171,3 1 0,7 3 41,8 0 1,3 0 142,1-3 0,0 0 40,0 4 1,3-4 7,1 3 1,-1-2-158,-3-1 1,0 0 85,0 4 0,-5-4-50,-3 3 0,-4-2 14,-3-1 0,1-1-6,-5 0 1,0 1 6,-4-1 1,-3 1 47,-5-1 1,-4 0 121,-11 1 1,-1-1-72,-3 1 0,-2-1 113,-5 1 0,-2-2-127,-2-3 1,6 2-73,-2-5 1,9 0 59,2-4-808,5 0 349,7 0 0,6-1-834,5-3 1348,5-3 0,16-4 0,3 0 0</inkml:trace>
  <inkml:trace contextRef="#ctx0" brushRef="#br0" timeOffset="72">15966 4877 8207,'0'-12'0,"0"1"409,-5-1 1,4 5 1711,-3-1-194,3 6-1365,1-3 0,0 6-73,0 3 1,0 2-243,0 5 1,0 6-154,0 2 1,0 6 69,0 2 1,0 1-118,0-1 1,0 2-195,0 5 1,4-4 164,0 1 1,4-6-363,0 2 1,6-4 133,1-4 1,6-3 166,-2-4 0,-2-1-3,2 1 1,0-6 69,4-2 1,0-3-130,0-1 1,0-1-146,0-3 0,-2-1 30,-2-3 0,-1-2-176,-3 2 1,-2-2-1052,2-1 0,-7-4 36,-4-1 1411,-3 1 0,-6-1 0,-2-2 0</inkml:trace>
  <inkml:trace contextRef="#ctx0" brushRef="#br0" timeOffset="73">15898 5082 8123,'5'-6'1230,"3"2"0,5 3-674,3 1 0,4 0-131,-1 0 1,8-4-131,3 0 1,2 0-242,-2 4 1,7-3 117,-3-1 1,-2-1-980,-5 1 1,-3 1-32,-1-4 1,-6 3 837,-1-4 0,-4 1 0,0-5 0</inkml:trace>
  <inkml:trace contextRef="#ctx0" brushRef="#br0" timeOffset="74">15886 4831 8212,'12'-5'-2,"1"0"875,2-3 1,-1-2-285,5 2 1,0 0-1,4 0 0,5-2-164,2 2 1,7 2-173,1-2 0,4 6-847,-4-2 0,5-1 307,-1 1 84,-3 0 0,6 4 0,-5 0 0</inkml:trace>
  <inkml:trace contextRef="#ctx0" brushRef="#br0" timeOffset="75">17577 4797 8138,'0'-12'-570,"0"1"1136,0 0 0,4-1-118,-1 1 0,1 3 444,-4 0-558,0 1 1,-1-1 263,-3 1-548,-2 4 0,-7-2 67,-2 5 0,1 5-107,-5 3 1,0 2 143,-4 1 0,0 4-96,0 1 0,0 3 40,1-4 1,0 4-141,3-4 1,1 2 88,3-2 1,7-2 63,1 2-66,4-2 1,4-2 46,3 0 0,8-3 26,7 0 1,4-1-26,3 5 1,3-1-13,6 0 0,3 1 9,0-1 1,-4-3-27,-3 0 0,-6-1-40,2 5 0,-8-1-125,-4 0 0,-4 1-88,-3-1 0,-3 2 63,-5 2 1,-1-1-69,-3 5 1,-4-5 96,-7 1 1,-3 2-11,-5-2 1,-5 0 28,-2-3 1,1-1 57,-2 1 0,2-2 1,-1-3 1,-2 0 130,5-3 1,-2-3-318,6 3 0,-1-3 32,9-1-751,0-5 1,8-2 395,4-4 1,6 1 527,5 2 0,12-7 0,4 2 0</inkml:trace>
  <inkml:trace contextRef="#ctx0" brushRef="#br0" timeOffset="76">17976 4763 8057,'-5'-12'702,"-1"1"1,0 3-221,2 0 0,1 6 316,0-2-537,1 3 0,-3 2 166,5 3 1,-4 7-167,1 8 1,-1 8-36,4 3 0,0 5-195,0 3 0,-4-3 80,0 3 1,-3 0-391,3-3 0,-1 2 137,1-7 0,3-3-338,-3-5 0,-1 0 210,1-7 0,0 0-349,4-3-195,0-6-408,0 4 74,0-8 0,1-6 1148,3-8 0,-3-2 0,4 3 0</inkml:trace>
  <inkml:trace contextRef="#ctx0" brushRef="#br0" timeOffset="77">17919 4763 8057,'0'-18'0,"0"5"0,0 5 0,4 5 1367,0-5-831,0 5 1,1 3-26,2 8 1,4 5-23,0 6 0,4 1-133,0 11 0,5-1-235,-5 4 0,5 2 111,-1 2 1,1-3-178,-1 3 0,3-6 147,-3-1 1,-1-6-356,1 2 0,-5-7-56,1-1 0,2-5-229,-2 1 1,0-6-549,-4-1 1,-3-6-76,0 2-1158,-6-3 2219,3-1 0,-15 0 0,-3 0 0</inkml:trace>
  <inkml:trace contextRef="#ctx0" brushRef="#br0" timeOffset="78">17805 5117 8054,'8'-2'216,"-1"-2"0,1 3 388,3-3 0,2 3 160,2 1 1,4 0-288,8 0 0,1 0-225,2 0 1,7-4-21,-3 1 0,7-3-458,-3 3 1,0 1 235,-4-1 1,1-3-1329,-1 3 0,-5-1 1318,-2 4 0,2-5 0,0-2 0</inkml:trace>
  <inkml:trace contextRef="#ctx0" brushRef="#br0" timeOffset="79">18513 4774 8080,'0'-18'0,"-1"2"607,-3 4 965,3 1-408,-4 4-581,5 2 1,0 7-198,0 1 1,0 5-99,0 7 0,1 7-57,3 5 1,-3 7 3,3-4 0,-2 6-234,2-6 1,-2 3 75,1 1 0,2-3-199,-1-1 1,4-4-48,-4 0 1,1-1-228,-1-3 1,-3-4-1083,3-3 712,-3-2-578,-1-2 457,0-4 887,0-2 0,-5-10 0,-2-2 0</inkml:trace>
  <inkml:trace contextRef="#ctx0" brushRef="#br0" timeOffset="80">18844 4694 7984,'0'-18'2325,"0"2"-1764,0 4-336,0 6 0,0 2 186,0 8 1,0 2-43,0 6 1,0 8-90,0 3 0,0 7-214,0 1 0,0 3 134,0 4 0,0-1-266,0 5 0,4-4 99,0 4 1,1-9-134,-1 1 0,-2-9 53,6-2 1,-4-1-40,3-7 1,-4 0-258,1-3-419,2-1-1667,-5-5 1058,5-1 1371,-6-5 0,-6 0 0,0 0 0</inkml:trace>
  <inkml:trace contextRef="#ctx0" brushRef="#br0" timeOffset="81">18776 4751 8009,'5'-11'297,"1"-1"0,6 2 471,-1 2 1,2 2-222,2 2 1,2 3-159,2-3 0,3 3 109,1 1 0,1 5-94,7 3 0,-2 3-209,2 4 0,2-1 32,-3 5 1,-2 0-317,-1 4 0,-7 0-67,-1 0 1,-6 1 52,-2 3 1,-5-3-56,-6 2 1,-2 2 51,-6-1 0,-6 3-112,-12-3 0,-5 0-6,-7-4 1,-1-1 360,-3 1 0,-3-5-207,4-3 1,-3-2 27,3-2 1,2-1-555,9-2-811,2 2-937,10-8 2344,7 3 0,17-5 0</inkml:trace>
  <inkml:trace contextRef="#ctx0" brushRef="#br0" timeOffset="82">20066 4774 8152,'6'-11'895,"-5"-1"-430,4 1 0,-5 3 207,0 0-302,0 6 1,0-2 192,0 8 1,0 2-47,0 6 1,0 4-216,0 3 0,4 8-105,-1 3 0,1 3 75,-4 2 0,2-1-256,1 0 0,-1 2-36,1 2 0,-1-7-57,-2 4 1,4-7 41,-1 2 1,1-8-96,-4 0 0,0-3-826,0 1 389,0-4-1466,0-5 1442,-5-4 0,3-2-318,-6-5 1,2-5 350,-2-3 0,-2-2-315,2-1 873,-2-1 0,-1-4 0,-1-2 0</inkml:trace>
  <inkml:trace contextRef="#ctx0" brushRef="#br0" timeOffset="83">20021 4888 8125,'23'-29'0,"-3"1"348,3 5 0,-2 5-66,10 3 1,-5 3 101,5 0 1,-6 2 58,2 2 1,1 3-142,-2 5 0,-3 0 94,-4 0 0,-5 5-142,2 3 0,-5 3-142,-3 5 1,-3 1-17,-5 6 1,-2 0-131,-1 0 0,-9 4 58,-7-1 0,1 5-180,-1-5 1,0 1-96,-4-4 1,2 0 86,2-1 1,-1 0 90,4-3 1,2 1 34,7-4 1,2 0 6,5-1 1,0-2 4,0 2 1,9-2 71,2-2 1,8-3-7,0 0 1,3-6 9,0 2 1,5-3 75,0-1 0,4-4-102,0 1 0,-3-6-36,-2 1 0,-1-1 42,-3 2 1,0-7-31,-3 2 0,-2 1-2,-6-1 1,0 7-9,1-6 1,-6 2 328,-2-2-178,2 4-224,-4 2 114,3 5 0,-5 1-137,0 3 1,0 3 132,0 4 0,0 0-39,0 1 0,5-1 55,2 1 0,5-1-9,3 0 0,4 0-47,8-4 1,-2 2-6,6-5 1,-1 0 14,4-4 0,0 0 14,1 0 1,-5-4 139,1 0 0,-7-5-128,-1 2 1,-2-4 21,-6 0 1,-1-2-32,-6-2 0,-3 1 4,-5-5 1,-1 0-41,-3-4 1,-4 0-136,-7 1 0,-8-1-49,-7 0 0,-8 0 52,-4 0 0,-8 7-226,-3 4 0,0 2 210,3 6 0,6 2-105,10 6 1,6-2 64,5 6 0,6 1-894,10 6 1,2 1-402,5 3 1505,5 3 0,11-4 0,8 5 0</inkml:trace>
  <inkml:trace contextRef="#ctx0" brushRef="#br0" timeOffset="84">21220 4877 8078,'-5'-23'0,"4"5"730,-3 3 0,3 2 678,1 2 612,0 4-1564,0 2 1,0 7-177,0 1 1,0 5-203,0 7 0,1 3 45,3 5 0,-2 5-121,6 2 0,-4 3-21,3 1 1,1 1-101,3-1 1,1-4 49,-1 1 1,-3-6-123,-1 2 1,1-7 53,3-1 1,-3-9 133,0 2 137,-1-3 0,1-3-33,-1-2 129,-4-3 0,6-6-19,-5-3 1,3-2-103,-3-1 0,0-2-29,-4-2 1,1-2 12,3-2 0,-3-2-16,3 2 0,-3-1 11,-1 1 0,4-2-104,0 6 148,0 0-302,-4 3 66,0 6 0,4 2-374,-1 8 1,5 6 135,-4 5 0,5 6 101,-2-2 1,0-2 157,0 3 0,5-1-63,3 3 1,0-4 140,-4-3 1,2-2-124,2-2 0,-1-3 180,5 0 1,-5-6 168,2 2 0,0-4 213,-1-4 0,1 0-9,-5-7 1,-3 2-128,-1-6 1,-3-2-89,4 2 1,-6-5-42,2 1 1,-4-3-224,-4-1 1,-1 1 128,-3-1 0,0-1-146,4-3 0,-4 4-259,4 0 0,1 2-324,3 6 1,-4-1-726,0 5 94,0-1 0,5 2-1033,3 3 2318,3 2 0,9 0 0,2-2 0</inkml:trace>
  <inkml:trace contextRef="#ctx0" brushRef="#br0" timeOffset="85">22031 4591 8008,'6'-18'0,"-1"2"1334,-5 5-425,0 4 431,0 2-917,0 20 0,-1 1-5,-3 14 0,2 2-230,-6 6 0,2 2-15,-2 6 1,-2 0-53,2-1 1,2 5 79,-2-1 1,2 5-355,-2-5 1,-2 1 268,3-5 0,0-4-266,0-3 1,3-4 63,-4-3 1,6-3-102,-2-5 0,-1-4-488,1 0 200,0-5 1,4 2-901,0-5-899,0-4 2363,0-2 1,0-5 0,0 0-1</inkml:trace>
  <inkml:trace contextRef="#ctx0" brushRef="#br0" timeOffset="86">22636 4842 7968,'0'-6'0,"0"-4"0,0 7 142,0-4 0,0 3 721,0-4-294,-5 6 1,-1-7-181,-6 5 1,1 0-75,-1 4 1,1 0-65,0 0 1,-6 2-80,-2 1 1,-2 5 50,-2 7 1,-1 3-51,-3 5 0,7 4-26,-3-1 0,4 5-114,0-5 0,2 5-32,6-5 1,4 5-171,4-5 0,3 2 30,3-1 0,9-3 129,7 3 0,4-4 107,3-4 0,2-3-57,3-4 1,2-2 207,-3-3 1,3-2-110,1-5 0,1 0-41,-1 0 1,-5-1-51,-2-3 1,-4-2 65,-4-5 0,-3-1-123,-4 1 1,-1-1 104,0 1 1,-4-2-147,-3-2 1,-3 2 62,-1-2 0,0 2-4,0 2 1,-1 1-34,-3 2 0,3 2-11,-3 2-185,-3 3 1,2 1 77,-2 7 0,2 4-88,5 0 0,0 2 92,0 2 0,0-1 160,0 5 0,10-5-118,5 1 1,3-2 123,5-2 0,-3 1-80,7-1 0,-2-5 100,2-2 0,-2-3-11,5-1 0,-4 0-25,0 0 0,-1-1 108,-3-3 0,-3-2-76,0-5 1,-5-1 152,2 1 0,-7-6-48,-2-2 1,-4-2-97,1-2 0,-8-1-77,-4-3 0,-7 3-159,-4-3 0,-3 3-64,-1 1 0,-8 2 108,-4 2 0,-1 7-95,1 9 0,2 1-1,3 2 1,-2 5-396,6 3 0,3 6 194,4 1 0,6 7-596,2 1 1,4-1 1031,7 5 0,0-3 0,0-1 0</inkml:trace>
  <inkml:trace contextRef="#ctx0" brushRef="#br0" timeOffset="87">23413 4842 8064,'0'-29'556,"4"6"201,-1 8 1,1 6 185,-4 2-649,0 4 0,0-1-57,0 8 1,0 3-5,0 4 0,0 5-115,0 3 0,-1 8 106,-3 4 0,2-1-127,-6 4 1,4-2-16,-3 6 0,4-2-105,-1-2 0,2-1-194,-2-3 0,3 2 107,-3-5 0,3-2 301,1-6 0,0-2-86,0-6 385,0 0 0,1-4-159,3-3 0,2-3 286,5-1 1,1 0-190,-1 0 1,7-5 35,5-3 1,1-2-341,6-1 1,5-1 108,3 1 0,9-1-395,-2 1 1,0 1 182,-3 2 1,-7 3-843,-1 5 0,-1 0 445,-6 0 0,-4 0-1405,-4 0 1,-6 5 55,-2 3 1725,-5 7 0,-6-2 0,0 3 0</inkml:trace>
  <inkml:trace contextRef="#ctx0" brushRef="#br0" timeOffset="88">5882 6030 8123,'0'-6'-1030,"-5"-4"1833,3 8-108,-3-3 338,5 0-320,0 4-310,0-4-226,0 15 1,0-1 61,0 10 0,0 0-67,0 4 0,4 0 74,0 0 0,4 1-165,-5 2 1,5 2 131,-4 3 1,3 0-145,-3-4 0,4 0-185,-4-4 0,3 3 130,-3 1 1,1-4-135,-1-4 0,-3-5 47,3 1 1,1 1-399,-1 0 1,0-5-113,-4-3-993,5-6 659,-4 3 917,4-5 0,-5 5 0,0 2 0</inkml:trace>
  <inkml:trace contextRef="#ctx0" brushRef="#br0" timeOffset="89">6304 5927 8214,'-6'6'19,"2"1"0,3 3 671,1 2 1,0 4-125,0 3 1,0 4-156,0 4 1,0-2 31,0 6 1,0 0-141,0 7 0,0-2-28,0 2 1,1-6 3,3-2 0,-3-3-128,3 3 0,1-4-17,-1 0 0,4-5-141,-5-2 1,5-5-1153,-4 1 954,0-3 0,-1-4-946,1 0 503,0-6-491,-4 3 1,-1-5-105,-3 0 1243,3-5 0,-15-1 0,4-6 0</inkml:trace>
  <inkml:trace contextRef="#ctx0" brushRef="#br0" timeOffset="90">5893 6350 8214,'15'-6'965,"1"2"0,0 3-317,-1 1 1,1 0-179,6 0 0,-1 0-221,5 0 0,5 0 30,3 0 1,-2 0-296,6 0 1,-5 0-240,5 0 1,-6-2-268,-2-1 1,-3 1-844,3-2 1,-4 2 1364,0-2 0,-2 3 0,-1-4 0</inkml:trace>
  <inkml:trace contextRef="#ctx0" brushRef="#br0" timeOffset="91">6761 5973 8100,'-7'-6'0,"-1"2"676,5 3-95,-2 1-88,5 0 0,0 5-97,0 2 1,-3 5-52,-1 3 1,-1 4-103,1 8 0,3 1 0,-3 2 0,-1 7-266,1-3 0,-4 3 119,4-3 0,-3-1-194,3-2 0,-1 0 106,1-4 1,3 0-219,-3-4 1,3-6 55,1-1 1,0-4-588,0 0 149,0-6-187,0-1 68,0-5 0,0-6 230,0-6 0,1 1 481,3-4 0,-3-8 0,4-1 0</inkml:trace>
  <inkml:trace contextRef="#ctx0" brushRef="#br0" timeOffset="92">6715 5973 8100,'0'-11'0,"0"-1"849,0 6-346,6-4 1,-1 10 6,2 0 1,3 5 51,-2 6 0,6 6-132,1 2 0,2 4-102,-2 3 1,-1 3-93,5 6 1,-5-2-161,1-3 1,-1 2 46,1-5 0,-2 3-183,2-3 0,2-2-9,-2-6 0,0 3-102,-3-3 0,-1-2-239,0 2 0,-3-5 226,0 2 1,-5-4-145,5 0 1,-5-5-206,0 1-916,-1-5 38,-2 2-109,0-5 1520,-5 0 0,-7 0 0,-6 0 0</inkml:trace>
  <inkml:trace contextRef="#ctx0" brushRef="#br0" timeOffset="93">6578 6361 9093,'12'0'501,"-1"0"0,2 0 247,2 0 1,0-3-268,8-1 1,-1-4-49,8 4 0,1-4-112,3 0 1,2-1-376,2 1 1,-3-2 118,3 3 1,-2-4-807,-2 0 0,-1 3 156,-3 1 0,-2 0-766,-5 0 1351,0 2 0,0-5 0,0-3 0</inkml:trace>
  <inkml:trace contextRef="#ctx0" brushRef="#br0" timeOffset="94">7583 5973 8095,'0'-18'437,"-5"2"0,4 8-39,-3 1 0,2 4 294,-2-1-441,-2-2 0,-6 5 128,1-3 1,-1 3-207,1 1 0,-2 0 15,-2 0 0,-1 1 6,-4 3 1,-1 2-128,2 5 0,-3 1 43,-1-1 1,4 2 112,0 2 0,5-1-291,-1 5 1,0-5 20,4 1 1,-3 2-84,6-2 0,3 0 86,1-3 0,3 3-37,1 0 1,5 0 135,3-3 1,7-1-27,4 1 1,6-1-13,2 1 0,5-1 16,-2 0 1,3 0-35,1-4 0,-1 2 44,-2-5 0,-3 5-112,-6-2 0,4 0 99,-3 0 1,1 0-136,-9 0 1,-1 3 32,-6-2 0,0 2 57,-4 2 1,-1-1 54,-7 0 0,-4 1-55,-7-1 1,-4 4 36,-8 1 1,-3 0-27,-8-1 0,-3 2 62,-4 2 1,0-3-221,3-4 1,0-1-236,8 1 0,0-2-2089,11-2 2486,-2-3 0,12-5 0,-3 0 0</inkml:trace>
  <inkml:trace contextRef="#ctx0" brushRef="#br0" timeOffset="95">8531 5985 8144,'0'-12'277,"0"1"562,0-1 187,-5 6-156,4 1-628,-4 5 0,5 9 71,0 2 1,0 12-18,0 0 0,-1 7-196,-3 1-20,3 2 0,-6 5 0,5 0 53,-2-1 0,-1 2 19,1-1 1,3-4-508,-3-3 0,-1-6 116,1 2-554,0-8 543,4 2 1,0-8-768,0 2 1,0-6-109,0-1-730,0-6 1855,0 3 0,0-15 0,0-2 0</inkml:trace>
  <inkml:trace contextRef="#ctx0" brushRef="#br0" timeOffset="96">8497 6007 8144,'12'-22'228,"-5"2"28,1 1 1,-4 9 2,3-1 1,-3 3 126,4 1 1,-5 3 194,5 8 1,0 2-52,3 5 0,0 6-140,1 2 1,1 6 29,2 2 1,1 5-125,3-2 0,3 3-304,-3 1 1,-1-1 105,1-2 0,-1 1-48,1-6 0,1 1 76,-5-4 1,0-2-256,-3-2 0,-1 2-648,1-6 622,-1 0 0,-3-5-1607,-1-2 812,-4 2-224,2-9 1,-10 4 469,-3-5 1,-2 0 703,-1 0 0,-6-10 0,-1-2 0</inkml:trace>
  <inkml:trace contextRef="#ctx0" brushRef="#br0" timeOffset="97">8429 6293 8411,'11'0'700,"0"0"0,5 0-429,-1 0 1,4 0 516,-4 0 1,11 0-274,0 0 0,6 0-295,2 0 0,4 0 21,0 0 0,5 0-787,-1 0 0,3-4 151,0 0 1,1 0 394,0 4 0,-1-5 0,1-1 0</inkml:trace>
  <inkml:trace contextRef="#ctx0" brushRef="#br0" timeOffset="98">9890 5950 8138,'0'-11'0,"0"3"216,0 1 360,0 4 636,0-2-280,0 0-379,0 4 1,0 6-229,0 10 1,-1 5-86,-3 3 0,3 0-23,-3 0 1,3 3 16,1 1 0,0 5-119,0-2 1,1-2-79,3-1 1,2-3-80,6-1 0,3-2-9,0-2 0,6-2 139,-2-6 1,2-1 108,2-2 0,0 1-94,0-5 1,1-2 125,3-5 0,-3 0-55,2-5 0,0-3-33,0-4 1,-3-4-172,0 3 0,-1-4 132,-7 1 0,0-2-194,-4-2 0,-3 0 61,0 0 0,-6-4-430,2 1 1,-3-5 182,-1 5 1,-1-5-611,-3 4 0,-1 5 231,-2 3 1,-2 5-5,5-2 0,-4 8-1069,4 0 660,-4 5-6,6-2 1076,-3 5 0,10 0 0,2 0 0</inkml:trace>
  <inkml:trace contextRef="#ctx0" brushRef="#br0" timeOffset="99">10541 5882 8183,'-5'-12'353,"4"1"715,-9 5-501,9 0 1,-6 6-158,4 0 0,0 6 211,-5 1 1,6 8-136,-2 4 0,-1 8-108,1 4 0,0 2-94,4 1 0,0 0-319,0 0 1,0-1-106,0-2 1,2 0-64,1-4 1,3 0-438,1-4 0,3-2 318,-2-2 1,-2-4-122,2-7 0,-4 1-264,3-5-1298,-4 0 1401,2-4 0,-5-5-63,0-3 1,0-2 666,0-2 0,-5-4 0,-2-2 0</inkml:trace>
  <inkml:trace contextRef="#ctx0" brushRef="#br0" timeOffset="100">10450 5962 8183,'4'-22'105,"0"3"1,0-1 644,-4 5-107,5-1 1,-3 6-176,6 3 1,-4 1 15,3 6 1,-3 2-66,4 2 0,0 3-56,8 8 0,-2 3-79,5 5 1,0 4 95,4-1 1,1 5-219,2-5 0,0 5-125,4-4 1,-3-1 68,3-3 0,-4-1-164,0-3 1,-2-3-190,-1-4 1,0-1 192,0 0 1,-2-3-304,-1 0 1,-3-6 140,-1 2 1,-5-2-660,0 2-366,1-2-701,-11 3 824,4-5 1,-10-2 149,-3-1 968,-2 1 0,-6-8 0,-2 4 0</inkml:trace>
  <inkml:trace contextRef="#ctx0" brushRef="#br0" timeOffset="101">10964 5882 8083,'-6'-15'298,"2"-1"653,-2 1-1,4 4-360,-8 4-141,9 2 1,-4 12-80,5 4 0,0 5 69,0 7 1,-2 5-68,-1 3 1,1 0-296,-1 0 1,1 6-36,2-3 0,0 1-131,0-4 0,4 1 41,0-6 1,1 1 78,-1-4 0,1 0-629,3-1 1,-2-4 298,-2-3 1,-2-3-1876,6-4 844,-6 2 1330,3-9 0,1 4 0,0-5 0</inkml:trace>
  <inkml:trace contextRef="#ctx0" brushRef="#br0" timeOffset="102">11272 5802 8159,'0'-18'835,"0"2"-298,0 9 0,0 3 192,0 8 0,0 4-276,0 7 1,0 4-49,0 8 1,0 2-149,0 5 1,0 2-78,0 2 1,0-3 91,0 3 1,2-2-308,1-2 1,-1-1-70,2-2 0,-2 0-68,2-4 1,-3-4-1009,3-4 900,2-5 0,-3 1-1766,4-7 1474,-4 2 0,3-9 572,-2 3 0,-3-8 0,4-2 0</inkml:trace>
  <inkml:trace contextRef="#ctx0" brushRef="#br0" timeOffset="103">11718 5836 8124,'-8'-10'619,"1"2"0,4 2 169,-1 2-279,3 3 0,-4 1-54,-3 7 1,-2 5 4,-1 3 1,-2 4-43,-2 8 0,-2 2-133,-2 5 1,-1-2-173,5 2 0,-1-6 73,5 6 1,1-3-224,2-1 1,3 2 139,5-5 1,2-1-328,1-3 1,9-5 28,7-3 1,2-3-71,2-5 1,3-2 75,4-5 1,0-1 89,9-3 1,-4-6-78,-1-5 0,4-5 110,0 1 1,-3-7 185,-5-1 0,-6 0-68,-1 0 0,-5 0 62,-7-7 1,-1 2-209,-2-6 1,-4 3-160,-8 0 1,-2 1-24,-6 0 1,-4 5 174,-3 2 0,-3 4-296,-1 4 0,-5 8 105,-2 7 0,-3 3-461,-1 1 0,1 5 205,2 2 0,3 7-595,6 2 1143,-1 4 0,0 3 0,0 6 0</inkml:trace>
  <inkml:trace contextRef="#ctx0" brushRef="#br0" timeOffset="104">11661 6281 8017,'-7'0'994,"2"0"0,5 2 693,0 2-834,0 2 0,0 5-189,0 1 1,2-1-238,1 1 0,4-1-328,4 0 0,2 1 69,2-1 1,3 1-106,5-1 0,-4-1 32,0-2 0,4 1-314,3-5 0,2-1-39,-1-3 0,-2-1-401,6-3 1,-6 2-503,2-6 0,-3 1 509,-1-5 1,-6 4-1454,-1 1 2105,-4-1 0,5-8 0,1-2 0</inkml:trace>
  <inkml:trace contextRef="#ctx0" brushRef="#br0" timeOffset="105">12175 5962 8079,'0'-12'890,"0"1"-133,0 5-538,0-5 423,0 10 172,0-4-428,0 15 1,0-1-73,0 10 1,0 0-168,0 4 1,0 4 86,0-1 1,0 2-178,0-1 0,0-3-30,0 3 1,1-1-157,3-3 0,2 2 113,5-6 1,2-2-138,2-2 1,-1-6 65,5-1 1,2-6 66,5 2 0,0-3-159,4-1 0,1-5 86,3-2 1,-1-4 80,-3 0 1,-2-5-18,-5-3 0,0 1 207,0-1 0,-5 0 6,-3-4 0,-3-4 34,0 1 1,-4-6-163,-1 1 0,-4 2 22,0-1 1,-1 1-218,-2-2 0,-2 4 99,-1 8 0,0 3-969,-4 4 418,-1 1-411,-4 5 0,2 2 139,3 8 0,0 1 863,4 2 0,1 9 0,-3-4 0</inkml:trace>
  <inkml:trace contextRef="#ctx0" brushRef="#br0" timeOffset="106">12780 5893 8209,'-6'-6'1214,"1"1"1,3 5-952,-2 0 1,3 5 653,-3 2 0,-1 4-309,1 0 0,-1 7-150,2 5 0,1-1-214,-1 5 1,1-2-121,2 2 0,0-3 40,0 3 1,5-3-206,3-1 0,-2-2-57,2-2 1,0 2-166,3-6 1,4 0-122,0-3 0,2-2 202,-2-3 0,3-2 9,5-5 1,0 0 31,-1 0 0,1 0-666,0 0 0,-1 0 263,-3 0 1,1-1 38,-5-3 0,4 2-83,-3-6 0,-1 4-40,-4-3 0,-3 3 628,-1-4 0,1 1 0,3-5 0</inkml:trace>
  <inkml:trace contextRef="#ctx0" brushRef="#br0" timeOffset="107">12769 6167 8063,'-18'0'2015,"1"0"-1045,11 0-5,1 0-404,5-5 1,9 4-243,2-3 1,9-1-79,3 1 1,5-3-481,6 3 1,-1-1 229,-2 1 1,4 1-995,-4-4 0,3 3 595,-7-4 0,-2 6-1654,-6-2 2062,3-2 0,-10-1 0,5-4 0</inkml:trace>
  <inkml:trace contextRef="#ctx0" brushRef="#br0" timeOffset="108">12689 5893 8211,'1'-11'550,"3"-1"1,3 1-246,8-1 1,3 5 593,5-1 1,1 1-296,3-5 0,2 2-491,5 2 0,2 0 60,2 4 1,-4-4-845,0 4 1,1 1 670,-5 3 0,3 0 0,1 0 0</inkml:trace>
  <inkml:trace contextRef="#ctx0" brushRef="#br0" timeOffset="109">14573 5836 8160,'-11'-8'193,"-1"1"1,5 4 106,-1-1 1,4 3-44,-3 1 1,-2-4 104,-7 1 1,4-1-110,-3 4 0,-3 0-5,-1 0 1,-3 4-66,-1-1 0,4 5 75,0-4 0,0 5-226,-4-2 0,-3 3 110,-1 2 1,4 1-155,4 2 0,5-5 30,-1 5 0,4-5-87,3 6 0,-1-4-15,5 0 0,0-5 20,4 1 0,6 0 147,1 3 1,8 0 101,4 1 1,4-1-77,4 1 1,2-2-45,5-3 0,1 4 57,-1-4 1,-4 2-30,1-1 0,-7 2 9,-1-3 0,-2 4 23,-5 0-207,-1 0 0,-9 1-140,-2-1 0,-3 1 104,-1-1 1,-6 2-99,-6 2 1,-4-2 53,-7 2 0,-5-2-20,-2-2 0,-2 0 73,2 1 0,-3-4-54,2-1 0,3-4-37,2 0 0,3-1-132,4-2 0,3-2-569,9-1 1,-2-4 348,5-4 1,2-1 551,5 1 0,4-5 0,4-2 0</inkml:trace>
  <inkml:trace contextRef="#ctx0" brushRef="#br0" timeOffset="110">14813 5779 8083,'-1'-11'400,"-3"-1"0,1 2 83,-4 2 67,4 3 0,-6 7 247,5 1 0,-4 4-309,0 4 0,3 6-10,1 2 1,3 7-190,1 5 1,0 3-380,0 4 1,1-2 57,3 2 1,2-2 12,6 3 1,-1-8-440,0 4 0,1-9 277,-1 1 0,1-7-516,-1-1 1,-3-6 273,-1-2 1,-3-1-1675,4-6 876,-6 0 584,3-4 1,-6-5 636,-3-3 0,-2-2 0,-5-1 0</inkml:trace>
  <inkml:trace contextRef="#ctx0" brushRef="#br0" timeOffset="111">14710 5870 7963,'11'-17'-361,"-3"-4"875,0 6 0,-4 1 420,3 6 132,-4-2-239,7 9-361,-4-4 0,6 5-111,-1 0 1,4 4-233,0 0 1,5 4-63,-5 0 0,5 1-157,-1-1 0,3 2 21,0-3 1,0-2 121,-3-1 1,3-1-471,-3 1 1,2-3 190,2 3 0,-4-3-156,0-1 1,-4-4 103,4 0 0,-5-3 156,2 3 0,-5-5 83,-3 1 0,2-1 174,-3 2 0,0-3-125,0 2 0,-4-2 167,1-1 0,-2 3 27,2 0-116,-3 6 1,4-2 173,-5 8 1,0 3-50,0 9 1,0 1 118,0 6 0,-1 5-30,-3 3 0,3 2-117,-3 1 1,2 0-244,-2 0 1,3 1 139,-3-1 0,3-4-95,1 1 0,0-7 79,0-1 0,0-2-428,0-5 1,1-2 172,3-7 1,-2 2-608,6-5 1,-4 0 324,3-4 0,-3 0 477,4 0 0,-1-5 0,5-2 0</inkml:trace>
  <inkml:trace contextRef="#ctx0" brushRef="#br0" timeOffset="112">15567 5733 8025,'0'-17'988,"0"5"1,0 8-572,0 8 1,0 6 195,0 5 1,0 7-149,0 1 1,-4 2-167,0 10 1,-5-2-71,2 8 0,0-3-307,0 4 1,3-5 10,-4 1 0,4-4 59,-3-3 0,4-1-552,-1-7 0,3 1 13,1-8-1262,0-1 691,0-4 174,0-4 1,1-4 943,3-6 0,3-9 0,4-6 0</inkml:trace>
  <inkml:trace contextRef="#ctx0" brushRef="#br0" timeOffset="113">15555 5768 8025,'7'-14'1298,"-4"2"-933,-1 8 0,-1-1-136,3 5 0,-3 2 456,3 1 1,2 5-201,2 7 1,2 3 29,1 5 0,2 5-142,2 2 0,-1-1-209,5 2 0,0-1-76,4 5 1,-4-5-212,0 0 1,-1-4-293,1 0 0,3-3 284,-3-4 0,-2-2-267,2-6 0,-5 1 170,2-1 1,-4-5-2055,0-2 857,-1 3 1425,-5-6 0,0-1 0,-6-6 0</inkml:trace>
  <inkml:trace contextRef="#ctx0" brushRef="#br0" timeOffset="114">15601 6053 8065,'-12'-6'978,"7"1"-134,5 5-233,5 0 0,7 3-146,-1 1 1,6 0-214,2-4 0,4 0-5,3 0 1,2 0-327,3 0 1,6 0-287,-3 0 1,3-1-316,-3-3 0,-1 3-1594,-3-3 2274,-2-2 0,-5 4 0,0-3 0</inkml:trace>
  <inkml:trace contextRef="#ctx0" brushRef="#br0" timeOffset="115">16138 5745 8095,'-12'-12'0,"6"6"655,1 1 173,5 5 1,0 9 218,0 2 1,-4 3-478,0-2 1,0 4 53,4 3 1,0 6-173,0 2 1,0 5-486,0-2 0,0 3 57,0 2 1,-3-2-105,-1-3 1,0 2 33,4-6 0,0 1 123,0-4 0,0-2-250,0-2 0,4-2 19,0-6 1,3-3 199,-3 0 0,5-6-59,-1 2 0,2-3 27,1-1 1,1-1 28,-1-3 1,4-1 39,0-3 0,6-2 58,-2 3 1,2-3 49,2-2 0,-1 4 24,-3 1 0,5 1 86,-5-2 1,1-1-1376,-5 5 1,-6-1 1073,3 1 0,-3-2 0,2-5 0</inkml:trace>
  <inkml:trace contextRef="#ctx0" brushRef="#br0" timeOffset="116">16572 5756 8088,'-5'-11'0,"-3"-1"1265,3 6-916,0 1 1,5 10 647,0 3 0,-4 6-335,0 1 1,-1 6-81,1 2 1,3 1-259,-3 7 1,3-1-90,1 4 1,0-1-74,0-2 1,1 2 72,3-3 1,-1-2-197,4-1 0,0-4 108,0-4 0,3 1-208,-2-5 1,2-1-36,2-6 1,-5 1 30,1-5 0,-1-1-98,5-3 0,-1 0 74,1 0 1,3 0-571,0 0 0,2 0 323,-2 0 1,-1-3-391,5-1 1,0-4 255,4 4 0,0-1-1828,-1 1 2298,1 3 0,5-9 0,1 4 0</inkml:trace>
  <inkml:trace contextRef="#ctx0" brushRef="#br0" timeOffset="117">16983 5870 8000,'0'-11'-413,"0"-1"1523,0 1-478,0 5 1,-1-3 203,-3 5-550,2 0 1,-4 5-46,2 3 0,2 4 23,-6 7 0,4 3-38,-3 5 1,0 1-114,0 3 1,-2-3 62,5 2 1,0 2-142,4-1 0,0-1-70,0-3 0,5-1 62,3-3 1,3 3-95,5-3 0,-2-3 97,5-1 1,3-2-55,5-2 1,1-3 64,-1 0 1,1-6-325,2 2 1,3-3-197,-2-1 0,-4 0-239,0 0 0,-4-5-345,-4-2 0,-4 0 470,-7 0 1,-3-1 592,-5-3 0,-5-6 0,-2-1 0</inkml:trace>
  <inkml:trace contextRef="#ctx0" brushRef="#br0" timeOffset="118">16869 6064 7402,'11'0'-358,"0"-1"909,1-3 0,4 3 18,3-3 0,-1 3-16,1 1 1,2-4-157,5 0 0,0-1-171,4 2 1,-1 0-611,2-5 0,0 5 333,-4-5 1,0 4-1906,-4-3 1956,-1 4 0,-4-7 0,-1 4 0</inkml:trace>
  <inkml:trace contextRef="#ctx0" brushRef="#br0" timeOffset="119">16971 5802 8101,'5'-12'0,"2"5"9,4-1 0,6 4 52,2-3 1,1 4 537,-1-1 0,6-1-165,-2 2 1,8-1-540,-1 4 0,-1-4 56,2 0 1,-1 0-797,5 4 0,-2 0 845,-3 0 0,3 0 0,-4 0 0</inkml:trace>
  <inkml:trace contextRef="#ctx0" brushRef="#br0" timeOffset="120">17759 5768 8242,'-3'-8'310,"-1"0"0,-5 6 79,1-2 1,-2 3 249,-1 1 0,-6 0-233,-2 0 1,-2 0 45,-2 0 1,0 5-90,0 2 0,-2 2-98,2-1 0,-1 6-83,9-3 1,-1 3 83,5-2 0,1-1-254,2 0 1,3 1 81,5-1 0,0 1-310,0-1 0,5 1-123,3-1 0,7 4 192,4 0 1,3 1-12,0-5 0,5 1 111,0-1 0,3 0-122,-3 1 1,-1-1 111,-3 1 0,-4-1 9,0 0 0,-6 5-19,-1-1 0,-2 0-1,-7-3 1,1 3 41,-4 0 0,-6 0-4,-5-3 1,-2-1 49,-6 1 0,-2 1-57,-5-1 1,0 2-235,-4-7 1,1 2 77,-2-1 1,3 1-213,6-5 1,4-1-901,3-3-331,2 0 1636,7 0 0,1-5 0,5-1 0</inkml:trace>
  <inkml:trace contextRef="#ctx0" brushRef="#br0" timeOffset="121">18011 5836 8118,'-5'-6'532,"3"-4"0,-4 8-183,2-2 0,3 4 112,-3 4 1,3 3 71,1 4 0,0 6 141,0 2 0,0 3-184,0 5 0,0-2-194,0 6 0,1-2-426,3 2 1,-2 2 176,6-3 1,-2-2-632,2-1 0,1-5-245,-5-3-190,5 3 1,-4-9-449,2 2 8,-2-7 1459,-5-3 0,0-5 0</inkml:trace>
  <inkml:trace contextRef="#ctx0" brushRef="#br0" timeOffset="122">17714 5825 8250,'6'-12'-3,"4"1"755,-2-1 1,7 6-274,4 2 0,3-1 295,1 1 0,3-1-286,1 1 1,6 2-188,1-6 1,2 6-224,6-2 0,-2-1 93,2 1 0,1 0-1230,-5 4 1,0 0 1058,-3 0 0,-6 0 0,-1 0 0</inkml:trace>
  <inkml:trace contextRef="#ctx0" brushRef="#br0" timeOffset="123">18719 5688 8049,'0'-18'0,"0"3"0,0 2 220,0 1 1,0 5 1003,0-1 33,0 6-383,0-3-518,0 20 0,-5-1-110,-3 12 0,-2 5 114,-1 3 0,-2 6-171,-2 5 0,2 1-114,-2 0 0,2-1-337,2 1 0,-1-4 307,1 0 1,1-5-430,2 1 1,-2-4 183,2-4 1,2 1-382,-2-8 1,6 2 252,-2-6 0,-1-6-654,1-2 0,0-6-1159,4 3 2199,0-6 1,5-2 0,2-6-1</inkml:trace>
  <inkml:trace contextRef="#ctx0" brushRef="#br0" timeOffset="124">18879 5836 8134,'0'-18'282,"0"7"0,0 5 1109,0 2-274,0 2-380,5 2 0,-4 8-263,3 7 1,-3 3-174,-1 5 0,0 1-22,0 3 0,-1-2-40,-3 5 1,1 0-294,-4 0 1,4-1-30,0-2 0,-3-5-105,3 4 1,-1-9-425,4 2 373,-5 0-25,4-7 190,-5 5 364,6-11-248,0-1 1,2-6 706,2-3-393,2 3 1,9-8-29,0 5 0,6-3-411,-2 3 0,3-4 168,5 4 1,1-1-410,3 2 1,2 1 172,-3-1 0,-2 1-223,-1 2 0,-3-4 156,-2 1 1,0-1-1050,-3 4 1,-1 0-26,-3 0 1292,-7 0 0,7-5 0,-9-2 0</inkml:trace>
  <inkml:trace contextRef="#ctx0" brushRef="#br0" timeOffset="125">19507 5768 8138,'0'-12'670,"0"1"509,0 4-733,0 2 0,-4 10 207,0 3 1,-3 3-189,3 5 1,-5 6-14,1 9 0,2 2-160,-2 1 0,5 4-359,-5 0 0,2 0 52,-2-3 0,2-5 62,2 1 1,3-5-417,-3 5 1,2-10 196,2 2 1,-3-8-1387,-1 1 683,0-4-1049,4 0 1309,0-6 0,1-2-149,3-8 0,-3-2 764,3-6 0,3-9 0,-1-3 0</inkml:trace>
  <inkml:trace contextRef="#ctx0" brushRef="#br0" timeOffset="126">19473 5756 8133,'5'-11'500,"-4"-1"0,5 2-62,-2 3 0,-1 1 33,4 6 0,-3 7-78,4 4 1,-2 2 193,2 6 1,6 5-149,-3 6 0,4 3-25,0 2 1,-1 0-238,5 3 1,-3-2-215,3 2 1,-2-6-143,2-2 0,3-4 222,-3 0 0,-1-2-239,1-1 1,-5-5 116,1-3 0,-2-2-1972,-2-2 843,1 1-1024,-6-6 2232,-1-1 0,-5-5 0,0 0 0</inkml:trace>
  <inkml:trace contextRef="#ctx0" brushRef="#br0" timeOffset="127">19427 6133 7978,'0'-6'466,"0"-4"1,5 8 32,3-2 0,3 3 24,4 1 1,-1 0-150,5 0 1,5 0-210,7 0 1,-1 0-158,5 0 0,-4 0-279,7 0 1,-2 0-949,-2 0 0,-5 0 1219,-2 0 0,2-5 0,0-1 0</inkml:trace>
  <inkml:trace contextRef="#ctx0" brushRef="#br0" timeOffset="128">19964 5802 8230,'0'-8'-694,"0"1"2234,0 4-443,5-2-325,-4 5 0,4 5-274,-5 3 0,0 7 159,0 4 1,-1 2-169,-3 2 1,3 4-196,-3 0 0,3 3-238,1-3 0,0 3 102,0-3 1,1 3-207,3-3 0,-2 0 109,6-5 0,-4 0-594,3-3 1,0-2 35,0-6-1481,3 0 16,-3-4-557,-1-2 1706,-1-10 0,-5-2 813,0-4 0,-10-6 0,-3 0 0</inkml:trace>
  <inkml:trace contextRef="#ctx0" brushRef="#br0" timeOffset="129">19872 5745 8121,'17'-12'0,"-3"5"335,5-1 0,0 4-19,4-3 1,0 4 242,-1-1 0,5 3 2,0 1 0,-1 1-91,-3 3 1,-4 1-152,0 3 0,-4 3-80,4 1 0,-5-1-103,2 4 1,-9 2 78,-3-2 0,-3 5-289,-1-1 0,-2 4-64,-6 4 1,-4-3-124,-11 3 0,-1-3 57,-3-1 1,3-1-14,-3 1 1,4-4 45,4 0 1,3-1 121,4 1 0,5 1 186,-1-4 1,6 3-104,-2-4 0,8-1 124,3-7 1,5 2-35,3-5 1,0 4-20,8-4 0,-3-1-294,7-3 1,2 0-344,2 0 1,-2 0-714,1 0 1,-1-1 176,2-3 1068,-3 3 0,0-9 0,1 4 0</inkml:trace>
  <inkml:trace contextRef="#ctx0" brushRef="#br0" timeOffset="130">20649 5768 8165,'0'-18'531,"0"3"-104,0 7-244,0-2 858,-5 9-635,4-5 0,-10 6 215,4 0-13,-3 0-274,-2 6 0,-4 1 71,-3 8-223,-8 3 1,3 5-58,-3 0 0,-1 5 109,2 2 0,3-1-247,4 2 1,5-2 102,-1 1 0,7 2-285,4-5 1,3 3 73,1-3 1,1 0-163,3-5 0,2-4 137,6-3 0,4-2-33,3-1 0,4-2 22,4-3 0,-3 0-63,3-4 1,1-1 63,-2 2 1,1-3 75,-4-1 0,0-4 70,-1 0 0,1-5-65,0 2 1,-1-3 71,-3-2 1,-3 1-62,-4-1 0,-6-3 15,-2 0 1,-3-2 125,-1 2 0,-6 2-127,-6-2 1,-4 6-9,-7 2 1,0 3 27,0-4 0,0 6-382,1-2 1,4 3 151,3 1 1,6 0-1242,1 0 1501,5 5 0,-7-4 0,4 4 0</inkml:trace>
  <inkml:trace contextRef="#ctx0" brushRef="#br0" timeOffset="131">20957 5802 8140,'-5'-12'0,"4"1"1765,-4 5-1046,5 1 1,-4 6-53,0 3 1,-1-1-178,1 9 0,2-2-112,-6 9 0,4 0-241,-3 4 0,4 4 64,-1-1 0,3 2-116,1-1 1,0-3-4,0 3 1,0-3-147,0-2 1,1-4-51,3-3 1,3 2-19,4-2 1,0-1-369,1-6 0,1 1 254,2-6 0,1 1-520,3-4 1,3 0 334,-3 0 0,2 0-541,2 0 0,-4-1 345,0-3 1,-5-2-234,2-6 860,-4 6 0,0-9 0,-1 2 0</inkml:trace>
  <inkml:trace contextRef="#ctx0" brushRef="#br0" timeOffset="132">20877 6019 8023,'-11'-5'417,"5"3"1,2-3-186,8 5 1,-2 0 803,6 0 1,1-1-441,6-3 1,3 3-287,4-3 1,1 2-322,0-2 0,1 3-304,3-3 0,-3 3-41,3 1 1,1-4 266,-2 0 1,-3-1-1016,-4 1 0,-5 1 40,1-4 1064,-2 4 0,-2-12 0,1 2 0</inkml:trace>
  <inkml:trace contextRef="#ctx0" brushRef="#br0" timeOffset="133">20843 5733 8121,'0'-11'0,"1"-1"0,3 1 0,6 3 519,6 1 0,4 3 226,-1-4 0,4 6-299,3-2 1,4-1-224,4 1 1,0 0 44,0 4 1,-2 0-390,2 0 0,-1 0 137,9 0 0,-9 0-815,1 0 0,-7 0 11,0 0 1,-8 4 787,-4 0 0,3 5 0,0-3 0</inkml:trace>
  <inkml:trace contextRef="#ctx0" brushRef="#br0" timeOffset="134">21414 5699 8095,'-6'-11'535,"-1"4"-165,4 3 0,0 2-75,-5-2 1,5 3 143,-5-3 0,0 3-11,-3 1 0,0 0 20,-1 0 0,1 4-121,-1-1 0,2 6-91,3-1 1,-2 2-198,5 1 1,0 1 84,4-1 0,0 1-165,0-1 0,1 2 97,3 2 1,2-2-60,6 2 0,4 1-186,3 0 0,4 3-141,4-4 1,-2 4-108,6-4 0,-2 4 175,1-4 0,2 1-105,-5-5 0,-1 4 93,-3 1 0,-1 0 241,-3-1 1,-4-2-140,-7 2 0,-3-1 204,-5 1 0,-5-2 16,-3 2 1,-8 2 32,-7-2 1,-4 0 21,-3-3 0,-7-1 224,3 1 0,-4-1-97,-1 0 0,9-4-140,0-3 1,5 1-500,6-2 1,3 1 22,4-4-581,6 0 1,7 0 63,11 0 903,4-5 0,7-1 0,0-6 0</inkml:trace>
  <inkml:trace contextRef="#ctx0" brushRef="#br0" timeOffset="135">21882 5756 8146,'-11'-6'733,"5"1"0,-1 6 123,3 3 1,2 2-215,-6 6 1,4 4 3,-3 3 1,4 3-207,0 0 0,1 6-158,2 3 0,0-2-201,0 1 0,4 0 96,0 0 1,5-2-525,-2-5 0,0 0 324,0 0 0,0-6-786,0-1 1,3-4 12,-2 0 1,-2-6-1506,2-2-157,-5-3 2458,2-1 0,-5-5 0,0-1 0</inkml:trace>
  <inkml:trace contextRef="#ctx0" brushRef="#br0" timeOffset="136">21563 5813 8150,'0'-11'0,"1"-1"637,3 1 1,3 0-138,9-1 0,-3 5 196,7-1 1,4 0-181,6-3 0,4 1 62,4 2 0,3 2-668,5 2 1,-6 3 108,-2-3 1,-2 3-1548,-2 1 1,-5 0 1527,-2 0 0,-3-5 0,-1-2 0</inkml:trace>
  <inkml:trace contextRef="#ctx0" brushRef="#br0" timeOffset="137">22785 5790 8082,'-12'-6'794,"6"-4"0,0 9-43,2-3-356,2 3 1,-4 4-113,2 1 1,3 5 101,-3-1 1,-1 6-91,1 1 0,-1 5-61,1-1 1,3-1-27,-3 1 1,3-4-83,1 4 0,0-4-91,0 4 1,0-3 78,0 3 0,5-5-85,3 1 1,3 1-14,4 0 1,-1-1-156,5-4 0,2-1 43,5-2 1,0 1-147,4-5 0,1 0-142,3-4 1,-5 0-178,-2 0 0,-1-4-81,-3 0 0,-2-4-378,-10 5 1,-5-6 1019,-2 1 0,-8-7 0,-2-3 0</inkml:trace>
  <inkml:trace contextRef="#ctx0" brushRef="#br0" timeOffset="138">22613 5973 8062,'12'-4'188,"-1"0"1,4-1 370,1 2 1,3 1 234,-4-1 1,5 0-285,-1-1 1,7 2-350,0-6 1,2 6 30,-1-2 1,-3-1-902,3 1 1,-5-4 476,-3 4 1,-2-1-947,-6 2 0,-3 0 1178,0-5 0,-11 1 0,2-5 0</inkml:trace>
  <inkml:trace contextRef="#ctx0" brushRef="#br0" timeOffset="139">22625 5768 8062,'16'0'0,"3"0"0,3-4 368,1 0 0,5-4-71,2 5 0,3-6 404,1 1 0,1 2-249,-1-2 0,4 4 147,0-3 0,0 3-91,-4-4 1,-3 2-117,-1-2 0,-3-1-131,3 6 0,-6-3 1,-1 3 0,-1 1-173,-7-1 0,0 1 110,-3 2 0,-5 0-230,1 0 0,-4 5 96,3 3 1,-4 2-221,1 2 0,1 4 16,-1 3 0,1 4-70,-2 4 1,-1 1 53,2 2 1,-3 3 88,-1-3 0,0 0-104,0 0 1,0-5 73,0 2 0,0-3-131,0-1 0,0-4-36,0 0-76,0-5 244,0 3 209,0-11 133,0-1 0,-4-10-99,0-3 1,0-2-53,4-1 0,-3-4-41,-1-1 1,-4-4 139,4 1 1,-3-3-58,3 0 1,-4-1 88,5 0 0,-5 4-48,4 0 0,0 4-3,4-4 1,0 5-109,0-2 1,0 7-2,0 2 0,5 4-299,3-1 0,3 4 118,5 4 1,1 4-20,6 7 1,4 3 76,0 5 0,3 0-136,-3-1 1,3 1-14,-3 0 1,3-1-12,-3-3 0,0 2 167,-5-2 1,1-3-56,0-5 1,-4-1 222,0-6 1,-5 0-58,1-4 1,-2 0 18,-2 0 0,-4-5-57,-3-3 1,-3-2 173,-1-2 1,0-4-141,0-3 1,-1-3-46,-3 0 1,-4-1-167,-7 0 0,5 0 108,-5 0 0,8 0-299,-4 0 0,2 1 89,-3-1 1,6 4-466,2 0 0,-1 4 281,1-5 1,2 7-275,6-3 0,2 9 29,5 3 0,1 3-605,-1 1 1289,1 0 0,4 5 0,2 1 0</inkml:trace>
  <inkml:trace contextRef="#ctx0" brushRef="#br0" timeOffset="140">23915 5779 8053,'0'-11'767,"0"-1"-465,0 6 0,0-1 825,0 4-627,-5 1 1,4-1-51,-3 6 0,2 5 10,-2 7 0,3 3-176,-3 5 0,2 1-180,2 3 1,0-3 113,0 2 1,0 2-388,0-1 1,4 0 199,0-5 1,1 0-734,-1-3 1,-2 0-34,6-8 1,-5 3-1282,0-6 151,-1-3 1865,-2 0 0,0-5 0</inkml:trace>
  <inkml:trace contextRef="#ctx0" brushRef="#br0" timeOffset="141">23641 5665 8047,'5'-12'0,"3"1"0,3 3 460,5 1 1,-3 4 99,7-1 0,-1-1 83,3 1 1,3 1 13,1 3 0,-2 0-216,3 0 1,1 0-108,-2 0 0,0-4-74,-7 0 1,1 0-77,-5 4 0,1 1 61,-5 3 1,0 1-175,1 3 1,-6 6 6,-2-3 1,1 8-91,-1 0 1,0 7-102,-4 0 1,0 6 67,0-1 0,0 2-215,0 1 1,0 0 99,0 0 0,0-1 3,0-2 0,4-3 14,-1-5 1,2-4-523,-1 0-167,-2-5-188,8 2 245,-9-4 0,4-7-219,-5-5 321,0-5 0,0-7 240,0 1 0,-5-2 39,-3-2 1,-2-3 393,-1-5 0,-4 0 0,-1 1 0,-3-5 0,4 0 0,0-1 0,3 2 0,2 2-97,3-3 0,2 3 97,5 1 0,1-1 380,3-3 0,2 7-171,5-3 1,1 4 581,-1 0 1,6 2-303,2 6 1,1 1 47,-1 2 0,4 3-45,0 5 1,0 0-134,3 0 1,-3 0-6,-4 0 1,1 5-88,-4 3 1,-1 3-57,-4 5 1,-1 0 33,-2 3 1,-4 3-253,-8-3 0,-4 6 110,-7 2 0,-3-1-404,-4-3 0,-5-1 84,0-3 0,1 1-34,3-5 1,1 6-305,3-2 0,0-2 189,8 2 1,-2-3-69,9 3 0,0-5 105,4 1 0,2-4 330,2-3 1,3 1 0,8-5 0,-1-1 164,5-3 0,0-1-77,4-3 1,0 2-26,0-6 1,-4 1 103,0-5 1,-1 0-67,1-4 0,1 2-36,-5-5 0,1 0-17,-5-4 1,-1 1-101,-2-1 1,2 0 73,-2 0 0,0 0-5,0 0 0,1 2 48,-5 2 0,3-2 121,-3 6 1,1 0-29,-1 4 0,-3 3-69,3 0 137,2 1 1,-3 0 69,5 4-307,-6-4 1,4 6 92,-2-3 0,-1 3-247,4 1 1,1 1-110,3 3 0,1-1 123,-1 4 0,1-1-92,-1 2 0,1 1 55,-1-5 1,-3 3-24,-1-3 1,-3 0-55,4-4 193,-6 0-213,3 0 426,-5 0 95,5 0 127,-3 0 113,3 0-41,-5 0-362,0 5 1,-5 3 212,-3 7 1,-2 3-40,-2 5 0,-3-1-119,0 1 1,0 4-218,3 0 1,1 3 79,-1-3 0,5-1-289,-1-3 1,6 0 144,-2 0 0,3-5-287,1-3 1,0-3 168,0 0 1,0-1-786,0 1 517,0-6 1,1 3 537,3-5 0,-3 0 0,4-4 0</inkml:trace>
  <inkml:trace contextRef="#ctx0" brushRef="#br0" timeOffset="142">24589 6179 8050,'0'-7'0,"0"2"9734,0 5-12149,0 5 1611,0-3 804,0 8 0,0-4 0,0 6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9.29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6184 7514 8255,'2'-11'47,"1"-1"0,-1 5 363,2-1-68,-3 1 1,-1-5 161,0 1 312,0 5-511,0-4 1,-1 7-54,-3-5 0,-3 6-235,-4-2 0,-5 4 188,-3 4 0,-3-2-180,-1 6 0,-3 1 40,-1 6 1,-4-1-118,1 5 0,-3 0-54,-1 4 0,5-5 120,2 1 1,7-5 68,1 1 1,5-2-22,-1-2 1,7 1-120,4-1 1,3-3 85,1-1 0,1-3-127,3 4 1,4-2 138,7 2 0,3 0 223,4-4 1,7 0-119,6-4 0,0 4-57,7 0 1,-6-1 7,2-3 0,1 2-14,-1 1 1,-1 0-1,-7 5 0,-3-2 28,-8 1 0,1 4-177,-5-4 1,-1 3 75,-7 2 0,-2 3-135,-5 0 1,0 5 141,0-1 1,-10 3-11,-5 0 1,-6 2-34,-6 3 0,-2-2 38,-5 5 1,-1-4 62,-3 0 1,2-2-61,-1-1 1,1-5 210,2-3 1,6-3-52,6 0 1,0-6 278,7-2-416,0-3 21,3-1-986,6 0 0,1-5 477,5-3 1,5-2-923,3-1 850,2 0 1,6 1 521,3 2 0,3-7 0,0 2 0</inkml:trace>
  <inkml:trace contextRef="#ctx0" brushRef="#br0" timeOffset="1">6639 7548 8083,'-5'-17'0,"-1"1"150,-6 9-150,6 2 919,-4 0-110,9 3-189,-4-3 1,3 2-70,-1-1 1,1 1-419,-1 7 0,0 7 102,-1 8 0,3 3-118,-3 1 0,-1 7 95,1 0 1,-3 6-31,3-6 1,-4 3-229,5 1 0,-6 0 91,1 0 0,2-1-357,-2-3 1,2 2 182,-2-6 1,0 0-343,4-7 1,0-3-68,4-5-1094,0 1 212,0-6-340,0-1 1409,0-15 0,4 5 351,0-10 0,4 0 0,-1-8 0</inkml:trace>
  <inkml:trace contextRef="#ctx0" brushRef="#br0" timeOffset="2">6571 7560 8083,'0'-18'0,"0"3"1006,0 2-593,5 2 0,-4 3 689,3 1-648,-3 4 0,4-1-91,3 8 0,2 7-39,1 8 0,2 4-60,2 4 1,-1-2-175,5 5 1,0 1 144,4 3 0,-1 0-220,1 0 0,-4 0 70,0 0 1,-1-4-176,1 1 1,1-6-10,-5 1 1,0-2-80,-3-1 1,-1-1-208,0-3 0,-4-3 184,-4-5 0,0 0-1059,1-4 517,-3 3 157,-1-3 0,-6-1 196,-6-2 0,1-3-1089,0-1 1479,-6 0 0,-1-5 0,-4-1 0</inkml:trace>
  <inkml:trace contextRef="#ctx0" brushRef="#br0" timeOffset="3">6435 7992 8083,'6'-5'419,"-1"3"1,0-3-33,3 5 0,2 0 317,1 0 0,5 0-220,3 0 1,4-4-1,4 1 0,3-6-137,8 1 0,-2-2-258,6-1 0,-1 1-228,0 2 0,-2-1-381,-5 5 1,-3 1 519,-1 3 0,-10 0 0,2 0 0</inkml:trace>
  <inkml:trace contextRef="#ctx0" brushRef="#br0" timeOffset="4">7230 7548 8064,'0'-7'-401,"0"-1"161,0 6 1592,0-3-869,0 5 1,-4 1 83,1 3 0,-1 7-119,4 8 1,0 2-29,0 2 1,0 5-339,0 2 1,1-1 90,3 2 1,1-1-119,3 4 1,2 0 147,-3 0 0,0-5-313,0-2 1,-4-3 34,0-2 1,3-3-373,-3 0 172,6-10-1147,-8 6 257,4-8-1124,-5-1 1291,0-1 998,0-5 0,0-5 0,0-1 0</inkml:trace>
  <inkml:trace contextRef="#ctx0" brushRef="#br0" timeOffset="5">7060 7616 8064,'10'-11'444,"-3"0"0,4 3 10,-4 1 0,3 3-30,2-4 1,0 6 100,3-2 0,3 3-158,5 1 1,1 0-1,2 0 1,3 0-61,5 0 1,1 0-288,-1 0 0,4 5 142,-1 2 0,1 3-85,-4 2 1,1 4-100,-1 3 0,-5-1-217,-3 1 1,-7 0-194,-4 3 1,-3 1 257,-5 0 0,-2 3-89,-5 1 0,-8 3 12,-4-3 0,-7 1 55,0-2 0,-7-2 42,-5 3 0,2-3 132,-1-2 1,0 0-76,-4-3 0,3-3 63,1-4 1,6-2-149,1-3 1,2 2 93,6-5 1,3 0-249,5-4 1,4-5 76,-1-3 0,3 2-614,1-2 1,9-3 872,2-4 0,8-1 0,-1 5 0</inkml:trace>
  <inkml:trace contextRef="#ctx0" brushRef="#br0" timeOffset="6">7890 7571 8078,'-5'-18'990,"3"2"-550,-3 10 1,5-1-70,0 3 0,-1 3-39,-3-3 1,3 4 87,-3 4 0,3 4-200,1 7 1,0 3-15,0 4 0,1 6-115,3 2 1,-3 2 104,3-2 1,2 6-241,2-6 0,-2 4 80,2-7 0,-2 2-244,2-7 0,0 4 24,-4-7 1,4-3-340,-4-1-228,-1-2-542,2-2-497,-3-4-149,3-2 1939,-15-16 0,2-1 0,-8-11 0</inkml:trace>
  <inkml:trace contextRef="#ctx0" brushRef="#br0" timeOffset="7">7787 7560 8078,'7'-12'275,"3"1"186,-3 0 0,8-1-62,4 1 0,0 4-123,4 4 1,-3-2 193,7 1 0,2 0-112,1 4 1,3 4-165,1 0 0,-1 6 70,-3 1 0,3 2-145,-3 6 0,-2-4-23,-1 4 0,-7-4-83,-1 4 1,-5 0-110,1 4 1,-7 1 71,-5 2 0,-1-2-91,-2 3 0,-7 0 90,-4 0 1,-7 3-41,-8-3 0,-3 3 52,-5-3 1,-6 0-90,-1 0 0,0-7 79,0 3 1,4-7-112,-1 3 1,4-9-28,4 2 1,7-9-625,8 1-1309,2-2 2094,7-2 0,6-11 0,6-1 0</inkml:trace>
  <inkml:trace contextRef="#ctx0" brushRef="#br0" timeOffset="8">8663 7469 8072,'0'-12'178,"0"1"383,0 5-281,-5 1 1,2 5 151,-5 0 0,6 1-118,-2 3 0,-1 6 51,1 5 0,-1 5-93,1-1 1,3 4 90,-3 3 0,3 0-77,1 4 1,0-4-173,0 5 1,0-5 40,0 5 0,0-5-141,0 4 1,0-4-170,0 0 1,0-3 118,0-4 0,4 1-153,0-5 47,0 0 62,-4-3 78,0-6 1,1-1 57,3-5 126,-3 0 48,4 0 1,0-1-31,3-3 0,-1 2-117,4-6 0,-2 4-93,6-3 1,3 4 98,1-1 1,3-1-151,0 1 1,1-3 79,0 3 0,1 0-98,2 4 1,-3-4-129,0 1 0,-2-1-260,-6 4 0,4 0-1846,-4 0 988,1 0 1325,-5 0 0,-5 0 0,-1 0 0</inkml:trace>
  <inkml:trace contextRef="#ctx0" brushRef="#br0" timeOffset="9">9174 7560 8069,'0'-18'1014,"0"2"-149,0 4-398,0 6 0,0 1 0,5 5 0,-2 1-12,4 3 0,-4 3-169,1 9 0,1 1-116,-2 6 0,1 1 92,-4 2 1,0-2-285,0 3 0,0 1 102,0-2 1,0 1-187,0-4 0,0-1 70,0 1 1,0-1-268,0-4 0,0 0 113,0-3 1,0-6-235,0 3 185,0-4 193,0 4 0,2-6 38,1-2 0,0-3-38,4-1 1,5 0 164,3 0 1,5 0-85,-1 0 1,3-5-41,0-3 0,5 2-106,-1-1 0,2-1-199,-1-3 1,-5 3-489,1 0 0,0 2 368,-4-1 1,-3-2-871,-1 5 1300,-7-5 0,-3 3 0,-5-6 0</inkml:trace>
  <inkml:trace contextRef="#ctx0" brushRef="#br0" timeOffset="10">9197 7764 8108,'0'-6'644,"0"-4"1,5 5-158,3-3 1,2 3-125,1 5 1,2-4 95,2 1 0,2-5-133,6 4 0,1-5-277,3 2 0,-2 0 66,5 0 1,-4 1-165,0-2 1,-2 2-381,-1 2 1,-2 1-544,-2-4 1,-2 4 971,-6-1 0,-5-2 0,-1 0 0</inkml:trace>
  <inkml:trace contextRef="#ctx0" brushRef="#br0" timeOffset="11">9186 7469 8020,'6'-13'364,"4"-2"1,-4 9-123,6-6 0,0 5-195,3-1 0,-1 4 163,5-3 1,0 0 32,4 0 0,5-2-321,2 5 0,3-5 143,1 2 0,1 2-671,3 1 1,-2 1 163,2 0 268,-3 1 1,4-8 0,1 4 0</inkml:trace>
  <inkml:trace contextRef="#ctx0" brushRef="#br0" timeOffset="12">10163 7366 8179,'-11'-5'0,"3"4"491,1-3 0,3-1-31,-4 1 0,1 1-63,-5 3 0,0 0-102,-3 0 1,-3 0 95,-5 0 0,0 1-152,1 3 0,-5 2-39,1 5 0,-2 1-210,1-1 1,5 4 82,-1 0 1,0 2-6,4-2 0,3-1 6,1 5 1,3-5-346,5 1 0,2-1 128,5 1 0,1-2-77,3 2 1,7 1 39,8-1 1,4 2 122,3-2 0,-1-1-25,6 5 0,-5-5 48,5 1 0,-2 1 56,1-1 0,2 0-48,-6-3 1,1-1 29,-5 1 0,0 3-19,-3 0 1,-3 0 42,-4-4 1,-6 1 16,-2-1 0,-3 2 8,-1 2 1,-6-2 38,-6 2 1,-7-1-75,-11 1 1,-2-3-22,-9 4 1,-1-4 27,-3 0 1,-1-2-172,1-3 1,-1 2 106,1-5 1,9 0 38,6-4 0,10 0 0,3 0 0</inkml:trace>
  <inkml:trace contextRef="#ctx0" brushRef="#br0" timeOffset="13">11175 7491 8064,'-6'-11'0,"-3"0"362,5-1 0,-4 5-17,5-1 0,-2 6 632,1-2-240,2 3-367,-3 1 0,5 6-83,0 5 1,4 6 72,0 5 1,5 2-221,-2 3 0,4-3 122,0 2 0,2 2-222,2-1 1,1-1 76,3-3 1,3-2-28,-4-2 0,4 2-46,1-6 1,-4 0-194,0-4 0,-4 1 68,4-1 1,-5-3-621,1-1 1,-6-4-2116,-2 1 1330,-4 2 1486,2-5 0,-10 4 0,-2-5 0</inkml:trace>
  <inkml:trace contextRef="#ctx0" brushRef="#br0" timeOffset="14">11391 7491 8132,'0'-21'995,"0"2"-74,0 3 219,0 4-264,0 6-555,-5 1 0,2 10-81,-4 2 0,-2 9-222,-6 3 0,1 7 84,-5 4 0,0 5-96,-4 2 0,0-1-942,1 2-136,-1-3 961,5-6 0,-2 3-709,5-6 0,0-1 319,3-6 1,2 2-463,3-6 1,2 0 962,5-4 0,0 1 0,0-1 0</inkml:trace>
  <inkml:trace contextRef="#ctx0" brushRef="#br0" timeOffset="15">11686 7855 8020,'-6'0'591,"1"0"0,1 5 105,1 3-7,-6 2-345,2 1 1,0 4-332,-1 1 0,4 3 57,-3-4 1,1 1-108,-2-1 1,-1-2 120,5 2 0,-3-2-911,3-2 0,0-3 203,4-1 624,0-4 0,-5 7 0,-1-4 0</inkml:trace>
  <inkml:trace contextRef="#ctx0" brushRef="#br0" timeOffset="16">12107 7548 8127,'-11'-29'0,"-1"6"0,5 7 1400,-1 5-258,6-1-634,-8 1 1,7 5 305,-5 2-215,6 3-412,-3 1-273,5 5 143,0 1 1,0 7-27,0 2 1,4 2-57,-1 6 0,6-1 0,0-2-69,5-1 0,0-5-201,5 1 1,-4-3 141,4 0 0,0-5-59,4 1 1,-2-6 98,-2 2 1,3-4 140,-4-4 0,0 2-74,1-6 1,-5 1 187,1-5 1,-2 0-46,-2-3 0,-3 2-50,-1-2 0,-4 1 55,1-1 1,-3 6 94,-1-2-69,0 2-67,0 2 0,0 5-244,0 10 0,0 5 72,0 14 1,4 2 137,-1 5 1,6 5-40,-1 3 1,2 6 271,1 1-214,6 5 0,-5-3 0,2 5-15,-5 0 1,0-6-214,-5 3 0,3-5 219,-3-3 0,0-4-68,-4-3 0,-1-4 55,-3-4 1,-2-4 57,-6-7 0,0 2 14,-4-6 0,3-4 145,-6-3 1,3-6 0,-3 2 1,4-5-162,-4-7 1,2-1 30,-2-10 1,2 0-41,6-3 1,3-6-617,1-2 0,6-7 107,1-1-1694,5-5 1362,16 3 1,-1-2 768,11 0 0,-1 6 0,4-3 0</inkml:trace>
  <inkml:trace contextRef="#ctx0" brushRef="#br0" timeOffset="17">13301 7332 8105,'0'-11'0,"0"0"0,0 3 319,0 0 1,0 5 309,0-5 293,0 5-522,0-2 1,0 7-123,0 1 1,0 8 100,0 4 1,0 6-105,0 2 0,3 3 122,1 5 1,1 2-78,-1-3 1,-3 3-224,3 1 0,-3-4-18,-1 0 1,2-3-91,1 3 1,-1-6-163,2-1 1,-2-1 114,2-7 0,-3 4-401,3-4 0,-3 0 233,-1-4 0,0-3-825,0-1 394,0-4-1293,0 2 374,0-5 1576,0-5 0,5-1 0,2-6 0</inkml:trace>
  <inkml:trace contextRef="#ctx0" brushRef="#br0" timeOffset="18">13539 7366 8033,'0'-11'-275,"-1"0"183,-3-1 976,3 6-291,-4 1 0,5 6-21,0 3 0,0 4-148,0 7 0,0 2-116,0 6 1,0 5-216,0 2 1,0 3 86,0 1 0,0-1-234,0-3 1,0 2 119,0-6 0,1 0-311,3-7 0,-1 1 49,4-5 0,-4 0-352,1-4-896,-3 1 601,4-6-697,-4-1 459,4-5 1081,-5 0 0,-5-5 0,-1-1 0</inkml:trace>
  <inkml:trace contextRef="#ctx0" brushRef="#br0" timeOffset="19">13517 7457 8033,'0'-11'-440,"0"0"1365,0-1-53,0 1-443,0 5 0,1 0-119,3 6 1,2 2 136,5 2 1,6 3-96,2 8 0,2 3 25,2 5 0,0 3-133,-1 1 1,5 3-264,0-3 0,4 0-16,-1 0 0,-1-7 38,2 3 1,-6-7-117,2 3 0,-3-5 53,-2 1 1,-3-6-14,0-1 0,-5-5 81,1 5-1084,-2-5 493,-2 7-1055,-4-9 610,-2 4 0,-7-6 466,-1-3 1,-4 1 561,-4-4 0,-6-1 0,0-3 0</inkml:trace>
  <inkml:trace contextRef="#ctx0" brushRef="#br0" timeOffset="20">13971 7332 8065,'0'-11'0,"0"0"0,0-1 0,0 6 0,4 2 0,0 8 0,0 3 0,-4 9 0,0 3 0,0 7 0,0 4 0,0 8 0,0-1 0,0 5 0,0-7 0,0-1 0,0 0 0,0-4 0,0-6 1578,0-1 0,0-4-1602,0 0 1,0-3-159,0-4 1,1-1-1829,3 1 2010,-3-6 0,9 4 0,-4-4 0</inkml:trace>
  <inkml:trace contextRef="#ctx0" brushRef="#br0" timeOffset="21">14779 7344 8074,'6'-12'0,"-1"5"641,-5-1-76,0 1 435,0 0 290,0-3-406,0 9-425,0 6 0,-1 4-140,-3 10 0,1 5-97,-4 6 1,3 2 25,-4-2 1,6 3-140,-2-3 1,3 5-1,1 0 0,0 0-158,0-9 1,1 5-406,3-5 367,-3-4 1,8-2 0,-4-5-325,1-1 1,-2-3 37,4-3-529,-6 2 1,4-9-140,-2 3 336,-2-3 1,3-2 201,-5-3 1,0-2 502,0-5 0,-5-1 0,-2 1 0</inkml:trace>
  <inkml:trace contextRef="#ctx0" brushRef="#br0" timeOffset="22">14665 7389 8038,'0'-18'-501,"0"2"350,0 5 1,5 3 841,2 0 0,4 6-173,0-2 0,2-1-236,2 1 1,2-1 123,6 1 0,5 3 249,2-3 0,1 4 1,3 4-503,-8 3 1,12 4 0,-9 0 5,0 1 1,3 4 18,-6 3 0,-4-1-187,-7 1 1,-2 3 124,-2 5 0,-5-1-249,-2-3 0,-3 4 82,-1-1 1,-9 4-140,-2-3 0,-8 1-24,0-2 0,-7-2 77,-5 3 1,0-4-188,0-4 0,-1 1 109,1-5 0,2 0-90,-1-4 1,8-3-209,0 0 5,7-6 291,-2 3 0,11-10-335,2-2 1,5-4-690,7 0 826,-1-5 0,11 3 415,-3-2 0,3-3 0,5 0 0</inkml:trace>
  <inkml:trace contextRef="#ctx0" brushRef="#br0" timeOffset="23">15256 7378 8071,'0'-18'0,"0"2"907,0 4-77,0 1 691,0 0-541,5 4-116,-4 2-616,9 5 0,-5 9 298,3 2-117,-3 8-287,-5-1 0,4 10-36,0 2 0,-1-1-162,-3 1 1,0 1 129,0 3 1,0-4-187,0 0 0,2-4 91,1 0 0,-1-3-306,2-4 0,1 1 148,-2-5 0,1 0-239,-4-3-36,5-1 0,-4-3-1102,3-1-225,-2-4 363,-2 2 1418,0-5 0,0-10 0,0-3 0</inkml:trace>
  <inkml:trace contextRef="#ctx0" brushRef="#br0" timeOffset="24">15552 7366 8138,'-7'-17'0,"2"0"0,5 10 1100,0-1-176,0 6-360,0-3 0,0 6-148,0 3 1,0 2-21,0 5 0,0 6-74,0 2 0,0 7-211,0 4 1,0 3-76,0 1 1,0-1 179,0-2 1,1 0-306,3-4 0,-3-1 126,3-3 1,-1-4-440,1 0 1,-2-5 177,6 1 0,-6-6-541,2-2 0,1-3 342,-1 4 0,1-6-1880,-1 2 845,-3-3 1458,4-1 0,-5-10 0,0-3 0</inkml:trace>
  <inkml:trace contextRef="#ctx0" brushRef="#br0" timeOffset="25">15517 7571 8138,'8'-4'410,"0"0"1,-1-1-50,5 2 0,0 1 202,3-1 1,-1-3-100,5 3 1,-4-5-32,4 4 1,1-1-153,7 1 1,-3-1-235,3-2 0,-2-3-141,1 2 1,-2 2 133,3-2 0,-7 2-1069,-1-2 1,-5 0 136,1 4 892,-2 0 0,-7-1 0,-1-1 0</inkml:trace>
  <inkml:trace contextRef="#ctx0" brushRef="#br0" timeOffset="26">15563 7275 8106,'0'-11'767,"5"0"-462,3-1 1,-2 6 150,1 2 0,2-1-136,6 1 0,3-3 116,5 3 1,1-4-92,2 5 1,0-1-261,4 4 1,-5-4-572,2 0 0,-1 0 376,-3 4 1,2 0 109,-6 0 0,3 6 0,0 0 0</inkml:trace>
  <inkml:trace contextRef="#ctx0" brushRef="#br0" timeOffset="27">16097 7298 7805,'0'-7'594,"0"-1"-116,5 5 422,-4-2-340,5 5 88,-6 0 0,3 11-356,1 4 0,0 5-97,-4 3 0,0-1 74,0 1 0,0 4-160,0-1 0,0 4 86,0-3 1,0 5-92,0-2 0,0-2-76,0-2 0,0-2-149,0-1 1,0-5-168,0-3 0,0 1 147,0-1 1,0-3-446,0-5 0,0-3 4,0 4-1335,0-6 783,0 3-104,0-5 1238,0-5 0,0-1 0,0-6 0</inkml:trace>
  <inkml:trace contextRef="#ctx0" brushRef="#br0" timeOffset="28">16097 7571 8004,'6'-5'0,"1"4"320,-3-3 1,-2 1-30,6 0 0,-1 1 314,5-1 0,4 1-180,3 2 1,2-4-26,2 1 0,0-1-173,0 4 1,3-4-1,1 0 0,-2 1-500,-6 3 1,1 0-92,-5 0 1,0-4-405,-3 0 1,-5 0 318,1 4-1420,-5 0 1869,2 0 0,-16 0 0,-1 0 0</inkml:trace>
  <inkml:trace contextRef="#ctx0" brushRef="#br0" timeOffset="29">16109 7332 8126,'1'-16'0,"1"3"0,2 4 0,5 6 527,-1-5 0,2 4 756,1-3-921,0 4 0,6-6 1,3 5 42,5 2 0,3-3-166,2 1 1,3-1-206,-2 1 103,-4 3-39,1-4 1,-6 5-917,-3 0 0,1 0 305,-5 0 513,0 0 0,-4 5 0,1 1 0</inkml:trace>
  <inkml:trace contextRef="#ctx0" brushRef="#br0" timeOffset="30">16711 7264 8237,'0'-11'1517,"0"4"-1013,0 2 0,0 14 172,0 3 0,0 3-202,0 0 0,4 3-23,0 4 0,3 1-163,-3 0 1,4 7-316,-5 0 1,1 4 120,-4-7 0,4 5-80,0-2 0,0-2-22,-4-2 1,1-2-176,3-1 0,-3-5-368,3-3 225,-3-3 21,-1 0 244,0-6 344,0-1-279,-5-5 1,2 0 4,-4 0 2,4 0 42,-7 0-95,9 0 78,-4 0-250,5 0 1,5-1 63,2-3 0,4 3 246,0-3 1,5 3-146,3 1 0,4-2 137,3-1 0,2 1-142,3-1 0,1-2-182,-1 1 0,-2-4 109,1 4 1,-5-4-168,2 0 1,-8 2-837,-4-2 1,-2 6 74,-2-2 1055,-5-3 0,-1 1 0,-5-5 0</inkml:trace>
  <inkml:trace contextRef="#ctx0" brushRef="#br0" timeOffset="31">16688 7514 8056,'7'-6'-58,"-2"-4"58,0 3 0,1 1 678,5 2 1,1-1-188,-1 1 1,2-1 123,2 2 1,3 1-213,4-1 0,5-2-201,-1 1 1,5-4-525,-5 4 0,1 1 291,-5 3 1,0-4-425,-3 0 0,-3 0 313,-4 4 1,-5 0-1803,1 0 1944,-6 0 0,-2-5 0,-6-1 0</inkml:trace>
  <inkml:trace contextRef="#ctx0" brushRef="#br0" timeOffset="32">16643 7275 8072,'0'-11'0,"5"1"94,2 2 0,4 0-94,0 4 0,4-1 789,0 1 1,7 3-242,0-3 0,8-1-305,7 1 1,0-4-74,5 5 1,-2-1-119,2 4 1,1 0-320,-5 0 1,-2 0 243,-5 0 1,-4-4-357,-4 0 0,-1 0 219,-3 4 1,-3 0-164,-5 0 0,-3 0 101,-1 0 1,-4 2 189,1 2-72,-3-3 230,4 9 1,-4-4 242,3 6 1,-3-1-149,-1 0 1,0 6 296,0 2 0,0 2-170,0 2 0,0 3 99,0 1 0,0 5-136,0-2 0,0 1-254,0 0 1,2 0 93,1-4 0,-1 3-125,2-3 0,-3-2-128,-1-6 0,1 1 69,3-5 0,-3 0-315,3-3 248,-3-1 1,0-1-1358,3-2 113,-3-3 475,5-5 0,-8 0 198,-2 0 1,2-5 670,-6-3 0,1-2 0,-5-1 0</inkml:trace>
  <inkml:trace contextRef="#ctx0" brushRef="#br0" timeOffset="33">17234 7332 8138,'11'-17'0,"-3"0"0,-1 6 0,1 3 410,3 1 1,2 0-104,2 0 0,2-2 234,2 5 0,3-1 11,1 1 1,0 3-239,3-3 1,2 3-149,-1 1 1,-1 5 103,-3 3 1,-2 2-139,-2 1 0,-2 0 108,-6 1 1,-5 4-265,-2 3 1,-3-1 29,-1 1 0,-6 1-320,-5 7 0,-6-3 48,-5 2 1,-6-1-118,-2 2 0,0-3 93,0 2 0,5-2 77,-2-1 1,5-1 188,3-4 1,2 4-84,6-3 0,5-3 97,2-1 1,3-2-78,1-2 0,2 1 202,6-1 0,0-1 6,11-2 1,2-2 16,5-2 1,-1-3-289,6 3 0,-5-4 98,5-4 1,-2 3-462,1-3 0,-2-2 201,-6-2 0,0 2-596,-3-2 908,2 1 0,-8-5 0,3 1 0</inkml:trace>
  <inkml:trace contextRef="#ctx0" brushRef="#br0" timeOffset="34">17836 7332 8172,'0'-17'0,"0"1"0,0 9 749,0 2-377,0 0 0,-1 3 120,-3-1 189,3 1-304,-4 2 1,5 7 254,0 4-371,0 6 1,0 5 40,0 1 0,0 1-43,0 3 0,0 2-243,0 5 0,0 0 106,0 0 0,0-4-164,0 0 0,4-4 72,0 0 0,1-6-162,-2-1 0,3-5 31,1 1 1,3-2 49,-2-2 0,6 0-20,1-4 1,1-2 87,-1-5 0,-1 0-158,5 0 1,0 0 104,4 0 0,0-1-513,-1-3 0,0 2-79,-3-6 1,-3 0-334,-4-3 0,-1 0 279,0-1 1,-4 1 681,-4 0 0,-1-1 0,-2 1 0</inkml:trace>
  <inkml:trace contextRef="#ctx0" brushRef="#br0" timeOffset="35">17825 7594 7995,'-5'-7'0,"4"1"532,-3 2-372,8 3 0,2-4 750,5 5 0,2-4-363,2 0 0,3-3-285,5 3 0,1-1-518,2 1 1,-1 2 205,6-6 0,-2 6-336,1-2 0,-2-1 281,-5 1 1,-4-1-1687,0 1 1791,-11 3 0,8-9 0,-10 3 0</inkml:trace>
  <inkml:trace contextRef="#ctx0" brushRef="#br0" timeOffset="36">17871 7310 8079,'0'-12'287,"0"1"1,5-1-133,2 1 1,-1 0 482,2-1 1,0 5-155,3-1 1,4 4-21,0-3 1,6 3-143,-3-4 0,4 6-82,1-2 1,3 3-116,1 1 0,-1 0-150,-3 0 0,-2 1-92,-2 3 1,3-2 132,-3 6 0,2-4-169,2 3 0,-4-3 26,0 4 0,-4-4-91,4 3 1,-5 1 115,1 3 0,-4 2 70,-3 2 1,1-1 73,-5 5 0,-1 3 12,-3 5 0,0 3 144,0-3 0,-3 7-110,-1-4 1,-5 4 39,1-7 1,2 3-62,-1-3 1,3-2 18,-4-6 0,6 1-4,-2-5 0,-1 0 31,1-3-163,0-1 153,4-5 206,0-1 0,-1-5-94,-3 0 0,3-5-271,-3-2 0,-1-3 159,1-2 1,-3-4-163,3-3 1,-1-1 26,1 1 1,3-3 26,-3 3 1,3-3 8,1-5 1,0 3-112,0-2 0,0 2-27,0 1 0,5 1 40,2 4 0,0 2 27,0 9 0,1-2 34,3 5 0,-2 2-226,2 5 0,0 4 114,8 4 1,-4 6-20,4 1 0,1 5 107,6 4 0,-2-3 101,3 2 0,-3 2-109,-1-1 1,-1-5-7,1-3 1,-1-4 46,-3 4 1,2-9-42,-2 2 0,-1-8 205,1-1 1,-4-1 28,4-2 1,-5 0 205,1 0 0,-4-5-33,-3-3 1,1-3 31,-6-5 1,1-1-109,-4-6 1,-1-3-114,-3-1 0,-1-5-33,-3 2 1,0-3 81,4-1 1,-4 0-375,4 0 0,-3 1-138,3 3 0,0-2-183,4 6 1,0 4-340,0 7-269,0 2-4,0 2 1,2 6 472,1 5 1,4 5-454,4 6 1085,-5 1 0,9 4 0,-2 2 0</inkml:trace>
  <inkml:trace contextRef="#ctx0" brushRef="#br0" timeOffset="37">19098 7264 8119,'-6'-16'1101,"1"8"-439,5-2 555,0 10-781,0 15 0,0-5-115,0 13 1,0 2-74,0 6 0,0-1-31,0 4 1,0-1-71,0 8 0,0-4-113,0 1 1,1-6-297,3-2 1,-3-5 223,3 2 0,1-7-433,-1-1 1,3-9 212,-3 1 1,4-6-637,-4 3 0,1-6 366,-2 2 1,-1-4-191,1-4 1,-1-2 717,-2-5 0,-5-6 0,-2 0 0</inkml:trace>
  <inkml:trace contextRef="#ctx0" brushRef="#br0" timeOffset="38">18757 7298 8088,'7'-11'0,"3"4"0,-4-1 878,5 4 0,6-1-292,2 1 1,7 3 266,5-3 1,6-1-309,5 1 0,6-3-107,1 3 1,7-1-1312,1 1 1,0 3 691,3-3 1,-7 3-1183,-3 1 1171,-9 0 1,-2 0 0,-4 0 0</inkml:trace>
  <inkml:trace contextRef="#ctx0" brushRef="#br0" timeOffset="39">20019 7196 8060,'4'-8'-348,"0"1"1,1 4 1049,-2-1 1,0 4-153,5 4 1,-5 2 98,5 6 0,-4 4-202,3 3 1,-4 0-100,1 4 0,-2-2-163,2 10 1,-2-2-96,6 1 0,-4 3 28,3-3 0,0-1 66,0 2 1,0-6-307,-4 1 1,-1-3 140,1-4 1,-1 1-400,-2-5 1,4-3 171,-1-5 1,1-3-1247,-4 4 805,0-6 0,-1 3-170,-3-5 1,2-4 222,-6 1 0,4-7 199,-3-2 1,0 1 396,0-4 0,-8-8 0,2-1 0</inkml:trace>
  <inkml:trace contextRef="#ctx0" brushRef="#br0" timeOffset="40">19951 7207 8060,'5'-16'0,"1"7"180,6-2 1,4 2 81,3-3 0,-1 5-46,1-1 0,0 4 16,3-3 1,1 4 29,0 0 0,5 1 205,2 2 1,-1 0-95,1 0 1,-1 5-195,2 3 1,-4 6 53,-4 1 0,-1 4-132,-3-4 1,-4 5 96,-8-1 1,-2 3-343,-5 0 1,-5 1 125,-2 0 1,-8 0-317,-4-1 0,-3 1 64,-1 0 1,1-4-70,-1 0 1,-2-2 108,2 2 1,-1 2 99,9-6 1,0 0 169,3-4 0,6 1-127,2-1 1,3-3 94,1-1-72,0 1 0,5-2 227,2-2 0,9 1 21,3-1 0,3-1 58,5-3 1,-2-3-104,5-1 1,1-5-80,3 1 1,-5 2-74,-3-1 0,2-1 84,-1-3 0,-6-1-147,-6 1 0,-3 3 177,-5 1-97,3 4 85,-8-2-41,3 5 0,-5 1 111,0 3 1,0 3-127,0 4 0,0 0 213,0 1 0,0-1-107,0 0 0,1 1 95,3-1 0,2 0-120,5 1 0,1-5-29,-1 1 0,2-6-2,2 2 0,3-2 13,4-2 0,5 0-163,-1 0 0,6-6 83,-2-1 1,2-3-56,-2-2 1,2 1 37,-6 0 0,-3-4-78,-4-1 1,-9-4 24,1 1 0,-7-6-141,0-2 1,-4-4 128,-4 1 1,-3-2-125,-8 2 1,-7-2-53,-4 6 1,-7 3 37,-1 4 0,-2 9-90,-5-2 1,4 9 75,-1-1 0,8 8-57,3 3 1,3 5 29,1 3 0,6 2-396,2 6 0,7 0 34,4 0 0,3 3-600,1 1 1207,5-1 0,1 2 0,6 1 0</inkml:trace>
  <inkml:trace contextRef="#ctx0" brushRef="#br0" timeOffset="41">21099 7310 8145,'0'-23'1087,"0"5"-299,0 3 260,0 7-270,0 3 392,0 5-844,0 5 1,4 5-86,0 6 1,1 4-72,-2-1 1,0 6 100,5 2 1,-1 0-341,4 0 1,-3-2-24,0 5 1,-1-4-42,5 0 1,-1-2-39,0-1 1,1-5 72,-1-3 1,0-3 141,1 0 0,-2-5-32,-3 1 0,4-6-15,-4 2 53,-2-2 256,5-2 0,-5-6-99,3-1 1,-3-3-128,-5-2 0,0-3-109,0 0 1,0-4 120,0 4 0,0-4-125,0 4 1,0-4 57,0 4 1,0 3 24,0 5 7,0-1-408,0 2 205,0 1 1,4 10-101,0 3 1,4 3-4,0 4 1,2 2 120,1 1 0,2 0-56,2-3 0,-1-2 75,5 2 1,0-2-52,4-2 0,-4-5 33,0-2 1,-2-3 156,2-1 0,2 0 38,-6 0 0,4-5 234,-4-2 1,-1-5 174,-7-3 0,2 1-199,-5-5 1,0-3 66,-4-5 1,0-2-72,0-1 0,-2 3-177,-1-7 0,-2 3 123,-3-3 0,-1-1-319,5 1 1,-3 4-46,3 0 0,0 9-83,4 3 0,-4 0-725,1 3 0,-1 3 413,4 5 1,1 4-1072,3-1 0,-2 3 1610,6 1 0,5 10 0,4 3 0</inkml:trace>
  <inkml:trace contextRef="#ctx0" brushRef="#br0" timeOffset="42">22395 7094 8035,'0'-7'232,"1"-2"577,3 6-418,-3-1 1,4 13-98,-5 2 0,-5 9 92,-2 3 0,0 1-90,0 6 1,-1-1 57,-3 2 1,3 5-125,1-2 0,0-1-171,0-2 1,-2-2 36,5 1 0,0 1-83,4-4 0,0-2-133,0-6 1,0 1 49,0-4-22,0-1-14,0-4-873,0 0 106,0-4-248,0-2 555,0-15 1,0 5-203,0-11 0,0 6 287,0-5 1,0-1 480,0 1 0,-5-11 0,-1 2 0</inkml:trace>
  <inkml:trace contextRef="#ctx0" brushRef="#br0" timeOffset="43">22304 7196 8035,'5'-18'-372,"-2"2"260,4 4 0,-3 5 784,4-1 0,-5 2 345,5-2 99,-6 3-669,9 5 1,-5 3-139,5 4 1,-3 3 129,-1 13 0,1-1-84,3 8 1,-3 0-225,-1 4 0,1-3 56,3-1 1,1 0-250,-1 4 0,1-4 145,-1-4 1,0-2-379,1-1 0,-1-2 85,0-2 0,-1-2-465,-2-6 177,2 0 0,-7-1-1354,4-2-216,-4-3 901,2-5 325,-10 0 842,-2-5 0,-9-1 0,-2-6 0</inkml:trace>
  <inkml:trace contextRef="#ctx0" brushRef="#br0" timeOffset="44">22327 7480 8035,'0'-6'80,"0"-4"0,1 8 495,3-1 0,2-2-86,5 1 0,2 0-260,2 4 0,3-4-195,5 0 1,-1-3 61,1 3 0,4-5 79,-1 2 1,1 0-411,-5 0 0,0 0 219,-3 0 1,2-3-408,-2 2 1,-1-2 154,1-1 0,-5-1 15,1 1 1,-4-2 294,-3-2 1,2 2-113,-2-2 0,-3-1 177,-2 1 0,-1 3-98,-2 5 687,5-1-184,-4 2 184,4-4-412,-5 9 0,0 1-74,0 7 0,0 7-45,0 1 1,0 5 10,0-1 1,0 7-144,0 0 0,0 2 64,0-2 1,0-2-85,0 3 0,0-3 67,0-1 1,1-2-163,3-2 0,-3 1-75,3-5 154,-3 1 0,1-10 219,2-2-151,-3-3 88,4-1 1,-6-5-59,-3-3 1,3-2-145,-3-1 1,-3-4 123,0 0 1,1-6-89,-2 2 1,2-2 37,-2-2 0,2-1-56,2-2 0,3 2-38,-3-3 0,3 4 78,1 4 0,0-1-48,0 5 0,1 1 38,3 7 1,-2 2-185,6 5 1,-1 0 111,5 0 0,-1 8 6,0 4 0,5 7 6,-1 0 0,4 2-17,-4 2 0,5 3-25,-1 1 1,-1-1 35,1-3 1,-2-1 94,2-3 0,1 1-86,-4-5 0,-1-4 516,-4-3-155,1-6 77,-1 4 0,-1-8-137,-2-2 0,-3-2 42,-5-5 0,0-6-210,0-2 1,0-2 99,0-2 1,0 3-265,0-3 0,-4 3 80,0-6 1,-4 0-454,5 0 0,-6 2 197,1-3 1,3 3-469,1 1 0,3 6 4,1 2 1,0 2-1093,0 2 490,0-1 857,0 6 0,1 1 474,3 5 0,3 5 0,4 1 0</inkml:trace>
  <inkml:trace contextRef="#ctx0" brushRef="#br0" timeOffset="45">23202 7116 8053,'-5'-11'-81,"4"5"578,-4 1 163,5 5 1,-4 1-25,0 3 1,-1 6-162,1 5 0,3 6-195,-3 2 0,3 1-49,1 6 1,0-3-96,0 3 1,0-1 95,0 2 0,0 0-213,0-4 1,1 3 113,3-3 0,-1-5-359,4-3 1,-4-5-497,0 1 0,0-3 62,1-5-474,-3-2 388,4-5-143,-5 0 1,0-5 7,0-2 881,-5-9 0,-1-1 0,-6-6 0</inkml:trace>
  <inkml:trace contextRef="#ctx0" brushRef="#br0" timeOffset="46">23020 7128 8051,'5'-7'256,"2"-3"185,4 3 0,0 2-68,1 1 0,3 1-66,0-1 1,5 3 167,-1-3 0,3 3-98,0 1 1,5 5-57,-1 3 1,1 3-90,-4 4 0,-1-1-110,1 5 0,-5 0-199,-3 4 0,-4 1 140,-3 2 0,1-2-229,-5 3 1,-6 1 146,-5-2 0,-5 5-284,-3-5 0,-4 1 123,-7-5 0,-3 1-154,-5 0 1,-1-4 105,1 0 0,5-5-125,3 1 0,7-3-891,4 0-356,2-1 1600,7 0 0,6-4 0,6-2 0</inkml:trace>
  <inkml:trace contextRef="#ctx0" brushRef="#br0" timeOffset="47">23918 7105 7956,'-5'-23'1486,"4"2"-1150,-3 2 0,3 6-840,1 6-2,0 4 1652,-5-7 0,2 9-470,-4-3 0,3 3-433,-4 1 1,-1 5-83,-6 2 1,-2 8-139,-6 4 0,0 7 31,0 0 1,1 6 106,-1-2 1,0 3-192,1 1 1,4-1 42,3-3 0,2 3-142,2-3 0,4 2 44,4-2 1,1-1-17,2-2 0,2-7 131,1 3 0,4-8-3,4 0 1,4-4 25,0-3 1,6-3 4,-2-5 1,2 0-58,2 0 1,-1 0 44,1 0 1,-4-1-119,0-3 1,-5-2 102,1-6 1,-2 1-126,-2 0 1,-3-1 100,-1 1 0,-4-1-9,1 1 0,-3 3 417,-1 1-255,0 4-86,0-2 0,-1 5-27,-3 0 0,1 2 73,-4 1 1,3 0-47,-4 4 1,6 1-100,-2 3 0,3 1-59,1-1-89,0 1 1,1-1 142,3 0 0,7-1-140,8-2 0,-1-2-19,1-2 1,3-3 82,5 3 0,1-3 80,-2-1 0,-2-5-52,3-2 0,-3-3 218,-1-2 1,-2 1 17,-2 0 0,-3-6 52,-4-2 1,-2-2-221,-3-2 1,-1-5 45,-6-2 0,-6 1-112,-1-2 1,-8 7 116,-4 2 1,-4 0-297,-3 7 1,-4 5 71,-4 6 0,4 3 50,0 1 0,4 6-92,0 6 0,2 0-223,1 7 1,2-1-519,2 1 0,4 2 407,7-2 0,3 1-913,5-1 1472,0 3 0,5-4 0,1 4 0</inkml:trace>
  <inkml:trace contextRef="#ctx0" brushRef="#br0" timeOffset="48">24305 7150 7986,'0'-22'757,"0"4"-378,0 3 869,0 7-807,0 3 0,1 5 4,3 0 1,-3 5-99,3 3 1,-3 7-23,-1 4 1,0 4-174,0 3 0,-1-1-95,-3 6 1,3-2-10,-3 1 0,-1 3 125,1-3 1,-1-1-282,1 2 1,3-6 77,-3 1 0,3-2-97,1-1 0,-1-5 49,-3-3 0,3-2 162,-3-2 0,3-3 90,1-1 321,0-4 195,0 2-156,0-5-206,5 0 1,2 0-72,8 0 1,-1 0-202,5 0 1,0 0 184,4 0 1,0-2-399,-1-1 1,5 1-112,-1-1 0,5-2-283,-5 1 0,0 0-537,-7 4 1,-3-4 537,-5 0 0,-1-1-1250,-2 2 908,-3 1 892,-5-3 0,-15 0 0,-4-1 0</inkml:trace>
  <inkml:trace contextRef="#ctx0" brushRef="#br0" timeOffset="49">24669 7639 10283,'1'-6'375,"3"2"1,-2 3 258,6 1 208,-6 0 1,8 0-282,-2 0-703,-3 0 0,1 0-2596,-2 0 2738,-3 0 0,-6 0 0,-7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9.341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5905 9034 8150,'-7'-5'840,"2"4"0,5-6-201,0 3-322,0 3 0,1-5-61,3 2 1,3 3 17,4-3 0,0 1-60,1 0 1,4 1 14,3-2 1,3 2-177,1-2 0,0 3 121,-1-3 0,3-1-202,1 1 1,2-1 20,3 1 0,0 2 27,-4-6 1,1 6-6,-1-2 1,-3 1-3,2-1 0,-5 3-7,-2-3 1,-5 3 125,1 1-230,-2 0 222,-2 0-148,-5 0 129,-1 0-154,-10 5 118,-1 2 0,-4 4-3,2 0 1,-1 5 52,5-1 0,1 4-72,3-4 0,0 7 168,0 1 1,0-1-85,0 5 1,1 2 175,3 2 0,-2 2-117,6 1 0,-4 0-84,3 0 1,-3-3-34,4-1 0,-2-4-126,2 0 0,1-2 74,-6-1 0,1-4-7,-4 0 0,0-5-156,0 2 1,-5-4 92,-2 0 1,-5-2-109,-3-3 0,-3 2 77,-5-5 1,0 4-28,1-4 0,-6-1-8,-3-3 1,-6 0-142,-1 0 1,-5 0-70,1 0 1,4-1 91,4-3 1,1-1-468,6-2 1,2-4 213,6 4 1,2 0-1542,6 0 820,0 4 1207,4-7 0,-3 4 0,4-6 0</inkml:trace>
  <inkml:trace contextRef="#ctx0" brushRef="#br0" timeOffset="1">5905 9388 7950,'11'-6'0,"0"2"755,1-3-389,-1 6 0,7-5 390,5 2 1,1 3-274,6-3 1,2-1 49,6 1 1,-1-1-154,5 1 1,-5 3-71,1-3 0,-4-1-88,-3 1 0,1-3-139,-1 3 0,-7 0-262,-1 4-698,-8-5-2163,2 4 3040,-16-4 0,-7 10 0,-12 1 0</inkml:trace>
  <inkml:trace contextRef="#ctx0" brushRef="#br0" timeOffset="2">6887 9194 8227,'-7'-7'2186,"2"-3"-1871,5 9 0,2-4 116,1 5 0,4-4-126,4 0 0,2 1-43,2 3 0,3-4-33,5 0 0,5 0-15,2 4 0,2-4-98,-2 0 0,3-3 99,-2 3 0,-3 0-192,-2 4 0,-3-4 44,-4 1 0,-2-1-47,-6 4 0,-1 1 58,-2 3 0,-3 2-250,-5 6 0,-1-1-30,-3 1 0,-2 4-19,-6 3 1,-4 3-24,-3 0 0,-7 6 146,0 3 0,-6 2-87,1 1 1,-3 0 105,-4 1 0,6-2 65,-2-3 1,7 1-63,1-9 0,3 2 150,4-8 0,4-1-21,7-4 0,-1-3 241,5 0 151,1-6-344,8 3 0,1-5 279,5 0 1,6-4-80,2 1 0,2-5-21,2 4 1,4-3-78,0 3 1,3-5-25,-3 1 1,4 3-45,0 1 1,-3-1-191,-2 1 0,-5 1-145,-2 3 1,-5 0 106,1 0 0,-2 0-1203,-2 0 544,-5 0-436,5 0 1,-10 1-186,3 3-744,-3-3 2117,-1 4 0,-5 0 0,-1 2 0</inkml:trace>
  <inkml:trace contextRef="#ctx0" brushRef="#br0" timeOffset="3">7492 9639 8022,'6'-7'1518,"-2"-1"-980,-2 5-310,-2-2 1,0 7 378,0 1 0,0 4-182,0 4 0,0 1-192,0-1 1,0 2-34,0 2 1,0-1-235,0 5 1,0-1-174,0 1 1,0 1-280,0-5 1,-4 4-735,0-3 1,-4-1-26,4-4 72,1 1 1173,-2-1 0,-2 0 0,-4 1 0</inkml:trace>
  <inkml:trace contextRef="#ctx0" brushRef="#br0" timeOffset="4">7812 9297 7971,'0'-23'0,"0"5"401,0 3 1,0 2-24,0 2 0,0-1 943,0 1-450,0-1 96,0 6-662,0 1 1,1 6-197,3 3 0,-3 4 92,3 7 1,1 1-73,-1 3 0,1 7 35,-1-3 0,-2 2-106,6-2 1,0 5-117,3 2 1,-3-1 31,-1 2 1,1-6-40,3 2 0,-1-4 21,-2-4 1,2 1 138,-2-5 21,2 1 100,1-5-38,1-5 29,-6-1 0,-1-10-82,-5-2 1,0-5-21,0-3 0,0 1-271,0-5 1,0 0 85,0-4 0,0 0-167,0 0 1,0 2 69,0 2 1,0-1-134,0 4 208,0-4 0,0 7-72,0-2 244,0 8-138,0 1 1,4 8-34,0 2 1,5 6 62,-2 5 1,3 4 107,2-4 0,3 5-71,0-1 0,2 3 2,-2 1 1,3-4 32,5 0 1,-2-5 9,-2 1 0,3-7 73,-3-4 0,1-3-64,-1-1 1,2 0 167,-6 0 1,1-1-41,-1-3 0,-2-3 146,2-4 1,-3-5-43,-5-4 0,2 1-34,-5-3 0,0 1-133,-4-5 0,0-4-92,0 0 0,-4-3-61,0-1 0,-3-1 101,3 1 1,0 5-473,4 2 1,0 5 193,0 3 1,0 2-1756,0 6 1362,5 4 0,1 2 605,6 5 0,-1 0 0,1 0 0</inkml:trace>
  <inkml:trace contextRef="#ctx0" brushRef="#br0" timeOffset="5">11421 9217 8193,'-6'0'-679,"0"0"1949,6-5-822,-5 3 1,4-4 151,-3 2-269,3 3 161,1-4-332,0 5 46,5 0 0,1 0-59,6 0 1,-1 0 68,1 0 1,4 0 2,3 0 1,4 0 160,4 0 1,2 0-116,5 0 1,2 0-87,2 0 0,-1 0 54,4 0 0,-2 0-212,2 0 0,-4-4 157,1 0 0,-3-1-192,-5 1 1,-2 3-11,-5-3 1,-5 3 186,-3 1-85,-3 0-346,0 0 99,-6 5 162,-1 1 0,-10 6-141,-2-1 0,0-3 93,0-1 1,-1 1-146,-3 3 0,-5 1 62,1-1 0,0 1 43,3-1 0,0 2 1,-3 2 0,1-2 2,-5 2 1,3 1 65,-3 0 1,2 0-52,-2-1 1,-3-1 78,3 5 0,-4-1-67,-4 1 1,3 2 49,-2-6 0,2 4 8,1-4 1,1 0-7,3-3 1,3-1 22,4 1 1,2-5-43,2 1 1,0-4 315,4 3-185,0-4 356,4 2-344,5-5 1,1 0-50,6 0 1,-5 0 30,1 0 1,0 0 32,3 0 0,2 0 28,2 0 0,-1 0 62,5 0 1,0 0 15,4 0 1,1 0-27,3 0 0,2 0 298,5 0 0,0-4-50,1 0 0,-1 0-454,0 4 0,-3 0 2,-1 0 1,-5 0-69,2 0 1,-7 0 36,-1 0 1,-5 0 84,2 0 1,-4 0-62,0 0 0,-5 0 71,1 0-453,-6 0 269,3 5 0,-6-3-496,-3 2 0,-2-3-459,-5-1 0,-2 1 1073,-2 3 0,-3-3 0,-5 4 0</inkml:trace>
  <inkml:trace contextRef="#ctx0" brushRef="#br0" timeOffset="6">14208 11090 8036,'0'-7'1148,"0"-3"-608,-6 9 417,5-9-187,-4 8-512,5-3 0,0 7-14,0 1 1,5 0-74,3 5 0,-2 1 59,2 6 0,-2-1-34,2 5 1,2 0 10,-2 4 1,2-4-89,1 0 1,4 0 31,1 4 0,0-1 41,-1 1 0,-1-1-96,5-3 0,-1 2 94,1-2 0,1-2-159,-4-2 1,-1-2 78,-4-2 1,1-1-184,-1-2 0,-3 1-453,-1-5-371,-4 0-215,2-4 451,-5 0-596,-5 0 1,2 0 508,-4 0 1,3 0-858,-4 0 1605,6 0 0,-8-6 0,3 0 0</inkml:trace>
  <inkml:trace contextRef="#ctx0" brushRef="#br0" timeOffset="7">14584 11170 7950,'0'-8'831,"0"0"-89,0 6-458,0-3 0,0 6-4,0 3 1,-3 2-1,-1 6 1,-5 0-169,1 4 1,2 1 63,-2 6 0,5 0-201,-5 0 1,4 0 126,-3-1 0,4 3-74,-1 1 0,3-5-165,1 1 0,0-6-23,0-1 0,0-2 21,0-2 0,0-3-252,0-1-923,0-4 977,0 2 1,1-6-428,3-3 0,-1 1-38,4-4 802,-4-1 0,12-3 0,-2-1 0</inkml:trace>
  <inkml:trace contextRef="#ctx0" brushRef="#br0" timeOffset="8">14619 11227 7950,'0'-7'372,"-5"-3"0,3 8 318,-1-6-212,1 6 1,4-4-98,1 6 1,0 0 93,5 0 0,-5 2-88,5 2 0,0 2-21,3 5 0,0 5-183,1-1 1,1 4 13,2-4 1,-1 5-147,5-1 1,0-1 108,4 1 0,-4-1-199,0 1 1,-2-3 65,2-4 0,-2-1-204,-6 1 1,1-2 52,-1-3-437,1 4-200,-6-10-511,-1 4 595,-5-5 1,-1 0-202,-3 0-886,-2 0 924,-6-5 840,6 4 0,-4-15 0,3 4 0</inkml:trace>
  <inkml:trace contextRef="#ctx0" brushRef="#br0" timeOffset="9">15007 11101 8006,'0'-11'-30,"0"-1"30,0 1 0,0 3 0,0 1 1203,0 4-224,0-2 384,0 0-477,0 4 20,0-4-588,0 15 0,0-1-117,0 10 0,0 0 26,0 4 1,-4-1-177,0 1 1,-4 4 107,0-1 1,-2 5-100,-2-4 0,1-1 107,-1-3 0,2 0-352,3 0 0,-2-4-6,5 0 1,-4-5-103,5 1 1,-1-6-1488,4-1 1318,0-6 1,1 3-669,3-5 0,-2 0 62,6 0 1068,0 0 0,3-5 0,0-1 0</inkml:trace>
  <inkml:trace contextRef="#ctx0" brushRef="#br1" timeOffset="10">14162 9182 8121,'0'-6'-1313,"0"0"2289,0 2-56,0 3-305,0-4-13,0-1-124,0 5 88,0-4 1104,0 5-1596,5 5 1,1 2-79,6 4 0,-1 0 47,1 1 1,-1 3 121,0 0 1,1 2-43,-1-2 1,4 1 11,1 4 1,0 1-52,-1-2 1,-1-1 33,5 1 1,-5-1-152,2 1 1,0 1 131,-1-5 0,2 4-77,-2-3 0,-2-1 45,2-4 1,-2 1-18,-2-1 0,-1-3 36,-2-1 0,2-4 44,-2 1-53,-3-3 82,5-1-319,-9 0 169,4 0-1484,-5 0 628,-5-5 1,3 3-440,-6-1 0,4-2 463,-3 1 1,3 0 822,-4 4 0,0-5 0,-3-1 0</inkml:trace>
  <inkml:trace contextRef="#ctx0" brushRef="#br1" timeOffset="11">14482 9171 8081,'0'-6'-911,"0"1"2268,0 5-385,0-6-76,0 5-609,0-4 0,0 6-3,0 3 0,0 4-22,0 7 0,-4-1-30,0 5 1,-9 0-182,2 4 1,-7 4 151,3-1 0,-5 5-187,1-5 0,1 1 40,-1-4 0,0 0-152,-4-1 1,5 0-21,3-3 1,2 1 20,2-4 0,3-5-527,1-3 0,4-5-37,-1 5-1526,3-5 2185,1 2 0,-5 0 0,-1 1 0</inkml:trace>
  <inkml:trace contextRef="#ctx0" brushRef="#br1" timeOffset="12">11741 11135 8013,'-7'0'989,"2"-5"-378,5 4 29,0-4 74,0 5-532,0 5 1,0 1 65,0 6 0,0-1-213,0 1 1,4 0 29,0 4 1,0 1-131,-4 6 0,3-4-51,1 0 1,4-4-47,-4 4 0,5-3 37,-2 3 1,0-5 96,0 1 1,1-4-123,3-3 0,2 1 124,2-5 0,-2-1 40,2-3 0,3 0-47,1 0 1,2 0 131,2 0 0,-1-5-79,-3-2 0,2-3 12,-2-2 1,2 1 118,-2-1 1,-3-3-78,-4 0 0,-1-4 25,1 4 0,-6-6-52,-2 2 0,1 2 47,-1-3 0,-1 7 11,-3-3 1,0 4 294,0 0-134,-5 1-2,4 4 0,-5 2-335,2 5 0,3 5 111,-3 3 0,3 6-23,1 1 1,0 9 66,0-1 0,1 4-90,3-1 0,-2 4 67,6 4 1,-4 4-185,3 0 0,1 4-47,3-4 1,-3 5-7,-1-1 1,1-1 56,3 1 1,0-2 85,-4 2 1,2-4 82,-5-7 0,0 0-96,-4-4 0,0-2 205,0-6 1,-5 2-39,-3-6 0,-3-1-47,-5-7 1,-1 2 187,-6-5 1,4 0-27,0-4 0,-4 0-214,-4 0 1,1-5 80,3-3 0,1-7-423,3-4 1,4 0 170,7-4 0,3 3-676,5-7 0,3 2 211,4-2 1,6 3-32,10-3 0,4 8 69,-1 4 1,1 2-87,-4 2 0,0 5 662,-1 2 0,1-3 0,0 1 0</inkml:trace>
  <inkml:trace contextRef="#ctx0" brushRef="#br1" timeOffset="13">14299 10165 6015,'0'-8'0,"0"0"0,-1 6 137,-3-2 1,3 1 407,-3 0-30,3 1 131,1-8-235,0 9-157,0-9 1,0 7 196,0-4-28,0 4 1,0-3 307,0 2 51,0 3-338,0-4 30,0 5 0,0 5-399,0 2 1,1 3 77,3 2 1,-2 1 6,6 2 0,-1-1-25,5 5 0,-1 0 96,1 4 1,-1-4-69,0 0 0,5 0 2,-1 4 0,1-1 39,0 1 1,-2 0-19,5 0 0,-4 0-97,4 0 0,-5-2 90,1-2 0,-2 2-34,-2-6 1,3 4 4,-2-4 1,2 0 211,-7-3-180,3-1 1,0-3 169,-2-1-120,2-4-210,-9 2-64,5-5 381,-6 0-436,-6 0 1,5-1-59,-3-3 212,3 3-303,1-10 194,0 5 1,0-5-116,0-1 0,0 1 92,0-1 1,4-4-130,0-3 1,5 1 37,-2-1 1,0-4-38,0-3 0,1-6-84,3 1 0,1 0 80,-1 0 0,-3 0-62,-1 4 0,1-4 35,3 5 0,-3-1 139,0 4 0,-5 2-85,5 2 1,-5-2 233,0 6 0,-1 0-10,-2 4 0,3 3-20,1 0 1,0 4-50,-4-3 151,0 4 0,4-3-94,0 2 1,1 3-48,-1-3-174,-3 3 0,5 1 15,-2 0-187,-3 0 0,4 1-348,-5 3 0,0-2-1551,0 6 2260,-5 0 0,-6 8 0,-7 2 0</inkml:trace>
  <inkml:trace contextRef="#ctx0" brushRef="#br1" timeOffset="14">11649 10507 7897,'-6'0'1615,"1"0"500,5 0-1713,0-5 1,0 3-88,0-6 0,0 0-85,0-3 0,1 0-54,3-1 1,-2-3 53,6 0 0,-4-6-139,4 2 1,-2-2-1,1-2 1,4-4-90,-4 1 1,2-5 15,-1 4 1,4-4-177,-4 0 0,5 3-80,-6 2 1,2-1 112,-1 4 0,1-5 28,-5 9 1,3-1 54,-3 5 0,0 2-51,-4-2 0,0 6-19,0 1 178,0 1-47,0-5 234,0 6-187,0 1-45,0 5 45,5 0 0,-4 1-37,3 3 0,1-1 205,-1 4 0,1-3-122,-1 4 1,-2-5 150,6 5 1,-6-4 9,2 3 0,1 1-93,-1 3 0,4 2-22,-5 2 1,6-2-8,-1 2 1,1 3-106,-2 1 1,4 3 93,-4 0 1,3 1-75,2 0 1,-1 5 8,1 3 0,-1-2-78,0 1 0,1-3 81,-1 3 1,1-4-14,-1 0 1,4-3 118,1-4 0,-1-1-94,-4-3 0,1-3 127,-1-1 1,-3-1-104,-1-6 1,-3 4 303,4-5-164,-6 1 41,8-4-329,-8 0-2359,3 0 1132,-15-5-2280,2-1 3541,-8-1 0,9-3 0,2 4 0</inkml:trace>
  <inkml:trace contextRef="#ctx0" brushRef="#br1" timeOffset="15">12837 9125 8035,'-11'0'443,"4"0"97,-3 0 282,9 0-449,-4 0 0,6 2-255,3 1 0,2 0 126,6 4 1,4-3 134,3 4 0,4-2-104,4 2 0,-2 2 12,5-2 1,1 2-64,3 1 0,0-3-14,1-1 0,-5 1 34,1 3 0,-5 1 0,5-1 1,-6 5-153,2-1 0,1 0 106,-2-4 1,0 1-543,-7-1 1,2 1 183,-2-1 1,-2-3 130,-2-1 1,-2 0 201,-2 0-92,1-2 0,-5-1 332,1 0-221,-6 0 61,3-4 1,-6 0-70,-3 0 1,-2 1-172,-5 3 1,-2-3 76,-2 3 1,1 2-151,-5 2 1,0-2 44,-4 2 0,0-1-80,0 5 1,-3-1 103,-1 1 0,-5 3-19,2 0 0,-5 0-73,-3-3 1,2 3 73,-6 0 0,5 2-92,-1-2 1,2-4 91,2 1 0,6-1-39,5-3 0,2-2-24,5 2 0,1-6-303,4 2-55,4-3 181,2-1-947,5 0 0,5 0 1196,3 0 0,7-5 0,3-1 0</inkml:trace>
  <inkml:trace contextRef="#ctx0" brushRef="#br1" timeOffset="16">13614 11010 8344,'0'-7'813,"0"2"1,-2 5-431,-1 0 0,0 4-16,-5 0 1,0 5-120,-8-2 0,2 5-65,-5 3 1,0-2 79,-4 2 1,-1 3-102,-2 1 1,2-1 100,-3 1 1,2-4-187,-2 4 0,3-1 2,-3 1 0,3 2-119,1-2 0,0-1 72,1 1 0,2-5 73,1 1 0,4-2-69,-4-2 1,5 1 78,-1-1 1,6-1-193,2-2 127,-1 2 1,0-5-2,1 3 13,4-3-200,-2-5 87,5 0 0,1 4 395,3-1-319,-3 1 1,10-4 298,-4 0-223,3 0 1,6 4 80,-1 0 1,4 0-36,-4-4 1,5 1 159,-1 3 0,7-3-31,0 3 0,6 1-107,-1-1 1,-2 5-132,1-2 1,-1 0 99,2 0 1,1 0-188,-6 0 0,1 2 118,-4-5 1,0 3-57,-1-3 1,-4 4 51,-3-4 1,-2-1 69,-1-3-65,-1 6 52,-5-5 105,4 4-74,-8-5-501,3 0-1107,-15 0 1,3-1 121,-4-3 1333,-1 3 0,11-5 0,-4 6 0</inkml:trace>
  <inkml:trace contextRef="#ctx0" brushRef="#br0" timeOffset="17">15201 10279 8100,'0'-7'154,"0"2"364,0 0 34,0 4 29,0-4 466,0 5-783,5 0 0,2 0-13,4 0 1,0 0 61,1 0 0,-1 0-62,1 0 1,4-1-30,3-3 1,3 3-26,1-3 0,1 1-65,2-1 1,2 2-66,3-6 0,2 4 79,-3-3 0,2 3-169,-2-4 0,3 2 55,-2-2 0,-2 0-52,1 4 1,-3-4 8,4 4 1,-6-3-135,2 3 1,-5-4 121,-2 5 1,0-5-176,-5 4 1,0 0-87,-3 4 148,-6-5-293,-1 4 315,-5-4 0,0 4-691,0-3 1,-5 3 326,-3-3 0,-2 2-746,-1 2 1224,-1 0 0,-4-5 0,-2-1 0</inkml:trace>
  <inkml:trace contextRef="#ctx0" brushRef="#br0" timeOffset="18">15190 10153 7652,'7'0'-17,"1"0"809,-5 0-20,7 0-229,-9 0 38,9 0-67,-9 0 24,4 0 1653,-5 0-1963,-5 5 1,3-2-195,-6 4 1,2-3 54,-2 4 0,-2-1-179,2 5 1,-2-1 17,-1 1 0,-1-1-166,1 1 103,0-1 0,0 0 121,4 1 1,-2-5-27,5 1 1,-1-5 31,1 0 1,3 0 42,-3 1-38,-2-3 2,5 4 0,-4-4 4,5 3 0,0-3 138,0 4 1,0-3-81,0 2 0,5-3 335,2 3 0,3-3-115,2-1 1,0 4-13,4-1 0,-4 1 13,4-4 1,1 0 57,2 0 0,-2 0-148,-2 0 0,-2 0-147,-2 0 0,-3 0-455,0 0 0,-5 0 155,5 0-984,-6 5 0,4-2 585,-6 5 1,-2-6 653,-2 2 0,-2 2 0,-5 1 0</inkml:trace>
  <inkml:trace contextRef="#ctx0" brushRef="#br0" timeOffset="19">16400 9936 7439,'0'-6'1570,"0"1"214,0 5-1492,0 5 0,0-3-29,0 6 0,0 0-108,0 3 0,0 4 107,0 0 1,0 2-90,0-2 1,0-1 59,0 5 0,-1-4-188,-3 4 0,3-3-35,-3 3 0,3-5-76,1 1 0,0 1 21,0 0 1,-1-1-82,-3-4 1,3 1 19,-3-1 1,3-3 109,1-1 0,0-3 87,0 4-47,0-6 134,0 3 532,0-5-592,5 0 1,-3 0 76,6 0 0,-4 0-94,3 0 0,1 0 81,3 0 1,4-1-67,1-3 1,3 3-34,-4-3 0,4 3-21,-4 1 1,4-4 4,-4 0 1,4 1-27,-3 3 0,-1-4-156,-4 0 0,1-1-754,-1 1 370,-4 3-1584,3-4 1521,-9 5 0,-1 0-2437,-8 0 2999,-2 0 0,-6-5 0,-2-2 0</inkml:trace>
  <inkml:trace contextRef="#ctx0" brushRef="#br0" timeOffset="20">16880 9936 8019,'-6'-11'-598,"1"4"1317,5-3 1,-2 9 313,-1-3-32,1 3-673,-3 1 0,5 5-93,0 3 1,-1 3-57,-3 4 0,3 3-1,-3 5 1,-1 0-22,1 0 0,-1-3 28,1 3 1,2-3-288,-6 7 0,6-7 54,-2-1 1,1-5-243,-1 1 154,3 3 1,-4-5-1,5 2 1,0-6-215,0-2-368,0-4-48,0 2 194,0-5-107,0-5 0,0 2-285,0-4-167,0-1 1131,0-8 0,5 3 0,2-4 0</inkml:trace>
  <inkml:trace contextRef="#ctx0" brushRef="#br0" timeOffset="21">16846 9925 8019,'0'-7'652,"1"-1"-195,3 4 66,-3 0 0,8 5-90,-5 3 1,5 2-92,-2 6 0,0-1-54,0 1 1,1 3 148,3 0 0,2 5-270,2-1 1,-2 3-1,2 1 1,-2 0-164,-2-1 1,4-2 71,1-1 1,-1-2-112,-4 2 1,0-2 47,-4-6 1,3 1-168,-2-1-26,2 1-99,1-1-339,1 0-593,-6-4-1101,-1-2 1658,-5-5 1,-5 0 653,-2 0 0,-4-5 0,0-2 0</inkml:trace>
  <inkml:trace contextRef="#ctx0" brushRef="#br0" timeOffset="22">16789 10199 8019,'11'0'304,"1"0"0,-5 0-76,1 0 1,3-1 204,4-3 1,4 2-128,-3-1 1,8 0-189,-1-1 0,2 3-145,-2-3 0,-2-1-277,-2 1 1,2-1-141,-6 1 0,0 3-1189,-3-3 1633,-6 3 0,4-4 0,-4-1 0</inkml:trace>
  <inkml:trace contextRef="#ctx0" brushRef="#br0" timeOffset="23">17234 9925 8028,'0'-7'627,"1"1"91,3 2-94,-3 3-328,5-4 0,-6 6 29,0 3 0,0 2-36,0 6 1,0-1-61,0 1 1,0 4-110,0 3 0,0-1 109,0 1 0,0 0-136,0 4 1,3-4 62,1 0 0,0-1-218,-4 1 1,4 1-82,0-5 1,1 0 123,-2-3 0,-1-1-294,1 1 0,3-5-22,-3 1-1006,1-6 643,1 4-424,-3-6-269,3 0 76,-10-6 1315,-2 0 0,-4-5 0,-1-1 0</inkml:trace>
  <inkml:trace contextRef="#ctx0" brushRef="#br0" timeOffset="24">17154 9936 8028,'5'-11'0,"2"1"451,4 2 0,-3-1 113,-1 5 1,2-3 10,6 3 1,-2-1-227,2 1 1,3 3-92,1-3 0,3 3-57,0 1 0,0 0 28,-3 0 1,1 5-160,-4 2 1,3 0 45,-4 0 1,0 1-188,-3 3 0,-1 1 19,0-1 0,-4 1-129,-4-1 1,-1 2 82,-2 2 0,-2-2 75,-1 2 1,-4-2-81,-4-2 0,-6 4 102,-2 0 1,-2 1-36,-2-5 0,4 0 41,0 1 0,1-2-101,-1-2 1,1 2 10,3-3-24,2 4 96,-3 0-8,5 0 39,4 1 0,7-2-43,8-2 1,2-2 279,1-2 0,5-3-72,-1 3 0,5 1 79,-1-1 1,-1 0-147,1-4 0,-1 0-267,1 0 1,-1 0-820,-3 0 0,-3 3 509,4 1 0,-4 0-1970,0-4 2431,-6 5 0,4-4 0,-3 4 0</inkml:trace>
  <inkml:trace contextRef="#ctx0" brushRef="#br0" timeOffset="25">17931 9913 7977,'-2'-7'-1102,"-1"-1"1722,1 6 0,-3-5-124,5 3 0,-1 3 492,-3-3-275,3 3-387,-9 1 1,3 0-92,-4 0 0,0 5 0,-1 3 0,0 2-27,-4 1 0,2 5 16,-5-1 0,4 4-107,-4-4 1,4 5 98,-4-1 1,5-1-213,-1 1 1,3-4 92,5 4 1,-2-5-109,5 2 1,0 0-70,4-1 1,0 1-12,0-5 0,1 2-21,3 2 0,2-2 118,6 2 1,-1-6-30,1-2 1,4 0 24,3 0 1,3 0-61,1-4 0,0-1 64,-1 2 0,0-3-136,-3-1 1,3-1 71,-3-3 0,-3 2-11,-1-1 1,-2-2-44,-2 1 6,1-5 63,-1 3-7,-4-6 0,-4 2 97,-6 2 1,0-1-80,-5 6 0,1-5-60,-5 4 0,-3-1-8,0 1 0,-2 3-120,2-3 1,3 3-415,-4 1 1,4 0 254,0 0 1,5 0-1386,-1 0 857,0 0 907,2 0 0,-4-5 0,4-1 0</inkml:trace>
  <inkml:trace contextRef="#ctx0" brushRef="#br0" timeOffset="26">18159 9890 8004,'1'-6'1169,"3"2"-315,-2 3-132,3 1-277,-5 0 1,0 5-121,0 3 1,0 2-54,0 1 0,0 2-108,0 2 1,0 2-4,0 2 1,-4 2-164,0-2 0,0 2 97,4-2 0,-4 2-223,1-2 1,-1-1 88,4 1 0,0-5-118,0 1 1,0-2-147,0-2 267,0 1 0,0-5 0,0 1 36,0-5 11,0 2 393,0-5-148,5 0-161,1 0 1,6 0 10,-1 0 1,2-2-7,2-1 0,-1 1-25,5-1 1,-1-3-83,1 3 1,2-2 80,-2 1 1,-1 2-232,1-1 0,-5-2 70,1 1 0,-2 0-503,-2 4 1,-3-4-688,0 0 345,-6 1 0,2 1-224,-8-2 0,-2 3 1156,-6-3 0,1-2 0,0 0 0</inkml:trace>
  <inkml:trace contextRef="#ctx0" brushRef="#br0" timeOffset="27">18102 10073 8004,'8'-1'426,"-1"-3"0,1 3 199,3-3 0,5 3-199,-1 1 0,5-4 77,-1 0 0,3 0-152,1 4 1,-2-3-220,-2-1 1,1-1-31,-4 1 1,3 3-339,-4-3-301,0 3-806,-3-5-1186,-6 5 1843,-1-4 0,-10 1 686,-3 0 0,-2-4 0,-1 1 0</inkml:trace>
  <inkml:trace contextRef="#ctx0" brushRef="#br0" timeOffset="28">18125 9879 8004,'1'-6'120,"3"2"0,2-1 268,6 1 0,-1-1 64,1 1 0,0 3-76,4-3 1,1-1-172,6 1 1,0-1 21,0 1 0,0 2-525,-1-6 0,1 6-171,0-2 1,-4 3-482,0 1 1,-4-4 949,5 0 0,-7 0 0,4 4 0</inkml:trace>
  <inkml:trace contextRef="#ctx0" brushRef="#br0" timeOffset="29">18673 9856 8240,'-11'0'715,"-1"0"1,5 0-434,-1 0 0,0 0 32,-3 0 1,0 1-87,-1 3 0,1-2 25,-1 1 72,1 4-221,-1-1 1,2 2 50,3-1 1,0-4-153,4 1-140,1 2 172,-3-5-53,5 9 0,0-7 95,0 5 0,5-5-141,3 5 1,-2-4 43,2 3 0,-1-3 22,5 4 1,1-4 11,2 3 0,-1 0-2,5 0 0,-4 3-124,4-2 0,-5-2 133,1 2 0,2 0-128,-2 3 1,-1-3 106,-6-1 1,2 1-48,-3 3 0,-2 1-22,-1-1 1,-3 0-15,-1 1 0,-5-1 86,-2 1 1,-5-1 6,-3 1 0,-3-2 244,-4-3 0,-1 3-85,0-2 0,0-2-38,0 2 1,2-5-79,2 0 1,-2-1-223,6-2 0,0 0-583,3 0 93,6 0 0,1-2 43,5-1 1,1 0 615,3-5 0,2 1 0,6-5 0</inkml:trace>
  <inkml:trace contextRef="#ctx0" brushRef="#br0" timeOffset="30">18913 9868 7935,'0'-7'0,"0"2"1014,0 0-160,0 4 186,0-4 1,4 15-586,0 5-208,-1 0-82,-3 7 0,0-4 165,0 5-411,0-1 146,5 1 1,-3-4-7,2 0-6,-3 0 1,3 0-228,-1 0 1,1-5 57,-4 2-732,5-4 610,-3 0 0,4-6-1303,-2-2 455,-3-3 281,4-1 1,-5-5 79,0-3 725,-5-2 0,-1-1 0,-6-1 0</inkml:trace>
  <inkml:trace contextRef="#ctx0" brushRef="#br0" timeOffset="31">18719 9856 7935,'11'-11'0,"2"3"754,2 1 1,3 3-226,5-4 0,0 4 160,-1-3 0,3 0-271,1 0 1,2-2-110,3 5 1,0-1-289,-4 1 1,0 3-280,-5-3 0,0 3-2817,-3 1 3075,3 0 0,-10 5 0,5 1 0</inkml:trace>
  <inkml:trace contextRef="#ctx0" brushRef="#br0" timeOffset="32">19598 9788 7972,'0'-7'110,"0"1"243,0 2 475,0 3-96,0-4 252,0 5-599,5 0 0,-3 9 58,1 2 0,-1 4-71,-2 1 0,0 0-148,0 3 0,0 7-130,0-4 0,0 4 77,0-3 0,0-1-271,0 1 0,0 0 157,0 0 1,0-1-293,0-3 0,0-3-61,0-5 1,0-3-621,0 0-218,5-6-954,-4 3 377,4-5 1711,-5 0 0,-5-5 0,-1-1 0</inkml:trace>
  <inkml:trace contextRef="#ctx0" brushRef="#br0" timeOffset="33">19758 9822 8070,'0'-6'1953,"0"1"-1705,0 5 1,0 5 415,0 2 1,0 7-207,0 1 1,0 6-98,0-2 1,0 6-227,0 2 0,0-1-133,0-3 1,1-4-194,3 0 1,-3-3 208,3 3 0,1-9-487,-1 1 1,1-3 70,-1-1-556,-3-2-445,9-5 265,-8 0 0,3-1 1134,-5-3 0,-5-2 0,-2-5 0</inkml:trace>
  <inkml:trace contextRef="#ctx0" brushRef="#br0" timeOffset="34">19712 9845 8070,'5'-7'207,"-3"-3"729,8 4 0,-8 0-254,6 2 1,-4 3-111,3 1 1,1 3-200,4 1 0,0 5-125,3-1 1,-2 3-210,2 4 1,3-1 68,1 5 1,-2-5-256,-2 1 0,1 2 198,0-2 0,-1 0-387,-4-3 1,-1-1 4,-2 1 0,2-2-110,-2-3 0,-2 2-158,2-5-223,-6 0-946,8 1 667,-8-4 1101,3 4 0,-15-10 0,-3-1 0</inkml:trace>
  <inkml:trace contextRef="#ctx0" brushRef="#br0" timeOffset="35">20009 9753 7996,'0'-11'0,"0"5"1434,0-4-462,0 8-322,0-3 1,4 10-213,0 3 0,1 3-177,-1 4 0,-3-1-286,3 5 0,1 1 128,-1 2 1,0 1-209,-4 0 1,0 0 129,0 0 1,0-6-732,0-1 0,0-4 280,0 0 1,0-1 425,0 1 0,0-1 0,0 1 0</inkml:trace>
  <inkml:trace contextRef="#ctx0" brushRef="#br0" timeOffset="36">20649 9708 8005,'0'-8'49,"0"1"308,0 4 444,0-7-212,0 9-362,0-10 0,-5 10 14,-3-3 1,-2 4-1,-1 4 0,-1-1-14,1 4 1,-4 5 13,-1 3 0,1 0 0,4-3 1,-1 4-15,1 3 0,1-1 14,2 1 1,-1-4-1784,5 4 0,1-4 2530,3 4 1,0-5-520,0 2 0,5-4-336,2 0 0,3-1-146,2 1 1,-1-2 37,1-3 0,3 2-127,0-5 0,4 0 59,-4-4 0,4 0-34,-3 0 0,3 0 76,-4 0 0,0 0 18,-3 0 82,-1-5-89,0-2 0,-3 0 71,0-1 0,-6 4-33,2-3 133,-3 4-110,-1-2-242,0 5 3,-5 5 0,4 2 100,-3 4 0,4-3 42,4-1 0,-2 0-16,6 0 1,0 3-20,3-2 0,1-3-2,-1-1 1,5 1 62,4-1 1,-3 0-44,2-4 0,-3 0 9,3 0 1,-4-2-28,4-2 1,-1 2 41,1-6 0,-3 2 104,-4-2 0,-2-2-120,-3 3 1,0-4 149,-4 0 0,-1 0-127,2-1 1,-8-3 54,-4 0 1,-3-4-81,-5 3 0,-1 1-84,-6 4 0,0 1-101,0 2 0,3 3 65,-3 5 1,4 0-410,-4 0 0,2 5 213,5 3 0,1 2-702,4 1 1,4 1 1054,4-1 0,-4 6 0,1 0 0</inkml:trace>
  <inkml:trace contextRef="#ctx0" brushRef="#br0" timeOffset="37">21186 9708 8030,'0'-7'1116,"0"-3"-211,0 9-151,0-4-300,0 5 1,0 6-78,0 6 1,1-1-113,3 4 1,-3 3-80,3 1 0,-3-1 43,-1 1 1,0-4-208,0 4 1,0-1 88,0 1 0,0 1-217,0-4 1,0-1 80,0-4 1,0 1-342,0-1 272,0 0 1,0-3-93,0 0 450,0-6-245,0 3 1,1-5 299,3 0-264,-3 0 1,6 0 163,-3 0 0,-2-1-56,6-3 1,-4 3 120,3-3 1,1-1-103,3 1 0,4 0-33,1 4 1,0-3-195,-1-1 0,3 0 106,5 4 1,0 0-98,0 0 1,0-4 77,-1 0 1,1 1-811,0 3 1,-5 0 355,-3 0 1,-2 0 411,-2 0 0,-4 5 0,-2 1 0</inkml:trace>
  <inkml:trace contextRef="#ctx0" brushRef="#br0" timeOffset="38">13534 11809 7661,'0'-6'2254,"0"1"-697,0 5-1305,5 5 0,-3 1 70,6 6 1,-4 0-1,3 4 1,1-3-80,3 7 0,1-3 7,-1 2 1,4 3-141,1-3 1,4-1 125,-1 1 0,4-2-120,4 3 1,-2 0 56,5-5 0,1 4-31,3-4 1,0 2-44,1-2 1,-2-2-101,-3 2 1,2-2-117,-6-2 0,1-3 95,-4-1 0,0-3-11,0 4 0,-4-6 33,0 2 0,-5 1-120,1-1 0,-2 0 76,-2-4 1,-3 0-603,-1 0 38,-4 0-148,2 0-216,-5 0 1,-5 0 364,-3 0 0,-2 0-349,-1 0 1,-2-4 57,-2 0 898,2 0 0,-9-1 0,5-1 0</inkml:trace>
  <inkml:trace contextRef="#ctx0" brushRef="#br0" timeOffset="39">13602 11798 7995,'-6'-7'0,"-4"-3"207,8 9-38,-8-4 1,9 4 371,-3-3-315,-2 3 76,5-5-1,-4 6-129,-1 0 0,5 2-109,-3 2 1,-1-2 128,2 6 1,-5-1-187,4 5 0,-1-1 118,1 1 1,3-1-53,-3 0 0,3 1-55,1-1 1,0 1-129,0-1 0,0-3 100,0-1 0,0-3-210,0 4-203,0-6 145,0 8-502,0-8 275,0 3-1588,0-5 1668,0-5 257,0-2 0,0-4 228,0 0 1,1 3-138,3 0 1,-3 5 166,3-5 1,-3 4-149,-1-4 1,0 5 231,0-5 0,0 4-23,0-3 0,0 3 214,0-4 13,0 1 1,0-1-143,0 0 1,0 5 684,0-5-239,0 5 275,5-7-541,-3 9 1,4-4-60,-2 5 1,-2 0-89,6 0 0,-4 0 14,3 0 1,5 1-46,3 3 1,0-1-15,-3 4 1,4-1 43,3 2 0,2 1-26,-2-5 0,1 1-170,-5-1 0,4-2 118,-4 6 0,1-6-333,-5 2 0,-5-1-504,-2 1-19,2-3 0,-4 5-154,2-2 0,-4-2 64,-4 6 757,-3-5 0,-4 7 0,0-4 0</inkml:trace>
  <inkml:trace contextRef="#ctx0" brushRef="#br0" timeOffset="40">14699 12118 7973,'6'0'194,"-1"-6"526,-5 5-408,0-4 1,-1 4 131,-3-3 1,1 3-171,-4-3 1,3 3-49,-4 1 1,0 4-73,-8-1 0,4 6 100,-4-1 0,0 1-130,1-2 1,-1 3 63,5-2 0,1 2-63,2 2 1,-1-1-195,6 0 71,-6 1 0,4-1-33,-3 1 1,3-1 67,5 1 0,0-5-99,0 1 0,5-2 69,3 2 0,3 2 31,4-2 1,3-2 50,5 1 1,-2-3 12,-2 4 1,7-6 14,-3 2 0,-2 1-49,-2-1 0,-1 1-1,1-1 0,-2-1 12,-6 4 0,0 0-173,1 0 0,-6 3 108,-2-2 1,-3 2-160,-1 1 0,0 1-1,0-1 1,-9 1 97,-2-1 1,-7 4 18,3 1 1,-4-2-10,4-7 0,-4 3-51,3-2 1,-4-2 48,1 2 1,3-6-305,0 2 172,4-2-927,0-2 445,6 0 1,1-6-312,5-1 0,5 0 272,3 0 693,2-1 0,6-3 0,2-1 0</inkml:trace>
  <inkml:trace contextRef="#ctx0" brushRef="#br0" timeOffset="41">14950 12186 7942,'0'-11'1343,"0"3"-236,0 0-272,0 6 5,0-3-494,0 5 1,0 5 23,0 2 0,4 5-136,0 3 0,1-1-49,-2 5 1,-1 0-65,1 4 0,0 0-125,1 0 1,-3 0-315,3-1 0,-2 0 238,2-3 0,-2 1-433,1-4 0,0-1 248,1-4 1,-3-3-653,3-1-301,-3-4-631,4 2 1254,-4-5 0,4-1-444,-5-3 1039,0 3 0,0-15 0,0 4 0</inkml:trace>
  <inkml:trace contextRef="#ctx0" brushRef="#br0" timeOffset="42">14973 12197 7969,'0'-17'354,"0"0"1,0 6 197,0-1 54,0 6 1,0 0-132,0 2 0,1 3-76,3-3 0,-2 6-6,6 2 0,-4 5-141,3-1 1,0 2-208,0 1 0,4 2 71,-4 2 1,3-2-241,2 2 0,-5-2 160,1-2 0,0-1-697,3-2 423,0 2 1,1-9-33,-1 3 0,1-3 104,-1-1 0,0 0 51,1 0 0,-1-3 79,1-1 0,-1-5-41,1 1 0,-1-2 125,0-1 1,0-1-44,-4 1 0,7-2 77,-2-2 0,-2 2 108,-3-2 178,1 2-135,3 2 0,-4 3 8,-3 1 47,-3 4 1,-1 3-40,0 8 0,0 2-109,0 1 1,0 2 16,0 2 1,0 3-122,0 5 1,0 1 41,0 3 0,4-3-167,-1 2 1,1 2 111,-4-1 1,4-2-166,0-6 0,0 2 71,-4-6 1,0 0 78,0-3 1,1-5-1006,3 1 450,-3-6-1804,4 3 2351,-5 1 0,0-5 0,0 4 0</inkml:trace>
  <inkml:trace contextRef="#ctx0" brushRef="#br0" timeOffset="43">15589 12095 7974,'0'-12'481,"0"6"-33,0-4 394,0 9-472,0-5 1,0 8 2,0 2 1,0 2-101,0 5 1,-1 2-25,-3 2 1,3 4-96,-3 8 1,2-2 0,-2 6 0,1-1-161,-4 4 1,3-1 74,-4-2 1,6 1-307,-2-6 1,-1 0 130,1-7 1,0-3-826,4-4 211,0-1-879,0-5 375,0-1 503,5-5 0,-3-5 721,2-2 0,2-3 0,0-2 0</inkml:trace>
  <inkml:trace contextRef="#ctx0" brushRef="#br0" timeOffset="44">15589 12129 7974,'0'-11'809,"0"-1"1,0 5-211,0-1 1,2 5-63,2 0 1,-2 6-50,6 5 0,-1 3-64,5 5 1,-5 1-161,1 6 0,0 1-168,3 3 0,0-2 113,1 6 0,-1-5-306,1 5 1,-1-6 127,1 2 0,-1-4-315,0-4 0,1-3-398,-1-4-280,1-1-1216,-1 1 987,-5-6-940,-1-1 2131,-10-5 0,-6-5 0,-7-1 0</inkml:trace>
  <inkml:trace contextRef="#ctx0" brushRef="#br0" timeOffset="45">15510 12403 7974,'6'0'0,"4"0"478,-2 0 1,2 0-69,1 0 1,2 0-5,2 0 0,-1 0-112,5 0 0,0-1-564,4-3 1,-4 3 247,0-3 0,0-1-419,4 1 1,-4-4 440,0 5 0,-5-6 0,2 2 0</inkml:trace>
  <inkml:trace contextRef="#ctx0" brushRef="#br0" timeOffset="46">15932 12095 8020,'0'-12'1586,"0"6"-137,0 1-998,0 5 1,4 5-52,0 3 1,0 3-158,-4 4 0,1 3-138,3 5 0,-3 3 96,3 1 1,-3 1-147,-1-1 0,1-3-61,3 2 0,-3 0-96,3 0 1,-3-5-10,-1 2 1,0-8 84,0 0 1,0-2-119,0-2 67,0-4 412,0-2 364,0-5-661,5 0-77,2 0 1,5-2 114,4-1 0,-2 1-85,5-2 0,-4 3 43,4 1 1,-4-4-207,4 1 0,-4-1-198,4 4 1,-3 0-211,3 0 1,-5 0-1006,1 0 1585,-2 0 0,-2 0 0,0 0 0</inkml:trace>
  <inkml:trace contextRef="#ctx0" brushRef="#br0" timeOffset="47">16343 12129 7967,'0'-6'0,"0"-1"368,0 3 79,0 3 506,0-4 536,0 5-1139,0 5 0,0 2-46,0 4 0,0 5-129,0 3 0,0 3 62,0 1 0,0 0-209,0 0 0,0-1 69,0 1 1,0-1-164,0-3 0,0 1-7,0-5 0,0 4-113,0-3 0,0-1 120,0-4 1,0-3 46,0 0 97,0-6-64,0 3 0,2-5 325,1 0-251,4 0 1,4 0 44,1 0 0,-1-1-41,0-3 0,1 3-2,-1-3 0,4-1-39,1 1 0,0 0-95,-1 4 1,-1-3 40,5-1 0,-5 0-135,2 4 1,0 0-1631,-1 0 874,1 0 894,-5 0 0,-5 0 0,-1 0 0</inkml:trace>
  <inkml:trace contextRef="#ctx0" brushRef="#br0" timeOffset="48">16766 12095 8062,'0'-7'-11,"0"2"94,0 5 599,0-5-158,0 4 377,0-4-596,0 5 1,0 5 105,0 3 0,0 2-117,0 1 0,0 6-50,0 2 0,0-2-48,0 2 0,0-3-30,0 3 1,0-2-183,0 3 0,0 1 129,0-2 0,0-2-273,0-2 0,0-2 108,0-2 0,0 0-114,0 1 1,0-5-80,0 1 186,0-5 1,-1 2 63,-3-5 1,2 1 8,-1 3 90,1-3-69,2 4 176,0-5 0,5 0-74,3 0 0,0 0 76,3 0 0,-2 0-118,6 0 0,3-4 7,1 0 1,3-1-91,0 2 0,0 1 89,-3-2 1,3-1-215,-3 2 0,-2-2 136,2 1-483,-5 2 0,3-3-40,-6 5 1,-4-1-986,-3-3 109,-3 3 345,-1-4 0,-5 5 1031,-3 0 0,-2 0 0,-1 0 0</inkml:trace>
  <inkml:trace contextRef="#ctx0" brushRef="#br0" timeOffset="49">16743 12323 8062,'11'-6'-247,"-4"1"0,3 3 619,-2-1 1,5 1 567,3-1 0,3-3-221,-4 3 1,4-2-276,-4 1 1,4 3-395,-4-3 1,1-1 178,-5 1-478,1 0-207,-1 4 1,-5-1-1629,-2-3 2084,-3 3 0,-6-4 0,-1 5 0</inkml:trace>
  <inkml:trace contextRef="#ctx0" brushRef="#br0" timeOffset="50">16732 12118 8062,'6'-6'576,"4"5"-317,-4-9 1,7 5 28,2-3 1,2-1 40,2 6 1,4-5 145,0 4 0,-1-3-358,5 3 0,-2-4 0,2 4 1,-4-1-526,0 2 1,-2 1 341,-5-2 1,3 3-1998,-4 1 2063,0 0 0,-4-5 0,1-1 0</inkml:trace>
  <inkml:trace contextRef="#ctx0" brushRef="#br0" timeOffset="51">17360 12060 8165,'6'0'599,"3"-1"171,-5-3 293,0 3-460,-4-4 208,0 5-568,-6 0 0,-1 0-148,-8 0 1,2 1 128,-2 3 0,-2-1-151,2 4 0,0 0-56,3 0 0,1 2-64,0-5 0,3 5 56,0-2 1,4 0-72,-3 0 1,4-3 111,0 4 0,1-4 96,2 3-133,0 1 47,0 3 0,0 1-36,0-1 0,2-3-31,1-1 1,4 0-4,4 0 1,1 3-55,-1-2 0,2-2 91,2 2 1,-1 0-91,5 3 0,-5-3 62,1-1 1,-2 1-27,-2 3 1,-1 1 11,-2-1 1,-3-3-221,-5-1 0,-1 1 58,-3 3 1,-2 1-90,-6-1 1,-3 1 252,0-1 1,-4-1-76,3-2 1,-3 2-111,4-2 0,-5-2 104,1 2 1,1-6-261,-1 2 1,5 1-182,-1-1 114,2 0 0,3-6-159,2-1 580,3 1 0,10-8 0,2 4 0</inkml:trace>
  <inkml:trace contextRef="#ctx0" brushRef="#br0" timeOffset="52">17702 12060 8101,'7'-6'1625,"-2"1"-821,-5 5 0,0 1-327,0 3 0,4 2 14,-1 6 1,1 1-125,-4 2 0,0 3-166,0 4 1,1-3-40,3 0 0,-1 0-135,4 4 0,-4-1-31,1-3 0,-2 1 272,2-5-729,-3 6 1,4-9 214,-5 4 1,0-7-1350,0-2 682,0-4-237,0 2 0,0-6 295,0-3 1,-5 1 854,-2-4 0,-3-1 0,-2-3 0</inkml:trace>
  <inkml:trace contextRef="#ctx0" brushRef="#br0" timeOffset="53">17542 12095 8087,'12'-10'0,"-1"2"0,2 2 1136,2 2 0,3 1-483,5-4 1,0 4 236,-1-1 1,1 2-469,0-2 1,4 3-402,-1-3 0,1 3-234,-4 1 1,0-2-438,0-1 0,-4 1-2340,0-2 2990,-5 3 0,7 1 0,-3 0 0</inkml:trace>
  <inkml:trace contextRef="#ctx0" brushRef="#br0" timeOffset="54">18547 12003 8069,'0'-6'381,"0"1"0,0 4 224,0-3-34,0 3 0,0-3-29,0 8 1,0 3-58,0 8 0,0 3-152,0 5 0,0 0-50,0 0 0,0 1-192,0 2 1,4 0 108,0 4 1,0-3-269,-4 3 1,0-5 111,0-3 1,1 0-216,3-7 1,-3 0-529,3-3-624,-3-1-202,-1-4 613,0 3 428,0-9 0,5-6 1,2-8-1</inkml:trace>
  <inkml:trace contextRef="#ctx0" brushRef="#br0" timeOffset="55">18707 12015 8116,'5'-7'983,"-3"2"0,4 5-524,-2 0 0,-3 5-89,3 3 1,-3 3 122,-1 5 1,0 1-172,0 6 1,0 0-238,0 0 1,4 0-37,0 0 0,0-1-72,-4 1 1,0-4-431,0 0 0,0-5 312,0 2 1,1-5-212,3-3 1,-3-2-135,3-2-1643,-3-3 1294,-1 4 0,0-6 835,0-3 0,-5-2 0,-1-6 0</inkml:trace>
  <inkml:trace contextRef="#ctx0" brushRef="#br0" timeOffset="56">18696 12049 8116,'0'-6'0,"5"-4"0,-2 8 599,4-2 0,-3 3 422,4 1-431,-1 0 1,5 1-286,-1 3 0,4 3-73,1 4 0,3 2-11,-4 2 0,5-1 17,-1 5 0,3-4-313,1 4 0,-4-4 154,0 4 1,-5-5-348,1 2 1,1-4 74,0 0 0,-5-2-269,-3-2 301,-1 2 1,1-5-312,-1 2-1377,-4-2 1326,2 1 1,-6-5 522,-3 3 0,3-3 0,-4-1 0</inkml:trace>
  <inkml:trace contextRef="#ctx0" brushRef="#br0" timeOffset="57">19004 12003 8059,'0'-6'1398,"0"-4"-398,0 9-593,0-5 1,2 8 111,1 2 0,-1 2-158,1 5 0,0 2-149,1 2 1,-3 3-250,3 5 0,-3 0 99,-1 0 0,1-1-98,3 1 0,-2-1 80,1-3 0,-1 1-877,-2-5 0,0 1-70,0-5 0,0 0 903,0 1 0,5-1 0,1 1 0</inkml:trace>
  <inkml:trace contextRef="#ctx0" brushRef="#br0" timeOffset="58">19655 11946 8103,'0'-6'2587,"0"1"-2026,0 20 1,0-5-131,0 13 1,0-3-69,0 3 0,0 0-126,0 0 0,0 4-227,0-1 1,4 1 119,0-4 1,1-1-260,-1 1 1,-3-4-80,3 0 1,-2-5-283,2 2 1,-3-8-678,3 0 515,-2-5-2023,-2 2 2675,0-5 0,-6-5 0,0-2 0</inkml:trace>
  <inkml:trace contextRef="#ctx0" brushRef="#br0" timeOffset="59">19587 11969 8100,'11'-4'555,"1"0"1,-1-1-116,0 2 0,5 1 124,-1-2 1,9 3-163,-1 1 0,2 0 59,-2 0 1,1 0-85,3 0 1,-3 1-111,3 3 0,-5 3-270,-3 4 1,-2 0 101,-6 1 1,-4-1-214,-3 1 0,-3 0 115,-1 4 1,-1-4-276,-3 4 0,-6 0 145,-6-1 0,-4 2-29,1-2 0,-3-2-7,0 2 1,-1 1 80,0 0 0,4-1 57,0-4 1,6-3 12,2 0 1,1-1-87,6 5 0,0-5 65,4 1 1,0-1 19,0 5 1,5-5-15,3 1 0,2-2 129,1 2 0,4 2-83,1-2 0,4-3-47,-1-1 1,3 1-3,0-1 1,3-1 13,1-3 0,-2 0 41,3 0 1,-7 0 48,-1 0 1,-5 0 177,2 0 0,-8 0-250,0 0 0,-5 5 0,2 2 0</inkml:trace>
  <inkml:trace contextRef="#ctx0" brushRef="#br0" timeOffset="60">20124 12095 7996,'0'-12'974,"0"1"-141,0 5 588,0 0-512,0 6-472,-6 6 0,5 0-167,-3 5 0,3 2-163,1 2 1,0-1-54,0 5 0,0-1 143,0 1 1,1-1-278,3-3 1,3-1 119,4 5 1,0-5-398,1 1 0,4-6 93,3-1 1,-1-6 55,1 2 1,0-3 178,4-1 1,1-5-14,3-2 1,-3-4 103,3 0 0,-7 0-93,-1-1 1,-5 1 152,1-1 1,-4-3-60,-3 0 1,-3-5-99,-5 1-1,0 1-8,0-1 1,-5 0-130,-3-4 0,-7 5 46,-4 3 0,-4 2-102,-3 2 1,-3 4-177,-6 4 1,5 1 101,-1 2 0,6 7-19,-2 4 0,5 2 76,2 6 1,1 0-1324,8 4 1569,-3-6 0,8 5 0,-6-4 0</inkml:trace>
  <inkml:trace contextRef="#ctx0" brushRef="#br0" timeOffset="61">20569 12026 8059,'0'-11'0,"0"-1"629,0 1 194,0 5 0,0-1 479,0 3-593,0 3 0,1-4-317,3 5 1,-1 5-146,4 3 0,-4 2-112,1 1 1,1 6 111,-2 2 0,5 1-218,-4-1 0,5 3 11,-2-3 1,0 2 15,0 2 0,-3-4-160,4 0 1,-4-5-197,3 1 1,-3-2-136,4-1 87,-6-6 606,8-1-333,-8-5 534,8 0-240,-9-5 0,8-1-100,-5-6 1,-1 1-3,-3-1 1,0 1-5,0-1 0,0-3-156,0 0 1,0 0 244,0 3-452,0 1 227,0 0 0,2 4-298,2 3 177,-3 3 0,5 1-70,-2 0 1,-3 5 131,3 3 0,2 2-12,2 1 0,-2 1-48,2-1 0,0 1 54,3-1 1,0 0-90,1 1 1,-1-4 72,1-1 0,-1-4 210,0 0 1,1-1 109,-1-2 1,1-2 117,-1-1 1,-1 0-26,-2-4 1,2-5 142,-2-3 0,-2-2-42,2 2 1,-6-1-89,2-3 1,-3-3 98,-1 3 0,0-3-72,0 0 1,0-1-315,0 0 1,0 4-250,0 0 1,2 6-819,1 2-308,-1-1-65,3 6 1,-4 1 1404,3 5 0,2 5 0,6 6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9.40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2376 4089 8059,'0'-12'-987,"0"1"581,0-1 885,0 1 0,0 3-3,0 1 1,0-1-44,0-3 0,0 3-237,0 0 0,0 1 51,0-5 1,-2 5 155,-2-1 62,3 6-341,-9-8 1,4 8 112,-6-2 0,3 3-258,-2 1 1,2 1-26,-6 3 1,-2-1-27,2 4 1,-5 5 7,1 3 0,-3 2 153,-1-2 1,1 6-61,-1 6 1,4 1 16,0-1 0,8 2 36,0 5 0,3-1-33,1-3 0,2 2 3,5-5 0,0 3-49,0-3 0,1 3-12,3-3 0,2 0-65,6-4 1,-1-1 107,0 1 1,5-5-19,-1-3 0,1-2-11,0-2 1,0-1 234,3-2 0,4-3-72,0-5 1,0-1 59,3-3 0,-2 2-135,-1-6 1,0 4-144,0-3 1,-1-1-433,-3-3 1,-2-1 236,-1 1 0,-8 1-789,4 2 1,-7-1-94,3 5-156,-6-5 1283,3 8 0,-5-9 0,0 4 0</inkml:trace>
  <inkml:trace contextRef="#ctx0" brushRef="#br0" timeOffset="1">2832 4043 8024,'-6'-11'274,"2"-1"0,2 2-45,-2 2 0,3 2 610,-3 2-197,3 3-301,-5-4 1,5 6-76,-3 3 0,-1 2-124,1 6 1,-1 4 47,2 3 1,-2 3-172,-3 1 0,-1 3 52,5 1 0,-5 5-58,2-2 0,0 2-249,0-2 1,3 3 144,-4-2 0,6-2-92,-2 1 0,-1-5 123,1-3 1,0 0-4,4-7 13,0 0-374,0-3-97,0-6 324,0-1-407,0-15 0,4 2 193,0-7 1,0 3-406,-4 0 0,0-4 816,0-3 0,5-3 0,1-1 0</inkml:trace>
  <inkml:trace contextRef="#ctx0" brushRef="#br0" timeOffset="2">2787 4054 8024,'1'-17'-133,"3"1"1,-3 4 132,3 0 0,-3 5 713,-1-1 0,1 6-85,3-2 1,-1 2-222,4 2 0,-3 2-147,4 2 1,-1 7-18,5 8 1,-1 4 37,1 3 0,3 0-38,0 4 1,4 1-190,-4 3 0,6 0 61,-2 1 1,-3-5-205,-1 0 0,2-4-28,-2 1 0,0-1 6,-3-3 0,-1 2 79,1-6 1,-1-2 81,0-2 1,-4-2-196,-3-2 200,2 1-904,-5-1-62,4-5 234,-10 0 1,-1-8-253,-6-2 1,-3 2 385,0-6 1,-4 1 542,4-5 0,-11 1 0,2-1 0</inkml:trace>
  <inkml:trace contextRef="#ctx0" brushRef="#br0" timeOffset="3">2718 4363 8037,'-11'0'201,"3"0"285,1 0 501,4 0-424,-2 0 484,5 0-817,5 0 1,1 0 55,6 0 1,0 0-43,4 0 1,3 0 40,7 0 1,4 0-104,4 0 0,-4-4-127,1 0 0,-1-5-193,4 2 0,-3 0 115,-1 0 0,-3 3-668,3-4 0,-5 4 366,-3-3 0,1 4-880,-4 0 0,-2 1 91,-2 2 1114,-2 0 0,3-5 0,2-1 0</inkml:trace>
  <inkml:trace contextRef="#ctx0" brushRef="#br0" timeOffset="4">3620 4043 8030,'0'-11'0,"2"0"0,1 4 0,-1-3 0,2 2 0,-3 3 0,-1-5 0,0 7 0,0-4 0,-1 4 0,-3-1 0,-3 3 0,-8 1 0,0 0 0,-5 5 1427,1 3 0,-3-2-847,-1 2 1,-1-1-472,-3 5 1,2 3-30,-5 0 1,4 2-119,0-2 0,3-2 43,4 2 1,2-2 1,6-2 1,1 0 93,2 1-108,-2-1 1,9 1 89,-3-1 0,8-3 91,3-1 0,8-3 2,4 4 0,3-5-99,1 5 0,4-4 17,-1 4 1,6-6 0,-2 2 0,-2 1-137,-1-1 0,1 5 83,-1-2 0,-1 0-184,-3 0 1,-4 1 47,0 3 1,-5 1-69,1-1 1,-7 1-16,-4-1 1,-3 0 75,-1 1 1,-1 3 78,-3 0 0,-8 4-41,-7-4 1,-3 5 122,-5-5 0,2 4-109,-6-4 0,2 0 210,-2-3 0,2-1-147,3 1 1,5-2-156,-2-3 1,9 0-818,3-4-219,0-1 407,9 3 0,0-10 14,9-3 757,1-2 0,19-7 0,-3 0 0</inkml:trace>
  <inkml:trace contextRef="#ctx0" brushRef="#br0" timeOffset="5">3917 4043 8031,'-5'-11'1980,"4"-1"-1276,-4 1-163,5 4 66,0 2-378,0 15 1,0-1-1,0 10 0,1 0-55,3 4 0,-3 5-156,3 3 1,1 2 50,-1 1 0,1-4-120,-1 1 0,-3-5-167,3 5 0,-3-6 98,-1 2 0,0-7 18,0-1 1,-1-4 84,-3 5 1,2-10 376,-6 1-244,5-2 1,-3 1 49,2-2 209,3-3-189,-4-5 102,5 0 0,1-4-188,3 0 0,2-3-204,6 3 0,-1-1-10,1 1 0,4 1-32,3-4 0,3 3 29,1-4 0,1 5-207,2-5 0,-2 5-51,3 0 1,-4-3 94,-4 3 1,1-1-118,-5 4 1,5 0 49,-5 0 0,-4-1-847,-3-3 188,-6 3 341,3-5 1,-5 5 664,0-3 0,-10 3 0,-2-4 0</inkml:trace>
  <inkml:trace contextRef="#ctx0" brushRef="#br0" timeOffset="6">3895 4317 8031,'-7'-6'-139,"2"1"139,5 0 1252,0 3-732,0-8 1,1 9 379,3-3-568,3-2 1,4 4-36,0-1 1,6-2-54,2 1 0,4-1-311,3 1 1,0 1 132,4-4 0,-4 4-300,0-1 1,-2-1 192,-1 2 0,-1-3-817,-3 3 0,-3 1-728,-4-1-107,-6 1 1693,4-3 0,-9-1 0,5-6 0</inkml:trace>
  <inkml:trace contextRef="#ctx0" brushRef="#br0" timeOffset="7">3849 4032 8031,'0'-12'-65,"0"6"1,5-4 791,3 2 0,5-1-220,3 2 0,5-4 277,2 4 0,1 0-409,7 0 0,-1 0-189,4 0 1,1 2-189,-1 5 1,-1-4-355,-3 0 1,2 0-2136,-5 4 2491,-1 5 0,-3 2 0,0 4 0</inkml:trace>
  <inkml:trace contextRef="#ctx0" brushRef="#br0" timeOffset="8">4820 3849 8058,'-7'-1'711,"3"-3"-323,3 2 0,0-3-115,-3 5 0,3 5 97,-3 3 0,3 7-195,1 4 0,0 3 57,0 1 1,0 5-86,0 2 1,-4 3 99,0 1 0,0 2-226,4 2 0,0 1 107,0 3 0,0 1-50,0-5 0,0 1 96,0-5 0,0-1 5,0-3 1,0 1-111,0-8 0,4 2 14,0-6 0,0-3-29,-4 0 169,0-4-664,0 0 177,0-6-1253,0-1-65,0-5-662,-5-5 2244,3-1 0,2-11 0,7 0 0</inkml:trace>
  <inkml:trace contextRef="#ctx0" brushRef="#br0" timeOffset="9">5037 4523 7998,'6'-5'0,"-1"3"0,-5-4 1503,0 2-100,0 3 168,0-4-3765,0 5 2194,0 5 0,0-4 0,0 4 0</inkml:trace>
  <inkml:trace contextRef="#ctx0" brushRef="#br0" timeOffset="10">1987 4854 9720,'8'0'479,"-1"0"0,1 0-274,3 0 1,1 0-3,-1 0 0,2 0 23,2 0 1,-1 0-1,5 0 0,4 0 78,4 0 0,4 0-87,0 0 0,2-1-122,1-3 0,-3 3 40,-1-3 1,1 1 21,3-1 1,-4 3-26,1-3 1,-1 3-172,4 1 1,1 0-9,-1 0 1,0 0 104,0 0 1,2 0-133,2 0 1,-1 0 83,5 0 0,0-4 36,3 0 0,1-1 4,0 2 1,-1 1-50,1-2 1,-2 3-15,-2 1 0,1-4-6,-4 1 0,0-1-76,-1 4 1,-3 0 74,4 0 0,-3-2-57,2-1 0,2 1 70,2-1 1,2 1-144,-2 2 1,1 0 110,-1 0 0,1 0-59,-5 0 1,2-1 53,-2-3 0,-3 3-5,3-3 0,-2 3 110,-2 1 0,4 0-108,0 0 1,0 0 138,-4 0 1,1-1-119,-1-3 1,0 3 137,1-3 1,-2 3-113,-3 1 0,5 0 0,-4 0 1,1 0-1,-6 0 1,0 0-7,4 0 1,-4 0-18,0 0 0,2 0 19,-1 0 1,-1 0 16,-3 0 0,4 0-25,0 0 1,-1-2 34,-3-2 1,-4 3-34,0-3 1,-4 3 20,4 1 1,-5 0 53,2 0 1,-4 0 6,0 0 1,-1 0 15,0 0 0,1 0-51,-1 0 0,-3 0-38,0 0 0,-5 0 81,5 0-1141,-5 0 947,2 0 1,-26 0 0,-4 0-1</inkml:trace>
  <inkml:trace contextRef="#ctx0" brushRef="#br0" timeOffset="11">2433 7800 7995,'0'-7'-286,"0"-1"438,-5 1 0,3-5 52,-2 1 0,-1 3 84,2 1 1,-2 0-72,1 0 0,1-2 103,-4 5 0,3-1-106,-4 1 1,4 3 50,-3-3 1,3 3-33,-4 1 0,5 0-5,-5 0 0,4 0-161,-4 0 1,1 0 102,-5 0 1,0 5-157,-3 2 0,2 4 64,-2 0 0,-3 5-90,-1 3 1,-3 4 21,-1 4 1,4-2 10,0 6 1,4-2-80,-4 1 1,5 7 72,-1-3 0,7-2-64,4-5 1,3 1 95,1-2 0,1 1-121,3-4 1,3-2 98,4-1 0,6-3 109,2-1 1,2-8-114,2 4 0,4-5 217,-1 1 0,5-3-78,-5-5 0,6 0-46,-1 0 1,-2-1-235,1-3 1,-3-2 137,3-6 0,-6 2-660,-1 3 1,-1-4 325,-7 4 1,-4-2-803,-3 1 1,-5-2-9,0 2 1126,-1 3 0,-12-5 0,-3 4 0</inkml:trace>
  <inkml:trace contextRef="#ctx0" brushRef="#br0" timeOffset="12">2844 7686 8006,'-1'-10'467,"-3"2"-240,2 3 1,-4 2 862,2-1-633,3 0 1,-5 4-281,2 0 0,1 6 79,-4 6 0,0 4-28,0 7 1,-3 5-2,2 2 1,-2 3-105,-2 2 1,1 3-221,0 0 1,-1 5 129,1-1 0,-1-4-129,1-4 1,3-1 30,1-6 1,4-4-17,-1-4 1,3-5 98,1 1-71,0-2 1,0-6 39,0 1-243,5-6 1,-2 3-254,4-5 0,-4-5 218,1-2 0,1-3-673,-1-2 0,-1 1 405,-3-1 1,4 0 558,0-4 0,0-1 0,-4-6 0</inkml:trace>
  <inkml:trace contextRef="#ctx0" brushRef="#br0" timeOffset="13">2752 7698 8006,'0'-12'-31,"0"1"1,2 3 1009,2 1-220,-3 4 0,5-2-283,-2 5 1,-2 1-79,6 3 0,0 4-171,3 7 0,1 3 15,-1 5 1,2 1-2,2 2 1,-2 3-261,2 6 0,1-5 113,0 1 0,3-2-201,-4 1 0,4 6-52,-4-6 1,2 1 114,-2-8 0,-3-4-126,4 0 0,-4-5 94,0 1 1,-1 1-111,1 0 0,-2-5 87,-3-3 0,2-5-650,-5 5 375,0-5-534,-4 2 217,0-5-305,-5 0 634,-2 0 0,-5-5 362,-3-3 0,-3-2 0,-5-2 0</inkml:trace>
  <inkml:trace contextRef="#ctx0" brushRef="#br0" timeOffset="14">2661 8109 8006,'11'-1'275,"1"-3"0,-1 2 67,1-1 1,4 0 184,3-1 1,3 2-262,1-6 1,1 4-260,2-3 0,0-1-219,4-3 1,1-1 179,3 1 0,-1 1-1610,-3 2 1642,-2-2 0,0 4 0,1-6 0</inkml:trace>
  <inkml:trace contextRef="#ctx0" brushRef="#br0" timeOffset="15">3449 7698 8059,'0'-12'-139,"0"1"0,0-1 344,0 1 1,-4 3 210,0 1 1,-3 3 354,3-4 1,-5 6-137,2-2-412,1-2 1,-4 4-1,1-1-41,-4 1 0,-1 6 50,-5 0 1,3 5-128,-3-2 0,1 4 75,-1 0 0,-2 4-75,2 0 0,1 4-260,-1-3 118,10-1 1,-6 0 0,9 2-45,-1 0 0,-2-3 118,6 2 0,-1-4-115,4 0 0,6-1 77,6 1 0,4 3-24,7 0 0,1 0 47,3-3 1,2-1-69,5 1 0,-3-1 27,-1 0 0,-5-1-8,2-2 0,-3 2-154,-1-2 177,-5 2 0,2 0-49,-5-2 0,0 2 0,-4-2-4,-4 2 0,0 0-76,-4-3 0,-1 4 87,1-4 0,-10 3 11,-5 2-17,-7-1 25,2 1-5,-6-1 1,-1 0-27,-3 1 1,-2-1 0,-4 1-161,2-1 0,3-1-512,6-2-186,-1-3-859,5 0 1775,7-4 0,6-1 0,5-6 0</inkml:trace>
  <inkml:trace contextRef="#ctx0" brushRef="#br0" timeOffset="16">3723 7778 8054,'-4'-18'0,"1"3"0,-1 6 757,4 1-216,0 6 481,0-3 0,-1 5-36,-3 0-670,2 0 0,-3 6-166,5 5 0,2 7-71,1 9 13,-1-3 1,7 9-180,-6-3 0,5 3 140,-4 2 1,0-5-33,-4 0 0,3-3-18,1 4 1,0-7-206,-4-2 1,0 0 44,0-7 0,0 0 35,0-3 0,0-1 270,0 1-151,0-6 1,1 0 303,3-2-228,-3-2 0,6 3 14,-3-5 0,-2 0-29,6 0 0,-1-4-89,5 0 0,-1 0-25,1 4 1,-1-1 94,0-3 1,5 3-252,-1-3 0,1-1 70,0 1 1,-4 0-334,4 4 0,-4-3 162,0-1 0,-1 0-1524,0 4 1299,1-5 1,-2 2 537,-2-4 0,-8-1 0,-7-3 0</inkml:trace>
  <inkml:trace contextRef="#ctx0" brushRef="#br0" timeOffset="17">3655 8040 7928,'1'-10'398,"3"3"1,2 0 198,6 3 0,-1 3-162,0-3 1,2-1-42,2 1 1,4-3-250,8 3 1,-2-4 73,6 5 1,-2-5-485,1 4 1,3-3 205,-2 3 0,-4-4-772,-5 4 0,0-1 157,-7 1-1070,0 3 1744,-8-4 0,-2 0 0,-5-1 0</inkml:trace>
  <inkml:trace contextRef="#ctx0" brushRef="#br0" timeOffset="18">3689 7800 8142,'5'-11'77,"1"0"434,6-1 0,0 2-94,4 2 0,1-2 140,6 3 0,1-3-124,3-2 0,2 1-475,6-1 1,-5 5 124,0-1 1,-3 5-1707,4 0 1623,-6 1 0,3 2 0,-5 0 0</inkml:trace>
  <inkml:trace contextRef="#ctx0" brushRef="#br0" timeOffset="19">4500 7675 8134,'0'-12'-52,"0"1"1,0 0 403,0-1-15,0 1 0,0-1 309,0 1 1,0 3-132,0 1 1,1 0-189,3 0 0,-2-2 231,6 5-303,0-5 0,3 8-133,1-3 1,-1 3 72,0 1 1,2 1-42,2 3 0,-1 2-2,5 6 1,-4 3-172,5 0 0,-7 5-116,3-1 1,-4 4 87,0 4 1,-2-3-181,-2 3 1,-3 1 115,-5-2 0,-7 6-251,-4-2 0,-2 0 84,-6 0 1,0-5 121,-4 2 1,0-3 226,1-1 1,0-5-180,3-3 0,-1 2 267,4-2 0,1-1 12,4-7 340,4 3-301,2-3 0,7-1 41,1-2 1,5-1 62,7 0 1,3-1 38,5 1 1,1-1-139,3-2 0,-2 0-50,6 0 0,-5 0-133,5 0 0,-6 0 81,2 0 1,-5 0-469,-2 0 1,0 0 218,-5 0 0,0 0-2000,-3 0-15,-1 0-423,1 0 2574,-6 0 0,-1-5 0,-5-2 0</inkml:trace>
  <inkml:trace contextRef="#ctx0" brushRef="#br0" timeOffset="20">5139 8075 7964,'0'-7'2701,"0"2"-85,0 5-2083,5 0-905,-3 0 0,3 1 195,-5 3-703,5-3 711,-4 10 169,4-10 0,-10 9 0,-1-4 0</inkml:trace>
  <inkml:trace contextRef="#ctx0" brushRef="#br0" timeOffset="21">2136 8588 7253,'-7'0'1472,"-3"0"-1042,9 0-63,-4 0 651,5 0-762,5 0 1,1-3-66,6-1 1,-1 0 128,1 4 1,0 0-138,3 0 1,2 0 104,2 0 0,3 0 15,-3 0 0,3-4-78,5 0 1,-2 1-121,6 3 1,-1-2 149,5-1 0,-1 1-172,0-2 74,6-2 1,-4 5-124,6-3-615,0-2 727,4 4-1141,-1-3 987,1 5 1,0-3 226,-1-1-279,1 0 1,1 4 94,3 0 1,-2-4-295,5 0 0,-1 1 275,1 3 1,3 0-47,-2 0 0,1 0 59,3 0 1,0 0-98,3 0 0,-5-4 73,5 0 0,-6 0-149,6 4 1,-1 0 77,1 0 0,-3-4 48,3 1 1,-2-1 86,-2 4 0,-2 0-87,-1 0 0,-3-2 185,-6-1 0,-3 1-105,0-1 0,-4 0 180,4-1 1,-4 2-119,4-6 1,-5 4-46,1-3 0,-7 4 240,0-1 1,-1-1-235,5 1 1,-6-1 344,-3 2 1,-1 1-389,-3-2 0,-4 3 223,-3 1 1,2 0-214,-2 0 1,0 0 88,-3 0 0,-5 0-93,1 0 1,0 0 56,3 0 1,-3 0-41,-1 0 0,-3 0 72,4 0-581,-6 0 209,3 0-1862,-5 0 1160,-5 0 937,-6 0 0,-17 0 0,-8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9.42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14664 8863 8409,'0'-12'-176,"-1"5"23,-3-1 0,3 4 285,-3-3 308,3 4-214,-4-7 0,4 7 187,-3-4 70,3 4-261,1-7 0,-2 5 290,-2-3-51,3-2-224,-4 4 1,4-4-8,-3 2 0,3 2 4,-3 2 0,1 1-72,0-4 258,1 4-349,-8-7 1,4 9 127,-6-3 1,5-1-268,-1 1 167,1 0-94,-5 4 25,1-5 65,-1 4 1,2-5-101,3 2 0,-4 3 85,4-3 0,0 2-147,0 2 0,-1 0 137,-3 0 1,-1 0-98,1 0 1,0 0 10,-1 0 0,-1 0-151,-2 0 1,3 4 105,-4 0 0,0 0 50,1-4 0,-1 4 136,5-1 0,3 1-86,1-4 0,0 2 274,0 1-233,-3-1 0,3 3 9,-4-5 0,3 4 16,1-1 1,0 2 30,0-1 1,-4-1-166,4 4 0,-3-3 107,-2 4 0,1-2-162,-1 2 1,1 2 127,0-3 0,0 0-121,4 0 1,-3-3 90,2 4 0,-2-2 0,-1 2 0,3 2 6,0-2 1,1 0 3,-5 0 1,1 2 27,-1-2 1,5 2-34,-1 1 1,1 1-33,-5-1 1,2 1 36,2-1 1,-2 4-12,3 1 0,-2-1 8,1-4 1,-1 1-4,5-1 0,-3 4-6,3 1 1,-4-1-3,5-4 1,-5 1 42,4-1 1,-1 0-37,1 1 1,2-1 136,-6 1 0,4 0-119,-3 4 0,3-4 174,-4 4 1,6-4-152,-2 0 1,1-1 51,0 0 0,1 1-51,-1-1 1,0 1-14,-1-1 1,3 1-52,-3-1 1,3 4 80,1 0 0,0 1-77,0-5 0,0 4 45,0 1 1,0-1-91,0-4 1,0 1 77,0-1 0,0 0 6,0 1 0,0-1 18,0 1 0,0-1 5,0 1 0,0-1 16,0 0 0,0 1-31,0-1 0,0 1 6,0-1 1,1 1 48,3-1-36,-3 0 0,8 1-13,-5-1 1,1 1-6,-1-1 1,-2 0-3,6 1 0,-2-4-8,2-1 1,2 1-45,-2 3 1,1-3 53,-2-1 0,3 0 82,-2 0 0,2 3-87,1-2 1,0-2 42,-4 2 0,3-4-36,-2 3 1,-2-3 28,2 4 1,-4-6-27,3 2 1,-3-1 45,4 1-38,-1-3 0,5 8 9,-1-5 0,-1 1-52,-2-2 0,2-1 78,-2 2-17,2-3 1,1 3-32,1-1 1,-1 1-4,1-4 1,-1 0-45,0 0 1,1 0-22,-1 0-36,1 0 0,-1 0 120,1 0-151,-1 0 0,-1 1 97,-2 3 1,2-2-37,-2 1 0,-2-1 16,1-2 33,1 0 0,4 0 9,-1 0 0,0 0 9,1 0 1,-5 0-21,1 0 1,0 0-7,3 0 1,0 0-25,1 0 1,-5 0 26,1 0 0,0 0-13,3 0 1,-3 0 42,-1 0 1,1 0 2,3 0 1,-3-4-13,0 0 1,-1 0 7,5 4 1,-1 0 3,0 0 0,1-4-28,-1 1 0,1-2-32,-1 1 0,1 2 46,-1-1 0,-3 0-116,-1-1 103,1 3 0,2-5-191,-2 2 158,2 3 0,-5-6-2,2 3 1,2 2 39,-5-6 1,5 6-34,-1-2 0,-2-1 297,2 1-230,-1-5 1,3 7 45,-2-6 1,1 4-27,-5-3-226,5 4 128,-3-7 1,2 7-301,-1-4 171,-4 4 130,7-7 1,-8 5-47,6-3 1,-4 0-40,3 4 152,-4-5-24,7 2 0,-5-4 151,3 0 1,1 3-15,-6 0-63,1 1 0,0-5-102,0 1 1,0 3 40,-4 1 0,4-1-164,-1-3 0,1-1 167,-4 1 1,1 1-252,3 2 1,-3-2 119,3 2 0,-2-2-33,-2-1 1,3 3 124,1 1 113,0-1 1,-4-4 94,0 1 0,0 3-131,0 1 0,0-1-1,0-3 1,0-1-25,0 1 0,0 0-73,0-1 0,0 1 90,0-1 0,0 1-235,0-1 0,0 1 49,0 0 1,0-1-94,0 1 0,0-2 182,0-2 0,0 2-27,0-2 0,0 2 64,0 2 1,-4-1-63,0 1 0,-1-4-11,1-1 0,3 1-44,-3 4 1,-1-2-5,2-2 0,-5 2 109,4-2 1,-4-1-8,5 0 1,-5-3-32,4 4 1,-3-1-14,3 0 0,-5 0 0,1-3 0,2-2 1,-2 6 1,1-1-296,-5 1 1,1 2 101,-1-2 1,1 2-266,0 1 0,-2 5-162,-2-1 668,-3 6 0,0-3 0,2 5 0</inkml:trace>
  <inkml:trace contextRef="#ctx0" brushRef="#br0" timeOffset="1">12118 10816 8127,'0'-7'136,"-2"2"196,-2 5 0,3-1 147,-3-3-167,-2 3 227,5-4-401,-9 5 1,7-4 189,-5 0 169,6 0-395,-8 4 1,7-4 280,-4 1-292,4-1 122,-7-1-256,4 4 83,-6-5 0,1 3-77,-1-1 1,5 0-1,-1 4 0,4 0 215,-3 0-200,-1-5 1,-3 4 81,-1-3 1,5 1-123,-1 0 0,0 1 114,-3-2 1,3 3-101,1 1 0,-1-1 87,-3-3 1,-1 3-78,1-3 1,3 3 22,1 1 17,-1 0 1,-3 0 46,-1 0 1,5 0-48,-1 0 1,4 0 124,-3 0-117,-1 0 1,-4 0 87,1 0 1,3 0-66,1 0 1,-1 0-28,-3 0 0,3 0-42,1 0 1,0 1 62,0 3 0,-4-3-145,4 3 0,1 1 39,-2-1-15,0 5 0,-3-4 69,-1 2 0,5 0-31,-1-3 95,1-3 0,-5 8 10,1-6 1,3 3-24,1-3 0,3-1 254,-4 1-186,0 4 0,-3-5-57,0 6 1,3-4 21,0 3 31,1-4-87,-5 7 1,1-4 11,0 6 0,3-5-55,0 1 1,5-4 3,-5 3 0,4-3 50,-4 4 1,5-2 28,-5 2-27,6 2 2,-9-4 1,9 6-12,-6-1 1,4-3 47,-3-1 1,4-3-39,-1 4 0,-1-1 1,2 5 0,-5-5 0,4 1 0,-1-4 2,1 4 1,3-1-32,-3 5 1,-1-5 41,1 1-47,0-1 1,1 5 36,-1-1-2,0 1 1,3-1 3,-3 1 1,3-5 28,-3 1-16,3-1 0,-1 5-20,-1-1 0,1-3 49,-1-1-43,1 1 0,2 3-15,0 1 0,0-5 15,0 1 0,0 0 53,0 3-61,0 1 1,0-1-3,0 0 1,0 1 24,0-1 0,0 1-16,0-1 1,0 0 27,0 1 0,0-1-24,0 1 0,4-1-16,0 1 1,0-1 14,-4 0 1,1 1-73,3-1 102,-3 1 1,5-1 1,-2 1 0,-1-5 1,4 1-33,-4-1 0,6 5 10,-5-1 1,1-3-4,-2-1 0,-1 1 135,1 3-127,-1 1 1,2-1-32,-1 1 0,1-1 58,-4 1-38,5-1 1,-2 0 7,4 1 1,-4-5 2,1 1 0,1-4-8,-1 4 0,1-5-33,-1 5 0,-2-4-70,6 3 158,-1-4-88,5 7 0,-2-7-35,-3 4 1,4-3 368,-4 4 1,0-6-132,0 2 1,-3 1-132,4-1 0,-5 3-117,5-3 1,-5 1 208,0-1-166,4-3 62,-1 10 1,4-9-238,-2 6 161,2-6 0,-7 7-17,4-5 1,-3 1 20,4-1 0,-5-3-7,5 3 1,-4-2 7,3 2 1,-3-2 13,4 1 0,-4 0-7,3 1 5,1-3 0,3 5 8,1-2 1,-5-3 11,1 3 1,0 1 2,3-1 0,-3 0 24,-1-4 0,0 1-26,0 3-7,3-3 21,-3 4-43,4-5 0,0 4 21,1 0 1,-4 0 50,-1-4 0,1 0-44,3 0 1,-3 0 0,-1 0 1,1 0-25,3 0 1,-3 0 36,0 0-61,-1 0 1,5 0 43,-1 0 0,-3 0-199,-1 0 182,1 0 1,3 0-25,1 0 1,-1 0 14,1 0 1,-5 0-3,1 0 1,-1 0 105,5 0 0,-1 0-97,1 0 0,-5-2 77,1-1 1,0 1-42,3-1-37,0 1 27,1 2 0,-1-4-105,1 1 99,-1-1 1,1 4-5,-1 0 0,0-4-24,1 0 12,-1 0 0,1 1 75,-1-1-62,0 0-3,1 4 0,-2-1 16,-2-3-5,2 3-27,-4-4 1,2 5-6,-1 0 1,-3-2-24,4-1 1,-4 1 38,3-2 12,1 3 0,3-3-20,1 1 132,-1-6 0,-1 6-118,-2-4 1,1 3 299,-5-4-112,4 6-38,-1-9-110,-1 5 0,0-2 71,-2 1-98,-2 4 1,4-6 92,-2 6-223,-3-6 1,8 2 136,-5-4 0,1 3-102,-1 1 0,-3 3 127,3-4-30,-3 1 1,3-5-19,0 1 1,-1 3 0,-3 1 1,0 3 46,0-4-22,0 1-4,5-5 16,-3 1 203,3-1-202,-5 1-17,0-1 1,0 1-10,0 0 1,0 3 11,0 0 1,0 5 6,0-5 22,0 0 42,0-3-41,0 0-48,0-1-25,0 1 6,0-1 1,0 5 13,0-1 1,0 4 7,0-3 1,0 3-42,0-4 1,0 4 33,0-3 0,0 3 14,0-4-10,0 1 177,0-5-78,0 1 31,0-1-32,0 1 0,-2 1-67,-1 2 0,1 2-94,-1 2 148,1 3-182,-3-9 154,4 3-153,-4-4 85,5 0-9,-5-1 1,4 1-24,-3-1 1,2 5 29,2-1 0,0 4 16,0-3-9,-5-1-24,4-3 0,-8-1 15,5 1 1,1 3-303,3 1 184,-5-1 0,2-3-74,-5-1 0,6 4 12,-2 1 113,-2-1 1,3-2 16,-4 2 0,4-2-33,-1 3 0,-1 0 122,1 0 0,-1 3-116,1-4 0,3 5 280,-3-5-241,-2 0 0,3-3-3,-4-1 1,4 1 17,0 0 0,-3 3 2,3 0 1,-5 1-94,4-5 1,-1 1 80,1 0 1,-1-1-69,-2 1 0,-3 3 11,2 0 1,2 2-4,-2-2 1,0 0-134,-3 4 0,-2-4-210,-2 4 0,2-1-613,-2 1 0,-1 3 428,0-3 0,0 3 620,1 1 0,7 0 0,-2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9.85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13488 9045 8177,'-11'-23'0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17:35:12.04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5768 4683 7584,'0'-7'-259,"0"2"563,0 5-129,0-5 1,0 4-130,0-4 152,0 5-27,0-5-219,0 3 193,0-3 18,-6 0-282,5 4 186,-4-4 0,4 1 41,-3 0-125,3 0 9,-9 4 8,3 0-5,-4 0 1,3-3 60,1-1-96,4 0 82,-7 4-96,4 0 70,-6 0 0,1 0 6,-1 0 0,5 0 1,-1 0 1,0 0-11,-3 0 1,0 0 8,-1 0 1,1 4-24,-1 0 0,0-1 21,-4-3 0,4 2 21,-3 2 1,2-3-14,1 3 1,1-3 2,0-1 1,-1 0 8,1 0 1,-1 0 52,1 0-39,-1 5 0,1-4-22,0 3 0,-1-1 3,1 0 0,-1-1 0,1 1 1,0 3-49,-1-3 1,-3 5 10,0-4 1,-2 3-6,2-3 0,1 5-3,-5-1 1,4-2 27,-4 2 0,1-1 48,-1 5 1,-1-5-53,4 1 0,-3-4 17,4 3 0,-1-3-15,0 4 0,4-4 18,-4 3 0,4-1 12,0 2 0,0 2 4,-4-2 1,4-2-25,-3 2 0,2-1 6,1 5 1,1-1 27,0 1 1,-2-1-32,-2 1 1,4-5 8,-4 1 0,6-1-1,-2 5 0,0-1 6,3 1 1,-2-1 9,-2 0 1,1 1-4,0-1 0,-1 1 37,1-1 0,-5 1-38,1-1 1,0 0 39,4 1 1,-1 3-40,1 0 1,-1 1 1,1-5 1,-1 0 4,1 1 0,0-1-59,-1 1 0,1-1 10,-1 0 1,5 5-19,-1-1 0,1 0-17,-5-3 0,1 4 54,-1 3 0,1-1-17,-1 1 1,1-4 3,0 4 0,-1-1-3,1 1 0,-1 3 4,1-3 0,1-2-3,2 2 0,-2-1 12,2 1 0,2-1-10,-2-3 0,5-2-5,-5 2 1,4-2-1,-3-2 1,4 1 52,-1-1 1,-1 0-47,1 1 1,-1 1 51,1 2 1,2-2-43,-6 2 0,4-1 6,-3 1-8,-1 3 0,1 1 15,-1 0 0,0-1 0,-3 1 1,3 2-68,1-2 53,4-2 0,-6 3-101,6-5 91,-6 6 0,7-8 12,-1 6-103,1-5 85,2 3 1,0-6 7,0 1-98,0 4 85,0-3 0,0 3-14,0-4 41,-5-1 1,4 1-7,-3-1 1,2 4 27,-2 1-49,3-1 58,-5 1-52,6-3 0,0 5 11,0-3-8,-5-2 0,4 3 1,-4-1 15,5 1-66,0 4 50,-5-7 1,4 7 14,-3-5 2,3 5-23,-4-2 1,3 1 5,-2 0-7,3 0 0,-3 3-22,1-3 24,-1 3 0,4-8-7,0 5 1,0-5-4,0 1 1,0 1 15,0-1 69,5 1-74,-4 0 0,5-3 23,-2 2 1,-2-2 1,1-2 0,2 4-65,-1 1 43,5-1 0,-6-4-3,4 1 1,-3-1 0,4 1 16,-6 4-93,8-3 75,-8 3 1,7-1 7,-6 1-70,1-1 54,1-4 0,-2 5-15,4-1 14,-4 0 0,6 0-2,-5 0 1,3 1 2,-3-5 0,4 2 4,-5 2 0,5-2-4,-4 2 1,3 1 132,-3 0-129,5-1 1,-6-4 27,4 1 1,-3-1 7,4 1 0,-4-1 6,3 0-46,-4 1 1,6-1 29,-6 1-85,6-1 68,-7 1 1,6-1-64,-4 0 59,5 1 0,-6-2 4,4-2-31,-4 2 17,7-4 1,-8 6-6,6-1-11,-5 0 14,7 1 1,-9-1 40,3 1-37,2-1 0,-3 0 22,4 1 0,-3-1 5,4 1 0,-4-5-42,3 1 20,1 0 1,-1-1 11,1 1-47,0-1 35,3 0 1,1 2 6,-1-6-26,0 6 24,1-7-8,-1 8-63,1-4 56,-1 0 1,0 3-172,1-5 162,-1 5-130,1-3 129,-1 6 0,-1-1-27,-2 1 86,2-1-61,-4-5 1,2 5 6,0-4 0,-5 3-2,5 2 1,-4-1 238,3 1-234,-4-1 71,7 0 1,-5 1-53,3-1 1,2-3 45,-2-1 1,-2 0-31,2 0 0,-5 2-4,5-5-7,0 5 1,-1-4 19,1 3-42,-1 2 19,0-4 0,3 4 21,-2-2-24,-3 2 1,5-4 18,-3 6 34,-2-1-43,6-4-2,-10 3 3,9-4-6,-4 6 1,5-5 17,-4 1-20,3-1 2,-3 0 1,4 2 19,0-6-28,1 6 8,-1-7 0,1 6-35,-1-4 32,1 5 1,-1-6-14,0 4 0,1-3-7,-1 4 0,1-4-17,-1 3 0,-1-3 30,-2 4 0,2-2-39,-2 2 33,2 2 0,1-4 21,1 5 0,-1-3-19,0 0-1,-4-6 50,3 8-48,-4-8 1,6 7 61,-1-6-57,1 6 0,-1-6 30,0 4 0,1-3-8,-1 4-16,1-6 48,-1 8-48,1-8 1,-1 7 17,0-6-94,1 6 74,-6-7 1,4 4-49,-2-2 49,2 2-4,1 0 1,1 1 0,-1-3-7,1 2 1,-1 0 17,1-2-16,-1 2 1,0-3 4,1 5-24,-1-6 18,1 8 0,3-8 6,0 1-21,0 4 16,2-6 0,-4 4 10,2-5-9,-3 5-2,5-4 1,-4 6-28,2-3 28,-2-3-19,-2 4 1,0-1 0,1-1 0,-1 5 15,1-4-59,-1 5 52,1-8 1,-1 8-8,0-5 4,1 5 0,-1-8 1,1 8 19,-1-5-19,6 4 0,-5-6 0,5 4 27,-6-2-26,1-3 6,-1 4 0,2-1 2,2 0 0,-2 1 3,2-1 1,-4-2-2,-3 6 1,6-6-2,-3 2-6,3 3 3,-2-6 0,3 4-4,0-5 4,5 5 0,-3-4 0,2 3-16,3-3 15,-5-1 0,6 0-2,-5 0 2,3 5 0,-7-3-1,5 1 0,-5-1 0,2-2 0,-2 4-17,1-1 0,-2 2-2,2-1 1,-3-2-23,0 1 1,-1 0 31,1 1 0,0-3 1,4 3-1,-4-3-5,10-1 103,-9 0-97,8 5 1,-4-4-7,2 3 95,2-3-83,-3-1 1,1 0 14,0 0 1,-4 2 7,4 2 1,-5-3 10,2 3 0,0-3-16,-1-1 1,2 0-42,-2 0 37,-2 0 2,3 0-52,-4 0 45,4 0 0,-3 0 3,2 0-140,-2 0 132,-2 0 0,4 0-32,1 0 0,0 0-5,-1 0 0,-2 0-9,2 0 1,2 0 19,-2 0 0,1 0 38,0 0-39,-4 0 7,10 0 85,-9 0-81,3 0 0,-1-4-11,1 0 114,-1 0-93,1 4 1,-3 0-3,2 0 44,-2-5-37,-2 4 0,2-4 4,2 5 0,-2-1-1,2-3 1,-1 3 71,1-3 1,-2 1-3,2 0 1,2 1 10,-2-2 1,0 2-42,-3-2 1,3 3 11,0-3 0,0-1 5,-3 1-97,-1-5 67,6 8 1,-5-8-35,4 5 55,-4-5-25,0 8 0,3-5-64,0 2 0,0 1 70,-3-4-77,-1 4 54,1-7 1,-1 8 6,0-6 4,6 0-11,-4 2 0,3-3-6,-4 5 0,-1-5 1,0 2 1,1-2 11,-1 1-3,6-2-5,-5 9 1,5-9-11,-6 2 0,1-1 12,-1 2 0,1-3-44,-1 2 38,0 3 4,-4-5 1,3 5 0,-2-3 0,2-2 20,1 2 0,1-2 4,-1-1 0,-2 3-27,2 0 1,-2 1 6,6-5 1,-3 1-22,-5 0 25,4 4-21,-5-3 0,5 5 2,1-3 0,-5-1-3,1 6 0,-4-5-4,3 4 1,-3-3 1,4 3-6,-6-5 11,9 8 0,-9-6 0,6 4 1,-5-3 0,5-1 1,0-3 0,3 2 0,-3 2 0,-1-2 12,1 1-12,3-5 1,1 1 1,-1-1-4,-4 6 3,3-4 1,-4 3 50,5-4-50,-4 0 0,2 3 127,-5 0-119,4 1 0,-5-3 4,5 2 0,-2-2 11,2 2-38,2-2 26,-4 4 1,5-4 17,1 2-91,-1-2 71,1-7 0,-1 5 2,1-4-64,-1 4 50,0 0 1,1 1-26,-1-1 26,-4 1 0,3 0-2,-3-1-3,-2 1 5,0 4 0,1-3 64,-5 4-63,4-6 1,-5 1 15,0 0 1,1 3 3,3 0 0,-3 1-7,3-5 1,2 1-6,-4 0 1,7-1-31,-6 1 30,6-1 0,-2-4 1,3 3-19,-3-2 17,4-3 1,-5 5 174,5-3-175,-4 4 1,2 0 5,-6-3 118,6 2-112,-8-4 0,8 6-26,-5 0 28,5-1 2,-8-4 1,8 3-83,-5-2 90,5-3-7,-3 5-204,6-8 193,-1 8 0,0-7 5,1 4-71,-1 1 50,-4-1 1,3 2-7,-3-5 156,-1 5-148,4-3 1,-9 5 184,3-4-171,2 4-4,-5-5 1,4 6 298,-5-1-262,0 1-18,6-1-55,-5-4 61,4 3 0,-4-4 52,3 1-230,-3 4 79,4-5 1,-1 4 112,0-2-304,0 2 260,1-3 0,-4 1-33,3 0 0,1-1 10,-1 5 1,0-4 43,-4-1 1,0 1-59,0 4 282,0-1-251,0 1 0,0-4 2,0-1 115,0 1-101,0-1 1,0 3-8,0-2 0,0-2 1,0 2 1,0-4-11,0 4 0,1-4-8,3 4 0,-3-6 0,3 2 0,-3 3 8,-1 1 1,0-2-36,0 2 28,0-5 10,0 7 26,0-9-27,-5 10 0,4-6 1,-3 3 64,3 2-62,-5-4 0,5 2 5,-3 0 26,3-5-27,-4 7 0,4-5-30,-3 3 33,3 2-2,-4-8 18,3 8-19,-3-4 0,5 2 4,0 0 0,0-4-2,0 4 0,0-4 0,0 3 153,-5 1-151,4-1 0,-4 3 8,5-2 19,-5 2-22,4-3 1,-8 3-5,5-2 1,-4 1 10,4-1 1,-4 2 1,0-2 2,3-3-30,-5 5 1,7-7-3,-4 5 1,3-2 11,-4 2-61,6 2 58,-9-8 1,6 7 3,-2-5-72,-3 5 66,8-8 1,-8 9 92,3-2-90,1 3-5,-4-5 56,4 4-51,-5-3 0,3 1 9,0-1 0,2 1 3,-2 4 0,-1-2 12,6-2-17,-6 2 2,2-3 0,0 4 22,-1 1-206,6-1 177,-8 1 1,7 0-199,-5-1 191,1 1-9,0-1 1,-3 1-2,3-1 1,-2 1 2,1 0 0,-2-1 4,2 1 1,-2 1-27,-1 2-49,4-2 66,-3 3 0,4-4-186,-5 0 178,4-1-5,-3 1-106,4-1 106,-6 1-3,1 0 1,-1-1-27,1 1 1,0-1 32,-1 1 0,1 3 7,-1 1 1,0-1-23,-4-3 0,2 0 4,-5 4 0,4-3-15,-4 2 1,5-2-8,-1-2 0,-2 2 82,2 3 0,0-3-71,4 2 21,-6-2-1,4-2 0,-4 1 10,1 0 1,4-1 0,-3 1 1,-2 1 11,2 2 1,-2-2 10,2 2 0,1-2-32,-5-1 55,5-1-46,-7 1 1,7-1 52,-5 1-46,5 0 1,-8-1 1,9 1 11,-2-1 1,-1 1-8,0-1 1,0 5-1,1-1 1,1 1-3,-5-5-108,5 6 104,-8-4 1,4 5-4,-4-3 3,-1-2-3,5 9 0,-4-8 12,3 5 0,-2-4-15,-2 4 1,4-4 34,0 0-33,0 3 1,-4-5-12,0 3 15,5 1 1,-3-4-5,2 2-188,-8-2 93,3 4 0,-5-4 78,2 2-250,3 3 239,-9-5 1,5 8-106,-2-1 69,-3 1-287,9 2 247,-9 0 39,8 0-13,-8 0 23,4 0 20,-5 0-7,0 0 0,-4 0-67,0 0 321,0 0-240,8 0 0,-3 0-32,3 0-70,2 0 98,0 0 0,5 0-2,0 0 9,1 0 0,1-3-29,-2-1 80,3 0-58,-8 4-3,0 0-418,-1 0 431,-10-5 0,2 4-52,-5-3 172,0 3-115,2 1 0,-2 0-3,7 0 7,-1 0 6,6 0 0,-1 0-132,-4 0 121,9 0-7,-12 0 0,9 0-13,-6 0 1,0 3-10,-3 1-232,7 0 267,-7 1 1,14-2-100,-3 4-866,-2 1 127,5 3 858,-4 6 0,5 1 0,0 4 0,1 1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17:35:23.88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5768 4683 7584,'0'-7'-259,"0"2"563,0 5-129,0-5 1,0 4-130,0-4 152,0 5-27,0-5-219,0 3 193,0-3 18,-6 0-282,5 4 186,-4-4 0,4 1 41,-3 0-125,3 0 9,-9 4 8,3 0-5,-4 0 1,3-3 60,1-1-96,4 0 82,-7 4-96,4 0 70,-6 0 0,1 0 6,-1 0 0,5 0 1,-1 0 1,0 0-11,-3 0 1,0 0 8,-1 0 1,1 4-24,-1 0 0,0-1 21,-4-3 0,4 2 21,-3 2 1,2-3-14,1 3 1,1-3 2,0-1 1,-1 0 8,1 0 1,-1 0 52,1 0-39,-1 5 0,1-4-22,0 3 0,-1-1 3,1 0 0,-1-1 0,1 1 1,0 3-49,-1-3 1,-3 5 10,0-4 1,-2 3-6,2-3 0,1 5-3,-5-1 1,4-2 27,-4 2 0,1-1 48,-1 5 1,-1-5-53,4 1 0,-3-4 17,4 3 0,-1-3-15,0 4 0,4-4 18,-4 3 0,4-1 12,0 2 0,0 2 4,-4-2 1,4-2-25,-3 2 0,2-1 6,1 5 1,1-1 27,0 1 1,-2-1-32,-2 1 1,4-5 8,-4 1 0,6-1-1,-2 5 0,0-1 6,3 1 1,-2-1 9,-2 0 1,1 1-4,0-1 0,-1 1 37,1-1 0,-5 1-38,1-1 1,0 0 39,4 1 1,-1 3-40,1 0 1,-1 1 1,1-5 1,-1 0 4,1 1 0,0-1-59,-1 1 0,1-1 10,-1 0 1,5 5-19,-1-1 0,1 0-17,-5-3 0,1 4 54,-1 3 0,1-1-17,-1 1 1,1-4 3,0 4 0,-1-1-3,1 1 0,-1 3 4,1-3 0,1-2-3,2 2 0,-2-1 12,2 1 0,2-1-10,-2-3 0,5-2-5,-5 2 1,4-2-1,-3-2 1,4 1 52,-1-1 1,-1 0-47,1 1 1,-1 1 51,1 2 1,2-2-43,-6 2 0,4-1 6,-3 1-8,-1 3 0,1 1 15,-1 0 0,0-1 0,-3 1 1,3 2-68,1-2 53,4-2 0,-6 3-101,6-5 91,-6 6 0,7-8 12,-1 6-103,1-5 85,2 3 1,0-6 7,0 1-98,0 4 85,0-3 0,0 3-14,0-4 41,-5-1 1,4 1-7,-3-1 1,2 4 27,-2 1-49,3-1 58,-5 1-52,6-3 0,0 5 11,0-3-8,-5-2 0,4 3 1,-4-1 15,5 1-66,0 4 50,-5-7 1,4 7 14,-3-5 2,3 5-23,-4-2 1,3 1 5,-2 0-7,3 0 0,-3 3-22,1-3 24,-1 3 0,4-8-7,0 5 1,0-5-4,0 1 1,0 1 15,0-1 69,5 1-74,-4 0 0,5-3 23,-2 2 1,-2-2 1,1-2 0,2 4-65,-1 1 43,5-1 0,-6-4-3,4 1 1,-3-1 0,4 1 16,-6 4-93,8-3 75,-8 3 1,7-1 7,-6 1-70,1-1 54,1-4 0,-2 5-15,4-1 14,-4 0 0,6 0-2,-5 0 1,3 1 2,-3-5 0,4 2 4,-5 2 0,5-2-4,-4 2 1,3 1 132,-3 0-129,5-1 1,-6-4 27,4 1 1,-3-1 7,4 1 0,-4-1 6,3 0-46,-4 1 1,6-1 29,-6 1-85,6-1 68,-7 1 1,6-1-64,-4 0 59,5 1 0,-6-2 4,4-2-31,-4 2 17,7-4 1,-8 6-6,6-1-11,-5 0 14,7 1 1,-9-1 40,3 1-37,2-1 0,-3 0 22,4 1 0,-3-1 5,4 1 0,-4-5-42,3 1 20,1 0 1,-1-1 11,1 1-47,0-1 35,3 0 1,1 2 6,-1-6-26,0 6 24,1-7-8,-1 8-63,1-4 56,-1 0 1,0 3-172,1-5 162,-1 5-130,1-3 129,-1 6 0,-1-1-27,-2 1 86,2-1-61,-4-5 1,2 5 6,0-4 0,-5 3-2,5 2 1,-4-1 238,3 1-234,-4-1 71,7 0 1,-5 1-53,3-1 1,2-3 45,-2-1 1,-2 0-31,2 0 0,-5 2-4,5-5-7,0 5 1,-1-4 19,1 3-42,-1 2 19,0-4 0,3 4 21,-2-2-24,-3 2 1,5-4 18,-3 6 34,-2-1-43,6-4-2,-10 3 3,9-4-6,-4 6 1,5-5 17,-4 1-20,3-1 2,-3 0 1,4 2 19,0-6-28,1 6 8,-1-7 0,1 6-35,-1-4 32,1 5 1,-1-6-14,0 4 0,1-3-7,-1 4 0,1-4-17,-1 3 0,-1-3 30,-2 4 0,2-2-39,-2 2 33,2 2 0,1-4 21,1 5 0,-1-3-19,0 0-1,-4-6 50,3 8-48,-4-8 1,6 7 61,-1-6-57,1 6 0,-1-6 30,0 4 0,1-3-8,-1 4-16,1-6 48,-1 8-48,1-8 1,-1 7 17,0-6-94,1 6 74,-6-7 1,4 4-49,-2-2 49,2 2-4,1 0 1,1 1 0,-1-3-7,1 2 1,-1 0 17,1-2-16,-1 2 1,0-3 4,1 5-24,-1-6 18,1 8 0,3-8 6,0 1-21,0 4 16,2-6 0,-4 4 10,2-5-9,-3 5-2,5-4 1,-4 6-28,2-3 28,-2-3-19,-2 4 1,0-1 0,1-1 0,-1 5 15,1-4-59,-1 5 52,1-8 1,-1 8-8,0-5 4,1 5 0,-1-8 1,1 8 19,-1-5-19,6 4 0,-5-6 0,5 4 27,-6-2-26,1-3 6,-1 4 0,2-1 2,2 0 0,-2 1 3,2-1 1,-4-2-2,-3 6 1,6-6-2,-3 2-6,3 3 3,-2-6 0,3 4-4,0-5 4,5 5 0,-3-4 0,2 3-16,3-3 15,-5-1 0,6 0-2,-5 0 2,3 5 0,-7-3-1,5 1 0,-5-1 0,2-2 0,-2 4-17,1-1 0,-2 2-2,2-1 1,-3-2-23,0 1 1,-1 0 31,1 1 0,0-3 1,4 3-1,-4-3-5,10-1 103,-9 0-97,8 5 1,-4-4-7,2 3 95,2-3-83,-3-1 1,1 0 14,0 0 1,-4 2 7,4 2 1,-5-3 10,2 3 0,0-3-16,-1-1 1,2 0-42,-2 0 37,-2 0 2,3 0-52,-4 0 45,4 0 0,-3 0 3,2 0-140,-2 0 132,-2 0 0,4 0-32,1 0 0,0 0-5,-1 0 0,-2 0-9,2 0 1,2 0 19,-2 0 0,1 0 38,0 0-39,-4 0 7,10 0 85,-9 0-81,3 0 0,-1-4-11,1 0 114,-1 0-93,1 4 1,-3 0-3,2 0 44,-2-5-37,-2 4 0,2-4 4,2 5 0,-2-1-1,2-3 1,-1 3 71,1-3 1,-2 1-3,2 0 1,2 1 10,-2-2 1,0 2-42,-3-2 1,3 3 11,0-3 0,0-1 5,-3 1-97,-1-5 67,6 8 1,-5-8-35,4 5 55,-4-5-25,0 8 0,3-5-64,0 2 0,0 1 70,-3-4-77,-1 4 54,1-7 1,-1 8 6,0-6 4,6 0-11,-4 2 0,3-3-6,-4 5 0,-1-5 1,0 2 1,1-2 11,-1 1-3,6-2-5,-5 9 1,5-9-11,-6 2 0,1-1 12,-1 2 0,1-3-44,-1 2 38,0 3 4,-4-5 1,3 5 0,-2-3 0,2-2 20,1 2 0,1-2 4,-1-1 0,-2 3-27,2 0 1,-2 1 6,6-5 1,-3 1-22,-5 0 25,4 4-21,-5-3 0,5 5 2,1-3 0,-5-1-3,1 6 0,-4-5-4,3 4 1,-3-3 1,4 3-6,-6-5 11,9 8 0,-9-6 0,6 4 1,-5-3 0,5-1 1,0-3 0,3 2 0,-3 2 0,-1-2 12,1 1-12,3-5 1,1 1 1,-1-1-4,-4 6 3,3-4 1,-4 3 50,5-4-50,-4 0 0,2 3 127,-5 0-119,4 1 0,-5-3 4,5 2 0,-2-2 11,2 2-38,2-2 26,-4 4 1,5-4 17,1 2-91,-1-2 71,1-7 0,-1 5 2,1-4-64,-1 4 50,0 0 1,1 1-26,-1-1 26,-4 1 0,3 0-2,-3-1-3,-2 1 5,0 4 0,1-3 64,-5 4-63,4-6 1,-5 1 15,0 0 1,1 3 3,3 0 0,-3 1-7,3-5 1,2 1-6,-4 0 1,7-1-31,-6 1 30,6-1 0,-2-4 1,3 3-19,-3-2 17,4-3 1,-5 5 174,5-3-175,-4 4 1,2 0 5,-6-3 118,6 2-112,-8-4 0,8 6-26,-5 0 28,5-1 2,-8-4 1,8 3-83,-5-2 90,5-3-7,-3 5-204,6-8 193,-1 8 0,0-7 5,1 4-71,-1 1 50,-4-1 1,3 2-7,-3-5 156,-1 5-148,4-3 1,-9 5 184,3-4-171,2 4-4,-5-5 1,4 6 298,-5-1-262,0 1-18,6-1-55,-5-4 61,4 3 0,-4-4 52,3 1-230,-3 4 79,4-5 1,-1 4 112,0-2-304,0 2 260,1-3 0,-4 1-33,3 0 0,1-1 10,-1 5 1,0-4 43,-4-1 1,0 1-59,0 4 282,0-1-251,0 1 0,0-4 2,0-1 115,0 1-101,0-1 1,0 3-8,0-2 0,0-2 1,0 2 1,0-4-11,0 4 0,1-4-8,3 4 0,-3-6 0,3 2 0,-3 3 8,-1 1 1,0-2-36,0 2 28,0-5 10,0 7 26,0-9-27,-5 10 0,4-6 1,-3 3 64,3 2-62,-5-4 0,5 2 5,-3 0 26,3-5-27,-4 7 0,4-5-30,-3 3 33,3 2-2,-4-8 18,3 8-19,-3-4 0,5 2 4,0 0 0,0-4-2,0 4 0,0-4 0,0 3 153,-5 1-151,4-1 0,-4 3 8,5-2 19,-5 2-22,4-3 1,-8 3-5,5-2 1,-4 1 10,4-1 1,-4 2 1,0-2 2,3-3-30,-5 5 1,7-7-3,-4 5 1,3-2 11,-4 2-61,6 2 58,-9-8 1,6 7 3,-2-5-72,-3 5 66,8-8 1,-8 9 92,3-2-90,1 3-5,-4-5 56,4 4-51,-5-3 0,3 1 9,0-1 0,2 1 3,-2 4 0,-1-2 12,6-2-17,-6 2 2,2-3 0,0 4 22,-1 1-206,6-1 177,-8 1 1,7 0-199,-5-1 191,1 1-9,0-1 1,-3 1-2,3-1 1,-2 1 2,1 0 0,-2-1 4,2 1 1,-2 1-27,-1 2-49,4-2 66,-3 3 0,4-4-186,-5 0 178,4-1-5,-3 1-106,4-1 106,-6 1-3,1 0 1,-1-1-27,1 1 1,0-1 32,-1 1 0,1 3 7,-1 1 1,0-1-23,-4-3 0,2 0 4,-5 4 0,4-3-15,-4 2 1,5-2-8,-1-2 0,-2 2 82,2 3 0,0-3-71,4 2 21,-6-2-1,4-2 0,-4 1 10,1 0 1,4-1 0,-3 1 1,-2 1 11,2 2 1,-2-2 10,2 2 0,1-2-32,-5-1 55,5-1-46,-7 1 1,7-1 52,-5 1-46,5 0 1,-8-1 1,9 1 11,-2-1 1,-1 1-8,0-1 1,0 5-1,1-1 1,1 1-3,-5-5-108,5 6 104,-8-4 1,4 5-4,-4-3 3,-1-2-3,5 9 0,-4-8 12,3 5 0,-2-4-15,-2 4 1,4-4 34,0 0-33,0 3 1,-4-5-12,0 3 15,5 1 1,-3-4-5,2 2-188,-8-2 93,3 4 0,-5-4 78,2 2-250,3 3 239,-9-5 1,5 8-106,-2-1 69,-3 1-287,9 2 247,-9 0 39,8 0-13,-8 0 23,4 0 20,-5 0-7,0 0 0,-4 0-67,0 0 321,0 0-240,8 0 0,-3 0-32,3 0-70,2 0 98,0 0 0,5 0-2,0 0 9,1 0 0,1-3-29,-2-1 80,3 0-58,-8 4-3,0 0-418,-1 0 431,-10-5 0,2 4-52,-5-3 172,0 3-115,2 1 0,-2 0-3,7 0 7,-1 0 6,6 0 0,-1 0-132,-4 0 121,9 0-7,-12 0 0,9 0-13,-6 0 1,0 3-10,-3 1-232,7 0 267,-7 1 1,14-2-100,-3 4-866,-2 1 127,5 3 858,-4 6 0,5 1 0,0 4 0,1 1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E64C-7415-074C-A792-E6F627F9FECC}" type="datetimeFigureOut">
              <a:rPr lang="en-US" smtClean="0"/>
              <a:t>1/21/26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E84-C7FB-DD42-A240-412BEE03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3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24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27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54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54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32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6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79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88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46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42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23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49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32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41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27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3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A7CA8D-1D91-1142-B233-B9038701659C}"/>
              </a:ext>
            </a:extLst>
          </p:cNvPr>
          <p:cNvSpPr/>
          <p:nvPr userDrawn="1"/>
        </p:nvSpPr>
        <p:spPr>
          <a:xfrm>
            <a:off x="233680" y="205229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47400E-31C9-5F4F-8FF7-D2A8FA96B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680" y="2896985"/>
            <a:ext cx="8676640" cy="10640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z="4000" b="1">
                <a:latin typeface="Avenir Heavy" panose="02000503020000020003" pitchFamily="2" charset="0"/>
              </a:rPr>
              <a:t>TITLE</a:t>
            </a:r>
            <a:endParaRPr lang="en-US" sz="3200" b="1">
              <a:latin typeface="Avenir Heavy" panose="02000503020000020003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841006-4D71-584D-BD6E-76372F04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80" y="205229"/>
            <a:ext cx="8676640" cy="926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800">
                <a:latin typeface="Avenir Book" panose="02000503020000020003" pitchFamily="2" charset="0"/>
              </a:rPr>
              <a:t>Andrej Bogdanov</a:t>
            </a:r>
            <a:br>
              <a:rPr lang="en-US" sz="3200">
                <a:latin typeface="Avenir Book" panose="02000503020000020003" pitchFamily="2" charset="0"/>
              </a:rPr>
            </a:br>
            <a:r>
              <a:rPr lang="en-US" sz="2400" i="1">
                <a:latin typeface="Avenir Book" panose="02000503020000020003" pitchFamily="2" charset="0"/>
              </a:rPr>
              <a:t>Chinese University of Hong Kong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F8B72-3F71-B24D-B606-4168C3780ADE}"/>
              </a:ext>
            </a:extLst>
          </p:cNvPr>
          <p:cNvSpPr/>
          <p:nvPr userDrawn="1"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D942E5-7D8A-864D-9276-67638C80AA1C}"/>
              </a:ext>
            </a:extLst>
          </p:cNvPr>
          <p:cNvSpPr txBox="1">
            <a:spLocks/>
          </p:cNvSpPr>
          <p:nvPr userDrawn="1"/>
        </p:nvSpPr>
        <p:spPr>
          <a:xfrm>
            <a:off x="233680" y="6112913"/>
            <a:ext cx="5884091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institution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B8C199E-6CFE-6F4C-88FC-E86657B44D58}"/>
              </a:ext>
            </a:extLst>
          </p:cNvPr>
          <p:cNvSpPr txBox="1">
            <a:spLocks/>
          </p:cNvSpPr>
          <p:nvPr userDrawn="1"/>
        </p:nvSpPr>
        <p:spPr>
          <a:xfrm>
            <a:off x="5968275" y="6112913"/>
            <a:ext cx="2942045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latin typeface="Avenir Light" panose="020B0402020203020204" pitchFamily="34" charset="77"/>
              </a:rPr>
              <a:t>date</a:t>
            </a:r>
            <a:endParaRPr lang="en-US" sz="240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36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7EB9F7-9E1F-7141-BC01-6051EB57D02B}"/>
              </a:ext>
            </a:extLst>
          </p:cNvPr>
          <p:cNvSpPr/>
          <p:nvPr userDrawn="1"/>
        </p:nvSpPr>
        <p:spPr>
          <a:xfrm>
            <a:off x="233680" y="205229"/>
            <a:ext cx="8676640" cy="643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ustomXml" Target="../ink/ink36.xml"/><Relationship Id="rId3" Type="http://schemas.openxmlformats.org/officeDocument/2006/relationships/customXml" Target="../ink/ink31.xml"/><Relationship Id="rId7" Type="http://schemas.openxmlformats.org/officeDocument/2006/relationships/customXml" Target="../ink/ink33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customXml" Target="../ink/ink35.xml"/><Relationship Id="rId5" Type="http://schemas.openxmlformats.org/officeDocument/2006/relationships/customXml" Target="../ink/ink32.xml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customXml" Target="../ink/ink34.xml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customXml" Target="../ink/ink38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customXml" Target="../ink/ink39.xml"/><Relationship Id="rId7" Type="http://schemas.openxmlformats.org/officeDocument/2006/relationships/customXml" Target="../ink/ink4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customXml" Target="../ink/ink40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customXml" Target="../ink/ink43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.xml"/><Relationship Id="rId5" Type="http://schemas.openxmlformats.org/officeDocument/2006/relationships/image" Target="../media/image1.emf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.xml"/><Relationship Id="rId5" Type="http://schemas.openxmlformats.org/officeDocument/2006/relationships/image" Target="../media/image44.png"/><Relationship Id="rId4" Type="http://schemas.openxmlformats.org/officeDocument/2006/relationships/customXml" Target="../ink/ink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customXml" Target="../ink/ink51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customXml" Target="../ink/ink52.xml"/><Relationship Id="rId7" Type="http://schemas.openxmlformats.org/officeDocument/2006/relationships/customXml" Target="../ink/ink5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customXml" Target="../ink/ink53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customXml" Target="../ink/ink55.xml"/><Relationship Id="rId7" Type="http://schemas.openxmlformats.org/officeDocument/2006/relationships/customXml" Target="../ink/ink57.xml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customXml" Target="../ink/ink59.xml"/><Relationship Id="rId5" Type="http://schemas.openxmlformats.org/officeDocument/2006/relationships/customXml" Target="../ink/ink56.xml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customXml" Target="../ink/ink5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customXml" Target="../ink/ink60.xml"/><Relationship Id="rId7" Type="http://schemas.openxmlformats.org/officeDocument/2006/relationships/customXml" Target="../ink/ink6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customXml" Target="../ink/ink61.xml"/><Relationship Id="rId10" Type="http://schemas.openxmlformats.org/officeDocument/2006/relationships/image" Target="../media/image59.png"/><Relationship Id="rId4" Type="http://schemas.openxmlformats.org/officeDocument/2006/relationships/image" Target="../media/image56.png"/><Relationship Id="rId9" Type="http://schemas.openxmlformats.org/officeDocument/2006/relationships/customXml" Target="../ink/ink6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customXml" Target="../ink/ink6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6.xml"/><Relationship Id="rId5" Type="http://schemas.openxmlformats.org/officeDocument/2006/relationships/image" Target="../media/image61.png"/><Relationship Id="rId4" Type="http://schemas.openxmlformats.org/officeDocument/2006/relationships/customXml" Target="../ink/ink6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customXml" Target="../ink/ink68.xml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13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12" Type="http://schemas.openxmlformats.org/officeDocument/2006/relationships/customXml" Target="../ink/ink74.xml"/><Relationship Id="rId2" Type="http://schemas.openxmlformats.org/officeDocument/2006/relationships/customXml" Target="../ink/ink6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1.xml"/><Relationship Id="rId11" Type="http://schemas.openxmlformats.org/officeDocument/2006/relationships/image" Target="../media/image69.png"/><Relationship Id="rId5" Type="http://schemas.openxmlformats.org/officeDocument/2006/relationships/image" Target="../media/image66.png"/><Relationship Id="rId10" Type="http://schemas.openxmlformats.org/officeDocument/2006/relationships/customXml" Target="../ink/ink73.xml"/><Relationship Id="rId4" Type="http://schemas.openxmlformats.org/officeDocument/2006/relationships/customXml" Target="../ink/ink70.xml"/><Relationship Id="rId9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5.png"/><Relationship Id="rId4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10.png"/><Relationship Id="rId1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customXml" Target="../ink/ink11.xml"/><Relationship Id="rId12" Type="http://schemas.openxmlformats.org/officeDocument/2006/relationships/customXml" Target="../ink/ink14.xml"/><Relationship Id="rId17" Type="http://schemas.openxmlformats.org/officeDocument/2006/relationships/customXml" Target="../ink/ink17.xml"/><Relationship Id="rId2" Type="http://schemas.openxmlformats.org/officeDocument/2006/relationships/customXml" Target="../ink/ink7.xml"/><Relationship Id="rId16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9.png"/><Relationship Id="rId5" Type="http://schemas.openxmlformats.org/officeDocument/2006/relationships/customXml" Target="../ink/ink9.xml"/><Relationship Id="rId15" Type="http://schemas.openxmlformats.org/officeDocument/2006/relationships/image" Target="../media/image11.png"/><Relationship Id="rId10" Type="http://schemas.openxmlformats.org/officeDocument/2006/relationships/customXml" Target="../ink/ink13.xml"/><Relationship Id="rId4" Type="http://schemas.openxmlformats.org/officeDocument/2006/relationships/customXml" Target="../ink/ink8.xml"/><Relationship Id="rId9" Type="http://schemas.openxmlformats.org/officeDocument/2006/relationships/image" Target="../media/image8.png"/><Relationship Id="rId14" Type="http://schemas.openxmlformats.org/officeDocument/2006/relationships/customXml" Target="../ink/ink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hyperlink" Target="https://people.maths.bris.ac.uk/~maarb/papers/cubesv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5" Type="http://schemas.openxmlformats.org/officeDocument/2006/relationships/image" Target="../media/image15.png"/><Relationship Id="rId4" Type="http://schemas.openxmlformats.org/officeDocument/2006/relationships/customXml" Target="../ink/ink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ustomXml" Target="../ink/ink22.xml"/><Relationship Id="rId7" Type="http://schemas.openxmlformats.org/officeDocument/2006/relationships/customXml" Target="../ink/ink24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customXml" Target="../ink/ink26.xml"/><Relationship Id="rId5" Type="http://schemas.openxmlformats.org/officeDocument/2006/relationships/customXml" Target="../ink/ink23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customXml" Target="../ink/ink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5" Type="http://schemas.openxmlformats.org/officeDocument/2006/relationships/image" Target="../media/image23.png"/><Relationship Id="rId4" Type="http://schemas.openxmlformats.org/officeDocument/2006/relationships/customXml" Target="../ink/ink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AD8EEB-1DB8-6743-9DA0-1CE85B3FB88A}"/>
              </a:ext>
            </a:extLst>
          </p:cNvPr>
          <p:cNvSpPr/>
          <p:nvPr/>
        </p:nvSpPr>
        <p:spPr>
          <a:xfrm>
            <a:off x="233680" y="194722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BCCF6-359C-9642-A5F4-DD644D7BE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" y="2792989"/>
            <a:ext cx="8676640" cy="63449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US" sz="4800" b="1">
                <a:latin typeface="Avenir Heavy" panose="02000503020000020003" pitchFamily="2" charset="0"/>
              </a:rPr>
              <a:t>2. PROOFS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11A74-3BBA-1B4A-B779-EB65BC343C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9392" y="320843"/>
            <a:ext cx="8366235" cy="5304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>
                <a:solidFill>
                  <a:schemeClr val="tx1"/>
                </a:solidFill>
                <a:latin typeface="Avenir Heavy" panose="02000503020000020003" pitchFamily="2" charset="0"/>
              </a:rPr>
              <a:t>CSI 2101: </a:t>
            </a:r>
            <a:r>
              <a:rPr lang="en-US" sz="2800">
                <a:solidFill>
                  <a:schemeClr val="tx1"/>
                </a:solidFill>
                <a:latin typeface="Avenir Book" panose="02000503020000020003" pitchFamily="2" charset="0"/>
              </a:rPr>
              <a:t>Discrete Structures</a:t>
            </a:r>
            <a:endParaRPr lang="en-US" sz="2400" i="1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14847-407B-A640-92C6-B6A5ADA38A37}"/>
              </a:ext>
            </a:extLst>
          </p:cNvPr>
          <p:cNvSpPr/>
          <p:nvPr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0D8D68-46D3-720E-8C4F-942C2944F84E}"/>
              </a:ext>
            </a:extLst>
          </p:cNvPr>
          <p:cNvSpPr txBox="1">
            <a:spLocks/>
          </p:cNvSpPr>
          <p:nvPr/>
        </p:nvSpPr>
        <p:spPr>
          <a:xfrm>
            <a:off x="233680" y="6122275"/>
            <a:ext cx="8676640" cy="5304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Andrej Bogdanov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4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EA8BB3-5150-BB99-1591-4CDCFEE273D2}"/>
              </a:ext>
            </a:extLst>
          </p:cNvPr>
          <p:cNvSpPr txBox="1"/>
          <p:nvPr/>
        </p:nvSpPr>
        <p:spPr>
          <a:xfrm>
            <a:off x="293914" y="253085"/>
            <a:ext cx="1645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axioms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DE0E3-6BCC-FFBC-3BFF-778F07B06532}"/>
              </a:ext>
            </a:extLst>
          </p:cNvPr>
          <p:cNvSpPr txBox="1"/>
          <p:nvPr/>
        </p:nvSpPr>
        <p:spPr>
          <a:xfrm>
            <a:off x="566907" y="1296311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Axiom 1: </a:t>
            </a:r>
            <a:r>
              <a:rPr lang="en-US" sz="3200"/>
              <a:t>If Alice is friends with Bob then Bob is friends with Alice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C90ED-C0CD-C2F1-7248-7798BE2006FE}"/>
              </a:ext>
            </a:extLst>
          </p:cNvPr>
          <p:cNvSpPr txBox="1"/>
          <p:nvPr/>
        </p:nvSpPr>
        <p:spPr>
          <a:xfrm>
            <a:off x="566906" y="2636380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Axiom 2: </a:t>
            </a:r>
            <a:r>
              <a:rPr lang="en-US" sz="3200"/>
              <a:t>I</a:t>
            </a:r>
            <a:r>
              <a:rPr lang="en-HK" sz="3200"/>
              <a:t>f Alice is in a group of 6 people then there are 5 others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182589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A76CC-1B2C-1A2E-D67C-FF201493EC6A}"/>
              </a:ext>
            </a:extLst>
          </p:cNvPr>
          <p:cNvSpPr txBox="1"/>
          <p:nvPr/>
        </p:nvSpPr>
        <p:spPr>
          <a:xfrm>
            <a:off x="293914" y="253085"/>
            <a:ext cx="3230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proof by cases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4C92B69-B269-7106-F27A-E48C13EB72A1}"/>
                  </a:ext>
                </a:extLst>
              </p14:cNvPr>
              <p14:cNvContentPartPr/>
              <p14:nvPr/>
            </p14:nvContentPartPr>
            <p14:xfrm>
              <a:off x="1977660" y="1304175"/>
              <a:ext cx="5188680" cy="954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4C92B69-B269-7106-F27A-E48C13EB72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1460" y="1287975"/>
                <a:ext cx="5221080" cy="9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51BC5B3-5CEF-9B9B-24FD-39AAF96B6889}"/>
                  </a:ext>
                </a:extLst>
              </p14:cNvPr>
              <p14:cNvContentPartPr/>
              <p14:nvPr/>
            </p14:nvContentPartPr>
            <p14:xfrm>
              <a:off x="3334320" y="711360"/>
              <a:ext cx="835200" cy="506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51BC5B3-5CEF-9B9B-24FD-39AAF96B68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18120" y="695160"/>
                <a:ext cx="86760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24EBDBB-5F6F-D05F-33CD-BC0FCEBCE105}"/>
                  </a:ext>
                </a:extLst>
              </p14:cNvPr>
              <p14:cNvContentPartPr/>
              <p14:nvPr/>
            </p14:nvContentPartPr>
            <p14:xfrm>
              <a:off x="4337640" y="407160"/>
              <a:ext cx="3211560" cy="485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24EBDBB-5F6F-D05F-33CD-BC0FCEBCE10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21440" y="390960"/>
                <a:ext cx="324396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500353-29D7-3578-1D90-0EDA2D431EF5}"/>
                  </a:ext>
                </a:extLst>
              </p14:cNvPr>
              <p14:cNvContentPartPr/>
              <p14:nvPr/>
            </p14:nvContentPartPr>
            <p14:xfrm>
              <a:off x="483798" y="3126020"/>
              <a:ext cx="6868440" cy="459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500353-29D7-3578-1D90-0EDA2D431EF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7598" y="3109820"/>
                <a:ext cx="690084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0C39408-30B4-550E-18F4-AF01E5C939E5}"/>
                  </a:ext>
                </a:extLst>
              </p14:cNvPr>
              <p14:cNvContentPartPr/>
              <p14:nvPr/>
            </p14:nvContentPartPr>
            <p14:xfrm>
              <a:off x="487758" y="2663294"/>
              <a:ext cx="8338680" cy="1114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0C39408-30B4-550E-18F4-AF01E5C939E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6158" y="2647094"/>
                <a:ext cx="8381880" cy="11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4C08126-51E6-3BB8-9FCF-2C281E2091CC}"/>
                  </a:ext>
                </a:extLst>
              </p14:cNvPr>
              <p14:cNvContentPartPr/>
              <p14:nvPr/>
            </p14:nvContentPartPr>
            <p14:xfrm>
              <a:off x="567360" y="3708720"/>
              <a:ext cx="7671960" cy="284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4C08126-51E6-3BB8-9FCF-2C281E2091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1160" y="3692520"/>
                <a:ext cx="7704360" cy="287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797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5AC08A-5E76-5AEC-CBDD-C613987E1F04}"/>
              </a:ext>
            </a:extLst>
          </p:cNvPr>
          <p:cNvSpPr txBox="1"/>
          <p:nvPr/>
        </p:nvSpPr>
        <p:spPr>
          <a:xfrm>
            <a:off x="566907" y="697221"/>
            <a:ext cx="8010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Proofs are easy to verify* but can be difficult to create.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F24B2-6719-B561-860B-A6853DC2AC0C}"/>
              </a:ext>
            </a:extLst>
          </p:cNvPr>
          <p:cNvSpPr txBox="1"/>
          <p:nvPr/>
        </p:nvSpPr>
        <p:spPr>
          <a:xfrm>
            <a:off x="566906" y="2615359"/>
            <a:ext cx="80101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There are famous propositions  waiting for proofs even after 100+ years. </a:t>
            </a:r>
            <a:br>
              <a:rPr lang="en-US" sz="3600"/>
            </a:br>
            <a:r>
              <a:rPr lang="en-US" sz="3600"/>
              <a:t>They are called </a:t>
            </a:r>
            <a:r>
              <a:rPr lang="en-US" sz="3600">
                <a:solidFill>
                  <a:schemeClr val="accent1"/>
                </a:solidFill>
              </a:rPr>
              <a:t>conjectures</a:t>
            </a:r>
            <a:r>
              <a:rPr lang="en-US" sz="36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525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005C75-7528-4A09-62D8-20A43D31543B}"/>
              </a:ext>
            </a:extLst>
          </p:cNvPr>
          <p:cNvSpPr txBox="1"/>
          <p:nvPr/>
        </p:nvSpPr>
        <p:spPr>
          <a:xfrm>
            <a:off x="293914" y="253085"/>
            <a:ext cx="4817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proving an implication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27647-0713-3337-F200-7CC367E1C02C}"/>
              </a:ext>
            </a:extLst>
          </p:cNvPr>
          <p:cNvSpPr txBox="1"/>
          <p:nvPr/>
        </p:nvSpPr>
        <p:spPr>
          <a:xfrm>
            <a:off x="566907" y="1296311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Theorem: </a:t>
            </a:r>
            <a:r>
              <a:rPr lang="en-US" sz="3200"/>
              <a:t>The sum of even integers is even.</a:t>
            </a:r>
            <a:endParaRPr lang="en-US" sz="3200" i="1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CD2643-77B7-C4FD-7721-B918C69E2182}"/>
              </a:ext>
            </a:extLst>
          </p:cNvPr>
          <p:cNvSpPr txBox="1"/>
          <p:nvPr/>
        </p:nvSpPr>
        <p:spPr>
          <a:xfrm>
            <a:off x="566906" y="2425700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Proof:</a:t>
            </a:r>
            <a:endParaRPr lang="en-US" sz="32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65ABBA0-8A71-B7BB-A345-AA576883F753}"/>
                  </a:ext>
                </a:extLst>
              </p14:cNvPr>
              <p14:cNvContentPartPr/>
              <p14:nvPr/>
            </p14:nvContentPartPr>
            <p14:xfrm>
              <a:off x="2115720" y="2513520"/>
              <a:ext cx="6573600" cy="2169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65ABBA0-8A71-B7BB-A345-AA576883F7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9520" y="2497320"/>
                <a:ext cx="6606000" cy="22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950015B-5703-E728-0BB9-76D13B2D5366}"/>
                  </a:ext>
                </a:extLst>
              </p14:cNvPr>
              <p14:cNvContentPartPr/>
              <p14:nvPr/>
            </p14:nvContentPartPr>
            <p14:xfrm>
              <a:off x="2236680" y="1842120"/>
              <a:ext cx="5694840" cy="2919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950015B-5703-E728-0BB9-76D13B2D536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20480" y="1825920"/>
                <a:ext cx="5727240" cy="295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5356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927647-0713-3337-F200-7CC367E1C02C}"/>
              </a:ext>
            </a:extLst>
          </p:cNvPr>
          <p:cNvSpPr txBox="1"/>
          <p:nvPr/>
        </p:nvSpPr>
        <p:spPr>
          <a:xfrm>
            <a:off x="566907" y="707734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Theorem: </a:t>
            </a:r>
            <a:r>
              <a:rPr lang="en-US" sz="3200"/>
              <a:t>The product of odd integers is odd.</a:t>
            </a:r>
            <a:endParaRPr lang="en-US" sz="3200" i="1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CD2643-77B7-C4FD-7721-B918C69E2182}"/>
              </a:ext>
            </a:extLst>
          </p:cNvPr>
          <p:cNvSpPr txBox="1"/>
          <p:nvPr/>
        </p:nvSpPr>
        <p:spPr>
          <a:xfrm>
            <a:off x="566907" y="1397016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Proof:</a:t>
            </a:r>
            <a:endParaRPr lang="en-US" sz="32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2DA03C-BC6E-D36F-06BA-4FAB8A615C48}"/>
                  </a:ext>
                </a:extLst>
              </p14:cNvPr>
              <p14:cNvContentPartPr/>
              <p14:nvPr/>
            </p14:nvContentPartPr>
            <p14:xfrm>
              <a:off x="2076840" y="2010600"/>
              <a:ext cx="4407480" cy="2454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2DA03C-BC6E-D36F-06BA-4FAB8A615C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0640" y="1994400"/>
                <a:ext cx="4439880" cy="24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FD1BF81-5817-9A4A-761D-B5A74E8CA2BF}"/>
                  </a:ext>
                </a:extLst>
              </p14:cNvPr>
              <p14:cNvContentPartPr/>
              <p14:nvPr/>
            </p14:nvContentPartPr>
            <p14:xfrm>
              <a:off x="2080440" y="1527120"/>
              <a:ext cx="3844440" cy="3036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FD1BF81-5817-9A4A-761D-B5A74E8CA2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64240" y="1510920"/>
                <a:ext cx="3876840" cy="30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74AB95E-5B6E-2187-2B9D-D278AD928430}"/>
                  </a:ext>
                </a:extLst>
              </p14:cNvPr>
              <p14:cNvContentPartPr/>
              <p14:nvPr/>
            </p14:nvContentPartPr>
            <p14:xfrm>
              <a:off x="2211840" y="4613040"/>
              <a:ext cx="6365160" cy="798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74AB95E-5B6E-2187-2B9D-D278AD9284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95640" y="4596840"/>
                <a:ext cx="6397560" cy="83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2418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7715DB-468E-7E79-2D9F-B26864F307D1}"/>
              </a:ext>
            </a:extLst>
          </p:cNvPr>
          <p:cNvSpPr txBox="1"/>
          <p:nvPr/>
        </p:nvSpPr>
        <p:spPr>
          <a:xfrm>
            <a:off x="566907" y="707734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Theorem: </a:t>
            </a:r>
            <a:r>
              <a:rPr lang="en-US" sz="3200"/>
              <a:t>The square of an odd number is of the form </a:t>
            </a:r>
            <a:r>
              <a:rPr lang="en-US" sz="3200">
                <a:latin typeface="Garamond" panose="02020404030301010803" pitchFamily="18" charset="0"/>
              </a:rPr>
              <a:t>8</a:t>
            </a:r>
            <a:r>
              <a:rPr lang="en-US" sz="3200" i="1">
                <a:latin typeface="Garamond" panose="02020404030301010803" pitchFamily="18" charset="0"/>
              </a:rPr>
              <a:t>k</a:t>
            </a:r>
            <a:r>
              <a:rPr lang="en-US" sz="3200">
                <a:latin typeface="Garamond" panose="02020404030301010803" pitchFamily="18" charset="0"/>
              </a:rPr>
              <a:t> + 1 </a:t>
            </a:r>
            <a:r>
              <a:rPr lang="en-US" sz="3200"/>
              <a:t>for some integer </a:t>
            </a:r>
            <a:r>
              <a:rPr lang="en-US" sz="3200" i="1">
                <a:latin typeface="Garamond" panose="02020404030301010803" pitchFamily="18" charset="0"/>
              </a:rPr>
              <a:t>k</a:t>
            </a:r>
            <a:r>
              <a:rPr lang="en-US" sz="3200"/>
              <a:t>.</a:t>
            </a:r>
            <a:endParaRPr lang="en-US" sz="3200" i="1"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7D7E40-CD0D-A434-8D38-241097AC87DE}"/>
              </a:ext>
            </a:extLst>
          </p:cNvPr>
          <p:cNvSpPr txBox="1"/>
          <p:nvPr/>
        </p:nvSpPr>
        <p:spPr>
          <a:xfrm>
            <a:off x="566907" y="2153759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Proof:</a:t>
            </a:r>
            <a:endParaRPr lang="en-US" sz="32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9DB3171-DAF9-1823-4BE7-903F880C3DED}"/>
                  </a:ext>
                </a:extLst>
              </p14:cNvPr>
              <p14:cNvContentPartPr/>
              <p14:nvPr/>
            </p14:nvContentPartPr>
            <p14:xfrm>
              <a:off x="2039400" y="2253240"/>
              <a:ext cx="3264840" cy="1973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9DB3171-DAF9-1823-4BE7-903F880C3D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3200" y="2237040"/>
                <a:ext cx="3297240" cy="20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A22FA61-BD84-4D3A-DA75-89F207EB64BB}"/>
                  </a:ext>
                </a:extLst>
              </p14:cNvPr>
              <p14:cNvContentPartPr/>
              <p14:nvPr/>
            </p14:nvContentPartPr>
            <p14:xfrm>
              <a:off x="748440" y="2080440"/>
              <a:ext cx="7964280" cy="4465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A22FA61-BD84-4D3A-DA75-89F207EB64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240" y="2064240"/>
                <a:ext cx="7996680" cy="449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5747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632342-706D-DC53-775D-3FC985CF3EF3}"/>
                  </a:ext>
                </a:extLst>
              </p14:cNvPr>
              <p14:cNvContentPartPr/>
              <p14:nvPr/>
            </p14:nvContentPartPr>
            <p14:xfrm>
              <a:off x="699120" y="752400"/>
              <a:ext cx="8086320" cy="4309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632342-706D-DC53-775D-3FC985CF3E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2920" y="736200"/>
                <a:ext cx="8118720" cy="434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3646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EF0311-78FA-0BBB-5BE9-CFBBD3086AC0}"/>
              </a:ext>
            </a:extLst>
          </p:cNvPr>
          <p:cNvSpPr txBox="1"/>
          <p:nvPr/>
        </p:nvSpPr>
        <p:spPr>
          <a:xfrm>
            <a:off x="566907" y="644674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Theorem: </a:t>
            </a:r>
            <a:r>
              <a:rPr lang="en-US" sz="3200"/>
              <a:t>If </a:t>
            </a:r>
            <a:r>
              <a:rPr lang="en-US" sz="3200">
                <a:latin typeface="Garamond" panose="02020404030301010803" pitchFamily="18" charset="0"/>
              </a:rPr>
              <a:t>0 ≤ </a:t>
            </a:r>
            <a:r>
              <a:rPr lang="en-US" sz="3200" i="1">
                <a:latin typeface="Garamond" panose="02020404030301010803" pitchFamily="18" charset="0"/>
              </a:rPr>
              <a:t>x</a:t>
            </a:r>
            <a:r>
              <a:rPr lang="en-US" sz="3200">
                <a:latin typeface="Garamond" panose="02020404030301010803" pitchFamily="18" charset="0"/>
              </a:rPr>
              <a:t> ≤ 2</a:t>
            </a:r>
            <a:r>
              <a:rPr lang="en-US" sz="3200"/>
              <a:t>, then </a:t>
            </a:r>
            <a:r>
              <a:rPr lang="en-US" sz="3200">
                <a:latin typeface="Garamond" panose="02020404030301010803" pitchFamily="18" charset="0"/>
              </a:rPr>
              <a:t>–</a:t>
            </a:r>
            <a:r>
              <a:rPr lang="en-US" sz="3200" i="1">
                <a:latin typeface="Garamond" panose="02020404030301010803" pitchFamily="18" charset="0"/>
              </a:rPr>
              <a:t>x</a:t>
            </a:r>
            <a:r>
              <a:rPr lang="en-US" sz="3200" baseline="30000">
                <a:latin typeface="Garamond" panose="02020404030301010803" pitchFamily="18" charset="0"/>
              </a:rPr>
              <a:t>3</a:t>
            </a:r>
            <a:r>
              <a:rPr lang="en-US" sz="3200">
                <a:latin typeface="Garamond" panose="02020404030301010803" pitchFamily="18" charset="0"/>
              </a:rPr>
              <a:t> + 4</a:t>
            </a:r>
            <a:r>
              <a:rPr lang="en-US" sz="3200" i="1">
                <a:latin typeface="Garamond" panose="02020404030301010803" pitchFamily="18" charset="0"/>
              </a:rPr>
              <a:t>x</a:t>
            </a:r>
            <a:r>
              <a:rPr lang="en-US" sz="3200">
                <a:latin typeface="Garamond" panose="02020404030301010803" pitchFamily="18" charset="0"/>
              </a:rPr>
              <a:t> + 1 &gt; 0</a:t>
            </a:r>
            <a:r>
              <a:rPr lang="en-US" sz="3200"/>
              <a:t>.</a:t>
            </a:r>
            <a:endParaRPr lang="en-US" sz="3200" i="1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5A6FF1-AD19-0DAD-B3C2-5B28289EAA9D}"/>
                  </a:ext>
                </a:extLst>
              </p14:cNvPr>
              <p14:cNvContentPartPr/>
              <p14:nvPr/>
            </p14:nvContentPartPr>
            <p14:xfrm>
              <a:off x="974520" y="1287000"/>
              <a:ext cx="7063920" cy="1344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5A6FF1-AD19-0DAD-B3C2-5B28289EAA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8320" y="1270800"/>
                <a:ext cx="7096320" cy="1377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7466719-70AE-CCD3-7758-3664F14F4D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666" r="32900" b="23180"/>
          <a:stretch/>
        </p:blipFill>
        <p:spPr>
          <a:xfrm>
            <a:off x="843891" y="3274621"/>
            <a:ext cx="2692847" cy="27870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2700B81-ECBF-FB24-C364-2A8B5B60C4D0}"/>
                  </a:ext>
                </a:extLst>
              </p14:cNvPr>
              <p14:cNvContentPartPr/>
              <p14:nvPr/>
            </p14:nvContentPartPr>
            <p14:xfrm>
              <a:off x="2179080" y="826560"/>
              <a:ext cx="6706080" cy="5653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2700B81-ECBF-FB24-C364-2A8B5B60C4D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2880" y="810360"/>
                <a:ext cx="6738480" cy="568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0545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107A36C-55B3-E529-8094-586F87F0BD20}"/>
                  </a:ext>
                </a:extLst>
              </p14:cNvPr>
              <p14:cNvContentPartPr/>
              <p14:nvPr/>
            </p14:nvContentPartPr>
            <p14:xfrm>
              <a:off x="711360" y="657720"/>
              <a:ext cx="6948720" cy="1664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107A36C-55B3-E529-8094-586F87F0BD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5160" y="641520"/>
                <a:ext cx="6981120" cy="169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984F93-E1CD-386C-69F8-6D25D4A40AA7}"/>
                  </a:ext>
                </a:extLst>
              </p14:cNvPr>
              <p14:cNvContentPartPr/>
              <p14:nvPr/>
            </p14:nvContentPartPr>
            <p14:xfrm>
              <a:off x="3720960" y="1438920"/>
              <a:ext cx="802080" cy="210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984F93-E1CD-386C-69F8-6D25D4A40A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04760" y="1422720"/>
                <a:ext cx="8344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8F7752C-154E-723E-4F7D-A88F63723BC8}"/>
                  </a:ext>
                </a:extLst>
              </p14:cNvPr>
              <p14:cNvContentPartPr/>
              <p14:nvPr/>
            </p14:nvContentPartPr>
            <p14:xfrm>
              <a:off x="723960" y="1900080"/>
              <a:ext cx="8095680" cy="1492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8F7752C-154E-723E-4F7D-A88F63723B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7760" y="1883880"/>
                <a:ext cx="8128080" cy="152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6390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A01FFA-E464-0BC0-24A6-1304761071D9}"/>
              </a:ext>
            </a:extLst>
          </p:cNvPr>
          <p:cNvSpPr txBox="1"/>
          <p:nvPr/>
        </p:nvSpPr>
        <p:spPr>
          <a:xfrm>
            <a:off x="293914" y="253085"/>
            <a:ext cx="5078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proof by contrapositive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CBF93-88F7-BBF7-962F-47E8D085C31C}"/>
              </a:ext>
            </a:extLst>
          </p:cNvPr>
          <p:cNvSpPr txBox="1"/>
          <p:nvPr/>
        </p:nvSpPr>
        <p:spPr>
          <a:xfrm>
            <a:off x="566907" y="1128149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Theorem: </a:t>
            </a:r>
            <a:r>
              <a:rPr lang="en-US" sz="3200"/>
              <a:t>If </a:t>
            </a:r>
            <a:r>
              <a:rPr lang="en-US" sz="3200" i="1">
                <a:latin typeface="Garamond" panose="02020404030301010803" pitchFamily="18" charset="0"/>
              </a:rPr>
              <a:t>r</a:t>
            </a:r>
            <a:r>
              <a:rPr lang="en-US" sz="3200">
                <a:latin typeface="Garamond" panose="02020404030301010803" pitchFamily="18" charset="0"/>
              </a:rPr>
              <a:t> ≥ 0</a:t>
            </a:r>
            <a:r>
              <a:rPr lang="en-US" sz="3200"/>
              <a:t> is irrational then </a:t>
            </a:r>
            <a:r>
              <a:rPr lang="en-US" sz="3200">
                <a:latin typeface="Garamond" panose="02020404030301010803" pitchFamily="18" charset="0"/>
              </a:rPr>
              <a:t>√</a:t>
            </a:r>
            <a:r>
              <a:rPr lang="en-US" sz="3200" i="1">
                <a:latin typeface="Garamond" panose="02020404030301010803" pitchFamily="18" charset="0"/>
              </a:rPr>
              <a:t>r</a:t>
            </a:r>
            <a:r>
              <a:rPr lang="en-US" sz="3200"/>
              <a:t> is irrational.</a:t>
            </a:r>
            <a:endParaRPr lang="en-US" sz="3200" i="1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B61BF44-BDED-E11D-4594-E9725665F14B}"/>
                  </a:ext>
                </a:extLst>
              </p14:cNvPr>
              <p14:cNvContentPartPr/>
              <p14:nvPr/>
            </p14:nvContentPartPr>
            <p14:xfrm>
              <a:off x="723600" y="2248920"/>
              <a:ext cx="7697160" cy="2376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B61BF44-BDED-E11D-4594-E9725665F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400" y="2232720"/>
                <a:ext cx="7729560" cy="24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72BDBA7-ECA5-E412-3D74-A9137F9CB14B}"/>
                  </a:ext>
                </a:extLst>
              </p14:cNvPr>
              <p14:cNvContentPartPr/>
              <p14:nvPr/>
            </p14:nvContentPartPr>
            <p14:xfrm>
              <a:off x="772920" y="4880520"/>
              <a:ext cx="7927560" cy="1677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72BDBA7-ECA5-E412-3D74-A9137F9CB14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6720" y="4864320"/>
                <a:ext cx="7959960" cy="171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987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413800-C2C0-98B3-8383-341C9F32FA32}"/>
              </a:ext>
            </a:extLst>
          </p:cNvPr>
          <p:cNvSpPr txBox="1"/>
          <p:nvPr/>
        </p:nvSpPr>
        <p:spPr>
          <a:xfrm>
            <a:off x="293914" y="283024"/>
            <a:ext cx="5921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reasoning about quantifiers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42D319-7B64-2C8F-9AA9-55A252441476}"/>
              </a:ext>
            </a:extLst>
          </p:cNvPr>
          <p:cNvSpPr txBox="1"/>
          <p:nvPr/>
        </p:nvSpPr>
        <p:spPr>
          <a:xfrm>
            <a:off x="1029527" y="1185458"/>
            <a:ext cx="56649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Every even number is the sum of</a:t>
            </a:r>
            <a:br>
              <a:rPr lang="en-US" sz="3200"/>
            </a:br>
            <a:r>
              <a:rPr lang="en-US" sz="3200"/>
              <a:t>two odd numbers.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9BF524-E4CF-974C-5AD8-C2E0E1D7A836}"/>
              </a:ext>
            </a:extLst>
          </p:cNvPr>
          <p:cNvSpPr txBox="1"/>
          <p:nvPr/>
        </p:nvSpPr>
        <p:spPr>
          <a:xfrm>
            <a:off x="398089" y="1185458"/>
            <a:ext cx="61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(1)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FEB0EC0-CF70-AFD8-887C-AD24962311E4}"/>
                  </a:ext>
                </a:extLst>
              </p14:cNvPr>
              <p14:cNvContentPartPr/>
              <p14:nvPr/>
            </p14:nvContentPartPr>
            <p14:xfrm>
              <a:off x="1253880" y="2582640"/>
              <a:ext cx="1949400" cy="1438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FEB0EC0-CF70-AFD8-887C-AD24962311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7680" y="2566440"/>
                <a:ext cx="1981800" cy="14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9E90A54-0363-87D5-77B4-3AE8E7B932A4}"/>
                  </a:ext>
                </a:extLst>
              </p14:cNvPr>
              <p14:cNvContentPartPr/>
              <p14:nvPr/>
            </p14:nvContentPartPr>
            <p14:xfrm>
              <a:off x="3984480" y="2396880"/>
              <a:ext cx="3424680" cy="1081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9E90A54-0363-87D5-77B4-3AE8E7B932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8280" y="2380680"/>
                <a:ext cx="3457080" cy="11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BCC7E40-0AE9-2027-691B-6DBFDC8A9ECB}"/>
                  </a:ext>
                </a:extLst>
              </p14:cNvPr>
              <p14:cNvContentPartPr/>
              <p14:nvPr/>
            </p14:nvContentPartPr>
            <p14:xfrm>
              <a:off x="4206240" y="3669120"/>
              <a:ext cx="3124800" cy="294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BCC7E40-0AE9-2027-691B-6DBFDC8A9EC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90040" y="3652920"/>
                <a:ext cx="3157200" cy="32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396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751653-E1F6-016F-6C5F-61F39AD42FF7}"/>
              </a:ext>
            </a:extLst>
          </p:cNvPr>
          <p:cNvSpPr txBox="1"/>
          <p:nvPr/>
        </p:nvSpPr>
        <p:spPr>
          <a:xfrm>
            <a:off x="566907" y="508038"/>
            <a:ext cx="8135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Lemma: </a:t>
            </a:r>
            <a:r>
              <a:rPr lang="en-US" sz="3200"/>
              <a:t>In every group of six people including Alice, she has 3 friends or is stranger to some 3.</a:t>
            </a:r>
            <a:endParaRPr lang="en-US" sz="3200" i="1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BF62454-69B0-D59E-AC65-25AAA32F2646}"/>
                  </a:ext>
                </a:extLst>
              </p14:cNvPr>
              <p14:cNvContentPartPr/>
              <p14:nvPr/>
            </p14:nvContentPartPr>
            <p14:xfrm>
              <a:off x="768960" y="287640"/>
              <a:ext cx="8145000" cy="4033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BF62454-69B0-D59E-AC65-25AAA32F26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760" y="271440"/>
                <a:ext cx="8177400" cy="40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127A21-3E31-993D-7674-AE4126FB7E4D}"/>
                  </a:ext>
                </a:extLst>
              </p14:cNvPr>
              <p14:cNvContentPartPr/>
              <p14:nvPr/>
            </p14:nvContentPartPr>
            <p14:xfrm>
              <a:off x="1126440" y="3313800"/>
              <a:ext cx="6628320" cy="987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127A21-3E31-993D-7674-AE4126FB7E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0240" y="3297600"/>
                <a:ext cx="6660720" cy="10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8AB9E30-F74B-9170-2BCC-1E42BB107C49}"/>
                  </a:ext>
                </a:extLst>
              </p14:cNvPr>
              <p14:cNvContentPartPr/>
              <p14:nvPr/>
            </p14:nvContentPartPr>
            <p14:xfrm>
              <a:off x="3782160" y="3891600"/>
              <a:ext cx="1177920" cy="366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8AB9E30-F74B-9170-2BCC-1E42BB107C4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65960" y="3875400"/>
                <a:ext cx="1210320" cy="39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3743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C2B692-927A-DF46-AD25-DC7DE30D2C1F}"/>
              </a:ext>
            </a:extLst>
          </p:cNvPr>
          <p:cNvSpPr txBox="1"/>
          <p:nvPr/>
        </p:nvSpPr>
        <p:spPr>
          <a:xfrm>
            <a:off x="293914" y="253085"/>
            <a:ext cx="4595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proving equivalences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5BC9AC-3445-7CC1-CCC6-C013F1808603}"/>
              </a:ext>
            </a:extLst>
          </p:cNvPr>
          <p:cNvSpPr txBox="1"/>
          <p:nvPr/>
        </p:nvSpPr>
        <p:spPr>
          <a:xfrm>
            <a:off x="566907" y="1128149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Theorem: 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 baseline="30000">
                <a:latin typeface="Garamond" panose="02020404030301010803" pitchFamily="18" charset="0"/>
              </a:rPr>
              <a:t>2</a:t>
            </a:r>
            <a:r>
              <a:rPr lang="en-US" sz="3200" i="1">
                <a:latin typeface="Garamond" panose="02020404030301010803" pitchFamily="18" charset="0"/>
              </a:rPr>
              <a:t> </a:t>
            </a:r>
            <a:r>
              <a:rPr lang="en-US" sz="3200"/>
              <a:t>is even if and only if 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/>
              <a:t> is even.</a:t>
            </a:r>
            <a:endParaRPr lang="en-US" sz="3200" i="1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DE5842-E6AA-DA84-A2DB-7FF58092CAAD}"/>
                  </a:ext>
                </a:extLst>
              </p14:cNvPr>
              <p14:cNvContentPartPr/>
              <p14:nvPr/>
            </p14:nvContentPartPr>
            <p14:xfrm>
              <a:off x="1538257" y="3529891"/>
              <a:ext cx="6771960" cy="2199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DE5842-E6AA-DA84-A2DB-7FF58092CA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2057" y="3513691"/>
                <a:ext cx="6804360" cy="22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9F906D6-8CFA-E85C-6DE1-23807CB2B9DF}"/>
                  </a:ext>
                </a:extLst>
              </p14:cNvPr>
              <p14:cNvContentPartPr/>
              <p14:nvPr/>
            </p14:nvContentPartPr>
            <p14:xfrm>
              <a:off x="744120" y="1911960"/>
              <a:ext cx="5119200" cy="2134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9F906D6-8CFA-E85C-6DE1-23807CB2B9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920" y="1895760"/>
                <a:ext cx="5151600" cy="21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F0ABE10-98FC-855C-B183-427DE1F1F8D4}"/>
                  </a:ext>
                </a:extLst>
              </p14:cNvPr>
              <p14:cNvContentPartPr/>
              <p14:nvPr/>
            </p14:nvContentPartPr>
            <p14:xfrm>
              <a:off x="4761000" y="5423040"/>
              <a:ext cx="596520" cy="222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F0ABE10-98FC-855C-B183-427DE1F1F8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44800" y="5406840"/>
                <a:ext cx="62892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57CF96D-66CE-B996-BB04-2DFA4610FA6B}"/>
                  </a:ext>
                </a:extLst>
              </p14:cNvPr>
              <p14:cNvContentPartPr/>
              <p14:nvPr/>
            </p14:nvContentPartPr>
            <p14:xfrm>
              <a:off x="5595840" y="5324400"/>
              <a:ext cx="3120840" cy="271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57CF96D-66CE-B996-BB04-2DFA4610FA6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79640" y="5308200"/>
                <a:ext cx="315324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588C731-9945-9D5A-9625-460759430B40}"/>
                  </a:ext>
                </a:extLst>
              </p14:cNvPr>
              <p14:cNvContentPartPr/>
              <p14:nvPr/>
            </p14:nvContentPartPr>
            <p14:xfrm>
              <a:off x="3494880" y="5706720"/>
              <a:ext cx="3684240" cy="592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588C731-9945-9D5A-9625-460759430B4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78680" y="5690520"/>
                <a:ext cx="3716640" cy="62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7981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4DD823-5ED8-0E63-A526-767C0D1C5BC1}"/>
              </a:ext>
            </a:extLst>
          </p:cNvPr>
          <p:cNvSpPr txBox="1"/>
          <p:nvPr/>
        </p:nvSpPr>
        <p:spPr>
          <a:xfrm>
            <a:off x="293914" y="253085"/>
            <a:ext cx="4865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proof by contradiction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0EB65A-0AAD-CE9F-A485-1E959BE7E8C3}"/>
              </a:ext>
            </a:extLst>
          </p:cNvPr>
          <p:cNvSpPr txBox="1"/>
          <p:nvPr/>
        </p:nvSpPr>
        <p:spPr>
          <a:xfrm>
            <a:off x="566907" y="1128149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Theorem: </a:t>
            </a:r>
            <a:r>
              <a:rPr lang="en-US" sz="3200">
                <a:latin typeface="Garamond" panose="02020404030301010803" pitchFamily="18" charset="0"/>
              </a:rPr>
              <a:t>√2 </a:t>
            </a:r>
            <a:r>
              <a:rPr lang="en-US" sz="3200"/>
              <a:t>is irrational.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2ABE7B4-8B9B-8E33-949D-69D197C9ED16}"/>
                  </a:ext>
                </a:extLst>
              </p14:cNvPr>
              <p14:cNvContentPartPr/>
              <p14:nvPr/>
            </p14:nvContentPartPr>
            <p14:xfrm>
              <a:off x="1686960" y="2146320"/>
              <a:ext cx="3090960" cy="1814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2ABE7B4-8B9B-8E33-949D-69D197C9ED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0760" y="2130120"/>
                <a:ext cx="3128760" cy="18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017DC50-C77D-8A6F-2CED-05445E1045B3}"/>
                  </a:ext>
                </a:extLst>
              </p14:cNvPr>
              <p14:cNvContentPartPr/>
              <p14:nvPr/>
            </p14:nvContentPartPr>
            <p14:xfrm>
              <a:off x="2669904" y="3306528"/>
              <a:ext cx="5044680" cy="1373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017DC50-C77D-8A6F-2CED-05445E1045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53704" y="3290328"/>
                <a:ext cx="5077080" cy="14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616A9B4-8937-D228-6BE3-CECE99D8D5D7}"/>
                  </a:ext>
                </a:extLst>
              </p14:cNvPr>
              <p14:cNvContentPartPr/>
              <p14:nvPr/>
            </p14:nvContentPartPr>
            <p14:xfrm>
              <a:off x="526320" y="5402024"/>
              <a:ext cx="6356880" cy="477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616A9B4-8937-D228-6BE3-CECE99D8D5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0120" y="5385824"/>
                <a:ext cx="638928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5C67B56-CE5F-4CBC-E016-F45B3D5A4043}"/>
                  </a:ext>
                </a:extLst>
              </p14:cNvPr>
              <p14:cNvContentPartPr/>
              <p14:nvPr/>
            </p14:nvContentPartPr>
            <p14:xfrm>
              <a:off x="2779560" y="5392080"/>
              <a:ext cx="5312160" cy="1001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5C67B56-CE5F-4CBC-E016-F45B3D5A404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63360" y="5375880"/>
                <a:ext cx="5344560" cy="103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0679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EB6F37-F045-E348-7207-91895D15CB7F}"/>
                  </a:ext>
                </a:extLst>
              </p14:cNvPr>
              <p14:cNvContentPartPr/>
              <p14:nvPr/>
            </p14:nvContentPartPr>
            <p14:xfrm>
              <a:off x="716305" y="789942"/>
              <a:ext cx="7779240" cy="2759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EB6F37-F045-E348-7207-91895D15CB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105" y="773742"/>
                <a:ext cx="7811640" cy="27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198F376-160D-1829-D302-276AB9D053A9}"/>
                  </a:ext>
                </a:extLst>
              </p14:cNvPr>
              <p14:cNvContentPartPr/>
              <p14:nvPr/>
            </p14:nvContentPartPr>
            <p14:xfrm>
              <a:off x="1052640" y="3103920"/>
              <a:ext cx="7791480" cy="901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198F376-160D-1829-D302-276AB9D053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6440" y="3087720"/>
                <a:ext cx="7823880" cy="9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0DCCE73-A98C-F2F7-D66E-8297FFAA922B}"/>
                  </a:ext>
                </a:extLst>
              </p14:cNvPr>
              <p14:cNvContentPartPr/>
              <p14:nvPr/>
            </p14:nvContentPartPr>
            <p14:xfrm>
              <a:off x="3893760" y="3626280"/>
              <a:ext cx="427680" cy="210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0DCCE73-A98C-F2F7-D66E-8297FFAA92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77560" y="3610080"/>
                <a:ext cx="460080" cy="24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1749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1F0B82-3731-C4C8-2D16-1139DB8E75F6}"/>
              </a:ext>
            </a:extLst>
          </p:cNvPr>
          <p:cNvSpPr txBox="1"/>
          <p:nvPr/>
        </p:nvSpPr>
        <p:spPr>
          <a:xfrm>
            <a:off x="566907" y="444978"/>
            <a:ext cx="8010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 table is filled with distinct numbers. A </a:t>
            </a:r>
            <a:r>
              <a:rPr lang="en-US" sz="3200">
                <a:solidFill>
                  <a:schemeClr val="accent1"/>
                </a:solidFill>
              </a:rPr>
              <a:t>saddle </a:t>
            </a:r>
            <a:r>
              <a:rPr lang="en-US" sz="3200"/>
              <a:t>is a number largest in its column and smallest in its row.</a:t>
            </a:r>
            <a:r>
              <a:rPr lang="en-US" sz="3200">
                <a:solidFill>
                  <a:schemeClr val="accent1"/>
                </a:solidFill>
              </a:rPr>
              <a:t>  </a:t>
            </a:r>
            <a:endParaRPr lang="en-US" sz="3200" i="1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AA7E90-27D9-467C-61DD-05033C2C94E5}"/>
                  </a:ext>
                </a:extLst>
              </p14:cNvPr>
              <p14:cNvContentPartPr/>
              <p14:nvPr/>
            </p14:nvContentPartPr>
            <p14:xfrm>
              <a:off x="1022197" y="2385615"/>
              <a:ext cx="1663560" cy="1381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AA7E90-27D9-467C-61DD-05033C2C94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5997" y="2369415"/>
                <a:ext cx="1695960" cy="14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5A677D-ED0F-6F1B-358B-5A24BE6B3599}"/>
                  </a:ext>
                </a:extLst>
              </p14:cNvPr>
              <p14:cNvContentPartPr/>
              <p14:nvPr/>
            </p14:nvContentPartPr>
            <p14:xfrm>
              <a:off x="1208880" y="2343600"/>
              <a:ext cx="6833520" cy="2738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5A677D-ED0F-6F1B-358B-5A24BE6B35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2680" y="2327400"/>
                <a:ext cx="6865920" cy="277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5439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5EF656-8B93-FB10-1789-CDB859BA7B61}"/>
              </a:ext>
            </a:extLst>
          </p:cNvPr>
          <p:cNvSpPr txBox="1"/>
          <p:nvPr/>
        </p:nvSpPr>
        <p:spPr>
          <a:xfrm>
            <a:off x="566907" y="455485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Theorem: </a:t>
            </a:r>
            <a:r>
              <a:rPr lang="en-US" sz="3200"/>
              <a:t>A table can have at most one saddle.</a:t>
            </a:r>
            <a:endParaRPr lang="en-US" sz="3200" i="1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A28EC67-09E4-43C1-FA80-81E84DCF7461}"/>
                  </a:ext>
                </a:extLst>
              </p14:cNvPr>
              <p14:cNvContentPartPr/>
              <p14:nvPr/>
            </p14:nvContentPartPr>
            <p14:xfrm>
              <a:off x="2117236" y="4795772"/>
              <a:ext cx="2656440" cy="403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A28EC67-09E4-43C1-FA80-81E84DCF74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1036" y="4779572"/>
                <a:ext cx="268884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861BB02-DE51-E1AE-8482-B487C9381E93}"/>
                  </a:ext>
                </a:extLst>
              </p14:cNvPr>
              <p14:cNvContentPartPr/>
              <p14:nvPr/>
            </p14:nvContentPartPr>
            <p14:xfrm>
              <a:off x="2064600" y="1317960"/>
              <a:ext cx="6787800" cy="1042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861BB02-DE51-E1AE-8482-B487C9381E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8400" y="1301760"/>
                <a:ext cx="6820200" cy="10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545BAB-8027-FBC2-769F-B463E5B5544B}"/>
                  </a:ext>
                </a:extLst>
              </p14:cNvPr>
              <p14:cNvContentPartPr/>
              <p14:nvPr/>
            </p14:nvContentPartPr>
            <p14:xfrm>
              <a:off x="2079000" y="2521080"/>
              <a:ext cx="6820560" cy="519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545BAB-8027-FBC2-769F-B463E5B554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62800" y="2504880"/>
                <a:ext cx="685296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C339F45-23BD-959A-C8AB-63A5C1B44D4E}"/>
                  </a:ext>
                </a:extLst>
              </p14:cNvPr>
              <p14:cNvContentPartPr/>
              <p14:nvPr/>
            </p14:nvContentPartPr>
            <p14:xfrm>
              <a:off x="2117520" y="3215160"/>
              <a:ext cx="5645520" cy="1303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C339F45-23BD-959A-C8AB-63A5C1B44D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01320" y="3198960"/>
                <a:ext cx="5677920" cy="13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77595F1-3844-969E-5BE9-323989A924A3}"/>
                  </a:ext>
                </a:extLst>
              </p14:cNvPr>
              <p14:cNvContentPartPr/>
              <p14:nvPr/>
            </p14:nvContentPartPr>
            <p14:xfrm>
              <a:off x="715320" y="1381320"/>
              <a:ext cx="1143360" cy="1710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77595F1-3844-969E-5BE9-323989A924A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9120" y="1365120"/>
                <a:ext cx="1175760" cy="174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EB81BEF-97DD-19E4-AEB9-E6E9CFA4EEC0}"/>
                  </a:ext>
                </a:extLst>
              </p14:cNvPr>
              <p14:cNvContentPartPr/>
              <p14:nvPr/>
            </p14:nvContentPartPr>
            <p14:xfrm>
              <a:off x="4066200" y="3120480"/>
              <a:ext cx="1287360" cy="1155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EB81BEF-97DD-19E4-AEB9-E6E9CFA4EEC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50000" y="3104280"/>
                <a:ext cx="1319760" cy="118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5047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C5693-2F52-B3E3-71E3-3C155249D7E1}"/>
              </a:ext>
            </a:extLst>
          </p:cNvPr>
          <p:cNvSpPr txBox="1"/>
          <p:nvPr/>
        </p:nvSpPr>
        <p:spPr>
          <a:xfrm>
            <a:off x="566907" y="508042"/>
            <a:ext cx="8010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 table is filled with distinct numbers. Sort the rows. Then sort the columns. Are the rows still sorted?</a:t>
            </a:r>
          </a:p>
        </p:txBody>
      </p:sp>
    </p:spTree>
    <p:extLst>
      <p:ext uri="{BB962C8B-B14F-4D97-AF65-F5344CB8AC3E}">
        <p14:creationId xmlns:p14="http://schemas.microsoft.com/office/powerpoint/2010/main" val="3113400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B300A54-99F0-1408-3667-C52024E719C8}"/>
                  </a:ext>
                </a:extLst>
              </p14:cNvPr>
              <p14:cNvContentPartPr/>
              <p14:nvPr/>
            </p14:nvContentPartPr>
            <p14:xfrm>
              <a:off x="4851720" y="3247920"/>
              <a:ext cx="4320" cy="8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B300A54-99F0-1408-3667-C52024E719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35520" y="3231720"/>
                <a:ext cx="36720" cy="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7516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55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095CBF-1CFC-933D-635F-956CC61B456D}"/>
              </a:ext>
            </a:extLst>
          </p:cNvPr>
          <p:cNvSpPr txBox="1"/>
          <p:nvPr/>
        </p:nvSpPr>
        <p:spPr>
          <a:xfrm>
            <a:off x="1029527" y="398381"/>
            <a:ext cx="6644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For every 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>
                <a:latin typeface="Garamond" panose="02020404030301010803" pitchFamily="18" charset="0"/>
              </a:rPr>
              <a:t> ≥ 0</a:t>
            </a:r>
            <a:r>
              <a:rPr lang="en-US" sz="3200"/>
              <a:t>, 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 baseline="30000">
                <a:latin typeface="Garamond" panose="02020404030301010803" pitchFamily="18" charset="0"/>
              </a:rPr>
              <a:t>2</a:t>
            </a:r>
            <a:r>
              <a:rPr lang="en-US" sz="3200">
                <a:latin typeface="Garamond" panose="02020404030301010803" pitchFamily="18" charset="0"/>
              </a:rPr>
              <a:t> + 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>
                <a:latin typeface="Garamond" panose="02020404030301010803" pitchFamily="18" charset="0"/>
              </a:rPr>
              <a:t> + 41</a:t>
            </a:r>
            <a:r>
              <a:rPr lang="en-US" sz="3200"/>
              <a:t> is a prime.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AE8447-7443-2C22-B7BA-EEB0A6BDD170}"/>
              </a:ext>
            </a:extLst>
          </p:cNvPr>
          <p:cNvSpPr txBox="1"/>
          <p:nvPr/>
        </p:nvSpPr>
        <p:spPr>
          <a:xfrm>
            <a:off x="398089" y="363656"/>
            <a:ext cx="64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(2)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C99180-88BF-8367-B1C7-D7CD80CF4233}"/>
              </a:ext>
            </a:extLst>
          </p:cNvPr>
          <p:cNvGraphicFramePr>
            <a:graphicFrameLocks noGrp="1"/>
          </p:cNvGraphicFramePr>
          <p:nvPr/>
        </p:nvGraphicFramePr>
        <p:xfrm>
          <a:off x="2960203" y="4764865"/>
          <a:ext cx="5715001" cy="1584960"/>
        </p:xfrm>
        <a:graphic>
          <a:graphicData uri="http://schemas.openxmlformats.org/drawingml/2006/table">
            <a:tbl>
              <a:tblPr/>
              <a:tblGrid>
                <a:gridCol w="572563">
                  <a:extLst>
                    <a:ext uri="{9D8B030D-6E8A-4147-A177-3AD203B41FA5}">
                      <a16:colId xmlns:a16="http://schemas.microsoft.com/office/drawing/2014/main" val="1151477107"/>
                    </a:ext>
                  </a:extLst>
                </a:gridCol>
                <a:gridCol w="571373">
                  <a:extLst>
                    <a:ext uri="{9D8B030D-6E8A-4147-A177-3AD203B41FA5}">
                      <a16:colId xmlns:a16="http://schemas.microsoft.com/office/drawing/2014/main" val="620852016"/>
                    </a:ext>
                  </a:extLst>
                </a:gridCol>
                <a:gridCol w="571373">
                  <a:extLst>
                    <a:ext uri="{9D8B030D-6E8A-4147-A177-3AD203B41FA5}">
                      <a16:colId xmlns:a16="http://schemas.microsoft.com/office/drawing/2014/main" val="1552307021"/>
                    </a:ext>
                  </a:extLst>
                </a:gridCol>
                <a:gridCol w="571373">
                  <a:extLst>
                    <a:ext uri="{9D8B030D-6E8A-4147-A177-3AD203B41FA5}">
                      <a16:colId xmlns:a16="http://schemas.microsoft.com/office/drawing/2014/main" val="1604328431"/>
                    </a:ext>
                  </a:extLst>
                </a:gridCol>
                <a:gridCol w="571373">
                  <a:extLst>
                    <a:ext uri="{9D8B030D-6E8A-4147-A177-3AD203B41FA5}">
                      <a16:colId xmlns:a16="http://schemas.microsoft.com/office/drawing/2014/main" val="4269246467"/>
                    </a:ext>
                  </a:extLst>
                </a:gridCol>
                <a:gridCol w="571373">
                  <a:extLst>
                    <a:ext uri="{9D8B030D-6E8A-4147-A177-3AD203B41FA5}">
                      <a16:colId xmlns:a16="http://schemas.microsoft.com/office/drawing/2014/main" val="2179364306"/>
                    </a:ext>
                  </a:extLst>
                </a:gridCol>
                <a:gridCol w="571373">
                  <a:extLst>
                    <a:ext uri="{9D8B030D-6E8A-4147-A177-3AD203B41FA5}">
                      <a16:colId xmlns:a16="http://schemas.microsoft.com/office/drawing/2014/main" val="117408385"/>
                    </a:ext>
                  </a:extLst>
                </a:gridCol>
                <a:gridCol w="571373">
                  <a:extLst>
                    <a:ext uri="{9D8B030D-6E8A-4147-A177-3AD203B41FA5}">
                      <a16:colId xmlns:a16="http://schemas.microsoft.com/office/drawing/2014/main" val="2052160173"/>
                    </a:ext>
                  </a:extLst>
                </a:gridCol>
                <a:gridCol w="571373">
                  <a:extLst>
                    <a:ext uri="{9D8B030D-6E8A-4147-A177-3AD203B41FA5}">
                      <a16:colId xmlns:a16="http://schemas.microsoft.com/office/drawing/2014/main" val="584713255"/>
                    </a:ext>
                  </a:extLst>
                </a:gridCol>
                <a:gridCol w="571454">
                  <a:extLst>
                    <a:ext uri="{9D8B030D-6E8A-4147-A177-3AD203B41FA5}">
                      <a16:colId xmlns:a16="http://schemas.microsoft.com/office/drawing/2014/main" val="12833425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HK" sz="2000" b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R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 b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 b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 b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 b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 b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 b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 b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 b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 b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</a:p>
                  </a:txBody>
                  <a:tcPr marL="19050" marR="1905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376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</a:p>
                  </a:txBody>
                  <a:tcPr marR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61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</a:p>
                  </a:txBody>
                  <a:tcPr marL="19050" marR="1905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88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</a:p>
                  </a:txBody>
                  <a:tcPr marR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83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103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107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109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113</a:t>
                      </a:r>
                    </a:p>
                  </a:txBody>
                  <a:tcPr marL="19050" marR="1905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986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127</a:t>
                      </a:r>
                    </a:p>
                  </a:txBody>
                  <a:tcPr marR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131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137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139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149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151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157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163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167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173</a:t>
                      </a:r>
                    </a:p>
                  </a:txBody>
                  <a:tcPr marL="19050" marR="1905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503126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6330E071-C046-FEF6-E099-A31142D96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327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8A9A21-F6F8-4699-0B77-E7E1096F66CC}"/>
              </a:ext>
            </a:extLst>
          </p:cNvPr>
          <p:cNvSpPr txBox="1"/>
          <p:nvPr/>
        </p:nvSpPr>
        <p:spPr>
          <a:xfrm>
            <a:off x="2920446" y="422839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primes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F5EC434-33A9-E27D-12E8-DA5EF3116F84}"/>
                  </a:ext>
                </a:extLst>
              </p14:cNvPr>
              <p14:cNvContentPartPr/>
              <p14:nvPr/>
            </p14:nvContentPartPr>
            <p14:xfrm>
              <a:off x="855360" y="1126440"/>
              <a:ext cx="7657200" cy="5221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F5EC434-33A9-E27D-12E8-DA5EF3116F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9160" y="1110240"/>
                <a:ext cx="7689600" cy="52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0F729A4-7447-E88F-B74D-EF053FB6E638}"/>
                  </a:ext>
                </a:extLst>
              </p14:cNvPr>
              <p14:cNvContentPartPr/>
              <p14:nvPr/>
            </p14:nvContentPartPr>
            <p14:xfrm>
              <a:off x="3683880" y="1710360"/>
              <a:ext cx="362160" cy="2080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0F729A4-7447-E88F-B74D-EF053FB6E63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67680" y="1694160"/>
                <a:ext cx="394560" cy="21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E6CD958-F758-F377-D72C-06DACC93AC3A}"/>
                  </a:ext>
                </a:extLst>
              </p14:cNvPr>
              <p14:cNvContentPartPr/>
              <p14:nvPr/>
            </p14:nvContentPartPr>
            <p14:xfrm>
              <a:off x="5402520" y="1266480"/>
              <a:ext cx="3503520" cy="2364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E6CD958-F758-F377-D72C-06DACC93AC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6320" y="1250280"/>
                <a:ext cx="3535920" cy="239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7612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8DB2D3-A1CF-36CB-C78F-6772B29B9120}"/>
              </a:ext>
            </a:extLst>
          </p:cNvPr>
          <p:cNvSpPr txBox="1"/>
          <p:nvPr/>
        </p:nvSpPr>
        <p:spPr>
          <a:xfrm>
            <a:off x="1029527" y="398381"/>
            <a:ext cx="757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Inscribe a regular 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/>
              <a:t>-</a:t>
            </a:r>
            <a:r>
              <a:rPr lang="en-US" sz="3200" err="1"/>
              <a:t>gon</a:t>
            </a:r>
            <a:r>
              <a:rPr lang="en-US" sz="3200"/>
              <a:t> on a circle and draw all diagonals. How many regions are there?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3FFE21-4CB8-9E74-1C51-F47DFC2C7B10}"/>
              </a:ext>
            </a:extLst>
          </p:cNvPr>
          <p:cNvSpPr txBox="1"/>
          <p:nvPr/>
        </p:nvSpPr>
        <p:spPr>
          <a:xfrm>
            <a:off x="398089" y="363656"/>
            <a:ext cx="64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(3)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3C3572E-0FBE-2B9A-3950-24406672C5CF}"/>
                  </a:ext>
                </a:extLst>
              </p14:cNvPr>
              <p14:cNvContentPartPr/>
              <p14:nvPr/>
            </p14:nvContentPartPr>
            <p14:xfrm>
              <a:off x="1492560" y="1607760"/>
              <a:ext cx="1653120" cy="1439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3C3572E-0FBE-2B9A-3950-24406672C5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6360" y="1591560"/>
                <a:ext cx="1685520" cy="14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1FE2C8C-3A29-DD1D-4704-11E2EE4049C2}"/>
                  </a:ext>
                </a:extLst>
              </p14:cNvPr>
              <p14:cNvContentPartPr/>
              <p14:nvPr/>
            </p14:nvContentPartPr>
            <p14:xfrm>
              <a:off x="3990167" y="1607760"/>
              <a:ext cx="1653120" cy="1439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1FE2C8C-3A29-DD1D-4704-11E2EE4049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73967" y="1591560"/>
                <a:ext cx="1685520" cy="14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1C9E8BB-A826-1258-50ED-E88734295C0E}"/>
                  </a:ext>
                </a:extLst>
              </p14:cNvPr>
              <p14:cNvContentPartPr/>
              <p14:nvPr/>
            </p14:nvContentPartPr>
            <p14:xfrm>
              <a:off x="6547323" y="1607760"/>
              <a:ext cx="1653120" cy="1439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1C9E8BB-A826-1258-50ED-E88734295C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31123" y="1591560"/>
                <a:ext cx="1685520" cy="14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58F6AAC-B9CE-A070-1AC7-4F012D87CCE6}"/>
                  </a:ext>
                </a:extLst>
              </p14:cNvPr>
              <p14:cNvContentPartPr/>
              <p14:nvPr/>
            </p14:nvContentPartPr>
            <p14:xfrm>
              <a:off x="1492560" y="4103091"/>
              <a:ext cx="1653120" cy="1439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58F6AAC-B9CE-A070-1AC7-4F012D87CC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6360" y="4086891"/>
                <a:ext cx="1685520" cy="14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B4AFA29-7CD8-2F5B-DE3B-7A8FC78396A4}"/>
                  </a:ext>
                </a:extLst>
              </p14:cNvPr>
              <p14:cNvContentPartPr/>
              <p14:nvPr/>
            </p14:nvContentPartPr>
            <p14:xfrm>
              <a:off x="3990167" y="4103091"/>
              <a:ext cx="1653120" cy="143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B4AFA29-7CD8-2F5B-DE3B-7A8FC78396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73967" y="4086891"/>
                <a:ext cx="1685520" cy="14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0145B31-5A77-8156-BAA5-BE16ED6CE50C}"/>
                  </a:ext>
                </a:extLst>
              </p14:cNvPr>
              <p14:cNvContentPartPr/>
              <p14:nvPr/>
            </p14:nvContentPartPr>
            <p14:xfrm>
              <a:off x="1504800" y="1644480"/>
              <a:ext cx="6627960" cy="4399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0145B31-5A77-8156-BAA5-BE16ED6CE5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88600" y="1628280"/>
                <a:ext cx="6660360" cy="443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9230B70-F0CB-D245-FE04-8D0AD153CFD7}"/>
                  </a:ext>
                </a:extLst>
              </p14:cNvPr>
              <p14:cNvContentPartPr/>
              <p14:nvPr/>
            </p14:nvContentPartPr>
            <p14:xfrm>
              <a:off x="4033440" y="4140360"/>
              <a:ext cx="1562760" cy="1792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9230B70-F0CB-D245-FE04-8D0AD153CFD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17240" y="4124160"/>
                <a:ext cx="1595160" cy="18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9315461-8928-EB5A-18C6-83B52FAC67B6}"/>
                  </a:ext>
                </a:extLst>
              </p14:cNvPr>
              <p14:cNvContentPartPr/>
              <p14:nvPr/>
            </p14:nvContentPartPr>
            <p14:xfrm>
              <a:off x="3655080" y="6134400"/>
              <a:ext cx="2294640" cy="238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9315461-8928-EB5A-18C6-83B52FAC67B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38880" y="6118200"/>
                <a:ext cx="23270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389A075-CD6A-D3D1-9CCC-D2461DD91F16}"/>
                  </a:ext>
                </a:extLst>
              </p14:cNvPr>
              <p14:cNvContentPartPr/>
              <p14:nvPr/>
            </p14:nvContentPartPr>
            <p14:xfrm>
              <a:off x="6308640" y="4740120"/>
              <a:ext cx="1891800" cy="1576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389A075-CD6A-D3D1-9CCC-D2461DD91F1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92440" y="4723920"/>
                <a:ext cx="1924200" cy="160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0C5FC84-0FF9-D547-F6C8-DC6161583393}"/>
                  </a:ext>
                </a:extLst>
              </p14:cNvPr>
              <p14:cNvContentPartPr/>
              <p14:nvPr/>
            </p14:nvContentPartPr>
            <p14:xfrm>
              <a:off x="6531047" y="4060259"/>
              <a:ext cx="1653120" cy="1439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0C5FC84-0FF9-D547-F6C8-DC61615833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14847" y="4044059"/>
                <a:ext cx="1685520" cy="14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3EE9A0-B465-BAE8-63B5-F492373B887B}"/>
                  </a:ext>
                </a:extLst>
              </p14:cNvPr>
              <p14:cNvContentPartPr/>
              <p14:nvPr/>
            </p14:nvContentPartPr>
            <p14:xfrm>
              <a:off x="7492680" y="4686480"/>
              <a:ext cx="313920" cy="232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3EE9A0-B465-BAE8-63B5-F492373B887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83320" y="4677120"/>
                <a:ext cx="332640" cy="25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093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670E83-6149-7B7C-C850-A8A620063793}"/>
              </a:ext>
            </a:extLst>
          </p:cNvPr>
          <p:cNvSpPr txBox="1"/>
          <p:nvPr/>
        </p:nvSpPr>
        <p:spPr>
          <a:xfrm>
            <a:off x="1249446" y="398381"/>
            <a:ext cx="6319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29 is the sum of three integer cubes.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2D8D1C-4738-5307-CA5B-08BEA7EC7CCA}"/>
              </a:ext>
            </a:extLst>
          </p:cNvPr>
          <p:cNvSpPr txBox="1"/>
          <p:nvPr/>
        </p:nvSpPr>
        <p:spPr>
          <a:xfrm>
            <a:off x="398089" y="363656"/>
            <a:ext cx="843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(4a)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D8129-2AE6-0B82-9D0A-A995F2C68FED}"/>
              </a:ext>
            </a:extLst>
          </p:cNvPr>
          <p:cNvSpPr txBox="1"/>
          <p:nvPr/>
        </p:nvSpPr>
        <p:spPr>
          <a:xfrm>
            <a:off x="1752463" y="3854370"/>
            <a:ext cx="59843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Garamond" panose="02020404030301010803" pitchFamily="18" charset="0"/>
              </a:rPr>
              <a:t>33 = 8866128975287528</a:t>
            </a:r>
            <a:r>
              <a:rPr lang="en-US" sz="3600" baseline="30000">
                <a:latin typeface="Garamond" panose="02020404030301010803" pitchFamily="18" charset="0"/>
              </a:rPr>
              <a:t>3</a:t>
            </a:r>
            <a:r>
              <a:rPr lang="en-US" sz="3600">
                <a:latin typeface="Garamond" panose="02020404030301010803" pitchFamily="18" charset="0"/>
              </a:rPr>
              <a:t> </a:t>
            </a:r>
          </a:p>
          <a:p>
            <a:r>
              <a:rPr lang="en-US" sz="3600">
                <a:latin typeface="Garamond" panose="02020404030301010803" pitchFamily="18" charset="0"/>
              </a:rPr>
              <a:t>		  + (–8778405442862239)</a:t>
            </a:r>
            <a:r>
              <a:rPr lang="en-US" sz="3600" baseline="30000">
                <a:latin typeface="Garamond" panose="02020404030301010803" pitchFamily="18" charset="0"/>
              </a:rPr>
              <a:t>3</a:t>
            </a:r>
            <a:r>
              <a:rPr lang="en-US" sz="3600">
                <a:latin typeface="Garamond" panose="02020404030301010803" pitchFamily="18" charset="0"/>
              </a:rPr>
              <a:t> </a:t>
            </a:r>
          </a:p>
          <a:p>
            <a:r>
              <a:rPr lang="en-US" sz="3600">
                <a:latin typeface="Garamond" panose="02020404030301010803" pitchFamily="18" charset="0"/>
              </a:rPr>
              <a:t>		  + (–2736111468807040)</a:t>
            </a:r>
            <a:r>
              <a:rPr lang="en-US" sz="3600" baseline="30000">
                <a:latin typeface="Garamond" panose="02020404030301010803" pitchFamily="18" charset="0"/>
              </a:rPr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85B19F-07D8-29AB-0B63-04316A56B818}"/>
              </a:ext>
            </a:extLst>
          </p:cNvPr>
          <p:cNvGrpSpPr/>
          <p:nvPr/>
        </p:nvGrpSpPr>
        <p:grpSpPr>
          <a:xfrm>
            <a:off x="398089" y="3004613"/>
            <a:ext cx="7170716" cy="619500"/>
            <a:chOff x="398089" y="3004613"/>
            <a:chExt cx="7170716" cy="6195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97B4EE-0326-B1B5-B758-65174CD2784A}"/>
                </a:ext>
              </a:extLst>
            </p:cNvPr>
            <p:cNvSpPr txBox="1"/>
            <p:nvPr/>
          </p:nvSpPr>
          <p:spPr>
            <a:xfrm>
              <a:off x="1249446" y="3039338"/>
              <a:ext cx="63193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/>
                <a:t>33 is the sum of three integer cubes.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C9B2582-DE7F-F90E-5C8E-1C69A5E15DC9}"/>
                </a:ext>
              </a:extLst>
            </p:cNvPr>
            <p:cNvSpPr txBox="1"/>
            <p:nvPr/>
          </p:nvSpPr>
          <p:spPr>
            <a:xfrm>
              <a:off x="398089" y="3004613"/>
              <a:ext cx="8547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/>
                <a:t>(4b)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C32608-F334-A805-10DA-09E6F5CAC31A}"/>
              </a:ext>
            </a:extLst>
          </p:cNvPr>
          <p:cNvSpPr txBox="1"/>
          <p:nvPr/>
        </p:nvSpPr>
        <p:spPr>
          <a:xfrm>
            <a:off x="1908626" y="5838953"/>
            <a:ext cx="681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A. Booker, </a:t>
            </a:r>
            <a:r>
              <a:rPr lang="en-US" sz="2800" i="1">
                <a:hlinkClick r:id="rId2"/>
              </a:rPr>
              <a:t>Cracking the problem with 33</a:t>
            </a:r>
            <a:r>
              <a:rPr lang="en-GB" sz="2800"/>
              <a:t>, 2022</a:t>
            </a:r>
            <a:endParaRPr lang="en-US" sz="2800" i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261C727-79B8-670C-7016-60505B5164C2}"/>
                  </a:ext>
                </a:extLst>
              </p14:cNvPr>
              <p14:cNvContentPartPr/>
              <p14:nvPr/>
            </p14:nvContentPartPr>
            <p14:xfrm>
              <a:off x="2129760" y="1348560"/>
              <a:ext cx="4929480" cy="789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261C727-79B8-670C-7016-60505B5164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3560" y="1332360"/>
                <a:ext cx="4961880" cy="82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276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DC8830-388B-411D-372D-8D4C9C954E30}"/>
              </a:ext>
            </a:extLst>
          </p:cNvPr>
          <p:cNvSpPr txBox="1"/>
          <p:nvPr/>
        </p:nvSpPr>
        <p:spPr>
          <a:xfrm>
            <a:off x="1029527" y="398381"/>
            <a:ext cx="69906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Every even number greater than 2 is the </a:t>
            </a:r>
            <a:br>
              <a:rPr lang="en-US" sz="3200"/>
            </a:br>
            <a:r>
              <a:rPr lang="en-US" sz="3200"/>
              <a:t>sum of two primes.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46A5B0-C0BA-2446-22E3-B11F7E830667}"/>
              </a:ext>
            </a:extLst>
          </p:cNvPr>
          <p:cNvSpPr txBox="1"/>
          <p:nvPr/>
        </p:nvSpPr>
        <p:spPr>
          <a:xfrm>
            <a:off x="398089" y="363656"/>
            <a:ext cx="628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(5)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794C5F-0F7B-B12C-D93E-CF2259342C04}"/>
                  </a:ext>
                </a:extLst>
              </p14:cNvPr>
              <p14:cNvContentPartPr/>
              <p14:nvPr/>
            </p14:nvContentPartPr>
            <p14:xfrm>
              <a:off x="1332000" y="1911960"/>
              <a:ext cx="1920600" cy="1389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794C5F-0F7B-B12C-D93E-CF2259342C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5800" y="1895760"/>
                <a:ext cx="1953000" cy="14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0279CDD-F31D-ED7A-4AFC-859579E71247}"/>
                  </a:ext>
                </a:extLst>
              </p14:cNvPr>
              <p14:cNvContentPartPr/>
              <p14:nvPr/>
            </p14:nvContentPartPr>
            <p14:xfrm>
              <a:off x="1315800" y="3429000"/>
              <a:ext cx="3905640" cy="1090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0279CDD-F31D-ED7A-4AFC-859579E712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9600" y="3412800"/>
                <a:ext cx="3938040" cy="11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19BC6E0-0153-1AC8-87E8-30DC54ABCECA}"/>
                  </a:ext>
                </a:extLst>
              </p14:cNvPr>
              <p14:cNvContentPartPr/>
              <p14:nvPr/>
            </p14:nvContentPartPr>
            <p14:xfrm>
              <a:off x="1307880" y="3938760"/>
              <a:ext cx="7593840" cy="2121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19BC6E0-0153-1AC8-87E8-30DC54ABCE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1680" y="3922560"/>
                <a:ext cx="7626240" cy="215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224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456B74-D7CE-3ABC-3A1A-A42EB44F8123}"/>
              </a:ext>
            </a:extLst>
          </p:cNvPr>
          <p:cNvSpPr txBox="1"/>
          <p:nvPr/>
        </p:nvSpPr>
        <p:spPr>
          <a:xfrm>
            <a:off x="566907" y="586862"/>
            <a:ext cx="80101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Theorem:</a:t>
            </a:r>
            <a:r>
              <a:rPr lang="en-US" sz="3200"/>
              <a:t> Among any 6 people there is a group of 3 friends or a group of 3 strangers.</a:t>
            </a:r>
            <a:r>
              <a:rPr lang="en-US" sz="360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A1AF02-1C3F-E64B-B0C0-0FACAD2AC9CD}"/>
              </a:ext>
            </a:extLst>
          </p:cNvPr>
          <p:cNvSpPr txBox="1"/>
          <p:nvPr/>
        </p:nvSpPr>
        <p:spPr>
          <a:xfrm>
            <a:off x="566907" y="2032034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Proof:</a:t>
            </a:r>
            <a:endParaRPr lang="en-US" sz="36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89B0CE4-673C-D3EF-669D-75DC6C19DAD4}"/>
                  </a:ext>
                </a:extLst>
              </p14:cNvPr>
              <p14:cNvContentPartPr/>
              <p14:nvPr/>
            </p14:nvContentPartPr>
            <p14:xfrm>
              <a:off x="735840" y="2109240"/>
              <a:ext cx="7572960" cy="2010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89B0CE4-673C-D3EF-669D-75DC6C19DA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9640" y="2093040"/>
                <a:ext cx="7605360" cy="20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E34ED02-96D1-3F81-7257-B914D4419A4B}"/>
                  </a:ext>
                </a:extLst>
              </p14:cNvPr>
              <p14:cNvContentPartPr/>
              <p14:nvPr/>
            </p14:nvContentPartPr>
            <p14:xfrm>
              <a:off x="4362120" y="2038320"/>
              <a:ext cx="4321080" cy="2446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E34ED02-96D1-3F81-7257-B914D4419A4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45920" y="2022120"/>
                <a:ext cx="4353480" cy="24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DFADB3A-08B1-A75A-B9DE-29BC3C0DD44C}"/>
                  </a:ext>
                </a:extLst>
              </p14:cNvPr>
              <p14:cNvContentPartPr/>
              <p14:nvPr/>
            </p14:nvContentPartPr>
            <p14:xfrm>
              <a:off x="805680" y="4119840"/>
              <a:ext cx="4728600" cy="670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DFADB3A-08B1-A75A-B9DE-29BC3C0DD44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9480" y="4103640"/>
                <a:ext cx="4761000" cy="7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5E4D936-708E-3D1B-2388-531AFD0A29A2}"/>
                  </a:ext>
                </a:extLst>
              </p14:cNvPr>
              <p14:cNvContentPartPr/>
              <p14:nvPr/>
            </p14:nvContentPartPr>
            <p14:xfrm>
              <a:off x="1192320" y="4798080"/>
              <a:ext cx="7660080" cy="1854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5E4D936-708E-3D1B-2388-531AFD0A29A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6120" y="4781880"/>
                <a:ext cx="7692480" cy="18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78EBB61-3DAA-2104-F8E8-85F2516A09D3}"/>
                  </a:ext>
                </a:extLst>
              </p14:cNvPr>
              <p14:cNvContentPartPr/>
              <p14:nvPr/>
            </p14:nvContentPartPr>
            <p14:xfrm>
              <a:off x="6441775" y="2581098"/>
              <a:ext cx="91080" cy="144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78EBB61-3DAA-2104-F8E8-85F2516A09D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25575" y="2564898"/>
                <a:ext cx="123480" cy="17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303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A424556-849D-E205-6CC3-ED3263FF4B88}"/>
                  </a:ext>
                </a:extLst>
              </p14:cNvPr>
              <p14:cNvContentPartPr/>
              <p14:nvPr/>
            </p14:nvContentPartPr>
            <p14:xfrm>
              <a:off x="567360" y="408960"/>
              <a:ext cx="7010640" cy="648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A424556-849D-E205-6CC3-ED3263FF4B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160" y="392760"/>
                <a:ext cx="7043040" cy="6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ABECEB-C636-A7DB-9684-F3D783373B35}"/>
                  </a:ext>
                </a:extLst>
              </p14:cNvPr>
              <p14:cNvContentPartPr/>
              <p14:nvPr/>
            </p14:nvContentPartPr>
            <p14:xfrm>
              <a:off x="970200" y="1278720"/>
              <a:ext cx="7742520" cy="892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ABECEB-C636-A7DB-9684-F3D783373B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4000" y="1262520"/>
                <a:ext cx="7774920" cy="9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3C2BD6F-22B5-29ED-F65B-2E71666C0BB1}"/>
                  </a:ext>
                </a:extLst>
              </p14:cNvPr>
              <p14:cNvContentPartPr/>
              <p14:nvPr/>
            </p14:nvContentPartPr>
            <p14:xfrm>
              <a:off x="1007280" y="2289960"/>
              <a:ext cx="7832880" cy="1521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3C2BD6F-22B5-29ED-F65B-2E71666C0B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1080" y="2273760"/>
                <a:ext cx="7865280" cy="155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3699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D5AB38-F55E-6E86-4681-A2FA2C4019BE}"/>
              </a:ext>
            </a:extLst>
          </p:cNvPr>
          <p:cNvSpPr txBox="1"/>
          <p:nvPr/>
        </p:nvSpPr>
        <p:spPr>
          <a:xfrm>
            <a:off x="566907" y="497525"/>
            <a:ext cx="8010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 proof is a sequence of </a:t>
            </a:r>
            <a:r>
              <a:rPr lang="en-US" sz="3200">
                <a:solidFill>
                  <a:schemeClr val="accent1"/>
                </a:solidFill>
              </a:rPr>
              <a:t>deductions </a:t>
            </a:r>
            <a:r>
              <a:rPr lang="en-US" sz="3200"/>
              <a:t>from </a:t>
            </a:r>
            <a:r>
              <a:rPr lang="en-US" sz="3200">
                <a:solidFill>
                  <a:schemeClr val="accent1"/>
                </a:solidFill>
              </a:rPr>
              <a:t>axioms</a:t>
            </a:r>
            <a:r>
              <a:rPr lang="en-US" sz="3200"/>
              <a:t> and already proved </a:t>
            </a:r>
            <a:r>
              <a:rPr lang="en-US" sz="3200">
                <a:solidFill>
                  <a:schemeClr val="accent1"/>
                </a:solidFill>
              </a:rPr>
              <a:t>theorems</a:t>
            </a:r>
            <a:r>
              <a:rPr lang="en-US" sz="3200"/>
              <a:t> that concludes with the proposition we want.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2B336-3185-913D-2D76-32B62A953793}"/>
              </a:ext>
            </a:extLst>
          </p:cNvPr>
          <p:cNvSpPr txBox="1"/>
          <p:nvPr/>
        </p:nvSpPr>
        <p:spPr>
          <a:xfrm>
            <a:off x="566906" y="5022228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 </a:t>
            </a:r>
            <a:r>
              <a:rPr lang="en-US" sz="3200">
                <a:solidFill>
                  <a:schemeClr val="accent1"/>
                </a:solidFill>
              </a:rPr>
              <a:t>theorem</a:t>
            </a:r>
            <a:r>
              <a:rPr lang="en-US" sz="3200"/>
              <a:t> is a proposition that we (or someone else) already proved.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C297AB5-D071-2301-F8B3-5C87C64FA9E8}"/>
                  </a:ext>
                </a:extLst>
              </p14:cNvPr>
              <p14:cNvContentPartPr/>
              <p14:nvPr/>
            </p14:nvContentPartPr>
            <p14:xfrm>
              <a:off x="1773976" y="2173286"/>
              <a:ext cx="5300280" cy="2742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C297AB5-D071-2301-F8B3-5C87C64FA9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7776" y="2157086"/>
                <a:ext cx="5332680" cy="27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237582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0</TotalTime>
  <Words>511</Words>
  <Application>Microsoft Macintosh PowerPoint</Application>
  <PresentationFormat>On-screen Show (4:3)</PresentationFormat>
  <Paragraphs>109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Avenir Book</vt:lpstr>
      <vt:lpstr>Avenir Heavy</vt:lpstr>
      <vt:lpstr>Avenir Light</vt:lpstr>
      <vt:lpstr>Avenir Medium</vt:lpstr>
      <vt:lpstr>Calibri</vt:lpstr>
      <vt:lpstr>Garamond</vt:lpstr>
      <vt:lpstr>Parcel</vt:lpstr>
      <vt:lpstr>2. PROOFS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BREAKING ENCRYPTION IN STATISTICAL ZERO-KNOWLEDGE</dc:title>
  <dc:creator>Andrej Bogdanov (CSD)</dc:creator>
  <cp:lastModifiedBy>Andrej Bogdanov</cp:lastModifiedBy>
  <cp:revision>1</cp:revision>
  <cp:lastPrinted>2026-01-16T00:03:11Z</cp:lastPrinted>
  <dcterms:created xsi:type="dcterms:W3CDTF">2021-11-02T23:09:25Z</dcterms:created>
  <dcterms:modified xsi:type="dcterms:W3CDTF">2026-01-21T16:23:16Z</dcterms:modified>
</cp:coreProperties>
</file>