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327" r:id="rId6"/>
    <p:sldId id="262" r:id="rId7"/>
    <p:sldId id="263" r:id="rId8"/>
    <p:sldId id="265" r:id="rId9"/>
    <p:sldId id="264" r:id="rId10"/>
    <p:sldId id="326" r:id="rId11"/>
    <p:sldId id="266" r:id="rId12"/>
    <p:sldId id="267" r:id="rId13"/>
    <p:sldId id="268" r:id="rId14"/>
    <p:sldId id="269" r:id="rId15"/>
    <p:sldId id="270" r:id="rId16"/>
    <p:sldId id="271" r:id="rId17"/>
    <p:sldId id="318" r:id="rId18"/>
    <p:sldId id="305" r:id="rId19"/>
    <p:sldId id="306" r:id="rId20"/>
    <p:sldId id="274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6A82F-EF86-1D47-8E08-742589D7C14B}" v="1" dt="2026-01-09T16:42:1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21" d="100"/>
          <a:sy n="121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76690BDD-C53D-5F2E-ABD5-A97DFC51C3CF}"/>
    <pc:docChg chg="undo custSel modSld">
      <pc:chgData name="Andrej Bogdanov" userId="896fc40a-cbdd-4f42-a373-b4d25dd81a07" providerId="ADAL" clId="{76690BDD-C53D-5F2E-ABD5-A97DFC51C3CF}" dt="2026-01-08T18:09:43.490" v="7" actId="1076"/>
      <pc:docMkLst>
        <pc:docMk/>
      </pc:docMkLst>
      <pc:sldChg chg="addSp delSp modSp mod">
        <pc:chgData name="Andrej Bogdanov" userId="896fc40a-cbdd-4f42-a373-b4d25dd81a07" providerId="ADAL" clId="{76690BDD-C53D-5F2E-ABD5-A97DFC51C3CF}" dt="2026-01-08T18:09:43.490" v="7" actId="1076"/>
        <pc:sldMkLst>
          <pc:docMk/>
          <pc:sldMk cId="428822101" sldId="262"/>
        </pc:sldMkLst>
        <pc:spChg chg="add del">
          <ac:chgData name="Andrej Bogdanov" userId="896fc40a-cbdd-4f42-a373-b4d25dd81a07" providerId="ADAL" clId="{76690BDD-C53D-5F2E-ABD5-A97DFC51C3CF}" dt="2026-01-08T18:08:09.890" v="2" actId="34122"/>
          <ac:spMkLst>
            <pc:docMk/>
            <pc:sldMk cId="428822101" sldId="262"/>
            <ac:spMk id="9" creationId="{343E8129-DDC3-41E0-8E57-5EEE198F57E0}"/>
          </ac:spMkLst>
        </pc:spChg>
        <pc:inkChg chg="mod">
          <ac:chgData name="Andrej Bogdanov" userId="896fc40a-cbdd-4f42-a373-b4d25dd81a07" providerId="ADAL" clId="{76690BDD-C53D-5F2E-ABD5-A97DFC51C3CF}" dt="2026-01-08T18:09:35.840" v="5" actId="478"/>
          <ac:inkMkLst>
            <pc:docMk/>
            <pc:sldMk cId="428822101" sldId="262"/>
            <ac:inkMk id="5" creationId="{67E65493-32F3-18A1-C0D0-CAF7A8A88798}"/>
          </ac:inkMkLst>
        </pc:inkChg>
        <pc:inkChg chg="add mod">
          <ac:chgData name="Andrej Bogdanov" userId="896fc40a-cbdd-4f42-a373-b4d25dd81a07" providerId="ADAL" clId="{76690BDD-C53D-5F2E-ABD5-A97DFC51C3CF}" dt="2026-01-08T18:09:43.490" v="7" actId="1076"/>
          <ac:inkMkLst>
            <pc:docMk/>
            <pc:sldMk cId="428822101" sldId="262"/>
            <ac:inkMk id="6" creationId="{6B4B3F88-8549-34A1-95E7-088D059FED72}"/>
          </ac:inkMkLst>
        </pc:inkChg>
      </pc:sldChg>
    </pc:docChg>
  </pc:docChgLst>
  <pc:docChgLst>
    <pc:chgData name="Andrej Bogdanov" userId="896fc40a-cbdd-4f42-a373-b4d25dd81a07" providerId="ADAL" clId="{6A46A82F-EF86-1D47-8E08-742589D7C14B}"/>
    <pc:docChg chg="undo addSld delSld modSld">
      <pc:chgData name="Andrej Bogdanov" userId="896fc40a-cbdd-4f42-a373-b4d25dd81a07" providerId="ADAL" clId="{6A46A82F-EF86-1D47-8E08-742589D7C14B}" dt="2026-01-14T15:02:42.205" v="17" actId="2696"/>
      <pc:docMkLst>
        <pc:docMk/>
      </pc:docMkLst>
      <pc:sldChg chg="add del">
        <pc:chgData name="Andrej Bogdanov" userId="896fc40a-cbdd-4f42-a373-b4d25dd81a07" providerId="ADAL" clId="{6A46A82F-EF86-1D47-8E08-742589D7C14B}" dt="2026-01-14T15:02:37.328" v="10" actId="2696"/>
        <pc:sldMkLst>
          <pc:docMk/>
          <pc:sldMk cId="1282278227" sldId="321"/>
        </pc:sldMkLst>
      </pc:sldChg>
      <pc:sldChg chg="add del">
        <pc:chgData name="Andrej Bogdanov" userId="896fc40a-cbdd-4f42-a373-b4d25dd81a07" providerId="ADAL" clId="{6A46A82F-EF86-1D47-8E08-742589D7C14B}" dt="2026-01-14T15:02:42.205" v="17" actId="2696"/>
        <pc:sldMkLst>
          <pc:docMk/>
          <pc:sldMk cId="314396348" sldId="328"/>
        </pc:sldMkLst>
      </pc:sldChg>
      <pc:sldChg chg="add del">
        <pc:chgData name="Andrej Bogdanov" userId="896fc40a-cbdd-4f42-a373-b4d25dd81a07" providerId="ADAL" clId="{6A46A82F-EF86-1D47-8E08-742589D7C14B}" dt="2026-01-14T15:02:42.169" v="14" actId="2696"/>
        <pc:sldMkLst>
          <pc:docMk/>
          <pc:sldMk cId="2577612934" sldId="329"/>
        </pc:sldMkLst>
      </pc:sldChg>
      <pc:sldChg chg="add del">
        <pc:chgData name="Andrej Bogdanov" userId="896fc40a-cbdd-4f42-a373-b4d25dd81a07" providerId="ADAL" clId="{6A46A82F-EF86-1D47-8E08-742589D7C14B}" dt="2026-01-14T15:02:42.191" v="15" actId="2696"/>
        <pc:sldMkLst>
          <pc:docMk/>
          <pc:sldMk cId="1430938956" sldId="330"/>
        </pc:sldMkLst>
      </pc:sldChg>
      <pc:sldChg chg="add del">
        <pc:chgData name="Andrej Bogdanov" userId="896fc40a-cbdd-4f42-a373-b4d25dd81a07" providerId="ADAL" clId="{6A46A82F-EF86-1D47-8E08-742589D7C14B}" dt="2026-01-14T15:02:42.196" v="16" actId="2696"/>
        <pc:sldMkLst>
          <pc:docMk/>
          <pc:sldMk cId="672767373" sldId="331"/>
        </pc:sldMkLst>
      </pc:sldChg>
      <pc:sldChg chg="add del">
        <pc:chgData name="Andrej Bogdanov" userId="896fc40a-cbdd-4f42-a373-b4d25dd81a07" providerId="ADAL" clId="{6A46A82F-EF86-1D47-8E08-742589D7C14B}" dt="2026-01-14T15:02:42.155" v="13" actId="2696"/>
        <pc:sldMkLst>
          <pc:docMk/>
          <pc:sldMk cId="3392248025" sldId="33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4:15.290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7995 16172 13169,'-12'0'-351,"5"-4"-608,-1 0 812,5-5 1,3 3 652,8-5 0,2-1 15,2 1 0,3-1-183,0 1 1,5-4 21,-1 0 1,3-2 48,1 2 0,3 1 21,1-5 1,5 4 87,-2-4 0,5-2 77,3-5 1,-2 1-716,6-1 0,5-3 141,7-2 1,-24 13 0,0-2-191,3-1 1,-1 0 0,2-1-1,-1 0 134,1-1 1,1 0 0,2-2 0,1-1-275,1 0 0,2-1 1,5-4-1,2-1 367,3-1 1,0 1 0,2-3 0,0 0-340,-2 3 1,1-1 0,-15 11 0,0 0 0,2-1 302,0 1 1,0-1-1,1 0 1,1-2 0,1-1-1,0 1 3,0-1 0,0 0 1,0 1-1,1 1 0,0 0 1,0 0-192,-1 2 0,0 1 0,0-1 0,1 1 0,1-1 0,0 1 177,1-2 0,1 0 1,0 0-1,0 0 1,1 1-1,-1 0-10,0 0 1,0 1 0,-1-1 0,1 0 0,0 0 0,-1 0-2,0 2 1,-1 0 0,1-1 0,0-1-1,1 0 1,0 0 11,1 1 1,2-1 0,-1 0 0,2-1 0,1-1 0,-1 0-142,0 0 0,-1 0 1,1 0-1,1 0 1,1-1-1,0 0 96,-2 1 0,1 0 0,0 0 0,1 1 0,0 0 0,0-1 25,-1 0 1,-1 0 0,1 0 0,0 1 0,1 0-1,-1 1-57,-3 0 1,0 0-1,0 1 1,1 0-1,-1 0 1,-1 1 16,-4 0 0,0 1 1,0 1-1,0 0 1,0 1-1,-1-1 54,-1 2 1,0-1 0,-1 1 0,1-1 0,0 1 0,-1 0 53,18-7 1,-2 0-1,0-1 1,0 0-43,-4 2 0,-1 2 1,0-1-1,1 1 12,-1-1 1,0 0 0,-2 1 0,0 0-11,-1-1 1,-1 0 0,-3 1-1,0 2 136,-2 2 0,0 1 0,0-1 0,1 1-144,-1 1 1,-1 1-1,0-2 1,-1 1 8,-3 2 1,-1 1-1,-2-2 1,0 0 328,27-6 1,-29 9 0,0-1-387,2-1 1,0 1 0,-1 0-1,0 0 31,28-8 0,-1-2 9,-11 2 1,2-4 51,-1-4 0,-4 3 548,4-2 0,-3 1-369,-1 3 0,-5-3-106,1-1 0,-1 2 56,1-3 0,-2 3-115,-1 1 1,-3 2 28,6 2 0,-1-2 557,1 6 1,-7 0-708,-4 3 1,-6 0 584,2-4 0,-8 4-606,-4-4 1,-2 4 323,-2 0 1,-1 5-334,-2-1 1,2 1 186,-2-5 0,-3 4-622,-2 1-284,4-1 414,-6 2-791,4-4 843,-5 9 0,-1-5-133,-3 6 1,-4 0 327,-7 0 0,-3 0 2,-4 0 0,-2 0 258,-3 0 1,3 0-29,-3 0 0,-1-1 38,2-3 1,-5 3 88,4-3 0,-3 3-55,3 1 0,1 0 272,3 0 0,0 0-383,0 0 0,5-1 53,3-3-215,2 3 9,2-4-185,5 5 307,1 0 0,6 0 0,3 0 1,7 0-22,8 0 1,4 0 94,4 0 0,2 0 51,5 0 0,9 0-162,3 0 0,3 0-144,1 0 0,6-2 204,5-1 0,2 1-57,-6-2 0,0 2-7,-11-2 1,0 3 8,-12-3-71,-7 3 159,-16 1 0,-8 4-151,-11-1 0,-6 6 1485,-13-1 0,-6 7-527,-5 4 0,-4 3-957,4 1 0,0 1 145,4 2-74,0 3 0,1 3 0,2 2 0,5 6 0,2 3 0</inkml:trace>
  <inkml:trace contextRef="#ctx0" brushRef="#br1" timeOffset="1">16686 12654 8330,'0'-11'-1733,"0"-1"1442,0 1 1524,0 0-705,0-1 0,5 1 22,3-1 1,2 1-171,1 0 1,4-1-50,1 1 0,8-1 52,-1 1 1,7 1-61,0 2 1,0-1 101,0 5 1,1-3-266,3 3 1,-6 0-34,-5 4 0,-3 1-73,-9 3 1,2 3 64,-9 4 1,0 2-172,-4 2 0,-2 3 90,-1 5 1,-4-1-4,-4 1 0,-4 1-358,-1 3 1,-4-2 115,1 6 1,-6-2 69,-2 1 0,0 3-14,4-2 0,-1-2-34,-2 2 1,2-2 154,-3 1 1,8-2 25,4-5 1,2-5-14,2-3 0,4-2 178,3-2 34,3-5 0,2-1-178,3-5 0,-1 0 340,4 0 0,1 0 22,3 0 0,2 0-164,2 0 0,-1 0 43,5 0 0,4-1 26,4-3 0,5 2-35,-2-6 0,4 6-7,4-2 1,-2-1-164,2 1 0,-3-4 33,0 5 0,-4-2-168,-4 1 1,-2 2-18,-9-1 106,-1 1-80,-9 2 0,-2 0-212,-8 0 1,-2 0-526,-5 0 1,-1 0 369,1 0 1,-5 0-814,1 0 0,1 2 1197,7 1 0,17-22 0,9-1 0</inkml:trace>
  <inkml:trace contextRef="#ctx0" brushRef="#br1" timeOffset="2">17828 12757 8450,'-4'-11'0,"0"-1"0,-5 5 0,2-1 800,2 0 221,-5 2 267,8 1-741,-8 5-515,9 0 0,-4 1-70,5 3 1,0-1-341,0 4 0,1-3-505,3 4 883,-3-1 0,14 20 0,-2 3 0</inkml:trace>
  <inkml:trace contextRef="#ctx0" brushRef="#br1" timeOffset="3">18696 12472 8530,'0'-22'0,"0"3"0,-4 2 105,0 6 1,-1 0 170,1-1 0,2 5 239,-6-1 0,-3 5-274,-4 0 0,-7 1-180,-1 2 1,-1 0 71,-6 0 1,-3 5-14,-2 3 1,0 2-94,8 2 1,-3-1 94,3 0 0,2 2-199,6 2 1,0-2-23,7 2 1,-2 2-25,7-2 0,2 4 139,1-4 0,3 1-107,1-5 0,0 4 61,0 0 0,6 1 34,5-5 0,6 0-61,6 1 1,1-1 53,2 1 0,4-1 14,4 1 0,-4-1 26,1 0 1,-5 1 3,5-1 0,-6 1 14,2-1 0,-8 2 8,-4 2 1,-3-2-47,-5 2 1,-2-1-2,-5 1 1,-6-2-4,-5 2 1,-7 2 18,-9-2 0,-6 5-38,-5-1 0,-5-1 13,1 1 0,-1-4-1,1 4 1,-1-5-52,5 1 1,5-3-108,6-5 0,8-2-385,4-5-765,2 0 1302,7 0 0,31-45 0,-6 16 0,0 1 0</inkml:trace>
  <inkml:trace contextRef="#ctx0" brushRef="#br1" timeOffset="4">18479 12403 8481,'-17'-22'0,"6"1"3,0-6 0,4 6-734,7 9 55,5 1 2667,2 5-1419,4 0 1,-5 8-210,-2 2 1,1 6-158,-1 5 0,0 5 82,-4-1 1,0 7-123,0 0 1,0 6 98,0-2 1,-4 3-197,0 2 1,-1 3 2,1 0 1,-1 9-200,-2-2 0,-2 4-24,5-4 1,-4 1 43,5 0 1,-1 2 107,4-2 1,0-4-26,0-12 0,0-3-147,0-8 1,4 1-708,-1-5-186,6-5 1,-6-5 1063,5-5 0,9-45 0,7-12 0</inkml:trace>
  <inkml:trace contextRef="#ctx0" brushRef="#br1" timeOffset="5">18924 12426 8552,'5'-27'0,"3"1"0,3 4 147,5 7 1,-2 6 296,5 1 1,-4 2-112,4-2 0,-5 3 129,1 5 0,-2 0-297,-2 0 0,1 5-159,-1 3 1,-1 2-31,-2 2 1,-3 4 162,-5 3 0,0 3-171,0 0 1,-1 1 34,-3 0 0,-6 5-80,-6 3 1,-5 2 156,-2 1 1,-1 4 26,-6 0 1,3 5-199,-4-1 1,2 1 193,-1-1 1,2-3-172,5-4 1,7-2 149,4-3 1,6-7-47,6-8 0,5-6 34,2-1 0,5-6-55,3 2 1,4-4-68,8-4 1,-2 2-9,6-6 1,-1 2 134,4-2 0,1-1-363,-1 5 1,-1-5-118,-3 2 0,-2 2 124,-5 1 0,-1-1-37,-3 1 1,-4-1-412,-7 1 314,-3 3 0,-5-5-77,0 2 155,0 2 209,0-8 0,1 8 222,3-6 1,-3 4 525,3-3-398,-3 4 758,-1-2 282,0 5-946,-5 0 1,0 5 65,-3 3 0,2-2-192,2 2 1,3-1 12,-3 5 0,3-1-185,1 1 1,0 3 77,0 0 0,6 0-144,6-3 0,4-1 38,7 1 1,5-5-103,2 1 1,8-6 123,4 2 0,3-4-23,0-4 0,0-3 12,-3-8 0,-1-2-10,-6-2 1,0-4 204,-8 0 0,-6-1-96,-5-6 1,-5-1-139,-3-3 0,-6 0-55,-9 0 1,-7 1-232,-13 2 0,-3 4 263,-9 8 1,-1 8 40,-6 7 0,1 4-248,-1 4 0,1 2-371,4 6 0,2 4 96,9 3 1,3 3 107,8 1 0,4 0 435,7-1 0,29 11 0,11 3 0</inkml:trace>
  <inkml:trace contextRef="#ctx0" brushRef="#br1" timeOffset="6">20158 12689 8552,'-13'-23'0,"-2"0"0,6 1 0,-2 3 0,6 8-74,-3 7 0,0 3 151,-3 1 0,-1 0 548,1 0 1,0 6-376,-1 6 1,1 5-4,-1 10 1,1-2-243,0 6 0,-5 3 9,1 4 0,4 1 176,3 0 0,4-4-55,-3 3 1,5-2-105,2-2 0,7-5 85,8-2 0,8-8 214,7-4 0,3-4-63,1-3 0,5-3 157,-1-5 0,3-5-57,-2-3 0,2-7 89,-3-4 0,1-4 4,-5-3 0,-5 0-108,-2-4 1,-6-1-36,-6-3 1,-1-4-191,-10 0 1,-3-5-299,-8 1 1,-8-1-445,-16 1 1,-4 4-587,-11 7 0,-4 9 334,1 6 1,-4 5-540,3 3 0,11 5 1406,8 6 0,6 2 0,2 3 0,0-3 0</inkml:trace>
  <inkml:trace contextRef="#ctx0" brushRef="#br1" timeOffset="7">20912 12677 8552,'-8'-5'0,"0"-3"-58,6 3 0,2-1 355,7 2 0,9 3 435,3-3 1,6 2-351,2-2 0,8 3-155,0-3 0,3-1-277,0 1 0,1 0-429,3 4 1,-4-4 478,-8 0 0,-7 1 0,-6 3 0</inkml:trace>
  <inkml:trace contextRef="#ctx0" brushRef="#br1" timeOffset="8">20820 12928 8552,'0'-11'0,"0"0"289,0-1 1,7 2 490,4 2 0,11 0 49,8 4 1,4-5-296,4 1 1,3-1-21,5 2 1,-1-2-499,1 5 0,-4 0-348,0 4 1,-5 0 354,1 0-23,-8 0 0,-7 10 0,-7 3 0</inkml:trace>
  <inkml:trace contextRef="#ctx0" brushRef="#br1" timeOffset="9">22282 12437 8560,'-5'-16'0,"4"-1"444,-3-2 671,-2 3 409,4 4-1012,-3 6 1,0 1-216,-2 5 0,-9 0-170,-3 0 1,-7 1-275,-5 3 0,-3 4 243,-4 7 1,2-2-52,-2 2 0,3-1 132,0 1 0,6-2-59,3 2 1,8-1-270,6 1 0,2-2 33,6 2 1,2-2 32,6-2 1,3 4 49,9 1 1,1 0-77,6-1 0,5-1 23,3 5 1,-2-3-17,1 3 1,1-4 61,3 4 0,3-1 16,-3 1 0,2 1 49,-10-5 0,5 5-44,-5-1 0,-4-1 60,-7 1 1,-3-3-31,-5 3 0,-3-5 10,-8 1 0,-3-3 1,-9 0 0,-7-1-3,-7 1 1,-4-1-94,-4 1 1,-3-2-15,-5-3 0,2 2-343,2-5 0,-1 4 165,5-5 1,1 1-240,7-4 0,3 0-159,8 0 1,6 0 665,6 0 0,24-40 0,4-11 0</inkml:trace>
  <inkml:trace contextRef="#ctx0" brushRef="#br1" timeOffset="10">22145 12357 8560,'0'-39'0,"0"5"0,0 0 0,0 6 1407,0 9-93,0 2-426,5 11 0,-2 1-454,4 5 1,-4 5-196,1 2 1,-2 9-121,2 3 0,-3 6 103,3 2 1,-3 8-211,-1-1 1,0 8 163,0 0 0,0 3-228,0 0 0,-3 5-259,-1-1 0,-4 6 140,4-2 1,-3 7 122,3 1 1,-4-4 29,4-4 1,1-6-3,3-1 1,0-3 33,0-9 0,1-3-8,3-12 0,-3-3 31,3-4-1517,2-1-327,-5-5-603,4-1 2507,-5-5 1,-20-30 0,-5-8-1</inkml:trace>
  <inkml:trace contextRef="#ctx0" brushRef="#br1" timeOffset="11">22773 12380 8588,'0'-15'658,"0"0"0,-4 0 459,1 3-745,-1 1-75,4 4 0,-4 4-53,0 6 1,-1 4-1,1 4 1,2 6-106,-6 2 1,1 2 44,-5 2 0,4 1-170,1 3 0,-1-2 69,-3 6 1,4-2-326,4 1 1,1-1 60,2-2 1,0-3 93,0 3 1,5-4 206,3-4 0,7 0-105,4-8 0,3 3 31,1-6 0,3-3-129,1-1 0,-4-3-241,-4-1 1,-5 0-2213,1 0 2536,3 0 0,-21-10 0,1-3 0</inkml:trace>
  <inkml:trace contextRef="#ctx0" brushRef="#br1" timeOffset="12">22887 12597 8588,'0'-15'260,"0"0"482,0 0-96,0 3-96,5 6 0,1 10 32,1 7 1,-2 12-207,-5 0 1,0 7-169,0 1 1,0 7 88,0 4 1,-4 1-264,1-1 1,-5 2-80,4-2 1,-5-3-146,2-1 1,0-2 189,0-2 1,4-9-120,-1-2 1,-1-8-1836,2 1 1954,-6-4 0,28-31 0,1-7 0</inkml:trace>
  <inkml:trace contextRef="#ctx0" brushRef="#br1" timeOffset="13">23196 12666 8580,'-7'-22'0,"4"3"484,-4 3 108,6 9 0,-5 3 174,2 8 1,1 8-264,-4 7 0,3 4 104,-4 3 1,4 0-271,-3 4 1,4 1-346,0 3 0,1-1 64,2-3 1,5 2-230,3-5 1,2-2-41,2-6 1,0 1 162,3-4 0,-1-6-71,5-6 1,0-3 62,4-1 0,0-5 203,0-3 1,-4-3-181,0-5 0,0-3 11,4-7 1,-1 0-29,-3-4 1,-3-2-184,-5-6 0,0 1-219,-4-5 0,-2 2 188,-5-2 1,-6 3-424,-5 4 0,-11 10 209,-8 2 1,-7 9 49,-1 3 0,-4 6-20,4 9 0,0 6-325,3 5 775,6 5 0,11 23 0,8 12 0</inkml:trace>
  <inkml:trace contextRef="#ctx0" brushRef="#br1" timeOffset="14">23858 12723 8580,'-23'-28'1043,"2"5"1562,2 0-1722,2 5-824,6 12 1,-1 6 304,1 8 1,-2 3-69,-2 4 1,2 1-83,-2 6 0,2 0 82,2 8 1,3 0-387,1 0 1,4 2-44,-1-5 1,3 3-94,1-3 1,1-1 80,3-3 0,6-1 34,6-3 1,4-4 0,-1-7 0,4-3 54,3-5 1,-1 0 212,1 0 1,3-2-74,2-1 0,-2-8 208,2-4 0,-6-5 38,2 1 1,-3-4 54,-2-4 0,1-3-269,0-8 1,-5 1-44,-3-5 1,-7 0-58,-4-3 0,-7 0-255,-8 3 0,-15 13-2579,-19 10 2712,-6 10 0,0 25 1,-6 9-1,17-6 0,0 0 1,-1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7:15.530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4591 15327 7740,'0'-7'1056,"0"2"-706,0 5-321,5 0 1,2 0 56,4 0 1,0-3 32,1-1 0,-1 0-47,1 4 0,-1-4-6,1 0 1,-1 1-144,0 3 0,0-2 90,-4-2 0,3 3 34,-2-3 12,2 3 0,2 1-14,-1 0 0,-3 0 22,-1 0 1,2 0 11,6 0 0,-1 0-22,5 0 0,0-1 27,4-3 0,0 2-46,0-6 1,5 4-20,2-4 0,3 5-7,1-5 1,1 4 33,-1-3 1,-4 4-63,1-1 1,-2 2 59,2-2 1,-4 3 0,-4-3 1,4 3 8,0 1 0,-1 0 7,-3 0 0,1 0 17,3 0 1,2 0 5,5 0 0,1 0-114,-1 0 1,5-4 82,3 0 1,-1-1-116,1 1 1,-1 2 92,5-6 0,-5 5-8,-3 0 1,2 0 56,2-1 1,-2 3 8,-2-3 0,-3 3-8,-1 1 0,1-1 15,-1-3 0,1 3 102,4-3 1,-3 2-115,6 2 0,0-3-125,4-1 1,3-1 84,1 1 1,2 3-101,-7-3 0,8 1-62,-8 0 1,0 1 96,-4-2 1,-4 3 52,1 1 1,3 0-4,1 0 1,-3 0 65,-1 0 0,2 0-71,-2 0 1,5-1 152,-1-3 0,2 3-167,2-3 1,3 3 3,1 1 0,8-4-18,-1 0 1,7-3-9,-3 3 1,-2-4-13,-5 4 0,-4 1-22,-4 3 0,-2 0 117,-2 0 1,1 0-79,-5 0 0,2 1 202,-2 3 1,-1-3 18,5 3 0,-1-2-89,5 2 1,1-3-117,3 3 1,2-3 12,5-1 1,4 0-74,0 0 0,-29 0 0,2 0-245,30 0 1,0-1 230,-32-1 1,0 0 0,32 1 44,-32-1 1,1 0 0,0 1-1,0 0-18,27-3 0,4 3 68,-7-3 0,3 3 5,-7 1 0,3 0 63,1 0 0,4 0 194,0 0 0,0 0-173,-4 0 1,4 0-25,0 0 1,3 0-142,-3 0 0,4 0 80,-4 0 1,0 0-148,-4 0 1,0 0 73,0 0 1,-4 0 22,1 0 0,-2 0 92,1 0 1,2 0 86,-6 0 0,2 0-66,-2 0 0,3 0 167,5 0 0,-1 0 7,-2 0 0,-4 0-232,-4 0 1,0 0-12,-1 0 0,-8 0 89,-3 0 1,-11 0-31,0 0 0,-8 0 218,1 0-274,-4 0 0,-4 0-995,-1 0 186,-4 0 848,-13 0 1,-4 0 0,-14 0 0</inkml:trace>
  <inkml:trace contextRef="#ctx0" brushRef="#br0" timeOffset="1">13591 15076 7890,'-7'-2'0,"4"-2"0,1 3 0,2-5 0,0 2 0,0 3 0,0-6 0,0 4 0,0 1 0,5-3 0,2 5 0,0 0 468,1 0 677,-5 0-744,7 0-422,-9 0 0,9 0 78,-2 0 0,-2 0-34,2 0 1,-1 0 134,5 0 0,4 0-35,3 0 1,3-1 145,1-3 0,6 3-73,5-3 1,3-1-17,9 1 0,-2-1-168,9 1 1,-3-1 117,3-2 0,0-3-383,5 2 1,-1 2 355,0-2 0,0 4-98,0-3 0,0 3 84,0-4 1,-4 6-140,1-2 1,-5-1 110,5 1 0,3-1-21,4 1 1,-29 3-1,2-1-40,-2-1 0,0-1 1,2 2-1,0 1-5,0 0 1,0-2-1,0 1 1,1-1-29,-1 1 1,0 1 0,2-2 0,-1 2 52,-1 1 0,1 0 0,0 0 0,-1 0-77,27 0 0,4 0 72,-4 0 0,-27 0 0,1 0 39,29 0 0,-27 0 1,1 0-211,-2 0 0,0 0 0,1 0 0,0 0 254,1 0 0,0 0 0,0-1 0,-1 1-88,1-2 1,0 0 0,3 1 0,1 0 6,-2 0 1,0-1-1,1 1 1,0 0-41,-1 2 1,0-2 0,1 0 0,-1-1 51,2 0 1,0 0-1,1 0 1,0 0-65,3 2 1,0 0-1,-1 0 1,1 0-168,0 0 1,-1 0 0,3 0 0,0 0 144,-1 0 1,1 0-1,0 0 1,-1 0-164,-1 0 0,-1 0 1,1 0-1,0 0 213,-1 0 0,1 0 0,0 0 0,-1 0 28,1 0 0,0 0 1,-2 0-1,-1 1 80,1 1 0,0 0 0,-2-1 0,0-1-75,2 2 0,-1 0 0,-2 1 0,-1-1-32,0 0 1,0 0-1,2 1 1,0-1 17,-2 0 1,0 0 0,2-1-1,0-1 18,0 2 0,0 0 0,-1 0 1,1 1-60,0-1 1,0 0 0,2 2 0,0 1 15,-4-1 0,0-1 1,1 1-1,0-1 8,-1 1 1,0-1 0,-3-1 0,0 0 27,-3 2 0,0 0 1,30 0 150,-7 3 0,-9-4 38,-2 0 0,-10-1 327,-1-2 1,-6 0-179,-6 0 0,-6 0 1207,-1 0-612,-4 0 471,0 0-1133,-6 0 342,-1 0-3256,-5 0 2620,-5 0 0,-11 5 0,-8 1 0</inkml:trace>
  <inkml:trace contextRef="#ctx0" brushRef="#br0" timeOffset="2">4585 12472 8366,'0'-12'0,"0"5"-235,0-1 1,1 6-41,3-2 733,2-2 0,6 3 109,-1-5-457,0 6 0,1-7 98,-1 5 1,-3 1 657,-1 3-668,1 0 0,3 0-46,1 0 0,-1 0 38,0 0 0,2 0-14,2 0 0,-1-2-171,5-2 1,-2 3 87,2-3 1,3-1-180,-3 2 0,3-2 111,5 1 0,-3 2-75,2-1 0,-2 1 96,-1 2 1,5 0-2,2 0 1,1-3 34,0-1 1,5 0-41,-2 4 0,4 0 94,0 0 1,-1-4-66,4 1 0,-3-1 36,4 4 1,-2 0-76,2 0 0,5 0-9,-1 0 0,7 0-263,0 0 1,-1 0 212,0 0 0,0-2-76,1-1 0,8 1 118,-1-1 1,-27 1 0,0 1-34,1-1 0,0 0 0,0 1 0,0 0 11,0-3 1,0 0 0,-2 2 0,0 0 18,0-1 0,1-1 1,0 2-1,2 0 16,1-1 0,0-1 1,0 0-1,1 1 6,-1 0 0,0-1 1,-2-1-1,0 0-188,0 1 1,0 0 0,2 1-1,1 0 198,-1-1 1,0 0 0,0 1 0,1-1-49,1-2 1,0 0-1,-1 1 1,0 0 26,1 1 0,0 1 0,-1-2 0,0 0-20,-1 1 1,0 0 0,-1 1 0,1 0 19,1-1 0,1 0 0,0 1 0,1 0-54,3-1 1,-1 0 0,-1-1 0,0 0 28,-1 1 0,1 1 0,0-1 0,0 1-8,-2-1 0,-1 1 0,0 1 0,-1 0 9,1-2 0,-2 0 0,-2 3 0,0 0-3,-1-1 1,0 0 0,27 1-86,2 1 1,-4 0 152,-4 0 0,2 0 138,-2 0 1,3-1-98,0-3 0,2 2-88,3-1 0,-29 1 0,1 1-15,1-1 1,1 0-1,0 2 1,1-1-76,-1-1 0,-1 0 0,-1 0 1,2-1 59,0 2 1,1-1 0,0-2 0,-1 0-11,1 2 0,0 0 0,-1-2 0,1 1 23,1 1 1,1 0 0,-1-2-1,-1 0-23,0 2 0,0 0 0,0-1 0,0-1-20,-3 2 1,-2 0-1,31-3-12,-1 1 0,-3 3 304,-2-3 1,1-1-21,0 1 1,0-1-158,-1 2 0,5-2-57,0-3 1,-29 3 0,1 1 12,-1 2 1,0 0 0,31-5-12,-30 5 1,-1 0 0,28-6 21,-28 7 1,1-1 0,27-6 9,-28 6 0,0 0 0,25-3-18,4 2 0,-11 1 163,3-2 1,-1-1-45,-3 2 1,-1-1-4,-7 4 0,2 0 31,-5 0 1,-4 0 369,-4 0 1,-4 0-239,0 0 1,-6 0 297,-1 0 0,-9 0-525,2 0 325,-3 0 0,-3 1-2263,-2 3 595,2-3 0,-7 4-2788,-3-5 4050,-2 0 0,-26 0 0,2 0 0</inkml:trace>
  <inkml:trace contextRef="#ctx0" brushRef="#br0" timeOffset="3">13550 11904 8178,'-7'-4'27,"-1"1"0,6-2 337,-2 1 223,-2 3-349,-1-10 1,-4 10-31,0-3 0,3 3 25,1 1 1,4-1 307,-1-3-366,-2 3 280,5-4-474,-4 5-230,5 0 386,5 0-2,1 0 1,7 0-57,2 0 0,-3 0 73,3 0 1,-1 0-61,1 0 0,2 1 58,2 3 0,2-3-36,-2 3 1,3-3 2,0-1 0,5 0-64,-1 0 1,6 0-28,-2 0 0,4 0-66,4 0 0,-2 0 122,6 0 0,0 0-40,3 0 0,0-4 17,1 1 0,-1-5-42,1 4 1,3-3-200,0 3 0,5-1 225,-1 1 1,-2 3-15,-2-3 0,2 3-1,2 1 0,3-4-48,1 0 0,-1 0 61,1 4 1,5 0-41,2 0 0,-31 0 0,0-1 14,-1-1 0,0 0 1,3 2-1,-1-1-18,-1-1 1,-1 0 0,2 1 0,1 1 12,29 0 0,-1 0-3,2 0 0,-2 0 32,1 0 0,-27 0 0,1-1-191,-3-1 1,1 0 0,5 1 0,-1 1 179,0-2 0,0 0 1,1-1-1,1 1-6,1 0 0,1 0 0,5-2 0,1 1-25,1 0 0,1 2 0,0-2 0,0 1-243,1 0 1,0 0 0,0 1 0,0 1 240,-2-2 0,0 0 0,5-1 0,0 1-259,-2 0 1,-2 0 0,1 0 0,0 0 291,-2 2 1,0 0 0,1-1-1,0-1 1,2 0 1,1 0 0,2-2 0,-1 0 51,-2 2 1,1 0 0,5-1-1,0-1 21,1 2 0,-1 0 1,3-1-1,0 1-50,-2 0 0,-1 0 0,-16 1 0,0 1 0,0-1-227,0-2 1,0 0 0,0 1 0,2 1 0,0 0-1,1 1 209,-2-2 1,0 1 0,1 0-1,0 0 1,-1 1 0,1 0-67,0 0 0,-1 0 0,0 0 0,3-1 0,0-1 0,0 1 8,-2 0 0,-1-1 0,0 1 0,1 0 0,-1-1 0,1 1-29,-2 1 1,0 0 0,0 0 0,0 0 0,-1 0 0,0 0-99,18 0 0,-1 0 1,1 0-1,-1 0 123,-1 0 1,-1 0 0,-1 2 0,-2 0 57,-3 0 1,-1 0 0,-1 0 0,-1 0-37,-1-2 1,-1 0-1,-2 0 1,-1 0 152,-4 0 0,0 0 0,-1 0 0,0 0 91,-1-1 1,0 2 0,0 0 0,-1 1-11,-3 0 0,0 0 0,1 0 0,0 0 101,25-2 1,-4 1-111,-7 3 0,-4-3 652,-3 3 0,-3-3-804,-5-1 1,-9 0 578,-2 0 0,-8 0-648,0 0 1,-6 1 238,-1 3 1,-7-2-405,-1 1 1,-6-1-1244,-10-2 1,-5 3 1409,-13 1 0,-8 0 0,-14-4 0</inkml:trace>
  <inkml:trace contextRef="#ctx0" brushRef="#br0" timeOffset="4">3700 8999 8146,'11'-1'411,"1"-3"0,-1 3-83,0-3 1,2 3-3,2 1 1,4-4-63,7 0 1,1-4-69,7 5 0,-3-2-61,7 1 0,1 3-137,-1-3 1,6 3 31,2 1 1,0 0-151,7 0 1,0 0 142,4 0 0,2-2 35,-27 0 1,1 0 0,0 1 0,0 0-266,7-3 1,0 0 0,-1 2-1,0 1 235,4-3 1,1 0-1,-1 0 1,1 0-10,1-1 0,1-1 1,2 2-1,0 1 12,1-1 1,0 0-1,-1 2 1,0 0 4,-1-2 0,0 1 1,0 1-1,0 1-36,0-1 1,0 0-1,2 0 1,-1-1-290,3 2 1,1-1 0,-1-2 0,1 0 301,1 2 0,0 0 0,0-2 0,0 1 16,3 1 1,1 0 0,-1-2-1,-1-1 13,4 1 0,-1 0 1,1 1-1,-1 0 3,0-1 1,1 1-1,0 1 1,2 0-2,1-2 1,0 0 0,3 3-1,-1 0-330,0-1 1,1 0 0,-22 0 0,0 1 0,1-1 307,20 0 0,0 0 0,0 0 0,-1 0-53,-18 2 0,-1 0 0,0 0 0,18-1 0,-1-1 35,2 0 0,-1 0 0,-1 0 0,1 0-42,0 2 0,0 0 0,-3 0 1,0 0-173,0 0 0,-1 0 1,-2 0-1,0 0 247,3 0 1,-1 0-1,0 0 1,-1 0-28,0 0 0,0 0 1,0 0-1,0 0 3,2 0 0,0 0 0,-2 0 0,0 0 20,2 0 0,0 0 1,-2 0-1,0 0 9,0 0 0,0 0 0,-2 0 1,1 0 7,1 0 1,-1 0 0,-3 0 0,0 0-15,2 0 1,0 0-1,-3 0 1,-2 0-21,-2 0 1,-1 0-1,0 0 1,0 0 11,-3 0 1,-1 0 0,1 2 0,1 0-5,-2 0 0,1 0 1,-1 0-1,1-1 23,-4 0 0,-1-2 1,0 1-1,0 0 0,-3 0 0,0 0 1,-1 1-1,-1 0 112,2 0 0,0 1 0,-1-1 0,-2 0-122,0 1 0,-1-1 0,1 0 0,-1 0 142,29-1 1,-1 0-104,-3 0 0,-1 0-11,-3 0 1,-3 0 660,-5 0 1,-3 0-856,0 0 0,-7 0 726,-1 0 1,-1 0-771,-7 0 0,3 0 588,-6 0 0,-3 0-732,-9 0 327,1 0-535,-1 0-1495,-5 0 2020,-6 5 0,-16 1 0,-8 5 0</inkml:trace>
  <inkml:trace contextRef="#ctx0" brushRef="#br0" timeOffset="5">13845 9022 8120,'-21'-2'10,"2"-1"0,3 0 145,4-5 174,1 6-82,0-8-216,4 4 1,2-2 210,5 0-56,5 1 1,2-1-53,4 1 1,0 4 230,1-1 1,-1-1-34,0 2 0,1-1 9,-1 4 1,2 0-88,2 0 0,3 0 0,4 0 1,2-4-106,3 0 0,7 0 130,7 4 0,5-1-283,3-3 0,5 2-202,-22-2 0,0 0 0,3 2 1,0 1 189,4-3 0,1 0 0,2 1 0,1 0-15,0-1 0,1 0 0,3-1 1,0 1-15,2 2 1,1 1 0,-1-3 0,1 0-281,-1 2 1,1 0 0,2-2-1,0 1 322,-1 1 1,0 0 0,3-1 0,1 1 48,-2 0 0,0 0 0,-1 1 0,0 1-19,-2-2 1,-1 0-1,3 1 1,2-1 20,-2 0 1,2 1-1,3 0 1,0 0-18,2 0 1,0-1 0,2 1-1,0 0-17,-1 1 0,1 0 0,-17-1 0,1 0 1,0 0-271,1-1 1,1 1 0,0 0 0,0-2 0,0 1 0,1-1 294,1 2 0,0 0 0,1-1 0,-2 1 0,-1-1 0,1 0-39,1 1 1,1 0-1,-1 0 1,1 0-1,1 0 1,-1 0-4,-1-1 0,1-1 0,-1 1 0,1 0 1,0 1-1,0 0-18,-1-2 0,1 1 1,-2-1-1,-3 2 1,0 0-1,-1-1 22,-1 0 1,0-1-1,0 1 1,18 0-1,0 0-272,0-2 1,-1 0 0,-1 3 0,-1-1 281,-3-2 1,0 0 0,0 2-1,0 0 84,-4-1 1,0-1-1,4 2 1,-1 0 9,0-2 0,-2 0 1,1 3-1,0-1 41,0-2 0,0 0 1,-1 2-1,-2 0-49,0-2 0,-1 1 1,1 1-1,-1 1-36,-1-1 1,-1 0 0,0 0 0,0-1-67,-1 2 0,-1-1 0,-2-1 0,-1 1 57,-2-1 0,-1 2 1,1 0-1,-2 1 37,-1-2 1,-2 0 0,-1 0 0,-1 1-46,28-3 0,-1 3-100,-3-3 0,1 3 49,-9 1 1,0 0 785,-3 0 1,-2 0-729,-3 0 0,2 0 21,-5 0 0,2 0-115,-6 0 1,2 0 798,-10 0 1,-1 4-1497,-6 0 1,-2 3 916,-6-3 1,-5 5-3497,-2-2 3476,-13 4 1,-13 0 0,-14 0 0</inkml:trace>
  <inkml:trace contextRef="#ctx0" brushRef="#br1" timeOffset="6">3632 6287 17042,'5'-6'945,"5"1"-697,5 5 0,5-4-71,-1 0 1,2-3-2,2 3 1,0-4-208,-1 4 0,1-3 103,0 3 1,-2-3-168,-2 3 0,1 0 86,-5 4 0,2 0-180,-2 0 0,-2 0 113,2 0 1,-1 0-58,1 0 1,2 0 36,6 0 0,0 0 28,-1 0 0,2 4-92,3 0 1,2-1 80,5-3 0,0 0-111,0 0 1,0 0 156,0 0 0,4 0-143,0 0 0,1 0 104,-1 0 0,-2 0 30,6 0 0,-2 2 27,2 1 1,2-1 50,-2 1 0,2-1-10,1-2 0,1 0-223,-1 0 1,4 3 207,0 1 0,6 0-3,-3-4 1,5 0 51,4 0 1,-2 0-190,5 0 1,-2 0 174,-28 0 1,0 0 0,1 0 0,0 0-23,2 0 0,1 0 1,-2 0-1,0 0 1,28 0 1,-30 0-1,-1 0-198,32 0 1,-33 0 0,1 0-214,31 0 1,-31 0-1,0 0 378,27 0 0,1 1-29,-4 3 0,3-3 72,1 3 1,-27-3 0,1-1-50,-1 0 1,0 0 0,3 0 0,-1 0-3,2 0 1,0 0-1,0 0 1,1 0-271,4 0 0,1 0 1,-2 0-1,-1 0 182,3 1 1,-1-2 0,0 0-1,0-1 24,0 0 1,1 0 0,0 0 0,0 0 48,-2 2 1,-1 0 0,1-2-1,0 0 40,-3 0 1,1 0 0,0 0 0,0 1-47,-1 0 1,1 2 0,0-1 0,-1 0 72,1 0 1,0 0 0,0 0 0,-1 0-70,1 0 1,0 0 0,2-2 0,0 0 81,2 0 1,-1 0 0,2 0 0,1 0-81,1 2 0,1 0 1,0-1-1,1-1 9,2 0 0,0 0 0,0-1 0,1 1-63,1 0 0,0 0 0,1 0 0,-1-1-278,2-1 1,0 0-1,1-1 1,-1 0 299,-2 1 0,0 1 0,-1 0 1,1-1 36,0 0 1,-1 1 0,-3 1 0,-2 0 77,4-2 1,0 0-1,-2 3 1,-2-1-146,1-2 1,-1 0-1,-1 2 1,0 0 161,1-1 1,0-1 0,0 2-1,-1 0-16,-1-2 1,0 0-1,2 3 1,1-1 104,-1-2 0,0 0 0,1 2 1,0 0-99,0-2 0,-1 1 0,1 1 0,0 1-131,1-1 0,0 0 0,0 1 0,0 0 35,-3-1 0,-1 0 1,1 2-1,0-1 51,-4-1 0,-1 0 0,1 1 0,-2 1 42,-1 0 0,-2 0 0,-2 0 0,-2 0 66,28 0 1,-7 0 474,-1 0 1,-10 0-473,-2 0 1,-4 0 642,-3 0 0,-5 0-528,-3 0 1,-3 0 712,-4 0 0,1 0-1021,-5 0 0,1 0 493,-5 0 1,-4 0-2715,1 0 1428,-5 0 860,-14 0 0,-18 0 0,-17 0 0</inkml:trace>
  <inkml:trace contextRef="#ctx0" brushRef="#br0" timeOffset="7">13573 6060 8258,'0'-6'-84,"0"1"1057,0 0-495,0 3 1,1-4-185,3 2 0,2 3-46,6-3 1,0-1 34,3 2 1,3-1-192,5 4 1,4-4 106,4 0 0,1 0-156,3 4 1,-1-1 24,0-3 1,5 3-44,2-3 1,5 3-65,3 1 1,0 0 112,8 0 1,3 0-289,-24 0 1,0 0 0,0 0-1,0 0 276,4 0 1,0 0 0,-3 0-1,0 0-84,4 0 0,1 0 0,0 0 0,1 0 44,4 0 1,0 0 0,-2 0 0,0 0-47,2 0 0,0 0 1,-1 0-1,-1 0 43,4 0 1,0 0 0,0 0 0,1 0-311,1 0 0,0 0 0,-2 2 1,0 0 343,0 0 0,1 0 0,-1 0 0,1-1 1,3 0 0,0-2 1,-1 1-1,0 0 35,1 0 1,-1 0 0,0 0 0,0 0-50,-1 0 0,0 0 0,1 0 0,-1 0 9,2 0 1,0 0-1,0 0 1,-1 0-3,3 0 0,0 0 0,-1 0 0,1 0-60,2 0 1,0 0 0,0 1-1,1 0 27,0 1 0,1-1 0,0 0 0,0 0-412,2 1 0,-1-1 0,2 0 0,-1 0 388,-3-1 1,1 0 0,2 0-1,-1 0-92,-1 0 1,-1 0-1,1 0 1,0 1 101,-2 1 0,-1 0 0,0-2 0,0 1-179,-1 1 1,0 0-1,-1-1 1,1-1 230,-3 0 1,1 0 0,1 0 0,1 0-64,1 0 1,1 0 0,0 0-1,-1 1 123,-2 1 0,1 0 0,4-1 0,0-1-188,-1 2 1,1 0 0,0 1-1,0-1 107,2 0 0,-1 0 0,-1 0 0,-2 0-24,2-2 0,0 0 0,-2 1 1,0 2-4,0-2 0,0 1 0,-3 1 0,0-1 8,0 1 0,-2-2 0,-2 0 0,-1-1 6,-2 2 0,0 0 1,-1-1-1,-1-1 34,-1 1 1,-1-2 0,-2 1 0,-1 0-45,-2 0 1,-1 0 0,-3 0 0,-1 0 352,1 0 0,0 0 1,27 0-260,-1 0 1,-3 0 179,-4 0 1,-3 0-136,-4 0 1,-2 0 618,-2 0 0,-5 0-732,-6 0 0,-1-1 833,-7-3 1,-3 3-983,-9-3 1300,1 3-1953,-6 1 0,-2 0 188,-8 0 1,-14 0 579,-12 0 0,-28-5 0,23 2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18:09:35.8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12163 14630 8126,'0'-6'1619,"0"-4"-1360,0 8 0,0-4 182,0 2 38,0 3 183,0-4-130,0 5 0,0 5-499,0 3-11,0 2-104,0 1 41,0 6 142,0-5-232,0 15 74,0-8 1,0 13 96,0-6 0,0 6-25,0-1 0,0 2-68,0 1 86,0 0-12,5 0 1,-3 1-99,1-1 118,-1 0-403,-2-5 239,0 4 144,5-4 1,-3 1-123,6-4 39,-6-2 76,3-1 0,-3-4 5,2 0-81,-3-5 74,4 3-29,-5-6 385,0 1-383,0-1 162,0-5-261,0-1-690,0-5-191,-5 0 523,4 0-805,-10-5 775,10-1 1,-4-5-818,5-1 1319,0 1 0,-5-6 0,-1 0 0</inkml:trace>
  <inkml:trace contextRef="#ctx0" brushRef="#br0" timeOffset="1">12186 14459 8126,'0'-7'210,"0"2"-5,-5 5-88,4 0 1,-6 0 271,4 0-408,1 5 258,-8-3-131,9 13 0,-9-7 77,2 7 1,-3 3 39,-5 1 1,4 1 0,-3-1 0,2 3 168,1-3-1002,1-3 429,0 6 0,0-10-71,4 4 196,-3-4 0,8 0-69,-3-1-40,5-5 179,0-1-781,0-5 608,5 0-402,-3 0 310,8 0 0,-4-1-9,6-3 0,-1-2-88,0-5 0,1-1 346,-1 1 0,1-1 0,-1 1 0</inkml:trace>
  <inkml:trace contextRef="#ctx0" brushRef="#br0" timeOffset="2">12175 14550 8126,'-8'-7'-10,"0"-1"249,6 5 150,-3-7 119,5 9 291,-5-9-184,3 9 1,-3-6 13,5 3-151,0 3-119,0-4-85,0 5 25,5 0-120,-3 0 1,7 1-29,-6 3-76,6-3 1,-2 10 37,4-4-69,0 3 0,1 6 15,-1-1 1,3 0-142,-2-4 0,4 5 190,-8-1-210,5 0 170,-7-3 0,5-2 39,1-3-2,-6 3-41,-1-3 1,-1 0-130,0 1 145,0-5 4,-4 7-448,0-9 109,0 9 211,0-9-1319,0 4 268,0-5 0,-6 0 0,0 0 0</inkml:trace>
  <inkml:trace contextRef="#ctx0" brushRef="#br0" timeOffset="3">12826 14721 8126,'0'-6'365,"-5"-4"107,3 9-113,-3-9 215,5 8 60,0-3-275,0 5-12,0-5 42,0 4-169,0-4-6,0 5 1,0 5-44,0 2-60,0 4 129,0 5-260,0-3 45,0 8 1,0 1 72,0 5 0,0 1-9,0-2 1,4 3 22,0 6 0,0-1 6,-4 0 1,1-3-93,3-1 0,-3-5 94,3 2 0,-3-3-128,-1-1 0,4-5 156,0-3-214,-1-2 131,-3-2 0,0-3 3,0-1-38,0-4 5,0 2-852,0-5 1,-5-5 0,-1-1-1</inkml:trace>
  <inkml:trace contextRef="#ctx0" brushRef="#br0" timeOffset="4">12449 11695 8126,'0'-11'-87,"-4"3"297,0 0 30,0 6-17,-1-8 136,4 8-61,-4-8 1,5 8 581,0-6-637,-5 6 130,4-4-223,-5 6 604,6 0-779,0 6 0,0 4 98,0 5 1,0 6-20,0 2 0,2 1-6,2 7 1,-3-1-19,3 5 0,-3 3 12,-1 0 1,1 5 8,3-1 0,-3 1-108,3-1 0,-3 1 81,-1-5 1,0-1-115,0-7 1,0 2 124,0-5 0,0-5-95,0-3 1,0-5 9,0 2 1,0-4-384,0 0 148,0-1-74,0 1 1,0-5-804,0 1 411,0-6 48,-5 3 0,3-5-272,-6 0 975,6 0 0,-9 0 0,10-5 0,-4-1 0</inkml:trace>
  <inkml:trace contextRef="#ctx0" brushRef="#br0" timeOffset="5">12312 12335 8165,'0'-7'64,"0"2"122,-5 0 240,3 4 86,-3-4-148,5 5 548,0 0-845,5 5 115,2 1 0,0 7-14,1 2 0,0-2-146,3 2 1,-3 1-20,-1 0 1,1 0 112,3-1 1,-3-2-187,-1 2 0,-3-2 5,4-2 1,-6-3-3,2 0 211,3-6-35,-6 8 0,5-8 165,-2 1 0,-3-3-118,3-3 1,1-4 72,-1-4 1,4-2-46,-5-2 1,6-3 125,-1-5 1,2-3-125,1-1 0,1-5-119,-1 2 0,1 1 17,-1-2 0,-3 10-284,-1-2-64,-4 8-171,2-2 0,-5 12-2283,0 5 1500,0 10 1218,0 3 0,0 8 0,0-3 0</inkml:trace>
  <inkml:trace contextRef="#ctx0" brushRef="#br0" timeOffset="6">12769 11912 8236,'0'-8'-695,"0"1"1158,0 4 259,0-7 0,0 8 173,0-6-494,5 5 1,1-6-61,5 6-153,1-6 0,-1 6 55,1-4 0,3-1 31,0-3 1,4 3-135,-4 0 0,1 6 360,-5-2-435,0-2 1,1 6 4,-1 0 1,-3 5-123,-1 6 1,-4 6 163,1 2-72,-3 2 1,-1 5-85,0 4 1,-5-3-102,-3 7-40,-2-2 164,-1 2 0,-4 0-69,-1 1 1,-3-1 113,4 0-428,-5-5 406,7 4 1,-3-9 53,4 3 0,1-4 7,-1-4 0,6-3 223,2-4-250,3-1 9,1-4 0,5-2 21,3-5 0,3 0 379,4 0 1,1 0-16,6 0-322,-1-5 1,7-1 33,-6-1 0,1-3 52,0 2-163,0 3 76,-5 0 0,2 1-175,-5 0 250,0 1-139,-3 3 0,-1-2 17,1-2-337,-6 3 100,-1-4-771,-5 5 846,0 0 1,-5 0 0,-1 0 0</inkml:trace>
  <inkml:trace contextRef="#ctx0" brushRef="#br0" timeOffset="7">12472 8668 8236,'0'-6'-181,"0"1"196,0 0 297,0 4-136,0-4 0,0 3 38,0-1 179,0 1-253,0-3 53,0 5 0,0 5 22,0 3 0,0 2-27,0 1 0,-4 5-61,0-1 0,0 5-16,4-1 0,-4 8 2,1 3 1,-1 5 32,4 3 0,-4 4-12,0 7 1,-3-2-114,3 2 1,-1-2 119,1-1 1,3-5-130,-3-3 0,2-4 98,2-3 0,0-1-179,0-7 1,0 1 25,0-9-38,0 5 0,0-7-182,0 2 182,0-7-508,0 2 178,0-9-85,0 4 167,0-5-988,0-5 1317,0 4 0,-5-9 0,-1 4 0</inkml:trace>
  <inkml:trace contextRef="#ctx0" brushRef="#br0" timeOffset="8">12494 8577 8375,'0'-11'-1817,"0"4"1968,0 2 1362,-5 0-789,4 4-611,-4-4 78,0 5 1,2 4 0,-4-1-103,4 6 1,-7 1-112,2 6 1,-3 4 126,-4-1 0,2 3-111,-2 0 0,-2 5 126,2 0 1,-4-1-176,4-3 1,-2 0 33,2 0 0,6-4-16,-2 0 0,3-9 56,1 2 0,2-7 7,5 2-366,0-4 285,0 2 0,0-6-157,0-3 0,5 1 43,2-4 1,0-1-370,0-3 0,1 0 180,3 4 0,1-3-63,-1 2 1,-3-2 420,-1-2 0,1 1 0,3 0 0,-3-2 0,0-2 0,-5 2 0,5-2 0,-2 1 0,2-1 0,1 2 0,-5-2 0,3 6 0,-3 1 0,0 1-43,-4-5 0,0 5 134,0-1 1,0 4 96,0-3 0,0 3 535,0-4 283,0 6-298,0-9 9,0 10-186,0-9 155,0 9-381,0-4 0,1 5-170,3 0 0,1 5-22,3 2 0,1 3 46,-6 2 1,9 3-83,-5 0 1,9 4 60,-9-3 0,6-1-75,-5-4 0,2 5 97,1-1 1,1 0-129,-1-4 0,-3-3 157,-1 0-205,-4-1 1,3 1 8,-2-1-384,-3-4-280,4 2 0,-5-4 355,0 3 1,-1-3-2484,-3 3 2799,3-3 0,-9-1 0,3 0 0</inkml:trace>
  <inkml:trace contextRef="#ctx0" brushRef="#br0" timeOffset="9">12963 8737 8385,'-5'-6'0,"3"1"133,-3-1 397,5 5 266,-5-4-531,4 0 0,-5 4-55,2-3 0,2 4 88,-1 4 1,-2 2-211,1 6 1,-5 4 35,1 3 0,-2 4-83,-1 4 1,-2-2 30,-2 5 1,2 1 60,-2 3 0,2-3-165,2-1 1,-1-5 1,1 2 0,3-4-5,1-4 0,4-3 20,-1-4 1,3-1 35,1 1 1,0-5-18,0 1-13,0-6 0,1 4 175,3-6 1,3 0-116,4 0 0,0 0 65,1 0 0,3 0-56,0 0 0,2-4-12,-2 0 0,-1 0-28,5 4 0,-5-4-114,1 0 0,-2-1-25,-2 2 0,1 1-250,-1-1 0,-3 1-399,-1 2 1,-4-1-83,1-3-429,2 3 79,-5-4 171,4 5 1029,-5 0 0,-5 0 0,-1 0 0</inkml:trace>
  <inkml:trace contextRef="#ctx0" brushRef="#br0" timeOffset="10">12986 9034 8385,'-6'-6'-95,"5"-1"-6,-3 3 1,2 3 746,-2-3 633,3 3-665,-4 1-77,5 5-338,-5-4 0,3 13 199,-1-2 45,1 2-211,2 2 0,0 2 156,0 5-189,0-5 0,0 3-47,0-2 1,0 2 129,0-2 0,0 1-234,0-5 0,0 0 294,0-3-635,0-1 1,0 1-197,0-1 0,2-3-1311,1-1 1265,-1-4 1,4 2-808,-2-5 1342,2 0 0,6 0 0,-1 0 0</inkml:trace>
  <inkml:trace contextRef="#ctx0" brushRef="#br0" timeOffset="11">12711 5962 8316,'0'-12'193,"0"5"237,0-1-208,0 6 0,0-5 359,0 3 147,0 3-300,0-4 474,0 5-806,0 5 1,0-2-14,0 4 1,0 1 5,0 3 1,0 2-117,0 2 1,0-1 42,0 5 0,0-4-107,0 4 1,0-3-18,0 3 1,0-4 17,0 4 1,-1-5 51,-3 1 1,3-6 78,-3-1 71,3-1 75,1 0-33,0 3 163,0-9-270,0 4 167,0-5-205,5-5 0,-2 4 0,4-3 19,2 3 0,1-1-14,2-1 0,3 1-2,0-1 0,5 1 2,-1 2-4,3 0 4,-4 0 1,2 0-20,-5 0 27,6 0 0,-7 4-9,5 0 1,-5 5 8,1-2 0,-4 4-14,-3 0 1,2 0 7,-2 1 0,-3 3-5,-1 0 0,-3 4 4,-1-3 1,-5 4-18,-3-1 0,-3 2 84,-5 2 1,-1-1 5,-6-3 1,-4 2-50,1-2 1,-1-2 7,4-2 1,0-2-39,0-2 1,2-3 28,2 0 0,-2-6-139,6 2 0,4-3 134,3-1 1,4-1-709,-3-3 0,4-2-131,-1-6 0,3 1-417,1-1 0,1 1 1223,3 0 0,3-6 0,4-1 0</inkml:trace>
  <inkml:trace contextRef="#ctx0" brushRef="#br0" timeOffset="12">12723 5950 8395,'-5'-6'692,"3"-4"170,-3 9-158,5-5 16,0 1-344,0 4 190,0-4-39,0 5 0,5 0-288,3 0 0,2 0-85,2 0 0,3 0-2,0 0 1,5 0-2,-1 0 1,4 0 36,4 0 0,-3 0 7,3 0 0,-3 0-169,-1 0 0,0 0 175,-1 0 0,-3 0-141,0 0 0,-5 0 88,2 0 1,-7 0-57,-2 0 35,1 0 1,-1 0-182,1 0 128,-6 0-366,4 0-485,-6 0-1859,-6 0 2636,0 0 0,-10 5 0,-2 1 0</inkml:trace>
  <inkml:trace contextRef="#ctx0" brushRef="#br0" timeOffset="13">1176 4319 8211,'0'-6'316,"0"-4"-77,-5 8 1,4-3 383,-4 5 584,5 0-941,-5 5 1,4 3-31,-3 7 0,-1-1 205,1 5-193,0 5-31,4 1 0,0 6-24,0-4 1,-4 5 178,0-2-125,1 8-642,3-2 336,0 8-539,-5-8 506,3 8 86,-3-3 1,4 1 119,-3-1-619,3-4 631,-4-3 24,5-1-164,-5-8 1,3 1 118,-1-7 1,1 2 30,2-6-148,0 0 487,0-4-562,0-4 0,-1-2 328,-3-5-946,3 0 1,-5 0 343,2 0 1,3-5-373,-3-3 0,3-2-68,1-1 801,0-1 0,-6-4 0,0-2 0</inkml:trace>
  <inkml:trace contextRef="#ctx0" brushRef="#br0" timeOffset="14">1096 4422 8211,'0'-16'-947,"0"3"947,0 1 681,0 2-195,0 4 48,0-5 80,0-1-98,5 1-315,-3-1 1,7 5 33,-6-1 0,6 4-39,-1-3 1,3 3 14,5-4 1,1 2-88,6-2 109,0-2-58,5 4 1,1-4-32,5 2-69,-4 3 141,3 0-55,-9 4-354,4-5 157,-6 6 1,1 0 40,-5 6 1,4 0 1,-10 5 25,4 1 0,-9 0-150,-3 4 0,-3 0 15,-1 3 1,-1 3 125,-3-3 15,-7 2-254,-7 2-7,-10 0 223,-1 0 1,-5 1-226,-1 3-7,-4-3 221,3-1 1,-7-2-60,5-2 52,0-2-602,4 4 293,5-8 269,1-2 13,10 0-951,2-10 482,9 9 217,2-9-878,5 4 315,0-5 872,10 0-12,-2 0 0,13 0 0,-3 0 0</inkml:trace>
  <inkml:trace contextRef="#ctx0" brushRef="#br0" timeOffset="15">1485 4753 7597,'0'12'2435,"0"-1"-2120,0 0 0,0 1-55,0-1 0,1 2-19,3 2 1,-3-1 117,3 5-295,-3-5 30,-1 3 0,1-6 122,3 1 1,-3-1-93,3 0 1,-2-3 159,-2 0-345,0-6 107,0 3 75,0 0 130,0-3-55,0 3-35,0-5 89,-6 0-111,5-5-70,-9-2 1,5-4-29,-3-1 1,2 0 83,2-4 0,3 3-71,-3-7 0,4 1 52,4-3 0,-2-1-185,6 0 0,5 0-22,6 0 1,0 0-144,4 1 0,-2 3 120,10-1 0,-2 7-112,1-3 1,2 9-133,-5 3 0,-2-1 108,-6 1 1,3 0-81,-3 4 0,-3 4 8,-1 0 0,-2 5-557,-1-2 1,-2 7 294,-3 1 0,2 2 594,-5-2 0,5 3 0,-3 5 0</inkml:trace>
  <inkml:trace contextRef="#ctx0" brushRef="#br0" timeOffset="16">1976 4810 8177,'0'-7'680,"0"-1"64,0 6-249,0-9 0,-1 10 334,-3-3-262,2-2 0,-4 5-221,2-3-102,3 3 1,-9 2-297,2 3 1,2 2 124,-2 5 0,5 2-172,-5 2 0,5-1 64,0 5 0,1-3-86,2 3 1,0-5-90,0 1 1,2-1-29,1 1 1,2-2-91,3 2 201,2-7 0,-3 2 68,4-3 44,0-2 1,5 0-44,-1-5 1,1 0 203,0 0 0,-2 0-5,5 0 1,-2-5 134,2-2 1,2-3 15,-6-2 0,0 0-102,-3-4 1,-2 2 133,-3-5 0,2 4-97,-5-4 0,0 0-219,-4-4 1,-1 0 162,-3 0 0,-6 2-419,-6 2 1,-4 2-105,1 6 0,-3 1-759,0 2 757,-1 3-859,5 5 486,-4 0 395,10 0 0,-4 5-347,9 3 1,-2 2-17,5 1 695,0 1 0,-1 4 0,-1 2 0</inkml:trace>
  <inkml:trace contextRef="#ctx0" brushRef="#br0" timeOffset="17">2376 4810 8116,'0'-11'493,"0"-1"-247,-6 1-123,5 0 1,-4 3 1137,5 0-542,-5 1 0,4 0 157,-9 2-439,8 5-193,-8 0 0,4 0-198,-6 0 0,5 2-182,-1 1 128,1 4 93,-5 4 0,1 4-339,-1 1 156,1-1 1,5 1 162,0 2-466,6 0 226,0-2 51,0 1 1,0-4-46,0 2 0,6-2-21,1-2 0,7-1 75,1-2 0,2 1 251,-2-6-183,3 1-6,5-4 0,-3-1 207,3-3 0,-7 2-64,7-6-122,-3 0 508,3-8-234,-5 3-81,-1-3 0,-6 0 293,0 1-195,1-5-35,-6 2 0,-1-2-80,-5-3 1,0 3-211,0-7 1,-5 3 154,-2 1 1,-5 5-652,-3 3 289,-3 2 177,-5 2 0,0 5-1207,1 2 666,-6 3 349,9 1 1,-7 1-1529,11 3 858,0 2 958,3 11 0,6 0 0,1 6 0</inkml:trace>
  <inkml:trace contextRef="#ctx0" brushRef="#br0" timeOffset="18">3015 4354 8124,'-11'-35'434,"4"6"-166,2 6 18,0 7 563,4 4-322,-4 6 149,0-4-669,4 9 22,-5-5 0,6 6 171,-5 6-435,4 0 0,-8 10 164,5 3 1,-3 3 238,3 1-63,0 0-2,4 5 1,0 1 61,0 5-110,0 5-127,0 2 0,4 8 159,0 1-730,0 5 703,-4-9 66,5 5-42,-4-10 0,4 1 200,-5-8-217,0 3-12,0-13 0,0 4 22,0-5 1,0-4-130,0 0 202,0-5-64,-5 2 737,4-4-1278,-9-1 320,8-5 31,-8 5 1,4-9-346,-6 6 174,1-6 1,-1 3 104,1-5-1120,0 0 445,-1 0 363,-4 0 482,3-5 0,-9-1 0,5-6 0</inkml:trace>
  <inkml:trace contextRef="#ctx0" brushRef="#br0" timeOffset="19">2798 4822 8124,'12'-7'149,"-1"2"0,0 2 1130,1-1-520,-1 0-355,6 4 1,0 0 229,6 0-395,0 0-60,0 0 1,0 0 70,0 0-179,0 0-130,-1 0 0,0 4-559,-3 0 583,3-1-696,-10 2 0,1-3 442,-5 1 0,-6 0-1314,2 1 775,2-3 828,-4 4 0,3 0 0,-5 2 0</inkml:trace>
  <inkml:trace contextRef="#ctx0" brushRef="#br0" timeOffset="20">3278 4902 8192,'11'0'1834,"-4"-5"-447,3 3-574,-9-3-227,4 5-60,-5 0 377,0-5-331,5 4 36,-4-4-154,4 5-4569,-5 0 2434,6 0 1681,-5 5 0,4 1 0,-5 6 0</inkml:trace>
  <inkml:trace contextRef="#ctx0" brushRef="#br0" timeOffset="21">1051 5279 8242,'0'-7'671,"-5"2"356,3 5-442,-3 0 1934,5 0-2294,5 0 0,3 0 226,7 0-200,8 0 14,6 0 0,8 0 79,5 0 0,5 0 51,10 0-1204,-24 0 1,1 0 933,1-2 1,0-1-1,5 2 1,0 1-103,2-2 0,1-1 32,0 0 0,0 1 39,3 1 0,0 0 0,-1-1 0,1-1-127,0 3 1,-1 0 41,-1 0 0,-1 0 15,2 0 0,0 0 0,-5 0 0,0 0 9,0 0 0,0 0 1,-3 0-1,1 0-174,-4 0 1,0 0-1,0 0 1,1 0 107,-1 0 1,0 0 0,30 0 55,-4 0 1,-4 0 62,-6 0 0,-2 0 88,-10 0-43,0 0-43,-4-5 1,-6 4 30,-5-3-5,0 3 821,-10 1 0,3 0-895,-4 0 739,-6 0-661,4 0 259,-9 0-478,4 0-1850,-5 0 1444,-5 0 0,-6 0 507,-8 0 0,-13 0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18:09:40.0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12472 8668 8236,'0'-6'-181,"0"1"196,0 0 297,0 4-136,0-4 0,0 3 38,0-1 179,0 1-253,0-3 53,0 5 0,0 5 22,0 3 0,0 2-27,0 1 0,-4 5-61,0-1 0,0 5-16,4-1 0,-4 8 2,1 3 1,-1 5 32,4 3 0,-4 4-12,0 7 1,-3-2-114,3 2 1,-1-2 119,1-1 1,3-5-130,-3-3 0,2-4 98,2-3 0,0-1-179,0-7 1,0 1 25,0-9-38,0 5 0,0-7-182,0 2 182,0-7-508,0 2 178,0-9-85,0 4 167,0-5-988,0-5 1317,0 4 0,-5-9 0,-1 4 0</inkml:trace>
  <inkml:trace contextRef="#ctx0" brushRef="#br0" timeOffset="1">12494 8577 8375,'0'-11'-1817,"0"4"1968,0 2 1362,-5 0-789,4 4-611,-4-4 78,0 5 1,2 4 0,-4-1-103,4 6 1,-7 1-112,2 6 1,-3 4 126,-4-1 0,2 3-111,-2 0 0,-2 5 126,2 0 1,-4-1-176,4-3 1,-2 0 33,2 0 0,6-4-16,-2 0 0,3-9 56,1 2 0,2-7 7,5 2-366,0-4 285,0 2 0,0-6-157,0-3 0,5 1 43,2-4 1,0-1-370,0-3 0,1 0 180,3 4 0,1-3-63,-1 2 1,-3-2 420,-1-2 0,1 1 0,3 0 0,-3-2 0,0-2 0,-5 2 0,5-2 0,-2 1 0,2-1 0,1 2 0,-5-2 0,3 6 0,-3 1 0,0 1-43,-4-5 0,0 5 134,0-1 1,0 4 96,0-3 0,0 3 535,0-4 283,0 6-298,0-9 9,0 10-186,0-9 155,0 9-381,0-4 0,1 5-170,3 0 0,1 5-22,3 2 0,1 3 46,-6 2 1,9 3-83,-5 0 1,9 4 60,-9-3 0,6-1-75,-5-4 0,2 5 97,1-1 1,1 0-129,-1-4 0,-3-3 157,-1 0-205,-4-1 1,3 1 8,-2-1-384,-3-4-280,4 2 0,-5-4 355,0 3 1,-1-3-2484,-3 3 2799,3-3 0,-9-1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1302 15213 7863,'-1'-7'-614,"-3"3"643,3 3 356,-4 1-276,5 0 1,0-5-1,0-1 1</inkml:trace>
  <inkml:trace contextRef="#ctx0" brushRef="#br0" timeOffset="1">1291 15190 8477,'0'11'1154,"0"1"0,1-1-953,3 0 1,-2 5-135,6-1 0,-4 5 121,3-1-166,-4-2 123,7 4 0,-8-3-37,6 5 1,-4-4-118,3 0 0,-3 0 130,4 4 0,-6 1-142,2 3 1,-1-3 27,1 2 1,-3-3-120,3-4 1,-3 2-116,-1-6 44,0 5 181,0-7 1,0-1-207,0-4 127,0 0 0,0-1-325,0 1-12,0-6-444,0 4-510,0-6 1372,0-6 0,0 5 0,0-4 0</inkml:trace>
  <inkml:trace contextRef="#ctx0" brushRef="#br0" timeOffset="2">1313 15178 7863,'0'-6'0,"2"0"0,1 2 1022,4 3-610,-1-5 1,4 6 68,-2 0 1,2-1 4,2-3 0,-1 3-230,0-3 0,1 3-30,-1 1 0,4 4-32,1 0 0,0 5-38,-1-2 1,-1 0-102,5 0 1,-5 1 64,2 3 0,0 4-172,-1 1 1,4 0-151,-3-1 0,-1 2 109,-4 2 0,1 2-59,-1-2 0,-1 3 103,-2 1 0,1-2 8,-6-1 0,1 1 21,-4-2 0,0 3-15,0 1 1,-5-1 67,-2 1 0,-4 0 34,0 0 1,-5 0 1,-4 0-55,-1-1 2,-2 1 0,0 0 81,0 0 0,1-5-28,-1-3 1,0 1 95,0 0 1,4-5-83,0-3 1,5-2 14,-1 2 0,3-2-18,5-2-5,-3-3-202,8 4-454,-3-5-448,5 0 0,5-1 465,3-3 1,2-2-1707,2-6 2270,4 1 0,-3-1 0,3 1 0</inkml:trace>
  <inkml:trace contextRef="#ctx0" brushRef="#br0" timeOffset="3">1942 15304 7952,'0'-11'-954,"0"4"715,0 2 618,-6 0-89,5-1 0,-4-1 157,5 2 43,0 0-266,0 4 1,-1-8 284,-3 5 10,3 0-310,-4 4 379,5 0 0,0 6-292,0 1-403,0 3 93,0 2 1,4 5 53,-1 6 0,1 5-35,-4 6 0,0 1-50,0-1 15,0 5 76,-5 2 1,3 0-133,-6-3-298,0-3 373,2-1 0,-3-1-21,5-2 78,-5-3-45,8-10 0,-5 2 1,2-5-10,3 0-159,-9-3 166,8-6 1,-3 0-605,5-2 345,0-2 0,0 1-692,0-6 356,0-4 97,0-4 1,0-2-776,0-2 1274,5-3 0,2-10 0,4-1 0</inkml:trace>
  <inkml:trace contextRef="#ctx0" brushRef="#br0" timeOffset="4">1976 15247 7952,'-1'-6'0,"-3"2"762,2-3 31,-3 6 55,5-4 443,0 5-1030,5 5 0,2 1 71,4 6-198,1-1 60,-1 1 0,-1 3 177,-2 0-149,2 5-56,-4-2 0,6 5 15,-1 0 41,1 0-135,-6 0 0,4 3-86,-2 1 0,-2 3 234,2-3-509,-1 5 214,5-8 1,-2 5-12,-3-2 1,4-7-146,-4 3 0,3-4-80,2 0 1,-5-3 93,1-4 1,-4-2 26,3-2 0,-3 0-261,4-4-279,-6 0 430,3 1-653,-5-4-683,0 4 1621,0-5 0,-5 0 0,-1 0 0</inkml:trace>
  <inkml:trace contextRef="#ctx0" brushRef="#br0" timeOffset="5">1827 15727 7863,'0'-7'0,"0"2"0,5 1 0,3 0 0,2 1 0,2 3 0,3-4 0,0 0 0,5-4 0,-1 5 0,3-5 0,1 4 0,0-3 0,-1 3 0,-2-4 0,-1 4 0,-4-1 0,4 2 0,-5 1 0,7-8 0,-8 9 0,2-3 0,3-2 0,0-1 0</inkml:trace>
  <inkml:trace contextRef="#ctx0" brushRef="#br0" timeOffset="6">2341 15247 7863,'-5'-12'-334,"4"1"83,-4 5 1686,5-4-436,0 8 22,0-8-637,0 9 0,0-3-144,0 8 0,1 0-48,3 7 0,-2-1 26,6 9 1,-4-4-101,4 5 1,-5 2 94,5 5 0,-2 0-57,2-5 1,2 5-180,-2 0 0,-2 3-166,2-3 1,-2 3 135,2-3-42,2 5 1,-8-8-96,6 2 0,-2-3 137,2-4-109,2 3 64,-4-9 1,2 3 59,0-4-15,-6-6-42,3 4-168,0-9-153,-3 9-494,3-8 510,-5 3-2624,0-5 3024,0-5 0,-5-2 0,-2-4 0</inkml:trace>
  <inkml:trace contextRef="#ctx0" brushRef="#br0" timeOffset="7">2604 15247 7945,'0'-12'895,"0"1"-53,0 0 10,0 4-369,0 2 481,0 5 1,0 9-814,0 2 0,0 9-179,0-1 0,-4 7-265,0 5 241,-5 2 57,8 1 0,-8 1-623,6 4 353,-6-4 24,2 4 0,1-6-366,2-2 448,-2 2 0,5-9-76,-3 3 0,-1-5 105,1-3 0,0-2-87,4-6-83,0 1 0,0-5-800,0 1 555,0-5 545,0 2 0,0-5 0,0 0 0</inkml:trace>
  <inkml:trace contextRef="#ctx0" brushRef="#br0" timeOffset="8">2855 15213 8092,'-1'-12'449,"-3"1"796,3 4-613,-4-3 199,5 9-105,0-4-217,0 5 1,0 5-335,0 3 0,0 3-122,0 4 0,0 3 27,0 5 0,0 1 150,0 3 6,5 2-795,-4 0 574,9 4 1,-8-4-88,1 5 0,-1-3-113,-2-1 1,3 0-273,1 0 306,0-2 0,-4-7 44,0-1 0,0 0-222,0-5-289,0 0 102,5-3-735,-4-1-346,4-5 112,-5 0 1485,0-6 0,0 0 0</inkml:trace>
  <inkml:trace contextRef="#ctx0" brushRef="#br0" timeOffset="9">3198 15201 8092,'0'-11'-477,"0"4"477,0 2 1407,0 0-585,0 4 172,0-4 8,0 5 0,-4 5-623,0 3 1,0 7-193,4 4 0,0 2-98,0 2 1,0 4-66,0 0 0,0 4 67,0 0 1,0 2-195,0 1 0,0 0-30,0 1 1,0-5-145,0 0 0,0-3 100,0 4 1,0-7 24,0-1 0,0-2 2,0-6 1,0 1-147,0-5 0,0-3-383,0-1 180,0-4-554,0 2-171,0-5 0,-3-5 781,-1-3 1,-1 2 442,1-2 0,-2 1 0,-6-5 0,1 1 0</inkml:trace>
  <inkml:trace contextRef="#ctx0" brushRef="#br0" timeOffset="10">3072 15258 8092,'0'-11'0,"0"-1"0,0 6 816,0-4-26,0 9-335,5-9 1,2 4 141,4-1 1,2-2-214,2 5 1,1-3-112,4 3 1,2-4-88,1 4 1,0 0 49,4 4 0,1 2-226,-2 2 54,6 2 56,-3 5 1,0 2-222,-2 2 0,-3 2-10,-1 2 1,-1 6-82,-3-2 1,-3 4 68,-5-1 0,-3 0 104,0 4 1,-6-1-34,2 2 0,-8 6 68,-3-3 1,-7 0-68,-2 0 1,-4-6 13,1 7 1,-6-5-9,-2 0 1,-1 2 89,2-5 1,1-4-6,-1-4 0,0-5-52,0 1 1,2-4-12,-3-3 1,4 1-157,4-5 1,3-1 52,4-3-359,1 0 265,4 0 0,2-5-1042,5-2 1,5-3 1261,3-2 0,12-4 0,4-2 0</inkml:trace>
  <inkml:trace contextRef="#ctx0" brushRef="#br0" timeOffset="11">4249 15201 8092,'-8'-6'68,"0"2"1,6 1 344,-2 0 45,3 1 118,1-3 183,0 5-494,0 5 1,0 2-23,0 4 0,0 6 12,0 2 1,1 2 28,3 2 1,-3 1-96,3 3 0,-2 2 0,2 5 0,-3 1 223,3-1-547,-2 0 150,-2 0 1,0 1-146,0-1 1,0-1 134,0-3 1,0-2 15,0-5-127,0 0 94,0 0 1,0-5-149,0-3 1,0-6-91,0-2 1,-4-3-816,0 4-132,0-6 268,4 3 0,0-6-2,0-3 0,0 2 931,0-6 0,5-5 0,2-4 0</inkml:trace>
  <inkml:trace contextRef="#ctx0" brushRef="#br0" timeOffset="12">4431 15213 8092,'0'-12'348,"0"6"467,0 1-172,0 0 410,0 3-785,5 7 1,-3 8 156,1 10 0,0 0-132,1 0 0,-2 5-44,6 2 0,-6 3-38,2 1 1,1 4-94,-1 0 0,0 2 24,-4-2 1,4-4-162,0 0 0,-1-1-271,-3-6 1,2 0-4,1-4 1,-1-2-177,2-2 0,-3-2-387,-1-6-630,0 0 488,0-4 352,0-2 0,-1-5 39,-3 0 607,2 0 0,-13-5 0,3-2 0</inkml:trace>
  <inkml:trace contextRef="#ctx0" brushRef="#br0" timeOffset="13">4226 15635 8092,'0'-6'875,"0"1"1,5 1-429,2 0 1,9 0-168,3 4 1,2-1-43,2-3 1,1 2-337,3-6 0,-3 4 52,3-3-1317,-3 4 971,-1-7 0,-1 9-143,1-3 0,-1-1-1176,-3 1 1711,-3 0 0,1-1 0,1-1 0</inkml:trace>
  <inkml:trace contextRef="#ctx0" brushRef="#br0" timeOffset="14">4774 15224 8047,'0'-11'344,"0"4"595,0-3-582,0 9 0,1-4 136,3 5 1,-3 5-65,3 2 1,-1 4-187,0 0 0,-1 6-45,1 2 0,-1 3 28,-2 5 1,0 0-253,0 7 1,0-2 102,0 6 1,0-3-202,0 0 1,-4-1 84,0 0 0,0 0-306,4 1 1,0-5 164,0 0 1,0-8-353,0 1 1,0-4-354,0 0 341,0-3 1,2-5-67,1-4 0,0-2 610,5-5 0,-1 0 0,5 0 0</inkml:trace>
  <inkml:trace contextRef="#ctx0" brushRef="#br0" timeOffset="15">5185 15247 8047,'-11'-6'0,"-1"-5"448,1 5 58,4 0-159,2-4 448,0 8-221,4-3-342,-4 5 0,5 1 115,0 3-277,0 3 118,5 9 0,-4-2 22,3 5-144,-3 0 96,-1 9 0,0-3-25,0 6 0,-3-1 60,-1 5 0,-4-1-199,4 0-122,-5 0 154,8 1 1,-8-2-136,6-3 1,-1 1 87,4-9 0,0 2-263,0-8 548,0 4-113,0-7 50,0 3-122,0-9 366,0-2-116,0-5-199,5 0 0,-3 0-23,6 0 1,1-2 5,6-1 0,2 0-130,2-5 0,2 5 58,-2-5 1,3 4-106,1-3 0,-2 4 27,-2-1 0,2 2 36,-6-2 0,0 3-20,-4-3 0,1 3-87,-1 1-34,1 0-54,-1 0 1,-3 0-455,-1 0-808,-4 0-1406,2 0 2546,-5 0 1,-5 5 0,-2 1 0</inkml:trace>
  <inkml:trace contextRef="#ctx0" brushRef="#br0" timeOffset="16">5642 15213 8047,'-5'-18'0,"4"6"0,-5 7 830,6 0 878,0 4 1,0 10-1283,0 10 0,0 5-250,0-1 1,0 5 54,0 2 1,0 3-161,0 1 1,0 5 10,0-1 0,-3 0-149,-1-4 1,0-1 32,4-3 1,0 2-117,0-5 1,0-1-15,0-3 1,-4-4 54,0 0 0,1-5-373,3 2 0,0-8-68,0 0-1092,0-5 152,0 2-181,0-5 1296,0-5 0,1-2 375,3-4 0,-3-6 0,4 0 0</inkml:trace>
  <inkml:trace contextRef="#ctx0" brushRef="#br0" timeOffset="17">5482 15304 8047,'0'-11'0,"0"-1"239,5 1 0,0-1 399,3 1 1,3 1-131,1 2 0,-1-2 54,4 2 0,3 2-235,1-2 1,3 5-78,0-5 0,0 5-188,-3 0 0,3 1 53,-3 2 1,-2 0-34,3 0 0,-7 2 27,3 1 1,-5 4-253,-3 4 1,1 1 12,-6-1 1,1 2-132,-4 2 1,0-1 65,0 5 1,-5-4-140,-2 4 1,-7-4 151,-2 4 1,-3-5 104,4 2 0,-5 0 59,1-1 0,1 1 19,-1-5 1,5-3 357,-1-1-217,2 1 0,3-1 478,2 1-171,3-5-306,5 2 0,1-2-10,3 1 1,3 1-21,4-1 1,4-3-52,1 3 0,4-1-11,-1 1 1,2-2-25,2 6 1,-4-4-31,0 3 1,0 1-6,4 3 0,-1 2 46,-3 2 1,1-2 13,-5 2 0,1-1-122,-5 1 0,0-2 31,1 2 0,-6 2-5,-2-2 1,1 1 34,-1 0 1,-2-4-4,-5 4 0,-1 0 3,-8-1 1,4 0-8,-8-3 1,-1-1 32,-3 1 0,-1-1-27,-2 1 0,-1-2 143,-3-3 1,2 2-74,-6-5 0,2 1-215,-1-1 1,1-3-117,2 3 1,4-3-263,0-1 0,7-1-338,8-3-139,-2 3-180,9-9 1,-2 5 505,11-3 0,-1-1 684,9 5 0,7-10 0,1 2 0</inkml:trace>
  <inkml:trace contextRef="#ctx0" brushRef="#br0" timeOffset="18">6224 15293 8047,'0'-12'0,"-5"1"0,3 1 287,-6 2 314,6-2 58,-9 3-345,5-4 1,-2 5 564,1 2-450,4-2 0,-3 4-160,2-2 1,3 4-66,-3 4 1,2 8 55,-2 7 0,3 2-148,-3 2 0,1 1 94,-1 3 0,3 2-93,-3 5 0,2 1-88,-2-1 0,3 0-165,-3 0 1,3 1-3,1-1 1,0-1-89,0-3 1,0 3 14,0-2 1,0-3 77,0-2 1,0-7 92,0-3 0,0-4 47,0 0 1,0-5 232,0 1-211,0-5 28,0 2 79,0-5 29,5 0 0,-3-4-9,6 0 0,-1-4-87,5 5 1,-1-6-74,1 1 1,-1 2 70,1-2 1,3 4-130,0-3 0,1 0 79,0 0 0,-2 0-5,5 4 1,-5 1-31,1-2 0,-1 3-51,1 1 41,-2 0 1,3 0 29,-4 0 0,-1 0-169,1 0 0,-1 0-143,0 0 0,-3 0-864,0 0-204,-1 0-826,0 0 1430,-2 0 778,-5 0 0,-5-5 0,-2-1 0</inkml:trace>
  <inkml:trace contextRef="#ctx0" brushRef="#br0" timeOffset="19">6179 15555 8047,'0'-6'1959,"0"1"-1044,0 5-414,5 0 1,2 0-206,9 0 1,-4 0-171,4 0 0,1 0 279,2 0-541,-2 0 171,4 0 1,-3 0-57,5 0 0,-4-1-224,0-3 1,-5 2-224,1-1 0,-2 1-569,-2 2 1,-3-3-1601,0-1 2637,-6 0 0,-2 4 0,-6 0 0</inkml:trace>
  <inkml:trace contextRef="#ctx0" brushRef="#br0" timeOffset="20">6122 15327 8047,'5'-12'-392,"1"2"1245,5 3 0,5-2-297,-1 5 1,5-4-69,-1 5 0,3-5-210,1 4 0,3-4-185,1 5 0,0-2-78,-5 1 0,5 3-252,0-3 1,-4 2-252,-4 2 0,0 0-1450,3 0 1938,-4 0 0,-1 0 0,-6 0 0</inkml:trace>
  <inkml:trace contextRef="#ctx0" brushRef="#br0" timeOffset="21">6773 15270 8047,'-12'-7'379,"6"-3"1,-1 9 531,4-3-555,1 3 0,-3 6-69,5 3 0,-3 6 103,-1 1 1,0 6-160,4 2 1,0 1-20,0 7 1,-4-1 163,0 4-427,0 1 83,4-1 0,-1 1 84,-3 4 1,3-5-190,-3 0 1,-1-1-26,1-6 1,1-1-106,3-3 1,0-1-212,0-3 80,0-3-591,0-4 366,0-6-333,0-1 0,0-6 173,0-3 1,0 2 182,0-6 0,0 0 536,0-3 0,5-6 0,1 0 0</inkml:trace>
  <inkml:trace contextRef="#ctx0" brushRef="#br0" timeOffset="22">6636 15315 7796,'5'-11'-377,"-4"0"1,5-1 376,-2 1 0,2 1 0,6 2 1796,-1-2-1134,6 3 1,-3-3-139,5 3 1,0-2-71,4 5 0,-1 0-195,1 4 1,0 0-27,0 0 0,-1 5-167,-3 3 1,1 2 104,-5 1 1,-1 2-190,-6 2 1,1-1 15,-6 5 1,1 0-20,-4 4 0,-1 0-129,-3 0 0,-2 1-195,-6 3 1,-4 1 160,-3 2 1,-2 2-67,2-6 0,-2 2 182,2-1 1,1-3-10,-1 3 1,5-3 125,-1-1 0,2 0-10,2-1 1,1-3-16,2 0 0,3-5 26,5 2 0,0-4 6,0 0 0,0-5-21,0 1 0,5-2-5,3 2 1,2 1 79,1-5 0,4 1-87,1-2 0,3-1-138,-4 2 1,1-3-52,0-1 0,-4 4-254,4-1 1,-4 1 72,0-4 1,-1 4-549,0 0 497,1 0 398,-6-4 0,4 0 0,-3 0 0</inkml:trace>
  <inkml:trace contextRef="#ctx0" brushRef="#br0" timeOffset="23">7389 15293 8030,'0'-12'0,"0"1"0,0 3 1346,0 0-587,0 6 217,0-3 340,0 5-973,0 5 0,-1 1-231,-3 6 1,3 4 84,-3 3 0,-1 8-93,1 3 0,-3 3 6,3 2 1,-4 3 133,4 0 0,-3-1-330,3-7 1,-1 3-80,1-3 1,3-2-49,-3-1 1,3-3 5,1-1 0,0-5-88,0-3 0,0-2-454,0-2 127,0-5 0,0 1-566,0-3 353,0-3-1592,0 4 2427,0-15 0,-5 2 0,-2-8 0</inkml:trace>
  <inkml:trace contextRef="#ctx0" brushRef="#br0" timeOffset="24">7058 15372 8030,'6'-11'-266,"5"5"0,-8-3 266,9 5 0,-1-1 625,12 1 1,2 2 895,10-6 0,3 0-796,0-3 0,5 0-52,-1-1 1,2 1-1058,2-1 864,0 1-212,-6 5 1,-2-3-1176,-7 5 721,2-5 216,-14 8 1,6-4-1607,-10 5 0,-3 0 205,-5 0 1371,-4 0 0,7 5 0,-3 1 0</inkml:trace>
  <inkml:trace contextRef="#ctx0" brushRef="#br0" timeOffset="25">9605 15293 8030,'-6'-6'-1217,"1"4"1364,5-6 1,0 5 599,0-5 1,0 4 285,0-4-145,0 6-299,0-3-73,0 5-349,5 0 62,-4 0-57,9 5 1,-9 3-108,3 7 0,1 3 151,-1 4-252,0 6 49,-4 1 0,4 7 93,-1 2 1,1-1-187,-4 5 0,0-4 65,0 4 0,4-2-80,0 2 0,0-2-61,-4-6 0,0-4 136,0 1 0,0-7-13,0-1 1,1-6-33,3-5 0,-3-1-330,3 1-288,-3-6-703,-1-1-151,0-5 0,4-5 1537,0-3 0,10-7 0,-2-3 0</inkml:trace>
  <inkml:trace contextRef="#ctx0" brushRef="#br0" timeOffset="26">10005 15304 8030,'0'-11'0,"1"0"280,3 4 649,-3-3-550,4 8 0,-6-3 121,-3 5 1,1 5 33,-4 3 1,-1 7-172,-3 4 0,-4 7-156,-1 0 1,-4 5 3,1-5 0,-3 6-123,0-1 0,0-2 40,3 1 1,-3-4-174,3 0 1,2-2-348,-2-1 328,0 0 0,1-5 1,4-3-124,5-2 1,0-2-64,5 1 179,0-1 118,4 0 0,7 0 19,4-4 0,2 2-4,6-5 0,-1 0 12,1-4 0,4 0-17,-1 0 1,0 3-8,1 1 0,0 1 24,-4-1 0,2-1-4,2 4 0,-4-3 0,0 4 1,-5-2-52,1 2 0,2 1-10,-2-6 1,-3 5-40,-5-4 1,-3 1-115,4-1 0,-5-2-1347,5 6 671,-5-6-1495,2 3 1110,-5-5 488,5 0 717,-4 0 0,14 0 0,-2 0 0</inkml:trace>
  <inkml:trace contextRef="#ctx0" brushRef="#br0" timeOffset="27">10359 15407 8030,'-5'-12'0,"2"6"0,-5 2 0,6 2 864,-2-2-259,3 3 199,1-5 332,0 6-672,0 6 1,0 0-112,0 5 1,-1 6 209,-3 2-334,3 2-43,-5 7 1,6-2 14,0 4 0,-3 1-47,-1 3 0,0-4-85,4 1 0,0-2-9,0 1 1,4-2-160,0-5 1,5-1 19,-2-3 0,3 1-105,2-5 0,-1 1-18,1-5 0,3-5 49,0-2 0,4 1 27,-4-1 1,6 0 104,-2-4 0,-2-1-12,2-3 0,-3-3 30,3-4 0,-2 0 9,2-1 1,2-1 18,-6-2 0,4 1 16,-4-5 0,4 0 124,-3-4 1,-2-3-88,-7-1 1,3-3-3,-2 3-48,-3-5-38,0 3 1,-5-1-80,0-1 0,-5 6-57,-3-2 0,3 7-274,1 1 0,-1 5-158,2-1 1,-1 6-1391,4 1-232,0 0 2200,5 2 0,1-4 0,6 4 0</inkml:trace>
  <inkml:trace contextRef="#ctx0" brushRef="#br0" timeOffset="28">11135 15407 8030,'0'-12'-1462,"0"5"1964,0-1 1,0 4 196,0-3 164,0-1-516,0-3 0,0 3 141,0 0 238,0 6-293,-5-3-154,4 0-107,-4 3 0,5-1 15,0 6 0,0 1-71,0 8 1,0 2 56,0 8 0,0 8-178,0 4 1,0 1 46,0 7 0,0-4-229,0 4 0,0 0-26,0 4 0,0-6-44,0-1 1,0-5-47,0-4 1,0 1 63,0-8 1,0 1-68,0-9 0,0 0-364,0-3 269,0-6-604,0-1 568,0-5 1,0-5 83,0-3 1,0-2 180,0-1 1,0-5 171,0 1 0,0-5 0,0 1 0,-5-1 0,-3 1 0,-2-3 0,-1-1 0,-1-6 0</inkml:trace>
  <inkml:trace contextRef="#ctx0" brushRef="#br0" timeOffset="29">11010 15555 8030,'0'-25'-57,"0"2"1,0-1-6,0 9 0,0-4 308,0 3 0,1 1 64,3 4 0,2 3 369,6 1-296,4-1-134,-3-4 0,8 5 110,-2-1 1,3 2-131,1-2 1,0-1-15,-1 6 0,1-2-31,0 1 0,-1 2 0,-3-1 1,1 5-51,-5 2 0,0 5-131,-3-2 1,-4 7-45,-1 2 1,-4 4-122,0-1 0,-3 3-179,-3 0 1,-5 6 155,-7 3 0,-3-2-67,-5 1 1,2 1 12,2 3-212,-3-5 407,9-1 0,-3-5 7,4 0 0,1-1-2,0-3 0,3 1 136,0-5 0,6 0-77,-2-3 0,3-1 153,1 1-158,0-1 1,6-1 347,6-2 0,0 1-242,7-6 0,-4 1-38,5-4 1,-1 2-58,3 1 0,-3-1 7,0 1 1,-1-1-27,1-2 0,-2 1-4,-6 3 1,1-3-484,-1 3 1,-3-2-665,-1 2-600,-4-3 610,7 10 185,-9-10 949,9 4 0,-8-5 0,3 0 0</inkml:trace>
  <inkml:trace contextRef="#ctx0" brushRef="#br0" timeOffset="30">11661 15384 8030,'0'-12'0,"-5"1"0,3 3 0,-1 1 0,1 4 0,2-2 0,0 5 0,0 5 0,0 3 0,0 3 0,0 5 0,4 1 0,0 6 0,0 5 0,-4 3 0,0-2 0,0 1 0,1-1 0,3 2 0,-3 1 617,3-6 1,-3 3 773,-1-6 1,0 1-1606,0-8 0,0-1-50,0-4 0,1-3-1422,3-1 849,-3-4-114,5 2 539,-6-5 0,0-1-231,0-3 643,0-2 0,-6-11 0,0-1 0</inkml:trace>
  <inkml:trace contextRef="#ctx0" brushRef="#br0" timeOffset="31">11409 15361 8030,'0'-11'824,"0"4"-297,0 2-229,6 5 0,0-4 798,5 1-542,1-1-162,4 4 641,2 0-596,10 0 1,0 0 55,2 0 0,3 0-17,-2 0 1,2 0-238,1 0 1,-5 0-50,-2 0 1,-3 0-299,-1 0 0,-4-4 149,0 0 1,-5 0-909,1 4 1,-2-3 101,-2-1-2010,-5 0 739,5 4 825,-5 0 1211,0 0 0,-1 0 0,-5 0 0</inkml:trace>
  <inkml:trace contextRef="#ctx0" brushRef="#br0" timeOffset="32">13088 15235 8030,'0'-11'-886,"0"0"1,0 3 476,0 0 1853,0 1-341,0-5-636,0 1 1,-3-1 479,-1 1-680,-5 5 1,2 1-38,-4 5 0,-2 0-46,-2 0 45,-3 5-121,-4 1 1,-6 11-70,-3 2 0,-3 7 165,-4 5 1,5 3-406,-5 4 1,5 3 298,-5 4 1,6 2-130,2 3 0,8-7-40,-1 3 0,8-5 82,0 1 1,7-2-35,4-6 0,3-5-99,1-2 0,5-4-169,3-4 0,7-3 22,4-4 1,4-2-32,3-3 1,4-2 334,4-5 1,0-5-176,0-2 1,-3-7 237,-1-1 1,-4-2-161,0 2 1,-3 2 196,-4-2-105,-2 2-54,-6 2 1,-5-1 89,-2 1-38,-2 0 0,-8-1 56,-1 1 1,-3-2-66,-2-2 0,5 2 206,-1-2-223,0 2 13,2 2 133,1-1-131,0 6 0,4-4 44,-3 2 0,1 3 70,-1 1-17,3-2 0,-4 5-65,5-4-1,0 5 48,5 0-54,2-5 0,4 3 86,0-2 0,5 2-53,-1-2 1,1 2 8,0-6 0,-2 4-21,5-3 0,-5 3 3,1-4 0,1 2 52,0-2-125,-1-2 63,-4 9 1,-3-4 4,-1 5 0,-4-2 58,1-1-264,-3 1 184,-1-3-79,0 5 1,0 5 89,0 3-258,0 2 224,-5 2 0,2 4-38,-4 3 0,3 1-11,-4-1 0,6 3-58,-2-3 0,3 3 72,1 0 0,0 0-156,0-3 1,5 1 26,2-4 0,4-1 27,0-4 0,4 1 77,0-1 1,2-1-3,-2-2 1,-1-2 142,5-2 0,-1-3-101,1 3 0,3-3 104,-3-1 0,2 0-115,2 0 0,0-5 206,0-2 45,-6-4-187,5 5 0,-5-5 110,2-1 0,1 1-9,-5-4 1,0 1 157,-3-2 0,-1 0-110,1-3 1,-1-3 69,0 3 1,-4-6-128,-3-2 21,-3-4-31,-1 6 1,-1-2-234,-3 4 74,-8 0-117,0 0 1,-11 5-115,0 3 0,-5 6-71,-6 2 1,-6 5-261,-1 2 1,-4 7-362,-1 8 1,6-1 397,2 5 1,7-5-289,5 1 0,7-2-6,3-2 847,9 1 0,2 4 0,5 2 0</inkml:trace>
  <inkml:trace contextRef="#ctx0" brushRef="#br0" timeOffset="33">13317 15018 8030,'-5'-11'-1299,"3"5"2137,-8-4 0,9 7 510,-3-5-728,-2 6 1,3-3-273,-4 5 1,4 1-121,-1 3 1,3-2-180,1 6 1,0 3 54,0 5 1,0 0-280,0-1 1,0-1 213,0 5-1165,0-5 771,5 3 0,-2-6-245,4 1 1,-3-1-418,4 0 0,-4 0 537,3-4 0,-4 0 480,0-4 0,4-1 0,-1 3 0</inkml:trace>
  <inkml:trace contextRef="#ctx0" brushRef="#br0" timeOffset="34">13442 15030 8030,'0'-12'534,"0"1"422,0 5-634,0 1 0,0 6 57,0 3 1,0 2-298,0 5 1,4 2-217,0 2 1,0-1-136,-4 5 0,0 0 243,0 4 26,0 0 0,5 5 0,1 1 0</inkml:trace>
  <inkml:trace contextRef="#ctx0" brushRef="#br0" timeOffset="35">14002 15304 8030,'0'-11'-85,"0"-1"1,-1 1 234,-3-1 0,3 5 401,-3-1-259,-3 0 0,5-3 152,-6 0 0,6 3 320,-2 0-203,-2 6-220,4-3 0,-7 11 4,6 6-292,-1 4 30,4 7 1,0 5 81,0 2 1,-1 3-170,-3 1 1,3 5 94,-3-1 0,2 0-86,2-4 1,2 1-326,2 4 0,-2-8 169,6 4 0,-6-9-165,2 1 0,1-4 27,-1-4 103,0-3 54,-4-4 1,0-5-215,0 1-179,5-6-205,-4 3 79,4-5 0,-6-1 89,-3-3 1,3-2 143,-3-5 0,3-1 418,1 1 0,-2-1 0,-1 1 0,-4-6 0,-4 0 0</inkml:trace>
  <inkml:trace contextRef="#ctx0" brushRef="#br0" timeOffset="36">13865 15350 8030,'0'-18'31,"-1"3"171,-3 7 0,3-2 84,-3 2 0,3 2 84,1-2 1,1 5 2,3-5 0,2 5 158,5 0 0,1-3-83,-1 3 0,4-1-151,1 4 1,4 0-63,-1 0 0,3 1-6,0 3 1,1 2-114,0 6 1,0 0-15,0 4 0,-2 1-122,-2 6 0,-2 1 58,-6 3 0,-4-2-193,-4 6 1,-1-1-130,-2 5 0,-2-2 147,-1-3 0,-5 3-63,-7-3 0,-3 2 107,-5-1 0,0 0-117,1-4 0,-1 0 121,0-5 0,0-2 82,0-1 1,0-5-39,0 1 1,4-4 2,0-3 0,5-3-231,-1-5 1,6 0-115,2 0-257,-1 0 0,2-5 144,2-3 1,3-2-32,1-1 1,5 3 42,2 0 1,1 1 90,3-5 1,-2 5 396,7-1 0,1-5 0,1-4 0</inkml:trace>
  <inkml:trace contextRef="#ctx0" brushRef="#br0" timeOffset="37">14288 15350 8030,'0'-18'1057,"0"6"-445,0 2-29,5 4 159,-4 0-180,4 1 1,-5 6 270,0 3-423,0 2-119,0 5 0,0 6-18,0 2 0,0 2-120,0 2 1,0 4-87,0 0 0,0 3-10,0-3 1,0 3-164,0-3 1,0-1 115,0-3 0,0 0-150,0 0 0,0 0-196,0 0 1,1-2 143,3-2 0,-1 2-90,4-6 1,-3 0 14,4-4 0,-1 0 89,5-4 1,-1 2 84,0-5 1,5 0 1,-1-4 1,4 0-73,-4 0 1,4 0-97,-4 0 0,4-2-48,-3-1 0,3-2 89,-4-3 1,-1 2-477,-6 2 1,0 1-597,-4-4 155,5 4 1135,-8-7 0,4 4 0,-5-6 0</inkml:trace>
  <inkml:trace contextRef="#ctx0" brushRef="#br0" timeOffset="38">14230 15692 7818,'0'-6'1145,"0"1"1,5 5-668,3 0 1,-2 0-133,2 0 0,0 0 243,3 0-173,6 0-330,0-5 1,6 2-73,0-4 1,0 3-304,0-4 1,-3 4 256,3-3 0,-7 0-752,7 0 0,-8-2-60,1 5-1498,-4-5 1651,-5 3 1,-2-2 690,-5 1 0,0-1 0,0-3 0</inkml:trace>
  <inkml:trace contextRef="#ctx0" brushRef="#br0" timeOffset="39">14208 15338 8030,'1'-10'-268,"3"2"0,2 0 808,5 4 1,2-1-136,2 1 0,3 1-270,5-4 4,5 4 0,2-7-299,8 2 99,-2 3 1,3-4 78,-5 6 1,1-1-56,-1 4 1,-5 0 195,-2 0-379,2 0 126,-10 0 0,6 0 280,-9 0 0,-1 0-173,-4 0 0,-1 1 250,-2 3 1,1-2 79,-5 6 1,0 1 105,-4 6 0,0-1-156,0 5 0,0 0 52,0 4 1,0 1-61,0 3 1,0 2-154,0 5 1,-4 1-270,0-1 1,-5 4 123,1 0 1,2 0-202,-1-4 0,3 1 62,-4-1 0,6-4-46,-2 1 1,2-6 209,2 2 1,-3-8 44,-1-4 1,0 1 46,4 0 57,0-1 33,0-4 1,1-4-70,3-3 1,-1-3 133,4-1 1,-3 0 41,4 0 0,1 0 52,6 0 1,-2-4-47,2 0 48,3-5-215,-1 8 1,5-8-71,-3 5 1,2-1 112,-2 1 1,-1 3-82,1-3 0,-5 3-10,1 1 0,-2 0-148,-1 0 1,-1 0 73,0 0 1,-3 0-236,0 0-382,-6 0-840,3 0-2411,-5 0 2845,0 5 0,-1-4 1005,-3 3 0,-2-2 0,-6-2 0</inkml:trace>
  <inkml:trace contextRef="#ctx0" brushRef="#br0" timeOffset="40">17691 15247 7930,'0'-12'-1206,"0"1"1217,0 0 1,1 3 1318,3 0-475,-3 1-351,4-5 44,-5 1 270,0 5-381,0 0-218,0 6 1,0 6-69,0 1 0,0 6 23,0 6 1,0 1 0,0 11 0,-3-5-36,-1 5 0,-5-1-219,1 4 1,2 5 122,-2-1 0,2 0-79,-2-4 0,-1-1-150,6-3 1,-5 2 64,4-5 0,-1-1-169,1-3 1,3-1 16,-3-3 1,2-4-243,-2-7 302,3 2 0,-4-8-171,5 6 0,-2-5-292,-2 0 256,3-1 0,-4-4-181,5-1 1,-1-3 241,-3-1 1,3-3 358,-3 2 0,3-7 0,1-4 0,0 2 0,0-9 0,0 2 0</inkml:trace>
  <inkml:trace contextRef="#ctx0" brushRef="#br0" timeOffset="41">17565 15293 7930,'0'-18'0,"0"-3"89,0 6 1,0 0 177,0 4 1,2-1 337,1 1-214,4-1 1,0 5-43,1-1 1,-4 6 525,3-2-496,1 2 0,7 9-107,0 4 1,1 3 21,-5 9 1,4-1-103,1 8 1,-1 1 12,-4 3 1,2 1-63,2 3 0,-2-2-150,2 2 0,-1-2-187,1-2 0,-2 0 135,2 0 0,2-1-194,-2-2 1,0-3 130,-4-5 1,1-4-74,-1 0 1,-1-5-163,-2 1 1,1-3-114,-5 0 0,0-4-490,-4-1-571,0-4 298,0 2-217,-5-5 1450,-2 0 0,-4 0 0,-1 0 0,-4-5 0,-2-2 0</inkml:trace>
  <inkml:trace contextRef="#ctx0" brushRef="#br0" timeOffset="42">17577 15647 7930,'-8'-12'287,"0"1"0,6 3 224,-2 1 199,3 4-423,1-2 1,5 5 136,3 0 1,2 0-119,1 0 1,6 0-28,2 0 0,2 0-299,2 0 0,1-1 123,3-3 1,2 3-511,5-3 1,-3 1-157,-1-1 0,-1 3-387,2-3 0,-3-1 483,-5 1 1,-6-3-660,-1 3 796,1 0 1,-4 0 329,2 1 0,-2-6 0,-2 2 0</inkml:trace>
  <inkml:trace contextRef="#ctx0" brushRef="#br0" timeOffset="43">18091 15384 7930,'0'-12'0,"0"0"163,0-3 1,0 2 440,0-2 162,0 2-78,0 2 428,0 4-773,0 2 0,-2 6-63,-1 3 1,1 4-93,-2 7 0,3 4 31,1 8 1,0-1-213,0 9 0,0-5 112,0 4 0,0 1-215,0-5 0,0 3-67,0 1 1,4-3-163,0-1 1,0-3 119,-4 3 1,0-6 9,0-1 0,3-1 69,1-7 75,0 5 0,-4-7 224,0 2-220,5-7 1,-2-3 376,4-5 0,1 0-16,3 0 0,1-1 96,-1-3 0,4-2-146,1-6 1,4 5-81,-1-1 1,3 2-152,0-2 1,-4-1 77,-3 5 0,-2-3-188,-2 3 0,1 0 25,-1 4-424,-4 0-346,3 0 68,-9 0 0,4 1-558,-5 3-775,5-3 170,-3 4 1194,8-5 723,-4 0 0,5 0 0,1 0 0</inkml:trace>
  <inkml:trace contextRef="#ctx0" brushRef="#br0" timeOffset="44">18639 15886 6585,'0'-6'965,"0"0"139,0 2-665,0 3 0,0-6 182,0 4-122,0 1-114,0-8 27,0 4-160,0-6 0,0 5 188,0-1-218,0 0 0,0-3-49,0 0 1,0-1-10,0 1 0,0-1-11,0 1 1,0 0-23,0-1 1,4-3 19,-1 0 0,1-6-77,-4 2 0,4 2-13,0-2 1,1-1 76,-1-2 0,-2-5-137,6 0 0,-2-1 110,2 2 0,2 0-163,-2-4 1,2-1 119,1-3-223,-4 5 87,3-4 1,-4 8 68,5-6 0,-3 2-124,0-1 0,-4 5-19,3 6 0,-3 7 12,4 0-92,-6 1 128,3 10-176,-5-4 1,0 6 17,0 3 1,4 7 113,0 8 1,0 5 104,-4 7 0,0-1 136,0 8 1,0-1-100,0 1 0,3-1-69,1 5 0,1-4-78,-1 4 0,-1-2 22,4 2 1,0 1 2,0-5 1,3-5-21,-2-6 0,-2-3-152,2-1 1,-4-1-6,3-3 1,-4-7-196,1-4 1,1-4-567,-1 3 246,-1-4-216,-3 2 703,-5-5 0,-1 0 323,-5 0 0,-5 0 0,1 0 0,-10-5 0,1-2 0</inkml:trace>
  <inkml:trace contextRef="#ctx0" brushRef="#br0" timeOffset="45">18525 15635 7930,'-7'-11'143,"2"4"1,5 1 698,0 2-549,0 3 0,5-4 47,3 5 1,2 0 48,1 0 1,5-1-118,-1-3 0,9 3-209,-1-3 1,7 2 55,1 2 0,2-1-73,1-3 0,0 3-46,1-3 0,-2-1-416,-3 1 0,2-3-193,-6 3 0,0-1 50,-7 1 1,1 2-264,-5-6 0,1 5 275,-5 0 1,-1-4 546,-2 0 0,2-3 0,-9-2 0,4 1 0</inkml:trace>
  <inkml:trace contextRef="#ctx0" brushRef="#br0" timeOffset="46">19119 15327 7930,'0'-12'-359,"0"1"0,0 0 780,0-1 950,0 1-467,0-1-57,0 6-345,0-4 1,0 10-100,0 0 1,0 6-138,0 9 1,0 3-47,0 5 0,0 4-200,0-1 0,0 6-18,0-2 0,0 0-52,0 0 1,0-1 40,0 2 0,0-2-214,0-2 1,0-5 35,0 1 1,0-1 38,0-7 1,0 0-225,0-3 35,0-1 161,0-5 71,0 0 7,0-6 10,-6 0 0,5-6 4,-3-1 0,3-3 128,1-2 1,0 0-97,0-4 0,0 2 73,0-5 1,0 0-3,0-4 0,0 2 127,0 2 0,4-1-92,0 4 0,0 1 164,-4 4 0,1 3 87,3 0 51,-3 6 1,5-3-350,-2 5 1,2 5 59,6 3 0,-1 3-86,1 4 1,4-1 119,3 5 0,3 0-197,1 4 1,1 0-45,2 0 1,-2 2-54,3-2 1,-3 2 139,-1-6 0,0 2 26,0-2 0,0 1 184,-1-5 1,0 0-99,-3-3 0,-1-2 145,-3-2 0,-4-2 95,1-2-103,-1-3 1,-6 3 135,3-8 0,-3 2 159,-5-6 0,0-3-87,0-5 0,0-4 84,0 1 0,0-4-334,0-4 1,-5 2 51,-3-5 0,2-1-259,-2-3 0,5 0 0,-5-1 0,5 1-9,0 0 0,1-2-178,2-2 0,0 7-299,0-4 1,0 5 143,0-1 0,0 7-159,0 5 0,0 5-213,0-1 0,0 6-321,0 2-871,0 4 310,0-2 1649,0 5 0,0 5 0,0 1 0</inkml:trace>
  <inkml:trace contextRef="#ctx0" brushRef="#br0" timeOffset="47">20615 15327 7930,'0'-12'0,"0"5"254,0-1 75,0 1 147,0-5-211,0 6 1,0-1 411,0 4 383,0 1-729,0-3 0,1 7-73,3 1 1,-3 5-67,3 7 1,-3 4 40,-1 8 1,0-2-119,0 6 0,0-2 83,0 1 1,0 2-254,0-5 0,0-1-89,0-3 0,0-1-141,0-3 0,0 1-240,0-5-463,0 1 233,0-5 0,0-3-136,0-1 203,-5-4 0,2 2 132,-4-5 0,1-1 556,-2-3 0,-2 3 0,3-15 0,-4 4 0</inkml:trace>
  <inkml:trace contextRef="#ctx0" brushRef="#br0" timeOffset="48">20226 15281 7930,'5'-18'0,"-3"7"0,8 2 511,-3 5 1,5-3-101,3 3 0,4 0-59,8 4 0,-2 0-19,6 0 1,0 0 14,7 0 0,-1 0-167,5 0 1,-4 0 27,4 0 1,-8 0-30,4 0 1,-8 0-80,4 0 1,-8 0 42,1 0 0,-8 0 28,-4 0 0,-3 1-104,-5 3 1,2-1-18,-5 4 1,0 1-76,-4 3 0,0 5 75,0-1 0,0 5-112,0-1 0,-1-1 5,-3 1 0,3 0 117,-3 4 1,1 0-164,-1-1 1,3-1 16,-3 2 0,3-4-88,1 3 0,4 1 94,0-4 1,5-2-69,-2-2 1,3-2 60,2-2 1,-1 1 20,1-1 1,3-5 18,0-2 1,2-3-3,-2-1 0,-1-1 138,5-3 0,-4-2-72,4-5 1,-4-1 145,4 1 0,-5-6 53,1-2 1,-2 1 87,-1-1 1,-2 0-184,-3-3 1,2-5-21,-5 0 1,4 1-115,-5 3 1,1-4-180,-4 0 0,0-3-64,0 3 0,0-1-139,0 2 1,0 3-236,0 0 1,0 5 31,0 7 1,2 1-1273,1 2 1221,-1 3 648,8 5 0,-9 10 0,4 3 0</inkml:trace>
  <inkml:trace contextRef="#ctx0" brushRef="#br0" timeOffset="49">21460 15178 7930,'-7'-11'148,"2"-1"330,5 6 68,0-4-54,-5 9 447,4-4-543,-4 5 1,5 1-56,0 3 1,0 2-123,0 5 1,0 7 34,0 5 0,-1 1-113,-3 7 1,3-1-118,-3 4 0,3 1 45,1-1 0,-2-1-206,-2-3 0,3 2 7,-3-5 1,3-1 99,1-3 1,0-4-424,0 0 0,1-9-46,3 2-673,-3-3 591,5-3 0,-5-1-957,3-5 1031,-3 0 1,4-1 506,-5-3 0,0-2 0,0-6 0,0 1 0,0-6 0,0 0 0</inkml:trace>
  <inkml:trace contextRef="#ctx0" brushRef="#br0" timeOffset="50">21346 15224 7930,'5'-23'-696,"2"0"0,3 4 1437,2 0 1,1 1-211,2-1 1,-1 4-208,5 8 1,0-2-31,4 5 0,-4 0 111,0 4 0,0 0-82,4 0 0,-1 0-64,1 0 0,0 5-193,0 3 0,0 3 130,0 4 0,-6-1-354,-1 5 1,-9 0 158,-3 4 0,-3 5-200,-1 3 0,-6-2-101,-5 1 0,-6 0-278,-6 0 1,-3 2 204,-1-6 1,-1 2 49,1-1 0,5-7 297,-1 3 0,5-4-116,6 0 0,1-2 356,0-6 1,4 0-137,3 1 0,3-1 47,1 1 1,5-5 27,3 1 0,3-2 26,5 2 0,-2-3-44,5-5 1,0 1-66,3 3 0,0-3-65,-3 3 1,1-3-144,-4-1 1,3 0-327,-4 0 0,0 0 193,-4 0 0,-3 0-654,0 0 0,-4 0 925,3 0 0,-4 0 0,2 0 0</inkml:trace>
  <inkml:trace contextRef="#ctx0" brushRef="#br0" timeOffset="51">22008 15167 7930,'0'-12'0,"0"1"138,0 0 1,0 3 316,0 0 1,0 1 172,0-5 127,0 6-169,0-4 127,0 9-609,0 11 1,-4 5 142,0 15 0,1 2-9,3 6 0,0 2-144,0 1 0,0 4-177,0-3 1,0-3-109,0-1 1,0 1-329,0 0 1,3-5-190,1-4 1,0-4 330,-4 0 1,4-3-370,0-4 1,-1 1 133,-3-4 1,4-5-156,0-3 767,0-6 0,-4 8 0,0-3 0</inkml:trace>
  <inkml:trace contextRef="#ctx0" brushRef="#br0" timeOffset="52">22305 15235 7930,'0'-17'0,"0"0"0,0 6 0,5 4 0,-4 2 0,4 7 0,-5 1 0,0 9 0,0 7 0,0 4 632,0 3 0,0 4 780,0 4 0,0 0-1041,0 0 0,-3 1-291,-1-1 1,-4-1-219,4-3 1,-3 2 118,3-5 1,-4-4-77,4-4 0,1-5-169,3 1-64,0-3 584,0-5-197,0-2-60,0-5 1,0-5-57,0-3 1,0-2-135,0-1 0,1-2 184,3-2 0,-3 1-15,3-5 0,-3 0-130,-1-4 1,0 0 93,0 0 1,0-4-104,0 1 1,0-5 139,0 5 1,0-1 138,0 4 0,0 5 35,0 3 424,0 3-406,0 5-118,0 2 0,4 6-62,0 3 1,6 4 87,1 7 1,1-1-175,3 5 0,-1-4 76,1 4 1,-1 4-89,5 4 1,-5 1 61,1-2 1,2-2-13,-2 3 1,0-3 5,-3-1 1,-5-5 3,1-3 0,0 0 214,3-3 1,0 2-113,1-7 0,-1-2 374,1-1-274,-1-3 1,0-1 445,1 0 1,-1-1-116,1-3 1,-1-2 16,1-5 0,-5-5-189,1 1 0,-2-4-120,2 4 1,-3-7-246,-5-1 0,0 1 100,0-5 1,0-2-39,0-2 0,-1 0-202,-3 0 0,1-2-213,-4 3 1,0-2 57,0 2 1,0-2-134,3 5 1,3 0 133,-3 5 0,3 0-122,1 3 0,0 3-494,0 4-270,0 1 437,0-1 1,-1 6 255,-3 2 1,3 8 26,-3 4 0,3 2 511,1 1 0,0 6 0,0 0 0</inkml:trace>
  <inkml:trace contextRef="#ctx0" brushRef="#br0" timeOffset="53">23310 15167 7823,'-5'-6'-1493,"2"0"1964,-4 6 1,3 0-346,-4 0 0,1 0-280,-5 0 0,1-3 919,-1-1-422,1 0 0,0 3 605,-1-3-523,1 3 1,-1-4-46,1 5 0,0 0-75,-1 0 1,4 1 12,1 3 0,-5 2-120,-3 5 1,-1 1 26,0-1 1,3 6-145,-7 2 0,1 4 65,-3 3 1,-1 0-170,0 4 1,4-3-74,0 3 1,5-1-28,-1 2 0,2-2 51,2-2 1,0-2-105,4 6 0,2-6 106,5 2 1,0-5-69,0-2 0,4-3 13,-1-1 1,10-4 137,-2 3 0,5-6 1,-1-1 0,1-6-4,3 2 0,2-2 9,-6-2 0,5 0-9,-1 0 1,-1-2 18,1-2 0,-4 2 30,4-6 1,-5 1 109,2-5 0,-4 1-8,0-1 1,-2 1-73,-3 0 1,2-2 104,-5-2 1,0 2-189,-4-2 1,-1 2 8,-3 2 1,0-1-27,-7 1 0,2 4-167,-6 4 0,2 0-141,1-1 1,-3 3-410,0-3 0,0 7-830,3 1 1,1 4 1557,-1 0 0,1 2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5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7195 3529 7983,'-11'-11'0</inkml:trace>
  <inkml:trace contextRef="#ctx0" brushRef="#br0" timeOffset="1">7184 3506 8196,'0'-6'1318,"0"1"-757,0 5 0,4 5-377,-1 2 0,1 5-8,-4 3 1,4 3-8,0 5 0,0 0-8,-4-1 1,3 5-46,1 0 1,0 3-79,-4-3 0,0 5-76,0-2 1,0-1 46,0 2 0,0-2-100,0 1 1,0-2 35,0-5 1,4 2-41,0-2 1,1 1 61,-2-8 1,0-1 38,5-4 1,-6 1-8,2-1 0,1-3 41,-1-1-144,0-4 129,1 2-894,-4-5 619,4 0 1,-6 0-1598,-3 0 1847,3 0 0,-9 5 0,3 1 0</inkml:trace>
  <inkml:trace contextRef="#ctx0" brushRef="#br0" timeOffset="2">7195 3860 8208,'0'-6'612,"0"1"-195,0 5 1,5 0 107,3 0-215,2-5 114,6 3-150,2-3 1,5 5 21,0 0 0,1-1 129,3-3 1,2 3-229,5-3 1,-2 3 14,2 1 1,-6-1-140,6-3-11,-7 3 0,1-4 37,-5 5 0,0 0-99,-1 0 0,-4-2-43,-3-2 0,2 3 11,-2-3 1,-3 3-132,-5 1 1,-3-4-73,4 1-843,-6-1 786,3-1 1,-10 2-1047,-3-5 0,-2 6 1338,-1-2 0,-6-2 0,0-1 0</inkml:trace>
  <inkml:trace contextRef="#ctx0" brushRef="#br0" timeOffset="3">7195 3506 8055,'12'-6'0,"0"-3"0,3 5 1101,3-5-620,10 8 1,-2-8 332,4 5 1,4-3-312,4 3 0,0-4 87,-3 4 0,0-1-193,3 2 0,-6 1-81,2-1 0,-7 1-51,0 2 0,-3 0-29,-1 0 0,-4-1-70,0-3 0,-5 3-107,1-3-805,-3 3 586,0 1-3453,-6 0 3613,-1 0 0,-10 5 0,-1 1 0</inkml:trace>
  <inkml:trace contextRef="#ctx0" brushRef="#br0" timeOffset="4">7441 5471 8079,'-6'-12'-900,"5"1"1889,-4-1-407,5 1 54,0 5 165,0 0 10,0 1-342,0 4-380,0-4 111,0 15 1,0-1-190,0 10 1,0-4 79,0 4 1,0 0-74,0 4 1,0 4 27,0 0 1,0 3 33,0-3 1,0 4-3,0 0 0,0 1 0,0-2 1,0 3-103,0-3 1,0 2 89,0-1 0,0-2-179,0-2 1,0-7 55,0 3 1,0-8-217,0 0 1,0-2 1,0-2 1,0-3-520,0-1 220,0-4-86,0 2-126,0-5 0,-4-1-99,1-3 881,-6 3 0,2-9 0,-4 3 0</inkml:trace>
  <inkml:trace contextRef="#ctx0" brushRef="#br0" timeOffset="5">7064 5402 8079,'0'-11'504,"0"-1"5,0 6-138,0-4 214,0 8-65,0-3-330,0 0 1,5 4 405,2-3-410,4 3 1,2 1 167,7 0 0,1 0-31,13 0 1,8 0 354,12 0-577,1 0 0,6-1 143,0-3 0,-28 3 1,0-1-83,0-1 0,-1-1 0,30 0-90,-1-4 0,-4 2 123,-4-2 1,-3-2-158,-8 3 0,-4 0 97,-8 0 0,-7 4-831,-8-1-118,-7-2 1,-21 1 813,2 4 0,-6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2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4397 11558 8333,'-5'-12'0,"-1"1"0</inkml:trace>
  <inkml:trace contextRef="#ctx0" brushRef="#br0" timeOffset="1">4386 11535 9501,'0'8'86,"0"-1"1,-4-3-50,0 4 0,0-1-18,4 5 0,-1-1 135,-3 1-19,3-1-46,-4 6 0,5-5-32,0 3 1,0-2 41,0-1 0,0-1-32,0 0 0,0 2 110,0 2 1,-1-1-41,-3 5 0,2-1 4,-1 1 1,1 3-35,2-3 0,-3 1 3,-1-1 1,0 5-243,4-5 0,-4 5 140,0-5 0,1 3 40,3 1 0,0-2 4,0-2 1,-2 3 60,-2-3 1,3 1-72,-3-1 1,3 3-10,1-3 1,0 1 144,0-1 0,0 2-117,0-6 1,0 5-73,0-1 1,0 3 85,0 1 0,0-2-123,0-2 1,0 3 94,0-3 1,0-1-72,0 1 0,0-4 8,0 4 1,0-4-14,0 4 0,0-4-5,0 4 1,0 0 40,0 4 1,0 0 22,0 0 0,0 0-26,0 0 1,0-1 109,0 1 0,0 1-101,0 3 1,0-2 135,0 6 0,-4-6-118,0 2 1,1-3 11,3-1 0,-4 0-73,0 0 0,0-1 77,4 1 0,0-4-104,0 0 1,2-1 87,1 1 0,-1 1-83,1-4 1,-1 4 55,-2-1 0,3 1-18,1-1 1,0 4 24,-4 0 1,0 0 6,0 3 1,0-1-17,0-3 1,0 1 3,0 0 1,-1-1-11,-3-3 0,3 2 12,-3-2 1,3-2-36,1-2 0,0-1 32,0 1 0,1-2-123,3 2 0,-3-2 96,3-2 0,-3 1-4,-1-1 0,4 6 42,0 2 0,0-2 95,-4 2 1,-2 0 40,-2 4 0,3 4-146,-3 0 0,-1 1 172,1-2 0,-1-2-126,2 3 0,1-3-65,-1-1 0,1 0-3,2 0 0,0-2-182,0-2 0,4-2 230,0-6 1,3 4-30,-3 1 0,4-1-49,-4-4 1,3 2-123,-3 2 1,1-1 84,-1 5 0,-3-1-77,3 1 0,-3 4-89,-1 0 0,0-1-159,0 5 0,0-3 1002,0-1 1,0 0-221,0 0 0,0-4-218,0 0 1,0 0-161,0 4 0,0-4 40,0 0 1,0-2-44,0 3 1,0 1 31,0-2 1,0-1 58,0 1 1,0-4-60,0 4 0,0-1 4,0 1 1,4 3 11,0-3 0,0 2-10,-4 2 1,0 0-63,0 0 1,0-2 61,0-2 0,0 5-88,0-5 0,0 6 71,0-6 1,0-2-42,0 2 0,0-3 17,0 3 1,0-5-5,0 1 1,0 1 63,0 0 0,4 0 3,-1-1 1,1-1 58,-4 5 1,0-5-92,0 1 0,0 2-25,0-2 0,4 4 37,0-4 1,0 1-61,-4-5 0,0 2 14,0 2 0,-2-5-7,-1 5 0,1-8-53,-2 4 0,2-2-169,-2 2 0,3-3-5,-3 0 1,-1-4 103,1 3 0,0-3-94,4 4 0,-1-5 62,-3 5 0,3-4 192,-3 3 0,3 1-194,1 3 1,0-3-1,0 0 1,0-1 5,0 5 0,0-5-102,0 1 0,0 0-544,0 3 0,0-3 817,0-1 0,0 1 0,0 3 0</inkml:trace>
  <inkml:trace contextRef="#ctx0" brushRef="#br0" timeOffset="2">2490 12506 8534,'-7'0'350,"2"0"2400,5 0-2544,5-5 1,-2 4-164,5-3 1,-5 2 19,5 2 1,0 0 30,3 0 1,0-3-92,1-1 1,-1 0 68,1 4 0,0 0-23,4 0 0,0 0 31,3 0 1,1 0 57,-4 0 1,4 0-51,-1 0 1,-1 0 78,1 0 1,0 0-48,4 0 0,-4-4-9,0 0 0,-1 1 0,1 3 0,5-2 17,-5-1 0,5 1-139,-5-2 1,6-1 111,2 2 1,3-5-144,-3 4 1,5-3 116,-2 3 1,2 0-106,-2 4 1,3 0 36,-2 0 0,-3 0-14,-2 0 1,2 0-49,-1 0 1,3 0 82,-3 0 0,1 0-40,-1 0 0,-2 0 29,5 0 0,1 0-18,3 0 0,2 0 8,2 0 0,-3 0-31,3 0 1,-3-4 20,-5 0 0,3 0-1,-2 4 0,-2 0-3,1 0 1,-3 0 9,3 0 0,-4 0-39,0 0 1,2 2 32,-1 2 0,5-2-22,-2 6 0,-1-6 19,2 2 0,0-3 4,7-1 0,-2 0-22,2 0 0,-1 0-2,1 0 1,-3 0 11,4 0 1,1-3-3,2-1 0,-5 0 161,1 4 1,-5 0-144,5 0 0,-2 0 31,-2 0 0,-4 0-20,1 0 1,-2 4-7,1 0 0,3 1-2,-2-2 0,3-1-4,4 1 0,-1-1-23,5-2 1,-4 0 27,4 0 0,-4 0 3,4 0 1,-6-4-9,3 0 0,-5 0-6,-4 4 1,2 0 8,-5 0 0,3 0 24,-3 0 0,3 2-23,-3 1 0,1 0-1,-2 5 0,0-5 64,4 5 0,1-5-55,3 0 0,4-1 26,0-2 1,1 0-20,0 0 1,-3 0-39,6 0 1,-1-4 36,1 0 0,1-1 39,-5 1 1,0 3 39,-4-3 1,0 3 6,1 1 1,-2-4 2,-3 0 0,3 0-63,-2 4 1,2 0 54,1 0 0,1 0-27,3 0 1,-3 0-14,-1 0 0,4 0 19,-4 0 0,-1-1-55,-2-3 0,-2 2 40,1-6 0,2 6-13,-5-2 0,-1 1 49,-3-1 1,0 3-43,0-3 0,-5 3 132,-3 1 1,1 0-116,0 0 1,-1 0 315,-4 0-286,1 0 1,-1 0-10,1 0 0,-5 0-68,1 0 0,-6-1-2,2-3-247,-3 3 0,1-4-35,2 5-386,-3 0 135,4 0-811,-15 0 1,2 0 524,-7 0 0,2 2 793,2 6 0,-11-1 0,-2 10 0</inkml:trace>
  <inkml:trace contextRef="#ctx0" brushRef="#br1" timeOffset="3">3198 11569 9618,'-7'-5'-827,"-3"4"1831,9-4-465,-4 5-361,5 0 1,0 5 486,0 3 1,0 3-135,0 4 0,0 4-440,0 8 0,0 2 56,0 5 1,0 1 109,0-1 0,0 0-280,0 0 0,0 1 145,0-1 1,0-1-131,0-3 0,0 2 48,0-5 1,4-1-88,0-3 1,-1-4 97,-3 0 1,4-5-99,0 2 1,0-8-11,-4 0 1,0-4-337,0 3 201,5-4-362,-4 2-249,4-5 0,-5-5 341,0-3 0,-1-2-755,-3-1 1,3-2 1204,-3-2 0,-2-3 0,-1-5 0</inkml:trace>
  <inkml:trace contextRef="#ctx0" brushRef="#br1" timeOffset="4">3049 11672 8790,'0'-13'-533,"0"-2"0,0 5 1014,0-5 1,4 5-62,0-6 1,5 4 28,-2 0 1,5 2-106,3 3 1,2-4-208,2 4 0,2-2 101,-2 1 0,3-1-144,1 6 1,3-5 61,1 4 0,0-1-144,-5 1 1,3 3-53,1-3 1,-5 4 39,1 4 0,-6-1-67,-1 4 0,-8 5 138,-3 3 0,-2 4-107,-2-4 0,-6 9 132,-1-1 1,-12 8-6,-4-1 1,-7 2 1,-1-2 1,-2 3 19,-1-2 1,2-7-71,-2-1 1,6-4 54,-6 0 1,11-7-874,0-4 368,8-6-213,3 4 0,15-12 616,12-1 0,8-8 1,11-3-1</inkml:trace>
  <inkml:trace contextRef="#ctx0" brushRef="#br0" timeOffset="5">4888 11878 8519,'-4'-8'-1160,"1"0"1045,-1 6 1135,4-8-372,0 9 102,0-5-521,0 6 0,1 4 14,3 0 0,-3 9-169,3-2 1,-3 8 141,-1 0 1,0-1-263,0 1 1,0 0 62,0 4 1,0 0 48,0 0 1,0-1-183,0 1 0,0-4 50,0 0 1,0-5-529,0 2 242,0-4-750,0 0 427,0-6-602,0-1 1277,0-5 0,0-5 0,0-1 0</inkml:trace>
  <inkml:trace contextRef="#ctx0" brushRef="#br0" timeOffset="6">4877 11912 8448,'-8'-10'0,"0"2"996,6-2-548,-3 9 0,6-4 547,3 5-660,2 0 1,6 4-210,-1-1 1,1 7-48,-1 2 0,2-1-45,2 5 1,-2 0-12,2-1 1,-1 4 105,1-3 0,-2 0-341,2-1 0,-2-2 62,-2 2 0,4-2 62,0-2 1,1-3 133,-5 0 1,-3-5 51,-1 5 54,1-6-61,3 4 2,1-6 1,-5 0-27,1 0 0,-5-6-10,0-1 1,-1-3 4,-2-2 1,0 0-69,0-4 1,0-1 1,0-6 1,0 0-128,0 0 1,0 0 52,0 0 1,0 1-195,0-1 1,0 1-57,0 3 1,0-1 167,0 5 0,0-1-342,0 5 1,1 1-283,3 2-217,-3-2 304,9 9 697,-4-4 0,6 0 0,-1-2 0</inkml:trace>
  <inkml:trace contextRef="#ctx0" brushRef="#br0" timeOffset="7">5436 11866 8383,'0'-14'218,"0"3"1,0 6 224,0-3-292,0 6 0,-1-3 102,-3 5 0,2 0 12,-6 0 0,4 0-472,-3 0 240,-1 0 0,-3 5-71,-1 2-1,1 5 87,-1 3 1,1-1 111,0 5 0,-1 0-168,1 4 1,1 3 84,2 1 1,3 0-163,5-4 0,0-1 108,0 1 1,1 0-99,3 0 0,2-5 161,6-3 0,0-2-314,4-2 1,-2-5 15,5-2 0,-2-3 156,2-1 1,7-1 112,-3-3 0,2-3 166,-2-8 1,0 1 31,0-5 1,-1 0-151,1-4 0,-5 0-79,-3 0 1,-3 1 59,-5 3 1,-2-6-120,-5 2 0,-2-1 82,-6 5 0,-1-1-348,-10 5 0,-4-1-100,-3 5 0,-2 1-87,1 2 0,4 3 63,1 5 0,0 4-85,7 0 1,-1 5 69,5-2 1,5 3 437,2 2 0,-2-1 0,-1 1 0</inkml:trace>
  <inkml:trace contextRef="#ctx0" brushRef="#br0" timeOffset="8">5813 11843 8267,'-5'-6'-266,"3"-4"266,-6 2 0,5 3 0,-2 0 909,5 5 0,0 1-265,0 3 0,-3 3-733,-1 4 1,0 4-22,4 0 1,0 10 214,0-3 0,1 5-117,3 0 1,-3-3 87,3 2 1,1-1-187,-1-3 1,4-3 64,-5 1 0,2-7 14,-1 3 0,-2-7 118,1-2-739,-1-4-473,-2 2 750,0-5 0,0-5 1,0-2-1</inkml:trace>
  <inkml:trace contextRef="#ctx0" brushRef="#br0" timeOffset="9">5608 11843 8366,'-12'-6'30,"6"1"1,-3 4 259,5-3 1,2 3 477,5-3 0,4 3-259,4 1 1,6-4-136,2 0 0,6 0-312,2 4 1,1 0 133,-2 0 0,-2-4-49,3 1 0,1-6 58,-1 1 0,-1 2-493,-3-2 1,0 2 228,0-2 1,3-1-1181,1 5 1,-1 1 1238,-7 3 0,2-5 0,-3-2 0</inkml:trace>
  <inkml:trace contextRef="#ctx0" brushRef="#br0" timeOffset="10">6498 11684 8514,'0'-12'-1153,"0"5"577,0-1 1173,-5 0-211,4-3 0,-5 5 453,2 2-589,3 2 0,-6 2 195,4 0-139,1 0 1,-3 7-86,5 4 0,0 2-73,0 6 0,0 0 84,0 4 0,0 5-178,0 2 1,0 3 4,0 1 1,0 1-129,0-1 1,0 0-195,0 0 1,0-3 135,0-1 1,1-8 17,3 1 1,-2-8 70,1 0-445,-1-2 36,-2-2-315,0-4-236,0-2 0,0-15 998,0-3 0,-5-10 0,-2 0 0</inkml:trace>
  <inkml:trace contextRef="#ctx0" brushRef="#br0" timeOffset="11">6361 11604 8556,'0'-12'0,"0"5"483,0-1 1,5 0-60,3-3 0,6 1 106,1 2 0,9-3-115,-1-1 1,8 1-119,-1-4 1,7 2-234,1 2 0,-1 4 181,-7 3 0,2 3-264,-5 1 0,-2 1 120,-6 3 1,-2 3-130,-6 4 0,-5 2-43,-2 2 1,-4-1 105,-4 5 0,-5 0-99,-10 4 0,-2 1-95,-13 3 0,-3-3 198,-9 2 0,2-2-5,2-1 1,2-5 14,6-3 1,1-2-4,3-2 0,-1-4-46,8-4 0,-2-1 0,7-2 0</inkml:trace>
  <inkml:trace contextRef="#ctx0" brushRef="#br0" timeOffset="12">3301 13031 8327,'-12'0'408,"1"0"0,3 1 171,1 3 1,4-1-381,-1 4 1,3 5 59,1 3 1,0 9-211,0-1 0,0 7-31,0 1 0,0 3 110,0 4 1,0-2-168,0 2 1,0-6 63,0-2 0,0-6-107,0-1 1,0-1 71,0-7-124,0 0-237,0-4-413,0-4 339,5-2 0,-4-6-251,3-3 1,-3-4-417,-1-7 1112,0 2 0,5-13 0,2 2 0</inkml:trace>
  <inkml:trace contextRef="#ctx0" brushRef="#br0" timeOffset="13">3004 13111 8337,'-12'-5'-275,"6"3"460,2-6 587,3 5 0,1-3-240,0 2 1,1 3-44,3-3 0,7 3-54,8 1 0,-1-1-175,1-3 1,5 3 96,7-3 1,-2 2-65,1 2 0,1-3-8,3-1 0,-3-1-87,-1 1 1,-5-1-92,2-3 1,-3-2-182,-1 3 1,-1 0-463,-3 0 0,1 3-1102,-5-4 0,0 6 1638,-3-2 0,-1-3 0,1 1 0</inkml:trace>
  <inkml:trace contextRef="#ctx0" brushRef="#br0" timeOffset="14">3244 14345 8334,'-7'-7'275,"-3"2"513,9 5-494,-4 0 0,1 5-33,0 3 1,0 2-56,4 1 1,0 6-75,0 2 0,0 4-112,0 3 0,0 5 85,0 7 0,0-2-165,0 2 0,-4-2 18,1 2 1,-1-6-47,4 2 0,-4-7 48,0 0 0,0-7-24,4-1 1,0-9-75,0 2-360,0-3-627,0-3 481,0-1-97,5-5 1,-3-5 740,2-3 0,2-7 0,0-3 0</inkml:trace>
  <inkml:trace contextRef="#ctx0" brushRef="#br0" timeOffset="15">3175 14653 8334,'-6'0'558,"1"0"-283,5 0 1,5 0 108,2 0 1,7 0-125,1 0 0,6 0-109,-2 0 1,2 0 108,2 0 0,0-4-187,0 0 1,0-3 135,0 3 1,-2-4-221,-2 5 0,-2-5-96,-6 4 1,1 0-497,-1 4 205,-5-5 0,1 4 0,-4-3-1082,-1 3 1480,3 1 0,-15 5 0,-3 1 0</inkml:trace>
  <inkml:trace contextRef="#ctx0" brushRef="#br0" timeOffset="16">3221 14390 8453,'-5'-11'-1,"3"-1"0,-1 2 859,6 3 0,0-2-259,4 5 0,5-5-185,3 1 0,5 2-159,-1-1 1,4 0-18,4 0 0,-3-2-56,3 5 0,1-5-163,-2 1 1,5 2-585,-5-2 0,2 5 393,-1-5 0,-3 4-2247,3-3 2419,2 4 0,-5-7 0,4 4 0</inkml:trace>
  <inkml:trace contextRef="#ctx0" brushRef="#br1" timeOffset="17">5539 12917 10788,'-1'-8'-925,"-3"1"0,3 3 1576,-3-4 0,3 5 495,1-5-517,0 5 1,0-3 275,0 2-519,0 3 0,-4-3-127,0 8 0,0 2-145,4 6 0,0 4-95,0 3 1,0 4 170,0 4 0,0 2-283,0 5 0,-1 4 13,-3 0 1,3 0-96,-3-3 0,3-5-15,1 1 0,0-10 154,0 2 1,1-8-468,3 0 173,-3-2-839,4-1 282,-5-6-838,0-1 1484,0-5 0,0-5 1,0-1-1</inkml:trace>
  <inkml:trace contextRef="#ctx0" brushRef="#br1" timeOffset="18">5471 13180 9721,'0'-8'-1196,"0"0"3050,0 6-1199,0-3 0,5 4-113,2-3 0,3 2-223,2-1 0,4 1-207,3 2 1,3-1-1,1-3 0,0 3-96,-1-3 0,1 3-222,0 1 0,-5 0 168,-3 0 0,-2 0-274,-2 0 0,1 0 80,-1 0 1,-3 0-846,-1 0 0,-3 0 1043,4 0 1,-1 0 0,5 0 0</inkml:trace>
  <inkml:trace contextRef="#ctx0" brushRef="#br1" timeOffset="19">5551 12883 8829,'-6'-12'819,"5"6"-447,-4-4 0,6 3 101,3-4 1,4 5-112,7 2 1,3-2 132,5-2 1,1 2-428,2-2 1,4 4 139,4-3 0,0 3-430,0-4 1,-4 4 242,-4-3 0,2 4-956,-1-1 0,-4 3 124,-4 1 804,-5 0 0,7 10 0,-3 3 1</inkml:trace>
  <inkml:trace contextRef="#ctx0" brushRef="#br0" timeOffset="20">5459 14425 8355,'0'-7'69,"0"-3"755,0 4-178,0-6 123,0 6-432,0 1-337,0 5 0,0 6 207,0 6 1,0 0-351,0 7 1,0 2 66,0 5 0,0-2-156,0 3 0,0 1 103,0-1 1,0 3-96,0-3 1,4-1 41,0-3 1,1-4 70,-1 0 0,-3-5-58,3 1 0,-2-3 41,2-4-709,-3 2 186,4-9-120,-5 4 771,0-10 0,0-1 0,0-6 0</inkml:trace>
  <inkml:trace contextRef="#ctx0" brushRef="#br0" timeOffset="21">5208 14390 8322,'-12'-11'0,"6"3"826,2 1-362,8 4 1,2-2-80,6 5 1,1 0-268,2 0 0,3 0 126,4 0 0,1 0-82,0 0 1,5 0 95,2 0 1,0 0-130,0 0 1,-3 0-17,3 0 0,-1 0 4,2 0 1,1 0 56,-6 0 1,2 0-35,-1 0 1,-3-5-10,3-3 0,-3-1 61,-1 2 0,-6-3-269,-1 2 1,-4 3 73,0 1 0,-5-1-1215,1 1 896,-6 1 0,3 4-1028,-5 3 0,-5 2 1350,-2 5 0,-8 1 0,-3-1 0</inkml:trace>
  <inkml:trace contextRef="#ctx0" brushRef="#br0" timeOffset="22">10587 11467 8355,'-6'-6'0,"1"5"0,3-8 0,-1 6 0,1-3 935,-1 3-252,1 1-66,2-8-125,0 9-279,0-4 1,0 6-43,0 3 0,0 0 124,0 7 0,4-1-347,0 9 1,0 0 85,-4 4 1,0 4-161,0 0 1,0 4 71,0 0 1,0 2-197,0 1 0,-2-1-17,-1-3 0,1 2-11,-1-5 0,1 2 66,2-6 0,0-3 78,0-8 0,0-1-329,0 0 122,0-4-461,0-2 439,0-5 0,0-10 0,0-3 1</inkml:trace>
  <inkml:trace contextRef="#ctx0" brushRef="#br0" timeOffset="23">10450 11524 8355,'0'-12'0,"0"1"338,0-1 1,4 1-77,0 0 0,5-1 141,-2 1 0,5-1-93,3 1 1,-1-1-59,5 1 1,0 0-61,4-1 0,0 1 86,-1-1 1,3 1-249,1-1 0,-2 5 106,3-1 0,-7 6-253,-1-2 0,-5 3 56,1 1 0,-2 5-14,-1 2 1,-6 5-129,-2 3 0,-4 3-118,-4 5 0,-8 3-129,-7 1 0,-2 5 122,-2-2 1,-1-1-30,-3 2 1,3-6 45,-2 2 1,6-4-236,5-4 1,0-3 100,4-4 1,-2-5 444,9 1 0,0-6 0,4 3 0</inkml:trace>
  <inkml:trace contextRef="#ctx0" brushRef="#br0" timeOffset="24">12095 11364 8345,'0'-12'258,"0"1"0,1 3 617,3 1-320,-3 4-143,4-2 143,-5 5-464,0 0 0,-5 0 18,-3 0 0,-2 5-65,-1 3 0,-4 3-45,-1 4 1,-4 3 33,1 5 1,-3 4-41,0-1 1,3 6 123,0-1 0,6-2-223,1 1 1,6-3 131,6 3 0,0-4-148,0 0 0,1-2 9,3-1 0,6-5-132,6-3 0,3-2 64,-4-2 1,5-1 123,-1-2 1,3-3 149,1-5 1,-4 0-104,0 0 1,0-5 173,4-3 0,1-2-107,2-1 1,-2-6 58,3-2 1,-4-2-89,-4-2 0,3 0 29,-3 0 1,-3-1-171,-1-2 0,-6-4 95,-1-4 1,-6 0-224,2 0 1,-4 3 55,-4 1 1,-7 0-186,-8 0 1,-4 3 60,-4 8 1,2 4-282,-5 7 0,-1 3 94,-3 5 0,1 5 496,2 3 0,-2 7 0,4 3 0</inkml:trace>
  <inkml:trace contextRef="#ctx0" brushRef="#br0" timeOffset="25">11935 11741 8447,'-7'0'1073,"2"5"1,9 1-639,0 5 1,6 1-227,2-1 0,0 2 62,7 2 1,0-2-40,4 2 1,0-2 38,0-2 0,4 1-245,-1-1 1,1-1 113,-4-2 0,-1 1-16,1-5 1,-1 1-30,-3-2 1,1-1-138,-5 2 1,1-3-743,-5-1 0,-3 0 122,-1 0-2219,-4 0 2881,2 0 0,-15 0 0,-3 0 0</inkml:trace>
  <inkml:trace contextRef="#ctx0" brushRef="#br0" timeOffset="26">13705 11307 8378,'0'-12'233,"0"6"1,0 0 328,0 2-416,0 2 1,0-1 134,0 6 0,0 4-137,0 4 0,0 6 56,0 2 1,0 4-120,0 3 0,1 2 115,3 3 0,-3 5-61,3-1 0,-3 1-122,-1-1 1,0-5 155,0 1 1,0-2-184,0 1 1,0-3 117,0-8 0,0 1-88,0-4 59,0-1 0,2-5-283,2-2-1020,-3 2 592,4-9-162,-5 4 1,0-6 305,0-3 1,0-2 491,0-6 0,-5-4 0,-2-2 0</inkml:trace>
  <inkml:trace contextRef="#ctx0" brushRef="#br0" timeOffset="27">13568 11398 8378,'0'-11'124,"1"-1"136,3 1 1,2 1 94,6 2 0,4-2-91,3 2 1,-1-2 5,1-1 0,4 3 27,4 0 1,1 5-233,-2-5 0,2 5-25,3 0 0,-3 1-161,-6 2 1,0 2 124,-3 1 0,-6 3-133,-6 1 1,-4 7-113,1-2 1,-3 3 85,-1 0 1,-5-1-11,-3 5 1,-7 0 122,-4 4 0,-4-2-243,-4-2 1,3 3-16,-2-3 0,2-2-39,1-2 0,5-3-852,3 0 445,2-6 746,2-1 0,4 0 0,2 2 0</inkml:trace>
  <inkml:trace contextRef="#ctx0" brushRef="#br1" timeOffset="28">14185 11455 9228,'0'-11'-1117,"0"3"850,0 0 0,0 5 1095,0-5 1,1 4 431,3-3-103,-3 4-774,4-2 1,-5 6-372,0 3 1,0 6 181,0 5 0,-1 7-291,-3 1 0,2 5-185,-6 6 0,4 0 235,-4 1 0,5-1-118,-5 0 1,6 3 13,-2-3 0,2-2-11,2-9 1,0-5 26,0-3 0,0-3-106,0 0-683,0-6-326,0-1 1239,6-5 1,0-5 0,5-1 0</inkml:trace>
  <inkml:trace contextRef="#ctx0" brushRef="#br0" timeOffset="29">14196 11432 8487,'-6'-11'-967,"-1"-1"1724,4 1 0,1 3 362,-1 1-457,1 4 1,4-2-246,1 5 1,4 1-201,4 3 0,1 6-103,-1 6 1,2 4 141,2-1 0,-1 4-327,5 3 1,-4 0 127,4 4 0,-4 1-221,4 3 0,-5-5 20,2-2 1,-5-3 14,-3-1 1,2-2 116,-3-2 1,0 2-149,0-6 1,-4 0-340,1-3 1,1-5-120,-1 1-1624,-1-6 1261,-3 3 981,0 1 0,0-5 0,0 4 0</inkml:trace>
  <inkml:trace contextRef="#ctx0" brushRef="#br0" timeOffset="30">14116 11763 7914,'0'-11'-869,"5"5"1119,3 2 0,3 3 10,5 1 1,3-4-139,7 0 0,3-1-236,6 1 0,-1 2 124,0-6 1,-1 2-385,-2-2 1,0-2 373,-4 2 0,5-2 0,-3-1 0</inkml:trace>
  <inkml:trace contextRef="#ctx0" brushRef="#br0" timeOffset="31">14573 11512 8510,'-5'-6'0,"4"-4"911,-3 2-563,3 3 0,1-1 564,0 2-373,0 3-460,5-4-189,1 5 1,4 5 123,-2 2 0,-3 7-244,-5 1 0,0 6 145,0-2 1,0 2 9,0 2 0,1-1-72,3-3 0,-3 1-100,3-5 0,-3 4-121,-1-3 245,0-1 72,0-4 32,0-4 167,0-2-207,0-5 182,0-5 1,0-2-126,0-4 1,-1-2 57,-3-2 0,3 1 3,-3-5 1,2 1 114,-2-1 1,3-1 32,-3 5 1,2-1 28,2 5-80,0-1-66,0 6 1,2 1-126,2 5 1,2 1 112,5 3 1,1 4-136,-1 7 0,6-1 125,2 5 1,0-3-17,4 7 0,-2-4 23,10 4 0,-5-1-45,5-7 0,-6 4 81,2-4 0,-3-3-56,-1-5 1,-4-4 369,0 1 0,-4-3 209,4-1-419,-5 0 1,1-1-74,-7-3 0,-2-3-7,-2-4 0,-3 0-129,3-1 0,-7-4 178,0-3 0,-6-3-350,1-1 0,2 0 78,-2 1 1,1-5-268,-5 0 1,2 1 125,2 3 1,0 0-690,4 0-117,-5 5-472,2 2 439,-4 10 0,5 2 33,2 8 1035,3 2 0,1 5 0,0 1 0</inkml:trace>
  <inkml:trace contextRef="#ctx0" brushRef="#br0" timeOffset="32">15190 11444 8517,'-5'-17'1465,"3"5"-1339,-3-5 1,5 9 140,0 1-173,0 4 255,0-2-267,5 15 0,-3-1 115,1 10 0,-1 0-176,-2 4 1,0 0 19,0 0 1,0 3-21,0 1 1,1 4-219,3-5 1,-3 0 207,3-7 0,-3 1-395,-1-5 0,0 0 6,0-3-1097,0-6 1074,5 4 1,-2-10-541,4 0 941,-4 0 0,7-15 0,-4 2 0</inkml:trace>
  <inkml:trace contextRef="#ctx0" brushRef="#br0" timeOffset="33">15064 11398 8322,'0'-11'-203,"0"4"957,0-3 1,5 9-184,3-3 1,7 3-386,4 1 1,3 4 29,0-1 0,5 5-194,0-4 1,3 5-60,-3-2 1,3 3-40,-3 2 0,-2-1 45,-6 1 1,2 3 169,-6 0 1,0 4-194,-3-4 0,-6 6 39,-2-2 1,-3 1-60,-1-1 0,-5 3 63,-3-3 0,-3 2-62,-4 2 0,-7-4-26,-5 0 0,1-4-190,3 4 1,0-5-78,0 2 0,6-5 120,1-3 1,5-2-1281,3-2 1526,3-3 0,10-6 0,2-8 0</inkml:trace>
  <inkml:trace contextRef="#ctx0" brushRef="#br0" timeOffset="34">16138 11204 8316,'-12'-18'0,"5"3"422,-1 7 0,4 3-174,-3 5 0,3 0-190,-4 0 1,1 0-124,-5 0 1,1 0 133,-1 0 0,0 1 182,-4 3 0,-1 3 0,-6 4 1,0 6-293,0 2 1,0 2 77,0 2 1,1 4 166,-1-1 1,1 6-99,3-2 0,3 3 78,4 2 0,6-5-221,2 1 1,3-2 130,1 1 0,1-2-174,3-5 0,3 0 43,9 0 1,1-6-102,6-1 1,1-9 103,3-3 0,0-3-31,7-1 1,-5-5 53,9-2 0,-9-7-17,6-1 1,-5-6 215,1 2 1,0-4-115,-4-3 1,-4 0 124,-4-4 0,-5-1-137,1-3 0,-7 0-305,-5 0 1,-3-4 114,-3-1 1,-5 5-397,-7 4 1,-2 2 126,-2 1 0,-2 3-77,2 13 0,-3-2-88,-1 9 1,4 0 126,0 4 0,4 5 435,-4 3 0,0 7 0,-4 3 0</inkml:trace>
  <inkml:trace contextRef="#ctx0" brushRef="#br0" timeOffset="35">15864 11592 8340,'-7'8'0,"3"-1"0,3 5 44,1 3 1,1 2-1,3-2 0,4-1 735,7 5 0,3-1-236,5 1 0,5 2-70,2-2 0,8-2-171,4-2 0,4-2 92,3-2 1,-1-1-217,6-2 1,-1-3 239,4-5 1,-1 0-276,-3 0 0,-7 0-144,-8 0 0,-8-1-1055,-3-3 0,-4 3 641,-4-3 0,-6 1-1465,-6-1 0,-5 3 1880,-2-3 0,-11-2 0,-6 0 0</inkml:trace>
  <inkml:trace contextRef="#ctx0" brushRef="#br0" timeOffset="36">10165 12449 8209,'-7'-2'-243,"3"-1"306,3 1 0,2-3-11,3 5 0,3 0 73,4 0 0,4 0-55,0 0 0,4 0 67,-3 0 1,3 0-122,-4 0 0,5 0 147,-1 0 1,3 4-16,1 0 1,1 1-50,2-1 1,5-3 22,7 3 1,4-3-47,7-1 0,-3 0 37,7 0 1,-2 0-410,10 0 1,2 0 365,2 0 1,-31 0 0,-1 0-31,2 0 0,-1 0 0,0-1 0,-1-2-31,0 1 1,-1 1-1,2-2 1,0 2 38,1 1 1,-1 0-1,1 0 1,0 0-50,3 0 0,0 0 1,-2 0-1,-1 0 39,1 0 0,0 0 1,2 0-1,-1 0-42,1 0 1,0 0 0,3-2 0,1 0 35,-1 0 1,2 0 0,3-2 0,0-1-355,0 1 1,0 1 0,3-2 0,1-1 327,-1 1 0,1-1 1,-1 2-1,1-1-3,1-1 1,0 1 0,-1 2-1,-1 1-15,3-4 1,-1 0 0,1 2 0,-1-1 25,-1 0 0,-1-1 0,-1 2 0,0 0 45,0 0 1,-1 1 0,2 0 0,0-1-45,1 1 0,-1-1 0,2-1 1,0 1-1,0 2 1,0 0 0,-2 0 0,-1-1 3,1 1 1,1 0 0,0 2-1,0-1-12,5-1 0,1 0 0,-1 0 0,1-1 4,-3 1 0,1 0 0,3 0 1,1-1-4,-1 1 0,0 0 0,4 1 0,-1 0-427,-1-3 1,0 0-1,2 1 1,0 0 428,-2-1 1,0 0 0,1-1 0,-1 0-53,0 1 0,0 0 0,-2 1 1,0 0 37,1-1 0,-1 1 1,-1 1-1,1 0-190,-4-2 1,0 0-1,-4 2 1,0 0 185,-3-2 1,-1 1 0,0 1 0,-1 1 106,2-1 0,-1 0 0,1 0 0,-1-1-2,-1 2 0,-1-2 0,-1 0 0,-1-1 11,-1 2 0,0 0 1,0-1-1,1 1-87,2 0 0,1 0 0,-2 2 1,-1-1 13,-5-1 0,0 0 0,1 1 1,-2 0-70,-2-1 1,-1 0 0,1 1 0,0 0 94,0 0 0,-1-1 0,24 0 439,-11 2 1,-1 0-479,-10 0 1,-2 0 1252,-10 0-1291,-4 0 1037,-1 0-1528,-11 0 0,-6 4 596,-8 0 1,-7 4-950,-4-5 1,-2 2 859,-2-1 0,-5 3 0,-1 4 0</inkml:trace>
  <inkml:trace contextRef="#ctx0" brushRef="#br0" timeOffset="37">13168 11135 8367,'0'-6'-606,"0"0"482,0 2 314,0 3-243,0-4 466,0 5-239,0 5 0,0-3-78,0 6 0,0-4 17,0 3 1,4 1-2,0 3 0,1-2-129,-1 2 1,-3-2 91,3 7 1,-3 1-15,-1 2 1,0 3-31,0 1 1,-1 0 42,-3-1 0,3 6 19,-3 3 0,-1-2-34,1 2 1,0-6-67,4 2 0,2 0 77,1 0 1,2 0-54,3-4 1,2 5 88,-2 2 1,1-1-9,-2 2 1,2 3-44,-5 4 0,4 4 13,-5-4 1,1 5-51,-4-1 0,0 1 43,0-1 1,-1 1-26,-3-5 1,3 1 24,-3 0 1,3-4-81,1 3 1,0-2 61,0-2 1,0-4-14,0 1 1,1-1 60,3 5 0,-3-1-44,3 0 0,1 5 171,-1 3 0,0 3-101,-4 0 0,0 5-54,0-1 1,0 2 32,0-1 1,0-3-138,0 2 0,1-2 58,3-1 0,-3-4-68,3-1 0,1-4-71,-1 1 1,3-1 90,-3 1 0,4-5-50,-4 5 0,3-5 58,-3 5 1,0-1 82,-4 1 1,4-1-79,-1 5 0,1 4 225,-4 3 1,0 2-196,0-2 0,0 0 73,0 4 0,0 0-86,0 4 0,0-5 71,0-2 1,0-7-174,0-1 0,0-9 97,0 1 1,4-4-116,0 1 0,3-3 231,-3-5 1,0 1-140,-4 2 0,4 0 82,0 4 0,-1 1 18,-3 3 1,0 5 11,0 3 1,-1 3-68,-3 0 0,3 1 20,-3 0 1,-1-1 6,1 1 1,1-2 30,3-2 0,0-2 172,0-6 1,0-1-102,0-3 0,0 0 64,0-4 0,0-2 62,0 3 0,3-2-537,1 2 0,0-3-173,-4 3 0,0 6-16,0 1 0,0 3 230,0-3 0,0 4 291,0 0 0,0 4-25,0-4 1,0 0-168,0-3 1,0-5 103,0 0 1,0 1-15,0 3 0,0 5-8,0 3 0,0-1 21,0 1 0,0 0 60,0 3 0,-4 0-55,0-3 1,-1 2 24,1-2 1,3 2-134,-3 2 1,3 0 111,1-1 1,-4 0 11,1-3 1,-1 1 1,4-5 1,0-1 0,0-7 0,0 2-6,0-5 1,1-1-60,3-3 1,-3-4 46,3 0 1,-3-5-81,-1 1 1,1-2 79,3-2 0,-3 1 60,3-1 0,-2 2-92,-2 2 0,0-1-6,0 5 0,0 2 15,0 5 1,-4-2-3,0 3 1,0-3 5,4-1 1,0-5-52,0-3-454,0-2 162,0-7-408,0-1 164,0-20 623,0 6 0,-5-23 0,-1 8 0</inkml:trace>
  <inkml:trace contextRef="#ctx0" brushRef="#br0" timeOffset="38">10667 13088 8465,'-4'-7'0,"0"-1"302,1 6 1,3-5 374,0 3 327,0 3-657,0-4 199,0 5-381,0 5 0,0 3 108,0 7 1,3-1-276,1 5 1,1 1 102,-1 7 0,-3-2-117,3 6 1,-2-1 7,-2 4 1,3-3-120,1-1 0,0-4-167,-4 0 1,0-1 116,0-3 1,4-3-264,0 0 1,-1-8 160,-3 0 0,0-6-1324,0 3 750,0-6 853,0 3 0,-5-10 0,-1-1 0</inkml:trace>
  <inkml:trace contextRef="#ctx0" brushRef="#br1" timeOffset="39">10347 13111 13654,'-6'-5'-2702,"1"3"2033,5-6 3196,0 5-750,0-2-1252,0 0 0,5 4 86,3-3 1,2 3-43,1 1 0,2 0-237,2 0 1,3 0 226,5 0 1,5-1-156,2-3 1,3 1-45,1-4 1,2-1-462,2-3 0,-1-1 137,5 1 1,1-6-1285,6-2 1,-1 1-115,6-1 0,-6 2 1351,1-2 1,3 2 0,1 6 0</inkml:trace>
  <inkml:trace contextRef="#ctx0" brushRef="#br0" timeOffset="40">12129 12928 8402,'0'-11'0,"-4"3"280,0 1 481,1 4 257,3-2-264,0 0-454,0 4 0,0-3-189,0 8 1,0 2 155,0 6 0,0 4-187,0 3 0,0 4 54,0 4 1,0 2-276,0 5 1,0 0 36,0 1 0,0-5-142,0 0 0,0 0 2,0 0 0,0-2 96,0-5 0,0-4-18,0 0 0,0-9 18,0 2-734,0-4 196,0-1-614,0-2 1300,0-5 0,0 0 0</inkml:trace>
  <inkml:trace contextRef="#ctx0" brushRef="#br1" timeOffset="41">11786 12986 12470,'5'-12'1024,"-2"1"-383,5-1 1,0 1 36,8-1 0,-2 2-139,5 3 1,1-2-150,7 5 0,2-5-129,5 1 0,5 2 130,3-1 1,4-1-95,3-4 1,0 1-455,4 0 0,-7-2 205,3-2 1,-6 6-378,3-3 1,-7 5-411,-8-1 1,-3-1-1889,-5 5 2535,-6 1 1,0-2 0,-6-2 0</inkml:trace>
  <inkml:trace contextRef="#ctx0" brushRef="#br0" timeOffset="42">10747 14036 8508,'-6'-5'0,"1"4"128,5-9 1,-2 8 208,-1-1 0,1 0 565,-2-1-347,3 3-521,1-4 1,0 6 196,0 3 1,0 2-87,0 6 0,0 1 128,0 2 1,4 0-117,0 8 0,0-3-67,-4 7 1,0 1 83,0-2 0,3 5-189,1-5 1,0 1 36,-4-4 0,4 0-320,0 0 0,-1-6 196,-3-1 1,0-4-714,0 0 1,0-5-762,0 1-608,0-6 2184,0 4 0,-5-6 0,-1 0 0</inkml:trace>
  <inkml:trace contextRef="#ctx0" brushRef="#br0" timeOffset="43">10496 14116 8500,'0'-11'184,"0"-1"0,1 1 413,3 0 1,2-1-195,6 1 1,-1 3 80,0 0 1,6 1-324,2-5 1,4 1 115,3 0 0,4-1-133,4 1 0,0-1 167,0 1 1,2 1-254,2 2 0,-2-2-136,2 2 1,-4 3-358,-4 1 0,2 3 163,-5 1 272,-1 0 0,-3 0 0,0 0 0</inkml:trace>
  <inkml:trace contextRef="#ctx0" brushRef="#br0" timeOffset="44">12175 13899 8108,'0'-6'-13,"-5"1"530,3 5 1,-4 0-60,2 0 1,3 1-181,-3 3 1,3 2-167,1 6 1,-1 4 89,-3 3 1,2 8-217,-1 3 1,-2-1-53,1 2 0,0-2 203,4 2 0,0 0-261,0-4 1,1 3 56,3-3 0,1-2 1,3-6 0,2-2 49,-3-6 0,0 1-322,0-1 90,-4-4-485,2 3-188,-5-9-378,0 4 1300,0-5 0,0-10 0,0-3 0</inkml:trace>
  <inkml:trace contextRef="#ctx0" brushRef="#br0" timeOffset="45">12118 14219 8437,'-7'-5'0,"2"4"322,5-4 181,0 5 1,5 0-33,3 0 1,7-2-130,4-2 1,1 3-277,-1-3 0,4 2 136,0-2 0,0 3-202,4-3 1,-7-1 68,-1 1 1,-4 0-286,4 4 0,-5-4-19,1 1 0,-6-1-624,-1 4 567,-6 0 292,3 0 0,-5-5 0,0-2 0</inkml:trace>
  <inkml:trace contextRef="#ctx0" brushRef="#br0" timeOffset="46">12129 13979 8388,'0'-11'-412,"1"3"733,3 0 1,7 1 672,8-5 1,3 1-349,1 0 0,6-1-62,5 1 1,6-1-405,5 1 1,4 1 53,-4 2 0,2-1-539,-9 5 1,-1 1 276,-6 3 1,-1 0-1400,-7 0 0,-3 3 1427,-8 1 0,-1 5 0,0-2 0</inkml:trace>
  <inkml:trace contextRef="#ctx0" brushRef="#br0" timeOffset="47">10633 15030 8379,'-10'-8'337,"2"1"1,2 4 233,2-1 1,3 2 285,-3-2-518,3 3 1,1-3-43,0 8 1,0 3-276,0 9 0,0 1 97,0 6 0,-4 4-206,0-1 0,0 6-72,4-1 1,0 5-63,0 2 0,0 1-174,0-5 1,0-4 159,0 1 0,1-6-17,3 2 1,-3-7 155,3-1 0,-1-6-325,1-2 308,-3 1 1,8-10-553,-5 6 0,1-6 8,-2 2 657,-1-3 0,8-11 0,-4-2 0</inkml:trace>
  <inkml:trace contextRef="#ctx0" brushRef="#br0" timeOffset="48">10610 15338 8379,'-11'0'0,"3"0"0,0 0 632,6 0 1,-2 0-112,8 0 0,-2-4-174,6 1 0,0-1-135,3 4 0,5 0 17,4 0 0,-3 0-167,2 0 0,0-1 66,4-3 0,0 2-417,0-1 0,-4 1 193,0 2 0,-1 0-863,1 0 0,1-3 476,-5-1 0,2-1 483,-2 1 0,-2-2 0,3-6 0</inkml:trace>
  <inkml:trace contextRef="#ctx0" brushRef="#br0" timeOffset="49">10690 15087 8305,'-5'-11'827,"4"-1"0,1 5-503,7-1 1,5 4-52,3-4 0,-1 5 0,5-5 0,4 4-16,3-3 0,5 3 16,-5-4 0,6 6 145,-1-2-418,2 3 0,1-4 0,0-2 0</inkml:trace>
  <inkml:trace contextRef="#ctx0" brushRef="#br0" timeOffset="50">12243 15098 8166,'0'-7'-775,"0"-1"2550,0 6-614,0-3-283,0 5-605,5 0 1,-3 5-239,1 2 0,2 5 138,-1 3 1,1 3 99,-1 4 1,-1 6-549,4 3 1,-3-2 222,4 2 1,-6-5-187,2 5 0,1-10 101,-1 2 1,0-4-256,-4 0 0,0-2-449,0-6-406,0 0 170,0-4-166,0-2 1243,0-15 0,-5-3 0,-2-10 0</inkml:trace>
  <inkml:trace contextRef="#ctx0" brushRef="#br0" timeOffset="51">12095 15098 8166,'-7'-11'414,"2"3"805,5 1-787,5 4 0,2-2 78,4 5 0,7-4-13,5 1 0,1-5-171,6 4 1,5-5 5,3 2 0,5 0-89,-1 0 0,2-1-200,2-3 1,-1-1-197,1 1 1,-4 1-268,0 2 0,-10-1-242,-2 5 0,-6 0-1917,-5 4 2579,-7 0 0,-7 6 0,-5 0 0</inkml:trace>
  <inkml:trace contextRef="#ctx0" brushRef="#br0" timeOffset="52">10713 16092 8318,'-8'-6'320,"1"2"672,4-2-187,-2 4-355,0-3 1,4 10-244,-3 3 1,1 3-70,-1 4 0,3 5-20,-3 6 1,-1 2 93,1 3 0,1 2-246,3-3 1,0-1-77,0 2 1,0-2-94,0 1 0,1-3 55,3-8 0,-3 3-135,3-3 1,1-7-290,-1 0 362,0-3-939,-4-3 413,0-1 315,5-5 0,-4-3-47,3-4 1,-2-1 467,2-7 0,-3 2 0,3 2 0,-3-6 0,4 5 0,2-5 0</inkml:trace>
  <inkml:trace contextRef="#ctx0" brushRef="#br0" timeOffset="53">10644 16423 7863,'0'-11'-641,"0"-1"1547,5 1 0,5 0-400,6-1 1,0 4-173,-1 1 0,2-1-184,2-3 1,3 3 55,-3 1 1,2 4 15,2-1 1,0 2 51,0-2 1,-2 3-17,-2-3 1,2 3-709,-6 1 0,0 0 264,-4 0 0,-3 0-1299,0 0 794,-1 0-457,5 0 0,-5 0 1148,1 0 0,-6 0 0,4 0 0</inkml:trace>
  <inkml:trace contextRef="#ctx0" brushRef="#br0" timeOffset="54">10770 16035 8298,'-6'-12'0,"2"1"0,2 3 1003,2 1 0,6 3-320,1-4 1,8 5-156,4-5 0,3 4-332,1-3 0,6 3-260,5-4 1,1 4-172,3-3 1,-4 3 268,-4-4 1,3 6-2421,-2-2 2386,-3 3 0,5-9 0,-4-3 0</inkml:trace>
  <inkml:trace contextRef="#ctx0" brushRef="#br0" timeOffset="55">12335 16012 8333,'0'-11'-1212,"-6"-1"1,4 2 3011,-6 2-405,6 3-794,-8 0 0,7 4 143,-5-3 113,6 3-339,-3 1-258,5 0 0,0 5-40,0 3 1,0 7 55,0 4 1,4 4-259,-1 3 0,1 0-4,-4 4 1,0-3-193,0 3 0,0 0-52,0 0 1,0-2-157,0-5 1,4 0-70,0-1 0,0-4 169,-4-3 1,3-2-403,1-1 301,0-6-169,-4 4 0,1-9-660,3 3 572,-3-3 0,5-2 644,-6-3 0,0 3 0,-6-14 0,0 2 0</inkml:trace>
  <inkml:trace contextRef="#ctx0" brushRef="#br0" timeOffset="56">12312 16252 8333,'5'-6'117,"-4"-5"583,4 5-203,0-5 1,2 3-243,4 0 1,5 5 15,3-5 1,2 4-224,-2-3 0,6 4 135,-2-1 1,2-1-219,-2 1 0,-4 1 113,0 3 1,-5 0-548,2 0 1,-4 0-299,0 0 263,-1 0 1,-3 0-17,-1 0 520,-4 0 0,7 0 0,-4 0 0</inkml:trace>
  <inkml:trace contextRef="#ctx0" brushRef="#br0" timeOffset="57">12312 15921 8513,'0'-12'0,"0"6"718,0-4 0,5 5-186,2-3 1,5-1 102,3 5 0,4-4-195,8 0 1,-2 2-306,6-2 0,-1 4 64,4-3 0,-3 4-206,-1-1 1,-3 3-110,3 1 1,-4-1-391,0-3 1,-2 3-110,-1-3 0,-4 1 10,0-1 605,-5 3 0,3-9 0,-6 4 0</inkml:trace>
  <inkml:trace contextRef="#ctx0" brushRef="#br0" timeOffset="58">14721 12814 8534,'0'-11'-161,"0"-1"448,0 1 291,-5 0 175,4-1 6,-4 6-35,0-4-212,4 8 70,-4-3-498,5 5 1,-2 3 129,-1 4 1,1 2-130,-2 10 0,3 2 38,1 5 1,-1 0-300,-3 4 1,3-3 86,-3 3 0,3-4-233,1 0 1,0-2 84,0-1 1,4-4-84,-1 0 0,2-9-78,-1 2 0,-2-3-115,1 2-272,-1-5 79,-2 5 706,0-10 0,0 4 0,0-5 0</inkml:trace>
  <inkml:trace contextRef="#ctx0" brushRef="#br1" timeOffset="59">14333 12860 9647,'7'-12'323,"4"1"175,0 0 0,3 3-121,9 0 0,0 1 146,11-5 0,-2 1-12,6 0 0,1 0 48,-1 4 1,2-3-281,-2 2 1,-3-2 51,3-2 1,-3 5-534,-5-1 1,2 4 190,-5-3 1,-1 4 228,-3-1 0,-5 3 70,-3 1-310,3 0 0,0 0 0,4 0 0</inkml:trace>
  <inkml:trace contextRef="#ctx0" brushRef="#br0" timeOffset="60">14527 13819 8339,'-11'-11'86,"3"3"500,1 1-151,4 4 1,-2-3 202,5 2 206,0 3-392,0-4-424,0 5 1,0 5 222,0 2 1,0 5-33,0 3 0,1 3-186,3 5 1,-3-1 51,3 1 1,1 1-352,-1 3 1,0-3 155,-4 3 1,0-2-452,0 2 1,0-7 71,0 3 1,0-7-141,0 3 0,0-8-491,0 0 1120,0-2 0,5 2 0,1 1 0</inkml:trace>
  <inkml:trace contextRef="#ctx0" brushRef="#br0" timeOffset="61">14459 14013 8339,'6'-5'-435,"-1"4"1,-3-5 714,1 2 1,7 1 604,6-4 1,4 4-332,-1-1 1,6-1-154,2 2 1,5-5-361,-2 4 1,-1-1 103,2 1 1,-6 3-91,2-3 1,-4-1-284,-4 1 0,1 0-351,-5 4 0,1-3 394,-5-1 1,-3 0 184,-1 4 0,-4 0 0,2 0 0</inkml:trace>
  <inkml:trace contextRef="#ctx0" brushRef="#br0" timeOffset="62">14607 13716 8275,'0'-17'-375,"0"1"1,0 8 781,0 0 1,5 4 739,3-3 1,2 0-396,2 0 1,4-2-254,3 5 1,3-5-425,0 1 0,1 2 140,0-2-1,0 6-548,0-2 0,-2 3-359,-2 1 1,-1 1-1832,-3 3 2524,-2 2 0,4 6 0,-6-1 0</inkml:trace>
  <inkml:trace contextRef="#ctx0" brushRef="#br0" timeOffset="63">14459 14961 8233,'-5'-6'172,"3"0"117,-1 2 0,1 1 665,2-4-634,0 4 1,0-3 624,0 2-611,0 3 1,2-4-179,1 5 0,-1 5 24,2 2 1,-3 5-129,-1 3 1,0 3-44,0 5 1,0 3 176,0 1 0,0 5-346,0-2 0,0 2 71,0-2 0,0 2-158,0-5 1,0-1 126,0-3 1,1-1-180,3-3 0,-3 1-79,3-5 0,-1-3-80,0-5 0,-1-3-1137,1 4 210,-1-6 1385,-2 3 0,5-5 0,1 0 0</inkml:trace>
  <inkml:trace contextRef="#ctx0" brushRef="#br0" timeOffset="64">14459 15247 8233,'0'-12'-444,"0"5"835,0-1 437,5 6 0,3-7-391,7 5 1,-1 0-157,5 4 0,0-4-139,4 1 1,3-5 106,1 4 1,5-3-49,-2 3 0,2-5 49,-2 1 0,2-1-228,-5 2 1,-2-2-232,-6 5 0,-1 0-389,-3 4 1,-6-1-1108,2-3 90,-7 3 219,1-4 1396,-15 5 0,-3 5 0,-9 1 0</inkml:trace>
  <inkml:trace contextRef="#ctx0" brushRef="#br0" timeOffset="65">14539 14961 8248,'0'-11'0,"0"5"0,5-3 898,2 5 1,5-5-262,3 1 1,8-2 11,7-1 0,5-2-202,3-2 0,2 1-318,6-5 0,0 5 71,-1-1 0,-4 3-829,-3 5 0,-7 2 355,-5 5 274,-2 0 0,-1 0 0,0 0 0</inkml:trace>
  <inkml:trace contextRef="#ctx0" brushRef="#br0" timeOffset="66">14573 15955 8126,'0'-6'730,"0"-5"0,-1 10-286,-3-3 0,1 4 130,-4 4 0,3 3-224,-4 4 1,6 4-97,-2 0 0,3 4-272,1-3 1,0 5 93,0 2 1,0 0-113,0 4 0,4-3 36,-1-1 1,6 3-39,-1 1 0,-2 1-190,2-2 0,-4-5 101,3 2 0,-4-8-111,1 0 0,-2-2-71,2-2-157,-3 1 1,4-5-735,-5 1-697,0-6 896,0 3 1001,-5-10 0,4-1 0,-9-11 0,3 0 0</inkml:trace>
  <inkml:trace contextRef="#ctx0" brushRef="#br0" timeOffset="67">14539 16206 8126,'0'-6'0,"0"0"217,0 2 1,1 2-6,3-1 1,6-2 298,5 1 1,9-5-130,-1 1 0,6-2-150,-2-1 1,5-1-176,-2 1 1,-1 1 110,2 2 1,-6-1-193,2 5 1,-8 1 120,-4 3 0,-2 0-820,-2 0 1,-3 0 352,-1 0 1,-4 1-1418,1 3 1787,-3 2 0,-6 5 0,-1 1 0</inkml:trace>
  <inkml:trace contextRef="#ctx0" brushRef="#br0" timeOffset="68">14607 15841 8126,'0'-12'152,"2"6"38,1 2 1,4-1 302,4 1 0,6-3 635,2 3 0,6-5-612,2 1 1,9 2-229,3-2 1,4 1-103,2-5 1,0 2 82,-3 3 0,-3-2-1474,-5 5 1,-1-1 311,-2 1 893,-3 3 0,-6-9 0,1 3 0</inkml:trace>
  <inkml:trace contextRef="#ctx0" brushRef="#br2" timeOffset="69">20066 11158 8289,'0'-6'1297,"0"-4"-700,0 8 216,0-8-404,0 9-71,0-4 1279,0 5-1456,0 5 0,-3 1 37,-1 6 1,0-1-205,4 1 1,0 4 91,0 3 0,0 3-79,0 1 0,0 1 70,0 2 1,0 1 61,0 7 1,0-6-213,0 6 0,0-2 114,0 2 0,0-1-139,0-2 1,1 2 43,3-3 1,-3-2-45,3-1 1,-1-4-29,1-4-26,-3 2 0,8-8-16,-6 2 70,1-7-405,-4-3 130,0-5-527,0-5 0,0-2 387,0-4 0,-1 0-1699,-3-1 2212,-2-4 0,-6-2 0,1-5 0</inkml:trace>
  <inkml:trace contextRef="#ctx0" brushRef="#br2" timeOffset="70">19929 11135 8252,'0'-7'-220,"0"-1"872,0 6 1,2-7-354,1 5 1,0-1-45,5 1 0,-1 3 36,5-3 1,-1 1-40,1 0 0,0 0-133,3-5 1,3 6 28,5-2 1,1 3-188,3 1 1,-2 0-60,6 0 0,-5 0 117,5 0 0,-5 0-47,5 0 1,-7 1 46,-1 3 1,-2-2-258,-5 6 1,-1 0 86,-4 3 1,-4 2-67,-4 2 0,-1-1 147,-2 5 0,-5 0 48,-3 4 0,-9 1-56,-5 3 0,-9 2 9,-3 5 1,-8-1 253,4-2 1,-1-4-80,-3-4 0,6-5 45,2-3 1,0-6-81,3-1 0,5-6-208,3 2 0,5-3-555,7-1-584,4 0 1276,2-5 0,10-1 0,2-5 0</inkml:trace>
  <inkml:trace contextRef="#ctx0" brushRef="#br2" timeOffset="71">20934 11375 8056,'-1'-6'159,"-3"2"102,3-2 0,-5 4-10,2-1 1,1 1-6,-4 2 1,-1 0-3,-3 0 1,-1 2-59,1 1 1,-2 8 12,-2 4 0,2 5-159,-2-1 0,-1 3 105,0 1 0,1 1-73,4 2 0,1-2 108,2 3 1,3-3-256,5-1 1,0 0 33,0 0 0,5-4-60,3 0 0,7-7 22,4 0 1,2-2 101,2-6 0,1 0 40,3-4 1,-3-4-1,3 0 1,1-9 26,-2 2 1,0-7-40,-7 3 0,-3-5 59,-4 1 0,-2-3-30,-3-1 0,-2 0-205,-5 0 0,-5-1-89,-2-2 1,-6 2-224,-6-3 1,3 4-99,-11 4 0,5 3 194,-4 4 1,2 6-88,1 2 0,1 3-295,3 1-115,3 0 371,4 5 467,6 1 0,1 11 0,5 0 0</inkml:trace>
  <inkml:trace contextRef="#ctx0" brushRef="#br2" timeOffset="72">21163 11375 8056,'0'-11'263,"0"3"-175,0 1 1382,0 4-416,0-2-367,0 5-543,0 5 1,0 3-105,0 7 1,0-1 32,0 5 0,0 1-146,0 7 0,0-3-25,0 3 1,4-3 106,-1-2 0,3 1-271,-3 0 0,-1-1-53,1-3 0,0 1-161,1-5 0,-3 1-195,3-5-138,-3-5-911,-1-1 1720,-5-5 0,0-1 0,-3-3 0,-7-7 0,2-7 0</inkml:trace>
  <inkml:trace contextRef="#ctx0" brushRef="#br2" timeOffset="73">21094 11364 8056,'2'-19'-34,"1"0"1,0 5 33,5-1 0,-1 3 679,5 4 1,-1 2-166,0 2 0,5 3-88,-1-3 1,1 3-237,0 1 0,0 1-56,3 3 1,1-1-214,-4 4 0,-1-3 107,-4 4 0,1-1 198,-1 5 0,-1-1-58,-2 0 0,-3 1-624,-5-1 0,0 6 214,0 2 0,-9-1 48,-2 1 0,-7 0 35,3 4 0,-4-1-1,3 1 0,0 0 209,1 0 1,6-4-88,-3 0 0,9-5 234,-1 1-209,3-2 0,1-2 235,0 1 1,8-6 23,4-2 1,3 1 42,0-1 1,3 0-134,5-4 1,-2 3-10,-1 1 1,0 0-273,-5-4 1,4 1 83,-4 3 1,2-3-860,-2 3 0,-6-3 445,2-1 0,-2 0-390,3 0 1,-5 4 844,1 0 0,-1 0 0,5-4 0</inkml:trace>
  <inkml:trace contextRef="#ctx0" brushRef="#br2" timeOffset="74">22271 11135 8056,'-12'0'-435,"1"0"604,-1 0 999,6-5-759,-4 4 0,4-4-29,-6 5 1,3 5-261,-2 3 0,1 3 126,-9 4 1,3 7-163,-3 4 1,0 6 88,-3-1 1,2 2-125,1 1 1,7 0 105,0 0 1,2-3-268,6-1 0,1-6-20,3-1 1,5-1 30,2-7 1,5 0 115,3-3 1,3-2 22,5-2 0,1-3-102,2-5 0,3 0 32,6 0 1,-1-2-11,0-1 0,-3-5 47,-1-7 1,-3 1 6,3-5 1,-6 0 18,-1-4 1,-1-4 1,-7 1 0,-4-7-149,-3-2 1,-5 0 77,0-7 0,-8 5-249,-6-1 0,-7 2 84,-8 2 0,-5 4-255,-7-1 1,-1 11 70,-3 1 1,0 6-41,8 6 0,-1 2-15,13 5 0,-3 0 52,10 0 1,0 8 389,4 4 0,-1 7 0,1-1 0</inkml:trace>
  <inkml:trace contextRef="#ctx0" brushRef="#br2" timeOffset="75">22065 11467 8056,'4'11'485,"0"0"0,1-3-67,-1 0 1,1-1 8,2 5 0,3 3-140,-2 0 1,7 2 8,4-2 0,3-2-81,1 2 0,1-3-29,2 0 0,4-1 86,4 1 1,0-6-12,0-2 1,-1-3-186,-2-1 0,2 0 97,-3 0 1,-2 0-159,-1 0 0,-7-1 0,-1-3 0,-9 3-1641,2-3 651,-3-2 0,-3-1-1470,-2-4 2445,-8-6 0,-2 0 0,-6-6 0</inkml:trace>
  <inkml:trace contextRef="#ctx0" brushRef="#br2" timeOffset="76">19735 12095 8128,'8'-2'130,"-1"-1"318,-4 1 1,2-3-340,0 5 1,-2 0 234,4 0-240,-4 0 1,7 0 120,-2 0 0,-2 0-106,2 0 0,-1 0 34,5 0 0,3 0 4,0 0 0,5 0-54,-1 0 0,-1 0 9,1 0 0,0-1-132,4-3 1,0 3 87,0-3 1,0 3-75,-1 1 0,3-1 65,1-3 0,0 3-52,4-3 0,-3 2-9,3 2 0,-3-3 3,3-1 0,-3 0 16,3 4 1,-3 0-5,3 0 0,-3-4 97,4 0 0,-5 1-66,5 3 0,-5-4 104,5 0 0,-5-1-93,5 1 1,-4 3-78,3-3 0,0-1 26,5 1 0,-1-1 0,0 1 0,-3 2 17,-1-6 0,-1 6-12,2-2 0,1-1-97,-6 1 1,5 0 86,-5 4 0,2 0-94,-1 0 1,-2-1 84,6-3 0,-5 3 62,5-3 1,-2 3-61,1 1 0,2 0-14,-5 0 0,3-4-42,-3 0 0,3 0-126,-3 4 0,1 0 125,-1 0 0,-2 0 31,5 0 1,1 0 52,3 0 1,0-4-85,1 1 0,-1-1 120,0 4 1,-1 0-56,-2 0 1,2 0 20,-3 0 1,2 0 35,-2 0 1,2 0-56,-5 0 0,1 0 45,-2 0 1,0 0-43,4 0 1,-3 0 12,3 0 0,-1 0-8,2 0 0,2-1-57,-3-3 1,3 1 55,1-4 1,-1 4-62,-2-1 1,1-1 115,-6 1 1,1-1 1,-4 1 0,-2 3 196,-2-3 1,3 3-79,-3 1 0,-3-1 13,0-3 1,0 3-102,-1-3 1,6 3-57,-2 1 0,-1 0 26,1 0 1,-5 0-103,1 0 0,1-4-119,0 0 158,-1 0 1,-4 4 74,1 0 0,-5 0-41,1 0 220,-6 0-182,3 0-2375,-5 0 1885,0 5 415,-5-3 0,-1 8 0,-5-4 0</inkml:trace>
  <inkml:trace contextRef="#ctx0" brushRef="#br2" timeOffset="77">20969 12506 8239,'-7'0'1615,"2"0"-332,5 0-1126,0 5 1,2 1 10,1 6 0,-1 3 113,1 0 1,-1 5-78,-2-1 0,4 4 10,-1 4 1,1-3-13,-4 3 1,0-3-474,0-1 0,0 0 207,0-1 0,0 1-59,0 0 1,0-5 48,0-3 0,0-2-346,0-2 178,0 1 1,0-5-97,0 1-918,0-6 858,0 3 1,0-6-807,0-3 1,-4 2 1203,1-6 0,-11 1 0,1-5 0</inkml:trace>
  <inkml:trace contextRef="#ctx0" brushRef="#br2" timeOffset="78">20660 12483 8140,'0'-11'981,"0"4"-3,5 2-19,-3 5-594,8 0-125,-4 0 1,6 1 30,-1 3 0,0-2-31,1 1 1,1 2-1,2-1 1,3 4 4,4-4 0,6-1-31,3-3 1,3 0-62,4 0 0,-1 0-126,5 0 0,-2-1-128,2-3 0,3-2 124,-3-5 1,-3-1-23,-1 1 0,-9 3 43,-6 1 0,-5 4-839,-7-1 94,-4-2 0,-9 6-1520,-9 0 2221,-11 5 0,-7 11 0,-5 2 0</inkml:trace>
  <inkml:trace contextRef="#ctx0" brushRef="#br2" timeOffset="79">20980 13499 8140,'0'-6'737,"0"0"182,0 2-312,0 3-131,0-4 1,0 5 0,-1 3-417,-3 1 1,3 6 135,-3 2 1,3 0-57,1 8-1,0-1-69,0 3 1,0 5 10,0 0 1,0 3-160,0-3 0,-2 5 136,-1-2 1,1 2-206,-1-2 0,0-1-52,-1-2 0,3-4-51,-3 0 0,3-6 148,1-5 0,1-1-15,3 1-10,-3-6-17,4-1-592,-5-5-401,0 0 1,0-5 1136,0-3 0,-5-7 0,-1-3 0</inkml:trace>
  <inkml:trace contextRef="#ctx0" brushRef="#br2" timeOffset="80">20638 13545 8140,'0'-11'793,"0"4"0,0 1-59,0 2-418,5 3 0,1-4-108,5 5 1,6 0 31,2 0 1,4-4 80,3 0 1,2-1-66,3 1 0,7 3 61,0-3 1,1-2-5,3-2 0,4 2 0,3-2 0,3 2-338,-6-2 1,1 0 229,-9 4 0,-1-4-657,-7 4 376,-2 1-1923,-10 3 1535,-2 0 0,-16 0 181,-7 0 283,-8 5 0,-8 1 0,0 5 0</inkml:trace>
  <inkml:trace contextRef="#ctx0" brushRef="#br2" timeOffset="81">20900 14699 7962,'0'-7'1423,"0"-3"-671,0 4-51,0-6-170,0 6 257,0-4-352,0 9-305,0-4 58,5 15 0,-3-3-152,1 9 0,-1 3-68,-2 3 0,0 3 58,0 5 0,0-3-222,0 3 0,0-1 77,0 2 0,0 2-18,0-3 0,0-2 6,0-1 0,0 1 66,0-2 0,0-3-1,0-4 0,0-5 28,0 1 1,0-2-157,0-2 1,0-3-18,0 0-633,0-6 99,0 3-1021,0-5 1188,-5 0 0,3-1 577,-2-3 0,3-2 0,1-6 0</inkml:trace>
  <inkml:trace contextRef="#ctx0" brushRef="#br2" timeOffset="82">20592 14756 7962,'0'-12'0,"0"1"562,0-1 1,1 2-81,3 3 1,2 0 7,6 4 1,2-3-157,5-1 1,5-3-66,10 2 1,0-1 46,1 2 1,-1-2-81,0 5 1,4-1 8,0 1 0,2 3-1,-2-3 1,-3 3-41,3 1 1,-2-4-63,-2 0 1,-4-4-117,1 5 0,-11-1-189,-1 4 1,-5 0-1066,-2 0-319,-6-5 1149,-1 4 0,-7-5 398,-6 6 0,-5 6 0,-10 0 0</inkml:trace>
  <inkml:trace contextRef="#ctx0" brushRef="#br2" timeOffset="83">20740 15818 7962,'0'-6'785,"0"-5"-168,0 5 0,0-2 743,0 1-945,0 4 1,2-2 106,1 5 63,-1 0-238,8 5 0,-8 2-131,6 4 0,-6 0 28,2 1 0,-1 4-244,1 3 0,-3 3 88,3 1 1,-3 0-25,-1 0 1,0 1-41,0 2 1,0-2-354,0 3 0,0-3 37,0-1 0,0 0-128,0 0 0,0-6-223,0-1 284,5 1 1,-4-4-398,3 2 0,-3-6-199,-1-1-355,0-6 481,0 3-110,0-5 939,0-5 0,0-1 0,0-5 0</inkml:trace>
  <inkml:trace contextRef="#ctx0" brushRef="#br2" timeOffset="84">20740 15989 7962,'12'-6'1797,"0"-3"-1222,4 5 0,-4 0-96,4 4 1,1 0-136,2 0 0,4 0-100,4 0 1,-3-3 0,3-1 0,1 0-204,-2 4 1,1-1 85,-4-3 1,-4 3-260,0-3 1,-5 3 144,1 1 0,-6 0-1438,-2 0 429,-4-6 14,2 5-286,-5-4 266,-5 5 0,-1 0 1002,-6 0 0,-4-5 0,-2-1 0</inkml:trace>
  <inkml:trace contextRef="#ctx0" brushRef="#br2" timeOffset="85">20717 15749 7962,'-3'-7'1139,"-1"-1"-729,0 1 1,9-5 145,3 1 1,3 4 15,4 4 1,4-3-27,8 3 1,2-6-82,5 1 1,5 2-146,-1-2 0,5 2 85,-1-2 1,1-2-73,-1 2 0,2 2 48,-2-1 0,-3 0-208,-1 0 1,-7-4-99,-5 4 0,-6 2-161,-5 1 1,-6 3-1044,-2 1 453,-4 0 0,-1 0 314,-9 0 0,-2 0-3037,-10 0 3399,5 0 0,-8 5 0,4 1 0</inkml:trace>
  <inkml:trace contextRef="#ctx0" brushRef="#br3" timeOffset="86">18707 9205 9355,'-3'8'-494,"-1"-1"0,-4 1 800,4 3 0,-5 1 109,2-1-339,2 1 1,-2-2 130,4-2-231,1 2 0,-3-4 113,5 5 0,0-3 11,0 0 0,0-5 0,0 5 1,0 0-50,0 3 1,0 1-37,0-1 0,0 2 38,0 2 0,0 3 38,0 4 0,-4 1 14,1 0 0,-5 1 13,4 3 1,-1-3 9,1 3 1,2-3-2,-6-1 0,6 3-81,-2 1 1,-1 0 66,1-5 1,0 1-164,4 0 0,-1 1 98,-3 3 1,3-2-38,-3 6 0,3-2 46,1 1 1,-2 7 95,-1-3 1,-4 10-45,-4 1 1,-1 2-88,1 6 1,0 0 176,-1 0 0,0 3-130,-4-3 1,7 2-99,-2-2 0,3 0 102,1-7 1,2 2-295,5-6 0,0 2 193,0 2 0,0 0 24,0-1 0,1-3-26,3 0 1,-2-1 18,6 1 0,-4 6 19,3-3 0,0 5 32,0-1 1,2 0-75,-5 4 1,1 0 92,-1 4 0,-2-3-106,6-1 1,0 2-246,3 5 0,2-5 268,2 2 1,-2-7 37,2-1 0,1-3-112,0-4 0,4 1 278,-1-5 0,3 0-99,0-4 1,1 2 105,0 2 1,4-1-129,-1 4 0,-3-1-4,-4 6 0,4-3-12,4 6 1,-1-3-164,-3-4 1,5-2 175,3-2 1,3-3-7,4-1 0,-1-5-235,5-6 0,-4-5 45,4-3 1,-2 0 346,2-3 0,-3 2-143,-4-7 1,-1 5 299,0 3 0,-5-2-306,-2 2 0,-3-1 76,-1 1 1,-4-2-140,0 2 1,-1-1 266,1 1 0,1-2-375,-5 2 0,4-2 259,-3-2 1,4 0-364,-1 1 1,-1-6 94,1-2 1,-1-3 62,1-1 1,1-1 91,-5-3 1,4 2 175,-4-6 0,1 2 18,-5-2-117,0-2 1,-3 9-308,0-3 201,-6 3-257,3 1-895,-5 0 602,5 0 0,-2 0-170,4 0 1,-3 0-701,4 0 509,-6-5 1,7-2 906,-5-4 0,0-1 0,-4 1 0</inkml:trace>
  <inkml:trace contextRef="#ctx0" brushRef="#br4" timeOffset="87">19964 12917 8033,'0'-11'41,"0"-1"1,0 1 1099,0-1-667,5 1 0,-3 5 537,6 2-925,-6-3 0,5 6 234,-3-3-88,-3 8 1,5 2 6,-2 6 1,-1-4-112,4-1 1,1-1 76,3 2 0,1 1-17,-1-5 0,2 3-62,2-3 1,-2 4 2,2-4 1,-2 3-153,-2-3 1,-1 5 119,-2-1 1,-2-2-106,-2 1 0,-3-3 117,3 4 192,-3 0-199,-1 3 1,-4 0-4,1 1 1,-6-5-52,1 1 0,-2 0 15,-1 3 1,-6 0-123,-2 1 0,-8-1 98,-3 1 1,-3 3-420,-1 0 0,3 0 169,1-3 1,2-2-813,1-2 1,3-2-1383,13-2 2405,-3-3 0,12 4 0,-3-5 0</inkml:trace>
  <inkml:trace contextRef="#ctx0" brushRef="#br4" timeOffset="88">18410 8748 8096,'0'-6'-1730,"0"0"2170,0 2 0,0 1 378,0-4 27,-5 4-502,4-7 0,-4 8 232,5-6 204,0 5-306,0-2-202,0 5 0,0 5-227,0 3 1,0 2 54,0 2 1,4 4-161,0 3 0,5-1-52,-2 1 0,3-4 125,2 4 1,3-1-100,0 1 0,2-1 62,-2-3 0,1-2-46,3 2 0,-2-6 95,-6-2 0,1 0-349,-1 0 211,1 3-342,-1-3 0,-1 0-640,-2 1-577,-3-5 421,-5 2 1252,0-5 0,-5-11 0,-2-1 0</inkml:trace>
  <inkml:trace contextRef="#ctx0" brushRef="#br4" timeOffset="89">18764 8760 8096,'4'-12'2,"0"1"0,0 0 51,-4-1 0,1 6 775,3 2-129,-3-2-336,4 4 139,-5-3-128,0 5 1,0 5-291,0 3 0,0 2 13,0 2 1,-5 4-77,-2 3 1,-4 4 142,0 4 1,-4 2-44,0 5 0,-4-1-621,3-3 1,1 2 302,4-5 0,-1-1-208,1-3 1,5-5 60,2-3 344,2-7 0,2 2 0,0-4 0</inkml:trace>
  <inkml:trace contextRef="#ctx0" brushRef="#br4" timeOffset="90">16857 8588 8583,'12'7'-66,"3"-2"242,0-5 0,2 4-28,-2 0 0,4-1 11,7-3 0,4 0-19,4 0 0,0 0 117,0 0 1,6 0-102,2 0 0,2 0-7,2 0 0,5 0-112,2 0 0,1 0 131,0 0 0,2 0-162,-3 0 1,-1 0 151,1 0 1,-8 4-149,0 0 0,-2 0 64,3-4 0,-2 4-17,-2-1 0,0 1-23,-7-4 1,4 0-153,-9 0 0,5 0 12,-9 0 0,0 0 74,-7 0 1,1 0-441,-5 0 151,-5 0-209,0 0 1,-11 0 529,-3 0 0,-12 0 0,-13 0 0</inkml:trace>
  <inkml:trace contextRef="#ctx0" brushRef="#br4" timeOffset="91">16457 5071 6770,'-6'0'811,"1"0"137,5 0-760,5 0 3,1 0-62,1 0 0,-2 5-5,-5 3 1,0 2 3,0 1 0,0 2-24,0 2 1,0-1 26,0 5 0,0-1-8,0 1 1,0 2-82,0-2 1,1 3 69,3 1 1,-1 5-4,4 2 1,1 3-138,3 1 0,1 1 126,-1-1 0,-1 0-163,-2 1 0,1 3 82,-6 0 0,1 4-44,-4-4 0,0 5 69,0-1 1,0 6-299,0 1 0,-4 1 290,1-4 0,-2-1-12,1 1 1,2-4 72,-1 0 1,1-2-73,2 2 0,4 1-41,0-5 1,1 5 47,-1-1 0,1 7-56,3 0 0,-2 1 53,-2-5 1,-3 1-38,3 0 0,-3-1 8,-1 1 1,-1 0-15,-3-1 1,1 2 115,-4 3 1,4-3-94,0 2 0,1-6-7,2-1 0,0-9 16,0 2 1,0-5-29,0 0 0,2 5 31,1-1 1,4 0-45,4 4 1,-3-3 5,-1-5 1,-3 3-8,4-3 0,-6 3 151,2 2 1,-3 0-144,-1 3 0,0-1 83,0 5 1,0 2-73,0 2 0,0-3 38,0-8 1,0-1-35,0 0 0,0-5 89,0-2 0,0-3-36,0-1 0,2 0 6,1-1 0,-1 1 106,2 0 1,-3-1-106,-1-3 1,0 2 130,0-2 1,1-2-67,3-2 0,-3 2-162,3-2 1,-3 0 114,-1-4 1,0 1-235,0-1 1,0-3-135,0 0 1,0-1-181,0 5 0,0-5 124,0 1 1,4-4-81,0 3 0,1-3 429,-1 4 0,-3-1 0,4 5 0</inkml:trace>
  <inkml:trace contextRef="#ctx0" brushRef="#br4" timeOffset="92">16423 5059 8336,'12'-6'171,"-1"-3"-84,0 5 1,6-4 74,2 0 1,3 3-76,0 1 1,5 3-11,0 1 1,4 0 23,0 0 0,3 0-42,4 0 0,3 1 26,5 3 0,3-3-306,0 3 0,7 1 242,1-1 0,3 0-231,-26-4 1,1 0-1,-2 0 1,1 0 220,4 0 1,0 0 0,-1 0 0,0 0 7,2 0 0,2 0 1,-3 0-1,1 0 13,3 0 1,0 0 0,1 0 0,0 0-12,1 0 0,0 0 1,0 0-1,0 1 55,0 1 0,0 0 0,2-2 0,1 1-364,0 1 1,1 0 0,0 0-1,1 1 330,5-1 1,-1 0 0,-3 1-1,0 1-41,0-2 1,-1 0-1,3 1 1,0-1-5,3 0 0,1 0 1,-2-1-1,1-1 16,0 2 0,0 0 0,-1 1 0,0-1 12,3 0 0,0 0 0,-1 0 1,-1 1-64,2-1 0,0 0 0,0-2 1,0 1 49,-2 1 1,1 0 0,2-1 0,0-1 20,1 0 1,0 0-1,1 0 1,0 0-376,-1 0 0,0 0 0,0 0 1,1 0 395,1 0 1,0 0 0,-2-2-1,0 0-33,0 0 0,0 1 1,-1-2-1,1 2 3,3 1 0,1 0 1,-2-2-1,-1 0 18,-3 0 1,0 0-1,-2 0 1,0 0-215,1 2 0,-1 0 1,-3 0-1,1 0 176,0 0 1,1 0 0,0 0 0,0 0 21,-1 0 1,0 0 0,-1 0 0,-1 0-62,-2 0 0,1 0 0,-1 0 0,1 0 49,1 0 0,1 0 0,-1 0 0,-1 0-85,0 0 1,-1 0-1,-1 0 1,-1 0-7,-3 0 1,0 0 0,0 0 0,1 0 51,-3 1 1,-1-2 0,0 0 0,0-2 219,-5 2 0,0-1 1,-2-1-1,-2 1-216,21-2 0,-2 3 222,-5-3 1,-7 2 539,-5 2 0,-1 0-714,-6 0 1,0 0 685,-5 0 1,-4 0-631,-3 0 1,-2 2 91,-1 2 0,-2-2-1035,-3 6 357,3-6-139,-3 8-304,-1-3 520,4 4 0,-10 1 426,0-1 0,-5 0 0,-6 1 0</inkml:trace>
  <inkml:trace contextRef="#ctx0" brushRef="#br4" timeOffset="93">23356 5231 8367,'0'-12'-138,"0"1"0,0 3-598,0 1 735,0 4 608,0-2 161,0 5-583,-5 0 0,3 1 97,-1 3 0,-3 2-88,3 6 1,-1-1-37,4 1 1,0 4-2,0 3 0,0 4-37,0 4 1,0 2 13,0 5 1,0 2-5,0 2 0,0 6-92,0 6 0,1 3-148,3-3 0,-3 4 72,3-1 0,-3 3 146,-1 1 1,0 0-147,0 1 0,0 2 125,0 1 1,0-1-146,0-7 0,0 8 48,0 0 1,-1-28-1,-2 0 0,2 1 0,-1 1 1,-3-2-1,1 1 2,0-2 0,0 1 0,1 0 0,0 1 18,-1-2 0,0 1 0,1 0 0,0 1-3,-1 0 0,0 0 0,-1 0 0,0 0-3,1-2 1,0 0-1,1 1 1,0 0 258,-5 28 1,5 0-72,-5-4 0,6 3-62,-2-3 0,-1 6-98,1-5 1,-4 0 2,4-5 0,-1 3-55,2-3 1,-3 2 85,-1-2 0,-3 3-75,2-3 0,2 3 44,-2 1 1,4-1-16,-3-3 1,4 2 6,-1-6 1,2 1-37,-2-4 0,1 1 28,-4 2 1,3-1 5,-4 6 0,1-6 86,-5 1 1,1-7-13,0-4 1,-1-2 87,1-2 0,1-1-126,2-2 1,-1-5 10,5-7 0,0 2 43,4-6 1,0 0-308,0-4 0,0-3 20,0 0-735,0-6-1177,0 3 1823,0-5 0,-5-10 1,-1-3-1</inkml:trace>
  <inkml:trace contextRef="#ctx0" brushRef="#br4" timeOffset="94">18959 8783 8447,'-17'-5'11,"6"2"-11,-1-5-186,6 6 138,6-8 890,0 8-533,0-8 0,1 9 385,3-3-503,-3 3 1,8 0-69,-5-3 0,1 3 32,-1-3 1,-2 3-2,6 1 1,-4 0-34,3 0 0,1 0 42,3 0 0,6 0-169,2 0 0,3 0 88,0 0 1,10 0-103,2 0 0,12-2 13,0-2 1,6 3-60,-3-3 1,2 3-200,-1 1 0,-4 0 300,4 0 1,1 0-10,-2 0 0,5 1-14,-5 3 1,6-1-87,-2 4 0,1-4 31,0 1 0,2 1-118,-3-1 0,8-1-52,4-3 1,-32 0 0,1 0 195,0 0 1,0 0 0,3 0 0,0 0-169,1 0 0,0 0 0,-1 0 0,1 0 170,0 0 0,0 0 0,-2 0 0,0 0 29,3 0 1,-1 0 0,-5 0-1,1 0-29,0 0 1,0 0-1,31 0-133,0 0 1,-32 0 0,1 0 147,31 0 1,-2 4 82,-30-2 0,-1 0 1,31 3-79,-30-3 1,-1 0 0,30 0 2,-5 6 1,4-4-74,0 3 0,-28-5 0,0-1 70,0 1 1,-1 0 0,31-1-145,2-1 0,-2 0 130,2 0 1,-31 0-1,-1 0-8,32 0 1,-3 1-15,-1 3 1,-2-3 22,-2 3 1,-1-3 45,-3-1 1,-1 0 38,-3 0 1,-5 0-18,1 0 1,-3 4-55,0 0 1,-3 0 269,-4-4 1,-5 0-243,0 0 0,-3 4 258,4 0 0,-5-1-321,5-3 1,-6 0 282,2 0 1,-4 0-443,-4 0 254,-3 0-420,-4 0 241,-6 0 1,-12-3 112,-14-1 0,-11 0 0,-10 4 0</inkml:trace>
  <inkml:trace contextRef="#ctx0" brushRef="#br4" timeOffset="95">16937 5391 10284,'5'11'762,"-4"4"-563,3 1 1,1-1-126,-1-4 1,1 4-98,-1 1 1,-3 3 63,3-4 0,1 4-108,-1-4 1,1 4 40,-1-4 0,-3 4-83,3-3 1,-1 3 101,0-4 1,-1 0-100,1-3 72,-1-1 1,-1-1-314,3-2 57,-3-3 1,4-4-127,-5 3-475,0-3 549,0 4 1,-1-6-872,-3-3 1213,3 3 0,-9-9 0,3 3 0</inkml:trace>
  <inkml:trace contextRef="#ctx0" brushRef="#br4" timeOffset="96">16846 5436 8305,'6'-5'53,"-2"-2"0,2 0 157,2 0 1,2 0 146,1 0 0,1 0-84,-1 4 0,1 1-28,-1-2 1,2 3 4,2 1 1,-1 0 0,5 0 0,0 0-97,4 0 0,0 1 119,0 3 0,-1 0-296,1 8 0,0-4 59,0 8 0,-4-2-174,0 1 1,-5-1 82,1 5 1,-6-4-177,-1 4 1,-6-1-2,2 1 0,-3 2 22,-1-2 1,-6-1-87,-5 1 1,-6 0 151,-6 4 0,0-4 56,1 0 0,-1-4-7,0 5 1,0-8-88,0 0 1,4-1 73,0-3 1,5-3 1,-1-1 1,6-3-203,1-1 172,6 0 0,-3-1-887,5-3 620,0-3 1,6-4 402,6 0 0,4-1 0,7 1 0</inkml:trace>
  <inkml:trace contextRef="#ctx0" brushRef="#br4" timeOffset="97">17405 5516 8302,'0'-7'33,"0"-1"349,0 6 434,0-9-527,-5 10 0,-1 0-185,-5 5 0,3 5 93,0-2 1,5 7-252,-5 1 1,5 6 74,0-2 0,-3 2 7,3 2 1,-1 0 3,4 0 0,4-5-173,-1-3 1,6 1-51,-1-1 1,6-3 152,1-4 1,4-6 147,-4 2 1,6-3-104,-2-1 0,1 0 137,-1 0 1,3-5-115,-3-3 1,-2-3 112,3-4 0,-7 1-37,3-5 0,-4 0 11,0-4 1,-6 0-101,-2 0 0,-4-3 74,-4-1 0,-3 0-239,-9 4 1,-5 2 75,-6 2 0,-5 2-185,2 6 1,-2 5 68,2 2 1,2 2-357,5 2 0,5 6 33,3 1 0,7 5 511,5 3 0,1 3 0,2 4 0</inkml:trace>
  <inkml:trace contextRef="#ctx0" brushRef="#br4" timeOffset="98">18182 5402 8288,'0'-6'367,"0"1"1791,0 5-1874,0 5-13,0 1 1,1 5-296,3 1 0,1 3 89,3 0 0,2 1-255,-2-5 1,2 0-28,1 1 1,1-1-6,-1 1 1,0-5-65,1 1 0,-2-4-43,-2 3 21,2-4 0,-5 3-140,2-2 448,-2-3 0,-5 4 0,0-5 0</inkml:trace>
  <inkml:trace contextRef="#ctx0" brushRef="#br4" timeOffset="99">18433 5425 8273,'0'-12'639,"0"6"101,5-4-232,-3 9-220,3-4 0,-7 5-3,-1 0 1,-4 6-278,-4 5 0,-1 1 98,1 3 0,-2 3-14,-2 1 1,1 2-79,-5 2 1,5 0-223,-1 0 1,-2 1-323,2 3 1,1-7 288,7 3 0,0-4-283,3 0 0,3-3-177,-3-4-10,3-1 477,6 1 1,-2-2-135,4-3 0,-3-1 11,4-6 357,-6 0 0,8 0 0,-3 0 0</inkml:trace>
  <inkml:trace contextRef="#ctx0" brushRef="#br4" timeOffset="100">18559 5539 8158,'0'-11'-321,"0"-1"268,0 1 0,0 3 776,0 1 0,0 3 318,0-4-26,-5 6-630,-2-3 1,0 5-93,-1 0 1,2 1-172,-2 3 1,-2 3-166,3 9 1,-4-3-118,0 7 0,3-1 167,1 3 1,4 1-34,-1 0 0,3 1 13,1 3 0,1-3-326,3 3 0,3-3 110,4-1 1,4-6 1,0-1 1,4-5 175,-3-3 1,4-3 168,-1-5 0,-1 0 55,1 0 1,-1-2-120,1-1 0,2-4 24,-2-4 0,-1-2-35,1-2 0,-5-3 170,1-5 1,-2 0-123,-2 1 0,-4-5-142,-4 0 0,-3-3 61,-3 3 0,-9 1-118,-7 3 1,-4 1-165,-3 3 1,3 4 82,0 7 1,1-1-357,7 6 1,0-1 188,4 4 0,0 5-224,4 2 1,2 4-14,5 0 593,0 0 0,0 1 0,0-1 0</inkml:trace>
  <inkml:trace contextRef="#ctx0" brushRef="#br4" timeOffset="101">18936 5505 8118,'-5'-6'0,"3"-5"0,-3 10 365,5-4 1,0 6 551,0 3 1,0-1-630,0 4 0,0 5-321,0 3 0,0 4 98,0-4 1,2 5 81,1-1 0,0 3-121,5 1 1,-1 0 63,5 0 1,-5-6-180,1-1 1,-1 0 41,5-1 0,1-3-91,2-5 1,-2-4 23,2 1 1,-1-3 95,1-1 0,-1 0-44,5 0 1,-1-4 34,1 0 0,2-8 203,-2 0 1,-1-6-118,1 3 0,-5-9 103,1 1 0,-2-3-63,-2-1 1,-4-2-11,-3-5 1,-3 3-165,-1 1 0,-5 6-253,-3 1 1,-2 5-396,-1 6 507,-1 6 0,1 1 216,-1 5 0,1 0 0,-1 0 0</inkml:trace>
  <inkml:trace contextRef="#ctx0" brushRef="#br4" timeOffset="102">19758 5493 8136,'-5'-11'340,"4"0"0,-4 3 528,5 0-568,0 6 0,1-3-45,3 5 1,-2 0-34,6 0 1,-4 5-16,3 2 1,-4 4-62,1 0 0,1 2-81,-1 2 0,1 3-150,-2 5 1,-1-2 74,2-2 1,2 3-107,1-3 0,0-3 20,0-1 1,1 2 144,3-2 1,1-1-46,-1-6 0,1 1-45,-1-6-1,-3 1-14,-1-4 0,-3 0-199,4 0 108,-6 0 112,3 0 384,-5-5 0,0-1-97,0-6 0,0-4-168,0-3 0,0 2-1,0 2 0,0-1 90,0 0-75,0 1 0,0 8 34,0-1-162,0 5 0,0 0-112,0 6 0,0 4 66,0 4 0,5 2-323,3 2 1,2-1 140,2 5 0,0-5 251,4 1 1,-2 2 5,5-2 0,0 0 71,3-3 1,1-5-103,0 1 0,-1-6 277,-3 2 1,1-2-63,-5-2 1,1-2-131,-5-2 0,0-2 51,1-5 259,-6-1 0,3-3-106,-5 0 0,0-2-156,-4 2 0,-5-3-161,-3-5 1,2 4 103,-2 0 0,4 0-279,-3-3 0,4 0 89,-1 3 1,3 2-225,1 6 28,0 0-485,0-1 1,5 6 27,3 2 0,3 4-934,4 4 1733,-2 2 0,9 6 0,-5-1 0</inkml:trace>
  <inkml:trace contextRef="#ctx0" brushRef="#br4" timeOffset="103">20466 5745 8151,'-6'0'1355,"1"0"994,5 0-2039,0-5 1,4-2-54,-1-4 0,5-1-147,-4 1 0,3 0 103,-3-1 0,4-3-303,-4 0 1,1-6-74,-1 2 1,-3-2-180,3-2 1,-3 0 145,-1 0 1,0 2 50,0 2 0,0-2-70,0 6 62,0 0 330,0 3-215,0 6-237,0 1 258,0 5 1,1 9-4,3 2 0,1 8 26,3 0 0,3 8-27,0 4 1,1-2 122,3 1 0,2-1-138,-2 2 0,5 1 57,-1-6 1,-1 1-35,1-4 1,-4-4-155,4 0 0,-5-5-27,1 1 1,-6-6-216,-1-2 0,-6-3-980,2 4 974,-2-6 1,-4 3-176,-2-5 1,-2 0 589,-5 0 0,-1 0 0,1 0 0</inkml:trace>
  <inkml:trace contextRef="#ctx0" brushRef="#br4" timeOffset="104">20478 5733 8151,'-5'-6'238,"3"1"1,2 5-106,8 0 1,2 0-172,1 0 0,6 0-84,2 0 0,4 0-26,3 0 0,2 0-98,3 0 1,2-4 133,-3 0 0,-1-1-719,2 1 831,-6 3 0,3-9 0,-5 4 0</inkml:trace>
  <inkml:trace contextRef="#ctx0" brushRef="#br4" timeOffset="105">20934 5516 8151,'-6'-17'1131,"1"0"-405,5 6-162,0 4-452,0-3 0,0 10 76,0 0 1,0 5-231,0 7 0,0 4 143,0 3 1,4 0-94,0 4 0,3-3-95,-3 7 0,4 1-290,-5-1 0,5-1 10,-4-3 1,0-1-223,-4-3 1,0-3-369,0-4 257,0-1 389,0-5 1,-2-1 310,-1-5 0,1 0 0,-8-5 0,4-1 0</inkml:trace>
  <inkml:trace contextRef="#ctx0" brushRef="#br4" timeOffset="106">20923 5653 8151,'-5'-16'0,"4"3"-27,-3-2 1,3 6 173,1 1 0,0 5 432,0-5-430,0 5 1,0 0-133,0 6 0,5 0 45,2 5 0,5 3 116,3 4 0,-1 2-137,5-2 1,0 3 116,4 5 1,1-4 9,3 0 1,-3-4-150,2 4 0,-2-5-203,-1 1 1,-4-6 274,0-1 1,-1-6 223,1 2 1,-1-3 47,-3-1-115,-2 0 1,3-5 101,-4-2 1,-5-4-39,1 0 0,-5 0-65,0-1 1,-1-3 8,-2 0 0,-4-6-198,0 2 1,-5-2 31,1-2 0,2-4-95,-1 1 0,3-1-415,-4 4 0,4 2 257,-3 2 0,4 2-411,-1 6 408,3-1 1,1 5-684,0-1 1,1 5 339,3 0 0,-1 1-377,4 2 1,1 5 885,3 3 0,1 2 0,-1 2 0</inkml:trace>
  <inkml:trace contextRef="#ctx0" brushRef="#br4" timeOffset="107">21563 5482 8151,'0'-11'606,"0"-1"116,0 6-147,0 1-470,0 15 0,0-1 29,0 10 0,0-3-8,0 7 0,0-3 47,0 7 1,1 2 303,3 2-303,-3-3-86,4 5 20,-5-9 1,0 4 131,0-5-539,0-6 184,0 5 178,5-9-349,-4 3 141,4-10-1143,-5-1 448,0-5-255,0-5 1095,0-1 0,-5-10 0,-1-2 0</inkml:trace>
  <inkml:trace contextRef="#ctx0" brushRef="#br4" timeOffset="108">21288 5493 8151,'12'-11'0,"4"1"1526,3 2-672,8-2-482,2 9 1,7-8 966,2 5-648,2-5-921,11 3 731,-9 0-320,8 0 1,-10 3-325,6-1 0,-9 0 314,-3 4 1,-9 0-1449,-2 0 1,-5 0 1276,-7 0 0,-4 0 0,-2 0 0</inkml:trace>
  <inkml:trace contextRef="#ctx0" brushRef="#br4" timeOffset="109">17131 6190 8254,'0'-8'-361,"0"1"0,4 3 939,0-4 0,0 5-11,-4-5 0,0 4-158,0-3 0,0 3-17,0-4 0,-2 2-78,-1-2 1,0 3-125,-5 5 0,1-4 62,-5 1 0,0 0-236,-3 7 1,1 2 50,-5 6 1,3 0-2,-3 4 0,4-3-199,-4 6 1,9 1 65,-2 2 1,5 1-201,-1 0 1,3 0 136,5 0 1,0 0-67,0-1 1,1 1 108,3 0 0,4-4 18,7 0 0,-1-5 56,5 1 1,0-3 10,4-5 0,-4 2-12,0-5 0,-4 0-16,4-4 1,-5 0-241,1 0 0,-1 0 86,2 0 0,-4-1-983,4-3 536,-4 3 209,0-10 422,-1 10 0,1-9 0,-1 4 0</inkml:trace>
  <inkml:trace contextRef="#ctx0" brushRef="#br4" timeOffset="110">17405 6304 8254,'0'-11'0,"0"-1"419,0 1 0,0 5-104,0-4-63,0 3 174,0 1 0,0 1-174,-5 0 216,4 3-27,-9-3-63,4 5-358,-6 0 0,1 5 232,-1 2-458,1 4 197,-1 1 0,1 4 261,0 2-595,4 5 237,-3 0 0,9-2 93,-3-2-76,3 8-2,1-8 14,0 4 0,5-2-228,2-2 134,4-2 0,0-1 83,6-4 67,0-6-29,6 4 433,0-8-241,0 3 1,0-7-45,0-1 240,-1-4-188,1-4 0,-4-2 43,0-2 102,-5-3-105,3 0 1,-6-3 50,1 2-204,-1-3 88,-5-1 1,3-3-336,-5-1 157,0 0 0,-9 4-339,-3 1 0,-7 3 196,-4 0 0,-3 6-391,-1 1 1,1 2 264,-1 6 0,4 1-688,0 3 565,5 0 1,-1 5-21,7 2 0,3 0-210,5 0 675,0 1 0,0 3 0,0 1 0</inkml:trace>
  <inkml:trace contextRef="#ctx0" brushRef="#br4" timeOffset="111">17828 6179 8219,'-11'-12'1077,"4"6"-824,2-4 0,4 9 491,-3-3-496,3 2 1,-4 8-160,5 1 1,0 3 110,0 2 0,0 4-196,0 3 0,0 3 54,0 1 0,0-1-77,0 1 0,1 0 7,3 0 1,-3 0-109,3 0 0,-2-4-3,2 0 0,-3-5 113,3 1 1,-2-6-391,-2-2 234,5-4 1,-4 3-1104,3-2 438,-3-3 33,-1 4 1,-1-6 797,-3-3 0,-2-2 0,-6-5 0</inkml:trace>
  <inkml:trace contextRef="#ctx0" brushRef="#br4" timeOffset="112">17725 6373 8219,'12'0'310,"-5"-4"187,1 0-271,-1 0 1,9 4 21,-1 0 1,1-3 302,0-1-302,1 0-85,6 4 1,0 0-74,0 0-18,0 0 175,-5 0-545,3 0 297,-8 0 0,7-1-881,-5-3 518,-5 3 166,1-4-1447,-5 5 777,0 0 867,-1 0 0,-5-5 0,0-2 0</inkml:trace>
  <inkml:trace contextRef="#ctx0" brushRef="#br4" timeOffset="113">17817 6179 8196,'0'-12'0,"1"5"0,3-1 585,-3 6-274,9-4 1,-7 3 456,4-1-306,1 0 0,5 4-13,2 0-445,-3 0 196,5 0 1,-4-1-2,2-3 0,-2 3-141,2-3 1,1 3-1194,-1 1 621,1 0 514,0 0 0,2 5 0,5 1 0</inkml:trace>
  <inkml:trace contextRef="#ctx0" brushRef="#br4" timeOffset="114">18262 6190 8282,'0'-8'-566,"0"1"0,0 3 1736,0-4-188,0 6-21,0-3 20,0 5-843,0 5 1,0 3 115,0 7 1,0 1-273,0 3 1,1 7 119,3-3 1,-1 2-222,4-2 0,0 1 58,0 2 0,2-3 5,-5 0 1,5-1-103,-2-7 1,-2 0-367,-1-3 44,-3-6-419,-1 4-865,0-9 1229,0 4 1,-1-5-163,-3 0 697,3-5 0,-9-1 0,4-5 0</inkml:trace>
  <inkml:trace contextRef="#ctx0" brushRef="#br4" timeOffset="115">18216 6350 8282,'8'-1'325,"0"-3"-70,-1 3 0,6-4 129,2 5 0,-1 0 25,5 0 1,0 0-170,4 0 0,0 0-187,0 0 0,3 0 166,1 0 1,0-2-391,-5-1 0,0 1 139,-3-2 0,-3 3 477,-4 1-1524,-1 0-258,-4 0 0,-2-1 20,-5-3 1317,0 3 0,-10-9 0,-3 3 0</inkml:trace>
  <inkml:trace contextRef="#ctx0" brushRef="#br4" timeOffset="116">18251 6179 8282,'11'-7'658,"0"-2"-388,1 6 0,-1-1 181,1 4 1,0 0-365,4 0 0,1 0 4,6 0 0,0 0-110,0 0 1,0-1 75,0-3 1,-1 3-743,1-3 0,-1-1 685,-3 1 0,2-5 0,-3 3 0</inkml:trace>
  <inkml:trace contextRef="#ctx0" brushRef="#br4" timeOffset="117">18833 6144 8295,'-11'0'-97,"3"0"495,0 0-142,6 0 0,-8 0 0,8 0-1,-3 0 65,5 6-128,0 0 0,0 7 253,0 2-188,0-3-49,-5 10 0,4-4 98,-3 5-50,3-1 0,1 1-383,0 5 165,0-4 1,0 3-224,0-8 0,0 1 42,0-4 228,0-1-235,5 1-25,-4-8 287,9 7 47,-8-14-133,3 10 22,0-10 176,-4 4-5,4-5 14,-5 0 1,1-4-13,3 0-123,-2 0 76,3-1-180,0 4-101,1-9 203,5 9 3,1-4-237,4 0-20,-3 3 217,4-3 8,-1 0-341,-3 4 315,8-4-75,-8 5 1,3-4-41,-4 0 87,-1 0-437,1 4 234,-1 0-989,1 0 561,-6 0 14,-1 0-2723,-5 0 3327,0-5 0,0 4 0,0-4 0</inkml:trace>
  <inkml:trace contextRef="#ctx0" brushRef="#br4" timeOffset="118">18753 6361 8192,'0'-6'-65,"0"1"0,0 4 597,0-3-251,5 3-169,1-4 492,6 5 1,3 0-119,0 0 1,6 0-38,-2 0-203,2 0 0,7 0-230,-4 0 62,4-5 168,-5 3-451,0-8 1,-5 9 75,-3-3 323,3-2-399,-6 4 0,1-3 107,-5 5 59,-6-5-1561,3 4 793,-5-4 414,0 0 1,-5 4 392,-2-3 0,-4-8 0,0 0 0</inkml:trace>
  <inkml:trace contextRef="#ctx0" brushRef="#br4" timeOffset="119">18787 6167 8192,'2'-7'295,"1"-1"0,4 4 73,4-3-60,1 4 144,-1-2-268,0 5 0,6-4 185,2 0-459,3 1 1,0 3 176,1 0 1,0-4 280,0 0-122,0 0-549,0 4-1305,-6 0 1131,5 0 0,-9 0 477,2 0 0,3 5 0,-1 2 0</inkml:trace>
  <inkml:trace contextRef="#ctx0" brushRef="#br4" timeOffset="120">19301 6167 8151,'-5'-6'238,"4"-4"-196,-4 9-17,5-5 2608,0 6-2347,0 6 1,0 1-247,0 8 0,0-1 188,0 5 75,0 5-384,0 1 0,0 4 139,0-3 1,0 2-116,0 3 0,0-3 50,0-5 0,0-1-94,0 1-73,0-5 173,0-2 333,0-9-281,0 3 13,0-9-56,0 4 54,0 0 42,5-3 122,-4 3-158,4-5 13,-5 0-11,5 0 38,-3 0-12,8 0-26,-9-5 0,5 3-68,-2-1 77,3 1-14,4 2-242,0 0 230,-4 0 10,8 0-95,-7 0 0,12 0 88,-5 0 1,5 0-168,-1 0-26,8 0 145,-3 0 0,4 0-2,-5 0 0,-4-3-362,0-1 1,-5-4-451,1 4 1,-3-1 116,-5 1 1,-2 2-400,-5-6 0,-5 4 1088,-2-3 0,-9-1 0,-1-3 0</inkml:trace>
  <inkml:trace contextRef="#ctx0" brushRef="#br4" timeOffset="121">19267 6407 8151,'11'-8'36,"1"1"0,-5 4 739,1 0 1,0 1-196,3 2 0,6 0-129,2 0 1,3-4-189,5 1 1,-3-1 8,3 4 0,1-4-313,-2 0 82,-4 0-1,0 4 202,-10-5-255,5 4 1,-6-4 101,1 5 52,-6 0-1865,-1-5 767,-5 4 509,0-4 448,0 5 0,-10-11 0,-3-1 0</inkml:trace>
  <inkml:trace contextRef="#ctx0" brushRef="#br4" timeOffset="122">19153 6202 8111,'11'-6'0,"1"-1"0,7 0 1481,7 0-652,4 4-1529,9-2 1234,0 0 49,-3 4-113,3-4-59,-5 0-776,1 4 302,-1-5 81,-5 6-18,4 0 0,-14 0 0,3 0 0</inkml:trace>
  <inkml:trace contextRef="#ctx0" brushRef="#br2" timeOffset="123">20443 6247 8113,'-1'-10'0,"-3"2"0,3-2 0,-4 9 0,4-8 0,-3 5 0,1 1 0,-4 3 0,-1 0 0,-3 0 0,-1 0 910,1 0 0,-4 1-364,-1 3 1,0-1-351,1 9 1,2-7-5,-2 6 0,2 2-137,2 2 1,-1 4-33,1-3 0,1 4-111,2-1 1,-1 2-66,5 2 1,1 0 99,3 0 0,0-1-118,0-3 1,1 1 34,3-5 1,2 0 64,5-3 0,6-6 36,2-2 1,2 1 151,2-1 0,0 0-41,0-4 1,0-4-31,0 0 1,0-5 91,-1 1 0,-4-2-50,-3-1 0,-2-4-97,-2-1 0,-4-4 68,-3 1 1,-3 1-217,-1-1 1,-6 2 59,-6-3 0,-1-1-185,-6 2 0,-3-1-65,-5 1 1,-1 1-35,1 3 0,3 2 86,-2-2 1,7 3 61,3 5 0,4 2-763,0 5 996,6 0 0,1 10 0,5 2 0</inkml:trace>
  <inkml:trace contextRef="#ctx0" brushRef="#br2" timeOffset="124">20706 6281 8113,'0'-17'985,"0"0"-177,0 11-231,0 1 98,0 5-487,-5 0 0,4 5-146,-3 2 1,3 7-62,1 2 1,0 4 104,0-1 1,0 3-70,0 0 1,5 1-28,2 0 0,0-1-230,0-3 0,-3 1 38,4-5 0,-5 4-72,5-3 0,-4-5 0,4-3-149,-6-6-568,3 3 332,-5-5-106,0 0 1,-5-1 764,-3-3 0,-2-2 0,-1-6 0</inkml:trace>
  <inkml:trace contextRef="#ctx0" brushRef="#br2" timeOffset="125">20626 6293 8113,'1'-10'0,"3"2"0,-1-2 264,4 2 1,1-1-48,3 2 0,5-3 242,-1 2 1,5-1-137,-1 2 1,3-4-38,1 4 0,-1 2-33,1 1 0,-4 3-158,0 1 0,-3 0 90,3 0 1,-5 0-41,1 0 1,-4 1-87,-3 3 0,1 2-211,-6 6 0,5-1-162,-4 0 0,0 1 104,-4-1 37,-5 1 1,-3 0-290,-7 4 332,-3-4 1,-1 9-258,0-6 87,0 5 165,-4-7-110,0 8 159,0-3 0,6 0 28,1-3 0,5 2-32,3-2 261,3 0-87,5-4 51,5 1-191,7-1 900,0 1-664,10-6 0,0 3 87,4-5 204,6 5-631,-3-8 366,5 4 0,-3-5-873,-1 0 339,-4 0 328,-3 0 0,-2 4 0,-2 0 0,3-1 0</inkml:trace>
  <inkml:trace contextRef="#ctx0" brushRef="#br4" timeOffset="126">21654 6236 8086,'1'-7'0,"3"4"547,-3 1 364,4 2-750,-5 0 278,0 5-281,0 2 1,0 4 48,0 1 1,0 3-196,0 0 1,0 2 57,0-2 0,0-2-88,0 2 0,2 1-60,1-1 1,0 4 49,5-3 1,-5 0-100,5-1 0,-4-2 114,3 2 0,-4-6-97,1-1 1,-3-4 104,-1 3-503,0-4 108,0 2 1,-1-5-170,-3 0 1,-2-1 568,-6-3 0,1-3 0,-1-4 0</inkml:trace>
  <inkml:trace contextRef="#ctx0" brushRef="#br4" timeOffset="127">21414 6224 8086,'12'-6'-286,"0"1"-71,3 5 1,3-1 1044,5-3 0,5 3-154,2-3 1,7-1-97,1 1 1,4-4-140,-4 4 0,-1-3-113,-6 3 1,-1-4 48,-7 5 1,1-1 15,-9 4 40,0 0-120,-3 0 1,-5 0-298,1 0 157,-5 0-291,2 0-113,-5 0 308,5 0 1,-4 1 68,3 3 0,-2 2-12,2 6 1,-3-1 26,3 1 0,-3-1-11,-1 0 1,-1 2 19,-3 2 1,2-1-13,-6 5 0,6-3-28,-2 3 1,3-2 2,1 2 0,0 2-3,0-6 0,0 4-32,0-4 0,1 4-105,3-4 0,1 1-26,2-5 146,4 0 0,-9 0-16,6-4-7,-6-2 0,5-5 211,-4 0 1,0 0-124,5 0 1,-5 0 161,5 0 0,0 0-57,3 0 1,0-3-97,1-1 0,-5 0-58,1 4 0,0 0 69,3 0 1,1 0-67,-1 0 1,0 0 50,1 0 1,-5 0-408,1 0 229,0 0 1,-2-1-1020,-2-3 483,-3 3 0,-2-6-340,-3 3 1,1 2 1012,-4-6 0,-6 1 0,-5-5 0</inkml:trace>
  <inkml:trace contextRef="#ctx0" brushRef="#br4" timeOffset="128">21837 6316 8086,'11'0'0,"1"0"342,-1 0 0,2 0-22,2 0 1,3 0-86,4 0 0,1 0-131,0 0 1,-4 0 77,0 0 0,-1 0-326,1 0 0,-2-4 188,-6 0-1266,0 0 451,-4 4 374,-2-5 1,-12 3 396,-4-6 0,0 0 0,-6-3 0</inkml:trace>
  <inkml:trace contextRef="#ctx0" brushRef="#br4" timeOffset="129">21871 6156 8086,'10'-8'0,"-2"1"0,6 4 0,-3-1 0,4-1 432,1 1 1,1-1-74,6 2 1,1 0-238,3-5 96,-3 6-365,9-8 190,-4 3 124,5 1 1,-3-3-84,-1 5 1,-4-3 61,0 3 1,-7 0-85,-3 4 0,-4 0 248,0 0-252,-6 0-4,4 0 1,-8 1 70,1 3 1,-1 2-232,-2 6 0,-4 4-26,0 3 231,0 3-235,-1 1 95,4 0 0,-9 5 0,3 2-428,1 3 214,-4 1 73,9-4-270,-10 2 191,10-7 200,-4 8 47,0-9 1,4 0 344,-3-5-404,3-5 200,1 2 0,0-8-107,0 0-244,0-6 28,0 3 480,0 0-627,0-3 1,0 1 126,0-6 0,0 0-893,0-5 504,0 1 605,0-5 0,0-4 0,0-2 0</inkml:trace>
  <inkml:trace contextRef="#ctx0" brushRef="#br4" timeOffset="130">22339 6144 8086,'0'-11'0,"0"5"316,0-4 1,5 8 35,3-2-136,-3 3 0,5 1 0,-2 1 122,2 3 1,0 4-244,-2 7-119,2 3 318,-4 5-359,6 0 148,-1-1 1,-5 6-90,4 1 1,-3 4 36,4-2 0,-3 2-81,-1-3 1,1-2 0,4-1 1,-5-3 1,1-1 1,-1-4 62,5 0 1,-2-5 66,-2 1 1,0-6-40,-4-1-312,5-6 28,-8 3 274,4-5-32,-5 0-758,-5-5 0,0-1 306,-2-6 1,-7 0 449,2-3 0,-7 2 0,2-4 0</inkml:trace>
  <inkml:trace contextRef="#ctx0" brushRef="#br4" timeOffset="131">22305 6430 8086,'0'-6'-977,"0"1"1736,0 5-743,5 0 0,-2 0-11,4 0 0,2 0 14,6 0 1,-1 0-5,5 0 0,-2 0-507,6 0 232,-8 0 1,11 0 259,-8-6-657,0 5 657,4-9 0,-10 4 0,5-6 0</inkml:trace>
  <inkml:trace contextRef="#ctx0" brushRef="#br4" timeOffset="132">22659 6202 7613,'5'-13'-473,"-2"-2"838,4 7 1,1-2-38,3-2 0,1 5 397,-1-1-300,1 1-154,-1-5 0,4 2 26,0 2 1,1 0-40,-5 4 1,0-4 229,1 4-410,-1 0 216,1 4 59,-6 0-247,4 0 64,-3 6 0,-1 0-398,-2 5 1,-3 1 121,-1-1 1,0 1-271,0-1 0,0 4 76,0 0 0,-5 4-106,-3-3 0,2 4 7,-2-1 0,1-2 10,-5-2 0,2 1 167,3 0 0,-4 0 6,4-1 1,2-2-305,1 2 292,-2-2 33,4-2-50,-3 1-163,5-1 408,0 1 0,0-1 0,0 0 0,0 1 0,0-6 0,5 9 0,2-2 0</inkml:trace>
  <inkml:trace contextRef="#ctx0" brushRef="#br4" timeOffset="133">22807 6601 8086,'0'12'37,"0"-5"72,0 1 126,0-6 394,0 9-139,0-10 60,0 9 235,0-9-334,0 4 1,0-5-158,0 5 126,0-3 1,0 3-33,0-5-758,6 0 1,-5-1 369,3-3 0,2-3 0,0-4 0</inkml:trace>
  <inkml:trace contextRef="#ctx0" brushRef="#br4" timeOffset="134">17017 7172 8132,'0'-11'1491,"0"5"-691,0 0-330,0 6 0,4 6-310,0 1 0,0 8 32,-4 4 0,3 3 30,1 1 1,0 0-212,-4 0 1,0 1 57,0 2 0,0 0-153,0 4 1,0-3 55,0 3 0,0-6-125,0-1 0,1-1 144,3-7 1,-1-1-132,4-6-271,-4 2-385,7-9 23,-9 4 220,4-5-403,-10 0 1,0-5-40,-3-3 995,-2-2 0,4-1 0,-5-1 0</inkml:trace>
  <inkml:trace contextRef="#ctx0" brushRef="#br4" timeOffset="135">16869 7264 8132,'6'-12'0,"0"5"129,-2-1 0,2 2 349,6-2 0,-1-1-21,1 5 0,0-5-87,4 2 1,-2 1-54,5-2 1,-4 4-78,4-4 0,-4 5-125,4-5 0,-5 6 154,1-2 1,2 2-232,-2 2 0,0 0-52,-3 0 1,-1 2-55,1 2 1,-1 1-122,0 2 1,1 3 84,-1-2 1,-3-2 27,-1 2 0,-4-4 41,1 3 0,-3-3-164,-1 4 0,-2-2 107,-6 2 0,0 1-97,-7-6 1,-1 6 102,0-1 0,0-2 30,1 2 1,1-2 76,-5 2 0,5 1-139,-2-5 257,9-1 1,2-1-60,5 1-36,0-1 1,5 3-30,2-5 0,4 1 241,0 3 0,6-3 7,2 3 0,2-2-115,2 2 0,4-1-94,-1 4 0,1-3 43,-4 4 0,0-2-133,-1 2 1,-3 2 71,1-2 0,-8 3-132,0 4 1,-2-2 82,-6 2 0,-1-2-72,-3-2 1,-1 2 44,-3 2 1,-6-2-130,-5 2 1,-7 2 168,0-2 1,-5 1-34,-4 0 1,0-5 133,4 0 1,-3 1-122,3-5 0,-2-2 53,6-1 1,-1-2-30,9-2 0,3 0-219,5 0 1,4-6-8,-1-1 0,3 1-179,1-2 0,9 0 242,2-3 0,7-1 18,-3 1 0,6 3 141,-2 1 0,2-1 0,2-3 0</inkml:trace>
  <inkml:trace contextRef="#ctx0" brushRef="#br4" timeOffset="136">17542 7309 8008,'0'-11'1187,"0"5"-339,0-5-489,-5 10 0,-1-3-7,-5 8 0,3 3-125,0 4 1,2 0-88,-2 1 0,3 4 87,5 3 0,0-1-202,0 1 0,0 0 10,0 4 1,0 0-119,0 0 0,7-4-33,4 0 1,1-1 89,3 1 0,1-4 42,-1-8 1,6 2 21,-2-5 1,2 0 45,2-4 1,-4 0-37,0 0 1,0-5-60,4-3 0,-5-6 82,-3-1 0,-2-1-3,-2 0 1,-3-1-130,0-6 0,-6 0 111,2 0 1,-9-1-217,-7-3 1,-4 3 109,-7-3 1,-1 5-469,-3 3 0,2 2 230,-6 6 1,6 1-320,-2 2 0,5 3 31,3 5 1,6 0-67,5 0 1,6 1 647,-2 3 0,3 7 0,1 7 0</inkml:trace>
  <inkml:trace contextRef="#ctx0" brushRef="#br4" timeOffset="137">18011 7264 8070,'-7'-14'232,"4"2"577,1 8 232,2-6-168,-5 9-758,4-4 1,-8 10 78,5 3 0,0 6-121,4 1 0,0 5 97,0-1 1,0 4-91,0 4 1,0-3-20,0 2 1,4 2-194,0-1 1,4-2-248,-5-6 1,5 2-67,-4-6-385,5 0 364,-8-3-1317,4-6 901,-5-1 882,0-5 0,-5-5 0,-1-1 0</inkml:trace>
  <inkml:trace contextRef="#ctx0" brushRef="#br4" timeOffset="138">17714 7207 8233,'11'-7'-447,"1"-2"313,-1 6 0,6-1 751,2 4 0,2 0-144,2 0 1,4 0-281,-1 0 1,6 1 37,-2 3 0,2-3-352,-1 3 0,0-3-4,-4-1 0,0 0-13,-5 0 1,-2 0 53,-1 0 0,-4 0 176,4 0-758,-5 0 444,2 0 1,-8 0-347,0 0 253,-6 0 581,3 0 499,-5 0-576,0 5 1,-4-2 18,1 4 1,-1 2-21,4 6 0,0-1-50,0 5 1,0 1 100,0 2 0,0 1 327,0 0 0,0 4-225,0-1 0,4 6-155,-1-1 1,2-4-75,-1 0 0,-1-4-187,4-4 0,-4 1 207,1-5 117,2 1-1146,-5-5 446,4 1-1160,-5-6 707,0-1-709,0-5 1613,0-5 0,5-1 0,2-6 0</inkml:trace>
  <inkml:trace contextRef="#ctx0" brushRef="#br4" timeOffset="139">18479 7252 8065,'0'-7'451,"0"-1"-192,0 5 671,0-2-151,0 5-409,0 5 1,0 3-184,0 7 1,0 1 0,0 6 0,0 3-18,0 5 1,0 3 62,0-3 0,0 2-362,0-1 1,0 0 137,0-4 0,0 0-403,0-5 0,4-4 68,0-3-374,-1-2-348,-3-1-797,0-6 1845,0-1 0,0-5 0</inkml:trace>
  <inkml:trace contextRef="#ctx0" brushRef="#br4" timeOffset="140">18182 7572 8065,'-6'-1'0,"2"-3"644,3 3 1,2-8-148,3 5 0,2-4-12,5 5 1,6-1-271,2 4 0,3-1-170,0-3 0,5 2 21,0-1 1,1 1-142,-2 2 1,-2 4-719,3 0 1,-3 4 513,-1-5 1,-4 5 27,0-4 0,-1 3-49,1-3 0,1 1-1295,-5-1 1595,1-3 0,0 4 0,2-5 0</inkml:trace>
  <inkml:trace contextRef="#ctx0" brushRef="#br4" timeOffset="141">18707 7606 8065,'0'12'1545,"0"-1"-755,0 1 1,0 0-264,0 3 0,0-1-191,0 5 0,-1 1-286,-3 2 0,3 1-214,-3 0 0,3 0-53,1 0 0,0 0 240,0-1 1,4-4-2094,0-3 2070,4-2 0,-6-1 0,3-1 0</inkml:trace>
  <inkml:trace contextRef="#ctx0" brushRef="#br4" timeOffset="142">19107 7298 7984,'0'-11'738,"0"-1"-158,0 6 0,0-1 352,0 4-683,0 1 1,0-1-106,0 6 1,0 5 108,0 7 1,0-1-275,0 5 0,0 1 98,0 7 1,4-3-142,0 3 1,5 1 62,-2-2 0,0 5-293,0-4 1,-4-1 90,1-3 1,-3-1-41,-1-3 0,0-3-554,0-4 274,0-1-302,-5 0 216,3-4-660,-3-2 1269,0-10 0,-1-7 0,-5-5 0</inkml:trace>
  <inkml:trace contextRef="#ctx0" brushRef="#br4" timeOffset="143">18981 7287 8042,'6'-12'0,"-4"2"166,6 2 0,-4-1 313,3 6 0,5-5 4,3 4 1,4-1-170,-4 1 0,7 3-77,0-3 0,3 3-6,5 1 0,0 0-124,5 0 0,-6 1 92,-2 3 1,-5-1-272,-3 4 0,0 1-36,-7 3 0,-3 4-69,-9 1 0,-1 0-199,-3-1 1,-4-2 175,-7 2 1,-4 2-107,-8-2 1,3 0 92,-3-3 1,3 2-45,1-3 1,1 2 67,-1-9 0,5 3-204,3-3 1,6 0-80,1-4 0,6-1-397,-2-3 869,3 2 0,11-8 0,3 4 0</inkml:trace>
  <inkml:trace contextRef="#ctx0" brushRef="#br4" timeOffset="144">19541 7252 8092,'0'-11'1640,"0"4"-998,0 2 0,-4 7-184,0 1 0,1 4-442,3 4 0,-4 6 161,0 2 0,0 4-195,4 3 0,0 0 77,0 4 0,0-1-171,0 2 1,0 0 49,0-4 0,2 0-15,1-4 1,-1-2 16,1-2 1,-1 2 24,-2-6 0,3-4 395,1-3-296,0-6 274,-4 3-212,0-5 135,5 0 1,2-1-66,4-3 0,-3 2-53,-1-6 0,2 6-64,6-2 1,-2-1-21,2 1 0,3-1-237,1 1 1,1 3 95,-1-3 0,3 1-559,-3 0 0,3 1 302,0-1 1,-4 0-1993,-3-1 2331,-2 3 0,4-9 0,0 3 0</inkml:trace>
  <inkml:trace contextRef="#ctx0" brushRef="#br4" timeOffset="145">20044 7229 7991,'0'-11'1509,"0"5"-639,0-5-575,0 10 1,-4-3 98,0 8 0,0 4-180,4 7 0,-1 3-164,-3 5 1,3 0 46,-3-1 0,3 5 76,1 0 0,-4 4-174,0 0 0,0 1 48,4-2 1,0 2-43,0-6 1,0 0-31,0-7 0,5 1-123,3-5 1,-2 1 19,2-5 1,0-1-4,3-2 1,0-3 125,1-5 1,3 0-33,0 0 0,1 0-26,-5 0 1,4 0-14,0 0 0,2-4-122,-2 0 0,-2-3 156,2 3 0,-6-4-1529,-1 4 82,-6-5-96,3 3 1585,-10-5 0,-1-1 0,-6 1 0</inkml:trace>
  <inkml:trace contextRef="#ctx0" brushRef="#br4" timeOffset="146">19964 7492 7991,'0'-6'0,"0"-1"629,0 4 1,5 1-167,2-1 0,7 1-100,2 2 1,0 0-124,-1 0 0,2 0-284,2 0 1,2 0-11,-2 0 0,-1 0 4,1 0 0,-4-1-1334,4-3 840,-5 3-999,3-9 1543,-11 3 0,-1-4 0,-5 0 0</inkml:trace>
  <inkml:trace contextRef="#ctx0" brushRef="#br4" timeOffset="147">19895 7241 8019,'5'-10'635,"3"2"1,3-1-156,4 5 1,3-3-25,5 3 1,0-1-365,0 1 1,5 2 135,2-6 1,3 4-153,1-4 1,-3 5 91,-1-5 0,0 6-745,0-2 0,-3 2 577,-8 2 0,2 0 0,-3 0 0</inkml:trace>
  <inkml:trace contextRef="#ctx0" brushRef="#br4" timeOffset="148">20592 7229 8017,'-7'-5'591,"2"4"-106,5-4 376,0 0-244,0 4-376,0 11 1,-1 4-115,-3 12 1,2 0 114,-6 0 1,1 6-203,-5 2 1,-1 7 66,-2-7 0,3 3-230,-4-3 1,4-1 98,0-2 0,6-7-236,2-5 0,-1-5 69,1 1 1,0-6-361,4-1-837,0-6 537,5 3 162,-3-5 1,7-5 688,-6-2 0,6-9 0,-2-1 0</inkml:trace>
  <inkml:trace contextRef="#ctx0" brushRef="#br4" timeOffset="149">20523 7252 8017,'0'-11'836,"0"-1"1,2 2-415,1 3 1,0 2-195,5 5 1,-1 5 13,5 2 1,0 3-1,3 2 1,-2 4-15,2 3 1,3 7 92,1 0 1,-2 5-157,-2-5 1,1 5-426,0-4 0,0 3 60,-1-3 0,-2-2-77,2-6 0,-3 1-129,-5-4 1,2 3-79,-5-4-265,0 0 165,1-3-1208,-4-1 871,-1-5 921,-6-1 0,-6-5 0,1 0 0</inkml:trace>
  <inkml:trace contextRef="#ctx0" brushRef="#br4" timeOffset="150">20421 7572 8017,'-7'-1'-281,"3"-3"0,4 3 930,4-3 0,3 3-154,4 1 1,2-4-401,2 0 1,4 0 72,8 4 1,-2-1-138,5-3 1,1 3 39,3-3 1,-3 2-630,-1-2 0,-5 2 29,2-1 0,-7 0-802,-1-1 1331,0 3 0,4-9 0,0 4 0</inkml:trace>
  <inkml:trace contextRef="#ctx0" brushRef="#br4" timeOffset="151">21186 7264 8017,'0'-12'96,"1"2"131,3 2-97,-3-2 741,4 4-98,-5 0-146,0 1-456,-5 5 0,-1-4-105,-6 0 0,-4 0 137,-3 4 0,1 4-287,-1 0 1,-3 3 101,0-3 1,-4 5 12,7-1 1,3-2 49,0 2 1,5-1-174,3 5 0,-1-1-147,6 1 155,-1-1 1,4 0-68,0 1 0,0-1 98,0 1 0,5-1 41,3 0 1,2 1-7,1-1 0,2 1 188,2-1 1,2-3-124,2-1 1,2 1 162,-2 3 1,3-3-27,1 0 1,-2-2-104,-2 2 1,-2 2-63,-6-3 1,-1 0 79,-2 0 1,1 1-219,-5 3 0,-2 2 115,-6 2 0,-7-1-82,-8 5 1,-7-4 41,0 5 0,-5-5-11,5 4 0,-2-5-53,1 1 1,3-2-133,-3-2 1,8-5-328,4-2 202,2 3-378,7-6 1,1 3 244,5-8 1,9-2 497,2-6 0,8-4 0,-1-2 0</inkml:trace>
  <inkml:trace contextRef="#ctx0" brushRef="#br4" timeOffset="152">21414 7309 8017,'-6'-17'798,"1"0"0,5 6 192,0-1-249,0 6-338,0 1 82,0 5-382,0 5 0,-2 3 125,-1 7 1,1-1-252,-1 5 0,0 1-14,-1 7 0,3-2-66,-3 6 0,3-2 10,1 1 1,-4 3 117,0-2 0,0-3-377,4-2 1,2-3 138,2-4 0,2 1 214,5-4 0,1-2 40,-1-7 0,2 2 126,2-5 1,-1 0-181,5-4 1,-4 0 12,4 0 1,-3 0-569,3 0 1,-4-4 255,4 0 0,-6-5-588,-2 2 1,-1 0 367,-6 0 1,0-1 531,-4-3 0,-5-1 0,-2 1 0</inkml:trace>
  <inkml:trace contextRef="#ctx0" brushRef="#br4" timeOffset="153">21323 7526 8017,'-8'-1'329,"1"-3"197,4 3 1,-1-4-162,8 5 1,2-4 70,6 0 1,3 1-253,0 3 1,6 0 43,-2 0 1,2-2-229,2-2 0,0 2 120,0-6 0,-1 4-332,1-3 1,0 3-166,0-4 1,-5 5-488,-3-5 0,-2 5-67,-2 0-134,-5-4 1065,0 1 0,-12-5 0,0-1 0</inkml:trace>
  <inkml:trace contextRef="#ctx0" brushRef="#br4" timeOffset="154">21368 7309 8017,'-6'-1'-488,"2"-3"1160,3 3 1,6-4-166,3 5 1,3 0-119,4 0 1,-1-4-162,5 0 1,2 1-226,5 3 1,-2 0-381,3 0 1,-2-4 272,2 0 0,-4-4-119,0 4 0,-2 1 143,-5 3 1,-1-2-1278,-4-1 1357,1 1 0,-1-8 0,0 4 0</inkml:trace>
  <inkml:trace contextRef="#ctx0" brushRef="#br4" timeOffset="155">21951 7138 8031,'0'-11'907,"0"-1"-110,0 6 105,5 1-534,-4 5 1,4 5-285,-5 2 0,0 9 57,0 3 0,0 2-60,0 2 0,0 5 32,0 3 1,0 2 91,0 1 1,0-1-588,0-3 1,0 3 209,0-2 0,2-3-629,1-2 0,-1-3 391,1-4 1,3 1-536,-3-4 945,6-1 0,-7-4 0,3 1 0</inkml:trace>
  <inkml:trace contextRef="#ctx0" brushRef="#br4" timeOffset="156">21928 7766 8031,'0'12'1516,"0"-6"-927,5-1 0,1-5 376,6 0 1,1 4-416,2 0 0,-2-1-796,2-3 1,-6 4 212,-2 0 1,-4 1 32,1-1 0,-3-3 0,-1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3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3815 4694 8064,'-2'-6'-148,"-2"2"298,3-3 213,-4 6 1,4-4 225,-3 5-323,3 0 0,-6 1-10,4 3 0,1 3 13,-1 4 0,1 0-43,2 1 1,0 3 7,0 0 0,0 2-59,0-2 0,0 1 73,0 4 1,4 1-194,0-2 0,4 7 107,-5 0 1,5 5-98,-4-5 0,1 6-47,-1-2 1,-2 2-158,6-1 1,-6 0-69,2-4 0,-1 3 107,0-3 1,-1-4-85,2-4 1,-3-5 8,-1 1-162,0-2 0,0-6-122,0 1-826,0-5 198,0 2 1087,0-5 0,-5-10 0,-2-3 0</inkml:trace>
  <inkml:trace contextRef="#ctx0" brushRef="#br0" timeOffset="1">3689 4763 8299,'6'-12'203,"4"1"1,-3-1 181,4 1-117,1 4 0,3-1 117,0 4-198,5-5 0,-2 4 80,5-3 0,0 2 150,0 2-392,5 3 167,1-4 1,1 5-166,1 0 62,-1 5 0,3-1-248,-2 7 1,-3-2 142,-6 6 0,-4-2-49,-3-2 1,-3 4 105,-5 1 0,2 0-129,-5-1 1,-1-2 39,-7 2 1,-8-2 269,-7-2 0,-3 5-89,-5-1 0,1 0-37,-4-3 0,3-2-314,-3-3 0,1 2 111,-2-5 0,5 4-282,7-5 0,2 1-66,6-4 455,4 0 0,7 5 0,7 2 0</inkml:trace>
  <inkml:trace contextRef="#ctx0" brushRef="#br0" timeOffset="2">5996 4705 8317,'-1'-6'0,"-3"2"72,3-2 215,-4 5 791,-1-10-112,5 10-663,-9-4 0,4 6-31,-6 3 0,-3 3 2,0 4 1,-5 7-116,0 5 0,-1 1 115,-2 6 1,1-1-211,3 2 1,3 4 88,5-4 0,0 4-100,4-4 0,2-2-167,5 1 0,1-4-130,3 0 1,2-1-21,6-3 1,4 0 72,3-3 1,3-3 42,0-4 1,1-2 38,0-2 1,0-3 98,0-5 1,0 0-18,0 0 1,1-2 14,2-1 0,-2-4 53,3-4 0,1-2 26,-1-2 1,-1-2-36,-3-2 0,-1-3-22,-3-1 0,-3-1 34,-4-7 0,-5 2-28,1-1 1,-6-3-235,2 2 0,-8-3 72,-3-4 0,-5 4-142,-3-1 0,-3 2-141,-4 7 1,-3 0 121,-1 7 0,-3 4-338,-6 7 0,2 3 159,3 5 1,2 2 485,5 1 0,0 4 0,0 4 0</inkml:trace>
  <inkml:trace contextRef="#ctx0" brushRef="#br0" timeOffset="3">5847 5196 7303,'6'7'1103,"0"3"-635,5-2 0,2-2 218,2 2 1,3-1-194,5 5 0,3-1-124,1 0 1,5-3-131,-2 0 1,0-6 11,0 2 1,-5 1-144,2-1 0,-3 4 87,-1-5 1,0 5-237,0-4 0,-4 0 49,0-4 1,-4 3-105,4 1 1,-5 0 43,1-4 0,-6 0-1404,-1 0-329,-1 0 1785,5 0 0,-6-5 0,-1-1 0</inkml:trace>
  <inkml:trace contextRef="#ctx0" brushRef="#br0" timeOffset="4">7858 4591 8063,'-7'-6'177,"-3"1"368,9 5 29,-4 0 191,5-5-126,0 3-319,0-3 1,1 7-59,3 1 0,-2 4-217,6 4 0,-4 6 125,3 2 0,-4 4-97,1 3 0,-3 5 96,-1 7 1,-1-1-241,-3 4 0,1-3 37,-4 4 1,4 0-34,-1 4 0,3-5-57,1-3 1,0 0 48,0-4 1,4 1-2,0-8 0,1-4 47,-1-4 1,1-5-235,2 1 201,-2-7 0,-3 1-1115,1-6 523,-1 1 0,2-8-289,-8 1 0,1-6 943,-4 1 0,-1-7 0,-3-3 0</inkml:trace>
  <inkml:trace contextRef="#ctx0" brushRef="#br0" timeOffset="5">7652 4683 8310,'11'-12'0,"-2"1"164,3-1 1,-3 1 344,6-1 0,4 0-3,4-3 1,1 2-173,6-2 1,1-2-35,3 2 1,-4 1-28,1 6 1,-2 2-71,2 2 0,0 3 54,-4-3 1,-4 8-231,-4 4 1,-1 2-49,1 1 1,-4 2-133,-8 2 1,2 3-224,-5 5 0,0-4 215,-4 0 0,-6 2-23,-6 2 0,-4 5 27,-7-9 0,-1 4-86,-3-8 1,3 4 86,-3-4 0,-1 1-216,2-5 1,0-1-148,7-2 1,3 1-872,4-6 317,1 1 1073,5-4 0,1 0 0,5 0 0</inkml:trace>
  <inkml:trace contextRef="#ctx0" brushRef="#br0" timeOffset="6">8417 4865 8221,'0'-6'349,"5"1"0,-2 5 525,4 0-568,-4 0 1,7 5 8,-2 3 1,1 2-45,-2 1 1,3 4-1,-2 1 0,2 4-120,2-1 1,3 2 54,0 2 0,5 0-176,-1 0 1,3 0 82,1 0 1,0-4-252,-1 0 0,-3-5 66,1 1 1,-7-2-94,3-2 1,-4-3-58,0-1 0,-5-4-292,1 1-1219,-5-3 1266,2-1 0,-7 0-1235,-1 0 1702,-4 0 0,-4-5 0,-1-2 0</inkml:trace>
  <inkml:trace contextRef="#ctx0" brushRef="#br0" timeOffset="7">8771 4877 8245,'0'-18'0,"0"1"539,0 6 126,0 0-115,0-1 1,0 5 273,0-1-345,0 5 1,-1-2-61,-3 5 0,-3 7-410,-9 4 0,-1 6 97,-6 5 0,0 1-267,0 0 1,4 5-11,0 3 1,0 1-236,-4 3 1,5-2-341,3-3 0,4-2 350,3-5 1,-1-1-132,5-3 0,1-3-329,3-5 856,0-4 0,0 3 0,0-4 0</inkml:trace>
  <inkml:trace contextRef="#ctx0" brushRef="#br0" timeOffset="8">8988 4945 8160,'0'-6'276,"0"1"1,0 6 119,0 3 487,-5 2 0,-1 9-342,-6 1 1,5 3-260,-1-4 1,6 4-216,-2-4 0,3 6 112,1-2 0,3 1-281,1-1 0,9 1 119,-2-5 0,4-1-36,1-6 1,1 1 56,6-5 1,0-1-190,0-3 0,1-1 0,3-3 0,-2-2 48,6-5 0,-6-5 66,2 1 0,-3-5 23,-1 1 0,-6 1-76,-1-1 1,-5 0 85,-3-4 1,-5 0-189,-6 0 1,-9 1 102,-7-1 1,-4 1 44,-3 3 1,-7 4-241,-5 7 0,-4 3-133,4 5 0,0 0-39,3 0 0,6 5 101,2 3 0,8 2-865,4 2 1220,3-1 0,0 0 0,1 1 0</inkml:trace>
  <inkml:trace contextRef="#ctx0" brushRef="#br0" timeOffset="9">9445 4831 8259,'-5'-6'1682,"4"1"-1265,-4 10 0,5 2-52,0 9 0,1-3-140,3 7 1,-3 0-30,3 6 1,-2 2-178,2 3 1,-3 1 112,3-6 1,1 5-301,-1-5 0,1-3 104,-1-4 0,-3-5-261,3 1 135,-3-2-1483,-1-7 94,0-1 1579,0-5 0,0-5 0,0-1 0</inkml:trace>
  <inkml:trace contextRef="#ctx0" brushRef="#br0" timeOffset="10">9399 4820 8216,'12'-13'0,"-1"-2"468,1 7 1,0 3-70,4 1 0,-2-1 97,5 1 1,-4 1 2,4 3 1,-4 0-39,4 0 1,-1 0-270,1 0 0,-3 1-82,-4 3 0,-1 2-177,1 5 0,-2 2 126,-3 2 0,-2-1-104,-5 5 0,0-4-11,0 5 1,-6-1 17,-5 3 0,-6 5-60,-6 0 1,1-1-145,-1-3 1,0 0 52,0 0 1,9-4 130,3 0 0,3-5 45,0 1 0,3-2-21,5-2 1,0 1 73,0-1 0,5-1-70,3-2 1,6 1 35,1-5 0,4 3-14,-4-3 0,6 4-254,-2-5 0,2 2-167,2-1 1,0-2-211,0 1 1,0-1-973,0-2 1611,-1 0 0,-4 0 0,-1 0 0</inkml:trace>
  <inkml:trace contextRef="#ctx0" brushRef="#br0" timeOffset="11">10610 4603 8021,'-8'-11'-220,"1"4"1,-1-2 226,-3 5 320,-1 0 0,-3 4 97,0 0 0,-5 0-53,1 0 1,-3 7-21,-1 4 0,0 6-122,0 5 0,-3 3-66,-1 1 0,0 3 27,5 6 0,-1-1-121,0 0 1,5 0 51,3 1 0,4-2-206,3-3 1,3 2 20,5-5 1,2 2 125,6-6 0,1 1-162,10-9 0,1 0 64,7-3 1,-3-6 70,3-2 1,2-3-15,1-1 1,3-9-52,2-2 0,-5-5-7,0 1 0,-3-3-6,4-4 0,-7-3-54,-2-1 0,0-3 111,-7-6 0,1 1-290,-5 0 0,-5-2 64,-2-2 0,-4 3-153,-4-3 0,-3 6 101,-9 1 1,-5 7 59,-6 2 1,-5 9-737,2 9 1,2 3 504,1 1 0,5 2 435,3 6 0,-3 5 0,4 9 0</inkml:trace>
  <inkml:trace contextRef="#ctx0" brushRef="#br0" timeOffset="12">10279 5037 8021,'0'17'0,"-4"1"0,0-3 0,0-1 391,4 5 1,0-3-100,0 3 1,0 0 155,0 3 0,3-2-61,5-1 0,4-4-158,11 4 0,5-6 199,2-2 1,6-1-105,6-6 0,-2 0-205,14-4 0,-7-5-88,10-3 0,-8-2 30,1-2 0,-3 1 102,-2 0 0,-4-1-740,-3 1 0,-7-1-114,-5 1 1,-8-1-1315,-7 1 2005,-4 5 0,-7-4 0,0 3 0</inkml:trace>
  <inkml:trace contextRef="#ctx0" brushRef="#br0" timeOffset="13">3529 5676 8195,'6'0'-276,"5"-5"0,-9 4 1562,6-3-814,-6 3 1,7-1 19,-5-1-372,5 1 1,-3-3 110,6 5 1,-1 0-117,0 0 1,1 0 38,-1 0 1,6 0-126,2 0 0,2 0 50,2 0 1,0-3-223,0-1 0,0-1-62,0 1 0,3 3 111,1-3 0,1 1 8,-2-1 1,-1 3 60,1-3 1,2 3-20,-1 1 1,4 0 11,0 0 1,2 0-14,1 0 0,2 0 9,2 0 0,-1-4 19,4 0 0,1-3 41,4 3 0,1-1 32,2 1 1,-3-1-151,0-3 1,2 2 93,-6 2 0,5 3 0,-5-3 0,2-1 230,2 1 1,-4 1-128,0 3 1,-2-4-76,2 0 0,3 0 7,-4 4 0,4-1-55,0-3 0,2 3 50,3-3 1,-2 1-82,5 0 0,-4 1 67,0-1 1,-1-3-133,2 3 1,-1-2 81,1 1 1,2 3-4,-10-3 0,5 2 26,-5 2 0,2-1-4,2-3 0,-1 3 31,1-3 1,-2 3-36,-2 1 1,3 0 43,-3 0 0,-2 0-34,2 0 0,-4 1-127,4 3 0,0-3 107,4 3 1,-1-3-9,1-1 1,0 0 26,-1 0 1,1 0-25,0 0 0,-1 0 42,1 0 0,4 0-41,-1 0 1,4 0 72,-3 0 0,3 0-59,-3 0 1,3 0 57,-4 0 1,5 0 24,-5 0 0,6 4 2,-2 0 0,4 0-386,4-4 0,-1 0 335,4 0 1,-3 0-12,4 0 1,0 0 5,-31 0 0,0 0 0,1 0 0,-1 0-20,0 0 1,0 0-1,1 0 1,-1 0 17,0 0 1,0 0 0,2 0 0,1 0-22,-1 0 1,0 0 0,2 0 0,0 0 30,-2 0 1,1 0 0,1-2 0,0 0-1,-2 0 1,0 0-1,3 0 1,-1 0 22,1 2 0,-1 0 1,0 0-1,1 0-32,-1 0 1,0 0 0,3 0 0,-1 0 40,-2 0 0,0 0 0,3 0 1,0 0-260,-3 0 1,0 0-1,3 0 1,0 0 204,1 0 1,0 0 0,0 0 0,0 0 25,-2 1 1,0-2 0,2 1 0,0-1-3,-1-1 0,1 0 0,1 2 1,-1-1 1,0-1 0,0 0 0,0 1 0,0 1-4,0 0 1,0 0 0,2 0 0,0 0-1,-2 0 1,0 0 0,0 0 0,0 0-2,0 0 0,0 0 0,-4 0 0,0 0 49,-2 0 1,0 0-1,-1 0 1,0 0-187,-1 0 1,0 0-1,2 0 1,0 0 162,-2 0 0,0 0 1,-1 0-1,0 0-30,24 0 0,-1 0-16,-3 0 0,-7 0 64,-8 0 0,-5 0 273,-6 0 0,-2 0-330,-10 0 1,0 0 976,-3 0-1070,-6 0 452,-1 0 0,-6 0-1372,-3 0 0,-5 0 505,-10 0 504,0-5 0,-19-1 0,3-6 0</inkml:trace>
  <inkml:trace contextRef="#ctx0" brushRef="#br0" timeOffset="14">7047 4408 9232,'0'8'-46,"0"0"0,-2 3 102,-1 4 0,1 2 2,-1-2 1,1 3 45,2 5 0,0-4-7,0 0 0,0 0-1,0 4 0,0-1 69,0 1 0,0 0-84,0 0 1,2 4-1,1-1 1,0 1-93,4-4 0,-4 0 110,1-1 0,1 5-118,-1 0 1,3 1 100,-3-2 0,4-2-92,-4 3 0,3-2 60,-3 2 1,4-3-91,-5 3 1,5 1 53,-4-2 0,5 2-1,-2-1 0,0-2 30,0 6 0,-4-1-15,1 5 1,1-1 79,-2 0 1,1 0-72,-4 1 1,2 0 123,1 3 1,-1-1-113,1 5 0,-1-5 128,-2 1 1,0-3-71,0 0 1,1-1 2,3 0 0,-2 0-19,6 1 0,0-5 1,3 0 0,0 1-83,1 3 1,-1-3 86,1-1 0,-2 1-163,-3 3 1,4 0 131,-4 0 1,0 1-124,0-1 1,-4 4 43,1 0 1,-3 4-7,-1-4 1,0 5 5,0-1 0,0-1 22,0 0 1,0-2 79,0 2 1,0-4-71,0 1 1,4-5 131,-1 2 1,5-4-118,-4 7 0,0-2 139,-4-2 1,3 0-52,1 1 1,0-1 7,-4 0 1,0 4-38,0 0 0,0 2-9,0-2 1,0-1-10,0 4 1,0-3 23,0 4 0,0-5-114,0 1 1,0-2 91,0-2 1,0-4-127,0 1 0,4-4 71,0 3 1,1-3-5,-1 3 0,-3-3-3,3 3 1,-2 1 17,2 3 1,-3 2 49,3 2 0,-3-2-46,-1 6 1,0-4 129,0 4 0,-4-4-113,1 4 0,-2-5-80,1 1 0,3-2 19,-3-2 1,2-4-125,2 1 1,0-6-19,0 2 1,0-3 88,0-1 0,0 1 33,0 2 1,4-1-10,0 1 0,0 0 78,-4 0 1,0-2-90,0 3 1,0 1 198,0-1 0,0 4-38,0 0 1,-1 0-31,-3 0 1,3-2-75,-3-2 0,2-3 30,2 3 1,0-7-190,0-1 1,0-4 104,0 4 0,2-5-38,2 1 1,-3-1 65,3 2 0,1-3 97,-2 6 1,3-3-47,-3 3 1,-1-5 123,1 1 1,-1 1-109,-2 0 0,4 0-23,-1-1 0,1-2-27,-4 2 0,0-6 95,0-1-345,5-1 190,-4 5-346,5-6-368,-6-1-3586,0-5 4360,-6-5 0,-5-6 0,-7-7 0</inkml:trace>
  <inkml:trace contextRef="#ctx0" brushRef="#br0" timeOffset="15">4123 6019 9249,'-5'-7'1322,"4"2"-916,-4 5-170,5 0 1,0 5-24,0 3 1,1 2 35,3 2 0,-3 4-136,3 3 0,-3 3 54,-1 1 1,1 3-130,3 1 1,-3 1-38,3-2 0,-1-1 82,0 1 1,0-2-182,5-1 0,-5-1 67,5-3 1,-4-1-136,3-3 0,0-6 23,0 2 1,0-3-645,-3-1-226,-3-2-596,4-5 1609,-5 0 0,-5 0 0,-2 0 0</inkml:trace>
  <inkml:trace contextRef="#ctx0" brushRef="#br0" timeOffset="16">3735 6064 8136,'9'-10'131,"2"3"1,8-3-33,0 2 0,8-2 797,3-2 1,4 0-281,4-4 0,1 4-177,6-3 0,3 2-435,10 1 1,-6 2 185,-3 3 0,-6 0 50,-1 4 0,-6 1-358,-2-2 1,-5 3-351,-6 1 1,-7 1 467,-4 3 0,-1 3 0,-4 4 0</inkml:trace>
  <inkml:trace contextRef="#ctx0" brushRef="#br0" timeOffset="17">6076 5950 8100,'0'-11'-488,"0"5"1852,0-5-392,0 10-46,0-4-407,0 5 1,0 5-289,0 3 1,1 3 34,3 4 1,-3 3-159,3 5 1,-1 1 15,0 3 0,-1-2-132,1 6 0,0-6-88,1 2 1,-2-1-172,6-3 0,-4 1-33,3-9 0,-3 1 110,4-5 0,-6-3-302,2-1 1,-1-3-92,1 4-554,-3-6-116,4 3 1253,-10-5 0,-2-5 0,-4-1 0</inkml:trace>
  <inkml:trace contextRef="#ctx0" brushRef="#br0" timeOffset="18">5825 5905 8165,'5'-12'0,"1"5"135,5-1 1,2 4 161,2-3 1,3 4 246,5-1 0,5-1-121,2 1 1,5-3 135,3 3 0,-1-4-33,4 4 0,-3-4-220,4 0 0,-5 2-422,1-2 1,-4 4 173,-3-3 0,-2 4-882,-2-1 1,-7 3 192,3 1 631,-3 0 0,-2-5 0,-2-1 0</inkml:trace>
  <inkml:trace contextRef="#ctx0" brushRef="#br0" timeOffset="19">4226 6978 8214,'-5'-11'0,"3"3"194,-1 0 59,1 6 1,2-4 863,0 2-175,0 3-443,0-5-251,0 6 0,0 6 33,0 1 1,0 8-34,0 4 0,0 3 0,0 1 0,4 1-165,0 3 0,0 1-53,-4 2 0,0 3-184,0-3 0,0-2-11,0-1 0,4-7-269,-1-1 1,1-9-20,-4 2-603,0-3 394,5-3-1065,-4-1 790,5-5 937,-12-5 0,5-1 0,-4-6 0</inkml:trace>
  <inkml:trace contextRef="#ctx0" brushRef="#br0" timeOffset="20">3872 6944 8114,'6'-12'0,"4"6"291,2-4-132,5 4 1,6-2 8,0 0 1091,0 6-747,5-8 1,1 5 447,5-3-614,6-2 0,-4 4-64,6-6 1,-5 4-16,1 1 1,-2 3-246,-2-4 1,-4 5 143,1-5 0,-6 5-916,2 0 0,-3 1 203,-1 2 547,0 0 0,0 5 0,-1 2 0</inkml:trace>
  <inkml:trace contextRef="#ctx0" brushRef="#br0" timeOffset="21">6167 6818 8174,'-11'-6'-238,"3"-3"340,1 5 0,3 0 316,-4 4 1,4 0 270,-3 0 1,3 2-232,-4 1 1,6 5-211,-2 7 0,3 3 11,1 5 1,0 1-145,0 3 1,0 2 80,0 5 0,0 0-270,0 1 1,1-2-3,3-3 1,-2 1-7,6-9 0,-4 3-234,3-10 1,-3 0-43,4-4-190,-6 1 1,5-5-133,-3 1-1093,-3-5 1239,4 2 1,-5-7 533,0-1 0,-5-4 0,-2-4 0</inkml:trace>
  <inkml:trace contextRef="#ctx0" brushRef="#br0" timeOffset="22">6076 7081 8174,'5'-10'214,"3"2"1,2 3 468,1 5 0,1-4-226,-1 0 1,2 1-64,2 3 1,1 0-120,3 0 0,3-2 91,-3-1 1,6 1-82,2-1 0,4 0-210,-5-1 0,1 3-123,-4-3 0,-2-1-229,-2 1 0,2-1-760,-6 1 1,0 3 536,-4-3 0,0 2-766,-4-2 1266,-2 3 0,-5-10 0,0 5 0</inkml:trace>
  <inkml:trace contextRef="#ctx0" brushRef="#br0" timeOffset="23">6122 6784 8301,'11'-18'592,"0"3"186,1 7 0,8 0-145,3 4 0,4-4-205,-1 4 1,-2-3-55,3 3 1,1 0-103,-1 4 1,4 0-153,0 0 1,-3 0 106,-2 0 1,-2 0-756,-1 0 0,-4 1 272,0 3 256,-5-3 0,-2 10 0,-7-5 0</inkml:trace>
  <inkml:trace contextRef="#ctx0" brushRef="#br0" timeOffset="24">4043 7915 8192,'0'-7'-156,"-5"-3"176,4 9 1,-4-5 204,5 2 438,0 2-28,0-3 552,0 5 0,0 7-890,0 4-82,0 1 0,0 9-184,0-2 0,3 3 86,1 1 0,0 5-206,-4 2 1,4-1 43,0 2 1,3-2-36,-3 1 1,4-2 32,-5-5 0,3 0-236,-3 0 1,-1-6-145,1-1 1,-1-4-706,-2 0 74,0-1 0,0-3 66,0-1 992,0-4 0,0 2 0,0-5 0</inkml:trace>
  <inkml:trace contextRef="#ctx0" brushRef="#br0" timeOffset="25">3974 8086 8211,'6'-6'121,"-5"-5"1,9 10 574,-2-3 1,-2 3-186,2 1 0,0 0-19,8 0 0,-2-1-112,5-3 0,0 3-50,4-3 1,1 3-83,2 1 0,-2-2-332,3-1 0,-4 1 139,-4-1 0,2-3-616,-1 3 0,-3-5 147,2 4 0,-5-3-138,2 3 0,-8-4-1951,0 4 2503,-5 1 0,2-2 0,-5-2 0</inkml:trace>
  <inkml:trace contextRef="#ctx0" brushRef="#br0" timeOffset="26">3963 7903 8223,'1'-16'194,"3"4"1,0 1 384,7 3 1,-1 2 176,10-2 1,-1 2-280,3-2 1,6-2-39,3 3 0,2-4-126,1 0 1,0 1-176,1 2 0,3-1 111,0 6 0,-1-5-799,-7 4 1,2 0 447,-6 4 1,5 0 101,-5 0 0,1 0 0,-4 0 0</inkml:trace>
  <inkml:trace contextRef="#ctx0" brushRef="#br0" timeOffset="27">6316 7858 8084,'-7'-8'60,"4"0"371,1 6 417,-3-8-485,4 8 0,-5-3 90,2 5 0,3 2-151,-3 1 1,2 8 59,2 4 1,-3 5-122,-1-1 1,0 4-15,4 4 1,0-3-165,0 2 1,0 2 123,0-1 1,1 1-276,3-2 1,-3-3 106,3 0 0,1-4-278,-1-4 0,4-6 7,-4 3 1,1-7-487,-2 2-53,-1-4 85,3 2 0,-5-6-112,0-3 1,0 1 817,0-4 0,-5-6 0,-2-5 0</inkml:trace>
  <inkml:trace contextRef="#ctx0" brushRef="#br0" timeOffset="28">5916 7903 8298,'4'-15'0,"0"0"778,5 0-402,2 8 0,8-3 136,8 2 0,7-2 237,8-1 0,7-1-216,5 1 1,1 0-431,2-1 0,1 1 87,-1-1 0,-3 2 82,-4 3 1,-2-2-557,-10 5 0,-5-4-377,-6 4 0,-8 1-1812,-4 3 2473,-7 5 0,-3 1 0,-5 6 0</inkml:trace>
  <inkml:trace contextRef="#ctx0" brushRef="#br0" timeOffset="29">4157 9000 8186,'-1'-7'347,"-3"3"1,3 2 531,-3-2 264,3 3-651,1 6 1,0 3-176,0 7 1,0 3 3,0 1 1,0 3-77,0 5 0,0 2-131,0 6 1,0-2 145,0-3 1,4 7-255,-1-3 0,2-1-56,-1-3 1,-2-5-107,1-3 0,0-3-98,1-3 1,-2-7 134,6 2 0,-6-6-1376,2 3 745,-3-6-686,5 3 704,-5-5 732,4 0 0,-10-5 0,-2-1 0</inkml:trace>
  <inkml:trace contextRef="#ctx0" brushRef="#br0" timeOffset="30">4020 9285 8186,'5'-6'711,"2"-3"-393,4 5 0,2-3 59,2 3 1,3 0-94,5 4 1,-1-4-97,1 0 1,4 0 71,-1 4 1,5 0-30,-4 0 1,3 0-49,-3 0 1,-1 0-193,-3 0 0,0 0-270,0 0 0,-5 0 255,-3 0 0,-2-3-968,-2-1 0,-3 0-35,-1 4 1027,-4 0 0,2-5 0,-5-1 0</inkml:trace>
  <inkml:trace contextRef="#ctx0" brushRef="#br0" timeOffset="31">4112 8988 8268,'0'-18'829,"0"2"1,0 8-226,0 1 1,1 3-192,3-4 1,2 6-161,5-2 1,5 3 237,-1 1 1,6-4-115,2 0 1,0 0-332,4 4 1,2-1-229,1-3 0,0 3-337,0-3 1,-3 3-208,3 1 1,-5 0 725,2 0 0,-3 0 0,-1 0 0</inkml:trace>
  <inkml:trace contextRef="#ctx0" brushRef="#br0" timeOffset="32">6304 8840 8150,'-5'-12'367,"3"2"147,-6 3 183,6-4-214,-9 10 348,5-4-497,-5 5 0,-1 5-68,1 3 1,4 7-11,4 4 1,1 6 0,2 2 0,0 5-95,0-2 1,0 3 94,0 1 0,4-3-268,0-1 0,4-3 62,-5 3 1,2-5-37,-1-3 0,-2 0-131,1-7 1,2 0-402,-1-3-1071,0-1 779,-4 1-1468,0-6 893,0-1 276,0-5 1108,-5 0 0,4-5 0,-4-1 0</inkml:trace>
  <inkml:trace contextRef="#ctx0" brushRef="#br0" timeOffset="33">6202 9160 8150,'11'-8'717,"0"0"0,2 4-128,2-3 0,3 4-177,5 0 0,0-3-171,0 3 1,1-2-52,2 1 1,2 3 80,3-3 1,0-1-333,-4 1 1,0-1 120,-4 1 1,-2 3-383,-2-3 0,-2 3-234,-6 1 1,1 0-1499,-1 0 2054,-5 0 0,-1 0 0,-5 0 0</inkml:trace>
  <inkml:trace contextRef="#ctx0" brushRef="#br0" timeOffset="34">6259 8874 8064,'0'-11'380,"0"-1"0,10 2 439,5 2 0,2 0-306,2 4 0,0-1-88,3 1 0,8-1-117,4-3 0,5-2 49,7 2 0,0-2-124,-1-1 0,-3 1 29,0 2 0,-9-1-29,1 5 0,-11 1 0,0 3 1,-8 0-234,0 0 0,-7-6 0,-3 0 0</inkml:trace>
  <inkml:trace contextRef="#ctx0" brushRef="#br0" timeOffset="35">8863 5882 8050,'6'0'2732,"-1"0"-2012,0 0-462,-4 5 0,8 1-47,-5 6 0,0-1-147,-4 0 1,1 2 119,3 2 1,-3 3-149,3 5 1,-3 4 98,-1-1 0,0 2-338,0-1 1,4-3 89,0 3 0,0-7-177,-4-1 0,0-5-36,0 1 0,4-2-6,-1-2 1,1-3-4,-4-1 1,1-4-805,3 1-553,-3-3 628,5-1 1064,-6 0 0,-6-5 0,0-1 0</inkml:trace>
  <inkml:trace contextRef="#ctx0" brushRef="#br0" timeOffset="36">8851 6122 8291,'8'-7'-29,"-1"3"0,-3 3 119,4 1 0,3-4 732,4 1 1,5-1-275,-5 4 1,9 0 1,-1 0 1,3 0-206,1 0 1,1-2-259,2-1 0,0 1 144,-4-1 1,-2-2-171,3 1 0,-3-1-173,-1 1 0,-5 3-733,-3-3-1029,-2 2 288,-7-3 1586,-1 4 0,-10-4 0,-1 5 0</inkml:trace>
  <inkml:trace contextRef="#ctx0" brushRef="#br0" timeOffset="37">8897 5859 8374,'6'-12'-180,"1"2"301,-4 3 0,4-2 254,4 5 0,2-1 87,2 1 0,3 3 352,5-3 0,5 3-227,2 1 0,7-4-187,1 0 1,4 0-362,-4 4 0,4 0 114,-4 0 1,-1-3-695,-7-1 1,2 0-265,-6 4 1,0 1 804,-7 3 0,-3 2 0,-4 6 0</inkml:trace>
  <inkml:trace contextRef="#ctx0" brushRef="#br0" timeOffset="38">9068 6910 8081,'0'-12'395,"-1"2"-144,-3 2 0,3 2 247,-3 2 213,3 3-132,1-4-80,-5 0-160,3 4 0,-3 1-90,5 7 0,-3 8-160,-1 4 0,0 3 92,4 1 1,0 4-384,0-1 1,0 6 156,0-2 0,0-2-153,0-1 1,1-4 66,3-4 0,-3 1-3,3-5 0,-1-1-706,0-6 587,-1 2 1,3-7-715,-5 4 1,-2-4 419,-1 1 0,0-3 547,-4-1 0,-1-5 0,-4-2 0</inkml:trace>
  <inkml:trace contextRef="#ctx0" brushRef="#br0" timeOffset="39">8623 6887 8109,'11'-4'525,"1"0"-189,4-5 1,2 8 49,5-3 519,5-2-518,1 5 0,6-8 115,3 5 0,3-5 60,5 1 1,3-2-1206,1-1 928,-1 4-92,-3-3 0,-2 4-1260,-2-5 1013,-3-1 0,-6 6-244,-2 2 1,-1-1 343,-7 1-2618,3 0 2572,-14 9 0,0 2 0,-7 4 0</inkml:trace>
  <inkml:trace contextRef="#ctx0" brushRef="#br0" timeOffset="40">9011 7766 8760,'0'12'784,"0"-1"1,0 6-359,0 2 0,0 7-173,0 5 0,-4 2-42,0 1 0,-3 0 58,3 0 0,-4 3-269,5-2 1,-1 0 116,4-8 1,0-4-109,0-4 0,1-5 26,3 1 0,-2-6-358,6-2-60,-5-4-231,2 2-1027,-5-5 747,0 0-815,0-5 1709,0-2 0,-11-9 0,-1-2 0</inkml:trace>
  <inkml:trace contextRef="#ctx0" brushRef="#br0" timeOffset="41">8668 7846 8121,'6'-6'291,"0"-4"0,7 8 533,2-1 1,3-3-300,4 3 1,2-2-10,3 1 0,4 1-116,7-4 1,4-1 74,7-3 0,-2-1-288,2 1 0,2-1-246,-1 1 0,-2 0-285,-6-1 1,-4 4-299,-8 1 1,-3 4-2284,-8 0 2925,-2 1 0,-6 2 0,0 0 0</inkml:trace>
  <inkml:trace contextRef="#ctx0" brushRef="#br0" timeOffset="42">8771 8805 8069,'0'-11'560,"0"0"461,0-1-654,0 6 0,0 0 560,0 2-607,0 2 0,0-1 0,0 6 1,0 5-58,0 7 0,0 3-35,0 5 1,0 0-65,0 0 1,0 5-109,0 2 0,0 3-231,0 1 1,0-3 162,0-1 0,4-4 81,0 0 1,0-2 0,-4-1 1,3-4-1368,1 0 595,0-5-633,1 3-513,-4-6 176,4-5 1672,-5-1 0,0-5 0</inkml:trace>
  <inkml:trace contextRef="#ctx0" brushRef="#br0" timeOffset="43">8760 9080 8088,'0'-7'-1114,"5"2"2076,2 5 1,4-4-184,0 1 1,6-3-32,2 3 1,2 1-297,2-1 0,1-2-163,3 1 1,-3-4-265,3 4 0,-3-3 66,-2 3 1,0-1-388,-3 1 1,1 3 243,-4-3-882,-1 3-501,-4 1-1376,1 0 2811,-6 0 0,-6-5 0,-6-2 0</inkml:trace>
  <inkml:trace contextRef="#ctx0" brushRef="#br0" timeOffset="44">8737 8760 8205,'0'-12'58,"0"5"125,0-1 0,6 6 333,6-2 0,4 1 222,7-1 1,1 3-259,3-3 0,3-1 47,8 2 0,3-5-150,5 4 0,-1-1-143,1 1 0,-2 3-164,-2-3 0,-2 2-249,-6-2 1,-5 3 65,-2-3 1,-8 2-201,-4 2 1,-2 2 312,-2 2 0,-5 2 0,0 5 0</inkml:trace>
  <inkml:trace contextRef="#ctx0" brushRef="#br0" timeOffset="45">15589 4134 8118,'0'-6'0,"0"0"-50,0 2 512,0 3 593,0-4-82,0 5-912,6 0 221,-5 5-56,4 1-1,-5 10-236,5-3 56,-4 9 1,4-5 314,-5 6-214,0 0 1,2 0 141,1 0-223,-1 0 121,3 0-145,-5-1 129,0-4-115,0 4 106,0-5-108,0 1 140,0 4-73,0-10 32,0 0-277,0-2 1,0-4-12,0 1-809,0-2 480,0-5 215,0 5-35,0-4 173,0 4 205,0-5 260,5-5-210,1 4-127,6-9 241,-1 8 1,6-8-172,-5 9-37,10-4 191,-10 0-170,10 4-57,-4-10 67,5 10 9,-6-4 1,4 4-169,-6-3-44,5 3 192,-7-4 7,3 5-768,-4 0 472,-1 0 1,1 0-84,-1 0-869,-5 0 538,0 0-2000,-6 0 2634,-6 0 0,0-5 0,-5-2 0</inkml:trace>
  <inkml:trace contextRef="#ctx0" brushRef="#br0" timeOffset="46">16172 4283 8308,'0'-12'26,"0"5"244,0-1 437,0 1-450,-5-5 0,4 6 1,-4 1 179,-1 0-244,5 3 0,-5-3 193,2 5-98,3 0-31,-4 0-32,0 0 1,3 5-199,-1 3 0,-3 3 52,3 5 1,-5-2-121,4 5 1,-3 0-112,3 4 0,-4-1 104,4 1 1,1-1-33,3-3 1,0 2 56,0-2 1,0-2-288,0-2 140,0-2-4,0-2 97,5-4-89,-4 3 123,9-9 0,-4 4 101,6-5-86,-1 0 0,1 0 160,-1 0 1,2-5-51,2-3-85,3-2 169,0-6-69,3 3 1,-4-9-59,2 3 0,-3-2 23,-4-2 0,-2 0 38,-3 0-196,3-5 0,-8 4 60,2-2 1,-10 5-177,-5 2 0,-5 5-646,-7-1 383,0 8 250,-5 1 0,4 6-907,-3 0 536,3 0 213,6 6 20,2 0 363,9 5 0,-3 1 0,4-1 0</inkml:trace>
  <inkml:trace contextRef="#ctx0" brushRef="#br0" timeOffset="47">16663 4226 8133,'0'-8'0,"0"0"752,0 1-327,0-5 1,0 5 401,0-1-524,0 6 0,0-5 207,0 4-398,-5 1 0,-1-3 80,-6 5 1,1 4-207,-1 0 1,0 6 79,-4 1 1,2 2-227,-5 6 0,4-1 57,-4 1 1,4 2-86,-4-1 1,5 5-157,-1 2 1,3-1 152,5-3 1,-2 4-41,5-1 1,0 0 87,4-7 0,5 1 232,3-5-163,-3 6 0,10-9 1,-3 1 163,7-5 1,2-2-59,-2 2 0,3-3 57,1-5 0,0 0-20,-1 0-88,1 0 50,0-5-39,-5-2 177,3-4-164,-8-1 10,9 1 1,-11 3 116,0 1 0,0-1-83,-8-3 124,1-1 0,-5 2-154,-3 2-14,-2-2 1,-6 8 70,1-6-17,0 6 0,-1-3-263,1 5 243,4 0-15,-3 0 12,9 0-610,-9 0 285,9 0 103,-10 0 1,5 0-904,0 0 493,1 0 150,0 0 446,3 0 0,-8 0 0,4 0 0</inkml:trace>
  <inkml:trace contextRef="#ctx0" brushRef="#br0" timeOffset="48">16983 4203 8153,'-5'-12'701,"3"1"-388,-8 0 1,9 3 695,-3 0-228,3 6-324,-4-3 0,4 6-275,-3 3 1,3 6-91,1 5 0,0 6-73,0-2 0,0 2 95,0 2 1,0 0-256,0 0 1,0 0 90,0-1 1,0 1-343,0 0 0,0-1 207,0-3 1,1-3-378,3-4-214,-3-1-227,4 0-670,-5-4 1673,0 3 0,-5-9 0,-1 4 0</inkml:trace>
  <inkml:trace contextRef="#ctx0" brushRef="#br0" timeOffset="49">17337 4249 8100,'0'-8'381,"0"0"-130,0 1 0,0-5 578,0 1-207,0 5-371,-5-5 1,-2 9 248,-4-6-235,0 6 0,-1-2-143,1 8 0,-4 2 71,-1 5 1,0 2-212,1 2 1,2-1 76,-2 5 1,-2 0-288,2 4 0,-2 4 143,2 0 0,3-1-194,-4-3 0,9 4 129,3-1 1,3-3-59,1-4 0,1-4 168,3 4 0,7-6 211,8-1 0,3-2-95,1-6 0,3 1-97,1-2 0,5-1 87,-2 1 0,-2-3-38,-1-3 1,-3 0-386,-1-4 0,-6 3-64,-1-4-364,-4 1 1,-2-5-651,-2 1 1435,-3-1 0,-10 1 0,-1-1 0</inkml:trace>
  <inkml:trace contextRef="#ctx0" brushRef="#br0" timeOffset="50">17577 4214 8090,'-5'-11'566,"3"5"305,-3-5-412,0 10 1,3-4-160,-6 5 1,6 5-244,-2 3 1,-1 6 147,1 1 1,-4 6-104,4 2 1,-3 0 88,3 4 0,-1 1-291,1-2 1,3 5-164,-3-5 0,3 1 43,1-4 1,0-5-245,0-3 1,0-2-82,0-2-828,0 1 576,0-6-278,0-1 1075,0-5 0,5-10 0,1-3 0</inkml:trace>
  <inkml:trace contextRef="#ctx0" brushRef="#br0" timeOffset="51">17565 4214 8090,'-5'-11'0,"4"-1"622,-4 1-32,5 0 399,0 4-225,0 2-591,0 15 0,1 3 77,3 10 1,-2 0-106,6 0-117,0 4 163,3 3 1,1 0-48,-1 1-148,0-6-910,1 8 726,4-9 179,-3 4 29,3-10-582,-4 3 308,-1-8 83,1 4-1,-1-11-501,1 4 667,-6-9-266,4 9-1,-9-8-929,4 3 518,-5-5 558,0 0 0,-5 0 1,-1 0-1</inkml:trace>
  <inkml:trace contextRef="#ctx0" brushRef="#br0" timeOffset="52">17485 4488 7602,'0'-6'102,"0"1"-82,0 5-5,5 0 1,2 0 276,4 0-227,1-5-14,4 4 1,2-4-686,5 5 299,0-6 193,-1 5 0,3-9-578,1 2 720,-2-2 0,9-1 0,-4-1 0</inkml:trace>
  <inkml:trace contextRef="#ctx0" brushRef="#br0" timeOffset="53">17931 4226 8095,'0'-12'-262,"0"1"326,-5-1 0,3 5 971,-1-1-418,1 6-190,2-3 1160,0 5-1351,-5 5-155,4 1 155,-4 11 59,5 0-357,-5 6 127,4 5 1,-5-4-235,6 3 175,0-3 68,0-1 1,0 0-314,0-1 107,0 1 59,0 0 1,0-4-11,0 0-133,0-5 227,6 3 1,-5-6-9,3 1-109,-3-6-115,4 4 431,-4-9-11,4 4 407,0-5-382,2 0 0,4 0 143,1 0-1,-1 0-275,0 0 0,1 0-230,-1 0 88,1 0 0,-1 0 218,1 0-532,-1-5 229,0 4 23,1-4-640,-1 5-660,-4 0 1413,3 0 0,-4-5 0,5-1 0</inkml:trace>
  <inkml:trace contextRef="#ctx0" brushRef="#br0" timeOffset="54">18593 4203 8221,'0'-12'192,"0"5"549,0-1 57,0 6-337,0-3 122,-5 5-319,4 0 1,-6 0-34,4 0 18,1 10-47,-3-3 0,2 11 37,-1-3-156,0 3 103,4 5 1,0 0-152,0 0 65,0 0-58,0-6-420,0 5 297,0-4 1,1 3-137,3-2 0,-1 2 17,4-6 86,-4 0 99,7-4 54,-9 1-104,4-6 95,0-1-77,-3-5 49,8 0-60,-9 0 212,9 0 1,-4 0-96,6 0 0,-1 0 271,1 0-272,4 0-144,-3-5 1,7 4 136,-5-3 0,4 2-525,-3-2 0,3 2 213,-4-1 1,-1 0-1191,-6-1 686,2 3 320,-9-4 63,4 5 80,-5 0 1,-10-5-1,-3-1 1</inkml:trace>
  <inkml:trace contextRef="#ctx0" brushRef="#br0" timeOffset="55">18559 4374 8740,'11'0'921,"1"0"-12,-1 0-387,1 0-1,4 0-272,2 0-99,10-5-44,-4 4 0,8-5-106,-6 2 62,6 2-395,-8-8 0,4 8-1084,-5-6 1073,-5 6-1442,3-9 1786,-8 5 0,3-5 0,-4-1 0</inkml:trace>
  <inkml:trace contextRef="#ctx0" brushRef="#br0" timeOffset="56">18559 4123 8092,'5'-6'140,"1"-5"73,6 10 1,4-4 135,-3 0 0,9 4 100,-3-3-213,7 3-357,-2 1 218,4 0-53,-5-5 165,0 3-842,0-3 369,-5 5 185,3 0 26,-8 0-1141,3 0 588,-4 0 606,-1 0 0,1 0 0,-1 0 0</inkml:trace>
  <inkml:trace contextRef="#ctx0" brushRef="#br0" timeOffset="57">19061 4134 8092,'0'-6'-26,"0"-4"321,0 9-59,-5-4 0,4 5 284,-4 0-201,0 0 0,2 0 94,-4 0-44,4 5-193,-7 1 1,4 10-34,-6 3-119,6 3 271,-4 1-425,9 0 0,-6 0 112,3-1 248,3 1-537,-4 5 235,10-4 25,1-1 0,7-3 21,2-4-165,3 4 266,5-12-151,0 7 337,0-14-58,0 4-163,4-5 215,-2 0-532,8 0 356,-4-5-31,0-1 9,-1-6 1,-7 0 9,-2-4-265,3 4 25,-14-10 241,2 9 7,-5-8-366,-4 3 150,4-10 0,-10 4 83,-6-4-887,-7 5 366,-5-5-16,-5 9-691,-1-7 552,-5 13 126,5 2 112,1 6 62,5 5 434,0 0 0,5 5 0,-3 1 0,8 5 0,-4 6 0,6 1 0</inkml:trace>
  <inkml:trace contextRef="#ctx0" brushRef="#br0" timeOffset="58">19016 4408 8092,'5'12'-852,"2"-1"0,1 5 1444,3-1-142,-2 0 49,8-4-304,-6 1-13,6 4 1,-3-3 122,5 2-318,0-2 43,4-7 148,-1 4-301,6-3 1,-3-1-63,7-1 330,-2-5-192,-1 0-30,4 0 166,-9 0 1,8-4-696,-6 1 325,-4-6 138,-1 2-13,-8-4-777,4 0 933,-11-1 0,4-9 0,-3-4 0</inkml:trace>
  <inkml:trace contextRef="#ctx0" brushRef="#br0" timeOffset="59">19507 4317 8092,'0'-6'625,"0"-4"-390,0 8 434,0-3 294,0 5-611,5 0-116,-4 0-30,9 0 1,-8 2-168,1 1 40,4 4 0,-6 4-220,9 1 195,-9 4 1,10-3-96,-4 2-18,-2 3 143,5-6 1,-3 5-225,4-6 0,4-3 36,1 0 0,3-6 8,-4 2 140,5-3-41,-2-1 32,0 0 28,3 0-33,-8 0 43,4-5 0,-2-1 319,0-6-350,0 1 64,-3-1-49,-1-4-1,0-2 0,0-1-63,-4 0 0,-2-1 131,-5-7-52,5 3-485,-3-4 225,3 5-9,-5 6 189,0 0-249,0 6 1,-4 3-628,0 0-129,-5 6 623,3-3 0,0 10 257,0-4-199,1 9 332,4-3 0,-4 9 0,5 2 0</inkml:trace>
  <inkml:trace contextRef="#ctx0" brushRef="#br0" timeOffset="60">20021 4214 8083,'0'-11'0,"0"-1"0,0 1 611,0 0-218,0-1 1,5 6 918,-4-4-576,4 8-250,-5-3 863,0 5-1353,0 5 59,0 2 121,0 9 0,0 2-246,0 5 93,0 0 0,0 0-305,0 4 223,0-2 34,0 3-488,0-6 1,0 1 103,0 0 220,0 0-488,0-5 256,0-2 179,0-10-132,0 5-496,0-10 286,5 4 65,-3-5 519,3 0 0,-5 0 0,0 0 0</inkml:trace>
  <inkml:trace contextRef="#ctx0" brushRef="#br0" timeOffset="61">20146 4157 8080,'0'-11'568,"0"4"-568,0 2 785,5 0-289,-3 4 51,8-4-31,-9 10-282,9-4 1,-8 9-109,8-3 1,-4 9 284,6 3-176,-1 3-278,0 1 274,-4 0-1,3 4 0,-4-2-414,6 3 165,-1-1 0,-5-2 54,5 2 0,-5-5-152,5-3 1,-3-2 277,0-6-99,-1 0 0,1 0 92,-1-4 1,-3-2-80,4-5 1,-4 0 227,3 0 0,-3-1-59,4-3 1,-2-6 21,2-5 0,0-6-41,-4 2 1,4-6-284,-4-2 1,3-4 91,-3 0 1,5-2-105,-1-1 0,-2-4-91,2 0 1,-5 1 91,5 7 1,-2 2-562,2 5 0,-3 5-101,-5 3-1711,5 2 1236,-4 7 1206,10 6 0,-5 6 0,5 6 0</inkml:trace>
  <inkml:trace contextRef="#ctx0" brushRef="#br0" timeOffset="62">20660 4191 8102,'0'-11'-218,"5"0"368,-3 4 460,3-3-187,-5 9 148,0-4 250,0 0-148,0 3 111,0-3-406,0 5 1,-4 7-272,0 4 0,-3 2 96,3 6 1,-5 0-263,1 4 85,3 0 4,-5-1 0,5 1-401,-3 0 190,-2 0 109,9 0 1,-8-4 36,5 0 1,-3-5-826,3 1 395,0-7 8,4 2-857,0-9 480,0 4-608,0-5 943,0-5 0,0-1 499,0-6 0,0 1 0,0-6 0,0 0 0</inkml:trace>
  <inkml:trace contextRef="#ctx0" brushRef="#br0" timeOffset="63">20603 4112 8102,'5'-18'0,"-3"-3"57,1 6 0,4 5 180,-6 0 295,4 9 58,0-10-353,-4 10-19,5-4 0,-5 5 139,3 0 1,-2 5 223,6 3-344,-6 2-60,8 6 1,-3 4 28,4 6 0,2 0 60,2 4 1,-2-2-387,2 6 119,3-7-492,-6 6 475,10-5 0,-9-8-342,2 3 0,-1-4-102,1 0 338,-7-3 0,7-8-345,-7 0 1,-3-5-68,-2 5-446,4-5 878,-6 2 0,-1-5 104,-8 0 0,-2-5 0,-1-2 0</inkml:trace>
  <inkml:trace contextRef="#ctx0" brushRef="#br0" timeOffset="64">20489 4363 8081,'6'0'95,"5"0"235,-4 0-95,3 0 171,2 0-171,4 0 0,2 0-1,5 0-378,5 0 189,-4 0 59,9-5-49,-4 3 1,1-4-198,1 2-51,-1-2 1,3-2 192,-2 1 0,2-1 0,-4-3 0</inkml:trace>
  <inkml:trace contextRef="#ctx0" brushRef="#br0" timeOffset="65">21014 4066 8090,'0'-8'0,"0"1"452,0 4 51,0-7-194,0 9 262,0-4 0,0 6 195,0 3-295,0 7-294,0 2 0,0 8 62,0-2 1,0 3-34,0 1 1,0 3-245,0 1 63,0 0 0,0-4 211,0-1-793,0 1 423,0 0 51,0 0-1,0-5-408,0 3 278,-5-8 46,4 3 23,-4-9-76,5 3 206,0-9-27,0 4 433,0-5-77,5 0-137,1 0-47,1 0 1,3 0 259,-2 0-168,2 0 59,1 0-162,6 0-35,-5 0 1,9 0-55,-6 0 0,4 0-154,-4 0 1,4 0-362,-4 0 290,6 0 124,-9 0 1,6 0-881,-3 0 1,-3-1 40,-1-3 600,1 3 310,-11-9 0,4 3 0,-5-4 0</inkml:trace>
  <inkml:trace contextRef="#ctx0" brushRef="#br0" timeOffset="66">21323 4146 8082,'0'-12'0,"5"1"411,-4 0-262,4 4 1,0-3-1,-3 9 860,3-4-386,-5 5 175,5 0 156,-4 0-844,4 0 1,-5 5 184,0 2-60,0 9-346,0 1 173,0 6 0,-5 0 173,4 0-189,-4 5-77,5-4 262,0 4-225,0-5 82,0 0 1,0-1-125,0 1 1,5-5-61,2-3 0,5-2-753,3-2 392,-2 1 224,8-1 20,-8-5 461,8 0-8,-8-6-246,9 0 12,-10 0-172,10 0 15,-9 0 164,3 0 1,-4-2-434,-1-2 203,-5 3-251,-1-9 0,-5 4-405,0-6 1,0 1 289,0-1 583,-5 1 0,-6-5 0,-7-2 0</inkml:trace>
  <inkml:trace contextRef="#ctx0" brushRef="#br0" timeOffset="67">21311 4294 7687,'12'0'1687,"-1"0"-1259,1 0 0,4 0-444,2 0 58,5 0 39,0 0 1,-1 0-134,1 0 73,0 0-160,-5-5 0,2 3-358,-5-6 0,1 4-390,-5-3 1,-5 3 886,-2-4 0,-3-5 0,-1-4 0</inkml:trace>
  <inkml:trace contextRef="#ctx0" brushRef="#br0" timeOffset="68">21346 4077 8082,'0'-11'-1113,"3"3"2066,1 1-300,5 4-275,3-2 0,1 4 422,7-3-341,-1 3 16,8-4-181,-2-1-118,2 5 0,-2-4 15,1 5 44,-2-5-1,-1 4 60,-1-4-294,-10 5 235,5 0 117,-6-5-223,1 3-59,-6-3 143,-1 5-521,0 0 229,-3 0 0,3 5 45,-5 3 1,0 6-70,0 1 0,0 7-123,0 1 301,0-1-73,0 11 74,0-3-222,5-1-260,-4 4 360,4-9 62,-5 9-264,5-9 112,-4 4 0,6-6 129,-3-3-14,-3-3 0,4-5 264,-5 1-267,0-6 0,1-1 211,3-5-197,-3 0 0,4-1 383,-5-3 0,0-2-180,0-6 0,0 0-44,0-3 0,0-2-41,0-2 1,0-3-5,0 3 1,0-2-59,0-2 0,0 1 44,0 3 1,0 3 20,0 4-40,0 1 1,0 3-153,0 1 0,0 6 90,0 1 1,2 5-433,1 6 0,4 6 154,4 2 1,2-2-21,2 2 1,-1 0 130,5 4 0,-4 0 26,4 0 1,-3-5 114,3-3 1,-2-2-118,2-2 0,-2-5 360,-6-2 1,1-3 69,-1-1 114,1 0-175,-1-5 0,-3-5 55,-1-5 0,-4-4-202,1 4 0,-4-6-34,-4 2 1,1-2-201,-4-2 0,3-4 91,-4 1 0,6-1-598,-2 4 0,1 4 308,0 0 0,1 5-314,-2-1 0,3 6-62,1 1 1,1 6-247,3-2 1,3 3 966,4 1 0,0 5 0,1 1 0</inkml:trace>
  <inkml:trace contextRef="#ctx0" brushRef="#br0" timeOffset="69">22339 4077 8084,'0'-11'-297,"0"-1"297,0 1 0,-1 5 1096,-3 2-461,3 3-199,-9 1 126,8-6-263,-8 5 0,4-4 50,-5 5 0,-1 5-114,1 3 0,-1 2-208,1 1 45,-1 6 52,1-4 1,0 7-227,-1-5 101,6 5 0,-4-2 218,8 0-69,-3 4 51,5-10-222,-5 10-1,4-10-77,-4 10 27,5-9-866,5 3 475,1-4 164,6-6 146,-1 4 13,6-9 101,0 5-5,1-1 0,4-4 213,-3 3-200,2-3 3,2-6 1,0 0 231,0-3 1,-4-6-50,0 3 1,-5-4 243,1-1-351,-2 4 94,-2-10-84,1 4 21,-6 1-14,4-5 115,-9 4 0,5 0 49,-6 3-146,0 8 274,0-4 0,0 10-208,0-9-2,0 9-237,0-4 0,-6 10 159,-1 2-302,-3 4 158,-2 5 23,1 2-137,-1 5-1,1 5 222,0-4 0,0 4-131,4-6 136,2 1-115,5 0 88,0 0-98,5 0 69,1-5 0,6 2 23,-1-5 0,2-1 118,2-6 0,3 2 96,5-3-196,-1-2 1,1 1-197,0-6 0,4 0 125,-1 0 1,0 0-251,-7 0 0,1 0 90,-5 0 0,1-4-170,-5 0 1,0-5 51,1 1 0,-6-2-814,-2-1 1,-4 1 1142,-4 2 0,-2-7 0,-6 2 0</inkml:trace>
  <inkml:trace contextRef="#ctx0" brushRef="#br0" timeOffset="70">22408 4340 8531,'11'-6'688,"1"2"0,-1 1-253,0-1 0,5 3 168,-1-3-196,5-2-204,-2 5 0,6-8-61,3 5 1,1-4-57,2 5 1,2-5-196,-6 4 0,0-3-785,-7 3 0,1-4 555,-5 4 1,-1-5-1622,-6 2 1960,-3-3 0,0-2 0,1 1 0</inkml:trace>
  <inkml:trace contextRef="#ctx0" brushRef="#br0" timeOffset="71">22373 4020 8042,'9'-11'0,"3"-1"0,11 5 1349,-1-1-560,9 6-263,3-4 0,2 3 213,2-1 0,-1-4-270,1 4 1,2-3-177,6 3 0,-2-1-672,-2 1 1,-2 3 289,-6-3 1,-5 3-2364,-2 1 2452,-8 0 0,-3 0 0,-4 0 0</inkml:trace>
  <inkml:trace contextRef="#ctx0" brushRef="#br0" timeOffset="72">16309 5208 8339,'0'-8'-34,"0"1"454,0 4 289,0-7-188,0 9-332,0-4 265,0 5-480,0 5 0,0 1 112,0 5 0,0 6 104,0 2-7,0 3 175,0 6-507,5 1 303,-4 10 1,4-6-102,-5 5-93,0-5 159,5 6 1,-3-4-189,2-1 0,-3-4 68,-1 1 0,0-6 67,0 2 11,0-3-217,0-1 0,0-5 115,0-3 18,0-2-219,0-7-59,0 4 767,0-9-1184,0 4 91,0-5 372,-5 0-1156,3 0 641,-3-5 223,0 4 531,4-9 0,-9-2 0,4-5 0</inkml:trace>
  <inkml:trace contextRef="#ctx0" brushRef="#br0" timeOffset="73">16206 5299 8341,'-1'-11'-88,"-3"-1"1,3 1 258,-3 0 90,3-6-66,1 4 1,0-3 368,0 4-238,0 1-65,0 0 0,5 4-169,-4-3 0,9 4 169,-3-6 65,4 6-294,0-4 1,6 9 215,1-10-244,10 10 181,1-4 1,6 5-112,3 0 1,-1 0 101,5 0-775,0 0 444,-1 5 341,3 2-63,-8 4 0,3 0-700,-5 1 437,-5 4 226,-1-3 1,-7 3-178,-6-4-110,0 4 187,-14 2 1,3 1-28,-8 0 0,-11 0-32,-8 4 93,-7-5-2,-5 3 0,-5-7-28,-6 5 0,2-1 28,2 1 1,-3-2-189,4-6 1,1 1 108,2-1 0,8-1-285,3-2 1,7 1-1045,1-6 418,10 1 972,-1-4 0,25-5 0,4-1 0</inkml:trace>
  <inkml:trace contextRef="#ctx0" brushRef="#br0" timeOffset="74">18159 5185 7210,'0'-6'552,"0"-4"0,0 7 208,0-5-314,0 6 121,0-3-44,-5 5-218,-1 0-122,-1 0 0,-4 0 6,0 0 55,-1 5 0,-9 1-136,-2 6-60,-1 4 196,-9 2-292,3 10 1,0-3 211,0 6-364,4-1 115,-2-1-532,5 9 719,6-7 1,1 7-607,9-8 441,2-2-28,5 0-248,0-4 222,5 4 1,6-6 72,8-3 21,8-3 203,-3-4 1,13-6-33,-3-2 0,4-3-89,0-1 0,-2-5 85,2-3 0,-3-5-60,0-3 0,-2-4-44,-3 1 0,-2-4 419,-5-4 1,-5 2-537,-3-5 1,-3-2 261,0-6 1,-6 2-144,-2-2 1,-4 1-1644,-4-1 165,-2 3 957,-11 1 96,5 6-164,-15 10 1,7 3 123,-11 7 1,1 3-310,-4 5 133,4 0 355,2 10 244,6-2 0,-1 13 0,0-3 0,3 5 0,4 0 0,6 0 0</inkml:trace>
  <inkml:trace contextRef="#ctx0" brushRef="#br0" timeOffset="75">17874 5676 8175,'0'12'0,"3"-1"240,1 0 4,5 1 0,-3-1 1,6-4 547,-1 3-305,1-4 1,9 6 4,-2-1 1,9-5-295,0 4 0,1-4 456,6 1-343,-1-2 1,1-5-177,4 0 0,-4 0 139,3 0 1,-6 0-386,-2 0 1,-4-4 141,0 1 0,-3-5-1759,-4 4 1299,-2-5 1,-11 7-1945,-2-6 2373,-3 6 0,-6-9 0,-1 5 0</inkml:trace>
  <inkml:trace contextRef="#ctx0" brushRef="#br0" timeOffset="76">20021 5117 8072,'0'-7'-297,"0"2"871,5 0-98,-4 4-67,4-4 402,-5 5-137,0 0-173,0 5-267,0 1-12,0 11 0,0 0 222,0 6-210,0 5-132,0-4-58,0 9 131,0-9 0,0 8 12,0-5-117,0 4 132,0-6 0,1 6-340,3-4 68,3 5-36,-1-8 0,4 8-85,-2-6 123,-3-4 1,5-2-24,-2-5-57,-3 0-117,5-3 177,-9-1-365,9-4 283,-9-2 1,3-5-548,-8 0 0,2 0-9,-6 0 0,5-2-211,-5-1 0,4-4 937,-4-4 0,1-11 0,-5-2 0</inkml:trace>
  <inkml:trace contextRef="#ctx0" brushRef="#br0" timeOffset="77">19838 5208 8072,'5'-17'-400,"1"5"0,6-5 908,-1 6 1,2-1-83,2 1 0,4-2 1,8-2 1,2 2-97,5-2 1,2 2-67,2 2 0,-1 0-59,5-1 1,-6 6 14,3 2 1,-9 3-157,-3 1 1,-5 1 106,-3 3 1,-2 2-247,-6 6 0,-3 3 61,0 0 1,-6 4-244,2-4 1,-9 6 149,-7-2 0,-4 2-128,-7 2 0,-5-1-275,-2-3 1,1 1 193,-2-5 1,6 0-133,-2-3 1,4-1-187,4 1-346,3-6 144,4 4 835,6-9 0,6 5 0,6-6 0</inkml:trace>
  <inkml:trace contextRef="#ctx0" brushRef="#br0" timeOffset="78">20683 5254 8143,'0'-12'0,"0"5"454,0-1-213,0 5 60,0-2 473,0 0-13,0 4 150,0-4-369,0 5-251,0 5 1,0 1-51,0 6 0,-4 3-120,1 0 0,-1 6 70,4-2 0,0 2-224,0 2 0,0 0-39,0 0 1,0-4-157,0 0 1,0-2-177,0 3 1,1 0 220,3-5 0,-3 0-106,3-3 0,1-5-128,-1 1-1437,0-6 698,-4 9-199,5-10 1355,-4 4 0,4-10 0,-5-1 0</inkml:trace>
  <inkml:trace contextRef="#ctx0" brushRef="#br0" timeOffset="79">20912 5242 8054,'0'-14'279,"0"3"-122,0 7 1,0-2 691,0 2-302,0 3-51,-5-5-190,3 6 0,-3 6-117,5 1 0,-1 5 72,-3 3 0,3-1-147,-3 5-116,3 0 176,1 4 0,0 0-278,0-1 70,0 6 52,0-4 0,0 3-54,0-8 23,0 3-274,5-5 0,-3 1 140,6-3 0,-4-2-318,3-1 1,-4-5 194,1 1 1,-2-6-1395,2 2 1178,-3 2 0,6-4-770,-3 2 1256,-3-3 0,4-6 0,-5-2 0</inkml:trace>
  <inkml:trace contextRef="#ctx0" brushRef="#br0" timeOffset="80">20969 5413 7998,'-8'0'337,"0"0"-14,6 0-124,-3 0 223,0 0 115,4 0-132,-5 0 706,6 0-822,6 0-140,0 0 1,7 0 5,2 0 72,3 0-195,-1-5 54,5 4 65,-4-9 0,4 7-506,1-4 205,0 4 125,-5-2 37,-2 0-1046,-4 4 546,-1-4 193,1 5 163,-6 0-1429,-1 0 697,-5 0 245,0-5 619,-5 3 0,-1-8 0,-6 4 0</inkml:trace>
  <inkml:trace contextRef="#ctx0" brushRef="#br0" timeOffset="81">20854 5219 8098,'6'-11'0,"0"3"-8,5 1 116,1 4-27,4-2 0,-2 5 422,5 0 0,5 0-204,7 0 0,2-4-320,1 0 0,-1 1-279,-2 3 0,0 0 206,-4 0 1,-2 0-597,-6 0 1,2 0 350,-6 0 1,-4 0 338,-3 0 0,-1 5 0,5 1 0</inkml:trace>
  <inkml:trace contextRef="#ctx0" brushRef="#br0" timeOffset="82">21323 5231 8756,'0'11'706,"5"1"1,-4 0-554,3 4 83,-3 1-59,4 6 1,-3 0 54,1 0 5,-1 0-1,-2-1-367,0 1 171,0 5 0,0-4-308,0-1 193,0-6 0,0-1 155,0-3-449,5-2 185,-4-1 99,4-8-15,-5 8-826,0-9 453,5 4 161,-4-5-11,4 0-605,-5 0 393,0-5-149,0-1 684,0-6 0,0-4 0,0-2 0</inkml:trace>
  <inkml:trace contextRef="#ctx0" brushRef="#br0" timeOffset="83">21300 5402 8098,'11'-5'0,"2"4"758,2-3 0,-2 3 79,2 1-375,3 0-393,0 0 0,1 0 182,0 0 1,-4 0-465,4 0 0,-5 0-562,1 0-778,-2-5 492,-2 3 1061,-4-8 0,-2 4 0,-5-6 0</inkml:trace>
  <inkml:trace contextRef="#ctx0" brushRef="#br0" timeOffset="84">21288 5196 8095,'8'-3'0,"0"-1"0,1 0 449,6 4 1,-2-5-177,8 4 0,-3-4 319,5 5 1,3-2-427,1-1-107,5 1-311,-8-3 488,9 0-517,-4 4 273,0-4 27,4 0 0,-9 3-1686,3-1 1667,-3-4 0,-1 1 0,0-5 0</inkml:trace>
  <inkml:trace contextRef="#ctx0" brushRef="#br0" timeOffset="85">22339 5048 8080,'0'-6'-389,"0"1"289,-5 5 223,-1 0 544,-6 0-216,1 0-138,-6 5 1,3 2 80,-5 9-159,0-4-53,-3 10 0,0-4 241,3 4-188,-3 6-621,10-4 428,-5 9 193,6-8-1,4 8-388,2-9 152,5-2 0,0 0 171,5-4-249,2 0 202,9-2 438,-3-5-417,9 1-15,-5-6-58,11-1-25,-4-5 0,9 0-78,-2 0 0,-2-1-103,1-3 223,1-2-343,-2-6 342,-1-4-162,0 3 151,-4-8-26,-1 3 0,-3-10-282,-5-2 121,1-3-40,-5-2 187,-5 6-677,-1-9 312,-5 8 97,0-10 0,-10 6-375,-5 0 277,-5 5-236,-3 1 1,-4 14-114,1 2 260,-6 8-230,8-1 238,-9 5-1,14 5 413,-13 7 0,17-2 0,-8 5 0,3 0 0</inkml:trace>
  <inkml:trace contextRef="#ctx0" brushRef="#br0" timeOffset="86">22156 5459 8080,'12'12'47,"-2"-1"-47,-2 0 1181,2 1-503,-4-1-221,6 1 136,-1-1-180,0 6 1,1-5-121,4 5-8,-3-1-50,9-3-59,-5 3 0,7-4 453,3-1-59,2-4-335,6 3-929,4-9 782,2 4 0,4-1 264,1 0-961,5 0 503,-9-4 0,7-2-1871,-7-1 1021,-8 1 600,4-3 0,-17 0-1153,1-3 1509,-11-2 0,4 4 0,-9 1 0</inkml:trace>
  <inkml:trace contextRef="#ctx0" brushRef="#br0" timeOffset="87">15818 6339 8275,'6'0'-212,"-1"0"195,0-5 183,2 3 0,0-3 569,1 5-304,0 0-94,3 0-83,5 0 64,-3 0-64,4-5 268,-1 4-268,-3-4 0,3 5 0,1 0-164,-4 0 164,8 0 0,-3 0-235,5 0-1,0 0 300,4 0-252,-2 0 0,9 0-224,0 0 123,0 0-969,11 0 957,0 0 118,2 0 81,4 0-1484,0 0 1236,-4 0-104,9 0 182,-9 0-102,3 0 0,1-5 85,1 3 62,5-3-1205,0 5 1159,1 0 0,-6 0 1,7 0-20,-2 0 39,8 0-1390,-1 0 1388,-28 0 1,1 0-1,-2 0 0,0 0 1,4 0 0,1 0-4,-3 0 0,0 0 3,6 0 1,-1 0-1,-1 0 0,0 0-2,4 0 1,0 0-2,-2 0 1,0 0-3,3 0 0,-1 0 7,1 0 0,0 0 0,1 0 0,1 0 50,-1 0 1,1 0-57,3 0 1,-2 0 1,-5 3 0,0-1 111,3-1 0,1 0-584,0 1 0,1 1 487,-3-3 0,1 0 65,7 0 1,-1 0-62,-4 0 0,0 0-6,-3 0 1,0 0 10,7 0 0,0 0-64,-6 0 1,0 0 57,6 0 1,2 0-427,-4 0 1,0 0 433,3 0 1,0 0-46,-5 0 1,1 0 37,8 0 0,1 0-32,-6 0 1,-1 0-1,7 0 1,0 0-122,-3 0 0,-1 0 133,1 0 0,1 0-2,-5 0 0,0 0 0,6-1 0,0 0-14,-1 0 1,1-1 5,0 1 0,0 0 67,0-1 1,-1-1-65,-3 3 1,1 0 4,-1-2 1,0-1-9,2 3 1,0-1-292,0-1 1,-1-1 301,4 0 0,1 1-1,-2 1 1,-2 1 2,-1-3 1,0 0 50,-4 3 0,0 0 0,1 0 0,0 0-48,-2 0 0,-1 0 126,1 1 0,-1-2-92,0-1 1,-1-1-20,-4 3 0,-1-1-9,5-1 0,-1-1 241,-6 3 0,0 0-140,4 0 0,0 0-84,-4 0 0,-1 0 57,3 0 1,-1 0 381,-2-2 1,0-1-441,-3 2 1,1 1 12,2-3 0,-1 1-17,-7-1 1,0 1 16,4 1 0,1 0 25,26-9 46,0 9-74,-29-4 1,0 0 43,24 3-42,-24 0 1,-1-1-119,21-2 821,2 4-667,-11-4 835,1 5-1046,-6 0 566,-5 0-403,-2 0 613,-14 0-899,7 0 984,-18 0-1925,7 0 0,-21 0 1408,-6 0 0,-19-5 0,-16-1 1</inkml:trace>
  <inkml:trace contextRef="#ctx0" brushRef="#br0" timeOffset="88">19153 5014 7465,'-7'1'395,"4"3"-75,-4-3 1,5 8 75,-6-5-85,6 5-113,-3-8-38,5 9 1,0-7-15,0 4 1,0-3-21,0 4 0,1-2 38,3 2 0,-3 2-88,3-3 1,-2 4 60,2 0 1,-3 0-97,3 1 1,-1 3 78,0 0 0,0 4-82,5-3 0,-5 3 31,5-4 1,-2 5-24,2-1 1,1 1-54,-5-1 1,3 3 97,-3-3 1,0 6-80,-4 2 0,0 5 53,0-2 1,0 3 8,0 2 1,0-1-19,0 0 0,0 0-26,0 1 0,0-1 22,0 0 0,0-3-6,0-1 1,1 0 7,3 5 0,1-5 0,3 1 0,2-5-46,-3 5 0,0-5 43,0 5 0,-3-4-20,4 3 0,-4 0 12,3 5 0,-4-1-21,1 0 0,-3-3-4,-1-1 1,0 1-10,0 3 1,0 4 24,0 0 0,0 0 0,0-4 0,0 1-24,0-1 1,0 0 18,0 0 1,0-1-35,0-2 1,0 2 28,0-3 0,0-1 0,0 2 0,0-1 6,0 5 0,0-1-7,0 0 1,0 2-17,0 2 1,0-3-34,0 3 1,0-1-58,0 1 1,-1-1 25,-3 5 0,2-5 392,-1 1 1,-2-1-90,1 1 0,0-3-224,4 3 1,0-2-12,0-2 0,0-4-114,0 1 0,0-4 164,0 3 0,0-1-38,0 2 1,4 0 15,0-4 0,-1 5-12,-3-2 0,4-1-12,0 2 1,0-2 12,-4 2 0,0 0-27,0-4 0,4 3 32,-1-3 0,1 3-6,-4-3 1,0 1-13,0-1 0,4-3-9,0 2 1,3-1-7,-3-3 0,1 1-16,-1 0 1,-3 0-25,3 0 0,1 1-18,-1 3 0,0-3 27,-4 2 1,4-2 106,0-1 1,-1 0-44,-3 0 0,0 0-26,0 0 0,4 1 21,0 2 0,0-2-13,-4 3 0,0-3 5,0-1 0,1 1 5,3 3 1,-3-3-10,3 3 1,-2-5 3,2-3 1,-2 3-10,1-3 0,0 1-2,1-1 0,-3 3 14,3-3 1,1-1-5,-1 1 0,-1 0 83,-3 4 0,0 0-79,0-1 0,0 2 90,0 3 1,0-3-79,0 3 1,0-2 18,0 2 1,0-3-55,0 3 1,0-4-10,0-4 0,2 2-4,2-2 0,-3 1 46,3 0 1,-3 1-30,-1-2 1,1-1 9,3 1 1,-3 0-10,3 4 0,-3-4-19,-1 0 0,0 0 166,0 4 1,0 0-30,0-1 0,0 1-39,0 0 0,0-1-76,0-3 0,4 2 46,0-2 1,0-1-154,-4 1 0,4-5 80,-1 1 0,2-2-226,-1-2 241,-3 1 0,6-1-19,-3 1 1,-3-5 145,3 1-53,-3 0 0,-1-1-13,0 1 0,0-4-31,0 3 1,0-4 44,0 2-369,0-5-255,5 0-628,-4 0 211,4 0 0,-6-5 970,-3-3 0,-2-2 0,-5-1 0</inkml:trace>
  <inkml:trace contextRef="#ctx0" brushRef="#br0" timeOffset="89">16572 6704 7985,'-7'-6'2089,"1"1"-1798,2 5 1,3 5-21,-3 2 0,3 5-80,1 3 1,-4 3 63,0 5 0,0 1-155,4 2 1,0 0-17,0 4 0,0-4-153,0 0 1,2-2 169,1-1 0,-1-5-137,2-3-75,2 3 1,-4-5-21,6 2-238,-5-8 0,2 0-89,-5-3-1573,0-3 894,0 4 1137,0-5 0,-5-5 0,-2-1 0</inkml:trace>
  <inkml:trace contextRef="#ctx0" brushRef="#br0" timeOffset="90">16183 6715 8383,'5'-6'-198,"-2"-3"-49,5 5 0,-1-3 148,5 3 1561,9 0-857,3-1 1,12 3-123,2-6 0,8 0-99,7-3-1371,3 0 1390,-4-1 0,1 1-271,0-1 1,-4 1-213,4-1 0,-6 1 4,-5 0 0,-4-1-194,-8 1 1,2 3 243,-5 1 26,-6 4 0,2-5 0,-8 1 0,-2-6 0</inkml:trace>
  <inkml:trace contextRef="#ctx0" brushRef="#br0" timeOffset="91">18228 6681 8145,'0'-11'0,"0"4"57,0-3-1,0 9 246,0-4 1148,0 5-999,0 5-210,0 1 0,-5 11 18,3-4-18,-8 8 0,9-3-61,-4 5 0,1 1 30,0 2 1,0-1-158,4 1-121,0-2 286,0-1 1,0 0-448,0 0 147,0 0 81,0-6 1,6 0-306,-5-6 193,9 1-99,-9-6-565,4 4 362,0-8 211,-3 3-513,3-5-1808,-5 0 1760,-5-5 765,3-2 0,-13-4 0,2-1 0</inkml:trace>
  <inkml:trace contextRef="#ctx0" brushRef="#br0" timeOffset="92">17771 6715 8145,'11'-11'441,"1"5"1,4-4-45,3 2 1,8 2 457,3-2-307,13 5-175,-1-2 0,15 2 110,1-1 0,5-4-389,-27 6 1,0 0-1,-1 0 1,-1 1 101,0 1 1,0 0 0,30-4-500,-7 0 212,-5 0-720,-1-1 946,-11 4-1818,-5-4 915,-7 5 768,-11 0 0,0 5 0,-6 1 0</inkml:trace>
  <inkml:trace contextRef="#ctx0" brushRef="#br0" timeOffset="93">16572 7698 8179,'0'-12'-568,"0"5"637,0-1 1202,0 5-536,0-2-337,0 5 0,0 5-123,0 3 0,0 7-31,0 4 1,0 4 15,0 4 1,-2-2 14,-1 6 0,1-5-290,-1 5 0,1-6-66,2 2 0,0-3-78,0-1 0,0-4 14,0 0 1,0-9 84,0 1 1,2-3-825,1 0 339,-1-3-1194,3-5 685,-5 0 1054,-5-5 0,-2-2 0,-4-4 0</inkml:trace>
  <inkml:trace contextRef="#ctx0" brushRef="#br0" timeOffset="94">16161 7698 8234,'5'-12'-115,"2"1"1,8-1 609,4 1 1,8 3-91,4 1 0,7-1 371,4-3 1,6 1-253,1 2 0,10-2-439,-2 2 1,-1-2 71,-3-1 0,-6 0-163,-2 4 0,1-3-156,-4 2 1,-6 2-542,-2-2 1,-8 6-760,1-2 1462,-8 3 0,3-5 0,-4 0 0</inkml:trace>
  <inkml:trace contextRef="#ctx0" brushRef="#br0" timeOffset="95">17931 7675 8175,'0'-18'0,"0"3"221,0 2 627,0 7-213,0 1-154,5 5 0,-4 5 39,3 2-337,-3 9 0,-2 1 181,-3 6 0,3 5-50,-3 3 1,-1 0-272,1 0 0,0 2 134,4-3 0,0-1-307,0 2 1,0-6 158,0 2 0,0-4-374,0-4 1,4-3-230,0-4-216,5-1-349,-3 1 372,6-6 767,-6-1 0,4-5 0,-4 0 0</inkml:trace>
  <inkml:trace contextRef="#ctx0" brushRef="#br0" timeOffset="96">17851 7903 8054,'6'-11'143,"4"4"71,-2 4 1,7-2 896,4 1-662,3 0 0,1 4 18,-1 0 1,1 0 4,0 0 1,4-1-217,-1-3 0,5 3-24,-4-3 0,0-1-192,0 1 0,-2-4 59,6 5 1,-6-6-830,2 1 0,-7 2-65,-1-2 0,-5 4-1524,1-3 2319,-7-1 0,-3-3 0,-5-1 0</inkml:trace>
  <inkml:trace contextRef="#ctx0" brushRef="#br0" timeOffset="97">18045 7595 8099,'13'-22'0,"2"3"0,12 7 545,7 4 0,4 5 2,0 0 0,-1-2 304,5 1 1,-6 0-954,2 4 1,-6 0 46,-1 0 1,-7 0-1085,-1 0 0,-2 5 1139,-6 3 0,-4 2 0,-6 1 0</inkml:trace>
  <inkml:trace contextRef="#ctx0" brushRef="#br0" timeOffset="98">16400 8726 8095,'0'-12'358,"0"1"1037,0-1-214,0 6-381,0 1-483,0 20 1,-3-1-53,-1 13 1,-4-3-159,4-1 1,1 3 128,3 1 0,0 5-164,0-2 0,0-1-100,0 2 0,3-6-106,1 2 1,5-4-252,-1-4 0,1 1 223,-2-5 1,3-1-1163,-2-6 605,-3 2-583,5-9 428,-9 4 874,4-5 0,-10 0 0,-1 0 0</inkml:trace>
  <inkml:trace contextRef="#ctx0" brushRef="#br0" timeOffset="99">16252 9011 8095,'8'-4'287,"-1"0"1,2-1-98,6 2 0,3 1 592,5-2 1,1-1-253,3 2 1,3-6-126,8 1 1,-1 2-156,5-2 1,-4 1-5,4-5 0,-5 5-165,1-1 1,-7 2-180,0-2 1,-10-1-1879,2 5 1105,-8-5-1005,2 3 1876,-11-5 0,-6-1 0,-6 1 0</inkml:trace>
  <inkml:trace contextRef="#ctx0" brushRef="#br0" timeOffset="100">16343 8714 8251,'13'-18'0,"2"3"0,4 6 891,8 2 1,2 0-289,5 0 1,1-2 80,-1 5 1,0-4-210,0 5 1,3-5-476,-3 4 1,2-3 115,-9 3 1,3-1-987,-3 1 0,-4 3 237,-4-3 633,-5 2 0,7 2 0,-3 0 0</inkml:trace>
  <inkml:trace contextRef="#ctx0" brushRef="#br0" timeOffset="101">17896 8748 8156,'12'-5'-210,"-6"3"280,-2-6 0,-1 6 642,0-2-227,-1 3 2320,3 1-2368,-10 5 1,3 1 14,-1 5 1,5 5-141,2-1 0,0 5-239,-4-1 1,4 4 102,-1 4 0,1-3-411,-4 2 0,0-1 258,0-3 0,0-3-391,0 0 0,0-5-173,0 2 0,-4-4-1480,1 0-711,-1-6 2732,-1 4 0,-2-8 0,-4 3 0</inkml:trace>
  <inkml:trace contextRef="#ctx0" brushRef="#br0" timeOffset="102">17554 8760 8136,'6'-18'0,"6"3"0,2 3 795,8 5 1,8-2-108,8 5 0,9-4-13,-2 5 1,10-6-467,2 1 0,1 2 101,-25 2 1,-1 0 0,29-2-56,-29 2 1,1 0 0,26-6-16,2 2 0,-5 2-533,-6-1 0,-6 4 377,-10-1 1,-6-1-2754,-5 1 1546,-5 0 1123,-12 4 0,4 0 0,-3 0 0</inkml:trace>
  <inkml:trace contextRef="#ctx0" brushRef="#br0" timeOffset="103">16389 9776 8048,'0'-11'888,"0"4"-42,0 2 291,0 5-703,0 5 0,0 7 6,0 7 0,0-1-142,0 1 0,0 4-60,0 3 0,0 2-75,0-1 1,0-3-175,0 3 1,0-3-294,0-1 0,1-4 264,3 0 1,-3-5-629,3 1 1,-1-3 319,0 0 1,-1-4-1519,2-1 181,-3-4 181,4 2 1504,-4-5 0,4 0 0,-5 0 0</inkml:trace>
  <inkml:trace contextRef="#ctx0" brushRef="#br0" timeOffset="104">16320 10062 8048,'8'-8'0,"0"1"0,-5 3 570,5-4 1,0 4-127,3-3 1,4 3 240,1-4 1,4 2-231,-1-2 0,8-1-146,3 6 0,2-5-251,-2 4 1,6-3 59,-6 3 1,4-1-107,-7 1 0,2 3 93,-6-3 1,2 3-1023,-5 1 1,-4-2-82,-1-2 998,-7 3 0,-3-4 0,-5 5 0</inkml:trace>
  <inkml:trace contextRef="#ctx0" brushRef="#br0" timeOffset="105">16400 9765 8155,'8'-18'0,"0"3"0,0 2 0,8 2 0,1 3 0,6 1 0,0 0 1384,0 0 0,1-4-628,3 4 0,2-2-466,5 1 0,-1-2-357,-2 3 0,2-2 101,-3 1 1,-1-2-830,2 2 1,-6 3 466,2 1 0,-7 2 328,-1-2 0,0 3 0,4-4 0</inkml:trace>
  <inkml:trace contextRef="#ctx0" brushRef="#br0" timeOffset="106">17714 9731 8171,'6'-7'562,"-1"-3"-3,-5 9 64,0-4 1208,0 5-1411,0 5 0,0 5-128,0 5 0,-1 5-172,-3 0 1,3 2 112,-3 5 1,3-2-296,1 6 0,0-4 137,0 3 1,1-3 103,3 3 0,-2-5-587,6 2 1,-4-4 206,3-4 1,-3-3-1161,4-4 514,-6-1-1875,3 1 1384,-5-6 1338,0-1 0,0-5 0</inkml:trace>
  <inkml:trace contextRef="#ctx0" brushRef="#br0" timeOffset="107">17645 9982 8171,'12'-4'606,"-1"0"1,0 0 137,1 4 0,4-3-247,3-1 1,8-1-161,4 1 0,5-1-79,2-3 1,6-2-54,-3 2 0,0-2-116,1-1 0,-9 3-212,1 1 0,-8 3-225,-4-4 1,-4 4-1411,-6-3-480,-1 4 2238,-5-2 0,-6 0 0,-6-1 0</inkml:trace>
  <inkml:trace contextRef="#ctx0" brushRef="#br0" timeOffset="108">17805 9651 8241,'5'-11'803,"3"4"0,11-3-187,4 2 0,6 3 268,-2 1 1,0-1-334,0 1 1,-3-3-501,3 3 1,1-1 24,-2 1 1,5 3-966,-4-3 0,-1-1 232,-3 1 657,0 0 0,-5-1 0,-2-1 0</inkml:trace>
  <inkml:trace contextRef="#ctx0" brushRef="#br0" timeOffset="109">21197 6636 8230,'0'-7'-691,"0"-3"783,0 4 0,-1-2 1229,-3 0-835,3 6 496,-4-3-105,5 5-603,0-5 1,0 5-10,0 0 0,4 5-9,-1 6 0,1 6-6,-4 2 0,0 4-139,0 3-62,0-2 201,-5 9-238,4-9 37,-4 4 0,5-1-408,0 0 216,0-6 67,5 1-1,-4-9-677,9 8 403,-3-8 134,-1-2-7,-1-1-881,0-3 509,-4-1 158,4-1 159,-5-5-1137,0 0 0,-5 0 1416,-2 0 0,-3-10 0,-2-3 0</inkml:trace>
  <inkml:trace contextRef="#ctx0" brushRef="#br0" timeOffset="110">20866 6647 8230,'5'-6'0,"1"-5"371,6 5 1,4-4-61,3 2 0,8-1 429,3 6 1,10-6-161,5 1 1,11 2-273,-24 2 0,1 0 0,0 1 0,0-1-206,-1-2 1,1 0 0,0 2-1,1 1 64,-2-1 1,1 0 0,29 0-336,-1-3 0,-8 4 240,-3-1 0,-14-1-2650,-5 1 2579,-11 0 0,-5 8 0,-7 0 0,-3 0 0</inkml:trace>
  <inkml:trace contextRef="#ctx0" brushRef="#br0" timeOffset="111">21026 7606 8207,'0'-11'0,"0"3"-279,0 1 313,0-1 1,-4 0 890,0 1-129,0-1-412,4 2 0,0 0 313,0 2 190,0 2-577,0 8 1,-1 2-16,-3 11 0,3 4-32,-3 4 0,3 1-1,1-2 1,0 2-16,0 3 1,0 1-146,0-6 1,0 1-260,0-4 0,0 0-222,0-1 1,1-4-519,3-3 1,-3-2-108,3-1 0,-1-5-119,0 1-1038,-1-6 1231,3 3 930,-5-5 0,-5-5 0,-2-1 0</inkml:trace>
  <inkml:trace contextRef="#ctx0" brushRef="#br0" timeOffset="112">20912 7755 8661,'11'0'677,"6"-4"-171,2 0 1,0 0 9,3 4 1,0 0-195,8 0 0,1-3 78,3-1 1,2-4-154,2 4 1,-3-3-242,3 3 1,-3-4-284,-5 4 0,-2-3-406,-5 3 0,-5-5 80,-3 2 0,-8 0 603,-3 0 0,-2-1 0,-2-3 0</inkml:trace>
  <inkml:trace contextRef="#ctx0" brushRef="#br0" timeOffset="113">21014 7469 8207,'17'-23'0,"1"6"0,4 1 0,10 5 1009,2 3 1,7-1-222,-3 6 1,-4-2-35,-3 1 0,-6 3-683,2-3 1,-3-1 38,-1 1 0,-5 0-1199,-3 4 0,-2 0 334,-2 0 755,-5 0 0,4 5 0,-3 1 0</inkml:trace>
  <inkml:trace contextRef="#ctx0" brushRef="#br0" timeOffset="114">20912 8497 8207,'0'-11'694,"0"4"-7,0-3 243,0 9-354,0-4-314,0 15 1,0-1 19,0 10 0,0 0 86,0 4 1,0 3-119,0 1 1,0 4-131,0-5 1,-2 6-191,-1-2 0,1 0 78,-2 0 1,3-5-262,1 2 1,0-3-172,0-1 0,0-5 46,0-3 43,5-2 268,-3-2 1,3-3-314,-5-1-906,0-4 1286,0 2 0,-5-10 0,-2-1 0</inkml:trace>
  <inkml:trace contextRef="#ctx0" brushRef="#br0" timeOffset="115">20820 8760 8207,'5'-7'712,"2"1"-377,4 2 0,0 3 361,1-3 0,4 2-225,3-2 1,8 1-24,4-4 0,3 0-206,4 0 1,-1-3-134,5 2 0,-7 2-149,-1-2 1,-1 2-432,-6-2 0,-2-2-790,-6 2 0,-3 2 332,-9-2 929,3 1 0,-8-5 0,3 1 0</inkml:trace>
  <inkml:trace contextRef="#ctx0" brushRef="#br0" timeOffset="116">20934 8451 8207,'17'-17'278,"2"1"1,9 8 431,6 0 0,5 0 234,7-3 1,0 3-364,0 1 1,-5 3-474,1-4 1,-5 6 32,1-2 0,-4 3-844,-3 1 0,-7 0-546,-5 0 1249,-5 0 0,2 5 0,-4 1 0</inkml:trace>
  <inkml:trace contextRef="#ctx0" brushRef="#br0" timeOffset="117">21037 9377 8207,'0'-18'256,"0"3"634,0 7 351,0-2-335,0 9-636,0-5 0,0 8 8,0 2 1,0 7 110,0 8 0,0 3-95,0 0 1,2 1-17,1 0 0,-1 4-107,1-1 1,0 1-152,1-4 0,-2 0-229,6 0 1,-6-2 133,2-2 1,1 1-612,-1-4 0,1-5 95,-1-3-493,-3-1-338,4 0-505,-5-2 1927,-5-5 0,-6 0 0,-7 0 0</inkml:trace>
  <inkml:trace contextRef="#ctx0" brushRef="#br0" timeOffset="118">20638 9422 8207,'5'-16'0,"2"4"0,6 2 0,6 6 0,2-3 497,14 3 1,2-4 729,8 4 1,10-4-818,2 0 1,-25 4 0,1-1-57,-1 1 1,0 1 0,32-6-137,-32 7 0,1 0 0,26-6 60,2 4 0,-8 1-749,-3 3 1,-8-4-274,-4 0 1,-9 0-2161,-6 4 2904,-5 0 0,-7-5 0,0-1 0</inkml:trace>
  <inkml:trace contextRef="#ctx0" brushRef="#br0" timeOffset="119">3728 11770 7988,'0'-6'0,"0"1"970,0 0-9,0 4-153,0-10-377,0 10 0,0-4-101,0 5-91,0 5 1,0 2-36,0 4 1,0 0 20,0 1 1,0 1-179,0 2 0,0 4-8,0 7 1,0 2-73,0 3 0,0 3 87,0 0 0,-3 2-107,-1 6 1,-1-4-21,1 4 1,3-4 73,-3 4 1,3-7-119,1-1 0,0-1 29,0-6 0,0-2 15,0-6 1,3-2 45,1-6 0,1 0-9,-1-4 1,-3-1-95,3-2-177,2-2-545,-4 3 582,3-10 0,-5 2-331,0-5 0,0 1 601,0-5 0,0 1 0,0 0 0</inkml:trace>
  <inkml:trace contextRef="#ctx0" brushRef="#br0" timeOffset="120">3626 11907 8066,'-7'-11'75,"2"0"152,5-1 318,5 1 0,2-1-174,4 1 0,2-2 25,2-2 0,-1 2-96,5-2 1,0 1-122,4-1 1,1 2 46,3-2 1,-3 4-96,2 3 1,0-1 11,0 5 0,-2 0-152,3 4 1,-3 0-31,-1 0 0,-4 2 16,0 2 0,-1 6 111,1 5 0,-4 4-20,-7-4 1,1 5-316,-6 0 0,1 0 115,-4-1 0,-5 2 254,-2-2 1,-9 2-59,-3-2 0,-2 2 99,-2-2 0,-5-1-18,-2 1 1,-3-5 165,-2 1 0,2-3-130,3-5 1,-1 2 7,9-5 1,1 0-2469,10-4 1172,-1 0 1107,6 0 0,6-10 0,6-3 0</inkml:trace>
  <inkml:trace contextRef="#ctx0" brushRef="#br0" timeOffset="121">4722 11999 8210,'-5'-7'-548,"2"-1"1943,-4 4-73,4 0-358,-7-1-701,9 4 0,-6-4-16,4 5 1,1-2 919,-1-2-257,1 3-346,2-4-343,0 15 1,4-6-85,0 8 1,4 0-82,-5 3 1,6 2 142,-1-2 1,-2 2-112,2 2 0,-1 2-38,5-2 1,-1-1-347,1 1 1,-1 0 154,1 4 1,-1-4-199,0 0 0,1-4 77,-1 4 1,1-5-178,-1 1 120,0-2 209,1-1 1,-6-5-735,-2 1 239,2-6 173,-4 3 1,1-5-272,-6 0-395,-4 0 0,-4 0 1098,-1 0 0,1 0 0,0 0 0</inkml:trace>
  <inkml:trace contextRef="#ctx0" brushRef="#br0" timeOffset="122">4939 11987 8083,'-5'-6'386,"4"-4"740,-4 4-541,0-6 0,2 6 286,-5 2-674,6 3 1,-8 2 37,2 3 0,-2 3-98,-2 9 0,-4 1 55,-3 6 1,-3 4-214,0 0 0,-1 4 14,0 0 1,0 2-95,0 1 0,2-5-539,2-2 1,2-4 336,6-4 1,0 1-1737,4-5 1032,2 0 1007,5-8 0,0 3 0,0-4 0</inkml:trace>
  <inkml:trace contextRef="#ctx0" brushRef="#br0" timeOffset="123">5145 12079 8070,'0'-12'649,"0"6"1014,0 1-609,0 5-627,-5 0 1,2 5-178,-5 3 1,5 3 12,-5 4 0,4-1-172,-3 5 0,4 0 95,-1 4 1,3-1-146,1-3 1,5 1 59,3-5 1,2 4-271,1-3 0,2-1 26,2-4 1,-1-3-67,5-1 1,-1-4 6,1 1 1,2-3 141,-2-1 0,3-5-20,1-3 0,0-6 46,0-1 1,-2-5 32,-2 1 1,1-3-31,-4-1 1,-1 1 120,-4-1 0,0-3-98,-4 3 0,-3-6-28,-8 6 1,-3-2-250,-9 2 1,-5 5 92,-6 3 0,-8 4-168,0 3 0,0 3 64,4 5 0,0 1-463,4 3 1,5 1-274,7 3 1032,2 7 0,2-2 0,0 10 0</inkml:trace>
  <inkml:trace contextRef="#ctx0" brushRef="#br0" timeOffset="124">5590 11987 8021,'0'-11'469,"0"5"770,0 1-521,0-1-496,0 5 1,0-3-13,0 8 0,0 3 12,0 4 1,0 2 445,0 2 1,0 3-288,0 4 1,0 5-159,0 0 0,0 1-96,0-2 1,4-2-203,0 3 1,-1 0-430,-3-4 1,0 1 290,0-9 0,2 3-1061,1-7 552,-1 3-1019,3-8 1180,-5 1 0,-1-2-199,-3-5 1,2-5 63,-1-3 696,-4-2 0,1-1 0,-5-1 0</inkml:trace>
  <inkml:trace contextRef="#ctx0" brushRef="#br0" timeOffset="125">5579 12022 8021,'6'-13'0,"4"-2"0,-2 7 1038,2-2-631,1-1 0,1 3 218,-1 0 352,1 6-558,4-8 1,-3 8 232,2-1-207,3 1-166,-6 2 1,9 2 63,-6 1-245,0-1 73,-3 8 1,-1-3-141,0 9 23,-4-4 1,-2 10 15,-5-3 0,0 0 109,0 4 0,-9-3-368,-2 7 0,-8 1 106,-1-2 0,-2 2-195,-5-1 0,4-3 132,0 3 0,3-5 50,9-2 0,-2 0 296,9-5 1,0 0-83,4-3 0,2-1 13,1 1 0,5-1-105,7 0 0,-1-3-77,5 0 0,0-5 155,4 5 1,0-5-749,0 0 0,0-1 295,-1-2 0,3 0-2238,1 0 2587,-7 0 0,13-5 0,-8-2 0</inkml:trace>
  <inkml:trace contextRef="#ctx0" brushRef="#br0" timeOffset="126">6881 11759 7955,'-6'-11'0,"4"4"502,-6 3-115,6-2 11,-8 5 1,3-4-15,-4 5 0,-1 0-97,1 0 1,-2 0-52,-2 0 0,1 1-7,-5 3 0,0 3-92,-4 9 0,0 1 101,1 6 1,-1 1-188,0 3 1,4 2 37,0 5 0,5-1 19,-1-2 0,3 2-15,5-3 0,2-2-72,5-1 0,6-7-70,5-1 1,2-1 29,6 1 1,1-4-43,7-7 0,1 1 64,2-5 1,7-2 124,-3-6 0,3-2-81,-3-5 1,-1-2-33,-2-2 0,1-2 59,-6-2 0,0-4 10,-7 0 1,-3 1-175,-4-5 1,-2 2 96,-3-2 1,-2 2-642,-5-6 0,-6 1 306,-5-5 0,-6 6-799,-6 3 1,-6 3 185,-5 4 0,-2 0 941,-6 7 0,1-2 0,-5 8 0</inkml:trace>
  <inkml:trace contextRef="#ctx0" brushRef="#br0" timeOffset="127">6618 12227 8064,'6'8'548,"-2"-1"1,-1 1-101,0 3 1,0 1 189,5-1 1,-5 1-146,5-1 1,1 1 51,6-1 0,-1 0-81,5 1 0,1-2-173,7-2 0,-2 1 199,6-6 0,-1 1-121,5-4 1,-5 0-49,0 0 0,-3-1-152,4-3 1,-6 2-168,2-6 0,-5 5-27,-3 0 0,-2-3-450,-6 3-1594,1-1 1075,-1 4 79,-4 0 0,-9 0 915,-9 0 0,-6 0 0,-5 0 0</inkml:trace>
  <inkml:trace contextRef="#ctx0" brushRef="#br0" timeOffset="128">8834 11862 8142,'0'-7'501,"0"-3"1,0 8 317,0-6-244,0 6 184,0-9-240,0 10-154,0-4-170,0 15 0,3-1 61,1 10 0,0-4-80,-4 4 0,1 0 79,3 4 1,-3 0-222,3 0 0,-3 4-96,-1-1 0,2 1-28,1-4 0,-1 0 82,2-1 1,-3 0-102,-1-3 1,0 1-100,0-4 265,0-1-220,0-4 64,0 1 116,0-6-25,0-1 32,0-5-31,5 0 12,1 0 0,6 0-2,-1 0 0,0 0-6,1 0 1,1 0 122,2 0 0,-1-4 26,5 0 0,-1 1 202,1 3 0,1-4 12,-5 0 1,5-4-110,-1 5 0,-2-2-295,-2 1 0,-2 2 114,-2-1 0,-3 0-233,0-1 62,-6 3-1099,3-4 864,-5 5 0,-5 1-1008,-3 3 0,-2-3 37,-1 3 1307,5 2 0,-10-4 0,4 3 0</inkml:trace>
  <inkml:trace contextRef="#ctx0" brushRef="#br0" timeOffset="129">9507 11919 8053,'0'-12'424,"0"1"122,0 0-82,0 4 179,0-3-383,0 9 1,-1-6-77,-3 4 0,2 1 48,-6-1 0,1 1 33,-5 2 0,1 5 31,-1 3 1,0 6-66,-4 1 1,4 6 6,-4-2 1,4 2-8,0 2 1,-3 0-198,0 0 1,3 3 91,5 1 1,0 0-246,0-5 1,2 0-28,5-3 0,1 1 8,3-4 1,2-1 76,6-4 1,4-3 21,3-1 1,4-4 84,4 1 1,-3-8-51,2-4 1,4-2 7,0-1 1,-2-4 9,-1-1 0,-3-4-22,-1 1 0,-6-3 32,-1 0 0,-4-1-64,0 0 0,-6 0 11,-2 0 0,-5 0-108,-7 1 1,-1-1-276,-10 0 0,-4 1 150,-3 3 1,-2 3-272,1 4 1,3 6 155,-3 2 0,4 3-69,4 1 0,3 5-169,4 3 0,5 2-658,-1 1 1273,6 1 0,2 4 0,6 2 0</inkml:trace>
  <inkml:trace contextRef="#ctx0" brushRef="#br0" timeOffset="130">10078 11862 8071,'7'-12'614,"-2"1"1,-6-1-85,-3 1 1,1 5 20,-4 2 1,-1-1-154,-3 1 0,-2 0-165,-2 4 1,-3 2 20,-5 1 0,0 4-6,0 4 0,1 6-148,-1 2 1,0 6 28,0 2 0,5 3-70,3-3 1,2 4-32,2 0 0,1 1-206,2-2 1,3 2-223,5-6 1,1 2 200,3-1 0,2-4-108,6 0 0,1-6 99,2-5 1,-1-2 149,5-2 1,0-3 22,4-5 0,-2 0 135,-2 0 1,3-5-140,-3-3 1,-3-2 118,0-2 1,-4 1-125,0 0 1,-6-5 36,-2 1 1,-3 0-141,-1 4 0,-1 3 128,-3 0 1,-1 1-48,-3-5 0,-2 2-6,3 3-18,-4-4 121,0 10 23,5-9-85,1 9 11,5-4 0,1 5-66,3 0 0,-2 3 68,6 1 0,3 0-135,4-4 1,5 0 27,-5 0 1,5-5 29,-1-3 0,1 2 44,-1-2 1,3 1-24,-3-5 0,1 0 123,-1-4 0,2 4-72,-6-4 0,0 4 234,-3 0 0,-5 0 71,1-4 383,-6 4-173,8-5 185,-8 6 44,3 5 286,-5 0-800,0 6 0,0 6 39,0 1 1,0 5-223,0 3 1,-1 3 50,-3 4 0,2 1-70,-1 0 1,1 0 22,2 0 0,0 1-86,0 3 1,0-7 47,0 3 1,4-7-51,0 3 0,0-5-352,-4 1 126,0-2 271,0-2-401,5-4-1049,-4-2 0,3-5 1465,-8 0 0,-2 0 0,-6 0 0</inkml:trace>
  <inkml:trace contextRef="#ctx0" brushRef="#br0" timeOffset="131">10844 11896 7364,'-5'-11'-104,"3"4"1,-4 1 381,2 2 0,2 2-44,-6-6 1,0 5 204,-3 0 1,-1 1-132,1 2 0,-2-3-7,-2-1 1,2 0 186,-2 4-241,-3 5 0,2-2-5,-3 4 0,-1 2-2,4 6 0,-3-1-145,4 5 1,-4 2 144,4 5 0,0-2-216,3 3 1,1 2 42,-1 2 1,6-3-5,2-2 1,3 1-27,1-4 1,6 5-140,6-9 1,4 0 97,7-8-1,0 0 77,0 1 1,3-6-213,1-2 1,0-3 122,-4-1 0,-1 0-573,1 0 0,-1-1 292,-3-3 1,1-1-760,-5-2 1,-3-2 277,-5 5 1,-4-5 778,1 1 0,2-2 0,0-1 0</inkml:trace>
  <inkml:trace contextRef="#ctx0" brushRef="#br0" timeOffset="132">11038 11907 8052,'6'-22'0,"-1"4"1202,-5 3-723,0 2 1,0 5 423,0 1-476,0 4 0,0-1-196,0 8 1,0 2-85,0 6 0,-1 4 114,-3 3 0,2 4-215,-6 4 0,4 1 74,-3 2 0,3 3-259,-4-2 1,6-2-65,-2 1 0,-1-4-182,1 0 0,0-1-196,4-3 1,0-4 253,0-3 0,1-6-378,3-1 178,-3-6-942,4 3 941,-5-5 0,4-5 528,0-2 0,0-8 0,-4-3 0</inkml:trace>
  <inkml:trace contextRef="#ctx0" brushRef="#br0" timeOffset="133">11072 11862 8052,'0'-12'0,"0"1"227,0-1 1,0 5 999,0-1-401,5 6 0,-2-2-333,4 8 0,1 2-37,3 5 1,1 2-139,-1 2 1,1 4 101,-1 8 1,0-2-127,1 6 1,3-4-224,0 3 0,0-5-137,-3 2 0,3 1-116,0-1 0,1-5-573,-5-2 0,0-7 30,1 3-277,-1-4 1,-3-1-202,0-4 409,-6-2 161,3-5 633,-5 0 0,-5-5 0,-1-1 0</inkml:trace>
  <inkml:trace contextRef="#ctx0" brushRef="#br0" timeOffset="134">11015 12147 8505,'5'-6'1068,"3"2"1,-1 3-786,5 1 0,-3-4-271,6 0 1,3 0 93,1 4 0,3-5-467,5-2 0,-2 0 289,6 0 1,-6-1-253,2-3 0,1-1-71,-2 1 1,0-1-408,-7 1 0,1 0 125,-5-1 0,4 1 677,-3-1 0,-1 1 0,-4 0 0,-3-1 0,0 1 0,-6-1 0,2 1 0,-3-1 0,-1 1 0,0 0 0,0-1 0,0 1 0,0 4 0,0-3 0,-5 9-398,4-4 398,-4 5 0,3 5 2738,-1 3 0,1 6-1338,-1 1 0,1 5-1074,2-1 1,0 3-225,0 1 1,2-1-180,1 1 0,-1-1 28,1-3 1,3 2 79,-3-2 0,5 2-443,-4-2 1,1 1 149,-1-5 0,-2 1 130,6-5 0,-4-3-36,3-1 376,1-4 0,3 6-26,1-6 1,-1 1 12,1-4 1,-1 0-112,0 0 0,5 0 0,-1 0 1,4 0-253,-4 0 0,2 0 103,-2 0 0,-2 0-1491,2 0 1125,-3-5 1,-1 3-2302,-4-6 1463,-2 5 1269,-5-7 0,5 4 0,2-5 0</inkml:trace>
  <inkml:trace contextRef="#ctx0" brushRef="#br0" timeOffset="135">11894 11896 7985,'-3'-18'398,"-1"3"0,0 6-1,4 2 360,0 4 1,0-3 298,0 2-507,0 3 1,0-3-222,0 8 1,0 3-251,0 8 0,-1 3-60,-3 5 1,3 0 137,-3 0 1,1 1-56,-1 2 1,3-1 35,-3 1 0,3-2-344,1-1 1,0-1 123,0-3 0,4 1-191,0-5 0,5 1 73,-2-5 1,3-3 71,2-1 0,-1-3-44,1 4 0,0-6 78,3 2 1,-2-3-341,2-1 0,2 0 160,-2 0 1,0-1-202,-3-3 0,3 2 86,0-6 1,-3 0 389,-5-3 0,1-6 0,3 0 0</inkml:trace>
  <inkml:trace contextRef="#ctx0" brushRef="#br0" timeOffset="136">12134 11873 7985,'-4'-11'0,"1"-1"0,-1 5 2241,4-1-934,0 6-234,0-4-295,0 6-719,5 6 1,-3 0-37,6 5 1,-2 1-150,2-1 0,2 1-362,-2-1 1,6 0 316,1 1 0,0-2-407,-3-2 0,3-2 222,0-2 0,4-3-81,-4 3 1,4-3 94,-3-1 0,-1-4 117,-4 1 1,1-3 48,-1 3 0,0 0 128,1-5 0,-6 5 398,-2-5 0,-1 2-71,0-2 923,-1-2-575,3 4-194,-5-1 93,0 2 1,-2 6 349,-1 3 0,-2 4-534,-3 7 0,-2 3-235,2 5 1,-2 1 4,-1 2 0,-1-1 89,1 1 1,-1 2-428,1-1 1,-1 1 141,1-2 0,1-3-699,2 0 0,-1-1 194,6-7 0,-5-4-447,4-3 1,-1-2-545,1 2 1580,3-3 0,-4 0 0,5 1 0</inkml:trace>
  <inkml:trace contextRef="#ctx0" brushRef="#br0" timeOffset="137">13048 11793 7922,'0'-11'1153,"0"4"-250,0 2-230,0 5-358,0 5 1,-1 3-62,-3 7 1,2 3-13,-1 5 0,0 1-34,-1 3 0,3-2-28,-3 6 0,-1-2-141,1 1 1,1 3 147,3-2 0,0-3-284,0-2 1,0 1 57,0-4 1,6 1-61,5-9 0,1 3 34,3-7 0,3 2 116,1-9 1,-1-1-61,1-3 0,-2 0-21,2 0 1,2 0-238,-6 0 1,1-1 92,0-3 1,-5 2-1234,0-6 1024,1 1 0,-11-5-692,3 1 1,-3 3 486,-1 1 1,-1 0 587,-3 0 0,-2-9 0,-6 4 0</inkml:trace>
  <inkml:trace contextRef="#ctx0" brushRef="#br0" timeOffset="138">12979 12124 9523,'12'-5'1009,"-3"4"-636,2-3 0,-1 2-82,9-2 0,2 3-57,5-3 1,0-1-191,4 1 1,-5-5 61,2 1 1,0 2-636,-4-1 1,1 3-79,-9-4 0,0 6-1717,-3-2 2324,-1-3 0,0 1 0,1-5 0</inkml:trace>
  <inkml:trace contextRef="#ctx0" brushRef="#br0" timeOffset="139">13014 11873 7942,'7'-4'170,"1"1"1,1-5-115,6 4 1,-1-3 226,5 3 1,4 0-130,3 4 1,6-4-286,-1 0 1,0-1-498,0 1 1,0 3 256,-4-3 0,0 3 371,-4 1 0,-1-5 0,1-1 0</inkml:trace>
  <inkml:trace contextRef="#ctx0" brushRef="#br0" timeOffset="140">13516 11805 7942,'-6'0'0,"-1"0"1071,4 0-613,1 5 1,-8-1 85,3 7 1,0-1 44,0 9 1,-1 0-54,-3 4 1,-1 4-168,1-1 1,3 6-351,0-1 1,6 0 107,-2 0 1,3 2-88,1-3 0,5-3-2,3-4 0,2-2-86,1-6 1,6 1-23,2-5 1,2-5-98,2-2 1,1-3 20,3-1 0,-2-5 40,6-2 1,-2-3-24,1-2 1,-2-3 83,-5 0 1,-1-4-20,-3 4 1,-3-6-63,-4 2 0,-6-6-202,-2-2 1,-3-1 15,-1 2 1,-5 1-232,-3-1 1,-4 3-268,-7 4 1,-2 2 303,-9 6 0,3 5 40,-3 2 1,6 3 154,1 1 0,0 5 311,4 2 0,2 7 0,2 1 0,-3 6 0,1-3 0</inkml:trace>
  <inkml:trace contextRef="#ctx0" brushRef="#br0" timeOffset="141">13425 12204 7942,'7'4'178,"1"0"1,-4 1 378,3-1 0,0-2-174,0 6 0,3-4 89,-2 3 0,-2 1-166,2 3 1,0 1-86,3-1 0,1-1-194,-1-2 1,2 2 156,2-2 0,-1-2-295,5 2 0,0-4 57,4 3 0,0-4-270,-1 1 1,1-3 114,0-1 1,0 0-52,0 0 0,-2-4-764,-2 0 1,-2-3 1023,-6 3 0,6-5 0,1 3 0</inkml:trace>
  <inkml:trace contextRef="#ctx0" brushRef="#br0" timeOffset="142">13916 11942 8042,'0'-12'940,"0"1"-65,0-1 834,0 6-831,0 1-605,0 15 0,0-1-223,0 10 0,0 0 130,0 4 0,0 0-136,0 0 0,0 1 84,0 2 0,0-3-230,0 0 1,4 0-165,-1-4 0,6-3 119,-1 0 1,2-7 52,1-2 0,5-4 76,-1 1 1,4-3-11,-4-1 1,6 0 15,-2 0 1,2-5-43,2-3 1,-1-3 75,-3-5 1,2 3 85,-2-7 1,1 1 28,0-3 1,-4-1-111,-5 0 0,1-4-136,-1 1 0,-4-5 138,-4 5 1,-1-1-109,-2 4 1,-2 4 103,-1 0 0,0 9-247,-5-2 1,5 7-133,-5-2-286,6 4 0,-7-1-42,5 8 1,0 2-884,4 6 1565,0-1 0,5 1 0,1-1 0</inkml:trace>
  <inkml:trace contextRef="#ctx0" brushRef="#br0" timeOffset="143">14430 11827 7968,'0'-11'941,"0"0"1,0 3-129,0 0 73,0 6 640,0-3-1361,0 15 1,0 3 19,0 9 1,0 1-102,0 0 1,0 4 83,0-1 0,0 6-191,0-1 1,0-2 39,0 1 0,0-4-47,0 0 0,-2-2-249,-1-1 0,1-5-11,-1-3 0,1-2-1170,2-2 667,0 1-1325,0-6 2118,0-1 0,0 0 0,0 2 0</inkml:trace>
  <inkml:trace contextRef="#ctx0" brushRef="#br0" timeOffset="144">14635 11839 7958,'-6'-18'0,"2"3"0,3 2 1370,1 2 1,9 4-620,2 4 1,-1 1-310,-2 2 0,-2 5-207,2 3 0,1 2-218,-5 2 0,3 4 218,-3 3 0,4 7-7,-5 0 1,1 5-117,-4-5 0,4 5 87,0-5 0,0 5-381,-4-4 0,3-2 110,1-6 1,1 1-259,-1-5 203,-3 1 0,6-6-27,-3-3 249,-3-1 0,5-6 180,-2 0 1,-1-2 11,4-2 1,0-6-77,0-5 1,3-5 72,-2 1 0,-2-3-58,2-1 1,-1-1-51,5-2 0,-2-4-61,-2-4 0,2 0-150,-3 0 0,2-1-480,-1 1 1,2 5 307,-2 2 0,-3 7-93,-1 1 1,1 9-222,-2-2-434,1 9 0,-4-1 348,0 8 1,4 2-641,0 5 1,0 6 1246,-4 2 0,0 7 0,0 4 0</inkml:trace>
  <inkml:trace contextRef="#ctx0" brushRef="#br0" timeOffset="145">15035 12136 12694,'0'6'2887,"0"4"-3197,0-3-518,0-1-241,0 4-843,0-9 1912,0 5 0,0-6 0,0 0 0</inkml:trace>
  <inkml:trace contextRef="#ctx0" brushRef="#br0" timeOffset="146">15812 11839 7960,'0'-12'0,"0"1"0,0 3 805,0 1-77,5 4 432,-4-7-174,4 9-582,-5-4 1,0 10-7,0 3 0,0 3-176,0 4 1,0 3-110,0 5 0,0 3 100,0 1 1,0 1-230,0-1 1,0-3 95,0 2 0,0-2-473,0-1 1,4-4-130,0 0 1,1-5-369,-1 2 1,-3-8-1778,3 0 1244,-3-5 1423,-1 2 0,0-5 0</inkml:trace>
  <inkml:trace contextRef="#ctx0" brushRef="#br0" timeOffset="147">15595 11793 7960,'5'-18'0,"-3"6"548,6 4 0,3 4-100,5-3 1,5 4-29,2-1 0,1 3-241,7 1 1,-2 0 42,1 0 1,2 0-180,-5 0 1,3 0 76,-3 0 1,-1 0-84,-3 0 1,-4 0 213,0 0-194,-5 0 0,3 0 160,-6 0 72,-5 0-83,0 0 0,-6 1-11,0 3 0,-2 3-44,-2 4 0,2 4 21,-6 0 1,1 6-233,-5-2 1,2 4 80,2 3 1,0-2-76,4 3 0,0-3-53,4-1 1,0 2-159,0-2 0,1 3-100,3-7 1,6-3 97,5-1 1,6-2 286,-2-2 1,2-4-84,2-3 1,0-3 190,0-1 0,1 0-125,3 0 1,-3-5 157,2-3 1,-1-6 34,-3-1 0,0-2 24,-3 2 0,-3-3-15,-4-4 0,-2-6-58,-2-3 1,1 0-238,-6 0 0,-4-2 115,-7 3 0,-7-2-455,-4 1 1,-7 5 206,-5 7 1,-3 4-684,-4 7 0,3 3 209,1 5 1,5 1 696,6 3 0,0 7 0,1 7 0</inkml:trace>
  <inkml:trace contextRef="#ctx0" brushRef="#br0" timeOffset="148">17536 11725 8032,'0'-12'-270,"-5"1"1904,4-1-440,-4 6-230,5 1-567,0 5 1,0 5-114,0 3 0,0 3-124,0 4 0,0 3 70,0 5 0,0 0-110,0 0 0,0-1 110,0 1 0,-1 0-224,-3 0 1,2-1-154,-1-3 1,1 1-185,2-5 1,0 0-364,0-3 522,5-1 0,-2-3-1351,5-1 636,-6-4-1039,8 2 1926,-8-5 0,8-5 0,-4-1 0</inkml:trace>
  <inkml:trace contextRef="#ctx0" brushRef="#br0" timeOffset="149">17491 11759 8032,'6'-18'267,"-2"3"0,-2 6 1144,2 1-914,2 1 0,6 1 322,-1 2 1,-2 2-327,3 2 0,-4 6-70,8 1 1,-2 7-192,1 1 1,-1 6-74,5-2 1,-4 4-191,4 3 0,0-2 133,4 3 0,0-3-48,0-1 1,-4-2 53,0-2 1,-4-2-321,4-6 1,-5 1 92,1-1 1,-2-3 101,-2-1 210,1-4 52,-1 2 1,-3-5 283,-1 0-350,-4 0 0,2-5-14,-5-3 0,0-2-19,0-1 0,0-6-92,0-2 1,-1 2 55,-3-3 1,3-2-356,-3-5 1,3-1-12,1 1 1,0 3-164,0-2 1,0 5-204,0 2 1,0 5 265,0-1 1,0 6-1523,0 2 718,0 4-80,0-2 0,0 6 1240,0 3 0,0 2 0,0 6 0</inkml:trace>
  <inkml:trace contextRef="#ctx0" brushRef="#br0" timeOffset="150">18290 11702 8072,'0'-14'0,"0"2"770,0 4 0,0 0 291,0 0-461,0 6 0,-1-3-194,-3 5 1,1 0-191,-4 0 1,-2 5-124,-6 2 0,2 9 103,-2 3 1,2 2-194,2 2 0,-1 0 107,1 0 0,3 3-202,1 1 1,4 0 63,-1-4 0,3-2-268,1-2 1,5 2 131,3-6 1,2 0 19,1-4 0,2-4 97,2-3 0,-1-3 9,5-1 1,-1 0 179,1 0 0,1-1-109,-5-3 0,4-3 212,-3-4 1,-1-4-17,-4 0 0,0-6-116,-4 2 1,2 0-138,-5-4 1,0 3-238,-4-7 0,-2 3-15,-1 1 0,-5-3 129,-7-1 1,-3 4-736,-5 4 0,2 7 333,1 0 0,0 6-283,5 6 0,0 1 22,3 3 810,1 2 0,-1 6 0,1-1 0</inkml:trace>
  <inkml:trace contextRef="#ctx0" brushRef="#br0" timeOffset="151">18644 11702 8021,'0'-18'0,"0"2"1462,0 4-891,5 1 0,-2 1 536,4 2-440,-4 3-303,2 5 0,-6 6-256,-3 6 1,1 4 70,-4 7 0,3 0-109,-4 0 0,6 3 134,-2 1 1,3 3-144,1-3 0,0 1-11,0-1 1,1-4-364,3-1 0,-2-4 80,6-6 0,-6-1-354,2 0-827,3-4 657,-6-2-326,9-5 0,-9-1 423,3-3 1,-3-3 659,-1-4 0,0 0 0,0-1 0</inkml:trace>
  <inkml:trace contextRef="#ctx0" brushRef="#br0" timeOffset="152">18450 11633 8021,'11'-7'1430,"1"-1"0,4 4-284,3-3 1,4 3-551,4-4 1,2 4-179,5-3 1,2 3-131,2-4 1,-3 2-523,3-2 0,-2 0 245,-2 4 1,-5-4-336,-2 4 1,-3-3 250,-1 3 73,-5-5 0,-2 8 0,-4-4 0</inkml:trace>
  <inkml:trace contextRef="#ctx0" brushRef="#br0" timeOffset="153">19364 11245 8039,'7'-10'445,"1"2"1,-4-1 6,3 6 0,-3-1 295,4 4-164,-6-5 28,3 3-102,-5-3-279,0 5 1,-1 5-38,-3 3 1,-2 3 51,-6 5 0,-3 1 94,0 6 0,-4 1-11,4 3 0,-4-2-65,3 6 0,-4 1-76,1 6 1,3-3-59,0 3 1,4 3-12,0 1 1,2-2 69,2 2 0,0-1-263,4 1 1,0-2 29,4-2 1,1-3-28,3-1 0,-1-1 58,4-6 0,1 1 18,3-2 0,-3-6-135,-1 3 0,1-7 120,4-1 0,-1 1-223,0-1 0,2-3 83,2-4 0,-2-5-147,2 5 0,-2-6-158,-2 2-299,1-2-433,-1-2 384,-5 0 1,0-2 34,-6-2 0,0-2 769,0-5 0,-6-1 0,0 1 0</inkml:trace>
  <inkml:trace contextRef="#ctx0" brushRef="#br0" timeOffset="154">19638 11565 7988,'0'-23'212,"0"5"318,0 3-8,0 7 1,0 2 248,0 2-289,0 3 1,0-3-115,0 8 1,0 4-135,0 7 1,0 3 13,0 4 0,-4 3-28,0 1 1,-4 3-43,5 6 0,-1-1 75,4 0 1,0-3-248,0-1 1,0-3 63,0 3 1,1-4-339,3 0 0,-2-3 156,6-4 1,-4-2-603,3-6-48,1 0 181,4-4 1,-5-2-610,1-5 767,-6 0 1,5-5-463,-4-3 0,-1-2 337,1-1 1,-1-2 547,-2-2 0,-5-3 0,-2-5 0</inkml:trace>
  <inkml:trace contextRef="#ctx0" brushRef="#br0" timeOffset="155">19501 11553 7988,'1'-7'0,"3"-1"0,-2 4 466,6-3 0,1 3 55,6-4 1,3 5-17,5-5 1,-1 5-156,1 0 1,5-3 53,3 3 1,0-1-209,0 4 0,1 0 43,-6 0 1,3 0-204,-6 0 0,1 1 170,-8 3-233,-1 2 1,-9 6-54,-2-1 1,-4 1-67,-4-1 0,-4 0-112,-7 1 0,-6-1 105,-6 1 0,-8-1-100,0 1 0,0-1 56,4 0 1,3-1-603,6-2 0,0 1 24,3-5 775,7 5 0,2-3 0,4 5 0</inkml:trace>
  <inkml:trace contextRef="#ctx0" brushRef="#br0" timeOffset="156">20471 11599 8019,'0'-6'2084,"0"1"-1287,0 0-355,0 3 1,2-3-72,1 5 0,-1 5-111,2 3 1,-3 3-17,-1 5 0,0-2-16,0 5 1,0 3-204,0 5 0,0 5 164,0-2 1,4 3-270,-1 1 0,1-3 80,-4-1 0,4-4-317,0 0 0,0-3-7,-4-4 1,3-2-146,1-6 1,0 1-266,-4-1 168,0-5 1,0 1-1631,0-3 2196,0-3 0,-5 4 0,-1-5 0</inkml:trace>
  <inkml:trace contextRef="#ctx0" brushRef="#br0" timeOffset="157">20643 11645 7998,'0'-12'628,"0"1"633,5 5-378,-4 1-353,9 5 1,-9 1-132,3 3 0,-2 3-265,-2 8 0,0-1-34,0 5 0,-2 2-88,-2 5 1,3 0-153,-3 4 0,3-4 138,1 0 0,0 2-35,0-1 1,0-1-52,0-3 0,0-5-292,0-3 0,4-2 176,0-2 1,0-3-1039,-4 0-216,0-6-382,5 3 1840,-4-5 0,4 0 0,-5 0 0</inkml:trace>
  <inkml:trace contextRef="#ctx0" brushRef="#br0" timeOffset="158">20620 11873 7998,'0'-7'950,"0"-1"-120,0 5-231,5-2 0,3 5-173,7 0 1,-1 0-119,5 0 0,0 0-161,4 0 1,-1 0-92,1 0 1,0-3-354,0-1 1,0 0-80,0 4 1,-6-4-947,-1 0 0,-4-1 1322,0 1 0,-1-2 0,1-5 0</inkml:trace>
  <inkml:trace contextRef="#ctx0" brushRef="#br0" timeOffset="159">20643 11576 8006,'5'-6'100,"2"1"50,9 5 1,1-4 651,6 0 1,-4 0-274,0 4 1,0 0-395,4 0 0,0 0 70,0 0 0,-4-1-359,0-3 0,-4 3 2,4-3 1,-4 3 22,4 1 0,-5 0-308,2 0 1,-4-4 254,0 0 0,-5 1-357,1 3 310,-5 0 1,3 0 375,-2 0-138,-3 0 526,4 0-248,-5 0 0,0 5 146,0 2 0,0 3-71,0 2 0,0 3-86,0 0 0,0 9 33,0-1 1,0 4-100,0 0 1,0-2-61,0 5 1,0 0 78,0 0 0,1-1-185,3-2 0,-1-3 35,4 3 1,-3-7-41,4-1 1,-2-5-22,2 1 1,-2-6 86,-2-1 0,-2-5-770,6 5 340,-6-5-643,4 2 1,-6-7 37,0-1 0,-2-4-281,-2-4 1,2-1 1210,-6 1 0,6-6 0,-3 0 0</inkml:trace>
  <inkml:trace contextRef="#ctx0" brushRef="#br0" timeOffset="160">20997 11782 8641,'7'-4'835,"1"0"1,0 0-427,3 4 0,0 0-28,1 0 1,3 0-141,0 0 1,6 0-133,-2 0 0,1 0-58,-1 0 1,1 0-149,-4 0 0,3-1-1565,-4-3 1003,0 3-1722,-4-9 1306,-4 4 1075,-7-6 0,-7 1 0,-4-1 0</inkml:trace>
  <inkml:trace contextRef="#ctx0" brushRef="#br0" timeOffset="161">21008 11565 8006,'5'-8'0,"3"1"0,3 3 643,5-4 1,0 6 502,3-2 1,3 1-505,-3-1 1,2 3-213,2-3 0,-1 3-558,-3 1 0,2-4 170,-2 1 1,-2-1-1186,-2 4 1,-2 0 682,-2 0 0,1 0 460,-1 0 0,0-5 0,1-2 0</inkml:trace>
  <inkml:trace contextRef="#ctx0" brushRef="#br0" timeOffset="162">22082 11451 8047,'-5'-18'125,"3"1"1,-3 10 237,5-1 1,-3 4-74,-1-3 448,-5 4-396,2-7 0,-3 7 118,3-4-352,-9 4 80,9-7 0,-11 9 339,3-3-279,2 3 1,-7 1 65,5 0 1,-4 1-55,3 3 1,0 4-78,1 7 0,2 3 48,-2 4 1,-2 2-166,2 3 0,0-2 48,3 6 1,2-4-261,3 3 0,2 1 25,5 3 1,0-4-131,0 1 1,6-6 68,5 2 1,2-4 70,6-4 1,-4-3 121,4-5 0,0 0-45,4-4 0,0-2 219,0-5 0,3 0 16,1 0 0,0-5 62,-4-2 0,-2-5-267,-2-3 1,2 1 12,-6-5 0,0 0-897,-4-4 0,-4 2 454,-3 2 1,-3-7-1227,-1 3 1,-5 2 1659,-3 2 0,-7 0 0,-3-4 0</inkml:trace>
  <inkml:trace contextRef="#ctx0" brushRef="#br0" timeOffset="163">21728 11816 8047,'11'5'0,"1"3"0,-1-2 0,0 2 0,2-1 582,2 5 1,-1-2 812,5-2 0,0 2-749,4-3 0,0 2-228,0-1 1,1 1-174,3-6 1,-3 5-15,2-4 1,2 0 13,-1-4 1,0 0 0,-5 0 0,1 0-15,0 0 0,-5-2 261,-3-1-247,3 1 1,-5-8-246,2 3 0,-3-4 0,0 0 0</inkml:trace>
  <inkml:trace contextRef="#ctx0" brushRef="#br0" timeOffset="164">22310 11188 7977,'-1'-8'0,"-3"1"0,3 3 1149,-3-4-693,3 6 0,1-5 201,0 4 0,1 1-237,3-1 0,-2 1-129,6 2 1,-4 0 278,3 0 0,1 0-26,3 0 0,1 5-164,-1 3 0,1 3-156,-1 5 1,2-2-24,2 5 1,-2 0 50,2 3 1,1 3-149,0 1 0,4 3 21,-1 6 0,3-1-89,0 0 1,-3 0 30,0 1 0,-1 3-184,1 0 0,-2 0 57,-6-4 1,-4 0 21,-4 1 1,-1-1-136,-2 0 1,-2-1 54,-1-2 1,-5 0-70,-7-4 1,1 0 51,-5-4 1,0-2-70,-4-2 0,-1 1-286,-3-4 0,3 3 175,-3-4 0,4 0-388,4-3 0,2-2 272,1-3 1,8 2 430,-4-5 0,-2 0 0,-4-4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1:16:54.1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3815 4694 8064,'-2'-6'-148,"-2"2"298,3-3 213,-4 6 1,4-4 225,-3 5-323,3 0 0,-6 1-10,4 3 0,1 3 13,-1 4 0,1 0-43,2 1 1,0 3 7,0 0 0,0 2-59,0-2 0,0 1 73,0 4 1,4 1-194,0-2 0,4 7 107,-5 0 1,5 5-98,-4-5 0,1 6-47,-1-2 1,-2 2-158,6-1 1,-6 0-69,2-4 0,-1 3 107,0-3 1,-1-4-85,2-4 1,-3-5 8,-1 1-162,0-2 0,0-6-122,0 1-826,0-5 198,0 2 1087,0-5 0,-5-10 0,-2-3 0</inkml:trace>
  <inkml:trace contextRef="#ctx0" brushRef="#br0" timeOffset="1">3689 4763 8299,'6'-12'203,"4"1"1,-3-1 181,4 1-117,1 4 0,3-1 117,0 4-198,5-5 0,-2 4 80,5-3 0,0 2 150,0 2-392,5 3 167,1-4 1,1 5-166,1 0 62,-1 5 0,3-1-248,-2 7 1,-3-2 142,-6 6 0,-4-2-49,-3-2 1,-3 4 105,-5 1 0,2 0-129,-5-1 1,-1-2 39,-7 2 1,-8-2 269,-7-2 0,-3 5-89,-5-1 0,1 0-37,-4-3 0,3-2-314,-3-3 0,1 2 111,-2-5 0,5 4-282,7-5 0,2 1-66,6-4 455,4 0 0,7 5 0,7 2 0</inkml:trace>
  <inkml:trace contextRef="#ctx0" brushRef="#br0" timeOffset="2">5996 4705 8317,'-1'-6'0,"-3"2"72,3-2 215,-4 5 791,-1-10-112,5 10-663,-9-4 0,4 6-31,-6 3 0,-3 3 2,0 4 1,-5 7-116,0 5 0,-1 1 115,-2 6 1,1-1-211,3 2 1,3 4 88,5-4 0,0 4-100,4-4 0,2-2-167,5 1 0,1-4-130,3 0 1,2-1-21,6-3 1,4 0 72,3-3 1,3-3 42,0-4 1,1-2 38,0-2 1,0-3 98,0-5 1,0 0-18,0 0 1,1-2 14,2-1 0,-2-4 53,3-4 0,1-2 26,-1-2 1,-1-2-36,-3-2 0,-1-3-22,-3-1 0,-3-1 34,-4-7 0,-5 2-28,1-1 1,-6-3-235,2 2 0,-8-3 72,-3-4 0,-5 4-142,-3-1 0,-3 2-141,-4 7 1,-3 0 121,-1 7 0,-3 4-338,-6 7 0,2 3 159,3 5 1,2 2 485,5 1 0,0 4 0,0 4 0</inkml:trace>
  <inkml:trace contextRef="#ctx0" brushRef="#br0" timeOffset="3">5847 5196 7303,'6'7'1103,"0"3"-635,5-2 0,2-2 218,2 2 1,3-1-194,5 5 0,3-1-124,1 0 1,5-3-131,-2 0 1,0-6 11,0 2 1,-5 1-144,2-1 0,-3 4 87,-1-5 1,0 5-237,0-4 0,-4 0 49,0-4 1,-4 3-105,4 1 1,-5 0 43,1-4 0,-6 0-1404,-1 0-329,-1 0 1785,5 0 0,-6-5 0,-1-1 0</inkml:trace>
  <inkml:trace contextRef="#ctx0" brushRef="#br0" timeOffset="4">7858 4591 8063,'-7'-6'177,"-3"1"368,9 5 29,-4 0 191,5-5-126,0 3-319,0-3 1,1 7-59,3 1 0,-2 4-217,6 4 0,-4 6 125,3 2 0,-4 4-97,1 3 0,-3 5 96,-1 7 1,-1-1-241,-3 4 0,1-3 37,-4 4 1,4 0-34,-1 4 0,3-5-57,1-3 1,0 0 48,0-4 1,4 1-2,0-8 0,1-4 47,-1-4 1,1-5-235,2 1 201,-2-7 0,-3 1-1115,1-6 523,-1 1 0,2-8-289,-8 1 0,1-6 943,-4 1 0,-1-7 0,-3-3 0</inkml:trace>
  <inkml:trace contextRef="#ctx0" brushRef="#br0" timeOffset="5">7652 4683 8310,'11'-12'0,"-2"1"164,3-1 1,-3 1 344,6-1 0,4 0-3,4-3 1,1 2-173,6-2 1,1-2-35,3 2 1,-4 1-28,1 6 1,-2 2-71,2 2 0,0 3 54,-4-3 1,-4 8-231,-4 4 1,-1 2-49,1 1 1,-4 2-133,-8 2 1,2 3-224,-5 5 0,0-4 215,-4 0 0,-6 2-23,-6 2 0,-4 5 27,-7-9 0,-1 4-86,-3-8 1,3 4 86,-3-4 0,-1 1-216,2-5 1,0-1-148,7-2 1,3 1-872,4-6 317,1 1 1073,5-4 0,1 0 0,5 0 0</inkml:trace>
  <inkml:trace contextRef="#ctx0" brushRef="#br0" timeOffset="6">8417 4865 8221,'0'-6'349,"5"1"0,-2 5 525,4 0-568,-4 0 1,7 5 8,-2 3 1,1 2-45,-2 1 1,3 4-1,-2 1 0,2 4-120,2-1 1,3 2 54,0 2 0,5 0-176,-1 0 1,3 0 82,1 0 1,0-4-252,-1 0 0,-3-5 66,1 1 1,-7-2-94,3-2 1,-4-3-58,0-1 0,-5-4-292,1 1-1219,-5-3 1266,2-1 0,-7 0-1235,-1 0 1702,-4 0 0,-4-5 0,-1-2 0</inkml:trace>
  <inkml:trace contextRef="#ctx0" brushRef="#br0" timeOffset="7">8771 4877 8245,'0'-18'0,"0"1"539,0 6 126,0 0-115,0-1 1,0 5 273,0-1-345,0 5 1,-1-2-61,-3 5 0,-3 7-410,-9 4 0,-1 6 97,-6 5 0,0 1-267,0 0 1,4 5-11,0 3 1,0 1-236,-4 3 1,5-2-341,3-3 0,4-2 350,3-5 1,-1-1-132,5-3 0,1-3-329,3-5 856,0-4 0,0 3 0,0-4 0</inkml:trace>
  <inkml:trace contextRef="#ctx0" brushRef="#br0" timeOffset="8">8988 4945 8160,'0'-6'276,"0"1"1,0 6 119,0 3 487,-5 2 0,-1 9-342,-6 1 1,5 3-260,-1-4 1,6 4-216,-2-4 0,3 6 112,1-2 0,3 1-281,1-1 0,9 1 119,-2-5 0,4-1-36,1-6 1,1 1 56,6-5 1,0-1-190,0-3 0,1-1 0,3-3 0,-2-2 48,6-5 0,-6-5 66,2 1 0,-3-5 23,-1 1 0,-6 1-76,-1-1 1,-5 0 85,-3-4 1,-5 0-189,-6 0 1,-9 1 102,-7-1 1,-4 1 44,-3 3 1,-7 4-241,-5 7 0,-4 3-133,4 5 0,0 0-39,3 0 0,6 5 101,2 3 0,8 2-865,4 2 1220,3-1 0,0 0 0,1 1 0</inkml:trace>
  <inkml:trace contextRef="#ctx0" brushRef="#br0" timeOffset="9">9445 4831 8259,'-5'-6'1682,"4"1"-1265,-4 10 0,5 2-52,0 9 0,1-3-140,3 7 1,-3 0-30,3 6 1,-2 2-178,2 3 1,-3 1 112,3-6 1,1 5-301,-1-5 0,1-3 104,-1-4 0,-3-5-261,3 1 135,-3-2-1483,-1-7 94,0-1 1579,0-5 0,0-5 0,0-1 0</inkml:trace>
  <inkml:trace contextRef="#ctx0" brushRef="#br0" timeOffset="10">9399 4820 8216,'12'-13'0,"-1"-2"468,1 7 1,0 3-70,4 1 0,-2-1 97,5 1 1,-4 1 2,4 3 1,-4 0-39,4 0 1,-1 0-270,1 0 0,-3 1-82,-4 3 0,-1 2-177,1 5 0,-2 2 126,-3 2 0,-2-1-104,-5 5 0,0-4-11,0 5 1,-6-1 17,-5 3 0,-6 5-60,-6 0 1,1-1-145,-1-3 1,0 0 52,0 0 1,9-4 130,3 0 0,3-5 45,0 1 0,3-2-21,5-2 1,0 1 73,0-1 0,5-1-70,3-2 1,6 1 35,1-5 0,4 3-14,-4-3 0,6 4-254,-2-5 0,2 2-167,2-1 1,0-2-211,0 1 1,0-1-973,0-2 1611,-1 0 0,-4 0 0,-1 0 0</inkml:trace>
  <inkml:trace contextRef="#ctx0" brushRef="#br0" timeOffset="11">10610 4603 8021,'-8'-11'-220,"1"4"1,-1-2 226,-3 5 320,-1 0 0,-3 4 97,0 0 0,-5 0-53,1 0 1,-3 7-21,-1 4 0,0 6-122,0 5 0,-3 3-66,-1 1 0,0 3 27,5 6 0,-1-1-121,0 0 1,5 0 51,3 1 0,4-2-206,3-3 1,3 2 20,5-5 1,2 2 125,6-6 0,1 1-162,10-9 0,1 0 64,7-3 1,-3-6 70,3-2 1,2-3-15,1-1 1,3-9-52,2-2 0,-5-5-7,0 1 0,-3-3-6,4-4 0,-7-3-54,-2-1 0,0-3 111,-7-6 0,1 1-290,-5 0 0,-5-2 64,-2-2 0,-4 3-153,-4-3 0,-3 6 101,-9 1 1,-5 7 59,-6 2 1,-5 9-737,2 9 1,2 3 504,1 1 0,5 2 435,3 6 0,-3 5 0,4 9 0</inkml:trace>
  <inkml:trace contextRef="#ctx0" brushRef="#br0" timeOffset="12">10279 5037 8021,'0'17'0,"-4"1"0,0-3 0,0-1 391,4 5 1,0-3-100,0 3 1,0 0 155,0 3 0,3-2-61,5-1 0,4-4-158,11 4 0,5-6 199,2-2 1,6-1-105,6-6 0,-2 0-205,14-4 0,-7-5-88,10-3 0,-8-2 30,1-2 0,-3 1 102,-2 0 0,-4-1-740,-3 1 0,-7-1-114,-5 1 1,-8-1-1315,-7 1 2005,-4 5 0,-7-4 0,0 3 0</inkml:trace>
  <inkml:trace contextRef="#ctx0" brushRef="#br0" timeOffset="13">3529 5676 8195,'6'0'-276,"5"-5"0,-9 4 1562,6-3-814,-6 3 1,7-1 19,-5-1-372,5 1 1,-3-3 110,6 5 1,-1 0-117,0 0 1,1 0 38,-1 0 1,6 0-126,2 0 0,2 0 50,2 0 1,0-3-223,0-1 0,0-1-62,0 1 0,3 3 111,1-3 0,1 1 8,-2-1 1,-1 3 60,1-3 1,2 3-20,-1 1 1,4 0 11,0 0 1,2 0-14,1 0 0,2 0 9,2 0 0,-1-4 19,4 0 0,1-3 41,4 3 0,1-1 32,2 1 1,-3-1-151,0-3 1,2 2 93,-6 2 0,5 3 0,-5-3 0,2-1 230,2 1 1,-4 1-128,0 3 1,-2-4-76,2 0 0,3 0 7,-4 4 0,4-1-55,0-3 0,2 3 50,3-3 1,-2 1-82,5 0 0,-4 1 67,0-1 1,-1-3-133,2 3 1,-1-2 81,1 1 1,2 3-4,-10-3 0,5 2 26,-5 2 0,2-1-4,2-3 0,-1 3 31,1-3 1,-2 3-36,-2 1 1,3 0 43,-3 0 0,-2 0-34,2 0 0,-4 1-127,4 3 0,0-3 107,4 3 1,-1-3-9,1-1 1,0 0 26,-1 0 1,1 0-25,0 0 0,-1 0 42,1 0 0,4 0-41,-1 0 1,4 0 72,-3 0 0,3 0-59,-3 0 1,3 0 57,-4 0 1,5 0 24,-5 0 0,6 4 2,-2 0 0,4 0-386,4-4 0,-1 0 335,4 0 1,-3 0-12,4 0 1,0 0 5,-31 0 0,0 0 0,1 0 0,-1 0-20,0 0 1,0 0-1,1 0 1,-1 0 17,0 0 1,0 0 0,2 0 0,1 0-22,-1 0 1,0 0 0,2 0 0,0 0 30,-2 0 1,1 0 0,1-2 0,0 0-1,-2 0 1,0 0-1,3 0 1,-1 0 22,1 2 0,-1 0 1,0 0-1,1 0-32,-1 0 1,0 0 0,3 0 0,-1 0 40,-2 0 0,0 0 0,3 0 1,0 0-260,-3 0 1,0 0-1,3 0 1,0 0 204,1 0 1,0 0 0,0 0 0,0 0 25,-2 1 1,0-2 0,2 1 0,0-1-3,-1-1 0,1 0 0,1 2 1,-1-1 1,0-1 0,0 0 0,0 1 0,0 1-4,0 0 1,0 0 0,2 0 0,0 0-1,-2 0 1,0 0 0,0 0 0,0 0-2,0 0 0,0 0 0,-4 0 0,0 0 49,-2 0 1,0 0-1,-1 0 1,0 0-187,-1 0 1,0 0-1,2 0 1,0 0 162,-2 0 0,0 0 1,-1 0-1,0 0-30,24 0 0,-1 0-16,-3 0 0,-7 0 64,-8 0 0,-5 0 273,-6 0 0,-2 0-330,-10 0 1,0 0 976,-3 0-1070,-6 0 452,-1 0 0,-6 0-1372,-3 0 0,-5 0 505,-10 0 504,0-5 0,-19-1 0,3-6 0</inkml:trace>
  <inkml:trace contextRef="#ctx0" brushRef="#br0" timeOffset="14">7047 4408 9232,'0'8'-46,"0"0"0,-2 3 102,-1 4 0,1 2 2,-1-2 1,1 3 45,2 5 0,0-4-7,0 0 0,0 0-1,0 4 0,0-1 69,0 1 0,0 0-84,0 0 1,2 4-1,1-1 1,0 1-93,4-4 0,-4 0 110,1-1 0,1 5-118,-1 0 1,3 1 100,-3-2 0,4-2-92,-4 3 0,3-2 60,-3 2 1,4-3-91,-5 3 1,5 1 53,-4-2 0,5 2-1,-2-1 0,0-2 30,0 6 0,-4-1-15,1 5 1,1-1 79,-2 0 1,1 0-72,-4 1 1,2 0 123,1 3 1,-1-1-113,1 5 0,-1-5 128,-2 1 1,0-3-71,0 0 1,1-1 2,3 0 0,-2 0-19,6 1 0,0-5 1,3 0 0,0 1-83,1 3 1,-1-3 86,1-1 0,-2 1-163,-3 3 1,4 0 131,-4 0 1,0 1-124,0-1 1,-4 4 43,1 0 1,-3 4-7,-1-4 1,0 5 5,0-1 0,0-1 22,0 0 1,0-2 79,0 2 1,0-4-71,0 1 1,4-5 131,-1 2 1,5-4-118,-4 7 0,0-2 139,-4-2 1,3 0-52,1 1 1,0-1 7,-4 0 1,0 4-38,0 0 0,0 2-9,0-2 1,0-1-10,0 4 1,0-3 23,0 4 0,0-5-114,0 1 1,0-2 91,0-2 1,0-4-127,0 1 0,4-4 71,0 3 1,1-3-5,-1 3 0,-3-3-3,3 3 1,-2 1 17,2 3 1,-3 2 49,3 2 0,-3-2-46,-1 6 1,0-4 129,0 4 0,-4-4-113,1 4 0,-2-5-80,1 1 0,3-2 19,-3-2 1,2-4-125,2 1 1,0-6-19,0 2 1,0-3 88,0-1 0,0 1 33,0 2 1,4-1-10,0 1 0,0 0 78,-4 0 1,0-2-90,0 3 1,0 1 198,0-1 0,0 4-38,0 0 1,-1 0-31,-3 0 1,3-2-75,-3-2 0,2-3 30,2 3 1,0-7-190,0-1 1,0-4 104,0 4 0,2-5-38,2 1 1,-3-1 65,3 2 0,1-3 97,-2 6 1,3-3-47,-3 3 1,-1-5 123,1 1 1,-1 1-109,-2 0 0,4 0-23,-1-1 0,1-2-27,-4 2 0,0-6 95,0-1-345,5-1 190,-4 5-346,5-6-368,-6-1-3586,0-5 4360,-6-5 0,-5-6 0,-7-7 0</inkml:trace>
  <inkml:trace contextRef="#ctx0" brushRef="#br0" timeOffset="15">4123 6019 9249,'-5'-7'1322,"4"2"-916,-4 5-170,5 0 1,0 5-24,0 3 1,1 2 35,3 2 0,-3 4-136,3 3 0,-3 3 54,-1 1 1,1 3-130,3 1 1,-3 1-38,3-2 0,-1-1 82,0 1 1,0-2-182,5-1 0,-5-1 67,5-3 1,-4-1-136,3-3 0,0-6 23,0 2 1,0-3-645,-3-1-226,-3-2-596,4-5 1609,-5 0 0,-5 0 0,-2 0 0</inkml:trace>
  <inkml:trace contextRef="#ctx0" brushRef="#br0" timeOffset="16">3735 6064 8136,'9'-10'131,"2"3"1,8-3-33,0 2 0,8-2 797,3-2 1,4 0-281,4-4 0,1 4-177,6-3 0,3 2-435,10 1 1,-6 2 185,-3 3 0,-6 0 50,-1 4 0,-6 1-358,-2-2 1,-5 3-351,-6 1 1,-7 1 467,-4 3 0,-1 3 0,-4 4 0</inkml:trace>
  <inkml:trace contextRef="#ctx0" brushRef="#br0" timeOffset="17">6076 5950 8100,'0'-11'-488,"0"5"1852,0-5-392,0 10-46,0-4-407,0 5 1,0 5-289,0 3 1,1 3 34,3 4 1,-3 3-159,3 5 1,-1 1 15,0 3 0,-1-2-132,1 6 0,0-6-88,1 2 1,-2-1-172,6-3 0,-4 1-33,3-9 0,-3 1 110,4-5 0,-6-3-302,2-1 1,-1-3-92,1 4-554,-3-6-116,4 3 1253,-10-5 0,-2-5 0,-4-1 0</inkml:trace>
  <inkml:trace contextRef="#ctx0" brushRef="#br0" timeOffset="18">5825 5905 8165,'5'-12'0,"1"5"135,5-1 1,2 4 161,2-3 1,3 4 246,5-1 0,5-1-121,2 1 1,5-3 135,3 3 0,-1-4-33,4 4 0,-3-4-220,4 0 0,-5 2-422,1-2 1,-4 4 173,-3-3 0,-2 4-882,-2-1 1,-7 3 192,3 1 631,-3 0 0,-2-5 0,-2-1 0</inkml:trace>
  <inkml:trace contextRef="#ctx0" brushRef="#br0" timeOffset="19">4226 6978 8214,'-5'-11'0,"3"3"194,-1 0 59,1 6 1,2-4 863,0 2-175,0 3-443,0-5-251,0 6 0,0 6 33,0 1 1,0 8-34,0 4 0,0 3 0,0 1 0,4 1-165,0 3 0,0 1-53,-4 2 0,0 3-184,0-3 0,0-2-11,0-1 0,4-7-269,-1-1 1,1-9-20,-4 2-603,0-3 394,5-3-1065,-4-1 790,5-5 937,-12-5 0,5-1 0,-4-6 0</inkml:trace>
  <inkml:trace contextRef="#ctx0" brushRef="#br0" timeOffset="20">3872 6944 8114,'6'-12'0,"4"6"291,2-4-132,5 4 1,6-2 8,0 0 1091,0 6-747,5-8 1,1 5 447,5-3-614,6-2 0,-4 4-64,6-6 1,-5 4-16,1 1 1,-2 3-246,-2-4 1,-4 5 143,1-5 0,-6 5-916,2 0 0,-3 1 203,-1 2 547,0 0 0,0 5 0,-1 2 0</inkml:trace>
  <inkml:trace contextRef="#ctx0" brushRef="#br0" timeOffset="21">6167 6818 8174,'-11'-6'-238,"3"-3"340,1 5 0,3 0 316,-4 4 1,4 0 270,-3 0 1,3 2-232,-4 1 1,6 5-211,-2 7 0,3 3 11,1 5 1,0 1-145,0 3 1,0 2 80,0 5 0,0 0-270,0 1 1,1-2-3,3-3 1,-2 1-7,6-9 0,-4 3-234,3-10 1,-3 0-43,4-4-190,-6 1 1,5-5-133,-3 1-1093,-3-5 1239,4 2 1,-5-7 533,0-1 0,-5-4 0,-2-4 0</inkml:trace>
  <inkml:trace contextRef="#ctx0" brushRef="#br0" timeOffset="22">6076 7081 8174,'5'-10'214,"3"2"1,2 3 468,1 5 0,1-4-226,-1 0 1,2 1-64,2 3 1,1 0-120,3 0 0,3-2 91,-3-1 1,6 1-82,2-1 0,4 0-210,-5-1 0,1 3-123,-4-3 0,-2-1-229,-2 1 0,2-1-760,-6 1 1,0 3 536,-4-3 0,0 2-766,-4-2 1266,-2 3 0,-5-10 0,0 5 0</inkml:trace>
  <inkml:trace contextRef="#ctx0" brushRef="#br0" timeOffset="23">6122 6784 8301,'11'-18'592,"0"3"186,1 7 0,8 0-145,3 4 0,4-4-205,-1 4 1,-2-3-55,3 3 1,1 0-103,-1 4 1,4 0-153,0 0 1,-3 0 106,-2 0 1,-2 0-756,-1 0 0,-4 1 272,0 3 256,-5-3 0,-2 10 0,-7-5 0</inkml:trace>
  <inkml:trace contextRef="#ctx0" brushRef="#br0" timeOffset="24">4043 7915 8192,'0'-7'-156,"-5"-3"176,4 9 1,-4-5 204,5 2 438,0 2-28,0-3 552,0 5 0,0 7-890,0 4-82,0 1 0,0 9-184,0-2 0,3 3 86,1 1 0,0 5-206,-4 2 1,4-1 43,0 2 1,3-2-36,-3 1 1,4-2 32,-5-5 0,3 0-236,-3 0 1,-1-6-145,1-1 1,-1-4-706,-2 0 74,0-1 0,0-3 66,0-1 992,0-4 0,0 2 0,0-5 0</inkml:trace>
  <inkml:trace contextRef="#ctx0" brushRef="#br0" timeOffset="25">3974 8086 8211,'6'-6'121,"-5"-5"1,9 10 574,-2-3 1,-2 3-186,2 1 0,0 0-19,8 0 0,-2-1-112,5-3 0,0 3-50,4-3 1,1 3-83,2 1 0,-2-2-332,3-1 0,-4 1 139,-4-1 0,2-3-616,-1 3 0,-3-5 147,2 4 0,-5-3-138,2 3 0,-8-4-1951,0 4 2503,-5 1 0,2-2 0,-5-2 0</inkml:trace>
  <inkml:trace contextRef="#ctx0" brushRef="#br0" timeOffset="26">3963 7903 8223,'1'-16'194,"3"4"1,0 1 384,7 3 1,-1 2 176,10-2 1,-1 2-280,3-2 1,6-2-39,3 3 0,2-4-126,1 0 1,0 1-176,1 2 0,3-1 111,0 6 0,-1-5-799,-7 4 1,2 0 447,-6 4 1,5 0 101,-5 0 0,1 0 0,-4 0 0</inkml:trace>
  <inkml:trace contextRef="#ctx0" brushRef="#br0" timeOffset="27">6316 7858 8084,'-7'-8'60,"4"0"371,1 6 417,-3-8-485,4 8 0,-5-3 90,2 5 0,3 2-151,-3 1 1,2 8 59,2 4 1,-3 5-122,-1-1 1,0 4-15,4 4 1,0-3-165,0 2 1,0 2 123,0-1 1,1 1-276,3-2 1,-3-3 106,3 0 0,1-4-278,-1-4 0,4-6 7,-4 3 1,1-7-487,-2 2-53,-1-4 85,3 2 0,-5-6-112,0-3 1,0 1 817,0-4 0,-5-6 0,-2-5 0</inkml:trace>
  <inkml:trace contextRef="#ctx0" brushRef="#br0" timeOffset="28">5916 7903 8298,'4'-15'0,"0"0"778,5 0-402,2 8 0,8-3 136,8 2 0,7-2 237,8-1 0,7-1-216,5 1 1,1 0-431,2-1 0,1 1 87,-1-1 0,-3 2 82,-4 3 1,-2-2-557,-10 5 0,-5-4-377,-6 4 0,-8 1-1812,-4 3 2473,-7 5 0,-3 1 0,-5 6 0</inkml:trace>
  <inkml:trace contextRef="#ctx0" brushRef="#br0" timeOffset="29">4157 9000 8186,'-1'-7'347,"-3"3"1,3 2 531,-3-2 264,3 3-651,1 6 1,0 3-176,0 7 1,0 3 3,0 1 1,0 3-77,0 5 0,0 2-131,0 6 1,0-2 145,0-3 1,4 7-255,-1-3 0,2-1-56,-1-3 1,-2-5-107,1-3 0,0-3-98,1-3 1,-2-7 134,6 2 0,-6-6-1376,2 3 745,-3-6-686,5 3 704,-5-5 732,4 0 0,-10-5 0,-2-1 0</inkml:trace>
  <inkml:trace contextRef="#ctx0" brushRef="#br0" timeOffset="30">4020 9285 8186,'5'-6'711,"2"-3"-393,4 5 0,2-3 59,2 3 1,3 0-94,5 4 1,-1-4-97,1 0 1,4 0 71,-1 4 1,5 0-30,-4 0 1,3 0-49,-3 0 1,-1 0-193,-3 0 0,0 0-270,0 0 0,-5 0 255,-3 0 0,-2-3-968,-2-1 0,-3 0-35,-1 4 1027,-4 0 0,2-5 0,-5-1 0</inkml:trace>
  <inkml:trace contextRef="#ctx0" brushRef="#br0" timeOffset="31">4112 8988 8268,'0'-18'829,"0"2"1,0 8-226,0 1 1,1 3-192,3-4 1,2 6-161,5-2 1,5 3 237,-1 1 1,6-4-115,2 0 1,0 0-332,4 4 1,2-1-229,1-3 0,0 3-337,0-3 1,-3 3-208,3 1 1,-5 0 725,2 0 0,-3 0 0,-1 0 0</inkml:trace>
  <inkml:trace contextRef="#ctx0" brushRef="#br0" timeOffset="32">6304 8840 8150,'-5'-12'367,"3"2"147,-6 3 183,6-4-214,-9 10 348,5-4-497,-5 5 0,-1 5-68,1 3 1,4 7-11,4 4 1,1 6 0,2 2 0,0 5-95,0-2 1,0 3 94,0 1 0,4-3-268,0-1 0,4-3 62,-5 3 1,2-5-37,-1-3 0,-2 0-131,1-7 1,2 0-402,-1-3-1071,0-1 779,-4 1-1468,0-6 893,0-1 276,0-5 1108,-5 0 0,4-5 0,-4-1 0</inkml:trace>
  <inkml:trace contextRef="#ctx0" brushRef="#br0" timeOffset="33">6202 9160 8150,'11'-8'717,"0"0"0,2 4-128,2-3 0,3 4-177,5 0 0,0-3-171,0 3 1,1-2-52,2 1 1,2 3 80,3-3 1,0-1-333,-4 1 1,0-1 120,-4 1 1,-2 3-383,-2-3 0,-2 3-234,-6 1 1,1 0-1499,-1 0 2054,-5 0 0,-1 0 0,-5 0 0</inkml:trace>
  <inkml:trace contextRef="#ctx0" brushRef="#br0" timeOffset="34">6259 8874 8064,'0'-11'380,"0"-1"0,10 2 439,5 2 0,2 0-306,2 4 0,0-1-88,3 1 0,8-1-117,4-3 0,5-2 49,7 2 0,0-2-124,-1-1 0,-3 1 29,0 2 0,-9-1-29,1 5 0,-11 1 0,0 3 1,-8 0-234,0 0 0,-7-6 0,-3 0 0</inkml:trace>
  <inkml:trace contextRef="#ctx0" brushRef="#br0" timeOffset="35">8863 5882 8050,'6'0'2732,"-1"0"-2012,0 0-462,-4 5 0,8 1-47,-5 6 0,0-1-147,-4 0 1,1 2 119,3 2 1,-3 3-149,3 5 1,-3 4 98,-1-1 0,0 2-338,0-1 1,4-3 89,0 3 0,0-7-177,-4-1 0,0-5-36,0 1 0,4-2-6,-1-2 1,1-3-4,-4-1 1,1-4-805,3 1-553,-3-3 628,5-1 1064,-6 0 0,-6-5 0,0-1 0</inkml:trace>
  <inkml:trace contextRef="#ctx0" brushRef="#br0" timeOffset="36">8851 6122 8291,'8'-7'-29,"-1"3"0,-3 3 119,4 1 0,3-4 732,4 1 1,5-1-275,-5 4 1,9 0 1,-1 0 1,3 0-206,1 0 1,1-2-259,2-1 0,0 1 144,-4-1 1,-2-2-171,3 1 0,-3-1-173,-1 1 0,-5 3-733,-3-3-1029,-2 2 288,-7-3 1586,-1 4 0,-10-4 0,-1 5 0</inkml:trace>
  <inkml:trace contextRef="#ctx0" brushRef="#br0" timeOffset="37">8897 5859 8374,'6'-12'-180,"1"2"301,-4 3 0,4-2 254,4 5 0,2-1 87,2 1 0,3 3 352,5-3 0,5 3-227,2 1 0,7-4-187,1 0 1,4 0-362,-4 4 0,4 0 114,-4 0 1,-1-3-695,-7-1 1,2 0-265,-6 4 1,0 1 804,-7 3 0,-3 2 0,-4 6 0</inkml:trace>
  <inkml:trace contextRef="#ctx0" brushRef="#br0" timeOffset="38">9068 6910 8081,'0'-12'395,"-1"2"-144,-3 2 0,3 2 247,-3 2 213,3 3-132,1-4-80,-5 0-160,3 4 0,-3 1-90,5 7 0,-3 8-160,-1 4 0,0 3 92,4 1 1,0 4-384,0-1 1,0 6 156,0-2 0,0-2-153,0-1 1,1-4 66,3-4 0,-3 1-3,3-5 0,-1-1-706,0-6 587,-1 2 1,3-7-715,-5 4 1,-2-4 419,-1 1 0,0-3 547,-4-1 0,-1-5 0,-4-2 0</inkml:trace>
  <inkml:trace contextRef="#ctx0" brushRef="#br0" timeOffset="39">8623 6887 8109,'11'-4'525,"1"0"-189,4-5 1,2 8 49,5-3 519,5-2-518,1 5 0,6-8 115,3 5 0,3-5 60,5 1 1,3-2-1206,1-1 928,-1 4-92,-3-3 0,-2 4-1260,-2-5 1013,-3-1 0,-6 6-244,-2 2 1,-1-1 343,-7 1-2618,3 0 2572,-14 9 0,0 2 0,-7 4 0</inkml:trace>
  <inkml:trace contextRef="#ctx0" brushRef="#br0" timeOffset="40">9011 7766 8760,'0'12'784,"0"-1"1,0 6-359,0 2 0,0 7-173,0 5 0,-4 2-42,0 1 0,-3 0 58,3 0 0,-4 3-269,5-2 1,-1 0 116,4-8 1,0-4-109,0-4 0,1-5 26,3 1 0,-2-6-358,6-2-60,-5-4-231,2 2-1027,-5-5 747,0 0-815,0-5 1709,0-2 0,-11-9 0,-1-2 0</inkml:trace>
  <inkml:trace contextRef="#ctx0" brushRef="#br0" timeOffset="41">8668 7846 8121,'6'-6'291,"0"-4"0,7 8 533,2-1 1,3-3-300,4 3 1,2-2-10,3 1 0,4 1-116,7-4 1,4-1 74,7-3 0,-2-1-288,2 1 0,2-1-246,-1 1 0,-2 0-285,-6-1 1,-4 4-299,-8 1 1,-3 4-2284,-8 0 2925,-2 1 0,-6 2 0,0 0 0</inkml:trace>
  <inkml:trace contextRef="#ctx0" brushRef="#br0" timeOffset="42">8771 8805 8069,'0'-11'560,"0"0"461,0-1-654,0 6 0,0 0 560,0 2-607,0 2 0,0-1 0,0 6 1,0 5-58,0 7 0,0 3-35,0 5 1,0 0-65,0 0 1,0 5-109,0 2 0,0 3-231,0 1 1,0-3 162,0-1 0,4-4 81,0 0 1,0-2 0,-4-1 1,3-4-1368,1 0 595,0-5-633,1 3-513,-4-6 176,4-5 1672,-5-1 0,0-5 0</inkml:trace>
  <inkml:trace contextRef="#ctx0" brushRef="#br0" timeOffset="43">8760 9080 8088,'0'-7'-1114,"5"2"2076,2 5 1,4-4-184,0 1 1,6-3-32,2 3 1,2 1-297,2-1 0,1-2-163,3 1 1,-3-4-265,3 4 0,-3-3 66,-2 3 1,0-1-388,-3 1 1,1 3 243,-4-3-882,-1 3-501,-4 1-1376,1 0 2811,-6 0 0,-6-5 0,-6-2 0</inkml:trace>
  <inkml:trace contextRef="#ctx0" brushRef="#br0" timeOffset="44">8737 8760 8205,'0'-12'58,"0"5"125,0-1 0,6 6 333,6-2 0,4 1 222,7-1 1,1 3-259,3-3 0,3-1 47,8 2 0,3-5-150,5 4 0,-1-1-143,1 1 0,-2 3-164,-2-3 0,-2 2-249,-6-2 1,-5 3 65,-2-3 1,-8 2-201,-4 2 1,-2 2 312,-2 2 0,-5 2 0,0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55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15932 14504 24575,'0'0'0</inkml:trace>
  <inkml:trace contextRef="#ctx0" brushRef="#br0" timeOffset="1">9731 10953 24575,'0'0'0</inkml:trace>
  <inkml:trace contextRef="#ctx0" brushRef="#br1" timeOffset="2">8726 6361 12648,'11'0'542,"0"0"-287,1 0 1,0 0 15,4 0 1,1 0-732,6 0 0,5 0 298,3 0 1,3-1 276,4-3 0,-1 3 8,5-3 0,-4-1 47,4 1 0,0-3-159,3 3 1,1-1 98,0 1 0,3 3-438,1-3 0,4 1 286,-1 0 1,2 0-118,-2-4 1,6 3-22,-6-4 0,5 6 118,-4-2 1,0-1-2,-1 1 1,5 0 25,-9 4 1,3 0-63,-10 0 0,-3 0 28,-1 0 1,2 0 15,-2 0 0,1 0 18,-1 0 1,-1-1 5,5-3 0,0 3-103,3-3 1,-3-1 84,0 1 0,-9-1 21,1 1 0,-3 3-24,-1-3 1,-2 3 74,-5 1 1,-4-4-72,0 0 0,-5 0 333,1 4 1,-2-3-251,-1-1 0,-5 0 44,1 4 1,-6-1 47,2-3 46,-3 3-402,-1-4 1,-1 1 84,-3 0 1,3-1-280,-3 1 316,-2 3 0,1-6-567,-3 4 23,-2 1 473,4-8 0,-6 9 74,1-3 0,-1-1-10,1 1 1,0 0 126,-1 4 0,-1-3-78,-2-1 0,3 0 106,-4 4 0,7-4-103,2 0 0,3 1 310,-4 3 1,6-2 74,-2-1 127,3 1-13,1-3 646,0 5-896,5 0 1,1 0 177,6 0 0,0 4-83,4 0 1,-3 3-54,7-3 1,0 5-8,6-1 1,0-3-145,4-1 1,-4 1-27,0-2 0,-2 5-103,-1-4 0,-5 3-89,-3-3 0,-3 5 92,-5-1 1,2-2 253,-5 2 0,-1-1-114,-7 5 1,-3-5 128,-4 1 1,-7 0-89,-5 3 0,-2-3-135,-9-1 1,3 0-1099,-3 0 1,10 2 576,9-5 1,2 1 522,2-1 0,4-3 0,2 4 0</inkml:trace>
  <inkml:trace contextRef="#ctx0" brushRef="#br1" timeOffset="3">8714 7481 7730,'-6'0'1374,"1"0"-28,5 0-1248,5 0 0,-3 0-1,6 0 0,-4 0 71,3 0 1,-3 0-52,4 0 0,-1 0 23,5 0 0,3-2 21,0-1 1,6 1 6,-2-1 0,7 0 6,5-1 0,3 3-40,4-3 1,3-1 13,4 1 1,1-3-84,0 3 0,-1-1 96,1 1 1,1 1-169,3-4 0,-2 3-114,5-4 0,0 5 68,4-5 1,-3 5 11,-1 0 0,-1 1 51,1 2 1,2 0-87,-6 0 1,10 0 56,-2 0 0,3 0-33,-3 0 1,0 0 63,0 0 1,-4-4-56,0 1 1,-1-2 34,2 1 1,-1 3-193,-7-3 1,2-1 194,-6 1 0,1-1-23,-1 1 1,-4 3 24,-8-3 0,2 3-11,-5 1 0,-1-4 26,-3 0 0,-4 0-24,0 4 0,-5 0 336,1 0 1,-2-1-322,-1-3 0,-5 3 152,1-3 1,-4 3-226,3 1-22,-4 0 84,2-5 5,-5 3 0,-1-3-146,-3 5 0,3-1 103,-3-3-557,-3 3 372,1-4 0,-4 4-507,2-3 360,-2 3 1,4-4-3,-6 5 0,1-2 88,0-2 1,-1 3 4,1-3 1,-1-1 83,1 1 1,-1 1-57,1 3 0,0-4 462,-1 0 1,5-4-189,-1 5 0,5-2 624,0 1-382,1 2 1,2-4 81,0 2 1,2 3 2,1-3 1,0 3-84,5 1 1,-1 0 9,5 0 1,-5 0-109,1 0 0,-1 0 101,5 0 1,1 0-90,2 0 1,-3 0 106,4 0 0,0 1-152,-1 3 0,4-1-84,-3 4 0,-1-3-106,-4 4 1,1-5 120,-1 5 1,-3 0-63,-1 3 0,-4 1 95,1-1 0,-3 0-4,-1 1 1,0-1-36,0 1 1,-1-1-20,-3 0 0,-2-3 256,-6 0 0,1-2-99,-1 2 1,1 1-492,-1-6 1,5 2 184,-1-1 0,4-3-2591,-3 3 1553,4-2 1153,-2-2 0,10-6 0,2 0 0</inkml:trace>
  <inkml:trace contextRef="#ctx0" brushRef="#br2" timeOffset="4">12928 5870 8103,'0'-11'973,"0"5"-554,0 0-34,0 1-1,0 4-147,0-4 344,0 5 1,4 1-466,0 3 1,1 2-262,-1 6 302,-3-1-170,4 6 0,-1 2 228,0 8-82,0-3-227,-4 9-19,0-4-339,0 5 553,0 5-232,-5-3 206,3 3-15,-8-4 1,9-1-162,-3 0-71,3-5 208,1 4 0,0-12-144,0 1 99,0-6 42,0 5 1,0-12 7,0 2-295,5-7 285,1 1-150,6-5 1,-2-1-116,-3-3 1,-1-2-295,-6-5 0,0-2 8,0-2 520,0 2 0,-6-9 0,0 5 0</inkml:trace>
  <inkml:trace contextRef="#ctx0" brushRef="#br2" timeOffset="5">12791 5893 8141,'0'-6'0,"0"-4"157,0 3 43,5-4-25,-3-1 0,9 2 327,1 3-99,-1-3-223,11 3 0,-5-3 3,6 2-173,0-2 204,5 4-416,1 0 212,5-5 0,1 10 93,-1-4 0,0 4 15,0-3 1,-4 3-169,-4-3 0,-3 7 116,-4 0 1,1 6-97,-4-1 0,-6 3 65,-6 4 1,-3-1 92,-1 5 0,-1-1 151,-3 1 1,-8 5-243,-7-5 1,-3 6 15,-5-6 0,1 1-9,-4-1 0,3-3-25,-3-4 0,5-1 57,-2 1 1,4-6-197,4-2 0,3 1 88,4-1-801,1-1 332,4-3 57,2 0 0,20 6 1,5 0-1</inkml:trace>
  <inkml:trace contextRef="#ctx0" brushRef="#br2" timeOffset="6">14162 5962 8020,'0'-8'-21,"0"0"180,0 6 0,0-4 518,0 2-89,0 3-416,0-5 1,0 8 56,0 2 0,-4 3 55,0 8 0,-3 3-76,3 5 0,-4 5 0,4 2 0,-4 5-163,0 3 1,-6-3 40,-1 3 0,0-2-240,3-2 1,4-6 121,1-5 0,3-2-128,-4-5 1,6-1 95,-2-4 1,3-3-651,1-1 118,0-4-151,0 2-571,0-5 903,5-5 1,-3-1 414,6-6 0,0-4 0,3-2 0</inkml:trace>
  <inkml:trace contextRef="#ctx0" brushRef="#br2" timeOffset="7">14105 6064 8020,'0'-11'0,"0"0"302,0-6 0,4 4 25,-1-2 1,2 8 622,-1 3-363,-2 3-359,8 1 1,-4 5-33,5 2 0,-3 5 61,0 3 0,-2 0-143,2 8 1,2-3 9,-3 7 1,4-2-145,0 2 0,4-2 29,0 6 1,2-6-143,-2 2 0,-1-3-5,5-1 0,-5-2 86,1-2 1,-2 2-52,-2-6 115,1 0-377,-1-3 0,-3-6-117,0-2 296,-6-3-1278,3-1 1,-6 0 115,-3 0 1348,-2-5 0,-11-1 0,-1-6 0</inkml:trace>
  <inkml:trace contextRef="#ctx0" brushRef="#br2" timeOffset="8">14082 6281 8020,'0'-7'789,"0"-1"-612,0 6 1,1-3 65,3 5 0,-1 0 172,4 0 0,1 0-197,3 0 0,6 0-178,2 0 0,-2-4-184,3 0 0,-5 0 114,4 4 0,-1 0-624,1 0 0,1 0 369,-5 0 0,2-1-259,-2-3 0,-2 3 544,2-3 0,-3-2 0,0-1 0</inkml:trace>
  <inkml:trace contextRef="#ctx0" brushRef="#br2" timeOffset="9">14504 6087 8020,'0'-11'289,"0"-1"642,0 6-232,0 1-442,0 5 0,2 5-141,2 3 0,-3 3-4,3 4 0,-3 3-166,-1 5 1,4 1-185,0 3 1,1-2 173,-2 6 0,-1-6-202,1 2 0,0-7 92,1-1 1,-3-4-88,3 4 1,-3-9 2,-1 2 1,0-7-458,0 2 205,0-4-176,0 2 198,0-5 488,0-5 0,-5-1 0,-1-6 0</inkml:trace>
  <inkml:trace contextRef="#ctx0" brushRef="#br2" timeOffset="10">14516 6156 8020,'0'-12'177,"0"6"280,0-4 398,0 9-556,0-4 0,1 5-95,3 0 0,4 5-105,7 2 1,-1 7 114,5 1 0,0 6-120,4-2 1,0 2 129,-1 2 1,1-1-256,0-3 0,0 1 25,0-5 0,-4-1 26,0-6 0,-4 1 111,4-5-24,-5 4 1,3-6 121,-6 2 53,-5-3 14,-1-1 1,-5-5-107,0-3 1,0-2-153,0-1 0,-5-2 116,-2-2 0,0 1-203,0-5 0,-1 0 122,-3-4 0,4 1-156,4 3 1,-3-1-83,3 5 1,-1-2-87,4 2 1,0 6-784,0-2 719,0 2 0,1-1-507,3 2 170,-3-2-308,9 9 0,-3-5 960,4 6 0,1 0 0,-1 0 0</inkml:trace>
  <inkml:trace contextRef="#ctx0" brushRef="#br2" timeOffset="11">15087 6019 8015,'-4'-8'-174,"0"1"457,1 4 690,3-2 1429,0 5-2208,0 10 1,3-1-157,1 10 1,1 1 62,-1 7 0,-1 2-162,4 5 0,-4 1 77,1-1 0,-3-1 88,-1-3 1,0-2-260,0-5 1,0-1 58,0-3 0,0-3-82,0-4 240,0-1-852,0 1 358,0-6-251,0-1 0,0-6 23,0-3 0,0-2-771,0-6 1431,0-4 0,0-2 0,0-5 0</inkml:trace>
  <inkml:trace contextRef="#ctx0" brushRef="#br2" timeOffset="12">14984 6053 8015,'1'-10'-310,"3"2"0,-1-1 950,4 6 1,-3-5-178,4 4 0,-1 0 51,5 4 1,1 0-179,2 0 0,3 0-37,4 0 1,1 2-228,0 1 0,0 3 94,0 1 1,0 5-83,-1-1 0,1 0 125,0 5 0,0 0-335,0-1 0,-5 4 101,-3-3 0,-4 4-144,-3-1 1,-3 0 166,-5 4 0,-1-7 85,-3 7 1,-8-3 16,-7 3 0,-3-4 27,-5 0 0,-2-5 34,-6 2 1,6-4-60,3 0 0,-2-2-218,1-3 1,5 2 75,7-5-355,3 0 0,5-5-307,3-3 1,4 1-1547,4-4 2248,3-6 0,9 0 0,2-3 0</inkml:trace>
  <inkml:trace contextRef="#ctx0" brushRef="#br2" timeOffset="13">16081 6042 7981,'-7'-7'131,"2"2"448,5 5 501,0 0 0,0 5-872,0 3 0,4 2-147,0 1 0,0 6 131,-4 2 0,0 3-141,0 0 1,0-3 60,0 0 0,0-1-167,0 1 1,3 2-82,1-6 1,1 0 120,-1-4 0,-3 1-399,3-1 1,-3-3-45,-1 0-354,5-6 329,-3 3-273,3-5 0,-6 0 756,-3 0 0,-3-5 0,-4-1 0</inkml:trace>
  <inkml:trace contextRef="#ctx0" brushRef="#br2" timeOffset="14">16069 6167 7981,'0'-11'-157,"0"-1"0,0 5-548,0-1 470,5 6 1888,2-3-1056,-1 5 1,4 0-143,-2 0 1,-2 1-155,2 3 0,-1 1-93,5 2-40,-1 4 1,2-5-99,2 5 1,-2 4 111,2 1 1,-1 0-165,1-1 1,-2-2 46,2 2 0,2-2-39,-2-2 1,4 1 57,-4-1 1,4-1-36,-4-2 1,1-2 232,-5-2 10,0-2 190,1 3-305,-6-5 0,-1-2 96,-5-1 0,0 0-56,0-5 0,-1 1-258,-3-5 0,2-3 77,-6 0 0,2-4-164,-2 4 0,-1-1-19,5 5 1,-3 0-20,3-1 0,0-3-158,4 0 0,0-1 125,0 5 0,0 0-564,0-1 0,4 5-162,0-1-67,5 0 1,-4 1 433,2-1 1,3 6 557,-2-2 0,2 2 0,2 2 0</inkml:trace>
  <inkml:trace contextRef="#ctx0" brushRef="#br2" timeOffset="15">16629 6087 7983,'0'-6'800,"0"-4"-300,0 9 0,1-8 601,3 5-231,-3 0-631,4 4 0,-6 0-13,-3 0 1,2 5 26,-6 3 0,4 3-183,-3 4 1,-1-1 102,-3 5 1,3 0-184,0 4 0,6 0-218,-2 0 1,3 0 153,1 0 1,0-2-150,0-2 0,5 2 93,2-6 1,1 0 7,3-4 1,0 0 62,8-4 0,-4-2 30,4-5 0,0 0-17,4 0 0,0-5 60,-1-2 0,1-1-22,0-3 0,-5 2 9,-3-7 1,-3 2 93,-5-1 0,2-3-95,-5-4 1,0 0-123,-4 3 1,-5-3 118,-3 3 1,-6-2-212,-1-2 0,-6 5 118,2 3 0,-6 4-571,-2 3 1,5 3 166,2 5 0,7 0-2,-3 0 0,7 0-200,2 0 1,4 5 701,-1 3 0,-2 7 0,0 3 0</inkml:trace>
  <inkml:trace contextRef="#ctx0" brushRef="#br2" timeOffset="16">16994 6064 7853,'0'-6'1154,"0"1"0,4 6-767,0 3 0,0 2-128,-4 6 0,0 1-149,0 2 1,3-1 13,1 5 0,0 0-41,-4 4 0,1 0-189,3-1 1,-3-3 97,3 0 0,1-5-109,-1 2 0,1-7-40,-1-2-729,-3-4 396,4 2-1456,-5-5 1023,0 0 923,-5-5 0,-1-7 0,-5-6 0</inkml:trace>
  <inkml:trace contextRef="#ctx0" brushRef="#br2" timeOffset="17">16777 6019 7930,'12'-8'576,"-1"1"0,2 4-144,2-1 0,-1 3 360,5 1 0,4-1-293,3-3 1,6 3 12,-1-3 0,2-1-196,1 1 0,-4-4-201,1 4 0,-7-3-543,-1 3 1,-2 0 206,-5 4-799,-1 0 685,-9 0 335,-1 0 0,-10-5 0,-1-1 0</inkml:trace>
  <inkml:trace contextRef="#ctx0" brushRef="#br2" timeOffset="18">18102 5733 8011,'-8'-7'850,"1"-1"-675,4 6 1,-3-4 66,2 6 0,2 0 152,-6 0 0,0 0-106,-3 0 0,2 0-46,-2 0 0,1 9-56,-10 3 1,5 7 55,-4 0 0,0 2-14,-4 2 1,2 5-2,2 3 1,-2 2-115,6 1 0,0-4-6,4 1 1,0-2-242,4 1 0,2 2-42,5-5 0,1 3 143,3-3 1,7-4-69,8-4 0,0-5 66,4 1 0,-3-6 86,7-2 0,1-4-68,-1 1 1,4-4 103,0-4 1,-3-2-64,-2-6 0,0 0 13,0-4 1,-5 2-34,2-5 0,-3-4 2,3-3 0,-6-6-286,-1 2 0,-7-3 94,-2-2 0,-4 1-66,1 0 1,-4 0 31,-4-1 0,-8 5-401,-7-1 1,-2 11 38,-2 1 1,-4 3-88,1 4 0,-4-1 220,8 10 1,-3-1 146,10 4 1,0 5 301,4 3 0,-1 7 0,1 3 0</inkml:trace>
  <inkml:trace contextRef="#ctx0" brushRef="#br2" timeOffset="19">17828 6122 8011,'-13'17'0,"-2"1"338,7-3 0,3-1-19,2 5 0,1-3 43,2 3 1,2-2-202,1 2 1,5 2 66,7-6 0,3 4 128,5-4 1,1 0-58,3-3 1,-1-5 172,8 1 0,-2-4-98,6 3 0,-1-4 37,1 1-915,-2-3 639,8-1 0,-7 0 57,5 0 1,-9-4-147,1 0 1,-9-1 55,-2 2 0,-5 0-529,-7-5 249,-4 6 140,3-8-39,-9 8-1173,-1-8 255,-6 4 369,-11 0 286,5-4 340,-10 3 0,4-4 0,-5-1 0</inkml:trace>
  <inkml:trace contextRef="#ctx0" brushRef="#br2" timeOffset="20">18593 5391 8056,'1'-7'0,"3"3"878,-2-2 83,3 5 38,-5-4 185,0 5-518,0 5-419,0 1 0,5 4 164,2-2 1,5 2-106,3-2 1,3 2 12,5 1 0,-1 5-102,1-1 0,0 5 14,0-1 1,0 3-125,0 1 1,-2-1 78,-2 1 0,1 4-73,-4 0 0,3 4 49,-4 0 0,0 2-320,-3 1 0,-5 0 85,1 0 0,-6 5-66,2-1 0,-3 5-51,-1-1 0,0-2-61,0 2 0,0-5 159,0 1 0,-5-4 58,-2-3 0,-2-3 256,1-6 1,-2-2-85,3-1 0,-4-5-245,0 1 0,3-3 125,1 0 1,3-5-356,-4 1 0,4-4-1136,-3 3-1095,4-4-264,-2 2 2832,5-5 0,0 5 0,0 2 0</inkml:trace>
  <inkml:trace contextRef="#ctx0" brushRef="#br2" timeOffset="21">12711 5585 8044,'0'-7'6,"0"-3"863,0 9-174,0-4 637,0 5-1115,-5 5 0,3 1 73,-6 6 1,1 4 28,-5 3 0,1 4-78,-1 4 1,-3 2 3,0 5 1,-4 1-4,4-1 0,-2 1-11,2 3 0,2-1-96,-2 5 0,4 0 110,3 4 1,-1-1-279,5 1 1,0-4 14,4 0 0,6-5 117,1 1 1,3-3-1,2-1 0,-1 1 32,1-1 1,3-5-43,0-2 1,1 1 24,0-2 1,-2 0-62,5-7 1,-5 1 73,1-5 1,3 1 84,1-5 0,-3-1-39,-1-2 1,2-2 115,-2-2-155,0-3-376,-3 4 148,-1-5-280,1 0-1,-2-1-602,-3-3 1,-2 2 976,-5-6 0,-5 0 0,-1-3 0</inkml:trace>
  <inkml:trace contextRef="#ctx0" brushRef="#br2" timeOffset="22">20375 5836 7918,'-5'-6'467,"3"1"1,-6 3-105,4-1 0,-5 1-53,1-2 0,2 4-73,-2 4 0,-3-1-8,-4 4 0,-4 1 28,3 3 1,-3 2-106,4 2-115,-5 3 145,7 5 1,-6-1-114,8-3 1,-2 5 71,9-5 0,0 5-99,4-5 0,0-1-34,0 1 1,5-4-166,3 4 0,7-5-1,4 1 1,3-3 154,1-5 0,1 2-35,3-5 0,-3 0 53,2-4 1,2 0 53,-1 0 1,0-2-56,-5-1 0,1-4 45,0-4 1,-1-1-42,-3 1 0,-4-4 8,-8 0 0,2-6-195,-5 2 1,0-2 116,-4-2 0,-3 0-329,-4 0 0,-2-4 148,-10 1 1,0-1-330,-4 4 1,-4 2 193,1 2 1,-1 3-64,4 9 1,2-2-61,2 5 1,2 2 490,6 5 0,-1 4 0,1 4 0</inkml:trace>
  <inkml:trace contextRef="#ctx0" brushRef="#br2" timeOffset="23">20740 5813 8083,'0'-7'300,"0"-1"0,0 4 282,0-3 64,0 4-147,0-2-2,0 5 0,0 5-312,0 3 0,0 3-100,0 4 0,0 3-53,0 5 1,2 5 62,1 2 1,-1-1-47,1 2 0,0-2-1,1 2 0,-3 0-196,3-4 1,-2-2 55,2-6 1,-3 2-228,3-6 49,-2 0 1,1-7-568,1-1-867,0-4 762,-4 2 942,-5-10 0,-1-7 0,-6-5 0</inkml:trace>
  <inkml:trace contextRef="#ctx0" brushRef="#br2" timeOffset="24">20695 5756 8083,'11'-5'0,"0"4"161,1-3 1,-1 3 329,1 1 0,4-4 66,3 0 1,3 0-178,1 4 0,-1 0-170,1 0 1,0 0 53,0 0 0,-5 4 8,-3 0-101,-2 5 0,-3-3-117,-3 6 0,-1-1-14,-6 0 1,-2 1-173,-2-1 1,-3 4-91,-8 1 0,-3 3 77,-5-4 0,4 4 46,0-4 1,5 4 67,-1-4 0,2 2 159,2-2 1,1-2-130,2 2 0,-1-2 90,5-2 0,2 1 132,5-1 1,4 0-109,4 1 1,2-1 212,2 1 0,4-5-68,8 1 1,-2-2-289,6 2 0,-1 1 126,4-5 1,1 3-956,-1-3 0,-4 5 469,1-1 0,-11-3 390,-1-2 0,-5 4 0,-2-1 0</inkml:trace>
  <inkml:trace contextRef="#ctx0" brushRef="#br2" timeOffset="25">12734 7081 8179,'0'-6'1542,"0"1"-1080,0-1-207,0 5 265,0-4-406,0 5 0,-4 1 78,1 3 0,-6 1 103,1 3 0,2 6-62,-2-3 0,1 8-1,-5 0 1,2 3 80,2 1 1,-2 1-75,3 2 1,-4 0-130,0 4 1,1 1 158,2 3 0,-2 0-293,3 1 1,1-1 81,3 0 0,1-1-80,2-2 0,0 0 21,0-4 0,2 3 109,1-3 0,4 0-160,4-4 1,1-2 63,-1-2 0,0 3-81,1-3 1,3-2 111,0 3 0,1-7 162,-5 3 0,4-4-89,0 0 0,1-2 94,-5-2 1,1 0-91,-1-4 0,-3 4-35,-1-4 0,0 1-6,0-1 156,3-3-467,-3 4 148,4-5-708,-5 0 555,-1-5 1,-5-1-1122,0-6 1,-3 4 82,-1 1 1275,-5 4 0,-2-7 0,-7 4 0</inkml:trace>
  <inkml:trace contextRef="#ctx0" brushRef="#br2" timeOffset="26">13100 7446 7961,'0'-7'392,"0"-1"53,0 6 249,0-3-14,0 5 1,0 5-431,0 2 1,0 5-144,0 3 1,0-1 115,0 5 0,0 1-257,0 7 1,0-3 47,0 3 0,4-3-137,-1-1 0,1-2-7,-4-2 1,0-1-400,0-3 291,0-2 1,0 3-77,0-4-899,5-6 393,-4-1-666,5-5 1309,-6 0 0,-6-10 1,0-3-1</inkml:trace>
  <inkml:trace contextRef="#ctx0" brushRef="#br2" timeOffset="27">13077 7526 7961,'0'-11'102,"0"0"116,0-1 0,4 4 147,0 1 1,1 4 230,-2 0-299,4 1 0,4 4-75,1 1 1,0 4-36,3 4 0,-2 2 35,2 2 1,3 2-180,1 2 0,-1 2 61,1-2 1,0-1-128,4 1 1,-4-5 10,0 1 1,-1-2 109,1-2 1,-1-1 49,-3-2-64,-3 2 1,5-9 243,-6 3-225,-4-2 1,-1-2 236,-2 0-164,-3 0 1,4-2 100,-5-2 1,0-2-110,0-5 1,0-5-9,0 1 1,-1-5-1,-3 1 0,3-3 20,-3-1 1,3 1-403,1-1 0,-4 0 4,0 0 0,0 2-109,4 1 1,0 0-375,0 5-441,0 0-1002,0 3 899,0 1 337,0 5 0,2 0 908,1 6 0,4 0 0,4 0 0</inkml:trace>
  <inkml:trace contextRef="#ctx0" brushRef="#br2" timeOffset="28">13728 7435 7955,'0'-11'274,"0"4"0,-1 1 198,-3 2 569,3 3-651,-10-4 1,6 6-166,-2 3 1,-3-2-40,2 6 0,-1 1-14,1 6 1,0-1-125,4 5 1,-4-1-19,4 1 0,1 2-192,3-2 1,0 2 143,0-2 1,5-1-152,2-3 0,5-3 75,3 4 1,-1-7 22,5-2 1,0-4 81,4 1 0,0-3 5,-1-1 1,-3-1 137,0-3 1,-1-3-81,1-4 0,-2 0 169,-6-1 0,-1-1-40,-2-2 0,-3 1-141,-5-5 0,-1 1 46,-3-1 1,-4-2-384,-7 2 1,-3 1-408,-4-1 1,-3 5 343,-1-1 1,2 7-48,-3 4 1,8 3 109,4 1 0,2 0-411,2 0 0,4 5-88,3 3 774,3-3 0,6 10 0,2-2 0</inkml:trace>
  <inkml:trace contextRef="#ctx0" brushRef="#br2" timeOffset="29">14105 7401 7906,'0'-12'-88,"0"6"88,0-4 1496,0 9-376,0-10-95,0 10-880,0 6 1,0 7 29,0 7 1,0 2-150,0-2 0,0 4 60,0 4 0,0-3-68,0 3 1,0 0 109,0 0 0,4-2-464,-1-6 0,2 2 160,-1-6 0,-2-4-456,1-3-247,4-5-301,-6 2 194,4-5 1,-5-2 985,0-1 0,-5-4 0,-1-4 0</inkml:trace>
  <inkml:trace contextRef="#ctx0" brushRef="#br2" timeOffset="30">13922 7344 8000,'8'0'129,"-1"0"0,1-4-86,3 0 1,2 0-44,2 4 0,2 0 1364,2 0 1,6 0-601,-2 0 1,2-4-463,-2 1 0,4-2-61,-1 1 0,1 2-613,-4-1 0,-1-2 314,-3 1 0,-2 0-416,-1 4 0,-8 0 474,4 0 0,-8 0 0,1 0 0</inkml:trace>
  <inkml:trace contextRef="#ctx0" brushRef="#br2" timeOffset="31">14938 7195 8059,'0'-11'0,"0"3"-46,0 0 0,2 5 542,2-5 396,-3 6 56,4-4-292,-5 6-152,0 0-272,0 6 1,4 0 61,0 5 0,-1 6-62,-3 2 1,0 2-9,0 2 0,2 4 38,1 0 0,-1 3-254,1-3 0,-1 4-241,-2 0 1,0-2 202,0 1 0,4-8-191,-1 1 0,5-4 107,-4 0 1,1-3-150,-1-4 0,-3-5-146,3 1-184,-3-5-412,4 2 276,-4-5 0,3 0 140,-8 0 1,3-5 588,-3-3 0,-2-2 0,0-2 0</inkml:trace>
  <inkml:trace contextRef="#ctx0" brushRef="#br2" timeOffset="32">14824 7104 8059,'7'-17'0,"3"5"132,-3-4 1,4 4 98,0 0 0,0 5 302,1-1 0,4 4-22,3-3 1,3 4-196,1-1 0,5-1-160,2 1 1,2 1 90,-2 3 1,2 0-270,-5 0 1,-1 6 76,-3 5 1,-4 1-99,0 3 0,-6 1-4,-2 0 1,0 4 66,-8-1 1,1-1-51,-4 1 1,-1-1 13,-3 1 0,-6-2-53,-5-1 0,-6-4 59,2 4 1,-2-5-128,-2-3 0,1 0 94,3-4 1,-1 4-519,5-4 0,0 0-723,3-4-329,1 0 1613,4 0 0,-3 0 0,4 0 0</inkml:trace>
  <inkml:trace contextRef="#ctx0" brushRef="#br2" timeOffset="33">15921 7275 7955,'0'-6'316,"0"1"0,1 1 130,3 0 86,-3 0-152,4 4 0,-5 5-114,0 3 1,0 3 85,0 5 1,0 1-196,0 6 1,-5 5 65,-3 3 0,0 2-356,0 1 1,-2 0 174,2 0 1,-1-3-378,2-1 0,-2-6 216,5-1 1,0-5-81,4-7 0,-1 0-666,-3-4-513,3 3 798,-4-8 0,5 1 580,0-6 0,0-4 0,0-4 0</inkml:trace>
  <inkml:trace contextRef="#ctx0" brushRef="#br2" timeOffset="34">15921 7195 7961,'0'-11'0,"0"4"0,0 1 535,0 2 0,1 3-22,3-3 0,-2 3-75,6 1 1,0 6 44,3 6 0,0 0-197,1 7 0,3 0-128,0 4 0,4 4 93,-3 0 0,0 0-255,-1 0 1,-1 1 90,5 2 0,-5 2-113,1-5 0,2 0 12,-2-5 1,-1 0-73,-6-3 0,2 1-23,-3-5 1,-1 1-278,-3-5-104,4 1 1,-6-5-54,3 1-1256,-3-6 1271,-6 3 1,-1-6-924,-6-3 1451,1-2 0,-1-5 0,1-1 0</inkml:trace>
  <inkml:trace contextRef="#ctx0" brushRef="#br2" timeOffset="35">15944 7515 7816,'-7'-5'1463,"2"4"-1052,10-4 0,2 5-129,4 0 1,2 0-264,2 0 0,3 0 150,4 0 0,1 0-350,0 0 1,0 0-107,0 0 1,0-4-261,0 0 0,-4-4-302,0 4 1,-5-1 86,1 2 762,-3-4 0,5-4 0,1-1 0</inkml:trace>
  <inkml:trace contextRef="#ctx0" brushRef="#br2" timeOffset="36">16343 7344 7961,'0'-12'1923,"0"6"-1161,0 1 124,0 5-576,0 5 1,0 5-56,0 5 1,0 6-208,0-2 0,0 3 61,0 5 1,2-2-193,1 6 0,0-2 97,4 2 1,-3-5-72,4-7 0,-4 0-13,3-7 0,-3 2 46,4-7 137,-6-2 23,3 0-37,-5-5 0,0-5-43,0-2 0,-3-3-151,-1-2 1,-4-1 105,4-2 1,-3-3-146,3-4 1,0-1 99,4 0 1,-4-4-39,0 1 0,1-1 9,3 4 0,0 4-22,0 0 1,0 9 227,0-2-180,0 4 0,1 1 52,3 3 0,1 4-26,2 4 0,5 3-91,-1 4 0,2 0 88,6 1 1,1 4 13,7 3 0,-3-1 1,3 1 0,1-5-6,-2 1 0,5-2 121,-5-1 0,1-2-131,-4-3 1,-2 2 228,-2-5 0,2 0-53,-6-4 0,0 0 137,-3 0 1,-2-1-46,-3-3 1,-1-3 117,-6-4 1,3-2-78,1-2 0,0 1-81,-4-5 1,-1 0-227,-3-4 0,3-4 132,-3 1 0,-1-1 79,1 4 0,-1 2-26,1 2 0,3 2 67,-3 6-553,3 4-1849,-4-3 39,3 9 1,-3-3 1076,5 8 1,2 2-191,1 6 1237,-1-1 0,13 1 0,-2-1 0</inkml:trace>
  <inkml:trace contextRef="#ctx0" brushRef="#br2" timeOffset="37">17017 7275 8011,'-6'-8'0,"2"1"877,3 4 203,1-2 93,0 5-976,0 5 0,-4 2 45,0 4 0,0 6-65,4 2 0,0 2 51,0 2 0,0 1-154,0 3 1,0-3 111,0 3 0,0-3-287,0-1 0,0-4-14,0 0 0,0-9-336,0 1-1043,0-2 772,0-3-439,0-1 782,0-5 0,0-5 379,0-2 0,0-8 0,0-3 0</inkml:trace>
  <inkml:trace contextRef="#ctx0" brushRef="#br2" timeOffset="38">16926 7241 8011,'0'-7'263,"5"2"0,1 5 515,6 0 1,-1 0-160,0 0 1,6 0-179,2 0 0,-1 4-181,1 0 0,0 5-32,4-1 0,-1 2-153,1 1 0,0 4 111,0 1 1,-4 3-271,0-4 0,-5 4-26,1-4 0,-6 4-75,-1-4 1,-6 4 66,2-3 0,-4 3 137,-4-4 1,-7 4 95,-8-4 0,-4 4-87,-4-4 1,3 2-105,-2-2 1,-2-2 130,1 2 0,2-7-492,6-5-486,-3 4 121,9-6 0,2 3 802,7-8 0,13-2 0,4-6 0</inkml:trace>
  <inkml:trace contextRef="#ctx0" brushRef="#br2" timeOffset="39">18182 7012 8007,'0'-6'0,"0"0"566,0 2-339,0 3 1,-1-6 300,-3 3 1,1 3-69,-4-3 1,-1 3-165,-3 1 1,-4 0-17,-1 0 1,-4 5-29,1 3 0,-6 2-28,-2 1 1,-4 6 30,5 2 1,0 4-143,7 3 1,-1-1 89,5 1 1,3 2-290,5-1 1,4 1 67,0-2 0,3-2-160,3 3 1,4-3 42,4-1 1,2-1-74,2-3 0,3 1 291,5-5 1,-1-5-41,1-6 0,5-3-52,3-1 1,2-1 11,1-3 1,-4-2 18,1-5 1,-2-6 245,1-2 0,-3 0 379,-8-4 1,0 3-587,-7-7 0,0 2-491,-8-2 0,0-1-559,-4-2 1,-9-2 485,-2 5 0,-10-3-599,-2 3 0,-4 6 465,-8 6 1,5 7 77,-1 4 0,7 3 224,1 1 0,2 1 335,6 3 0,-1 7 0,5 7 0</inkml:trace>
  <inkml:trace contextRef="#ctx0" brushRef="#br2" timeOffset="40">17976 7344 8007,'-7'10'-893,"-1"-3"0,6 4 1794,-2-4 1,3 3-307,1 2 0,0-1 52,0 1 0,5 3-215,2 0 0,5 2-18,3-2 1,4-3-188,8 4 1,2-5 171,5-3 1,2 1-83,2-6 0,-3 5-58,3-4 0,2 0-216,-2-4 0,-2 0 79,-5 0 0,-4 0-463,-8 0 1,0-2 109,-8-1-1344,3 1 738,-8-3 1,-1 1-399,-5 1 0,-1-1 377,-6 4 858,4-5 0,-7-2 0,4-4 0</inkml:trace>
  <inkml:trace contextRef="#ctx0" brushRef="#br2" timeOffset="41">18764 6795 8012,'-5'-6'268,"4"1"0,-5 1 881,2 0-680,3 1 784,-4 3 1161,5 0-1682,5 5-311,1 1 1,7 5-21,2 1 1,-1 3-51,5 0 0,-4 6-239,4-2 0,0 2 111,4 2 0,0 1-112,0 3 1,-2-2 101,-2 6 0,3-3-210,-3 6 0,-2-2-53,-2 6 1,-3-3-58,0-1 1,-6 2 24,-2 2 1,-3-2-62,-1 2 1,0-4 4,0-4 1,-5 2 46,-2-5 1,0 3-7,0-3 1,-1-4 75,-3-4 1,-1-5-9,1 1 0,-4-2-104,-1-2 0,1 0-166,4 1 1,-1-6-90,1-2 0,-1 1-1079,1-1-1275,5 0 1540,1-4 1202,5 0 0,5-5 0,1-2 0</inkml:trace>
  <inkml:trace contextRef="#ctx0" brushRef="#br2" timeOffset="42">2330 10987 8080,'0'-8'282,"0"1"621,0 4-477,0-7-177,5 9 1,-4-6 245,3 4-26,-3 1-276,-1-3 270,0 5 1,0 5-579,0 3 0,0 2 94,0 1 0,2 6 40,1 2 1,-1 4 99,1 3 1,-1 4-155,-2 4 0,0 4 115,0 0 0,0 4-135,0-4 0,1 0 18,3-4 0,-3 1-110,3-1 1,-2-5 95,2-2 1,-1-4 41,4-4 0,-4-3-113,1-5 101,2 1-115,-5-6 0,6-1 73,-4-5-199,-1 0 219,3 0 1,-6-5-2,-3-2 0,1-4-25,-4 0 1,0-4-43,0 0 111,-4-1 0,5 5 0,-5 0 0</inkml:trace>
  <inkml:trace contextRef="#ctx0" brushRef="#br2" timeOffset="43">2307 10987 8029,'-6'-8'0,"2"1"0,3 3 678,1-4-113,0 6-180,0-8 1,5 3-102,2-4 1,3 3-73,2 1 1,4-2 16,3-7 1,4 4-56,4-3 0,-2 3-143,6 4 0,-6 0 108,2 4 0,1 0-210,-2 4 0,0 0 78,-7 0 1,1 5-115,-5 3 0,-1 2 40,-6 1 1,-3 6-8,-5 2 0,-1 2 55,-3 2 1,-8 0 40,-7 0 1,-3 4 139,-5-1 0,-2 1-135,-6-4 0,1 0 156,0-1 0,0-3-116,-1 0 0,2-6-229,3-1 0,7-2 150,8-7 0,2 1-499,2-4 1,6 0-232,5 0 1,6 0 741,9 0 0,13-5 0,8-1 0</inkml:trace>
  <inkml:trace contextRef="#ctx0" brushRef="#br2" timeOffset="44">4625 10861 8078,'0'-6'-631,"-5"-4"1195,4 3 0,-8 0-141,5-1 1,-3 4-40,3-3 0,-5 4-163,1-1 1,-5 3-44,-3 1 0,-4 0-74,1 0 0,-3 1 72,0 3 0,3 3-13,-1 4 1,3 0-48,-2 1 1,-3 4-168,3 3 1,1 3 95,-1 1 0,2 5-82,-3 2 0,4-1-61,5 2 38,-1-1 1,5 1-63,-1-1 0,5-1 97,0 2 0,1-3-79,2-5 1,5-2 58,3-2 0,2-2 19,2-6 0,0 0 9,3 1 0,3-6 70,5-2 0,0-3 5,0-1 1,1 0 149,3 0 1,-2-5-124,5-2 1,0-7-44,0-2 0,3-4-42,-3 1 0,0-4 55,0-3 1,-8 2-211,1-3 0,-8-1 65,0 1 0,-6-3-333,-2 3 0,-4-5 153,1 2 1,-9 2 97,-7 1 0,0 5-1050,-7 3 1,-6 2 1221,-5 6 0,-3 4 0,-1 2 0</inkml:trace>
  <inkml:trace contextRef="#ctx0" brushRef="#br2" timeOffset="45">4397 11170 8078,'-5'6'-403,"0"4"512,-3-2 1,2 2 539,2 1 1,2 5-165,-6-1 1,5 5-182,0-1 0,-2 3-18,1 0 1,0-2-53,4-1 1,5-4-33,3 4 1,3-5 46,4 1 0,3-2 53,5-2 1,1-1 6,3-2 1,3-3-1,8-5 0,-1 0-80,5 0 1,-2 0 19,2 0 0,-6-4-174,-6 0 0,-4-5 101,0 2 1,-3 1-337,-4-2 0,-4 4 110,-7-4-449,2 6 0,-9-4 263,3 2 1,-5 3 103,-7-3 1,1 2-4068,-8 2 4199,2 0 0,-4-5 0,0-1 0</inkml:trace>
  <inkml:trace contextRef="#ctx0" brushRef="#br2" timeOffset="46">7355 10724 7817,'0'-11'566,"0"-1"184,0 1-110,0 0-1,0 4-237,0 2-27,0 5-201,0 5 1,0 3-140,0 7 1,0 3 97,0 5 1,0 1 64,0 2 1,0 4-236,0 4 1,0 0 50,0 0 1,-1 2-101,-3 2 1,3-3 33,-3 4 0,3-8-57,1 0 1,0-6 43,0 2 1,0-7 25,0-1-193,0-5 239,0 3-394,0-6 294,0-5 1,0-2-412,0-8 1,0 2 156,0-6 1,0 1-1065,0-5 1411,-5 1 0,-2-11 0,-4-2 0</inkml:trace>
  <inkml:trace contextRef="#ctx0" brushRef="#br2" timeOffset="47">7207 10713 8041,'5'-12'0,"-3"1"426,6 0 0,1-1-19,6 1 0,3-2-152,5-2 0,4 2-63,4-2 0,-2 2 53,2 2 1,-2 1-189,1 2 0,2-1 111,-5 5 0,-1 0-187,-3 4 1,-1 2 98,-3 2 1,0 2 73,-8 5 1,2 1-291,-9-1 0,3 4-86,-3 1 1,-5 4 125,-7-1 0,-6 3 91,-1 0 1,-9 4-237,1-3 1,-6 6 78,2-6 1,-3-2-33,3-2 1,0-5 96,5 1 0,4-3-888,3-5 335,2 4 650,7-10 0,0 4 0,6-5 0</inkml:trace>
  <inkml:trace contextRef="#ctx0" brushRef="#br2" timeOffset="48">8189 10884 8083,'0'-11'0,"0"3"144,0 0 277,0 6 101,0-8-15,0 8 0,0-3-401,0 16 0,0-4 100,0 8 1,0 3-188,0 1 0,-4 3 128,0 1 0,-5 3-114,2 1 0,0 1-119,0-2 1,3-3-65,-4 0 0,4-1-58,-3-7 1,4 0-42,0-3-556,1-1 303,2 0-732,0-4 481,0-2 33,0-5 720,0-5 0,0-2 0,0-9 0,0-2 0</inkml:trace>
  <inkml:trace contextRef="#ctx0" brushRef="#br2" timeOffset="49">8143 10861 8083,'0'-18'607,"0"3"-320,0 3 0,4 0 80,0 1 0,1 4-74,-1 4 1,-2 1 9,6 2 0,-4 2-68,3 1 0,1 8-117,3 4 0,1 5 46,-1-1 0,0 6-143,1 2 0,-1 4-21,1-5 0,-1 2 75,1-1 1,-1-3-240,0 3 0,1-5 89,-1-3 0,1-1-88,-1-3 0,0-2 107,1 2 1,-4-3-185,-1-5 0,-1 4-147,2-4 0,-2-2-613,-2-1 459,-2-3-529,3-1 1,-14-1 1069,-3-3 0,-7-2 0,1-6 0</inkml:trace>
  <inkml:trace contextRef="#ctx0" brushRef="#br2" timeOffset="50">8189 11101 8083,'0'-6'368,"0"1"0,1 3-46,3-1 1,2 1-152,6-1 0,3 0-202,0-1 0,5 2 62,-1-6 1,7 0-50,0-3 0,1 3 129,-4 1 1,-3 3-584,3-4 0,-6 5 260,5-5 1,-5 2-366,2-2 0,-5-1 192,1 5 0,-2-3-334,-2 3 739,-4-5-151,3 8 138,-9-9 1,4 7-8,-5-5 0,-1 5 506,-3-5-207,3 5 685,-4-2-215,5 0 46,0 4-456,0 6 1,0 4-91,0 10 1,0-4-268,0 4 0,0-1 93,0 1 0,1 3-181,3-3 0,-3 1 64,3-1 0,1 1-18,-1-4 1,1-1-182,-1-4-131,-3-4 665,4 3-180,-5-9 17,0-1 1,-4-6-115,0-6 0,-3 1 66,3-1 1,-4 1-30,4 0 0,-3-5 28,3 1 0,-4-5-56,5 1 1,-1-2-9,4 2 0,0-1-87,0 5 0,1 1 54,3 6-99,2-2 0,6 9 118,-1-3 1,0 4-166,1 4 0,1 2 88,2 6 1,-1 3-56,5 0 0,0 2 89,4-2 1,0-1-14,-1 5 0,1-7 68,0 0 1,0-1-70,0-3 0,-4-3 253,0-1 1,-5-3-67,1-1 1,-2 0 292,-2 0-255,-5 0 0,3-5 187,-5-3 1,0-2-38,-4-1 0,-1-1-138,-3 1 0,-2-4-264,-6 0 0,1-6 154,-1 2 0,1-2-235,-1-2 0,1 4 80,0 0 0,4 5-407,3-1 0,-1 6-90,2 1-1234,-1 5 976,4-2 0,1 5-151,3 0 1,2 4 967,6 0 0,4 5 0,2-3 0</inkml:trace>
  <inkml:trace contextRef="#ctx0" brushRef="#br2" timeOffset="51">9148 10804 7994,'-5'-6'811,"4"1"-413,-4 5 1,3 1-17,-1 3 1,1 3-382,-1 9 0,1 1 65,2 6 1,0 0 7,0 0 0,0 4 87,0-1 1,0 2-173,0-1 1,0-4 111,0-1 1,4 0-170,0-7 1,1 4-13,-1-3 1,-3-5-137,3-3 0,-3-5-872,-1 5 557,0-5 120,0 2 0,0-7 67,0-1 0,0-4 344,0-4 0,0-6 0,0 0 0</inkml:trace>
  <inkml:trace contextRef="#ctx0" brushRef="#br2" timeOffset="52">9000 10827 7994,'11'-5'-172,"0"-3"0,1 3 172,-1 1 0,6 3 0,2 1 0,-1 0 880,1 0 0,3 0-313,5 0 1,1 1-434,-1 3 1,-3 3 57,2 4 1,-3 0-306,-4 1 0,2 3 98,-6 0 0,-1 6 191,-7-2 0,-1-2-255,-6 2 1,0 0 22,0 4 0,-9-1 180,-3-3 0,-7 2-52,0-1 1,-4 0 19,-3-1 0,2 1 13,-3-5 1,2 1-118,-2-5 1,7-3-89,-3-1 1,11-4-673,1 1-54,2-3 1,4-6 107,5-3 718,5-2 0,12-6 0,0-2 0</inkml:trace>
  <inkml:trace contextRef="#ctx0" brushRef="#br2" timeOffset="53">10187 10827 8036,'0'-11'0,"-1"-1"775,-3 1-6,3 4 15,-4-3-212,5 9-54,0-4-369,0 15 1,0 3 80,0 10 0,0-1-91,0 1 1,0 1 50,0 3 0,-4-2-277,0 6 1,-1-6-61,1 2 1,3-3-196,-3-1 0,3-5-105,1-3 1,0-2-34,0-2-229,0 0 123,0-4-90,0-2 0,0-7 227,0-1 0,0-4 74,0-4 0,0-4 375,0-1 0,5-4 0,2 2 0</inkml:trace>
  <inkml:trace contextRef="#ctx0" brushRef="#br2" timeOffset="54">10119 10896 8036,'0'-8'74,"0"0"0,0 4 419,0-3-52,0 4 1,5-6-113,3 6 1,-2 0-181,2 7 0,-1-2 81,5 6 1,3 1-172,0 6 0,4-1 105,-4 5 0,4-4-136,-3 4 0,3-3 11,-4 3 1,4-4-175,-4 4 1,4-9 26,-4 2 0,4-4 23,-3 4 0,-1-5 261,-4 1 1,1-5-130,-1 0 1,1-1 331,-1-2-259,-5 0 1,3-2 87,-5-1 1,0-4 65,-4-4 0,0-2 79,0-2 1,-4 1-333,0-5 1,-3-5 85,3-7 1,-5 0-268,1 0 0,2-1 103,-2 6 0,6-1-185,-2 4 1,-1 6-44,1 1-366,0 4 0,4 4 124,0 0 0,5 6-64,3-2 1,2 3 206,2 1 1,-1 4 383,0-1 0,6 11 0,1-1 0</inkml:trace>
  <inkml:trace contextRef="#ctx0" brushRef="#br2" timeOffset="55">10747 10781 8051,'0'-11'0,"-5"5"746,4 0 45,-9 1-92,8 4-413,-8-4 0,5 10-167,-3 3 0,-2 2 85,3 1 0,-3 6-217,-2 2 0,2 2 112,2 2 0,-1-4-143,6 0 1,-1 0 86,4 4 1,0 0-240,0 0 1,5-5 47,3-3 0,2-2-24,1-2 0,6-1 87,2-2 1,-2-3 85,2-5 0,0-1 194,4-3 0,-1-3-62,-3-4 1,1-4 91,-5 0 0,4-6-56,-3 2 1,-5-2 38,-3-2 1,-6 0-205,2 0 0,-8 0-175,-3 0 0,-9 1-292,-3-1 1,-3 5 230,-5 3 0,3 7-97,-3 4 0,4 3 42,4 1 0,0 1-192,8 3 0,-2 2-133,9 6 1,1-1-534,3 1 1145,5-1 0,6 6 0,7 0 0</inkml:trace>
  <inkml:trace contextRef="#ctx0" brushRef="#br2" timeOffset="56">11067 10758 8051,'-7'-5'756,"-3"4"1,5-5-448,-2 2-77,2 3 0,3 1 107,-2 7 0,3 3-181,-3 2 1,3 4-110,1 3 1,0 3-18,0 1 1,0 0 135,0 0 0,4-1-445,0 1 1,1 0 212,-1 0 1,-3-5-482,3-3 1,1-6 37,-1-2 149,-1-4 236,-3 2 0,-1-5-60,-3 0 182,3 0 0,-14-10 0,2-3 0</inkml:trace>
  <inkml:trace contextRef="#ctx0" brushRef="#br2" timeOffset="57">10861 10701 8051,'5'-6'0,"-2"-3"0,4 5 0,5 1 0,3 3 0,5 0 0,-1 0 0,4 0 0,4 0 0,2 0 1331,5 0 1,1 0-803,-1 0 1,-5-2-284,-2-2 0,-4 3-1305,-4-3 1,1-1 1058,-5 1 0,0 1 0,-3 3 0</inkml:trace>
  <inkml:trace contextRef="#ctx0" brushRef="#br2" timeOffset="58">12060 10507 8157,'0'-11'-453,"0"-1"1,-1 2 972,-3 3 1,-2 0-134,-5 3 0,-1 3-66,1-3 0,-4 4-40,-1 4 0,-4 3 23,1 4 0,-3 2-94,0 2 0,-5 3 13,0 4 0,2 5-68,6 0-1,-1 4 71,4 0 1,1 2-286,4 1 1,4 3-28,3-3 0,3 2-89,1-10 0,7 1 150,4-4 0,5-5-124,7-3 0,1-6 247,3-2 1,2-4-81,6 1 0,-1-8 142,0-4 0,-3-3-74,-1-4 0,-5-2-10,2-2 0,-4-2-60,-4 2 1,0-4-3,-8-4 1,2 2-293,-9-6 0,0 2 107,-4-1 0,-5-3-476,-3 2 1,-7 2 281,-4-2 0,-4 7-708,-4 2 1,-6 4 35,-5 6 1038,0 6 0,-1 1 0,-2 5 0</inkml:trace>
  <inkml:trace contextRef="#ctx0" brushRef="#br2" timeOffset="59">11775 10918 8071,'0'12'1170,"0"-1"-732,0 1 1,1 0 81,3 4 0,-3-4-157,3 3 0,-1 2-231,0-2 0,4 2 183,4-2 1,1-2-30,-1 2 1,6-4-2,2-3 0,-2 1 29,2-5 1,2-1-49,5-3 1,0 0-34,4 0 1,-3-1-192,3-3 0,-4-2 59,0-5 1,-2 3-768,-1 0 1,-5 2-729,-3-2-802,-2-2 1480,-7 9 716,-1-9 0,-15 8 0,-3-3 0</inkml:trace>
  <inkml:trace contextRef="#ctx0" brushRef="#br2" timeOffset="60">13511 10633 8050,'0'-12'500,"0"6"1,0 0 372,0 2-543,0 3 0,4-3-59,-1 8 0,1 6-128,-4 5 0,0 5 88,0-1 1,0 4-270,0 4 1,0-3 136,0 3 0,0-3-326,0-1 0,0-2 131,0-2 0,0-1-217,0-3 1,0-6 7,0 2 0,0-5-518,0 1 54,5-4 235,-3 2 20,3-5 1,-5-2 111,0-1 0,0 0 402,0-4 0,0-1 0,0-3 0,0-5 0,0 1 0,0-4 0,0 4 0,0-4 0,0 4 0,0-5 0,0 5 0,-5 0 0,3 4 139,-1-1 1,1 5 274,2-1 801,0 5-392,0-7 367,0 9-271,0-4-605,5 15 1,2-2-286,4 7 0,6-1 130,2 1 1,-2-1-77,2 5 1,2-4 84,5 4 0,-1-3-320,1 3 0,-2-5 113,-1 1 0,0-2-153,0-2 0,-5-5-76,-3-2 277,3 2 1,-6-4 186,4 1-174,-9-1 0,-2-4 176,-5-1 0,0 0-87,0-4 1,-1-2 249,-3-7 1,-2 2-56,-6-5 0,1 0-327,0-3 0,-1-3 12,1-1 1,1 2-75,2-3 0,-1 4-249,5 4 1,-1-1 172,1 5 0,3-1-464,-3 5 0,4 5 277,4 2 1,-1-1-230,4 1 1,1 0 157,3 4 0,2 1-1102,2 3 1519,-2-3 0,14 10 0,-3-5 0</inkml:trace>
  <inkml:trace contextRef="#ctx0" brushRef="#br2" timeOffset="61">14173 10610 8050,'-1'-8'403,"-3"1"1,2 4 16,-6-1 1,4-1-117,-3 2 1,-1-1-60,-3 4 0,-2 5 16,-2 2 0,2 7-145,-2 2 1,-2 4 33,2-1 1,0 3-94,3 0 1,2 2 10,3 3 1,2-3-161,5 3 0,0-7-148,0-1 0,1-4 123,3 4 0,6-6-1,5-1 1,5-2 133,-1-6 0,3-1 141,1-3 0,0-1-110,-1-3 0,1-2 17,0-5 0,-4-2 33,0-2 1,-5 1-38,1-5 1,-2 0-108,-1-4 0,-6 4 108,-2 0 1,-3 0-316,-1-4 1,-9 0 87,-2 0 0,-7 4-302,3 0 0,-6 9 125,2-2 0,3 9-13,1-1 1,2-1-573,1 1 217,1 0 711,5 9 0,1 2 0,5 4 0</inkml:trace>
  <inkml:trace contextRef="#ctx0" brushRef="#br2" timeOffset="62">14539 10599 8116,'-7'-7'2084,"2"-3"-1846,5 9 0,0-3 30,0 8 0,0 3-30,0 9 1,-1 1 206,-3 6 1,3 1-54,-3 3 1,3-2-385,1 6 1,0-2-72,0 1 0,4 0-36,0-4 1,3-5-287,-3 1 1,4-6 26,-5-1 102,6-2 1,-6-7-193,4-2-1115,-4-3 1083,2-1 1,-5-5-935,0-3 1414,-5-2 0,-1-6 0,-6-2 0</inkml:trace>
  <inkml:trace contextRef="#ctx0" brushRef="#br2" timeOffset="63">14310 10587 8116,'12'-4'750,"-1"1"1,2-1-82,2 4 1,3 0-224,5 0 1,5 0-47,2 0 0,2-2-147,-2-1 0,2 1-289,-5-1 0,2-3-321,-6 3 0,1-2-1196,-9 1 1553,0 3 0,-3-10 0,-1 5 0</inkml:trace>
  <inkml:trace contextRef="#ctx0" brushRef="#br2" timeOffset="64">15087 10302 8077,'0'-12'-402,"0"5"820,0-1 306,5 5 0,-2-2 254,4 5-618,-4 0 1,6 7-281,-6 4 0,5 2 117,-4 6 1,3 4 21,-3 3 1,0 6 14,-4-1 1,4 2-280,0 1 0,-1 0-50,-3 0 1,0 2-91,0 2 1,0-6 28,0 2 1,4-7 71,0-1 0,4-2 90,-4-1 1,1-5-27,-2-3 1,0-3 270,5-5-120,-6 3-970,3-3-463,-5-1 119,0-1 236,-5-10 0,-1-1 947,-6-6 0,1-4 0,-1-2 0</inkml:trace>
  <inkml:trace contextRef="#ctx0" brushRef="#br2" timeOffset="65">14973 10370 8077,'5'-13'-231,"2"-2"0,9 1 842,3-5 0,4 5-112,3-1 1,2-1-60,3 0 0,0 2-134,-4 7 1,5-2-58,-2 5 0,-2 0-158,-1 4 0,-7 2 158,-1 1 0,-6 4-223,-2 4 0,-5 2-59,-6 2 1,0-1-78,0 5 0,-10 0 93,-5 4 1,-5-2-75,-3-2 1,0 3-219,0-3 0,6-2 141,1-2 0,4-2-745,0-2 617,1 0 1,3 0-1295,1-4 1590,4 3 0,-7-3 0,3 4 0</inkml:trace>
  <inkml:trace contextRef="#ctx0" brushRef="#br2" timeOffset="66">16058 10462 8030,'0'-8'-78,"0"0"1,0 4 248,0-3 111,0 4 7,0-2 0,-2 1 288,-1 1-320,1-1 1,-6 5 14,4 3 0,-1 4-132,1 7 0,-1 3 89,-3 4 1,-2 2-333,2 3 1,-2 2 109,-1 6 0,-2-1-41,-2 0 1,2-5 24,-2-2 0,4 0-314,3-5 0,-1 3 46,5-10 1,-1 0-79,1-4-140,3-4 356,-4-2 1,6-5-662,3 0 501,-3 0 1,8-5-103,-5-3 0,4-2 123,-5-1 1,5-5 277,-4 1 0,5-10 0,-3 1 0</inkml:trace>
  <inkml:trace contextRef="#ctx0" brushRef="#br2" timeOffset="67">15978 10541 8030,'-7'-11'-548,"2"0"962,5-1 0,0 5 730,0-1-561,0 5 1,2-2 203,1 5-420,4 0 1,4 2-83,1 1 0,-5 8-220,1 4 1,-1 5 123,5-1 0,-1 3-204,1 1 1,-1 3-6,1 1 1,-1 0-45,0-5 1,-3 4 68,0-3 1,-2 2 7,2-6 1,-3-3-101,-5 0 1,3-4-249,1 0 0,0-5-1930,-4 1 1330,0-5 0,-1 2-797,-3-5 1732,3 0 0,-14 0 0,2 0 0</inkml:trace>
  <inkml:trace contextRef="#ctx0" brushRef="#br2" timeOffset="68">15944 10758 8030,'-8'0'188,"0"0"401,6-5 95,-3 4-417,5-4 0,5 4-134,2-3 1,5 3 95,3-3 1,3 1-235,5 0 0,3 0-8,1-5 1,1 1-77,-2-5 0,-1 0-43,1-4 1,-3 4 133,-4-3 0,-2 2-62,-6 1 0,0 1 81,1 0-15,-6-1 409,-1 6-177,-5 1-101,0 5-98,0 5 1,-3 1 43,-1 6 1,0 3-2,4 0 0,0 5-3,0-1 1,0 3-262,0 1 1,0 0 48,0-1 0,4 0-82,0-3 1,-1-2 13,-3-6 0,4 0-198,0 1 492,0-6 363,-4-1-109,0-15 1,-2 6-143,-1-7 0,1-2-24,-1-2 1,0-5-29,-1 1 1,3 0 115,-3-4 0,3 2-115,1-5 0,0 2-59,0 1 1,0 4 24,0 0-199,0 5 0,1-1-88,3 7 0,-1 3 88,4 5 1,1 1-67,3 3 1,-2 6 85,2 5 0,0 6-9,8-2 1,-4 6 7,4 2 1,-4-1-4,4-3 0,0 0 15,4 0 1,-5-2 6,-3-2 0,-1-6 345,1-5-214,-2-6 1,3 3 267,-4-5 0,-5 0-104,1 0 1,-5-5 22,0-2 0,-1-7 11,-2-1 0,0-6-79,0 2 0,0-2-322,0-2 0,0 0 112,0 0 0,0-4-557,0 1 1,0 3 300,0 4 1,0 5-533,0-1 1,0 6-139,0 1-1059,0 6 691,0-3 490,0 15 805,0-8 0,10 19 0,3-9 0</inkml:trace>
  <inkml:trace contextRef="#ctx0" brushRef="#br2" timeOffset="69">16709 10564 8030,'0'-7'306,"0"-1"0,1 2 182,3-2 430,-3-2-200,4 9-371,-5-4 1,0 10-167,0 2 0,0 9-141,0 3 0,0 2 73,0 2 0,0 1 87,0 3 0,0-2-345,0 6 1,4-6 73,0 2 0,0-7-455,-4-1 0,0-5 253,0 1 1,3-6-797,1-1 537,0-6 0,-3 3-161,3-5 1,-3-1 260,3-3 1,-3-2 431,-1-6 0,-5-4 0,-1-2 0,-5-5 0</inkml:trace>
  <inkml:trace contextRef="#ctx0" brushRef="#br2" timeOffset="70">16640 10530 8030,'4'-8'-311,"0"1"0,5 4 1113,-2-1 1,5 3-259,3 1 1,3 0-81,5 0 0,1 4-285,2 0 1,4 5-1,4-2 1,-4 3-21,1 2 0,-6-1-179,2 1 1,-8 0 196,-4 4 0,-4-2 27,-3 5 1,-3 0-573,-5 4 0,-5-4 211,-3 0 0,-8 0-68,-7 3 0,-2 0-42,-10-3 1,4 1-39,-7-4 1,7-1-261,5-4 0,6-1-128,5-2-827,3 2 1520,5-9 0,7-1 0,7-6 0</inkml:trace>
  <inkml:trace contextRef="#ctx0" brushRef="#br2" timeOffset="71">17668 10313 8032,'0'-6'262,"5"-4"0,0 3 7,3-4 0,-2 3 78,-2 1 1,-3 3 54,3-4 15,-3 6-72,-1-9 158,0 10-129,0-9-234,0 9 1,-5-3 89,-2 8 0,-9 3-166,-3 9 0,-2 1 72,-2 6 0,-5 1-253,-2 3 0,0-2 105,0 6 0,6-1-213,1 5 0,1-2 36,7-3 0,5 2-103,6-6 1,3 5 86,1-5 0,6 0 147,6-7 0,4-3 131,7-4 1,1-6-148,3-2 1,1-3 271,2-1 1,2-1-79,-5-3 0,3-3 95,-3-9 1,-1 2-103,-3-5 0,-1 0-64,-3-4 0,0 1-39,-8-1 0,2-5 70,-9-3 0,0 0-504,-4 0 0,-9-1 186,-3 6 1,-8-5-588,-3 5 0,0 0 344,-3 7 0,1 7-233,3 4 1,0 5 261,3 0 0,1 3 452,3 3 0,2 4 0,-3 9 0,4 2 0</inkml:trace>
  <inkml:trace contextRef="#ctx0" brushRef="#br2" timeOffset="72">17405 10690 8032,'0'11'0,"2"-3"0,1 0 0,0-1 711,5 5 0,-1-1-183,5 0 0,0 1 40,4-1 1,3 5-103,7-1 0,3 0-12,6-4 0,-1 0-63,0-4 1,4 2-109,0-5 1,4 3-118,-4-3 1,-3 0 63,-5-4 0,-6 0-207,-1 0 0,-1 0-236,-7 0 0,-4 0-996,-3 0 578,-6 0 0,2 0-1548,-8 0 2179,-2-5 0,-10-1 0,-2-6 0</inkml:trace>
  <inkml:trace contextRef="#ctx0" brushRef="#br2" timeOffset="73">19290 8029 7996,'0'-12'91,"0"1"0,0 3 95,0 1 1,0 3 233,0-4 1,0 5-97,0-5 1,-1 5-78,-3 0 0,1-2 235,-4 1 0,4 0-190,-2 4 330,5 0-465,5 0 1,1 1-73,6 3 0,-1-1 35,1 4 1,4-3-128,3 4 1,2-1 46,-2 5 1,1 0 19,-5 4 1,5-3-79,-1 7 0,-1-1 121,1 3 0,-4-1-48,4 2 1,1-2 20,2 10 1,5-5-7,0 5 0,6 0 10,1 7 0,5-1-398,7 5 1,-4-4 379,0 4 0,3 1-38,-20-18 0,0 0 0,0-1 0,-1 0-14,-1 2 0,0 1 0,0 0 0,0 0 20,0 1 1,-1 1-1,-1 0 1,-1 0 16,-1 1 0,0 1 0,1-2 1,-1 0-25,1 2 1,-2-1 0,2 1 0,-1 0 73,-2 0 1,0-1 0,-2 2 0,0 0-66,1 0 1,-1 0-1,-2 0 1,0 0-46,3 2 0,-1 0 0,-2 1 0,0-1 34,3-2 0,-1 1 0,-2-1 1,1 0-49,1 3 0,0-1 0,-2-2 0,1 1-2,1 1 1,0 0 0,-2 1 0,1-1 50,1-2 1,0 0 0,-2 0 0,0-1-87,0-1 1,0 1 0,10 27 15,-4-1 0,1-4-13,-4 1 0,-2-7 37,-7-2 0,3-2-94,-2-8 1,-3 0 6,-1-8 1,1-1-134,-1-3 0,1-5-881,-1-3 403,-3-7 363,4 2 0,-5-10 384,0 0 1,-4-1-491,0-7 1,-3 1 127,3-5 0,-5 1-104,1-1 0,-2 1-21,-1-1 0,-4 1 38,-1 0 1,-4-1 215,1 1 1,1 3 207,-1 1 0,4-1 0,-4-3 0,5 0 0,-1 4 0,2-3 0,2 2 0,3-2 9,1-2 0,4 5 107,-1-1 189,-2 1 716,5-5-415,-4 1 1,5 3 128,0 0 129,0 6-475,0-3 1,5 5-148,2 0 1,3 1-53,2 3 1,0 2-52,4 6 1,0-1 60,3 1 0,3 3-109,-3 0 1,-1 5-108,1-1 1,-5-1 53,1 1 0,1 0-110,0 4 0,-1-5 60,-4-3 1,-1-2-9,-2-2 0,2 1 76,-2-1 0,-2-5 63,2-2 250,-6-3-314,3-1 0,-5-1 183,0-3 1,0-2-84,0-5 1,0-6-197,0-2 1,0-3 106,0 0 0,0-5-131,0 0 0,0-4 45,0 0 1,2 2-54,1-2 0,4 7-100,4 2 1,1 0 50,-1 7 1,0 0-363,1 3 0,-1 4 165,1 1 1,-1 4-1011,0 0 0,0 3 1329,-4 3 0,-2 9 0,-5 6 0</inkml:trace>
  <inkml:trace contextRef="#ctx0" brushRef="#br2" timeOffset="74">2079 12060 8526,'-7'0'1737,"2"0"-1288,5 0 1,5-1-8,3-3-278,2 3 0,1-4 47,1 5 1,3-1-43,0-3 1,1 3-6,-5-3 0,4 3-191,0 1 0,2-2-4,-2-1 0,-1 1-3,5-2 0,-4 3 83,4 1 1,-3 0-62,3 0 0,1 0 61,7 0 0,-3-1-80,2-3 0,4 2 75,0-6 1,-1 4-130,2-3 0,-1 0 78,4 0 0,-1 0-16,-2 3 0,2 2-22,-3-6 1,-1 6 42,2-2 0,-4-1-33,3 1 0,-3-1 30,3 1 0,-3 3-35,3-3 0,-3 3 35,3 1 1,2-4-71,6 0 0,-1-1 71,5 1 0,-4 3-3,4-3 1,0-1 17,3 1 0,2-3-27,3 3 1,-6-4 13,6 5 1,-6-5-152,6 4 1,-3-1 157,-2 1 1,1 3-7,0-3 1,-5 3 52,1 1 1,-4 0-51,4 0 1,1 0 1,7 0 1,-2 0 18,5 0 1,-3 0 3,3 0 1,1-1 14,3-3 1,1 1-363,3-4 0,-1 4 342,-28 1 1,0 0 0,28-3-11,1 1 0,-3-3-7,-1 3 0,-3 0 24,-1 4 0,-5 0-134,2 0 0,-3 0 152,-2 0 1,5 4-24,-1 0 1,2 0-22,-2-4 0,5 0 20,7 0 1,2 0-174,-29 0 0,1 0 1,-2 0-1,0 0 159,1 0 1,0 0 0,-1-1-1,0 0-19,3-1 1,0 1 0,1 0 0,-1-1 10,-2-2 1,0 0 0,3 3 0,0 0-2,-4-1 1,-1 0-1,32 1 73,-7 1 1,1 0-66,-1 0 1,0 0-4,0 0 0,0 0 8,0 0 1,1 1-30,3 3 0,-2-3 24,2 3 0,-28-3 1,1-1-33,0 0 0,0 0-315,2 0 1,0 0 339,-2-2 0,0-1-417,5 3 1,1-1 416,-5-4 0,1 0 0,5 3 0,0 1 22,-4-3 0,-1 1 1,2 1-1,0 0-96,-2-2 0,0 0 0,0 3 0,0 0 67,-1-1 0,-1 0 0,29 0 21,-2 2 0,-1 0-7,1 0 1,-3 0 3,3 0 1,-1 0 5,1 0 1,-2 0-21,6 0 0,-30 0 1,0 0-3,3 1 1,0-2 0,1 0 0,-1-1-4,0 0 1,1 0 0,-1-2 0,1 0 10,-3 2 1,0 0-1,5-1 1,1-1-18,0 2 1,-1 0 0,1-2-1,-1 0 14,-1 2 1,0 1 0,0-2 0,-1 1 2,-3-1 0,0 2 0,2 0 0,0 0-5,-2 0 0,0-1 0,2 1 0,1 0 11,-3 1 1,0 0-1,1 0 1,1 0-11,-4 1 0,0-2 0,4 0 0,-1-1 1,-3 0 0,1 0 1,2 0-1,2 0-1,-1 2 1,0 0 0,1 0 0,1-1 2,0-1 1,0 0-1,0 1 1,1 1-7,1-2 0,0 0 1,-1-1-1,0 1 5,3 0 0,0 0 0,-2-1 0,1 1-6,-2 0 1,1 0 0,4 1-1,0 0-74,-4-3 0,-1 0 0,5 2 0,-1 0 42,-3-2 1,-1 0 0,3 3 0,-1-1 19,-3-2 1,0 0-1,3 3 1,0 0-3,-3-1 0,0 0 1,2-1-1,0 1 42,0 0 1,-1 0 0,0-1-1,0 1 69,0 0 0,1 0 1,1 1-1,1 1-40,-1-2 1,1 0 0,1-1 0,0 1-45,1 0 0,0 0 0,-1-1 0,0 1 25,-2 0 0,1 0 0,4 1 0,-1 0-11,1-3 1,0 0 0,-3 2-1,1 0-32,0-2 0,-1 1 0,0 1 0,-1 0 9,2-2 1,0 0 0,0 3 0,1 0-7,-1-1 1,0 0-1,1-1 1,0 1-2,-3 0 1,-1 0 0,2-2 0,0 0-6,1 2 0,0 0 1,-1 0-1,1-1 2,0 1 0,-1 1 0,1 0 0,-1 0 5,-2 0 1,1-1 0,3-1 0,1 0 28,0 2 0,-1-1 0,1-2 1,0 0-24,-1 2 1,1 0-1,2-2 1,0 1 58,0 1 0,-1 0 0,2-2 0,0 0-59,-2 2 0,1 0 0,-5 0 0,1-1-39,3 1 1,1 0 0,-3 2 0,1-1 25,2 0 1,-1-2-1,-1 1 1,-1-1 21,-3 1 0,0 1 0,0-2 1,1 2 91,-4 1 1,1 0 0,3-2-1,-1 0-96,0 0 1,0 0-1,-1 0 1,0 0-13,1 2 0,0 0 0,-3 0 1,0-1 1,1-1 0,0 0 1,0 2-1,1-1-5,-1-1 1,0 0-1,0 1 1,-1 1-23,-1 0 1,0 0 0,0 0 0,0 0-3,0 0 0,0 0 0,2 0 1,0 0 25,0 0 0,0 0 0,-2 0 0,0 0-21,-2 0 1,0 0 0,-1 0 0,1 0 50,0 0 1,0 0-1,1 0 1,0 0-35,0 0 1,-1 0 0,-3 0 0,1 0 45,0 0 1,0 0-1,27 0-40,-28 0 0,-1 0 0,1 0 0,0 0 65,1 0 0,0 0 0,1 0 0,0 0-53,-1 0 0,0 0 0,-1 0 1,0 0 4,1 0 0,0 0 0,1 0 0,0 0-23,-1 0 0,0 0 1,1 0-1,1 0-6,0 0 1,0 0 0,0 0 0,0 0-36,4 0-1,0 0 1,-1 0 0,-1 0 50,0 0 0,0 0 0,-1 0 1,0 0-8,1 0 1,0 0 0,-4-1 0,1 1-2,3-2 1,0 0-1,-4 1 1,0 1-7,1-2 1,-1 0 0,-1 1 0,1 0 31,0 1 0,0 0 0,-1 0 0,0 0 64,1 1 0,0-2 0,-1 1 1,-1-1 68,-2-1 1,1 0 0,1 2 0,0-1-139,0-1 1,1 0 0,-1 1 0,0 1 8,2 0 0,0 0 0,1 0 1,0 0-1,-1 0 0,0 0 0,-1 0 1,0 0-45,-1 0 1,1 0-1,-2 0 1,1 0 148,4 0 1,0 0-1,-2 0 1,-1 0-177,1 0 1,0 0 0,-1 0 0,0 0 36,0 0 0,-1 0 0,0 0 0,0 0-11,1 0 1,-1 0 0,0 0 0,0 0 21,1 0 0,-1 0 0,31 0 6,-1 0 1,0 0 69,0 0 1,-29 0-1,-1 0-46,0 0 0,1 0 0,28 0 34,2 0 1,-1-1-44,-31-1 0,-1 0 1,30 1-43,-1-3 1,1 1 17,-1 0 0,0 1-6,-4-2 1,-5 3 309,-2 1 1,-3-4-298,-2 1 0,1-1 155,0 4 1,-4-2-152,0-1 0,-4 1 120,4-1 1,-6 1 271,2 2 0,-3 0-336,-5 0 0,3 0 206,-2 0 0,-2 0-223,1 0 1,-3 0 273,3 0 1,-4 0-283,0 0 0,2-3 102,-1-1 0,3 0-119,-3 4 0,0 0 22,-4 0 1,3 0-27,1 0 1,-2 0 228,-6 0 0,3 0-76,-3 0 0,-1 0 56,1 0 0,-2 0-134,2 0 1,-2 0 122,-6 0-276,6 0 203,-4 0-959,-2 0-123,-6 0 1,-15 0-2276,-5 0 3217,-16 0 0,-9-5 0,-12-2 0</inkml:trace>
  <inkml:trace contextRef="#ctx0" brushRef="#br2" timeOffset="75">6019 10610 8359,'0'-8'75,"0"1"1,-1 4 175,-3-1 1,2 2 9,-1-2 0,0 3 248,-1-3 136,3 3-395,-4 1 0,4 0 21,-3 0 239,3 0-611,-4 0 21,5 0 0,0 5 127,0 2 0,3 0 58,1 0 0,0 1-49,-4 3 1,0 5 13,0-1 1,0 4-76,0-4 0,4 5 16,0-1 0,1 3-7,-2 1 0,0 4-3,5-1 0,-5 2-21,5-1 0,-4-2 117,3 6 0,-4-5-64,1 5 1,1-5 115,-1 5 1,3-5-112,-3 5 0,5-1 174,-1 5 0,-3-2-128,-2-3 0,3 7 12,-3-3 1,5 3-73,-4-3 0,1-1-7,-1-2 0,1 5 2,2-1 1,2 0 47,-5-4 0,4 2-155,-5-3 0,5 3 118,-4 1 1,3 1-14,-3-1 0,4 0-14,-4 0 1,1 1 131,-1-1 0,-3 0 11,3 0 1,1-2 125,-1 2 0,1-2-120,-2 6 1,-1 2-51,2-2 1,-2 4 45,2-4 1,-3 3-31,3-2 0,-3 4-20,-1-1 1,1-3 24,3-1 1,-2 1-72,1-1 0,0 4 42,1-4 1,-3 2-20,3-2 1,-2 1-129,2 3 0,-3-3 148,3-4 0,1-1-148,-1 0 1,1 2 70,-1 2 0,-3-1-76,3 4 1,-3-3 101,-1 4 1,0 4-4,0 4 1,0-1 12,0-3 1,0-1 121,0 1 0,0 0-258,0-1 1,0 1 142,0 0 0,2-1-90,1 1 0,-1-1 86,1-4 0,3 4-133,-3-3 0,1 1 107,-4-1 1,0 2-72,0-2 0,0 6 8,0 2 0,0 1-4,0-2 1,-1 3 35,-3 5 1,2 0-6,-6 0 0,5 0 155,0 1 1,1-1-337,2 0 1,0-4 195,0 0 0,0-8-11,0 0 0,2-3-61,1 0 1,0 1 29,5-5 0,-5 0-11,5-3 0,-4 0-103,3 3 0,-4-2 136,1 2 1,-2-3-2,2 0 0,-3 3-30,3 0 0,-3 4 107,-1-4 1,0 0-89,0-4 1,4-1 54,0-2 0,4-1 61,-5-7 1,3 1-113,-3-9 0,0 4 173,4-3 0,-3-1-164,4-4 1,-6-3-165,2-1 133,-2 1 0,1 0-208,1-1 100,0-4-9,-4 2-1137,0-5 688,-5 0 1,2-5 227,-4-3 1,4-2-966,-1-1 0,3-6 1343,1-2 0,0-8 0,0-2 0</inkml:trace>
  <inkml:trace contextRef="#ctx0" brushRef="#br2" timeOffset="76">18890 10085 8340,'-6'-8'1329,"2"0"-832,3 6-56,-4-8 0,3 7 163,-1-4 203,1 4-248,2-2 149,0 5-639,-5 5 0,0 1 41,-2 6 1,-2-1-130,5 1 0,-4 3 14,4 0 0,-3 4 67,3-4 1,0 6-66,4-2 1,0 2 29,0 2 0,1 4 54,3-1 0,-2 5-2,1-5 0,-1 5 128,-2-4 1,0 4-36,0 0 1,0-2-57,0 1 1,0 1 5,0 3 0,-5 0 0,-3 1 0,2 0-84,-2 3 0,4-2 86,-3 2 0,4-3-153,-1 0 0,3-1 52,1 0 1,1 0-18,3 1 1,-3-5 37,3 1 1,1-1-7,-1 4 1,0 1 52,-4-1 0,0 4-40,0 0 1,-2 4 80,-1-4 0,0 5-67,-4-1 0,-1 2-2,-4 2 1,5 0 35,-1-1 0,6 1-47,-2 0 1,3-2-109,1-2 1,0 3 78,0-4 70,0 4-993,0 0 942,0-4 0,0 4 26,0-4 1,1 4-79,3 0 1,-3 2 7,3 3 203,-3-3-93,-1 4 1,-4-4 94,0 2-318,1-2 0,3 8 141,0-6 0,0 4 3,0-3 1,0 2-93,0-6 0,1 3 69,3-3 1,1-1-69,2 5 0,2-3 82,-5-1 0,5-1-136,-1 1 0,0-2 170,0-2 0,2 1 179,-2-5 1,2 4-231,1-4 0,1 4 29,-1-4 0,2 5-139,2-1 1,-2 2 86,2-3 1,-2 4 229,-2-3 0,-1 2-121,-2 2 0,2-2-94,-2-2 1,-3 1 11,-1-5 0,1-1 389,-1-6 1,-1 2-428,-3-3 1,4-2 80,0-1 0,5-3-40,-2-1 0,0 3 187,0 1 1,1-1-253,3-3 0,1-4 119,-1 0 0,-3 0-65,-1 4 0,-4 0 42,1 0 0,-3 1 104,-1 3 0,0-2-70,0 6 1,-4-2 107,0 1 0,-1 2-300,2-5 1,1-1 110,-1-3 1,-3-4 92,3 0 1,-1-1-38,4 1 1,4-3-172,-1-4 1,6-5 127,-1 1 0,-2-2 41,2 2 1,-6 2 17,2-2 0,1-2 1,-1 2 1,0 3 143,-4 4 0,0 2-91,0-2 1,0-2-24,0 2 0,-4-1 2,0 1 1,1-2-359,3 2-76,0-2-206,0-2 348,0-4 44,5-2 131,1-5 0,5 0-142,1 0 3,-6 0 37,4 0-714,-8 0 209,3 0 1,-5 1-254,0 3 0,-4-2-645,0 6-703,-5-6 370,3 9 1019,-1-10 837,2 4 0,0-10 0,-1-2 0</inkml:trace>
  <inkml:trace contextRef="#ctx0" brushRef="#br2" timeOffset="77">2889 12700 8025,'-5'-11'-423,"3"3"-487,-6 0 720,6 1 0,-7-1 110,5 1-21,-5 4 1,7-6 84,-6 5 0,5 0 1,-5 3 4,4-3 1,-1 3 72,1-3 22,3 3 211,-4 1-126,-1 0 0,4-1-83,-6-3 1,6 1 156,-2-4 0,-1 3-101,1-4 0,-1 5 189,1-5 0,3 4-58,-3-3 0,3 3 349,1-4 75,0 6 325,0-9-174,0 10-291,0-4-295,0 20 0,0 1-18,0 14 0,0 0-258,0 5 1,4 3 111,-1 0 1,3 4-22,-3-4 1,-1 0-169,1-4 1,2-1-163,-1-2 0,1-1-27,-1-7 0,-3 1-96,3-9-82,-2 0 49,3-3-203,-4-6 0,4-2 199,-5-8 1,0-2-572,0-6 1,-1-4 983,-3-3 0,-2-3 0,-6 0 0</inkml:trace>
  <inkml:trace contextRef="#ctx0" brushRef="#br2" timeOffset="78">2421 12609 8245,'12'-7'922,"0"2"-477,4 5 1,-1-1 222,8-3 1,-1 2-180,13-6 0,-2 4 7,9-3 1,-1 0-224,5 0 0,-1-4-22,-4 4 1,3 0-190,-6 0 1,0 4 114,-4 0 1,-4 1 73,1 2 1,-10 0 30,2 0 1,-6 0-32,2 0 0,-5 4-879,1 0 628,-2 5 0,3-3 0,2 6 0</inkml:trace>
  <inkml:trace contextRef="#ctx0" brushRef="#br2" timeOffset="79">4568 12472 8349,'0'-7'423,"5"2"1,-3 4 544,1-3-119,-1 3-119,-2-4-443,0 15 1,0 3 93,0 9 0,0 6-127,0 3 0,0 2-48,0 1 1,0 2 34,0 2 1,-4-3-226,0 3 1,0-6 30,4-2 1,0-4-221,0 0 0,2-6 92,1-5 1,0-4 181,5-3-769,-6 2 275,3-9-611,0 4 0,-3-10 462,1-2 1,-1-4 541,-2 0 0,-11-5 0,-1-2 0</inkml:trace>
  <inkml:trace contextRef="#ctx0" brushRef="#br2" timeOffset="80">4260 12517 8161,'1'-7'0,"3"-1"0,4 4 382,7-3 1,8-1 582,7-3 1,4-2-492,5-2 0,6 1-191,9-5 0,5 0-412,-28 7 1,-1 1-1,1 1 1,0 1 401,30-10 0,-8 5-30,1-1 0,-7 2 103,-5 1 0,-4 6-73,-8 2 1,-3 3-770,-8 1 1,-3 0-2213,-4 0 2708,-6 10 0,-6-2 0,-6 8 0</inkml:trace>
  <inkml:trace contextRef="#ctx0" brushRef="#br2" timeOffset="81">2935 13545 8193,'-11'0'362,"4"1"-116,4 3 0,1-1 15,2 4 0,0 1 201,0 3 0,0 6-96,0 2 0,0 4-4,0 3 0,0 2-101,0 3 0,-1 6-155,-3-3 0,2 3 155,-6-3 1,6 0-1,-2 0 0,1-4-136,-1-4 1,3-5-212,-3-2 0,3-5-1589,1 1 972,0-8-301,0-1 687,0-6 1,0-6-646,0-1 1,0-8 961,0-4 0,0-3 0,0-1 0</inkml:trace>
  <inkml:trace contextRef="#ctx0" brushRef="#br2" timeOffset="82">2593 13671 8136,'7'-8'221,"1"1"0,-3-1 789,6-3 1,-1-1-411,9 1 0,6-2-38,5-2 1,0 2-123,5-2 0,-4-2-70,8 2 1,0 0-131,-1 3 0,4-1-192,-4 1 0,1-2-439,-1 7 0,-6 1 352,2 3 1,-7 1-1347,0 2 1,-7 5 224,-1 3 1160,-5 2 0,2 7 0,-4 0 0</inkml:trace>
  <inkml:trace contextRef="#ctx0" brushRef="#br2" timeOffset="83">4329 13557 7812,'0'-8'-335,"0"0"1732,0 6-122,0-8-398,0 8-26,0-3-542,0 5 0,0 7-19,0 4 1,0 7-83,0 8 1,0 0-87,0 4 1,0 5-38,0 3 1,-2 4 114,-2-4 1,3-2-365,-3-5 0,3 1 95,1-6 0,0-3-317,0-4 0,0-5 194,0 1 0,0-6-1047,0-1-147,0-6-638,5 3 801,-4-5 1223,5-5 0,-6-6 0,0-7 0</inkml:trace>
  <inkml:trace contextRef="#ctx0" brushRef="#br2" timeOffset="84">4329 13819 8095,'0'-6'549,"5"-4"1,1 8-26,5-1 0,5 1-133,-1 2 1,6 0 118,2 0 1,5-1-47,6-3 1,-2 2-195,2-6 1,-6 6-141,7-2 1,-9-1-131,1 1 1,-8 0-701,-4 4 0,-2-4 233,-2 1-748,-4-1 1024,-2 4 1,-21 0 0,-3 0 0</inkml:trace>
  <inkml:trace contextRef="#ctx0" brushRef="#br2" timeOffset="85">4374 13522 8298,'1'-7'912,"3"-1"0,3 4 26,4-3 0,6 4-362,2-1 0,3 2 205,5-2 0,2 3-311,6-3 1,-1 1-201,0 0 1,-4 1-175,1-2 1,-4 2-239,3-2 0,-5 2-763,2-6 0,-4 5 646,-4 0 1,-3 1-2724,-4 2 2982,-1 0 0,-4 0 0,-2 0 0</inkml:trace>
  <inkml:trace contextRef="#ctx0" brushRef="#br2" timeOffset="86">2844 14573 7970,'-5'-6'0,"-2"1"310,-4 5 1,3 0 334,1 0-208,4 0 0,-6 5 6,5 2 0,1 3-170,3 2 1,-4 1-102,0 2 0,0 3 79,4 4 1,4 5-223,0 0 1,3 1 129,-3-2 0,4 0-187,-4 4 1,3-5-144,-3 2 1,4-3-119,-4-1 0,-1-1-29,-3-3 0,4-3-104,0-4 27,0-1 154,-4 0-247,0-4 15,0-2-713,0-5 679,0-5 0,0 2 507,0-4 0,-5-6 0,-2-5 0</inkml:trace>
  <inkml:trace contextRef="#ctx0" brushRef="#br2" timeOffset="87">2787 14824 7970,'0'-7'-177,"0"-1"0,1 6 954,3-2 1,2 2-250,6 2 1,4 0-34,3 0 0,3 0-139,0 0 0,3 0-109,1 0 1,0-3-194,4-1 1,-1 0 103,2 4 0,0 0-275,-4 0 1,-2 0 163,-5 0 1,0 0-747,-5 0 0,0 0 335,-3 0 0,-5 0-1841,1 0 2205,-6-5 0,4 4 0,-6-4 0</inkml:trace>
  <inkml:trace contextRef="#ctx0" brushRef="#br2" timeOffset="88">2810 14562 7939,'-7'-18'657,"3"1"-460,8 6 0,3-1 770,4 1 0,5 1-371,3 2 1,3-1 290,1 6 0,1-5-470,3 4 1,2-1-335,5 1 0,0 3-223,1-3 0,-1 3 174,0 1 0,-1 0-1505,-2 0 0,0 4 1471,-4 0 0,5 4 0,-3-1 0</inkml:trace>
  <inkml:trace contextRef="#ctx0" brushRef="#br2" timeOffset="89">4568 14562 8077,'0'-7'2366,"0"2"-1700,0 5-263,0 5 1,4 2-127,0 4 1,0 9-28,-4 3 0,4 8-114,-1-1 0,2 4-148,-1 4 1,-2-3-170,1-1 0,-1-1 165,-2-6 1,0-1-353,0-3 0,3-5 224,1-3 0,0-2-500,-4-2-587,0-4 259,0-2 1,0-7 971,0-1 0,0-4 0,0-4 0</inkml:trace>
  <inkml:trace contextRef="#ctx0" brushRef="#br2" timeOffset="90">4386 14562 8055,'0'-8'823,"0"0"0,1 6-187,3-2 0,2 3-133,5 1 0,6-2 31,2-1 1,4 1 58,3-1 1,5-4-178,7 0 1,3 0-42,4 0 1,1-1-144,0-3 0,-4-1-287,-1 1 1,-5 3 120,-2 1 0,-1 0-751,-6 0 0,-2-2 33,-6 5 1,-2 0-1003,-6 4 1654,-4 0 0,-7 5 0,-7 2 0</inkml:trace>
  <inkml:trace contextRef="#ctx0" brushRef="#br2" timeOffset="91">2889 15544 8217,'-5'-7'-311,"-1"2"0,-5 5 1039,-1 0 1,1 0-188,-1 0 1,5 0 535,-1 0-762,6 0 0,-3 5-9,5 3 0,0 7-76,0 4 1,3 4-32,1 4 1,4 2-171,-4 5 1,3 1 118,-3-1 1,0-2-236,-4 2 1,0-2 49,0 6 1,0-7-192,0 0 0,0-6 38,0 2 1,0-7 67,0-1 0,0-5-36,0 1 0,0-6-653,0-1-536,0-6 647,0 3 0,0-6-835,0-3 1535,5-2 0,-4-10 0,4-2 0</inkml:trace>
  <inkml:trace contextRef="#ctx0" brushRef="#br2" timeOffset="92">2844 15864 8425,'-12'0'1228,"6"0"-643,1 0 1,5 0 1,5 0-105,3 0 1,3 1-173,4 3 1,3-3-63,5 3 1,0-3-151,0-1 0,-1-4-63,1 0 1,1-4-168,3 0 0,-4 2 131,0-2 0,-4 2-573,-4-2-1772,-2-2 1224,3 9 1122,-9-5 0,-2 1 0,-5-1 0</inkml:trace>
  <inkml:trace contextRef="#ctx0" brushRef="#br2" timeOffset="93">2844 15601 8123,'-7'-18'701,"2"2"191,5 4 0,5 2-218,3 2 1,2-2-212,2 3 0,4 0 404,3 0 1,3 3-300,1-4 1,5 6-277,2-2 0,3 3-362,1 1 0,-3 0-372,-1 0 1,-3 0-167,3 0 1,-4 0-1931,0 0 2538,-2-5 0,4 3 0,1-3 0</inkml:trace>
  <inkml:trace contextRef="#ctx0" brushRef="#br2" timeOffset="94">4728 15567 8095,'-5'-13'0,"4"-2"914,-9 13-481,3-8 0,0 9 63,-1-3 0,6 4-137,-2 4 0,-1 4-126,1 7 0,0 4-18,4 8 1,0 2-1,0 5 1,0 4-133,0 0 1,0 1 92,0 0 0,1-5-286,3 0 1,-3-1 129,3-6 0,-1-1-336,1-3 1,-3-1 37,3-3 0,-3-3-94,-1-4 1,0-1-185,0 1-72,0-6-1310,0-1 983,0-5 955,0-5 0,5-1 0,1-6 0</inkml:trace>
  <inkml:trace contextRef="#ctx0" brushRef="#br2" timeOffset="95">4763 15841 8095,'-7'-5'1204,"2"3"-864,5-3 0,4 4 171,0-3 1,6 3-163,1-3 0,2 3-113,6 1 0,0 0-122,4 0 1,0-1 136,0-3 0,-1 1-265,1-4 1,0 3-143,0-4 0,-2 6-217,-1-2 0,-4-1-76,-5 1 1,1 0-1464,-1 4 1912,-4 0 0,-2-5 0,-5-1 0</inkml:trace>
  <inkml:trace contextRef="#ctx0" brushRef="#br2" timeOffset="96">4671 15567 8210,'-4'-12'301,"1"1"0,-1 3 499,4 1 1,5 0 153,2 0 1,9-4-391,3 4 0,4 0-12,3 0 1,0 3-154,4-4 1,0 6-63,5-2 1,-1-1-77,0 1 0,-1-1 0,-2 1 0,0 3-90,-4-3 1,2-1-138,-6 1 0,1 1-444,-9 3 1,1 0 154,-5 0-2489,-5 0 2039,-1 0 0,-6 0 705,-3 0 0,-7 0 0,-7 0 0</inkml:trace>
  <inkml:trace contextRef="#ctx0" brushRef="#br2" timeOffset="97">8783 12232 8017,'0'-12'667,"0"1"-335,0-1 0,-4 5 242,0-1 73,0 6-221,4-3 1,0 6-338,0 3 0,-4 0 168,1 7 0,-1-1-130,4 9 1,0 1 100,0 7 1,1-2-109,3 6 1,-3-4-5,3 3 1,1-5-217,-1 2 1,1-3-68,-1-1 1,-3 0-22,3 0 0,-2-4-29,2 0 0,-3-5 2,3 1-152,-3-2 218,-1-2 1,0-3-315,0-1-472,0-4-595,0 2 1380,0-5 0,-5 0 0,-1 0 0</inkml:trace>
  <inkml:trace contextRef="#ctx0" brushRef="#br2" timeOffset="98">8748 12472 8017,'0'-8'0,"0"0"0,0 5 381,0-5 0,2 5-43,1 0 0,4-2 24,4 1 1,1 0-55,-1 4 1,4 0-15,1 0 1,5-4-50,2 0 1,1 0-4,7 4 1,-5-3-219,5-1 1,-6-4 95,2 4 1,-5 1-425,-2 3 1,-4 0-537,-5 0-651,1 0 691,-1 0-111,-4 0 911,-2 0 0,-5 0 0</inkml:trace>
  <inkml:trace contextRef="#ctx0" brushRef="#br2" timeOffset="99">8783 12186 7713,'0'-11'-670,"1"3"945,3 0 1,2 5 694,5-5 0,6 5-324,2 0 1,0-2-212,4 1 0,-2-4-9,10 4 0,-4-3-104,3 3 1,-3-4-8,3 5 0,-4-5-220,0 4 0,-6 0-171,-1 4 1,-5-4 236,2 1 0,0-1 66,-1 4 1,-3 1-228,-5 3 0,-4 2 0,2 6 0</inkml:trace>
  <inkml:trace contextRef="#ctx0" brushRef="#br2" timeOffset="100">8908 13237 8087,'0'-12'0,"0"1"0,-4 3 836,1 1-453,-1 4 0,4-3 475,0 2-611,0 3 1,0-3-67,0 8 0,0 2-71,0 6 0,0 4 154,0 3 1,-4 8-82,0 3 0,0 3 47,4 1 1,0 1-214,0-1 0,0-4-91,0 1 1,0-2-54,0 1 0,0-3-61,0-8 0,0 1-1,0-4-611,6-1 318,-5-4-1070,4-4 688,-5-2 864,0-5 0,-5 0 0,-2 0 0</inkml:trace>
  <inkml:trace contextRef="#ctx0" brushRef="#br2" timeOffset="101">8600 13248 8049,'-12'-18'0,"5"6"1016,-1 4-170,6 6 327,-3-3-675,10-1 0,6 5-199,8-3 0,4 3 145,4 1 1,2-1-104,5-3 1,5 3-126,3-3 0,0-2 30,4-2 0,-3 2-403,7-2 1,-1 0 257,-3-3 0,1 0-601,-9-1 0,2 2 18,-5 2 0,-4 2-200,-8 2 0,-5 3 682,-3-3 0,-7 3 0,-3 1 0</inkml:trace>
  <inkml:trace contextRef="#ctx0" brushRef="#br2" timeOffset="102">8748 14219 8015,'-6'-11'1415,"-4"4"-597,9 2-435,-4 5 0,5 1-138,0 3 1,0 3-60,0 4 1,0 5-56,0 4 1,3 2-89,1 5 1,0 1 73,-4 2 1,1 3-235,3-2 0,-3 2 62,3 1 0,-3-3-182,-1-1 0,0-1 98,0 2 1,4-7-31,0-5 0,0-4-223,-4 4-22,5-5 1,-4 2-1160,3-4 798,-3-6 775,-1-1 0,0-5 0,0 0 0</inkml:trace>
  <inkml:trace contextRef="#ctx0" brushRef="#br2" timeOffset="103">8760 14482 9328,'11'-7'1070,"2"2"-688,2 5 1,-1-1-47,5-3 1,-4 3-109,4-3 1,2 3-82,5 1 0,-2 0 95,3 0 1,-4 0-15,-4 0 0,1 0 14,-4 0 1,3 0-1,-4 0 0,0-4 215,-4 0-457,1-5 0,-1 3 0,1-5 0</inkml:trace>
  <inkml:trace contextRef="#ctx0" brushRef="#br2" timeOffset="104">8714 14230 7974,'1'-14'0,"3"3"0,4 6 189,7-3 0,3 1-76,5-5 1,5 1 1387,2-1 0,4 1-677,4 0 0,3-1-607,5 1 0,-6 1 21,-2 2 0,-3-1-547,-5 5 1,-2 1-336,-5 3 0,-5 0-1740,-3 0 2384,-3 0 0,0 5 0,-1 1 0</inkml:trace>
  <inkml:trace contextRef="#ctx0" brushRef="#br2" timeOffset="105">8817 15247 7935,'0'-12'-147,"0"6"1345,0-4-228,0 4 24,0-1-587,0 2 1,0 6-161,0 3 1,0 4 53,0 7 0,0 3-81,0 5 0,0 1-157,0 2 0,0 0-17,0 4 1,0-3-107,0 3 0,0-3 88,0 3 0,0-4-153,0 1 0,1-3-243,3-2 1,-1-2 174,4-1 1,-4-9-514,0 1 466,-1-7 1,-1 1-799,3-5-83,-3 0 335,4 0 0,-5-5 786,0-3 0,0-2 0,0-1 0</inkml:trace>
  <inkml:trace contextRef="#ctx0" brushRef="#br2" timeOffset="106">8840 15464 7935,'7'-6'708,"1"2"1,-2 1-149,2-1 0,3 3 63,1-3 0,0-1-212,8 1 0,0-3-174,6 3 0,-1-4-193,1 5 1,-2-3 75,-1 3 0,-1 1-87,-3-1 1,1-2 88,-5 1 0,1 0-716,-5 4 0,-3-4-75,-1 0 1,-3 0-1327,4 4 1318,-6-5 677,3-1 0,-5-5 0,0-1 0</inkml:trace>
  <inkml:trace contextRef="#ctx0" brushRef="#br2" timeOffset="107">8851 15167 7997,'0'-6'7,"1"0"392,3 6 1,-1-3 612,4-1 1,2-1-402,7 1 0,1 1 63,6-4 1,5 3-466,2-4 0,3 1 31,2-5 1,-1 1-579,0 0 1,1 0 295,-1 4 1,-5-2-779,-2 5 820,-3-5 0,-1 8 0,-1-4 0</inkml:trace>
  <inkml:trace contextRef="#ctx0" brushRef="#br2" timeOffset="108">14436 11980 7956,'0'-11'0,"0"3"413,0 1-98,0-1 0,0-3 117,0-1 1,0 5 369,0-1 18,0 6-111,0-9-265,0 10-325,0 6 0,0 4 117,0 10 0,0 0-110,0 4 0,-1 1 33,-3 3 0,3-2-133,-3 6 0,3-5-142,1 5 1,0-2-29,0 1 1,0-2-290,0-5 1,0 0 233,0 0 1,3-2-174,1-2 0,0-2 104,-4-6 1,4-3-550,0 0 153,-1-1 0,-3 1-933,0-1 1597,0-4 0,-5 2 0,-1-5 0</inkml:trace>
  <inkml:trace contextRef="#ctx0" brushRef="#br2" timeOffset="109">14310 12209 7956,'0'-8'0,"0"1"0,5 0 682,3 0 0,2-2-101,2 5 1,4-4-46,3 5 1,8-5-158,3 4 0,3-3 107,1 3 0,-3-5-255,-1 1 0,0 2-9,0-2 0,-2 6-250,-5-2 0,-5-1 83,-3 1 1,-3 0-1344,0 4-276,-1 0-1045,1 0 2609,-6 0 0,-6-5 0,-6-1 0</inkml:trace>
  <inkml:trace contextRef="#ctx0" brushRef="#br2" timeOffset="110">14425 11878 8010,'11'-18'0,"5"1"420,4 6 1,2 0 624,5-1 1,2 5-491,5-1 1,-3 5 29,-1 0 0,-4 0-528,0-1 1,2 3 45,-1-3 1,0 4-776,-5 4 0,-4 2 238,-3 6 434,-2-1 0,-1 6 0,-1 0 0</inkml:trace>
  <inkml:trace contextRef="#ctx0" brushRef="#br2" timeOffset="111">14322 12986 8549,'0'-7'2822,"0"2"-2497,0 15 1,0-1-72,0 10 1,4 0-222,-1 4 0,1 5 73,-4 2 1,4 3-124,0 2 0,3-2 43,-3-3 0,5 3-104,-1-2 0,2-4-215,1 0 0,-1-7-25,-2-1 1,2-5-1040,-2 2 505,-3-9-1002,5-2 922,-9-5 932,-1 0 0,-6-5 0,-5-1 0</inkml:trace>
  <inkml:trace contextRef="#ctx0" brushRef="#br2" timeOffset="112">14299 13225 7513,'11'0'1043,"1"0"0,0 0-227,4 0 1,-2 0-291,5 0 1,0 0-97,4 0 0,1-3-193,2-1 1,0-1-224,4 1 0,-4 3-321,0-3 1,-3-3-355,-4 0 0,1 0 371,-4 0 1,-1 1-418,-4-2 1,-4-2 706,-4 2 0,-1-2 0,-2-1 0</inkml:trace>
  <inkml:trace contextRef="#ctx0" brushRef="#br2" timeOffset="113">14310 12940 7995,'18'-12'608,"0"1"174,-3 0 0,8 0 81,7 4 1,7-3-364,1 2 0,0-1-144,-3 2 1,3 0-103,0 3 1,1 3-491,-1-3 0,-6 3 231,2 1 0,-7 0-1872,-1 0 1877,-7 5 0,3 1 0,-4 6 0</inkml:trace>
  <inkml:trace contextRef="#ctx0" brushRef="#br2" timeOffset="114">14425 14173 8010,'0'-6'1450,"0"-4"-312,0 9-178,0-5-138,0 6-550,0 6 0,0 0-86,0 5 1,0 6-132,0 2 0,1 4 52,3 3 1,-3 0-144,3 4 0,-2-1 123,2 2 1,-1 1-290,4-6 1,-4 1 24,1-4 1,1-6-50,-2-1 0,3-4-198,-3 0 0,-1-5-55,1 1-1287,-1-5 1263,-2 2 1,0-7-1036,0-1 1538,-5-4 0,-2-9 0,-4-2 0</inkml:trace>
  <inkml:trace contextRef="#ctx0" brushRef="#br2" timeOffset="115">14196 14162 8010,'5'-10'746,"3"2"1,7-2-3,4 2 1,9-1-270,6 2 0,3-3 359,9 2 0,-2-2-360,9-1 0,-8-1-251,1 1 0,-5 1-187,1 2 0,-4-1-211,-7 5 0,-5 0-1348,-6 4 0,-4 0 210,-5 0 1313,-4 0 0,-7 5 0,-7 2 0</inkml:trace>
  <inkml:trace contextRef="#ctx0" brushRef="#br2" timeOffset="116">14367 15087 7862,'-5'-18'-290,"3"3"194,-6 7 1618,6-2-495,-3 9-489,5-4 1,0 6-183,0 3 1,0 2-93,0 6 0,1 4-59,3 3 0,-3 7-26,3 0 0,-3 6-92,-1-2 1,4 3 109,0 2 1,-1-2-390,-3-3 0,0 2 147,0-5 0,0-1-595,0-3 1,4-1 306,0-3 1,1-4-1039,-1-8 764,-3 4 1,6-10-65,-4 3 0,0-4 64,5-4 0,-6 0 607,2-7 0,-3 2 0,4-13 0,2 4 0</inkml:trace>
  <inkml:trace contextRef="#ctx0" brushRef="#br2" timeOffset="117">14402 15338 7862,'1'-6'305,"3"2"1,-2-1 475,6 1 0,3-3 30,5 3 1,5-1-325,2 1 0,1-1-291,7-3 1,-1-2 29,4 2 0,-5 2-161,-2-2 0,1 2-164,-1-1 0,-6-2-256,-6 5 0,-2-1-616,-1 1-1197,-1 3 2168,-5-4 0,-6 0 0,-6-2 0</inkml:trace>
  <inkml:trace contextRef="#ctx0" brushRef="#br2" timeOffset="118">14379 14973 7862,'5'-12'0,"-3"2"434,6 3 0,1-4 636,6 4 1,4-3-52,8-2 0,-2 5-479,6-1 1,4 2-166,7-2 0,-1-1-106,1 5 0,-2-1-632,2 1 1,1 3-394,-5-3 0,-3 3-751,-5 1 0,-3 0 1507,3 0 0,-4 0 0,1 0 0</inkml:trace>
  <inkml:trace contextRef="#ctx0" brushRef="#br2" timeOffset="119">20363 11798 7920,'0'-12'0,"0"1"394,0-1 1,0 5 425,0-1-123,0 1 423,0 0-247,0-3-196,0 9-458,0 11 0,0 0 31,0 13 1,4-1-19,0 4 1,0 3-205,-4 6 0,0-1 28,0 0 0,0-3-118,0-1 0,4-1 51,-1 2 0,1 1-78,-4-6 0,4 0-328,0-7 0,0 1-55,-4-5-650,0 0 401,0-3-1030,0-6 305,0-1 725,0-5 1,0-5 720,0-3 0,0-2 0,0-1 0,-5-6 0,-2 0 0</inkml:trace>
  <inkml:trace contextRef="#ctx0" brushRef="#br2" timeOffset="120">20283 12060 7920,'13'-1'784,"2"-3"1,3 3-195,5-3 1,5 3-106,2 1 1,5 0-40,3 0 1,-2-1-314,6-3 0,-5 3-33,1-3 0,-4 3-62,-3 1 0,-7 0 72,-5 0 1,-5 0-1762,1 0 324,-7 0-894,-3 0 2221,-5 0 0,-10-5 0,-3-2 0</inkml:trace>
  <inkml:trace contextRef="#ctx0" brushRef="#br2" timeOffset="121">20329 11809 7920,'13'-10'413,"2"2"1,4-2 239,8 3 0,7 0-204,8 0 1,2 3 335,2-4 1,1 6-408,2-2 0,-2 3-350,3 1 1,-8 0-1234,-4 0 1,-8 5 331,-3 2 873,-3 3 0,-6 2 0,-2-1 0</inkml:trace>
  <inkml:trace contextRef="#ctx0" brushRef="#br2" timeOffset="122">20489 12803 8045,'-6'-12'0,"1"1"915,0 0-113,3-1 392,-3 1-316,5 4-641,0 2 0,0 7 9,0 1 0,0 4-29,0 4 0,0 7-146,0 5 1,1 0 134,3 3 1,-1 2-133,4-1 1,0 3-93,0-3 1,4 1-232,-4-2 0,2-1-73,-1 1 1,1-7-217,-6-4 0,1-2-1104,-4-1 727,5-1-181,-4 0 1,-1-4 1095,-7-3 0,-3-3 0,-2-1 0</inkml:trace>
  <inkml:trace contextRef="#ctx0" brushRef="#br2" timeOffset="123">20135 12769 8045,'11'-8'339,"1"0"1,9 1 524,6-5 1,11 3 96,8-2 0,10 2-991,-24 2 1,0-1 0,2 0 0,1-1 333,1 2 1,0-1 0,0 0 0,-1 1-115,4 1 0,-2 0 0,-3 1 0,-2-1-43,1 0 1,-1 1-1,23-7-199,-6 1 1,-12 4-346,-7 4-255,-4 1 1,-10 4 651,-4 1 0,-6-1 0</inkml:trace>
  <inkml:trace contextRef="#ctx0" brushRef="#br2" timeOffset="124">20580 13659 8039,'0'-11'184,"0"0"1,0-1 363,0 1 0,0 3 439,0 0-373,0 6 488,0-8-368,0 8-563,0 13 0,0-1 20,0 13 0,0 1-50,0 2 0,0 5-144,0-5 1,0 5 92,0-4 0,0 3-356,0-3 0,2 3 157,1-3 0,-1-4-189,2-4 0,-3-5 126,-1 1 0,4-2-995,-1-2 582,1 0 0,-4-3-1069,0 0 1037,-5-6 0,-1 3 617,-6-5 0,1-5 0,0-1 0</inkml:trace>
  <inkml:trace contextRef="#ctx0" brushRef="#br2" timeOffset="125">20249 13682 8039,'8'-11'0,"-1"-1"0,2 2 452,7 3 1,-1-4 695,8 4 1,-2-3-231,10-2 1,0 1-394,7-1 0,3-3 127,5 0 1,1 0-222,2 3 1,3 1-410,5-1 0,-8 6 237,-4 2 1,-3-1-227,0 1 1,-8 1-444,-7 3 1,-8 0-614,-4 0 0,-3 5-2917,-5 2 3940,-2 3 0,-10 2 0,-1-1 0</inkml:trace>
  <inkml:trace contextRef="#ctx0" brushRef="#br2" timeOffset="126">20386 14550 8039,'-6'-11'130,"-4"-1"1,7 2 696,-4 3 50,4-4 321,-2 10-796,5-4 0,0 6 3,0 3 1,1 4-161,3 7 0,-1 3 12,4 5 0,-3 5-103,4 2 1,-6-1-20,2 2 1,-3-1-180,-1 4 1,0-1-3,0-2 1,0 1-348,0-6 1,0 5-132,0-5 0,2 0 274,1-7 0,-1 1-347,1-5 341,-1 0 0,-1-4-290,3-4-141,-3-2-475,4-5-41,-5 0 1203,5-5 0,-4-6 0,5-7 0</inkml:trace>
  <inkml:trace contextRef="#ctx0" brushRef="#br2" timeOffset="127">20341 14813 8039,'5'-6'588,"2"-3"-123,8 5 1,-1 0 587,5 4 0,1 0-445,2 0 0,10-4-177,2 0 0,1 1-409,-1 3 1,-6 0 138,6 0 1,-4-2-441,1-1 0,-2 1-172,-2-2 0,-4 2-424,-1-2 0,0 2 378,-7-6 0,0 4-243,-3-3 1,-6 3-833,-2-4 1572,-3 6 0,-6-9 0,-1 5 0</inkml:trace>
  <inkml:trace contextRef="#ctx0" brushRef="#br2" timeOffset="128">20455 14504 8039,'0'-11'2296,"0"5"-1642,0-4 1,5 8 57,2-1 1,9 1-97,3 2 0,4-1-181,3-3 0,8 3 96,8-3 0,3 2-106,0-2 0,0 1-419,-3-4 0,-3 4-597,-5-1 1,-1 3-725,-2 1 0,1 0 1315,-6 0 0,1-5 0,-4-1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6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3700 7986,'0'-11'980,"0"5"-145,0-5 172,0 10-212,0-4-116,0 5-632,0 5 0,0 2 62,0 4 1,0 2 77,0 2 1,4 3-185,0 4 0,1 1 62,-1 0 0,-1 1-105,4 3 0,-4-3 19,0 3 0,3-3-78,-3-1 0,1-4 102,-4 0 1,1-5-196,3 1 55,-2-2 81,3-7 25,-5 4 19,0-9 1,0 3 118,0-8 1,0 2-104,0-6 1,0-3 103,0-4 1,1-6-81,3 2 1,2-2-166,5-2 1,1-5 48,-1-3 1,6 2-73,2-1 1,-1 4 100,1 0 1,0 5 20,3 2 0,1 2 92,0-2 1,-4 3-114,0 9 1,-5-2 202,1 5 0,-2 0-106,-1 4 1,-2 2 84,-3 1 1,3 5 51,-2 7 0,-3 3 109,-1 5 1,1 0-40,-1-1 1,3 5-2,-3 0 0,1 3-65,-1-3 0,-1 3-40,4-3 0,-4 3-109,1-3 1,1-2 149,-1-6 0,3-2-161,-3-6 0,0 1-258,-4-1 0,1-1-1287,3-2 1526,-3 2 0,4-3 0,-5 4 0</inkml:trace>
  <inkml:trace contextRef="#ctx0" brushRef="#br0" timeOffset="1">2478 9205 7902,'0'-7'47,"0"-1"1,0 4 138,0-3 0,-3 3 356,-1-4 0,0 4-142,4-3 1,-1 4-47,-3-1 0,3 2 352,-3-2 110,-3 3-562,1-4 1,-5 8-25,-1 1 1,0 6-185,-4 2 0,4 1 127,-4 6 1,2 0-153,-1 3 1,3 5 37,-4 0 1,5 3 70,3-3 0,3 1-384,5-2 0,0-1 38,0 1 0,5-5-24,3-2 1,7-5 77,4 1 0,3-4 103,1-3 0,-1-3 9,1-5 0,4 0 135,0 0 1,0-7-120,0-4 0,-2-2 113,6-6 0,-2 0-72,2-4 1,-4-3 9,-4-1 1,0-5 25,0 2 1,-6-2-22,-6 2 0,-1-3-173,-6 2 1,-5-2 96,-7-1 1,-8 4-214,-7-1 0,-7 6 61,-8-2 1,-2 9-122,-6 7 0,0 5-89,1 6 0,-1 10-40,0 5 1,7 5 87,5 3 0,6 0 368,9 0 0,7 5 0,7 1 0</inkml:trace>
  <inkml:trace contextRef="#ctx0" brushRef="#br0" timeOffset="2">2067 8223 8698,'12'0'1030,"-1"0"0,0 1-658,1 3 1,-1-3-145,1 3 1,4 1-51,3-1 1,2 0 78,-2-4 0,2 4-153,-2-1 0,3 1 83,1-4 0,-1 0-36,1 0 0,-4-1-104,0-3 0,-5 3-140,2-3 0,-4-1-870,0 1 517,-6 0-598,-1-1 1,-6 4 1043,-3-3 0,-2 3 0,-6 1 0</inkml:trace>
  <inkml:trace contextRef="#ctx0" brushRef="#br0" timeOffset="3">2661 8006 7920,'-5'-6'2144,"4"-4"-1560,-4 8 0,5-2-89,0 8 1,0 3-32,0 4 1,0 4-61,0 0 1,0 7-187,0 1 1,0 1 120,0 6 1,0 0-108,0 0 1,0 3-129,0-2 0,0-2 90,0 1 1,0-4 37,0 0 0,0-5-223,0-2 1,0-5-317,0 1 0,0-6-293,0-2 329,0-4-1942,5 7 1594,-4-9 1,4 3 618,-5-8 0,0-2 0,0-6 0</inkml:trace>
  <inkml:trace contextRef="#ctx0" brushRef="#br0" timeOffset="4">2090 7035 7941,'-5'-6'769,"4"1"136,-4 5-376,10 0 0,1 0-90,5 0 0,5 0-46,-1 0 0,4 0-79,-4 0 1,5 0-80,-1 0 0,3 0-63,1 0 0,-4 0 63,0 0 0,-4 0-316,4 0 0,-5 0 113,1 0 0,-2 0-1253,-1 0 440,-1 0 0,-1 1-1759,-2 3 2540,-3-3 0,-5 9 0,0-3 0</inkml:trace>
  <inkml:trace contextRef="#ctx0" brushRef="#br0" timeOffset="5">2524 6715 8026,'0'-7'983,"0"-1"-738,5 6 1,0-5-3,3 4 1,2 1 218,-2-2 0,3 3-102,4 1 0,-1 0 18,5 0 1,0 1-132,4 3 1,0-1-60,0 4 0,0-3-142,-1 4 0,-3-1 79,0 5 0,-8-1-208,0 1 1,-7-1 68,0 1 1,-3 4-22,-1 3 0,-5 4 51,-3 4 0,-7-2-152,-4 5 0,-4 1 17,-3 3 1,1-3 96,-1-1 0,3-5 139,4 2 0,2-7-65,6-1 1,5-8 373,2 0-258,3-2 1,2-3 244,3-2 1,6-3-95,5-1 1,5 0 25,-1 0 0,7 0-26,0 0 1,2 0-65,-1 0-1,-3 0 163,3 0 0,-3-4-139,-1 1 0,-6-1-3967,-1 4 2192,-4 0 1497,0 5 0,-6 1 0,-1 6 0</inkml:trace>
  <inkml:trace contextRef="#ctx0" brushRef="#br0" timeOffset="6">2535 10359 7891,'0'-7'973,"-5"-3"397,4 4-529,-4 0 64,5 0-272,0 6-261,0 6 1,1 5-78,3 8 0,-3 3 33,3 0 0,-3 6-143,-1 3 1,0 2 26,0 1 1,0 0-197,0 1 0,0-2 133,0-3 0,0 2-219,0-6 1,0 1 59,0-4 0,0-5-234,0-3 183,0-2 1,0-6-255,0 1-617,6-6-718,-5 3 1650,4-10 0,-5-1 0,0-5 0</inkml:trace>
  <inkml:trace contextRef="#ctx0" brushRef="#br0" timeOffset="7">2433 11923 7994,'-12'-10'-5,"1"3"1,3-2 122,1 5 530,4-5 0,-3 7 258,2-6-408,3 0 0,-4-3-131,5-1 1,1 5-15,3-1 0,-2 1 1,6-5 0,3 2 64,4 2 1,2 0-112,-2 4 1,-1 0-54,5 4 1,-4 0-160,4 0 0,-1 0 131,1 0 0,3 5-181,-3 3 1,-3 3 110,0 4 1,-4-1-110,0 5 1,-1 0-112,0 4 0,-4 0-149,-3 0 0,-3 0-193,-1-1 1,-6 3 195,-6 1 1,-1-2-107,-6 3 1,4-3 77,-4-1 1,0 0 126,-4 0 0,0-4-19,1 0 0,0-4 200,3 4 0,2-5-89,6 1 0,1-6 101,2-1 100,-2-6-116,9 3-33,-4-5 1,6 4-15,3 0 169,2 0 1,6-4-112,-1 0 1,4 0 239,1 0 1,0 3-15,-1 1 0,3 0-27,5-4 0,5 0 300,2 0 0,3 0-126,1 0 0,1-4-47,-1 0 1,-5-1-178,-2 2 0,-4 1-572,-4-1 1,-3 1 187,-4 2-2649,-1 0 1363,-5 0 1,-1 2 1443,-5 1 0,-10 4 0,-2 4 0</inkml:trace>
  <inkml:trace contextRef="#ctx0" brushRef="#br0" timeOffset="8">2547 6087 8014,'-6'0'768,"0"0"1667,6 0-2768,6 0 316,-5 0-1680,4 0 1697,-5 0 0,-5 5 0,-2 2 0</inkml:trace>
  <inkml:trace contextRef="#ctx0" brushRef="#br0" timeOffset="9">2558 5688 8014,'-7'-4'-88,"-1"0"1481,6 0-412,-4 4-1312,6 0-58,0 5 1,0-2 83,0 4-963,0-4 1268,6 2 0,-5-5 0,4 0 0</inkml:trace>
  <inkml:trace contextRef="#ctx0" brushRef="#br0" timeOffset="10">2547 5276 8071,'0'-7'0,"0"-1"901,0 6-74,0-8 211,0 8-748,0-3-42,-5 5 1,4 1-953,-3 3 0,2-1 203,2 4 501,0 1 0,6 3 0,0 1 0</inkml:trace>
  <inkml:trace contextRef="#ctx0" brushRef="#br0" timeOffset="11">2615 13260 8024,'0'-12'933,"0"6"1,0 0-4,0 2-223,0 2-454,0-3-297,0 5 0,2 4-337,1 0 1,-1 5-543,2-2 0,-2 0 923,2 0 0,2 6 0,6 5 0</inkml:trace>
  <inkml:trace contextRef="#ctx0" brushRef="#br0" timeOffset="12">2672 13728 7867,'-6'0'1539,"0"1"-644,2 3-303,3-3-1298,-4 4 554,5 0-678,0-3 830,0 3 0,5-5 0,1 0 0</inkml:trace>
  <inkml:trace contextRef="#ctx0" brushRef="#br0" timeOffset="13">2661 14299 7886,'-5'23'0,"-1"0"0,-2-4 688,0 0 1,6-4-210,-2 4 0,-1-5 18,1 1 0,0-6 150,4-1-285,0-6-453,0 8 218,0-8-1472,0 3 883,5-10 462,2-2 0,4-4 0,1-1 0</inkml:trace>
  <inkml:trace contextRef="#ctx0" brushRef="#br0" timeOffset="14">6704 6738 8135,'0'-7'710,"0"-1"-412,0 6 0,0-5 635,0 3-322,0 3 386,0-4-205,0 5-581,0 5 0,0-1-195,0 7 0,0 0 179,0 8 1,0-4-179,0 4 1,0 1 67,0 7 1,0-2-53,0 6 0,1-5-73,3 5 0,-3-6-154,3 2 0,1-3 21,-1-1 0,4-4-181,-4 0 156,4-5 1,-5 1 45,5-7-781,-6-3 325,3-5-1402,-5 0 1073,-5 0 937,-1-5 0,-6-2 0,1-4 0</inkml:trace>
  <inkml:trace contextRef="#ctx0" brushRef="#br0" timeOffset="15">6441 6727 8047,'0'-8'0,"0"1"697,0 4 1,2-2-149,1 5 0,0 0-61,5 0 0,-1 0-47,5 0 0,4 0-147,3 0 0,8 0 130,3 0 1,3-1-115,2-3 1,0 3-66,3-3 0,-1-2-14,5-2 1,-5 2-183,1-2 0,-3 2-31,-1-2 1,-3-2 100,-1 2 0,-8 2-1214,1-2 618,-8 6-2203,-4-3 2680,-11 10 0,-16 6 0,-8 7 0</inkml:trace>
  <inkml:trace contextRef="#ctx0" brushRef="#br0" timeOffset="16">6556 7926 8073,'0'-8'-637,"0"1"2069,0 4-379,0-7 64,0 9-718,0-4 1,3 6-44,1 3 0,0 2-108,-4 6 1,0 4 65,0 3 0,0 3-213,0 1 0,0 5 103,0 2 1,0-1-222,0 2 0,0-2 90,0 1 0,1-1-249,3-2 1,-1-7 110,4 3 1,-4-8-86,1 1 0,2-4 57,2 0 1,-3-5-139,-2 1 144,4-5 0,-6 3-321,3-2-1144,-3-3 1130,-1 4 1,0-6-728,0-3 0,-1 1 1149,-3-4 0,-2-1 0,-6-3 0</inkml:trace>
  <inkml:trace contextRef="#ctx0" brushRef="#br0" timeOffset="17">6510 8189 8073,'11'-4'0,"1"0"0,-2-1 0,-2 1 0,5 3 1037,-1-3 1,3 3-416,0 1 0,3-4-67,5 0 1,1 0-150,3 4 1,-2-1-28,6-3 1,-6 3-136,2-3 0,-3-1-215,-1 1 1,-6-1-15,-1 2 0,-4 1-485,0-1-1639,-1 1 1088,-5 2-820,-1 0 1841,-15 0 0,-2-5 0,-11-1 0</inkml:trace>
  <inkml:trace contextRef="#ctx0" brushRef="#br0" timeOffset="18">6510 7869 8028,'11'-5'-189,"1"4"1,4-8 1079,3 5 1,3-1-295,1 1 0,5 3 102,2-3 1,1-1-245,3 1 1,-4-4 88,4 5 1,1-5-92,-5 4 1,-2-3-212,-1 3 0,-4 0-1047,-4 4 1,-3 0 407,-4 0-2605,-1 0 3002,-5 5 0,-6 7 0,-6 5 0</inkml:trace>
  <inkml:trace contextRef="#ctx0" brushRef="#br0" timeOffset="19">6624 9045 8110,'0'-11'100,"0"3"290,0 1 493,0 4-291,0-7 82,0 9-407,0-4 1,0 6-68,0 3 0,0 2 27,0 5 1,0 1 29,0-1 0,1 6-144,3 2 0,-3 0 124,3 4 1,-2-3-236,-2 7 1,3-2 13,1 2 1,1-3-101,-1 2 1,-3 0 66,3 1 0,-1-7-72,0 3 0,-1-7-23,2 3 1,1-5 89,-2 1 1,2-6-8,-1-1-7,-2-6-1677,3 3 778,-5-5-1290,0 0 2225,-5-5 0,-7-6 0,-6-7 0</inkml:trace>
  <inkml:trace contextRef="#ctx0" brushRef="#br0" timeOffset="20">6327 9022 8145,'0'-6'0,"5"1"636,3 5 0,2-1-67,1-3 0,6 3 212,2-3 0,4 3-222,3 1 0,2-4 51,3 0 1,2 0-164,-3 4 0,3-1-146,2-3 0,-2 2-29,-3-6 0,2 4-31,-6-3 0,1 3-185,-4-4 0,0 4 133,0-3 1,-4 4-851,0-1 1,-5 2-1444,1-2 2104,-8 3 0,-2 1 0,-5 6 0</inkml:trace>
  <inkml:trace contextRef="#ctx0" brushRef="#br0" timeOffset="21">6476 10324 8094,'0'-11'0,"0"3"623,0 1-46,0 4-225,0-2-186,0 5 0,3 1 10,1 3 0,0 3 0,-4 4 0,1 6-10,3 2 0,-3 7 10,3 5 0,-1 0 0,1 0 0,-3 2-510,3-3 1,-3 2-610,-1-2 1,1 2 2136,3-5 1,-3-2-828,3-6 0,-3 2-313,-1-6 0,0 0-291,0-4 1,4-3-129,0 0-941,0-6 557,-4 3-1487,0-5 2236,0-5 0,-5-6 0,-2-7 0</inkml:trace>
  <inkml:trace contextRef="#ctx0" brushRef="#br0" timeOffset="22">6453 10599 8094,'11'-2'0,"1"-2"0,0 2 888,4-6 1,1 6-312,6-2 0,1-1 75,3 1 0,2-4-134,5 5 1,2-2-151,2 1 0,-6 3-245,2-3 0,-7 2 104,-1 2 1,-3-3-398,-4-1 1,1 0 202,-4 4 1,-5 0-1913,-3 0 945,-6 0-491,3 0 0,-6 0 1425,-3 0 0,-7 0 0,-7 0 0</inkml:trace>
  <inkml:trace contextRef="#ctx0" brushRef="#br0" timeOffset="23">6476 10279 8107,'0'-12'624,"5"6"0,1-3-164,5 5 1,10-1 331,2 1 1,8-1-315,4-2 0,4-3 165,7 2 0,-2 2-278,-2-2 0,-3 2-419,-4-2 1,-2 2 232,-3 2 0,-3 3 88,-8-3 0,-3 4-267,-4 4 0,-1 2 0,0 5 0</inkml:trace>
  <inkml:trace contextRef="#ctx0" brushRef="#br0" timeOffset="24">6601 11512 8123,'0'-6'296,"-4"0"651,1 2-135,-1 2 207,4-3-84,0 5-671,0 5 1,0 6 328,0 4-414,0 10 0,0-4 52,0 9 1,0 0-31,0 5 1,0-1-47,0 0 1,1 0 112,3 1 1,-3-5-300,3 1 1,1-6 48,-1 2 0,3-4-272,-3-4 0,1-3 54,-1-5 0,-3-3-350,3 0-967,-2-6 703,-2 3-1610,0-5 1206,-6 0 1218,0-5 0,-10-1 0,-2-6 0</inkml:trace>
  <inkml:trace contextRef="#ctx0" brushRef="#br0" timeOffset="25">6281 11615 8075,'12'-11'-573,"1"-1"401,2 1 1,4 2 1448,7-3 1,5 4-519,7-8 1,8-1 358,7-2 0,3 1-840,1-1 1,-5 5 389,-3-1 1,-2 6-164,-1 1 0,-9 2-138,-3-2 0,-7 3-450,-1 5 0,-7 0 135,-3 0-406,-4 0 1,-1 1 322,-4 3 1,-2-1-2964,-5 4 3118,0 1 0,-5 3 0,-1 1 0</inkml:trace>
  <inkml:trace contextRef="#ctx0" brushRef="#br0" timeOffset="26">15224 4603 8103,'0'-8'-91,"0"0"281,0 6 22,0-3 1,0 3 338,0-1-305,0 1 1,1-3-27,3 5 251,-3 0-402,4 0 1,-3 0 234,2 0-319,-3 0 1,5 4 99,-2 0-105,-3 5 0,4-3 63,-5 6 1,0-1 50,0 0 0,0 1-143,0-1 1,0 1 120,0-1 1,0 1-121,0-1 0,0 0 102,0 1 1,0-1-38,0 1 1,2 0 77,1 4 0,-1-4 0,1 3 1,3 2-20,-3-2 0,2 2-20,-1-2 1,-3 1-33,3 3 1,1 3 52,-1-3 1,1-1-126,-1 1 0,-3 0 104,3 4 1,1 0-60,-1-1 1,4 1 21,-5 0 0,2 1-8,-1 3 0,-2-3 10,1 3 1,0 1 4,1-2 1,-3 5 8,3-5 0,-3 2-1,-1-1 0,4-2 33,0 6 0,-1-1-35,-3 4 1,0-1 41,0-2 0,0 2-9,0-3 1,0 3 5,0 2 1,0-5 6,0 1 0,0-1-27,0 4 0,0 0 9,0 1 1,0-1 0,0 0 0,0-2 1,0 2 0,0-6-4,0 6 0,2-2-69,2 2 1,-3 1 8,3-1 0,1-4-10,-1 1 1,-1-1 72,-3 5 0,4-4-32,0 4 1,0-4-8,-4 7 0,0-2-4,0-2 1,0 0 106,0 1 0,-4 3-96,0 0 0,-1 0 6,1-4 0,3 0-18,-3 1 1,3 0-5,1 3 0,0-2 28,0 2 1,0-3-12,0 0 1,-4 0 103,0 3 1,0-2-94,4 2 1,0-5 41,0 1 1,0-2-33,0 6 0,-1-3-41,-3 0 0,3-1-13,-3 0 0,3 1-9,1-1 0,0 0-47,0 0 1,-1-3 81,-3-1 0,3 1-43,-3 3 1,3 0 16,1 0 1,0 5 27,0-1 0,0 0-20,0-4 0,0 0 17,0 0 0,0 5-22,0-1 1,0 0 2,0-4 1,0-4-16,0 1 0,0-1 21,0 5 0,0-1 2,0 0 0,0 0-9,0 1 0,-4 3 127,0 0 1,0 0-114,4-4 1,0-1 122,0-2 0,0 5-102,0-1 1,0 1 8,0-1 1,0-1-55,0 0 1,0 0 55,0 1 1,0 0-103,0 3 0,0-3 86,0-1 1,0 4-90,0-4 1,0 3 65,0-3 0,0 0-36,0 1 0,0-1 24,0 0 1,0 2-1,0 2 1,1-3-2,3 3 0,-2-2 5,1-2 0,-1 1 31,-2-1 0,0 0-29,0 0 0,1 4 95,3 0 1,-3 4-85,3-4 0,-3 0 81,-1-3 0,0 3-53,0 0 1,1 4 4,3-4 1,-3 0-20,3-4 0,-3 2 13,-1 2 0,0-3-54,0 3 1,0-2 46,0-2 1,0 4-31,0 0 1,0 0 19,0-3 1,4-2 34,0-3 0,0 3-30,-4-2 0,1 2 6,3 1 1,-3-1-47,3-3 0,1 3 39,-1-2 0,0 0-29,-4 0 0,4 2 30,-1-3 0,2-1-89,-1 2 0,-2-4 52,1 3 0,2-3-4,-1 3 1,0-3 16,-4 3 0,4-4 2,0 0 0,-1 2 57,-3-1 0,2-1-60,2-3 1,-3 4 55,3 0 1,1-1-44,-2-3 1,3 0 18,-3 0 1,-1 0-6,1-1 1,-1 1-23,-2 0 1,0 0-9,0 0 0,0 0-3,0 0 0,0-3 18,0 3 0,0-7-2,0 7 0,1-3-5,3 3 1,-3 0 0,3 0 0,-3-2-26,-1-2 0,0 3 27,0-3 1,0 3-22,0 0 0,0 3 90,0 1 1,0-2 9,0 3 0,0-2 43,0 2 0,0-3-100,0 3 0,0 1-31,0-2 0,0 5 44,0-5 0,1 5-45,3-4 1,-3 0 52,3 0 1,1-3-174,-1 3 0,4-3 97,-4-1 1,3-2-11,-3-2 1,1 3 46,-1-3 1,-3 1-21,3-1 1,1 3 41,-1-3 0,1-1-34,-1 1 1,-2-1 35,6 1 1,-6 1-31,2-5 0,1 4-14,-1-4 1,4 2-48,-4-2 1,-1-2-6,-3 2 1,2-2-13,1-2 1,-1 1 55,1-1 0,-1-3-13,-2-1 0,0-3-14,0 4-38,0-6 29,0 3-3675,0-5 3033,-5 0 1,-2-1 690,-4-3 0,-1-2 0,1-6 0</inkml:trace>
  <inkml:trace contextRef="#ctx0" brushRef="#br0" timeOffset="27">17691 4488 12562,'0'12'278,"0"-1"1,0 1-327,0-1 119,0 1 1,0-1-52,0 0 0,0 1 43,0-1 1,0 4-12,0 1 1,0 3 34,0-4 0,0 4-115,0-4 0,4 4 57,0-4 0,-1 6-88,-3-2 1,0-1 44,0 1 0,0 0 25,0 3 1,4 1 42,0 0 1,4 0-35,-5 0 0,2 0 22,-1-1 0,-1 5-17,4 0 0,-3 5 39,4-2 1,-6 3-3,2 1 0,-1 0 76,1 1 1,-3-1-50,3 0 1,-3 2-34,-1 2 0,0-1-18,0 5 1,-1-4 26,-3 4 0,3-2 12,-3 2 1,2 1-7,2-5 1,0 4 125,0-4-131,0 5-786,0-7 872,0 8-97,0-3 0,0 3 21,0-2 0,0 3 47,0-4-50,0 4-136,0 1 164,0-1-26,-5 1 0,4 0-1009,-4-1 1010,5 6-7,-5-9-207,4 12 42,-9-12 0,7 13-7,-5-6 0,5 1 146,-5-4 0,5 3 15,0 1 0,-2 0 3,1 0 1,0-2-53,4 5 0,0-4 39,0 0 1,0 2-40,0-2 1,-1 1 36,-3-5 1,3 5-108,-3-1 0,2 2 81,2-1 0,-1-2-5,-3 5 1,3-7 29,-3 3 1,2 0 1,-2 4 1,1 3 107,-4-3 1,4 0-77,0 4 1,-3-6-6,3 6 1,-1-3-7,4-1 1,0-1-59,0-3 1,0 0 12,0 4 1,0-4-80,0 5 0,0-9-50,0 5 0,0-6 127,0 6 1,0 1-90,0-2 0,1 2 61,3-2 0,-3-2-20,3 3 1,-3-3 10,-1-2 0,0 2 92,0 3 1,0-2-42,0 5 0,4-4 94,0 0 1,0-2-102,-4-1 0,3-1 12,1 1 0,0 1-24,-4 2 1,1-2 18,3 3 1,-3 1 28,3-2 1,-3 1-26,-1-5 0,0 1 17,0 0 1,0 2-24,0-2 0,0 3 8,0-3 1,0-1-44,0 5 1,4-3 0,0-1 1,0-5-49,-4 1 1,1-1 70,3 1 1,-3 2-62,3-2 0,-3 1 25,-1-1 1,4 3 18,0-4 0,0 0-5,-4 1 1,0-1-1,0 0 1,0 4 0,0-3 0,0-2 1,0 2 1,0 0-70,0 4 1,0-4 66,0 0 0,0-2-25,0 2 0,4-1 14,-1-3 1,1-3 302,-4 3 0,4-2-305,0-2 0,1 0 524,-1 1 0,-3-5-539,3 1 0,1-1 178,-1 4 0,1-1-93,-1-2 0,-3 2-42,3-3 0,1-1 82,-2 2 0,3-2-96,-3 1 1,-1 3 63,1-2 1,0-2-43,1 1 0,-3-3 2,3 4 0,2-6-9,2 2 1,-2-3-4,2-1 0,-2-1-45,2 1 0,2-4 45,-2 0 0,-2-5-54,1 2 1,-3 0 43,4-1 1,-4 0 144,3-3 1,-3 1-37,4 2 1,-6-2-32,2 2 0,-3-3-41,-1 0 1,0-1 16,0 1 1,2-5-376,1 1 261,-1 0-316,3 3 99,-5 0 211,0-4 1,0-1 66,0-2 150,0-3 0,0 5-132,0-2 13,0-2 0,0 4-284,0-2 228,0-3 0,1 4-702,3-5 1,-3 1-115,3 3-2528,-3-3 3365,-1 4 0,5 1 0,2 0 0</inkml:trace>
  <inkml:trace contextRef="#ctx0" brushRef="#br0" timeOffset="28">13431 6510 8091,'0'-6'395,"0"-5"660,0 10-84,0-4-213,0 5 1,0 5-509,0 3 1,0 6-87,0 1 1,-4 9 85,0-1 1,-5 6-198,2-2 1,0 4-29,0 0 1,1 1-139,-2-2 1,3 2-30,5-6 1,-4 5 99,0-4 1,0-2-57,4-6 1,2-1 74,1-3 7,-1-2-143,3-2-28,0-1 77,-4-3-185,9-1-454,-8-1 474,3-5 0,-5-1-314,0-3 1,-4 1-372,0-4 1,-5-2 959,2-6 0,-9-3 0,-1-5 0</inkml:trace>
  <inkml:trace contextRef="#ctx0" brushRef="#br0" timeOffset="29">13065 6567 8075,'0'-18'0,"0"6"307,0 4 0,2 4-37,2-3 0,-2 4 399,6-1 0,-1 2-178,5-2 0,0 3 111,4-3 1,5 2-132,6 2 0,6 0-79,1 0 1,3 0-123,9 0 1,-3 0 0,6 0 0,2 0-718,-2 0 530,1 0 93,-4 0 0,-6 0-200,-2 0 0,-6-3 132,-1-1 1,-7 0-1291,-2 4 596,-4 0 233,-6 0 219,-6 0-2997,-1 0 3307,-5 0 1,-15 5 0,-4 1 0</inkml:trace>
  <inkml:trace contextRef="#ctx0" brushRef="#br0" timeOffset="30">13203 7766 8238,'0'-6'549,"0"1"1234,0 5-1447,-6 5 1,5 6-10,-3 8 1,3 3-52,1 1 0,-4 5 39,0 2 1,1 3-66,3 1 1,0 1-168,0-1 1,0 0 121,0 0 1,0-4-303,0-4 0,1-3 107,3-4 0,-2-2-26,6-6 0,-6 0-527,2 1 271,3-6-1071,-6-1 940,4-5 0,-6 0-715,-3 0 0,1-5 471,-4-2 1,3-4-451,-4 0 1097,1-5 0,-5-2 0,1-5 0</inkml:trace>
  <inkml:trace contextRef="#ctx0" brushRef="#br0" timeOffset="31">13134 8006 8237,'0'-6'1015,"0"1"-498,5 5 0,1 0-4,6 0 0,-1 1 187,1 3 0,4-3-248,3 3 1,7-3-131,0-1 0,2 0-72,-1 0 1,-2 0-1,6 0 1,-6 0 403,2 0 0,-7 0-223,-1 0 1,-5-1-1424,1-3 808,-2 3-2265,-2-4 1797,-4 0 0,-7 2-1058,-8-5 1,-3 5 208,-5-5 1501,-1 0 0,-11-3 0,-1 0 0</inkml:trace>
  <inkml:trace contextRef="#ctx0" brushRef="#br0" timeOffset="32">13077 7732 8237,'5'-6'197,"3"2"1,3-1 842,4 1 0,3-4-375,5 4 1,1-1-77,3 2 0,6 0-161,5-5 0,1 5 105,-1-5 0,-2 4-132,2-3 0,-4 4-582,-4-1 0,-2-1-428,-5 1 1,-5 1-1935,-3 3 2543,-7 5 0,-3 1 0,-5 5 0</inkml:trace>
  <inkml:trace contextRef="#ctx0" brushRef="#br0" timeOffset="33">13282 9022 8183,'7'-11'0,"-2"5"361,-5-4 1,1 4 277,3-1 472,-3-3-267,4 8 152,-5-8-600,0 9 0,0-3-134,0 8 0,0 4 150,0 7 1,0 3-168,0 4 0,0 5-152,0 0 1,0 1 131,0-2 0,0 2-347,0 3 1,0-2 148,0-2 1,0-3-463,0 2 0,0-5-265,0-2-148,5-5 424,-3 2 0,4-10-200,-2-2-179,-3-2 1,3-4 224,-8-2 0,2 2 578,-6-6 0,-5-4 0,-5-6 0</inkml:trace>
  <inkml:trace contextRef="#ctx0" brushRef="#br0" timeOffset="34">12997 8988 8183,'5'-11'436,"1"4"161,6 4 1,4-2 496,3 1 1,4 0-499,4 4 0,7-4 45,8 0 0,6-5-152,2 2 1,4 1-26,0-2 1,0 0 10,-1-3 0,-2-1-307,-5 1 0,-9 0-217,-3-1 1,-5 5-253,-2-1 0,-2 2-1052,-10-2 0,-3 2 61,-5 2-2170,-4 3 3462,-8-5 0,-8 12 0,-10 0 0</inkml:trace>
  <inkml:trace contextRef="#ctx0" brushRef="#br0" timeOffset="35">13191 10119 8184,'0'-12'334,"0"-4"0,0 2-42,0-5 1,-4 5-35,0-1 1,1 2 476,3 2 1,-4-1-253,0 1 0,0 3 708,4 1-758,0 4 0,-4-1-172,1 8 1,-2 6-36,1 5 0,1 10-130,-4-3 1,3 9 20,-4-1 0,6 3-162,-2 2 1,3-1-41,1 0 1,1 2 92,3 2 1,-2-7-372,6 4 0,-1-9 143,5 1 0,-1-8-168,1-4 1,-5-2-109,1-2-1302,-6-4 26,9-2 642,-10-5 0,-1 0 1130,-8 0 0,-2-5 0,-1-2 0</inkml:trace>
  <inkml:trace contextRef="#ctx0" brushRef="#br0" timeOffset="36">13088 10302 8184,'12'-5'1055,"4"3"-573,3-2 0,3 3 371,1 1 1,1 0-198,2 0 0,4-1-3,4-3 0,0 2-334,0-6 1,-3 4-75,-1-3 0,-4 0-172,0 0 1,-5-2 174,-2 5-2033,-5-5 1083,-3 3-2254,-6-6 2956,-15 1 0,-3-1 0,-10 1 0</inkml:trace>
  <inkml:trace contextRef="#ctx0" brushRef="#br0" timeOffset="37">13145 9993 8116,'5'-11'921,"3"-1"1,7 1-313,4 0 1,4 3 88,4 0 0,-2 2-223,6-2 0,-1 2 140,4 2 1,1 3-286,-1-3 1,0 2-298,0-2 1,-1 3-1058,-2-3 0,-4 4 676,-8 4 1,0 2 347,-8 5 0,3 6 0,-8 1 0</inkml:trace>
  <inkml:trace contextRef="#ctx0" brushRef="#br0" timeOffset="38">13340 11307 8134,'0'-18'-115,"0"3"1,0 6 372,0 1 0,0 1 513,0-5 1,-4 1-195,0-1 0,0 5-12,4-1 0,-4 4 318,1-3-568,-1 4 1,0-1 69,0 8 1,0 0-146,4 7 0,0 3 33,0 9 1,0 0-96,0 0 0,2 3-117,1 1 1,0 4 10,5-5 1,-5 5-221,5-5 1,-4 1-340,3-4 0,0 0 303,0-1 1,2-4-194,-5-3 1,0-2 145,-4-1 1,1-2-886,3-3 0,-3 0 432,3-3 0,-4-3 684,-4 3 0,-2-3 0,-6-1 0</inkml:trace>
  <inkml:trace contextRef="#ctx0" brushRef="#br0" timeOffset="39">13020 11238 8107,'5'-18'0,"1"3"758,6 8 0,0-2-31,4 5 1,3-4 116,7 4 0,3-3-177,6 3 0,3-4 15,0 5 1,5-5-9,-1 4 0,2-3-213,2 3 0,-5-4-299,-3 4 0,-3-3 52,-1 3 0,-4-4-305,-4 4 0,-7 1 154,-3 3-2504,-4-5 2441,-5 3 0,3-3 0,-4 5 0</inkml:trace>
  <inkml:trace contextRef="#ctx0" brushRef="#br0" timeOffset="40">19450 6350 8076,'0'-6'56,"-2"-3"170,-1 5 340,1-5 226,-3 8 128,5-9-307,0 8 230,0-3-175,0 5 1,0 5-487,0 3 1,0 7-95,0 4 0,0 3 113,0 1 0,4 0-120,0-1 0,1 1 31,-1 0 0,-3 0-283,3 0 0,-2-2 109,2-2 1,-3 2-383,3-6 1,-1 4-376,1-4-328,-3 0-791,4-3 755,-5-1-124,0 1 1307,0-6 0,-5-1 0,-1-5 0</inkml:trace>
  <inkml:trace contextRef="#ctx0" brushRef="#br0" timeOffset="41">19153 6361 8096,'6'-11'357,"0"0"-91,-2-1 1,-1 5 322,4-1 1,1 4-142,3-3 1,2 0 20,2 0 0,4-4-165,8 4 0,2 0-67,6 0 0,4 0 342,3 0 1,2-2-35,2 5 0,0-3-576,-1 3 0,1-5 182,0 1 0,-5 2-656,1-2 0,-10 6 394,-1-2 1,-7 3-3255,-5 1 3365,-3 0 0,-10 5 0,0 1 0</inkml:trace>
  <inkml:trace contextRef="#ctx0" brushRef="#br0" timeOffset="42">19256 7538 8215,'0'-8'-34,"0"1"928,0 4-554,0-7 1,0 7 446,0-4-163,0 4 182,0-2-558,0 5 1,3 5 115,1 3 0,0 7-81,-4 4 0,0 4-16,0 4 0,4 2-185,0 5 1,1 0 47,-2 1 0,-1-1-66,2 0 0,-3-1 38,-1-3 1,4 0-432,-1-4 0,3-5 205,-3 1 1,0-6-280,4-1 0,-4-2-501,1-2-464,-3-5-570,-1 5 1376,0-10 1,0 3-195,0-8 0,0 1 756,0-4 0,0-1 0,-5-8 0,-1-2 0</inkml:trace>
  <inkml:trace contextRef="#ctx0" brushRef="#br0" timeOffset="43">19278 7812 8215,'-6'-5'739,"1"4"176,5-5-490,0 6 0,6 0 117,6 0 0,4 0 206,7 0 1,1 0-295,3 0 0,6-1 43,5-3 0,1 2-93,-1-6 0,-2 4-463,2-3 0,-3-1 123,0-3 0,-7 3-273,-6 1 1,-4 3-1152,-6-4 1,-2 4 737,-3-3 1,-3 4-1037,-8-1 1,-4-1 1657,-11 1 0,-6-4 0,-9 1 0</inkml:trace>
  <inkml:trace contextRef="#ctx0" brushRef="#br0" timeOffset="44">19244 7538 8201,'12'-12'0,"3"2"0,0 3 0,7 0 620,0 3 0,1 3 566,4-3 1,1-1-436,-1 1 0,4 1-311,0 3 0,-3-2-403,-2-1 0,-2 1 66,-1-1 1,-1 1-1350,-3 2 0,-3 2 1246,-4 1 0,-1 4 0,1 4 0</inkml:trace>
  <inkml:trace contextRef="#ctx0" brushRef="#br0" timeOffset="45">19313 8737 8117,'0'-11'530,"-4"3"-53,0 0 116,0 1-325,4 0 1,0 1 1014,0 2-814,0 3 0,0-3 6,0 8 0,4 4-152,0 7 0,0-1-85,-4 5 1,0 4-114,0 3 0,0 5 66,0-5 0,0 6-82,0-1 0,3-2 116,1 1 0,4-4-430,-4 0 1,3-2-20,-3-1 1,4-5-122,-4-3 0,1-3-983,-2-5 646,-1 3-1485,3-8 967,-5 3 198,0-5 1,-5-2 57,-3-1 944,3 1 0,-10-13 0,2 2 0</inkml:trace>
  <inkml:trace contextRef="#ctx0" brushRef="#br0" timeOffset="46">18947 8760 8099,'0'-12'0,"5"6"0,-2-3 795,4 5 1,5-3-265,3 3 0,7-4 315,1 5 0,6-6-180,9 1 0,7 2-24,9-2 0,2 2-408,1-2 1,-5-2 10,-3 2 1,-2 2-237,-1-2 1,-6 2 105,-1-2 0,-9 2-980,-3 2 1,-5 3 539,-3-3 1,-6 3-2871,-5 1 3195,-6 0 0,-7 5 0,-7 1 0</inkml:trace>
  <inkml:trace contextRef="#ctx0" brushRef="#br0" timeOffset="47">19119 9776 8117,'0'-11'212,"0"3"528,0 1-181,0 4 1,1-2 371,3 5-528,-3 0 0,5 0-110,-2 0 1,-3 5 88,3 3 0,-3 3-76,-1 4 1,0 3-39,0 5 1,0 0-187,0 0 0,0 5 94,0 2 1,0 3-188,0 1 0,2-1 90,1-2 1,-1 0-227,2-4 1,1 0 77,-2-4 0,2-4-49,-1 0 1,-2-5 28,1 1 0,2-6-148,-1-2 0,0-3-744,-4 4-491,0-6 402,0 3 0,0-6 430,0-3 1,-1-1-115,-3-2 1,1-7 753,-4 2 0,-1-7 0,-3 1 0</inkml:trace>
  <inkml:trace contextRef="#ctx0" brushRef="#br0" timeOffset="48">19119 10085 8775,'7'-2'948,"1"-1"0,-1 1-556,5-2 1,-1 3 67,1 1 0,4 0-12,3 0 1,4-1-79,4-3 1,2 3-254,5-3 1,-3 3 95,-1 1 0,-5-4-555,2 0 1,-4-1 61,-4 1 0,1 2-2009,-5-6 322,-4 6 1967,-6-9 0,-10 5 0,-2-5 0</inkml:trace>
  <inkml:trace contextRef="#ctx0" brushRef="#br0" timeOffset="49">19119 9776 8106,'5'-11'0,"1"-1"0,12 1 0,5 0 0,1 0 0,6 4 0,1 0 0,3 4 0,0 0 0,0-4 0,4 4 0,1-1 0,-1-1 0,-4 1 0,3-1 0,-3 1 0,1 3 3089,-8-3 0,-2 3-2511,-6 1-656,3 0 78,-9 5 0,-7 1 0,-7 6 0</inkml:trace>
  <inkml:trace contextRef="#ctx0" brushRef="#br0" timeOffset="50">19313 10873 8117,'-5'-12'0,"3"1"0,-3 3 1354,5 1-379,0 4-347,0-2 1,0 6-182,0 3 1,0 4-187,0 7 0,-4 4 123,1 8 1,-1 2-147,4 5 0,-4-1-84,0-3 1,0 3 113,4-2 0,2-2-255,1 2 0,0-6-66,5 2 0,-5-5-94,5-3 1,-5 2-257,0-6 1,2 0 19,-1-3-2355,0-6 1974,-4 4 1,-1-9 763,-3 3 0,-2-8 0,-6-2 0</inkml:trace>
  <inkml:trace contextRef="#ctx0" brushRef="#br0" timeOffset="51">18981 10873 8065,'6'-12'0,"5"2"1090,8 2 1,11 0-446,5 4 0,10-1 621,1 1 1,9 1-1008,2-4 1,1 3 202,-26 0 1,1 0-1,30 1-276,-30-1 1,-1 0 0,29 0-271,-8-4 1,-2 6-1225,-5-2 0,-11 3 851,-4 1 1,-7 0 456,-5 0 0,-3 0 0,-4 0 0</inkml:trace>
  <inkml:trace contextRef="#ctx0" brushRef="#br0" timeOffset="52">16400 6270 8068,'-5'-11'1270,"4"4"-236,-4-3-573,5 9 0,0 1-180,0 7 0,0 9 92,0 3 1,0 2-126,0 2 0,0 5 1,0 3 1,0 2-2,0 1 1,0 0-146,0 0 0,0 1 130,0-1 0,4-4-227,0 1 0,1-6-66,-2 2 0,0-7-158,5-1-320,-6-5 230,8 3-186,-8-6 89,3-5-804,-5-1 1,-4-13-733,0-4 1941,-5-7 0,3 1 0,-6-5 0</inkml:trace>
  <inkml:trace contextRef="#ctx0" brushRef="#br0" timeOffset="53">16081 6316 8169,'0'-12'0,"1"2"426,3 3 1,-1-2-22,9 5 0,-2-1 477,9 1 0,1 3-327,7-3 1,3 3-36,9 1 0,-3-2-36,6-1 0,-4 1 24,4-2 0,-9 3-538,1 1 0,-7 0 83,0 0 1,-3 0-2275,-1 0 1117,-6 0 1104,0 0 0,-6 0 0,1 0 0</inkml:trace>
  <inkml:trace contextRef="#ctx0" brushRef="#br0" timeOffset="54">16263 7652 8238,'0'-18'0,"0"3"0,-3-2 0,-1 2 0,-1 0 0,1 4 0,3-1 0,-8 5 0,5-1 2653,0 5-1896,4-2 1,0 12-339,0 4 0,0 6-92,0 5 0,0 3-77,0 1 1,0 3-103,0 6 1,4-2 78,0-3 0,5 6-168,-2-6 1,3 4 116,2-7 0,-5 2-519,1-6 1,-2 1 27,2-9 1,1 1-134,-5-5 1,-1-3-1428,-3-1 849,0-4-1243,0 2 2269,-5-5 0,-1-5 0,-5-2 0</inkml:trace>
  <inkml:trace contextRef="#ctx0" brushRef="#br0" timeOffset="55">15944 7618 8151,'11'-18'0,"2"1"736,2 6 0,8 0-217,7-1 0,3 1 472,1-1 0,2 5-395,2-1 1,1 1-10,3-5 0,3 1-159,-3-1 0,-2 1-197,2-1 0,-5 5-222,1-1 1,-6 6-261,-2-2 1,-8-1-2768,0 1 3018,-6 0 0,0 9 0,-4 2 0</inkml:trace>
  <inkml:trace contextRef="#ctx0" brushRef="#br0" timeOffset="56">16229 8885 8130,'0'-22'0,"0"-1"125,0 0 1,-4 5 140,0 3 1,1 1-16,3-1 1,0 2 65,0-2 1,0 6 567,0 1 119,0 1-181,0 0-207,0 2-377,0 15 1,0 3 63,0 10 0,0 1-6,0 3 0,1-3-70,3 2 1,-3 2-78,3-1 1,1 5-157,-1-2 1,5-2-398,-2-1 1,0 1 302,0-2 0,-4-3-744,0-4 0,3-5 417,-3 1 0,1-6-1024,-4-1 568,0 0 1,-5-2 882,-3-2 0,-7-3 0,-3-1 0</inkml:trace>
  <inkml:trace contextRef="#ctx0" brushRef="#br0" timeOffset="57">15921 8783 8194,'0'-12'0,"1"5"705,3-1 0,-2 4 470,6-3-580,0 4 0,3-7-108,0 2 0,1 2-7,-1-2 1,2 1 37,2-5 0,-1 1-107,5-1 1,5 1-83,7 0 0,2 0-83,1 4 0,5-3-401,3 2 0,4 3-363,3 1 1,2 3-877,2 1 0,2 1 844,-6 3 344,-4 2 1,-6 6 0,-5-1 0</inkml:trace>
  <inkml:trace contextRef="#ctx0" brushRef="#br0" timeOffset="58">16229 9982 8273,'0'-12'579,"0"1"947,0 5-162,0-5-881,0 10 0,0-3-84,0 8 1,1 3-130,3 4 0,-3 5-3,3 4 0,1 2-1,-1 5 0,4-2 15,-4 6 1,3-2-156,-3 1 1,4 2-231,-5-5 0,1 0-509,-4-5 1,0-3 389,0 0 1,0-5-748,0 2 0,0-4 442,0 0 1,0-5-916,0 1 1443,-5-6 0,-1 9 0,-6-5 0</inkml:trace>
  <inkml:trace contextRef="#ctx0" brushRef="#br0" timeOffset="59">15898 10005 8181,'0'-18'0,"0"3"0,0 6 833,0 1 0,10 6-147,5-2 0,3-3-4,5 0 1,2 1-121,9-2 0,10-1 90,1-6 1,7 2-143,-2-2 0,-1 2-85,-3 2 0,0-1-462,-1 1 0,-3 1 143,0 2 0,-9-1-1111,1 5 0,-7 1 285,0 3 720,-8 5 0,-3 1 0,-4 6 0</inkml:trace>
  <inkml:trace contextRef="#ctx0" brushRef="#br0" timeOffset="60">16286 11158 8154,'0'-7'1058,"0"-1"-127,0 5 320,0-2-788,0 5 0,1 5-55,3 3 0,-1 3-101,4 5 1,-3 1 52,4 6 0,-4 4-82,3 0 1,-4-1-1,1-3 0,1 4-251,-2-1 1,1 1 100,-4-4 1,4 0-210,0 0 1,0-4 52,-4 0 0,3-5-527,1 1 0,0-3 68,-4 0-2027,0-1 627,0 1 278,0-6 1609,-5-1 0,-1-5 0,-6 0 0</inkml:trace>
  <inkml:trace contextRef="#ctx0" brushRef="#br0" timeOffset="61">15898 11238 8108,'5'-23'-146,"1"6"645,6 1 1,5 7 728,6 2 0,5-1-335,6-3 1,3 3-354,5 1 0,1-1 124,11-3 0,-2 0-573,1 4 0,3-3 303,-3 2 1,-6 3-158,-1 1 1,-6 3-709,-2 1 1,-2 0-429,-13 0 1,-3 0 898,-9 0 0,1 5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0T02:55:29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8087 16113 24575,'-19'0'0,"5"0"0,-6 0 0,5 0 0,2 0 0,-2 0 0,-1 0 0,-2 0 0,-2 1 0,-1 0 0,-2 0 0,1 1 0,-3-2 0,-1 0 0,-1 0 0,3 0 0,3 0 0,5 0 0,3 0 0,3 0 0,1 0 0,-1 0 0,-1 0 0,-2 0 0,-2 0 0,-1 1 0,-1 0 0,-1 2 0,-1 1 0,-1 2 0,-1 1 0,-3 0 0,-1-1 0,-1-2 0,2 0 0,2-3 0,0 1 0,0-1 0,1 1 0,0-1 0,1 0 0,1 1 0,0-1 0,3 2 0,0 1 0,2 0 0,1 1 0,0 0 0,0 0 0,-1 1 0,-1 0 0,1-1 0,-2 1 0,1 0 0,0-2 0,0 0 0,1 0 0,0-1 0,1-1 0,1 0 0,1-1 0,0 1 0,0 2 0,-1-1 0,-1 1 0,-1 1 0,-3-1 0,-1 2 0,-3 1 0,-1 1 0,-1-1 0,-2 1 0,2-1 0,0-1 0,2 1 0,3-2 0,1-1 0,2 1 0,1-1 0,1 0 0,2 0 0,2 0 0,-1 0 0,-1 3 0,-2 0 0,-1 0 0,-1 1 0,1 0 0,0 0 0,-1 2 0,0 0 0,0 1 0,-2 1 0,-1 1 0,1 2 0,-2 3 0,2 2 0,0-1 0,3-2 0,2-3 0,4-3 0,1 0 0,1 0 0,1 0 0,-1 1 0,1 1 0,0-1 0,1 1 0,0-2 0,1 2 0,-1 2 0,-1 3 0,-1 4 0,0 1 0,-1 1 0,1-1 0,1-2 0,0 0 0,1-2 0,-1 2 0,1 1 0,1 0 0,0 0 0,1 1 0,1 0 0,0 3 0,1-1 0,0-2 0,0-1 0,0-3 0,0 0 0,0 0 0,0 0 0,0-1 0,0 1 0,0 1 0,0-1 0,0 0 0,2-3 0,3 0 0,3 1 0,1-1 0,2 2 0,1 0 0,3 0 0,2-1 0,4-1 0,2 0 0,0-1 0,0 0 0,0 1 0,-2-2 0,0 1 0,-1 0 0,0-2 0,0 0 0,2-1 0,2 0 0,3 1 0,3-1 0,7 0 0,6-2 0,10-2 0,-24-6 0,1 0 0,3-1 0,0-1 0,1 1 0,0-1 0,0 0 0,0 0 0,1 0 0,-1 0 0,0 0 0,0 0 0,-2 0 0,0 0 0,-2 0 0,0 0 0,26 0 0,-3 0 0,3 0 0,2-2 0,-28 1 0,1 0 0,-1 0 0,-1 0 0,28-1 0,-7 2 0,-6 0 0,-8 0 0,-5 0 0,-5 0 0,-3 0 0,-3 0 0,-3-1 0,-1-2 0,2 0 0,3-2 0,2 0 0,3 0 0,1-2 0,-1 0 0,-1-1 0,-1-1 0,-1-1 0,-2-1 0,-1 0 0,-4 1 0,-1 0 0,-3 0 0,1 0 0,1 0 0,0 0 0,0 0 0,-1 0 0,-2 2 0,0 1 0,0 0 0,0 0 0,-1 0 0,1-1 0,0-1 0,0-2 0,2-3 0,0-2 0,2-4 0,1 1 0,1-1 0,1 0 0,0 1 0,-1 0 0,-1-1 0,0 1 0,0-1 0,-1 0 0,3 0 0,-2-1 0,0 3 0,-3 3 0,-4 3 0,-3 3 0,-3 3 0,-1 0 0,1 0 0,0-4 0,1-2 0,0-2 0,1 0 0,1-2 0,-1-2 0,0-3 0,0-1 0,-1-1 0,0 2 0,-2 5 0,0 3 0,-1 4 0,-1 0 0,0-3 0,0 0 0,0-1 0,0-1 0,0 1 0,-1-2 0,-2 0 0,-1 0 0,-2 0 0,1 1 0,-1 1 0,1 2 0,0 1 0,0 1 0,0-2 0,-1-2 0,-1-1 0,-1 0 0,0-1 0,-1 1 0,1-1 0,-2-1 0,-1-2 0,-1-1 0,0 0 0,0 1 0,0 2 0,1 2 0,-2 2 0,0-1 0,-1 2 0,0-1 0,3 2 0,0 1 0,2 0 0,2 2 0,-1-1 0,1 1 0,0 0 0,-1-1 0,1 1 0,-1-1 0,0 0 0,0 0 0,-2-1 0,-1 0 0,-1 1 0,-1 1 0,-1-1 0,-2 0 0,-2-1 0,-3 0 0,0 1 0,1-1 0,0 0 0,-2-1 0,0-2 0,-3-1 0,1-1 0,0 2 0,3 2 0,1 3 0,2 1 0,0 0 0,1 0 0,1 1 0,2 1 0,1 1 0,3 1 0,2 1 0,1 1 0,1 0 0,1 0 0,-1 0 0,1 0 0,0 0 0,0 0 0,0 0 0,-1 0 0,1 0 0,-2 0 0,-1 0 0,-2 1 0,-1 3 0,1 3 0,1 2 0,1 2 0,2 0 0,2-5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6:59:11.4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16366 5756 8368,'-6'-11'0,"-4"-1"-88,2 1 170,-2-1 0,2 2 0,2 1 259,1 2 1,0-1-202,1-3 1,1 1 191,-4 2-353,4 3 317,-7 5-163,4 0 1,-6 1-92,1 3 0,3 0 72,1 7 0,3-1-164,-4 9 1,1 0 33,-5 4 1,1 4 38,-1 0 0,0 6-11,-4 1 0,4 1-19,-3 7 0,-2 1-214,2 7 0,-4-2 193,4 5 1,-4 1-35,3 3 1,-3-1 83,4-3 1,-1 3 16,0-3 1,2 0 17,-5 4 0,4-2 111,-4 6 0,0-3-372,-4-1 1,4 1 307,0-1 1,5-4-76,-1 0 0,2-5-159,2 2 0,-1-2 142,1 2 0,0-2 45,-1 5 1,4-3 24,1 3 0,-1 2-43,-3 5 1,3-1-232,1 2 0,3-3 187,-4-1 0,6 2 5,-2 1 1,-1-5-10,1 2 1,-1 2-17,1 1 0,3 3-16,-3-2 0,-1-2-83,3-27 0,0 1 0,-5 28 75,4-29 0,2 1 1,-2-1-1,1 0 22,-1 2 1,2 1 0,0 29 76,-1-31 1,0-1 0,-1 0-1,1 1-27,0 1 1,0 0-1,0-1 1,0 0 6,2 2 1,0-1 0,0-1 0,-1 0-16,-1 3 1,0 0 0,1 0 0,1-1 20,-2 1 1,0 1-1,-1 1 0,0 1-148,-1 5 0,0 0 1,1-3-1,0 0 131,-1 3 0,0 0 0,0-3 0,0 0-105,-1-1 1,-1 0-1,0 2 1,1 1 53,-1 1 1,0 0 0,1-2 0,0 1-22,1-1 1,0-1 0,0 2-1,-1-1 38,3 0 0,1 0 1,-1 3-1,0-1-4,2 0 1,0 0 0,0-2 0,0 1 15,0-1 1,0-1 0,0 0 0,0 0 3,0-1 1,0 0-1,0 0 1,1 1 3,1 1 1,0 0-1,1-4 1,0 0 11,3 0 0,0 0 0,-1-2 0,1-1-60,0-1 0,0 0 1,0 1-1,0-1 42,2 0 0,-1 0 1,0-1-1,0-1-95,3 1 1,-1-1 0,7 28 69,3 0 0,-12-28 0,1 0-7,1 0 1,1 1 0,8 25 6,1-1 1,1-4-5,-5 1 0,6-2 35,-2-3 0,-2-3 12,2 0 1,-5-1 33,2-3 0,1 3-53,2 0 0,-1-4 24,1-3 0,0-4 202,4-3 1,-4-3-225,0-6 1,0 0 443,4-3 1,-1-6-445,-3-6 1,2-4 316,-2 1 1,3-3-318,1-1 0,0-5 367,-1-3 1,5-3-280,0-4 1,1 1 154,-2-5 1,0-4-83,4-4 0,-3-6-62,3-1 1,-1-6-274,2-5 1,2-2 223,-3-3 0,-1-7-240,-13 25 1,-1 0-1,0-2 1,0 0 144,2 0 0,1 0 0,-2-3 0,1-1 35,-2-2 0,0 0 0,3-3 1,1-2-279,-2-4 1,0-1 0,2 3 0,-1 0 346,-1-2 1,0 0-1,0 1 1,0 2-20,1 0 0,-1 0 1,-1 0-1,1 0 60,-2-2 1,0 0 0,0 4 0,-2 1-210,-1-1 1,-1 0-1,-2 3 1,0 0 267,-1 1 1,-1 0-1,0-1 1,-1-1-80,-1-1 1,1-1-1,0 2 1,-1 0-24,1-3 1,0-1 0,0-1 0,-1 0-326,1-2 0,0-1 0,2-4 0,0-1 242,2-4 0,-1 0 0,0 1 0,0-1-191,0-4 0,1 0 0,-1 2 0,1-1 164,1-1 0,1 1 0,-1 1 0,1 0-45,-1-1 0,1 2 1,-3 4-1,-1 2 103,0 0 0,0 1 0,-2 1 0,-1 0 118,-1 2 0,0 1 0,1-2 0,0-1-76,-1-1 1,-1 0-1,0 3 1,-1 1 74,0-1 0,0 1 0,1-1 0,-1 1-45,0-1 0,0 1 0,0-1 0,0 1 20,-2-3 0,0 1 1,0 1-1,0 0-206,0-3 1,0-1 0,2 0-1,0-1-2,-1 0 1,2-1 0,0 0 0,1-2 13,-2-1 1,0 0-1,2 4 1,0 0 50,-2-1 1,-1 1-1,2 3 1,-2 0-80,-1 3 0,0-1 0,0 1 0,0 1 112,1 0 0,-2 0 0,-1 4 0,-1 1 79,0-1 0,-1 0 0,-3 5 1,-2 1 144,1 1 1,-3 2 0,-1 2 0,-2 1 182,-1 1 0,-1 1 1,-13-27 31,-1 4 0,0-3-225,0 2 0,13 27 0,1-1-37,-15-29 0,4 5-56,0 2 0,3 4-176,1 4 0,0 3 807,0 5 1,2 6-819,2 5 1,-8 7 721,0 8 0,-4 3-624,-4 5 0,0 6-542,-3 6 0,-8 11 41,-7 11 0,23-12 0,0 3-254,-4 4 0,0 3 0,-2 0 0,1 2 736,-7 5 0,0 2 0,0-1 0,1 2 0,-1 3 0,1 1 0</inkml:trace>
  <inkml:trace contextRef="#ctx0" brushRef="#br0" timeOffset="1">16789 8497 8337,'0'-7'-804,"0"-1"1,0 4 1223,0-4-282,0 6 0,-2-7 411,-1 5-248,1-5-140,-3 3 0,1-2-44,1 1 0,-6 3 17,1-4 1,-2 5 11,-1-5 0,-2 4 2,-2-3 0,2 4-76,-2-1 0,1-1-19,-1 1 0,1-3-4,-5 3 0,5 0 20,-2 4 1,0-4-8,1 0 0,-6 1 0,2 3 0,2 0 23,-2 0 0,-1 0-70,-2 0 0,-5 1 58,0 3 1,-4-2-13,0 6 0,-2-1-1,-1 5 1,0 1 0,-1 2 1,1-1-33,0 5 0,0-4-4,-1 4 0,1 0-70,0 4 1,3 0 89,1 0 0,4-1-19,0 1 0,-2 0 10,1 0 0,1 4 60,3-1 1,0 2-54,0-1 0,4-2 10,0 6 1,1-2-17,-1 1 1,3 3 3,4-2 0,1-2-120,-1 1 0,2 1 116,3 3 0,-2 0-153,5 1 0,-1 0 65,1 3 0,3-2-19,-3 2 1,4-1 138,4 1 1,3-1 0,9 4 1,-2-8-11,5 2 1,1-9 31,7 1 1,-2-2 89,5 2 0,0-8-77,0 0 0,7-5-113,-3-3 0,8-3 71,0 0 0,6-6-171,2 2 1,3-8 96,-4-3 1,6-9-14,-2-3 0,3-2-294,1-2 0,0-6 323,-28 12 0,-1-1 1,2-1-1,-1-1 33,2-2 1,-1-2 0,-3-2 0,0-2-30,2 0 1,-1-1 0,0-4-1,-1 0-152,2-1 0,-1-1 0,0-3 0,-1-2 213,2-4 0,-1 0 0,-3 0 0,-1-1-52,3 1 0,0 1 1,-4 1-1,-1 1-54,-2 4 1,-2 2-1,-1 5 1,-3 1-280,1-16 0,-6 12-72,-13 2 1,-15 2-1020,-15 3 1406,-16-1 0,17 13 0,-2 0 0,-3-1 0,1 1 0</inkml:trace>
  <inkml:trace contextRef="#ctx0" brushRef="#br0" timeOffset="2">2844 8908 8415,'0'-11'-199,"0"-1"1,0 1-220,0 0 0,4-1 795,-1 1-250,1-1 1,-4 1 465,0-1-384,0 1 1,0 0 37,0-1 0,-1 5-151,-3-1 1,-2 5-4,-6 0 0,-4-2 24,-3 1 1,-7 0-102,0 4 0,-7 4-86,-1 0 1,-1 6 101,-3 1 1,-1 2-148,1 6 1,-2 0 41,2 4 1,3 1 56,-3 3 0,2 2-151,2 5 1,-5 3 213,-3 5 1,2-3 19,2 10 0,3-3 18,1 7 0,-1-3-47,1 3 0,6-5 21,5 2 0,7-3-133,8-1 0,3-5 34,5 1 0,1-1-90,3 1 1,8-3 68,7-5 1,7 1 32,5-1 0,7-5 33,4-2 1,0-9-3,3-7 1,-2 0 58,7-3 1,-7-3 205,-1-1 1,-1-8 0,0-4 1,5-7-39,0-4 1,1-4-241,6-3 1,-5-3 47,2-6 0,-2 0-5,1-3 0,-3-3 46,0-5 0,-2 1-41,-6-1 1,-16 20 0,-1 0-9,1-2 1,-2-1 0,-1-1 0,-2-1-11,1-1 0,-2-1 1,-3 0-1,-1-1-67,0 2 0,-1-1 0,-1 0 1,-2-1 70,-1 0 1,-2-1 0,1-28-199,-2 2 0,-13 13-116,-6 6 1,-17 10-284,-10 6 1,-14 13 571,23 10 0,-2 2 0,-2 2 0,-1 1 0,-4 1 0,0 1 0,-1-1 0,0-1 0</inkml:trace>
  <inkml:trace contextRef="#ctx0" brushRef="#br0" timeOffset="3">2947 11649 8470,'-12'-23'0,"1"1"0,-2-1-91,-2 0 0,2 5 189,-2 3 0,2 2-99,2 2 0,-4-1 82,-1 1 1,-4 0-110,1-1 1,1-1 184,-1-2 0,0 3 115,-4-4 1,4 5-153,0 3 0,4-1 0,-4 6 1,4-1 109,-4 4 0,1 1-75,-1 3 0,-6 3-236,2 9 1,-9 7 61,-2 7 1,-2 8-62,-6 4 0,21-18 0,0 1-116,-1 2 1,-1 0 0,-1 4-1,1 1 212,-2 4 1,0 0 0,2 0 0,-1 0 7,-1 3 0,1 1 1,2-1-1,1 0 24,-1 1 1,2 0 0,3-2 0,2 1 2,-1 1 1,2 0 0,3-4 0,1 1-15,2 1 0,1 0 0,3-5 0,1 0-243,-1 28 1,9-2 207,6 2 1,7-9-27,9-2 0,3-5-1,8-7 0,4-1-16,8-6 1,-2-5 60,5-7 1,-3-7 4,3-8 0,-2-3 42,6-1 0,-3-7-48,7-4 0,-2-7 137,-2-8 0,-28 9 1,0-1-79,2-2 1,-1-1 0,-4-1 0,0-1-26,-1 1 0,-1-2 1,2-1-1,-1 0 29,-2-1 0,0-2 0,2-2 0,-1-2-148,2-1 1,-2-2 0,-3-2 0,0 0 163,0-2 1,0-2 0,-5-1 0,-2-2 4,-2-1 0,-1-2 0,-2-3 0,-2-1-417,-2-4 1,-2 0-1,-1 3 1,-1 1 341,-4 1 0,-2 1 0,-5 4 0,-3 2-214,-4 2 1,-4 2 0,-3 5-1,-3 4 93,-2 1 1,-3 4 0,-1 7 0,-3 5-222,-5 1 0,-2 4 0,-1 6 1,0 3 313,-3 5 0,-1 3 0,0 1 0,0 2 0,-2 3 0,1 0 0,0-1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7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4957 8680 8309,'-5'-6'49,"3"0"0,-3 5 474,5-3-196,0 3 491,0-4 1,-4 6 264,1 3-654,-1 2 1,4 7-99,0 2 1,0-1-33,0 5 0,0 0-84,0 4 0,1 1 74,3 3 1,-2-3-155,6 3 0,-4 1 82,3-2 0,-4 5-289,1-5 0,1 2 9,-1-1 0,-1-7-562,-3 3 53,6-8-310,-5 2-984,4-6 825,-5-4 42,0-2 1,-1-7 370,-3-1 0,1-4 628,-4-4 0,-6-1 0,-5 1 0</inkml:trace>
  <inkml:trace contextRef="#ctx0" brushRef="#br0" timeOffset="1">4888 8908 8256,'1'-6'121,"3"2"0,-1 2 305,4-2 1,2 3 331,6-3 1,3 2-246,5 2 1,6-1 168,6-3 1,0 3-187,7-3 1,-4-1-150,4 1 1,-2-3-145,2 3 0,-2-4-84,-6 5 1,-5-5-179,-2 4 1,-3-1-101,-1 1 0,-5 3-2391,-3-3 1892,-8 3 0,-3 0-2184,-8-3 2842,-2 3 0,-16-10 0,-2 5 0</inkml:trace>
  <inkml:trace contextRef="#ctx0" brushRef="#br0" timeOffset="2">4900 8680 8186,'11'-6'123,"0"-3"-62,1 5 1,8-4 987,3 4 1,7-4-407,1 0 0,2-1 167,1 1 0,4-2-288,0 3 0,-1-2-218,-6 1 1,0-1-321,-4 5 0,3-1-312,-3 2 1,-5 1-299,-7-2 0,-3 3-1839,0 1 2465,-1 0 0,-4 5 0,-2 2 0</inkml:trace>
  <inkml:trace contextRef="#ctx0" brushRef="#br0" timeOffset="3">5939 8680 8204,'-12'-18'0,"5"3"198,-1 7 1,4-1-46,-3 6 1,3-5 252,-4 4 1,1 0 190,-5 4-416,1-5 0,-2 4 84,-2-3 1,2 8 156,-2 4 0,-1 2-224,0 1 0,-3 7 28,4 5 1,-5 1 179,1 6 0,2-3-115,2 3 1,2 1-194,2 3 1,5-3 129,2-1 1,2-5-318,2 2 1,6-4-25,1-4 0,5-3-21,3-4 1,3-1 108,4 1 1,1-6 121,0-2 1,1-4-64,3-4 1,-3-2 11,3-6 1,1 0-76,-2-4 0,2-1 98,-1-6 1,-7-1-119,3-3 0,-4 2 31,0-6 1,-4 5-174,-7-5 0,-3 1-149,-5-5 0,-1 2 86,-3 3 0,-9 2-359,-10 5 1,-5 2 209,-6 2 1,-4 7-631,0 8 1,-3 4 375,7 4 1,4 0 656,11 7 0,2 3 0,6 9 0</inkml:trace>
  <inkml:trace contextRef="#ctx0" brushRef="#br0" timeOffset="4">6281 8657 8097,'-6'-18'1386,"-4"2"-143,9 4-453,-4 6 1,3 1-325,-1 5 1,1 5-64,-2 3 1,3 7 1,1 4 1,0 4-119,0 3 1,0 4-183,0 4 1,0 0 145,0 0 0,4 4-212,0 0 0,3-3-39,-3-5 0,4-4-133,-4 0 0,-1-3 0,-3-4 0,4-2 69,0-6-624,0-5 1,-5-1 307,-3-5 0,1 0-922,-4 0 0,-1-5 519,-3-2 0,-1-3-940,1-2 1723,-6-4 0,0-2 0,-6-5 0</inkml:trace>
  <inkml:trace contextRef="#ctx0" brushRef="#br0" timeOffset="5">6144 8691 8097,'12'-15'364,"-1"0"1,2 0-52,2 3 1,3 5 284,5-1 0,0 4-153,-1-3 0,1 4-194,0-1 0,-1 3 0,-3 1 0,2 0-15,-2 0 1,-2 5 14,-2 3 0,-2 2 0,-2 1 1,1 1-16,-1-1 0,-1 2 15,-2 2 1,-3-1-857,-5 5 0,0 0-2,0 4 0,-6 1 326,-6 3 0,-3-3 106,-4 2 1,-3-2 39,3-1 1,1 0 379,-1 0 1,5 0-103,-1 0 0,3-4 235,0 0 1,5-5-32,-1 1 0,5-2 59,0-2 1,3 0-75,3 1 1,8-5 55,4 1 0,5-4-150,-1 3 1,6-4-11,2 1 1,4-2-479,-5 2 1,2-3 158,-1 3 1,-7-1-2547,3 1 2637,-3-3 0,-2 4 0,-1-5 0</inkml:trace>
  <inkml:trace contextRef="#ctx0" brushRef="#br0" timeOffset="6">7504 8668 8171,'-7'-6'933,"2"0"-513,5 2 0,-1 3 694,-3-3-668,3 3 1,-4 6-45,5 2 0,-2 9-111,-1 3 0,0 7-11,-5 5 1,0 3-119,-8 4 1,4-1-161,-4 5 0,4-2 110,0 2 0,1-3-100,-1-4 1,5-6-656,-1-2 0,6-8 72,-2-4-984,3-2 612,1-2 7,0-5 1,1-6 229,3-7 1,-3-5-194,3-3 899,-3 2 0,4-13 0,1 2 0</inkml:trace>
  <inkml:trace contextRef="#ctx0" brushRef="#br0" timeOffset="7">7389 8611 8396,'0'-11'337,"0"-1"0,4 1 18,0 0 0,5 4-39,-2 3 0,0 3 465,0 1 1,2 5-254,6 3 1,-1 7 59,5 4 1,-1 7-113,1 0 1,3 6-173,-3-2 0,1 7-329,-1 1 0,2 0 113,-6-3 1,4-1-31,-4 0 0,0-3 154,-3-1 0,-1-5-468,1 2 0,-2-8 12,-3-4-315,3 3 1,-8-5-826,1 2-748,-1-7 737,-2-3 1,-5-5 690,-3 0 0,-2-2 704,-1-1 0,-6-9 0,-1-6 0</inkml:trace>
  <inkml:trace contextRef="#ctx0" brushRef="#br0" timeOffset="8">7389 9000 8171,'2'-8'966,"1"0"-542,4 6 1,4-3 127,1 5 1,0 0-80,3 0 0,3 0-43,5 0 0,0-1-394,0-3 0,5 2 65,2-1 0,-1-2-693,2 1 1,-2-4 489,1 4 1,-2-5-2226,-5 2 2327,0 2 0,0-5 0,0 3 0</inkml:trace>
  <inkml:trace contextRef="#ctx0" brushRef="#br0" timeOffset="9">8086 8634 8167,'0'-18'1592,"0"2"-431,0 4 492,0 6-1149,0 1 0,0 6-6,0 3 1,0 2-170,0 6 1,0 6-43,0 5 1,0 4-170,0 8 0,0-1 78,0 0 1,0 4-347,0 0 0,-4 0 204,0-3 0,-3 1-365,3-1 1,0-1 160,4-11 1,0 1 15,0-9 1,0 0 193,0-3 10,0-6 206,0-1-142,0-5 200,5 0 0,-2 0-80,4 0 0,2-4 120,6 1 0,-1-5-96,5 4 1,0-3-75,4 3 1,4-5-26,0 1 1,4 3 26,0 1 0,-2 2 35,1-2 1,-4 3-4,0-3 0,-1 1-58,-3 0 1,0 1-106,-3-1 0,1 1-60,-4 2 0,-5-1 483,-3-3-7694,-6 3 4059,3-4 3137,-10 0 0,-1-2 0,-6-4 0</inkml:trace>
  <inkml:trace contextRef="#ctx0" brushRef="#br0" timeOffset="10">8668 8611 8080,'0'-24'318,"0"3"1,2 10 398,2 4 0,-2 2 290,6 5-116,-6 0 1,3 1-298,-5 3 1,0 7-197,0 8 1,0 4-5,0 4 1,0 1-146,0 2 0,0 8 110,0 0 0,0 4-100,0 0 1,0 1-164,0-5 0,0 3 44,0-7 1,0 2-111,0-10 0,0 0-72,0-7 224,0 2 399,0-8-464,0 4 1,2-11 146,1-2 0,0-3-16,5-1 1,-1-4 159,5 0 1,3-3-175,0 3 0,5-4 34,-1 4 0,-1 1-381,1 3 0,0-4 113,4 0 0,-1 0-1275,-3 4 0,1 0 656,-5 0 0,4 0-1606,-4 0 2225,6 0 0,-4 0 0,6 0 0</inkml:trace>
  <inkml:trace contextRef="#ctx0" brushRef="#br0" timeOffset="11">15567 8440 8061,'0'-8'729,"0"1"-36,0 4 399,0-2-620,0 15 1,0 3-34,0 10 0,0 0 4,0 0 1,-4 1-151,0 2 1,-1 0-198,1 4 1,3-4 119,-3 0 1,2 2-250,-2-1 1,2-1 105,-1-3 1,3-1-208,3-3 1,0 1 1,5-5 0,-5 1-285,5-5-239,0-5-457,3 5-22,-5-10 1,-1 3 450,-5-8 0,0 1 684,0-4 0,0-6 0,0-5 0</inkml:trace>
  <inkml:trace contextRef="#ctx0" brushRef="#br0" timeOffset="12">15201 8486 8061,'-6'-12'1623,"1"6"-1379,5-4 0,5 5-12,2-3 1,5 3 450,3 5 1,4 0-219,8 0 0,4-4 41,11 0 0,2-3-121,9 3 0,-4-4-446,5 5 0,-2-5 179,1 4 1,-2-3-157,-6 3 0,-1-4 118,-6 4 1,0-3-115,-8 3 0,-6-1-39,-1 1 0,-12 3 44,1-3-203,-3 3-5,-3 1 342,-1 0 1,-5 1-93,0 3 1,1-2 60,3 6 1,-2 1 17,1 6 0,-1 1-53,-2 4 1,1 5 81,3-2 1,-3 6-89,3-2 1,-3 4-14,-1 0 1,0-2 53,0 1 1,0-4-98,0 0 1,1-3 32,3-4 1,-1 2-92,4-6 1,-4 0-881,1-4 403,2 1-589,-5-1 1,4-3-136,-5 0-179,0-6 758,0 3 703,-5-10 0,-1 4 0,-6-4 0</inkml:trace>
  <inkml:trace contextRef="#ctx0" brushRef="#br0" timeOffset="13">16298 8429 8112,'6'-23'1502,"3"9"-438,-5 2-539,4 3 1,-5 3 258,5 2-337,-6 3 1,3 2-87,-5 3 0,0 6 82,0 6 0,0 5-167,0 2 0,0 5-38,0 6 0,0-1-268,0-2 0,0 2 89,0-3 1,-4 2-260,1-2 1,-1 2 203,4-5 0,0-2-283,0-6 0,0 1-157,0-4 0,0-1-1138,0-4-1328,0 1 1333,0-6 683,0-1 1,-1-5 885,-3 0 0,-3-5 0,-4-1 0</inkml:trace>
  <inkml:trace contextRef="#ctx0" brushRef="#br0" timeOffset="14">15978 8714 8112,'0'-6'984,"0"-1"-528,0 4 0,5 1 167,2-1 0,5 0-174,3-1 1,3 3-10,5-3 0,5 3-474,2 1 0,4-4 109,4 0 0,3-3-766,5 3 1,-1-1 479,1 1 0,-1 3-2192,-4-3 2236,-1-2 1,-6-1 0,0-4 0</inkml:trace>
  <inkml:trace contextRef="#ctx0" brushRef="#br0" timeOffset="15">16617 8429 8079,'0'-12'2158,"0"6"-1024,0-4-745,0 8 1,4-1 162,0 6 0,0 4-121,-4 4 0,0 4-43,0 1 0,0 4-149,0-1 1,0 6-173,0 2 0,-1 3-154,-3-3 0,2 4 143,-1-5 1,0 5-24,-1-5 1,3 1-4,-3-4 1,3-4-297,1 0 0,0-5 99,0 1 1,5-2 189,3-2 0,-2-4 55,2-4 0,3 2 212,4-1 1,6 0-45,-2-4 0,3 0-102,5 0 1,-2-4-211,6 0 1,-4-4 139,3 0 1,-8-1-963,0 1 1,-6-2-22,-1 3-505,-8-4 1,-1 0 279,-6 0 0,-2 0 60,-2 4 0,-3-3 1074,-8 2 0,-3-2 0,-5-1 0</inkml:trace>
  <inkml:trace contextRef="#ctx0" brushRef="#br0" timeOffset="16">16549 8646 8109,'5'-7'1106,"3"3"1,5 3-489,3 1 1,0 0-174,-1 0 0,7 0-49,5 0 1,1 0-230,-2 0 1,2 0-260,3 0 1,0-1-812,-4-3 1,0 2 636,-5-6 0,-4 4-1111,-3-3 0,-3 3 1377,-5-4 0,4 0 0,-5-3 0</inkml:trace>
  <inkml:trace contextRef="#ctx0" brushRef="#br0" timeOffset="17">16560 8406 8070,'0'-12'0,"2"5"182,1-1 1,5 6 361,7-2 0,-1 1 200,5-1 1,0 3-258,4-3 0,5-1-97,2 1 0,3-1-119,2 2 0,0 0-155,3-5 1,-6 6 68,2-2 0,-3-1-139,-1 1 1,-2-1 35,-5 1 0,-1 3 83,-3-3 0,-3 3-264,-5 1 1,-3 5 52,0 3 0,-6 3-29,2 4 0,-3 3 136,-1 5 0,0 1 165,0 3 0,0 3-101,0 8 0,0-2-179,0 2 1,0-3 102,0 0 1,0-2-101,0-3 0,0-1-150,0-2 1,0-8 82,0 0 0,0-5-469,0-3 175,0 1-1275,0-6 1191,0-1 1,0-6-486,0-3 0,0-2 236,0-6 0,-5-3 745,-2 0 0,-4-11 0,0 2 0</inkml:trace>
  <inkml:trace contextRef="#ctx0" brushRef="#br0" timeOffset="18">17097 8429 8070,'11'-23'78,"1"0"1,-5 5 175,1 3 0,0 2 182,3 2 1,1 1-107,-1 2 0,4 2 293,0 2 0,2 3-181,-2-3 1,-2 3 54,2 1 0,2 5-193,-2 2 0,4 0-149,-4 0 0,0 2-8,-3 6 0,-1-2-168,1 2 1,-2 3-183,-3 1 0,-2 3 208,-5 0 0,0 3-173,0 1 1,-6 0 13,-5 4 0,-2-5-144,-6 2 1,1 1 47,-1-1 1,-1 3 234,5-3 1,-1-1 69,5-3 0,0-1 232,-1-3 1,6 1-17,2-5 1,3 1 64,1-5-136,0 0 1,5 1-67,2-1 1,4-4-97,0-4 1,7 3 58,5-3 0,1 1-746,6-4 1,-1-4 27,2 1 1,0-6-230,-4 1 1,4-2-459,-5-2 1,-3 1 138,-4 0 1169,-5-1 0,3-4 0,-6-2 0</inkml:trace>
  <inkml:trace contextRef="#ctx0" brushRef="#br0" timeOffset="19">17634 8463 8070,'0'-17'0,"0"5"0,0-9 1582,0 6-167,0 0-689,0 3 0,1 6-169,3 2 1,-3 4-157,3 4 0,-3 2-251,-1 6 1,0 4 97,0 3 1,0 3-196,0 1 1,0 5 115,0 2 0,0-1-81,0 2 0,0-4-79,0 3 1,0-5-208,0 2 0,0 1-89,0-1 1,2-6 145,1-6 0,4 2 62,4-2 1,0-3 53,1-5 1,4-3-309,3 4 1,-1-6 93,1 2 0,0-3-213,4-1 1,0 0-170,0 0 0,-2-1-390,-2-3 0,2-2-43,-6-6 1,-4 1 1053,-3-1 0,0 1 0,3 0 0</inkml:trace>
  <inkml:trace contextRef="#ctx0" brushRef="#br0" timeOffset="20">17645 8668 9514,'8'0'1500,"-1"0"0,2 0-861,7 0 1,-2 0-224,5 0 0,5 0-319,6 0 1,1-1 80,3-3 1,-2 2-854,6-6 0,-7 2 483,0-2 1,-7-2-1092,-1 2 0,-2 2 191,-5-1 0,-6-1 1092,-6-4 0,2-4 0,0-2 0</inkml:trace>
  <inkml:trace contextRef="#ctx0" brushRef="#br0" timeOffset="21">17531 8371 8078,'11'-6'837,"6"0"-628,2 2 1,3 3 808,0-3 0,5-1-416,0 1 1,4-1-521,0 1 0,2 3-389,1-3 0,-1-1-1142,-2 1 1449,2 0 0,-9 4 0,4 0 0</inkml:trace>
  <inkml:trace contextRef="#ctx0" brushRef="#br0" timeOffset="22">18981 8292 8138,'-11'-7'-110,"0"2"55,-1 5 0,5 0 304,-1 0 0,4 0 444,-3 0 0,3 5-74,-4 3 1,6 3-180,-2 4 0,3 3 19,1 5 0,0 0-156,0 0 1,0 5 76,0 2 0,0 2-110,0-2 1,-2 3-116,-2-2 0,3-2-22,-3 1 1,3-4-131,1 0 1,0-5-154,0-2 1,1-1 144,3 1 0,3-3-35,4-5 0,5-3 41,3 0 0,8-6-9,4 2 1,-2-3 1,1-1 0,2-1-404,6-3 0,-8-2 68,1-6 0,-7 5-148,-5-1 1,-4 1-858,-7-5 1,-3 1 556,-5-1 1,-3 1 789,-4 0 0,-6-6 0,-10-1 0</inkml:trace>
  <inkml:trace contextRef="#ctx0" brushRef="#br0" timeOffset="23">18822 8634 8138,'11'-5'490,"0"4"165,1-3 1,3 1-108,0 0 1,2 1 103,-2-1 0,3 1-292,5 2 1,-2-1-121,-2-3 1,3 2-431,-3-6 0,2 6 200,2-2 0,-5-3-1383,-3 0 0,-3 0 304,-5 0 1069,-2-1 0,-5-3 0,0-1 0</inkml:trace>
  <inkml:trace contextRef="#ctx0" brushRef="#br0" timeOffset="24">18810 8337 8138,'10'-11'622,"-2"-1"-299,2 6 1,-2-3 70,7 5 1,-1-1 36,5 1 0,0 3-19,4-3 0,1 3 192,3 1 0,2-4 167,5 1-591,0-1 0,-1 2-57,-2-1 1,2 1 131,-3-1 1,-2 1-148,-1 2 0,-3 0 103,-1 0 1,-6 0-77,-1 0 0,-4 2 58,0 1 1,-5 4-178,1 4 0,-4 2 169,3 2 0,-4 3-11,1 5 0,1-1-148,-1 1 0,5 5 60,-2 3 1,3 0-174,2 0 0,0 2 78,4-3 1,-4-2-135,4-1 0,0-3 52,-1-1 1,4 0-24,-3 0 0,-1-6-37,-4-1 1,1-4-158,-1 0 1,-3-5-1734,-1 1 1486,1-6 1,-2 5-2203,-2-3 1515,-3-3 1242,-1 4 0,-5-10 0,-1-2 0</inkml:trace>
  <inkml:trace contextRef="#ctx0" brushRef="#br0" timeOffset="25">19644 8349 8086,'0'-24'315,"0"2"1,4 11 1308,0-1-769,-1 6-325,2 1-295,-3 5 0,1 5 156,-6 2 1,-7 12 230,-6 4 0,-4 8-491,1-1 0,-8 7-403,-3 1 0,1 4-442,-2-4 1,6 0 353,-2-4 0,4-1-722,4-2 1,0-3 386,8-5 0,2-2-697,9-2 1392,0-2 0,5-11 0,1-1 0</inkml:trace>
  <inkml:trace contextRef="#ctx0" brushRef="#br0" timeOffset="26">19964 8200 8064,'-5'-23'0,"3"9"2183,-1 3-1538,1 7 1,2 0-119,0 8 0,-1 6-82,-3 6 1,3 4-11,-3-1 0,2 8-168,-2 3 0,2 7-69,-1 1 0,1 5-90,2-1 0,0-2 112,0 2 1,0-5-305,0 1 0,0-4 127,0-3 0,2-4-1019,1-8 284,-1 2 1,3-8-1494,-5 2-778,0-7 1718,0-3 1245,0-5 0,10 0 0,3 0 0</inkml:trace>
  <inkml:trace contextRef="#ctx0" brushRef="#br0" timeOffset="27">20455 8223 8070,'0'-11'288,"0"-1"1,0 5 1136,0-1 423,0 5-736,0-2-894,0 5 1,-5 0 29,-3 0 1,-7 0-147,-4 0 0,0 5 102,-4 3 1,3 2-248,-7 2 1,3-1-8,1 0 0,0 2-23,0 2 0,4-2-37,0 2 0,9 2 101,-1-2 0,7 0-107,0-3 1,3 3 156,1 0 1,2 0 133,6-3 0,5-1-121,10 1 0,3-1 15,1 0 0,5 1-55,-2-1 0,3 5-2,1-1 0,-5 0-48,-2-4 1,-4 1 52,-4-1 1,1 1-74,-5-1 1,-4 0 82,-8 1 1,-1 3 20,-2 0 1,-5 1-41,-3-5 0,-11 4-37,-4 0 0,-9 5 8,-2-5 0,-1 4-2,-7-4 0,1 0-391,-1-3 1,8-1 173,7 0 1,8-3-1318,4 0 1097,7-6 1,5 3-712,6-5 1,14-6 82,10-5 1088,9-6 0,5-6 0,5 0 0</inkml:trace>
  <inkml:trace contextRef="#ctx0" brushRef="#br0" timeOffset="28">20923 8223 8070,'-11'-6'327,"-1"-4"1,5 8 1328,-1-2-646,5 3 1,-5 10-435,4 2 0,0 9-73,4-1 0,-1 7-120,-3 5 1,3 2-274,-3 1 0,2 1-31,2 4 1,2-5-100,2 0 1,-3-1-6,3-6 1,1-2 136,-1-6 1,1-2-1299,-2-6 844,-1 0 1,4-4-2358,-2-3 1903,-3-3 1,4-2-280,-5-3 0,-1-4 1075,-3-7 0,-2-3 0,-6-5 0</inkml:trace>
  <inkml:trace contextRef="#ctx0" brushRef="#br0" timeOffset="29">20592 8200 8070,'0'-18'325,"0"2"0,0 4 539,0 1 0,5 5-16,3 2 0,5-1-341,3 1 0,9 0-130,2 4 0,11 0-144,7 0 1,2 0-274,7 0 1,-1 0-22,4 0 0,-4 0-957,1 0 0,-6-4 97,1 1 1,-5-1-409,-3 4 0,-4-1 1329,1-3 0,-2 2 0,-2-3 0</inkml:trace>
  <inkml:trace contextRef="#ctx0" brushRef="#br0" timeOffset="30">21597 8120 9740,'-5'-6'1161,"-2"-3"-432,-4 5 0,-5 0-211,-4 4 0,-1 0-199,-2 0 1,-5 0-328,-2 0 1,1 2 110,-2 1 1,6 4-50,-2 4 1,3-2 114,1 3 0,5-4-199,3 8 0,2-4-8,2 0 1,5 3-32,2 0 1,3 2 127,1-2 0,10-1 2,5 5 1,6-1 18,6 1 0,6 1-4,5-5 1,4 4 58,-4-3 1,4 3-59,-4-4 1,0 1 154,-4 0 0,-4-4-81,-4 3 0,-3-1 32,-4 2 0,-2-4-56,-6 4 0,-5-4 7,-2 0 1,-4 3 205,-4 0 1,-12 4-109,-11-4 0,-10 2-214,-4-2 1,-10-1 87,-6 5 1,-2-5-776,27-6 0,0-1 0,-29 6 456,28-7 1,1-1 0,-28 7 212,-1-1 0,6-1 0,0-2 0,0-4 0,2-3 0</inkml:trace>
  <inkml:trace contextRef="#ctx0" brushRef="#br0" timeOffset="31">9456 10838 8264,'0'-7'1138,"0"-1"-164,0 6 608,0-9-507,0 10-516,0-4 1,0 6-229,0 3 1,0 3 174,0 4 0,2 5-50,2 4 1,-3 6-158,3 5 0,-3-2-72,-1 1 1,0 1 41,0 3 0,0 2-247,0 2 0,0-3 108,0 3 1,0-2-223,0-2 0,0 3 91,0-3 0,4 2-251,0-10 1,-1 1 74,-3-4 1,4-4-36,0 0 0,0-9-804,-4 1 413,5-2-1878,-4-2 1016,4-2 281,-5-5 1,0-5 103,0-3 1080,0 3 0,-5-10 0,-1 2 0</inkml:trace>
  <inkml:trace contextRef="#ctx0" brushRef="#br0" timeOffset="32">9331 11341 8209,'4'-18'-16,"-1"3"1,3 4 1072,-3 3 0,0-1-387,4 5 1,1-1 114,4 1 1,-1 3-292,0-3 1,6-1 148,2 1 1,8-3-135,3 3 0,3-1-43,1 1 0,1 2-232,-1-6 1,1 4 12,3-4 1,-2 2-144,2-1 1,-6 0 173,-2 3 1,-4 3-277,0-3 0,-3-1 199,-4 1-991,-2 1-386,-6 3 214,-5 0 0,-2 0-1073,-8 0 1,-6 0 1011,-5 0 1,-4 0 1022,4 0 0,-11-5 0,2-2 0</inkml:trace>
  <inkml:trace contextRef="#ctx0" brushRef="#br0" timeOffset="33">9456 10884 8209,'0'-11'753,"2"3"218,2 0 0,7 5 68,8-5 1,4 5-443,3 0 0,5-2 244,7 1 1,1-5-325,3 1 1,3-1-186,-3 2 0,2-2-69,2 5 0,-7-4-471,-5 5 0,0-1-380,-3 4 1,-3 0-1630,-1 0 2217,-8 0 0,2 5 0,-3 1 0</inkml:trace>
  <inkml:trace contextRef="#ctx0" brushRef="#br0" timeOffset="34">16960 12597 8041,'-6'-6'2759,"1"1"-1606,5 5-603,-6 0 0,5 6-135,-3 6 0,3 0-81,1 7 1,0 0-104,0 4 0,-4 4-101,1-1 0,-1 6 77,4-1 0,0-2-101,0 1 0,0 1-23,0 3 0,1-5-177,3-2 0,-3 1-133,3-2 1,1 0 137,-1-7 1,3 1-20,-3-5 0,0 1 70,-4-5 1,4 0-484,0 1-169,-1-6-127,-3 4-493,0-8-979,0 3 2289,0-5 0,-5-5 0,-1-2 0</inkml:trace>
  <inkml:trace contextRef="#ctx0" brushRef="#br0" timeOffset="35">16549 12597 8000,'-5'-11'0,"2"3"1370,-4 1-234,4 4-568,-2-7 0,5 7 15,0-4 1,5 4-181,3-1 0,-1-1 3,5 1 1,0-1-91,7 2 1,8 1-88,0-1 0,10-3 157,4 3 0,9-2 384,3 1 0,9 3-782,-28-1 1,1 0 0,-1-1 0,-1 1 28,1 0 0,1 0 1,0-1-1,1 1 68,-4 0 1,0 0-1,3 1 1,-1 1-239,27-4 1,-3 3 219,-8 1 0,-3-4 116,-13 0 1,-1 0-225,-6 4 1,-8 0 245,0 0-373,-5 0-725,-8 0 400,-1 0 0,-15 0-681,-5 0 0,-7 0 1174,-5 0 0,3-5 0,-4-1 0</inkml:trace>
  <inkml:trace contextRef="#ctx0" brushRef="#br0" timeOffset="36">9239 14721 7986,'0'-17'285,"0"2"0,0 6-60,0 1 0,4 4 741,0-3-404,0-1 0,-4 0 583,0 1-694,0 4 1,0-3 609,0 2-257,0 3-272,0-4-239,0 15 1,4-1-69,0 10 0,-1 0-154,-3 4 1,0 1 70,0 2 1,0 2-96,0 3 0,0 2-70,0-3 0,0-1-45,0 2 1,0-2-220,0 2 1,0 0 152,0-4 0,4 0-120,0-5 1,4 0 107,-5-3 1,5-3-236,-4-4-125,0-1-79,1 1-593,-4-6 350,4-1-1265,-5-5 1500,0-5 0,0-1 593,0-6 0,-5 1 0,-1-1 0</inkml:trace>
  <inkml:trace contextRef="#ctx0" brushRef="#br0" timeOffset="37">8943 14710 8037,'-6'-11'886,"0"-1"0,-1 5 287,-1-1-546,5 0 0,-2 1 351,5-1-164,0 6-426,5-9 1,6 6-95,4-2 0,0 0 92,-4 4 1,6 0-90,2-5 1,8 6 335,3-2 1,4 3-209,4 1 1,-1 0 79,5 0 0,-4 0-174,4 0 0,0 0-147,4 0 0,0 0-127,4 0 1,-7-1 124,3-3 1,-4 3-478,0-3 0,-4-1 248,-8 1 0,1 0-780,-9 4 0,4-4-1299,-7 0-1238,-3 1 2302,-4 3 1062,-7-5 0,-15 3 0,-3-3 0</inkml:trace>
  <inkml:trace contextRef="#ctx0" brushRef="#br0" timeOffset="38">16492 16423 8000,'-4'-12'0,"0"-4"0,0 7 934,4-2 1,0 2-357,0-2 1,0 3 1112,0 0-590,0 6-669,0-3 0,4 6-97,0 3 0,0 2-24,-4 6 0,4 0-146,-1 4 0,1-2 62,-4 5 0,1 0-264,3 3 1,-3 3 111,3 1 0,-2 0 113,-2 4 1,0-1-269,0 2 0,1 0-362,3-4 1,-3 4 179,3-5 0,-2 1-17,2-4 1,-3-4 32,3 0 1,-1-5-178,0 1 0,-1-6-647,2-2 387,-3-4-1060,-1 2 1015,0-5 0,0-5-45,0-3 0,-1-2 294,-3-1 0,1-2 479,-4-2 0,4 2 0,-7-8 0,4 3 0</inkml:trace>
  <inkml:trace contextRef="#ctx0" brushRef="#br0" timeOffset="39">16183 16309 8013,'-11'0'110,"3"0"1048,1 0 86,4 0-397,-2 0 839,5 0-1361,5 0 1,2 0 174,4 0 1,7 0 70,5 0 1,2-4-167,9 0 0,3-1-58,9 1 1,6 2-437,5-6 1,4 2 144,-29 2 1,0 0 0,3 0-1,-1 0 33,0 1 1,0 2-1,1-2 1,-1 1-17,2-1 0,0 2 0,28 0 83,-7-3 1,-8 2-119,-11 2 0,-6 0-125,-13 0 1,-2 0 19,-6 0-1143,-5 0 913,0 6 1,-12-5-1192,-1 3 1,-3 1 211,-2-1 1,-3-1 1275,0-3 0,-5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7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7218 3757 10062,'0'-6'1917,"1"1"-1561,3 5 1,-3-1 572,3-3-493,-3 3-214,4-4 135,-3 5-200,3 0-223,-5 0 136,0 5-728,0-4 0,0 5 346,0-2 1,-1-3-333,-3 3 1,2-1 243,-1 1 0,1-2 400,2 6 0,-5-1 0,-1 5 0</inkml:trace>
  <inkml:trace contextRef="#ctx0" brushRef="#br0" timeOffset="1">7287 4431 8107,'-7'12'721,"2"-6"0,5 0 845,0-2-561,0-3 597,5 5-1124,2-6 0,0 0 66,1 0 0,-6 1 300,2 3-370,2-3 1,-4 4 59,3-5 330,-5 0-864,0-5 0,0-1 0,0-6 0</inkml:trace>
  <inkml:trace contextRef="#ctx0" brushRef="#br0" timeOffset="2">10267 3655 8173,'0'-8'6,"0"0"0,0 5 595,0-5-413,5 5 1,-2-2 463,5 5 1,-5-3-160,5-1 1,-4 0-131,3 4 1,1 0-120,3 0 0,1 0 78,-1 0 0,6-4-117,2 0 0,7 1 0,5 3 1,-2 0-113,2 0-16,-1 0 22,4-6 1,1 5-45,-1-3-121,0 3 237,-5-4-70,4 4-322,-9-4 135,4 5 0,-5-5-102,-5 3 21,-2-3 165,-4 5-167,-1 0 186,-4 0 19,3 0-53,-9 0-122,4 0 157,-5 0-36,-5 5 21,4-3 1,-8 8-13,5-3 282,-5 4-268,8 0 1,-5 4 220,2 0-208,2 6 1,-3-3 32,5 4 0,-3 6 45,-1 3-29,0 2-41,4-4-480,0 4 491,5 1 1,-2 2 9,4 2 14,1 2-14,-2-9-7,9 12 81,-7-13-90,9 10 12,-6-11 241,0-1-244,1 0 0,-2-8 66,-2 3 1,0-4-36,-4 0 1,-1-2-133,-7-6 1,-2 0 127,-6 1 0,-6-1-210,-4 1 0,-1-1 370,-4 0 0,-6-3-294,-1 0 1,-3-6-4,3 2 1,-2-3-176,-2-1 1,-1-4-276,-3 1 1,1-7 25,3-2-147,3 1-106,0-6 0,8 7-54,4 2 397,0-2-673,5 9 355,2-9 270,4 9-1,1-10 453,4 10 0,-3-9 0,4 4 0</inkml:trace>
  <inkml:trace contextRef="#ctx0" brushRef="#br0" timeOffset="3">10279 4054 8195,'0'-6'922,"0"1"0,1 5 95,3 0-447,2 0-162,11 0-1,0 0 502,11 0-362,-4 0 0,15-5-1102,-4 4 1317,11-4-257,-1 5 61,1 0-422,0-6 102,0 5 1,-1-9-190,-4 9 0,-7-4 251,-6 0-62,-5 3 0,-5-3 0,-2 0 0,-10 4 0,0-4-337,-6 5-276,0 0 146,-6 0 1,-5 0 220,-8 0 0,-3 0 0,0 0 0</inkml:trace>
  <inkml:trace contextRef="#ctx0" brushRef="#br0" timeOffset="4">11329 4089 8093,'-5'-7'495,"4"-3"6,-4 9 54,5-9 1,1 8-114,3-1 1,-1 1-26,4 2 1,0 2-127,0 1 1,3 4 28,-2 4-25,-3 6-189,5-5 0,-7 10 59,4-3 0,-4-1-239,1 1 154,2-5-58,-5 7 214,4-8-551,1 4 223,-5-6 0,9-1 91,-2-2-65,-3 2-73,5-9 225,-9 4-116,9-5 207,-9 0-179,10 0 43,-10 0 0,5-1 16,-2-3-13,-3-2-55,4-1 79,0-3-18,-3 4 26,3-5-211,0-6 0,-4 3 90,3-5 95,-3 5-196,4-7 0,-3 8 146,3-4 42,-5 6-69,0 0 3,0 4 11,0 2 0,0 6-18,0 3 0,0 3 20,0 4 0,3 0-72,1 1 1,4-1 77,-4 1 1,5-1-188,-2 0 5,8 1 141,-2-1 18,4 1-204,-1-6 175,2-1 25,0-5 1,2 0-28,-5 0 2,5 0 142,-7 0 1,7-5-138,-4-3 0,3-2 238,-4-1-222,0-1 18,-3 1 1,-1 0 133,0-1 19,-4 1-127,3-1 1,-8 1 258,6 0-128,-5-1 0,3 2 258,-2 2-259,-3 3-63,4 5 1,-5 2 52,0 1 0,0 1-28,0 8 0,4-4-210,0 8 188,0 1 0,1-4-1,-4 9-346,4-5 155,0 1-194,-4 4 0,6-8-667,-4 5 707,-1-5-580,3 2 390,-5-4 102,5-1 1,-4 1-1395,4-1 1750,0-5 0,2 4 0,4-3 0</inkml:trace>
  <inkml:trace contextRef="#ctx0" brushRef="#br0" timeOffset="5">12848 3655 8114,'0'-12'1799,"0"6"-756,-5 1-346,4 5-400,-4 0 870,5 0-630,0 5-150,0-4-249,0 9 1,0-7-188,0 4 0,1-4-1625,3 1 1126,-3 2 383,4-5-2449,-5 10 2614,0-10 0,6 9 0,0-4 0</inkml:trace>
  <inkml:trace contextRef="#ctx0" brushRef="#br0" timeOffset="6">12871 4100 8188,'7'6'1326,"-2"5"-479,0-10-332,-4 9 0,4-9 1073,-5 4-732,5 0-305,-3-3 276,3 8-216,0-9-552,-4 9 93,4-8-1711,-5 3 697,0-5 882,-5 5-20,4-4 0,-15 4 0,4-5 0</inkml:trace>
  <inkml:trace contextRef="#ctx0" brushRef="#br0" timeOffset="7">13991 3678 8131,'0'-12'0,"3"1"155,1-1 404,0 1-170,-4-1 1,0 5 471,0-1-152,0 6 43,0-3-513,0 5 1,0 5 75,0 2 1,0 8 103,0 5-177,0 1 0,0 7 242,0 2-328,0 3 1,4 6 215,0-1-132,-1 5-1306,-3 2 1024,5 2 282,-3 4 0,3-5-473,-5-6-502,0 5 670,0-10 187,0 5-697,0-11 489,0 4 49,0-14 1,0 6-488,0-9 1129,0-6-1972,0 0 1314,0-9-390,0 4-431,0-5 1,5-10-1,1-3 1</inkml:trace>
  <inkml:trace contextRef="#ctx0" brushRef="#br0" timeOffset="8">14345 3837 8276,'6'-17'230,"-2"1"0,1 0 417,-1 1 0,3 3 21,-3 5 0,0 3 278,-4-4-448,0 6 0,0-2-168,0 8 0,-5 3-153,-3 9 140,-7 1-126,2 6 0,-5 5 85,3 3-22,3-4-265,-5 12 0,9-13 279,1 8-14,4 3-1062,-2-6 750,10 7 33,2-9 1,5 0-164,4-2 1,3-3-69,7-1 322,-2-6-492,9 0 482,-3-6-78,-1-4 305,4-2-264,-4-5 14,5 0-12,0 0 38,1-5-4,-1-2-10,0-9-39,0-2 54,-4-5 32,-2-5-6,0 4-49,-9-9 34,7 4-14,-18-10 1,6 2-457,-10-5 212,-6 5-62,-9-7 279,-7 3-1650,-10 1 1304,-6 0 42,-7 6 0,-9 6 22,-4 5 1,-5 11-387,-2 8 1,2 3 162,10 1 0,6 5-922,12 2 815,8 3 549,7 7 33,10 1 0,-5-1 0,5 0 0</inkml:trace>
  <inkml:trace contextRef="#ctx0" brushRef="#br0" timeOffset="9">15532 3895 8207,'-6'-6'-53,"0"5"133,2-3 168,3 3 322,-4 1 1845,5 0-1925,5 0 1,-3 0-117,6 0 1,-1 0 313,5 0-282,-1 0-42,1 0 1,3 0 6,0 0-124,5 0-394,-2-5 197,5 4 68,0-4 0,3 1-102,1 0 53,0 0 11,-4-1 1,-4 4-1664,0-3 651,-5 3-808,2-4-954,-9 3 1712,-2-3 982,-5 5 0,-5 0 0,-2 0 0</inkml:trace>
  <inkml:trace contextRef="#ctx0" brushRef="#br0" timeOffset="10">15510 4032 8844,'11'0'1903,"0"0"-1168,1 0-367,-1 5 1,6-4 747,2 3-588,2-3-202,7-1 0,-2 0 646,4 0-362,1 0-61,3 0-920,-5 0 379,4 0 239,-9 0-1956,4 0 1039,-5 0 429,-5 0 242,-2 0-3435,-4-5 3434,-6 4 0,4-10 0,-4 5 0</inkml:trace>
  <inkml:trace contextRef="#ctx0" brushRef="#br0" timeOffset="11">16537 3723 8036,'7'-18'0,"3"2"414,-2 5 1,-2-1-34,1 1 0,5-1 132,3 1 0,0-4-99,-3-1 0,3-3-49,0 4 0,4 0-95,-4 3 0,2 6 97,-2 2 1,-2-1-34,2 1 1,3 1-103,1 3 1,3 5 8,0 2 1,-3 5-12,0 3 1,-1 3-212,1 5 1,-2 1 112,-6 2 1,-3 4-293,-1 4 1,-5 4 122,-2 0 1,-5 1-329,-7-1 0,-4-2-66,-3 2 0,-8 1 219,-3-1 0,-3 0-2,-2-3 0,5-2 128,-1-3 0,1 2 113,-4-6 1,1 1-147,2-4 1,5-5 350,6-3 116,4-2 170,10-2-298,1-5 1,11 0 180,5-6 0,6 0 131,6 0 1,3 0-156,1 0 1,5 0-163,-2 0 1,3 0 55,1 0 0,1 0-136,-1 0 0,-4 0 12,1 0 1,-6 0-316,2 0-296,-8 0 0,-3 0 1,-4 0-340,-1 0 1,-4-2-2336,-4-2 1425,-1 3-215,-2-9 1928,0 4 0,5-6 0,1 1 0</inkml:trace>
  <inkml:trace contextRef="#ctx0" brushRef="#br0" timeOffset="12">17428 3826 8027,'0'-11'1403,"0"4"-880,5 2 0,-2 5 50,4 0 0,-3 0-115,4 0 0,-2 5 151,2 3-437,2 2 0,0 5 137,5 0-123,1 6 0,-4-7-116,4 5 7,-4 0 19,5 4 1,-5-2-204,4-2 135,-4 3 0,5-10 0,-6 5-745,1-6 329,-1 1-171,-5-6-336,5 4 645,-10-8-11,4 3-1788,-5-5 1676,0 0 0,0 0 0</inkml:trace>
  <inkml:trace contextRef="#ctx0" brushRef="#br0" timeOffset="13">17737 3792 8027,'5'-12'574,"-4"6"-115,4-4 58,-5 9 232,0-5-317,0 6-67,-5 0 0,-1 3 72,-6 5 0,-1 0-220,-2 12 0,-3 0-25,-4 6 0,-1-1-463,0 1 178,-5 3-610,4-4 772,-9 8-1539,9-9 868,1 4-116,1-6 527,15 1-1875,-8-5 2066,13 4 0,-3-10 0,5 5 0</inkml:trace>
  <inkml:trace contextRef="#ctx0" brushRef="#br0" timeOffset="14">18056 3997 8044,'0'-17'469,"5"5"1584,2 2-1012,-1 9-752,4-4 1,-7 6 824,4 3-491,-4 2-303,2 5 0,-4 2-129,3 2-116,-3-2 21,4 14 0,-5-8 101,0 7-115,6-1 206,-5-3-447,4-4 178,-5 4 0,4-6-246,0 3 152,-1-2 180,-3-6-52,0-5 61,0 0 189,0-6-240,5-6-48,-3 0 1,3-5 5,-5-1 1,4-3-261,-1 0 118,6-5 67,-2 2 1,0-5-284,1 0 147,5-5-271,-1 4 392,5-4-231,-6 5 193,1 6 59,-1 0-94,-5 6 263,4 4-240,-8-3 142,3 9 458,0-4-383,-4 10-50,4-4 0,-5 13-103,0-2 72,0 1 71,0 4-76,0-4-20,0 3 46,0 1-175,5-5 0,-2 9 138,4-6-14,1 0-262,9-3 228,-5-1 22,5-5-94,-1-1 80,2-5-25,5 0-35,0 0 44,0-5-5,-1 4-3,1-9 12,0 4-34,0-6 35,0-4 1,0 2-132,-1-5 118,1 5 20,0-8 0,0 6 1,0-3 1,-2 0-59,-2 7 268,-2-2 0,-11 13-224,4-9 6,-8 8 476,3-3-187,0 5 0,-4 5 26,4 7 1,-9 2 109,1 5-219,-6 0-11,7 4-50,-8 5 11,9-4 1,-4 7-493,5-4 0,0 4 26,0-5 1,0 5-188,0-5 1,5 1-2236,3-4 2782,2 0 0,1-6 0,1 0 0</inkml:trace>
  <inkml:trace contextRef="#ctx0" brushRef="#br0" timeOffset="15">10519 5836 8104,'-7'-5'0,"2"2"314,5-4-77,-5 4 0,4-7 59,-4 9 714,5-4-262,0 0-303,0 3 0,0-3 810,0 5-1018,0 5 0,0-3 291,0 13-232,0-7-118,0 13 0,5-2 195,2 8 0,0-2 73,0 6-150,6-1-587,0 4 528,8 1-139,-3-1 0,5 0-45,0 0 0,0 4 17,0 1-67,-1-1 206,1-9 23,0 4-595,-5-9 307,3 9-286,-3-14 312,0 8-157,-2-15 290,-4 5-107,4-6 105,-8 1-10,7-6-328,-14 4-205,10-9-805,-10 4 347,4-5-809,-5 0 845,-5-5 496,-1 4-1466,-1-9 1834,-8-1 0,7-2 0,-8-4 0</inkml:trace>
  <inkml:trace contextRef="#ctx0" brushRef="#br0" timeOffset="16">11124 5779 8135,'0'-18'227,"0"7"0,1 1 702,3 2-374,-3 3-157,9-5-1,-8 9 486,3-10-322,-5 10-100,0-4-61,5 0 83,-4 4 0,4-4-354,-5 5 0,0 1-12,0 3 123,0 7-201,-5 7 0,-1 6 322,-6 3-121,-4 7-847,-2 6 555,-5 6-1069,0 5 1254,-5 1-112,4 5-782,10-26 0,0 0 973,-8 28-302,7-28 0,2 0 62,-6 26-942,-8 0 811,19-10-24,-7 2 436,14-13 0,-4-2-371,5-7-53,0-3 1265,0-6-1113,0-2 734,0-4-1144,0-6 1506,0-1-2353,0-5 1000,0-5 0,0 1-1721,0-7 1997,0 2 0,0-13 0,0 5 0</inkml:trace>
  <inkml:trace contextRef="#ctx0" brushRef="#br0" timeOffset="17">10416 6179 8067,'-12'0'296,"6"0"-91,1 0 616,5 0-164,5 0 0,3 0 243,7 0-576,3 0 0,10-4-41,2 0 0,8-5-35,4 2 0,2 0 1133,2 0-1666,0-1 769,-1-3 0,1 4-475,0-3 58,-6 4-513,5-1 679,-10 2-1639,0 5 960,-7-5 27,-6 4 0,0-4-1188,-3 5 1607,-2 5 0,-11-9 0</inkml:trace>
  <inkml:trace contextRef="#ctx0" brushRef="#br0" timeOffset="18">11592 6179 8106,'-5'-18'0,"4"5"348,-3 6 699,3 4-204,1-2 573,0 5-1178,0 5-31,5 7 1,-4 3 157,3 8-128,2-3 0,-4 8 0,3-5-194,-5-1 194,0 6 0,5-3-392,-4 2 172,4-9 1,-5 2-28,0-4 1,1-2-157,3-7 239,-3 3-212,4-8 228,-5 3 203,0-5-212,0-5-37,6-2 51,-5-4-32,9 0-47,-4-1 1,6-4 22,-1-3 1,1-3-163,-1-1 0,5-1 77,3-3 85,3 3-649,-4-4 629,3 6 19,-8 4-58,9 1 322,-10 6-25,5-1-257,-6 6-20,1 1 267,-1 5 139,1 0-326,-1 5 1,-3 1 102,-1 6-74,1-1-7,3 6 0,-1 1 42,-2 4-15,2 6-261,-4-4 229,1 4 13,3 0-21,-9-9-450,4 8 192,-5-9 1,5 5 162,-3-6-671,3 0 332,-5-6 11,5 1-286,-4-1 1,5-1-129,-2-2-1486,-2-3 2235,8 0 0,-4-4 0,5 4 0</inkml:trace>
  <inkml:trace contextRef="#ctx0" brushRef="#br0" timeOffset="19">12757 5745 8133,'-11'0'72,"-1"0"1,1 0 186,-1 0 1,2-2 211,3-1 1,0 1 293,4-1-352,1 1 1,-2-2-127,8 1 1,3-2 117,4 1 1,5-1-101,4-3 1,2-2-12,5 2 0,2 2-80,5-2 1,1 5-120,-1-5 0,0 5-50,1 0 0,-5 1 158,0 2 0,-4 0-304,0 0 0,-5 0 85,-2 0 1,-5 0-139,1 0 0,-6 2-34,-2 1-22,-4-1 1,6 4 2,-5-2 0,0-2 156,-4 6 0,0-4 97,0 3 1,0 2-80,0 7 1,0-3 158,0 7 0,0 2-89,0 5 0,0 5 87,0-2 1,0 3-53,0 1 1,3 4 12,1 1 0,5 2-68,-1-2 1,1-1-17,-2-4 1,3 0 19,-2 0 1,2-4 13,1-4 1,-3 1-21,0-4 1,-6 1 5,2-9 1,-3 2-36,-1-2 1,-6-3 30,-5 4 0,-6-4-316,-6 0 145,-5-1-475,4 1 348,-14-1-15,8 0 266,-20-4-227,8 3 0,-12-9 23,4 3 0,2-3-76,6-1 1,0 0 158,8 0 1,-2-5-454,10-2 0,-1-2 146,4 1 0,6-2-946,1 2 1404,4-2 0,0-1 0,1-1 0</inkml:trace>
  <inkml:trace contextRef="#ctx0" brushRef="#br0" timeOffset="20">12517 6213 8283,'0'-8'-221,"0"1"1,2 4 146,1-1 1,4 3 73,4 1 0,-3-4 0,-1 0 0,5 1 0,3 3 0,9-2 0,-1-1 0,4 1 0,-1-1 0,3-3 0,6 3 0,-1-6 0,0 1 0,0 2 0,1-2 0,-1 2 2318,0-2 1,-3-1-1121,-1 6 0,-4-3-691,0 3 1,-5 1 13,-2-1-521,-6 1 0,9-3 0,-4-1 0</inkml:trace>
  <inkml:trace contextRef="#ctx0" brushRef="#br0" timeOffset="21">13682 6099 8080,'0'-7'706,"0"-3"253,0 9-12,0-4 231,0 5-643,0 5-217,0 1 0,0 7 223,0 2-365,5 3 0,-3 1-15,1 0 1,-1 0 87,-2 4 1,3-1-250,1-3 1,1 1 108,-1-5 0,-1 4-214,4-4 1,-3 1 75,4-5 0,-5-3-219,5-1 155,-5-4 150,7 2 80,-9-5-62,4 0-48,-5-5 0,0-2 38,0-4 1,0 3-128,0 1 1,0-1 110,0-3 1,1-2-199,3-2 1,-3 2 45,3-2 1,1 2-203,-1 2 265,5-1 1,-4 5-40,3-1 61,-3 6-34,0-3 0,-3 8 24,6 1 1,-4 5-7,3-1 0,0 2 85,0 1 1,7 1-74,-2-1 1,3 3 3,0-3 1,-1 2 16,5-9 1,-1 1-20,1-1 0,3-3 82,-3 3 0,-2-3-76,2-1 1,-3-4 76,3 1 0,-4-6-59,4 1 0,-5-2 94,1-2 1,2 0-86,-2-3 1,1 1 6,0-5 0,-2 1 13,5-1 0,-9 2-10,1 6 1,-2 1 420,3 2-128,-6-2-132,-1 9 1,-5-3-113,0 8 0,0 3 230,0 9 0,-4-3-69,0 6 0,-3 1-99,3 2 1,-1 1-621,1 0 1,3 0 260,-3 0 1,3-2-1222,1-2 1,5 2 680,2-6 0,4 0 765,0-3 0,5-1 0,2 0 0</inkml:trace>
  <inkml:trace contextRef="#ctx0" brushRef="#br0" timeOffset="22">15247 5802 8313,'6'-12'0,"-1"5"1602,-5-1-447,0 6 95,0-3 942,0 5-2969,5 0 1,-3 1 577,1 3 0,-1-2-1602,-2 6 1801,5-1 0,1 5 0,6-1 0</inkml:trace>
  <inkml:trace contextRef="#ctx0" brushRef="#br0" timeOffset="23">15247 6202 8091,'1'6'1320,"3"-2"-564,-3 2 1,6-5 205,-4 3 147,-1-3-682,8-1 1,-8 0 111,6 0-656,-6 0-675,4 0 137,-6 0 0,0 5 0,0 2 1</inkml:trace>
  <inkml:trace contextRef="#ctx0" brushRef="#br0" timeOffset="24">16423 5927 8110,'0'-11'-227,"1"1"227,3 2 1589,-2-2-497,3 9-486,-5-9 1,1 8-191,3-1 0,-3 8-179,3 6 1,-3 3 78,-1 9 0,0-3-64,0 7 1,4 2-83,0 1 1,1 2 81,-1-1 1,-2 0-198,6-4 0,-4 0-84,3-4 0,-3-1-96,4 1 1,-5-5-21,5-3 0,-4-2 75,3-2 0,-4-3-123,1 0 252,-3-6 98,-1 3-146,0-5 1,0-5 92,0-3 0,0-3-97,0-4 1,0 1-176,0-5 0,1-4-70,3-4 1,-1-3 106,4 3 1,-3-4 90,4 0 1,-1 3-34,5 1 1,-1 3-27,1 2 1,-5 4 7,1 3 0,-1 3 104,5 5 0,-1-2-20,1 5 0,3 0 150,0 4 1,2 0-6,-2 0 1,-1 0-77,5 0 0,-4 5 40,4 3 1,-4 2-67,4 1 0,-5 6 113,2 2 0,-5 2-95,-3 2 0,0 4 26,-4 0 1,4-1-19,-4-3 0,-1 0-123,-3 0 0,0-2-193,0-2 0,0-1-18,0-3-324,0-2 0,0 3 279,0-4 1,2-4-811,2-1 1,-2-4-90,6 0 1216,-6 4 0,13-6 0,-2 4 0</inkml:trace>
  <inkml:trace contextRef="#ctx0" brushRef="#br0" timeOffset="25">17463 5962 8071,'-4'-8'735,"0"0"-37,0 6 127,4-3-77,0 5 1,5 0-348,3 0 1,2 0 311,1 0-298,6 0-108,1 0 1,4 0 80,1 0 1,1 0-317,3 0 162,-3 0-59,4 0 1,-1 0-448,-1 0 166,1 0 169,-4-5 1,0 4-1523,0-5 786,-1 6 433,-4-5 0,-1 3-2047,-6-6 1116,-5 6 303,-1-3 868,-5 5 0,-10-5 0,-2-2 0</inkml:trace>
  <inkml:trace contextRef="#ctx0" brushRef="#br0" timeOffset="26">17474 6144 8040,'8'2'608,"-1"2"1,1-3 44,3 3 1,6-3 47,2-1-307,2 0 527,2 0-345,0 0-229,5 0 1,-3 0 321,6 0-291,-1-5-1578,4 4 895,-4-10 268,3 10 58,-9-9-962,4 9 641,-6-9 266,-4 8 34,4-8 0,-9 4 0,3-6 0</inkml:trace>
  <inkml:trace contextRef="#ctx0" brushRef="#br0" timeOffset="27">18547 5802 8054,'-6'-23'0,"-3"5"-14,5 3 0,1-2-165,3 2 0,0 0 945,0 4 1,0-5-182,0 1 0,0 0-201,0 3 1,3 1-153,1 0 0,5-1 110,-1 1 0,2 4-110,1 4 0,1 1 64,-1 2 0,4 0-28,1 0 1,4 3-29,-1 5 0,-1 0-122,1 11 1,-5 2 142,1 5 0,-6 4-238,-2 4 1,-4 0 60,1 0 1,-4 4-294,-4 1 0,-2 4 138,-6-1 1,-4-2-301,-3 2 0,-3-5 158,-1 1 0,-1-3-4,-2 0 1,1-2 94,-1-3 0,2 1 11,1-9 1,1 3-109,3-10 130,3 0-105,9-4 93,-3 1 986,9-6-449,-4-1-177,5 0 1,0-3 230,5 3-217,1-5-29,6 0 218,-1 0-122,6 0-1,0 0 142,6 0-155,0 0-51,5 0 0,-3 0-34,6 0 1,-5 0 121,5 0-142,-6 0-195,8 0-54,-9 0 198,4 0 1,-5 0-1035,0 0 451,0 0-1730,-5 0 1067,-2 0 277,-4 0-823,-6-5 800,4-2 146,-9 1 676,4-4 0,-10 3 0,-1-4 0</inkml:trace>
  <inkml:trace contextRef="#ctx0" brushRef="#br0" timeOffset="28">19393 5973 8042,'-5'-11'0,"3"-1"-150,-2 1 1,-1 3 649,2 1 252,-1 4 1,3-6 410,-3 5-338,2 1-610,-3 3 0,7 1 30,1 3 0,0 2 107,5 5 1,-1 2-123,5 2 1,3 2 35,0 2 1,0 2-113,-3-2 1,-1-1-150,1 1 0,2-1-361,-3 1 1,3 1 275,-6-4 1,2-1-771,1-4 1,-5 1 8,-2-1-726,3-5 1567,-6 5 0,4-10 0,-5 4 0</inkml:trace>
  <inkml:trace contextRef="#ctx0" brushRef="#br0" timeOffset="29">19644 5847 8051,'0'-11'1077,"0"5"-220,0 1-276,0 5 0,-5 5-170,-3 2 0,-2 5-53,-1 3 1,-2 3-98,-2 5 1,-3 1-16,-5 2 1,-1 0-345,-3 4 1,2-1 137,-5 2 0,-1 1-781,-3-6-360,5 1 1008,1-4 1,9-4-1045,0 0 0,10-5 550,1 1 0,6-2-909,2-2 1496,0-5 0,10 5 0,2-5 0</inkml:trace>
  <inkml:trace contextRef="#ctx0" brushRef="#br0" timeOffset="30">19964 6144 8083,'5'-11'322,"-4"0"-201,9 4 0,-7-2 1033,4 6-314,-4-6-194,7 7 180,-9-3-295,4 0-90,-5 4-58,0-4 140,0 5-203,0 5 1,0-2 31,0 4 122,0 1-298,-5 3 0,4 4 27,-3 1-118,3 4 150,1-7-162,0 3 1,0-1 117,0 1 0,0-1-313,0-4 0,4 1 134,0-1-16,4 0-372,-6-4 243,8 3 51,-9-9-1,9 4-110,-8 0-9,3-3 97,0 3 41,-4-5 65,9 0-28,-9-5 19,4 3-13,1-8 15,-5 4 1,5-3 5,-2-2-1,1 2 5,3-7-199,2-1 1,-8-1 119,6-5 0,-2 4 51,2 0-25,2 0 61,-9-4 1,8 5 66,-5 3 0,0 6 163,-4 2 31,0 4-256,0-2-12,0 5 0,0 5 44,0 3 1,0 2-119,0 1 1,0 2 69,0 2 1,1-1-210,3 5 216,2-5-99,6 3 0,0-6 41,4 1 0,-2-5-32,5 1 43,0-6 14,3 3-24,1-5 59,0 0-46,0 0 15,0 0 1,3-3-151,1-1 135,0-5 3,-4 3-14,5-6-148,-4 1 151,4-1 44,-6-4 0,-3 3-1,0-2-54,-5 2 304,3 2 3,-6-1-278,1 6 4,-1-4 290,-4 9 21,-2-5-280,0 6 54,-4 0-63,9 0 82,-9 6-45,4 0 40,-5 5-28,0 6 45,0-4-35,0 8 0,0-3 37,0 5-17,0 0-467,0-1 202,0 1 1,0 0 168,0 0-1690,0-5 752,0 3 442,0-8 141,0 8-1014,0-8 1386,6-1 0,0-2 0,5-4 0</inkml:trace>
  <inkml:trace contextRef="#ctx0" brushRef="#br0" timeOffset="31">6727 8440 7901,'0'-13'519,"0"-2"-4,0 14 239,0-4 332,-5 5-255,4 0-304,-5 5-535,6 1 1,0 2 118,0-1 1,0-3-706,0 4 0,0-4 369,0 3 1,2 0-482,2 0 0,-3 3 706,3-2 0,2 7 0,0 3 0</inkml:trace>
  <inkml:trace contextRef="#ctx0" brushRef="#br0" timeOffset="32">6773 8943 7911,'0'11'749,"0"-3"-377,0-1 0,3-3 1165,1 4-283,5-6 85,-3 8-927,6-8 0,-5 6 339,1-4-843,-5 0 1,3-4 122,-2 0-1039,-3 0 1,4-1 1007,-5-3 0,5-2 0,2-6 0</inkml:trace>
  <inkml:trace contextRef="#ctx0" brushRef="#br0" timeOffset="33">8406 8680 8018,'0'-6'984,"0"-5"-36,0 10 197,0-4-514,0 5 0,1 5-372,3 3 1,-2 3-17,6 4 1,-4 4-63,3 8 1,-3-3 76,4 3 1,-2 1-203,2-2 1,2 5 70,-2-5 1,-2 4-128,2-8 0,-2 4 73,1-7 1,0-3-122,-3 0 1,-3-4-178,3 0 236,-3-6 44,4-1-22,-4-5 0,4-1-68,-5-3 0,0 2 82,0-6 1,2-5-4,1-6 0,0 1-45,5-1 0,3-5-90,4-6 0,4-1-107,-3-3 1,4 2 60,-1-6 1,-1 8 15,1 3 1,-4 4 57,4 4 0,-5 7 144,1 4 1,-2 6-59,-2-2 1,1 2 69,-1 2 1,0 6-60,1 1 0,-1 3 26,1 2 1,-1 4 37,1 3 1,2 3-54,-3 1 1,7 3 24,-7 1 0,-1 3-29,-2-3 0,0 4 116,3-5 1,-3 1-28,-1-4 0,-3-6-31,4-1 1,-5-1-83,5-4 1,-5 3 15,0-6 1,-1-2-1530,-2 2 1141,0-6 0,0 5 355,0-3 0,-5-3 0,-2 4 0</inkml:trace>
  <inkml:trace contextRef="#ctx0" brushRef="#br0" timeOffset="34">9708 8771 8053,'-12'0'659,"6"0"254,1 0-280,5 0 1,1 4-265,3 0 1,4 0-7,7-4 1,3 0 59,4 0 0,8-2-25,4-1 0,0 0-114,4-5 1,2 5-250,-2-5 0,-4 4 145,-4-3 1,-4 4-273,0-1 1,-5 3 137,-2 1 1,-9 0-637,1 0-561,-7 0 112,1 0 0,-6 0-492,-3 0 0,-4 1 1531,-7 3 0,-3 2 0,-4 6 0</inkml:trace>
  <inkml:trace contextRef="#ctx0" brushRef="#br0" timeOffset="35">9753 9000 7729,'2'6'1579,"1"-2"0,4-3-1021,4-1 0,4 0 243,1 0 1,4 0-333,-1 0 1,6-4 172,2 0 1,5-3-201,-2 3 1,-1-1-290,2 1 0,-2 2 79,2-6 0,-5 5-822,-7 0 0,2-2-1176,-6 1-1584,0 0 3350,-4 4 0,1 0 0,-1 0 0</inkml:trace>
  <inkml:trace contextRef="#ctx0" brushRef="#br0" timeOffset="36">10793 8509 7981,'0'-12'0,"4"1"324,-1-1 0,6 1-5,-1-1 0,6 0 79,1-3 0,5 2-44,-1-2 1,7-2-123,0 2 1,5 0 76,-5 3 1,1 6-64,-4 2 0,0 3-175,0 1 0,-4 1 117,0 3 1,-5 2-128,1 6 1,0 0-74,-3 4 0,2 3-87,-7 7 1,-2 2-89,-1 3 1,-3 5 85,-1-1 0,-1 3-38,-3 0 0,-7-3 45,-8 3 0,-3-2-22,-1-2 1,-1 0 81,-2 1 0,0-2 54,-4-3 0,3-1 20,-3-2 1,4-7 145,0 3 1,7-8 2,3 1 1,5-4 105,3 0 76,3-6-243,5 4 1,7-8 382,4 1 0,6-1-153,5-2 1,5 0 39,0 0 1,4-4-30,0 0 0,-3 0 39,-2 4 0,2 0-391,-1 0 0,-2 0 75,-6 0 1,2 0-384,-6 0 0,4 0 219,-4 0 0,0 0-930,-3 0 1,-5-4 12,1 1-76,0-1 0,-1 4 1065,1 0 0,-1-5 0,5-2 0</inkml:trace>
  <inkml:trace contextRef="#ctx0" brushRef="#br0" timeOffset="37">11821 8520 8035,'-5'-11'1434,"3"-1"-278,-3 6-752,5 1 1,0 6-3,0 3 1,1 2-35,3 6 1,3 0-76,4 3 1,0-1-81,1 5 1,1-3 28,2 3 1,-3 0-134,4 4 1,0-4 80,-1 0 0,4-2-228,-3 2 1,0 2 51,-1-6 1,-2 0-217,2-3 0,-3-5 147,-5 1 1,2-4-1421,-5 3 728,0-4 290,-4 2-1248,0-5 1,-5 0 1704,-3 0 0,-2-5 0,-1-2 0</inkml:trace>
  <inkml:trace contextRef="#ctx0" brushRef="#br0" timeOffset="38">12083 8486 8035,'0'-18'899,"0"1"218,0 6-467,0 5 0,0 2-152,0 8 1,-5 7-134,-2 8 1,-5 3-44,-3 1 1,-2 1-93,-2 2 0,-6 3-123,2 6 0,-3-1 152,-1 0 0,2 1-484,-6-1 1,9-5-204,0-2 1,8-7-500,2-1 0,2-5-795,6 1 1,0-6 1721,4-1 0,11-1 0,1 5 0</inkml:trace>
  <inkml:trace contextRef="#ctx0" brushRef="#br0" timeOffset="39">12369 8771 8008,'0'-18'1534,"5"7"-973,-4 1-78,4 9 370,-5-4-2,0 5-417,0 5 0,0 1-59,0 5 0,-1 1-84,-3-1 0,3 4-37,-3 1 0,-1 4-27,1-1 1,0 1-249,4-1 0,0 2 105,0-6 0,0 0-50,0-3 1,0-1-22,0 0 0,4-3-361,0 0 248,5-6 0,-3 3 29,6-5 0,-1-1-37,0-3 1,1-1 114,-1-3 0,1-2-80,-1 3 1,-1-3 87,-2-2 1,2-1-118,-2-2 1,-3 3 95,-1-4 0,-3 7-25,-1 2 242,0-1-247,0-3 213,0 4-159,0 2-359,0 5 291,0 5 0,1 2-231,3 4 233,-3 1 0,9-1-17,-2 0 1,2 1-99,2-1 1,-1-1 78,0-2 1,2 1 45,2-5 0,-2 0-32,2-4 0,2 0 135,-2 0 0,4 0-66,-4 0 1,5-6 70,0-1 0,0 1-98,-1-2 1,2 0 8,-2-3 1,-2-1 30,-2 1 1,2 0-17,-2-1 1,0 1 122,-3-1 1,3 2-124,0 3 0,0-2 222,-3 5 0,-5-1 131,1 1-106,-6 3 1,4 1-31,-6 7 1,0 5 84,0 3 1,0 3-173,0 5 1,-6-1 65,-1 1 1,0 4-719,0 0 1,4-1 282,0-3 0,1-4-1437,2 0 0,0-1 1680,0 1 0,10-3 0,3-4 0</inkml:trace>
  <inkml:trace contextRef="#ctx0" brushRef="#br0" timeOffset="40">2410 11318 8110,'-7'-1'760,"4"-3"236,1 3-318,2-4-35,0 5-406,0-5 1,2 3 127,1-1 0,4-3-128,4 3 1,1-1 48,-1 4 1,4-4-52,1 0 1,4 0-30,-1 4 0,6-3-208,2-1 0,0 0 104,-5 4 1,5 0-262,0 0 1,3-4 121,-3 0 1,1-3-104,-2 3 1,-5-4 45,1 5 1,-6-5-89,-1 4 51,-2 0 77,-2-1 444,-5 4-311,-1-4 0,-6 5 134,-3 0 0,2 0-90,-6 0 0,4 0 58,-3 0 155,4 0 191,-7 5-421,9-4 0,-5 9-17,2-2 0,2 2-102,-1 2 0,-2 4 108,1 3 1,0 6-144,4 2 1,0 1 70,0-1 1,1-3-89,3 2 1,2-5 51,6-2 1,-1 0-58,1 4 1,-1-1 50,0 1 0,1 0-4,-1 0 1,1 0 10,-1 0 1,-4 0 5,-4-1 0,-1 5 17,-2 0 0,0-1-14,0-3 0,-5 4-9,-3-1 0,-4 1 11,-3-4 1,3-1-76,-4-3 0,-1 1 5,-2-5 1,1 4 55,-1-4 1,0-1-66,-4-6 1,0 1 49,0-5 1,-3 3-374,-1-3 1,-5 0 125,2-4 1,1-1-572,-2-3 1,7 1 74,1-4 0,5-1-160,7-3 0,5-5 245,2 1 688,2-5 0,8 2 0,0-5 0</inkml:trace>
  <inkml:trace contextRef="#ctx0" brushRef="#br0" timeOffset="41">2513 11661 7708,'-12'0'1013,"1"0"-433,-1 0 0,5 0 641,-1 0-327,6 0 25,-4 0-390,6 0 1,7 0-90,4 0 0,2-2-50,6-1 1,3 1-118,8-1 1,-2 1-80,10 2 1,-5-1 29,5-3 1,-6 3-129,-2-3 1,-1 2-183,2-2 1,-7 3-606,-5-3 0,-5 2 384,1 2 1,-6 0-3122,-1 0 3428,-6 0 0,-2 6 0,-6 0 0</inkml:trace>
  <inkml:trace contextRef="#ctx0" brushRef="#br0" timeOffset="42">3266 11718 8003,'-10'-8'-330,"3"1"1,-2 3 823,5-4 0,-1 4 359,1-3-27,3 4-283,-4-2 171,5 5-155,0 0-230,0 5 1,1 2-56,3 4 0,2 2-1,6 2 0,-5-1-109,1 5 0,-2 0-113,2 4 0,1-4 6,-6 0 0,5-1 102,-4 1 0,0-3-5,-4-4 0,1-1-19,3 0 1,-3-3 24,3 0-706,-3-6-539,-1 3 741,0-5 338,5 0 0,1-5 263,6-2 1,-1-5-73,1-3 0,0-3-19,4-5 0,1-3-70,6-1 0,0-5-70,0 2 0,0 1 41,0-2 0,-1 11-81,1 1 0,-5 2 54,-3 6 0,2-2 1,-2 9 45,0 1 0,-3 9-48,-1 5 0,-1 2 115,-2 6 0,2 0-94,-2 4 1,-2 0 84,2 0 0,-2-1-116,2 1 0,0 0-2,-4 0 0,4-4 6,-4 0 1,3-5-96,-3 1 1,1-2 114,-1-2 0,-3-3-11,3 0-1601,-3-1 1,3 1-103,0-1 1662,0-4 0,1 7 0,1-4 0</inkml:trace>
  <inkml:trace contextRef="#ctx0" brushRef="#br0" timeOffset="43">4477 11250 8028,'-1'-18'3,"-3"3"0,1 3 774,-4 5-444,4-4 1,-6 5 1371,6-5-1160,-6 4 0,7 1 129,-1 2-204,1 3-181,2-4-49,0 15 0,5 0-29,3 13 0,2-2 41,2 10 1,3-1 29,0 5 0,4 0-50,-4 3 0,4-1-49,-3 5 0,4-5 90,-1 1 1,-3 1-395,0-1 0,0 4-606,-1-4 1,1-5 492,-5-6 0,0-3 150,1-1 1,-5-4-63,1 0-79,0-5-54,-2 2-49,4-9 248,-9-2 1,5-7-58,-6-1 137,0-4 0,5-9 0,1-2 0</inkml:trace>
  <inkml:trace contextRef="#ctx0" brushRef="#br0" timeOffset="44">5048 11090 8113,'-1'-18'0,"-3"3"1611,3 7-281,-4 3-103,5 5-752,0 0-223,0 10 1,-5 3-15,-3 10 0,2 5 15,-2 2 0,-3 8-106,-5 4 0,0 4 90,1 3 1,-3-1-316,-5 6 0,0-2 170,0 1 1,-1 2-142,-2-6 0,5-3-57,-2-4 1,9-11 109,3 0 0,1-6-1127,6-2 609,0-5 237,4-2-274,0-9 1,0-4-2437,0-6 3078,0-4 1,5-4-1,2-1 1</inkml:trace>
  <inkml:trace contextRef="#ctx0" brushRef="#br0" timeOffset="45">4500 11524 8238,'0'-18'1319,"0"1"-776,0 11 0,0 0 539,0 2-669,0 3 1,1-4-90,3 5 1,2 0 148,6 0 0,4 0-117,3 0 0,4-2-15,4-2 1,2 2-92,5-6 1,0 5-361,1-5 1,-1 0-72,0-3 1,4-1-81,0 1 0,4 0-1556,-4-1 1,2 5 1816,-2-1 0,-3 0 0,5-3 0</inkml:trace>
  <inkml:trace contextRef="#ctx0" brushRef="#br0" timeOffset="46">5436 11558 8161,'0'-6'1943,"0"0"299,0 6-1862,0 6 1,0 1-29,0 8 1,0-1-111,0 5 1,0 0-46,0 4 1,0 0 59,0 0 1,0 0-288,0 0 0,0-4 124,0 0 0,0-5-293,0 1 1,0-6-111,0-2 129,0-4 0,2 2-42,1-5 231,-1 0 107,8 0 0,-4-5-108,6-3 1,-1-2 173,0-1 1,1-2-117,-1-2 1,5-3-113,-1-5 0,4 0 42,-4 1 1,0 3-137,-3-1 1,-5 8 155,1 0 0,-4 2-36,3 6 213,-4-4-197,2 6-53,-5-3 1,1 6 66,3 3 1,-1 1 109,4 3 1,-3 3-131,4 1 1,-5-1 1,5 4 0,0-2-233,3-1 1,0-2 72,1-3 1,-1 2-52,1-5 1,-1 0-35,1-4 183,-1 0 1,0 0-35,1 0 1,-1 0-74,1 0 1,0-4 65,4 0 1,-4-3 1,3 3 1,-2-5 95,-1 1 0,3-2-70,0-1 0,2-1 89,-2 1 0,-3-4-91,4-1 0,-4 5 236,0 3-183,-1 1 168,1 0 0,-5 2 42,1 5 0,-6 2 153,2 1 1,-3 4 136,-1 4 1,0 2-159,0 2 0,0 2-154,0 2 0,4 2 29,0-2 1,0 3-377,-4 1 0,4-4 151,0 0 0,3-4-758,-3 4 0,0-5 145,-4 1 0,1-6-696,3-1 1349,-3-1 0,4 5 0,-5-1 0</inkml:trace>
  <inkml:trace contextRef="#ctx0" brushRef="#br0" timeOffset="47">7070 11135 8103,'-6'-6'323,"5"1"619,-4 0 220,5 4-297,0-4-131,0 5-497,5 0 0,-2 0-56,4 0 1,0 1 70,0 3 0,3-2-708,-2 6 0,-2-4-266,2 3 0,0-1 722,3 2 0,0 2 0,1-3 0</inkml:trace>
  <inkml:trace contextRef="#ctx0" brushRef="#br0" timeOffset="48">7149 11661 8068,'12'5'2514,"-2"-3"-582,-2 6-153,2-6-1573,-9 4 155,9-1-2831,-9-4 2470,5 4 0,-6 0 0,0 1 0</inkml:trace>
  <inkml:trace contextRef="#ctx0" brushRef="#br0" timeOffset="49">8680 11398 8014,'-5'-11'210,"2"4"536,-4 3-57,4-2-99,-2 5 819,5-9-477,0 8-628,0-3 1,0 7 18,0 1 1,0 5 143,0 7 0,0 3-165,0 5 1,4 0-76,0 0 0,1-1-147,-1 1 1,-2-4 126,6 0 1,-5-1-102,5 1 0,-4-1 79,4-3 0,-5-3-483,5-1 180,-6 0-298,4-4 177,-1-1 247,-4-1-21,4-5 0,-5-1 27,0-3 1,0-2-43,0-6 0,0 1 49,0-1 1,5-4-130,3-3 1,2-6 27,1-2 1,2-6-153,2-1 1,3-1 89,5-3 1,0 4-73,-1 4 1,1 3 244,0 8 0,-1 2-122,-3 6 0,1 3 192,-5 1 1,4 4-110,-3-1 1,-1 12 94,-4 3 1,4 8 15,1 1 1,-1 2 115,-4 5 1,1 1-131,-1 2 1,-1 3-24,-2-2 1,1 2-123,-5 1 1,3-3 70,-3-1 0,4-6-197,-5-1 1,2-4 61,-1-4 0,-2-6-125,1 3 1,-1-7-178,-2 2-1670,0-4 406,5 2 0,-3-6 1686,6-3 0,5-3 0,4-4 0</inkml:trace>
  <inkml:trace contextRef="#ctx0" brushRef="#br0" timeOffset="50">9890 11261 8050,'-5'-11'0,"-1"3"83,-5 0 1,3 6-81,0-2 1,5 3 853,-5 1 1,4 0 317,-3 0-238,4 0-273,-2 0-82,5 0-116,5 5 0,1-4-111,6 3 0,0-3-35,4-1 1,3 0-61,7 0 1,2 0-208,3 0 1,2 0 118,-3 0 0,-2-5-363,-1-3 0,-3 2-29,-1-2 1,-2 6-182,-2-2 1,-2-1-907,-6 1 1,-4-1-149,-4 1-853,-1 3 2308,-2-4 0,-5 5 0,-2 0 0</inkml:trace>
  <inkml:trace contextRef="#ctx0" brushRef="#br0" timeOffset="51">9868 11421 8050,'5'6'427,"1"-1"184,5-5 0,1 0 449,-1 0 0,2 0-473,2 0 0,3 0 67,5 0 0,0 0-210,0 0 0,3 0-9,1 0 1,1-4-53,-2 1 1,-2-5-699,3 4 1,-4-1-377,-4 1 1,1 3-1744,-4-3 2434,-1 3 0,-4-4 0,1-1 0</inkml:trace>
  <inkml:trace contextRef="#ctx0" brushRef="#br0" timeOffset="52">11010 11010 8115,'0'-23'82,"1"5"40,3 3 1,-2 2 99,6 2 0,-2-4 386,2-1 0,2 1-8,-2 4 0,-2 1-175,2 2 0,-2-2-153,2 2 1,2 3-20,-3 1 0,4 3-68,0 1 0,5 0 77,3 0 1,3 5-1,1 3 1,0 2-165,0 1 0,-2 6 108,-2 2 1,1 2-255,-4 2 0,-5 5 56,-3 3 1,-6 3-130,2 4 1,-9 1 45,-6 3 1,-6 6-175,-6-2 0,-1 1 88,-3-5 0,3 1 11,-2-5 1,-2 0 21,1-4 0,4-4 51,4-4 1,5-7 170,-1-4 0,4-2-149,3-1 1,3-5 297,5 1-151,0-6 114,0 3 1,5-5 66,3 0 1,3 0 147,4 0 0,-1-1-102,5-3 0,2 3 65,5-3 0,-2-1-100,3 1 1,-2 1-57,2 3 0,-3 0-357,3 0 1,-6-4 134,2 0 0,-6 0-812,6 4 1,-4 0-64,0 0 1,1-4-441,-5 1 1,0-1 182,-3 4 1,-5-4 1125,1 0 0,0-5 0,3 3 0</inkml:trace>
  <inkml:trace contextRef="#ctx0" brushRef="#br0" timeOffset="53">11878 11067 8239,'-2'-24'780,"-1"5"0,1 9 31,-1 2-255,1 5 166,2-2 0,2 5-236,1 0 0,0 5-177,5 3 1,-2 3-104,1 5 1,4-2-39,-4 5 1,3 0-206,2 4 0,3-1 129,0 1 0,2 0-146,-2 0 1,-2-2 24,2-2 0,-2-2-752,-2-6 1,-1 1 353,-2-1 0,1-3-2278,-6-1 1408,6-4 1297,-7 2 0,8-5 0,-4 0 0</inkml:trace>
  <inkml:trace contextRef="#ctx0" brushRef="#br0" timeOffset="54">12197 10964 8082,'-1'-6'1496,"-3"2"-975,3-2 0,-5 9-174,2 1 0,-2 6 33,-6 6 0,1-1 181,-1 8 1,-4-2-453,-3 10 0,-3-5 17,-1 5 0,-3-2-580,-1 1 1,0 2 325,5-5 1,0-1-1014,3-3 0,3-1 260,4-3 881,6-3 0,-4-4 0,3-1 0</inkml:trace>
  <inkml:trace contextRef="#ctx0" brushRef="#br0" timeOffset="55">12529 11329 7989,'-7'-5'738,"2"3"-97,5-6 150,0 6-226,0-8 348,5 3-232,-3 1-135,3-4-344,-5 8 1,0-1 22,0 6 1,0 4-64,0 4 0,0 4 92,0 1 0,-2 4-290,-1-1 0,1 1 61,-1-1 0,1 3-237,2-3 0,0-3-148,0 0-145,0-4 395,0 0 1,2-6 95,1-2 1,0-3 237,4-1-258,1 0 0,2-5 138,-2-2 0,2-4-51,-2 0 1,1 0-28,-2-1 1,3 1-34,-2-1 1,-2-3-86,2 0 0,-4-4 59,3 4 0,0-1 42,0 5 0,-2-1 62,-5 1-135,5 5 229,-3 1-167,3 5-113,-5 0 1,1 5 84,3 2 1,-3 3-5,3 2 1,2 3-101,2 0 0,2 1 107,1-5 0,5 0-19,-1 1 0,5-5-3,-1 1 1,-1-5 50,1 0 0,0-1-40,4-2 0,-4-2 139,0-1 1,0-2-32,4-3 1,0-2 74,0 2 1,-2-2 53,-2-1 1,3-1-98,-3 1 0,1-1 89,-1 1 0,-2-1-68,-6 1 0,0 3 191,1 1-93,-1 4 13,1-2-183,-1 5 1,-5 5-126,-2 3 0,1 3-245,-1 5 0,0 1 153,-4 6 1,0 0-986,0 0 1,0-2 538,0-2 1,4 3 611,0-3 0,4-2 0,-1-1 0</inkml:trace>
  <inkml:trace contextRef="#ctx0" brushRef="#br0" timeOffset="56">22511 5688 8350,'0'-8'981,"0"0"-109,0 6-254,0-3 224,0 5-433,0 5 1,1-1 36,3 7 1,-3-1-49,3 9 1,-3-2-60,-1 6 1,0-3-120,0 7 1,0 2 41,0 1 0,-1 3-65,-3 1 1,1 2 63,-4 2 1,4-2-155,-1 2 1,3 0 55,1-4 1,0-1 6,0-6 0,0-7-132,0 3 0,1-8 105,3 0 0,-3-2-823,3-2 400,3-4-1896,-6-2 1076,4-5-386,-10 0 1,-1-2 634,-6-1 1,4-4 400,1-4 0,1-1 450,-2 1 0,-2 0 0,3-1 0</inkml:trace>
  <inkml:trace contextRef="#ctx0" brushRef="#br0" timeOffset="57">22442 6053 8350,'0'-11'-290,"0"-1"990,0 1 1,0 3-178,0 1 0,1 4-56,3-1 1,-1 3-71,4 1 1,2 0-104,6 0 0,4-1 129,8-3 1,2 1-109,5-4 1,10 3-58,1-4 1,4 4 2,-4-3 1,0-1-263,-4-3 1,1 3-109,-7 1 1,-1 3-180,-11-4 0,1 6-570,-9-2 1,-4-1 74,-3 1 35,-5-5 0,-5 7 201,-9-6 1,-6 4 546,-5-3 0,-1-1 0,0-4 0</inkml:trace>
  <inkml:trace contextRef="#ctx0" brushRef="#br0" timeOffset="58">22522 5688 8350,'11'-7'420,"1"-3"1,4 9-18,3-3 0,8 1 137,3 0 1,8 1-96,4-1 1,5-2 382,7 1 1,0-1-755,-22 3 1,1 0 0,27-5 660,0-4 1,1 3-539,-4 1 0,-3 3 167,-12-4 1,-9 5-2294,-11-5 1648,-4 5 0,-11-3-3121,-4 2 3402,-11 3 0,-10-4 0,-11 5 0</inkml:trace>
  <inkml:trace contextRef="#ctx0" brushRef="#br0" timeOffset="59">2318 8497 8204,'0'-6'-467,"0"-1"187,0 4 1749,0 1-417,0-3-141,0 5-676,6 0 1,-5 2 11,3 1 0,2 5 152,2 7 0,0 3-152,0 5 0,2 5 27,-2 2 1,2 3-18,1 1 0,1 6-32,-1 2 1,-1 6-73,-2 1 1,2 2-115,-2-1 0,2-7-113,1 2 0,2-3 100,2 0 1,-2-8-2,2-7 1,-5-3 38,2-1 0,-7-1-115,6-3 0,-6-3 87,3-4 1,-6-5-56,2 1-2,-2-6 2,-2 9 57,0-10 25,0 4-9,0-5-33,-6-5 0,5 2 22,-3-4 1,2 0-8,-2 0 0,3-7-82,-3 2 0,3-7-148,1 0 1,5-7 127,2-5 0,5-4-205,3-7 0,-1-1-162,5-11 0,4 0 218,-10 23 1,1 1 0,13-29-184,-13 29 0,-1-1 1,10-27 101,0 1 1,-2 5 129,-5 2 0,-1 10 242,-4 6 0,-1 1-201,-2 6 0,1 4 105,-5 4 204,-1 5 336,-3-2-1349,0 9 1062,0 2-1165,0 15 0,0 3-25,0 10 957,0 0 0,0 0 0,0-1 0</inkml:trace>
  <inkml:trace contextRef="#ctx0" brushRef="#br0" timeOffset="60">2353 8954 8004,'-5'-6'242,"3"-5"49,-3 10 1,5-5 382,0 2-193,0 3 0,5-6-109,3 4 0,2 0-131,2-5 0,4 5 197,3-5 1,3 0-94,0-3 1,5 3-238,0 1 1,3 0 88,-3 0 1,3-3-413,-3 2 0,1 2-184,-1-2 0,-3 6-494,2-2 1,-2-1 892,-1 1 0,5 0 0,1 4 0</inkml:trace>
  <inkml:trace contextRef="#ctx0" brushRef="#br0" timeOffset="61">3186 8874 8596,'-5'-6'571,"4"1"-331,-4 5 1,5 1 359,0 3 1,0 2-31,0 5-330,0 6 0,1 1-73,3 5 0,-3-1-32,3 1 1,-1 4-92,0 0 0,-1-2 111,2-6 1,1 1-88,-2-5 0,3-1 251,-3-6-222,-1 2 111,3-3-276,-5-1 361,0-1-96,0-5-155,0-5 0,0-1 66,0-6 1,0 1-183,0-1-1,1 1 99,3-1 0,-3 1-211,3 0 138,2-6 0,-1 1 33,3-3 1,2 2-12,-2 6 0,2-1-129,1 1 1,2 1-16,2 2 1,-2-1 128,2 5 1,-6 1-6,-1 3 0,-1 0-42,5 0 0,-5 1-27,1 3 0,-4 3 54,3 8 0,-4 3 2,1 5 0,1-4 16,-2 0 0,3-1-15,-3 1 1,0 1 64,4-5 1,1-1-59,4-6 1,-5 1 214,1-5-204,4 0 13,1-4 0,4 0 158,-6 0-156,6 0 37,-5-6 0,9-1 23,-6-8-52,5 2 83,-2-9 1,1 8 70,0-5-107,-5 0 1,2-2 12,-4 2 0,-2 2 117,-2 6 50,2-1 1,-8 5-137,6-1 224,-6 6-123,3-3 0,-5 10-42,0 2 0,0 5 309,0 3-499,0 3 165,0 4 39,0 1-31,0 0-721,0 5 459,0-4 1,0 5-10,0-2-1747,0-3 1253,0 4 1,6-10 649,1-3 0,8 3 0,3 0 0</inkml:trace>
  <inkml:trace contextRef="#ctx0" brushRef="#br0" timeOffset="62">4420 8611 8021,'1'-14'0,"3"3"0,-3 6 130,3-3 0,2 4 67,2-3 1,-2 4-16,2-1 0,-4-1 138,3 2-137,1-6 1,3 6 173,1-4-184,-1 4 1,1-6 186,-1 5 0,1-3-121,-1 3 1,2-1 0,2 1 0,-2 2-1,2-6 1,1 4 5,-1-4 1,5 5-73,-5-5 1,0 6-57,-4-2 0,2 2 19,2 2 1,-2-1-146,2-3-17,-2 3 1,-2-4 173,1 5-163,-1 0 1,-1 1 77,-2 3 0,-2-1 38,-2 4 1,-1 1 29,4 3 0,-4 5 21,1-1 1,1 1-155,-2-1 1,5 3 95,-4 5 0,1 0-58,-1 0 0,2 1 52,6 3 1,-1 2-148,0 5 1,1 0 135,-1 0 1,1 1-112,-1-1 0,-1 0 25,-2 1 1,1-2-113,-5-3 0,-1-3 238,-3-8 0,0 2-103,0-2 1,-1-2 148,-3-2 0,-3 1-135,-9 0 1,-1 3-118,-6-4 1,-5 1 136,-3 0 1,-7-2-393,-4 5 0,-6-5 38,-1 1 1,-5-2-79,5-2 1,0-3-173,3-1 1,9-4-58,3 1 1,7-4-387,0-4 0,12-1 416,4-3 1,7-3-126,0-1 1,8 1 707,4-4 0,7-3 0,3 0 0</inkml:trace>
  <inkml:trace contextRef="#ctx0" brushRef="#br0" timeOffset="63">4340 9011 8054,'-5'-11'635,"4"3"-635,-3 0 0,8 6 0,3-4 0,8 2 0,1 1 459,6-4 1,4-1 1004,8-3 1,5-1-849,3 1 1,5 1-333,-1 2 1,2-2-143,-6 2 0,-3-2-92,-1-1 0,-3 3-838,-5 0 1,-2 6 439,-5-2 0,-1 3-2040,-3 1 2388,-3 0 0,-5 0 0,1 0 0</inkml:trace>
  <inkml:trace contextRef="#ctx0" brushRef="#br0" timeOffset="64">5391 8908 7996,'0'-17'1962,"0"5"-871,0 7-678,5 5 1,-3 1-113,6 3 1,-6 2-76,2 6 1,3 4 102,0 3 1,-2 3-104,-1 1 0,1 0-99,-1-1 0,4 5 20,-5 0 0,1-2-202,-4-6 107,5 3 1,-3-10 307,1 4-303,-1-9 112,-2-2 129,0-5 0,0-5-242,0-2 0,1-7-148,3-2 0,2-4-172,5 1 0,1-6 121,-1-2 0,2-1-33,2 2 1,3 1 32,5-1 1,-4 6 239,0 0 0,0 7-112,4-3 1,-2 5 140,-2 3 0,3 3-28,-3 5 0,3 0 96,0 0 1,0 3-51,-3 4 1,1 2-27,-4 10 1,3 0 88,-4 4 1,-1 1-73,-7 3 1,2-2-229,-5 6 1,4-6 101,-5 2 0,1-3-115,-4-1 0,4-6-89,0-1 0,0-4-80,-4 0 1,1-5-2499,3 1 1382,-3-5 1391,4 2 0,-5 0 0,0 1 0</inkml:trace>
  <inkml:trace contextRef="#ctx0" brushRef="#br0" timeOffset="65">14527 8451 8141,'0'-11'109,"0"0"162,0-1 0,0 5 33,0-1 0,0 4 311,0-3 329,0 4-36,0-2-170,0 0-148,0 4-350,0 6 1,4 7 109,0 11 1,0 1-131,-4 3 1,0 2-131,0 5 1,-2 2 74,-1 2 0,0-1-149,-4 5 1,4-2-59,-1 2 0,3 1 128,1-5 1,0-3-204,0-5 0,1-1 26,3 2 1,-3-8-395,3-8 332,2-3 1,-4-4-805,1 0 392,-1-6 0,-2 2-268,0-8 0,0-2-107,0-6 0,-5-3 940,-3 0 0,-7-5 0,-3 2 0</inkml:trace>
  <inkml:trace contextRef="#ctx0" brushRef="#br0" timeOffset="66">14150 8520 8160,'0'-18'0,"6"2"673,1 4 0,3 2-233,2 3 1,-1-2 255,1 5 1,-1-1-249,0 1 0,1 1 134,-1-4 0,6 3-86,2-4 1,7 5-118,5-5 1,3 4-85,4-3 1,3 3-1,4-4 1,2 0-432,3-3 0,-2 0 335,5-1 1,-4 1-548,0-1 1,-2 1 270,-1 0 0,-9 3-589,-3 0 0,-9 2-2,-2-2 668,-10 3 0,-8 1 0,-5-3 0</inkml:trace>
  <inkml:trace contextRef="#ctx0" brushRef="#br0" timeOffset="67">17600 8040 8095,'0'-11'909,"0"5"-165,0-5-177,0 10-95,0-4-216,0 5 0,-2 5-20,-2 3 0,-2 3 115,-5 4 0,-1 3-86,1 5 1,-2 1-140,-2 3 0,1-2 68,-5 6 1,4 0-54,-4 7 0,3 3 23,-3 5 1,5-1-152,-1 1 0,4 0-17,3-1 0,3-3 21,5 0 1,1-5-80,3 1 1,4-4 102,7-3 1,-1-3-56,5-6 1,0-2 37,4-1 1,-4-5-98,0 1 0,-4-3-7,4 0 1,-5-2-46,1-2 1,-6 1-260,-1-6 1,-4 1-15,3-4-1744,-4 0 815,2 0 864,-5 0 0,-5-5 0,-1-1 0</inkml:trace>
  <inkml:trace contextRef="#ctx0" brushRef="#br0" timeOffset="68">17896 8451 8026,'0'-14'50,"0"3"476,0 7 821,0-6-358,0 9-676,0 6 0,0 6-202,0 8 0,0 4 74,0 0 1,-3 4-79,-1 3 0,-1 3 136,1-2 1,3 2-15,-3 1 1,3-1-339,1-3 1,0 1-504,0-8 0,3 1 209,1-9 0,4 0-5,-4-3-209,-1-6 1,-1-1-56,2-5-549,-3 0 780,4-5 1,-9-5 81,0-5 1,-3-6 358,3 2 0,-5-2 0,1-2 0,2-1 0,-2-3 0,5 3 0,-5-3 0,5 3 51,0 1 1,-2 2-41,1 2 1,0 2 684,4 6 0,0-1 0,0 1 434,0 0 229,0-1-703,5 6 0,1 1-301,6 5 0,1 5-97,2 2 0,-1 4-91,5 0 0,1 4 62,7 0 1,-2 4-185,6-3 0,-6 4 113,2-1 1,-3-1-138,-2 1 1,0-4-23,-3 4 1,1-5 73,-4 1 0,-1-2 54,-4-2 0,1-3-3,-1 0 0,-3-6-149,-1 2 217,-4-3 113,7-1 1,-7-1-120,4-3 0,-3-2 68,4-6 0,-6-4-90,2-3 0,1-4-53,-1-4 1,0 3-179,-4-2 1,0-1 94,0 4 0,0-2-566,0 6 0,0-2 247,0 2 1,-2-1-226,-1 5 0,1 0 181,-2 3 1,3 1-1548,1-1 952,5 1 0,5 1-124,6 2 1,-1-1 1053,-4 5 0,6 1 0,1 3 0</inkml:trace>
  <inkml:trace contextRef="#ctx0" brushRef="#br0" timeOffset="69">18593 8394 8169,'0'-11'360,"0"5"-180,0-5 0,1 10-50,3-3 1459,-2 3-1057,3 1 0,-5 5-371,0 3 0,0 7 34,0 4 0,-2 4 33,-1 4 1,0 2-183,-5 5 1,2-1 126,-2-3 0,-2 7-159,3-3 1,0-1 88,0-2 0,3-6-300,-4 2 1,4-4 69,-3-4 0,4-3-226,-1-4-391,3-6-487,1 4-172,0-8 0,0-8 1403,0-9 0,5-5 0,2-3 0</inkml:trace>
  <inkml:trace contextRef="#ctx0" brushRef="#br0" timeOffset="70">18559 8337 8049,'1'-6'0,"3"2"0,-1 3 738,4 1 0,-3 1-97,4 3 1,-1 6-17,5 5 1,-1 6-120,0-2 1,5 6-132,-1 2 1,4 8-273,-4-1 1,5 2 99,-1-6 0,-1 3-145,1-2 1,-5-3 60,1-2 0,-1-1 23,2-3 0,-4-3-22,4 0 0,-4-6-220,0-1 0,-5-1-1285,1-3 1076,0-3 1,-2 1-1916,-2-2 1603,-3-3 1,-2 3-476,-3-8 0,-4 3 1096,-7-3 0,-3-7 0,-5-2 0</inkml:trace>
  <inkml:trace contextRef="#ctx0" brushRef="#br0" timeOffset="71">18513 8760 8049,'0'-7'1253,"1"2"-800,3 5 0,3-1-128,4-3 0,2 3-94,2-3 1,4 3-191,8 1 0,3-5 140,8-3 1,-5 2-390,5-2 1,-1 1 173,5-5 0,-3 5-984,-4-1 0,-2 2 1018,-3-2 0,3-7 0,-4 2 0</inkml:trace>
  <inkml:trace contextRef="#ctx0" brushRef="#br0" timeOffset="72">19096 8383 8013,'0'-14'1268,"0"3"-789,5 7-192,1-1 1,0 10 232,-2 2 1,1 5-308,-1 3 1,4 4-24,-4 8 1,1 2-63,-2 5 0,0 4 79,5 0 0,-6 0-342,2-3 1,-3-2 108,-1-3 0,1-3-141,3-8 30,-2 2 1,3-8 59,-5 2-917,0-7 431,0-3-132,0-5 1,0-5 144,0-3 1,-2-6 102,-1-1 1,1-5-6,-2 1 0,2-3 452,-2-1 0,3-3 0,-3-1 0,3-3 0,1 3 0,-1-4 0,-3 5 0,2-1 0,-1 4 0,1 6 0,2 1 0,0 4 920,0 0-147,0 6-179,0 1 413,0 5 1,5 0-414,3 0 0,3 5-547,5 2 0,-2 4 21,5 0 1,0 0-21,4 1 0,1-2 129,2-2 1,-2 1-468,3-6 1,-4 1 125,-4-4 1,3 0-43,-3 0 0,-3-1 15,-1-3 0,-2-1 123,-2-3 0,1-2 39,-1 3 1,-1-4 6,-2 0 1,1 0 195,-5-1 0,0 5 63,-4-1 94,0 0-161,0 2 37,0-4 0,0 10-176,0 0 1,0 6-72,0 9 0,-4 4 200,0 8 1,-1 2-86,1 6 1,1-1-180,-4 0 0,4 3 91,0-3 0,1 5-206,2-8 1,0 3 72,0-7 1,4-6 59,0-5 0,5 0-80,-2-1 1,0-3-225,0-5 0,-3-4-639,4 1 0,-4-3 58,3-1 971,-4 0 0,7-5 0,-4-1 0</inkml:trace>
  <inkml:trace contextRef="#ctx0" brushRef="#br0" timeOffset="73">19701 8440 8013,'0'-14'1600,"0"3"-610,0 2-448,0 2-178,5 2 0,-4 10-91,3 3 0,1 3-29,-1 5 1,0 1-17,-4 6 0,0 1-142,0 3 0,0 1 5,0 2 1,0 2-166,0-5 1,0 2 86,0-6 1,4 1-35,-1-9 0,3 4 78,-3-4 1,2-3 14,3-5 0,3-3-13,1 4 0,-1-6-10,5 2 1,1-3-194,2-1 0,3 0 87,1 0 0,0 0-452,-1 0 1,1-5-64,0-2 1,-1 0-307,-3 0 1,-3-1 87,-4-3 1,-6 3 292,-2 1 1,-3-1 37,-1-3 1,-3 3 458,-4 0 0,-1 1 0,-13-5 0,3 1 0</inkml:trace>
  <inkml:trace contextRef="#ctx0" brushRef="#br0" timeOffset="74">19678 8646 8013,'-18'0'423,"3"0"-282,2 0 615,7 0 0,7 0-196,11 0 0,2 0-124,9 0 0,-2 0-378,10 0 0,-1 0-190,4 0 0,1-4-635,-1 0 0,-1-5 466,-3 1 0,-2 2-197,-5-1 0,-1 0 116,-3 0 382,-3-4 0,-4 0 0,-1-7 0</inkml:trace>
  <inkml:trace contextRef="#ctx0" brushRef="#br0" timeOffset="75">19690 8417 8013,'1'-7'516,"3"-1"1,3 4 94,8-3 0,-1 4-190,5-1 1,2-1-511,5 1 0,0-3 80,4 3 1,2-4-186,6 4 0,-2-1-150,2 2 0,-7 1-190,0-1 1,-5-3 77,5 3 1,-7-2-250,-1 1 1,0 2 704,-4-1 0,2-4 0,2 1 0</inkml:trace>
  <inkml:trace contextRef="#ctx0" brushRef="#br0" timeOffset="76">20409 8292 8013,'-8'0'287,"1"0"0,3-2-6,-4-2 0,5 3 222,-5-3 1,0 3-119,-3 1 0,3-4 29,1 1 1,-1-1-155,-3 4 1,3 0-151,0 0 0,1 1 9,-5 3 1,2-2-184,3 6 0,-3-4-172,2 3 0,3 1 175,1 3 0,3 1-184,1-1 0,0 1 105,0-1 0,5 4 0,2 1 1,5-1 90,3-4 1,3 4 16,5 1 0,0 0 27,-1-1 1,1-2 16,0 2 0,0 2 105,0-2 1,0 0-119,-1-3 1,-3 3 157,1 0 1,-8 2-83,0-2 0,-2-1 194,-6 5 0,-2-5 98,-6 1 1,-3-2 85,-9-2 0,-3 2-136,-7 2 0,-7-6-98,-5 2 0,-4-3-243,4 0 0,-3 0 131,7-4 0,2 0-1890,9-4 997,6 0 786,0 0 0,16-5 0,2-1 0</inkml:trace>
  <inkml:trace contextRef="#ctx0" brushRef="#br0" timeOffset="77">21049 8360 8008,'0'-11'0,"0"-1"0,0 5 1543,0-1-268,0 5-857,5-2 1,-3 5-178,6 0 1,-4 5-93,3 3 0,-4 3 92,1 5 1,1 1-212,-1 6 0,-1 4-44,-3 0 0,0 3-30,0-3 0,0 3-170,0-3 0,-3 3 73,-1-3 0,0-2-96,4-6 0,0 2 79,0-6 0,1 0-685,3-3 304,-3-1-359,4-5-327,-5-1 406,0-5 0,-1-5 819,-3-2 0,-2-9 0,-6-1 0</inkml:trace>
  <inkml:trace contextRef="#ctx0" brushRef="#br0" timeOffset="78">21049 8406 8008,'0'-12'-42,"0"1"1,1 1 1203,3 2 48,-3 3-765,9 5 1,-4 0-254,6 0 0,-4 5-8,-1 3 1,1-2-58,3 2 1,1-1-7,-1 5 1,0-2-159,1-2 0,-1 0-105,1-4 1,-5 1 109,1-1 0,0-3-118,3 3 1,0-3 47,1-1 0,-1 0 5,1 0 1,-5 0 22,1 0 0,-1-3 43,5-1 0,-4-5 28,-1 1 0,-1 2-4,2-2 0,1-3 133,-5-4 1,3-1-130,-3 5 0,5-4 150,-1 0 1,-2-1-74,2 5 0,-5 5 172,5 2 1,-4 3-119,4 1 1,-5 1-59,5 3 1,-4 7-36,3 8 0,-4 4 57,1 4 0,-3 3-134,-1 8 0,4-5 64,0 5 0,-1-5-337,-3 5 1,2-4 136,1-3 1,-1-3-325,2-5 0,1-2 16,-2-2 0,5-2-176,-4-6 1,3-3-806,-3-1 1467,5-4 0,-3-3 0,6-6 0</inkml:trace>
  <inkml:trace contextRef="#ctx0" brushRef="#br0" timeOffset="79">21563 8760 8008,'7'-10'952,"1"2"0,-4-2-342,3 2 0,-4-3-183,1-4 0,1 1-286,-2-5 0,5 0 86,-4-4 1,4 0-285,-5 0 1,2-4 118,-1 1 1,-3-6-236,3 2 0,-1 0 45,1 0 1,-3 5-178,3-2 1,-2 3 139,2 1 1,-3 5 89,3 3 0,1 2 64,-1 2 1,1 5-33,-1 2 85,-3-3 1,8 7-30,-5 0 1,3 5-221,-3 7 0,5 4 104,-1 3 0,2 3 50,1 1 0,5 3 151,-1 1 1,4 5-94,-4-2 0,4 2 100,-4-2 1,4 2-122,-3-5 0,4-1 123,-1-3 0,1-5-74,-1-3 1,2 1-121,-6-5 1,1 3-201,0-6 1,-8-2-344,4 2 1,-7-6-575,2 2 1204,-4-3 0,-8-1 0,-8 0 0</inkml:trace>
  <inkml:trace contextRef="#ctx0" brushRef="#br0" timeOffset="80">21563 8600 8008,'11'0'0,"0"0"0,1 0 0,-1 0 0,1 0 0,-1 0 0,7 0 1206,5 0 0,3 0-499,5 0 1,2 0-1151,-3 0 0,7-4 259,1 0 0,0-3-881,-4 3 1,-4-1 1064,-4 1 0,4-2 0,-1-6 0</inkml:trace>
  <inkml:trace contextRef="#ctx0" brushRef="#br0" timeOffset="81">22328 8337 8008,'0'-18'1274,"0"6"-381,0 4-428,0 6 0,0-2-110,0 8 0,0-1-146,0 9 1,0-2-67,0 9 1,-1 1 112,-3 7 0,2 0-230,-1 7 0,1-2 134,2 6 0,0-7-208,0 0 0,4-6 60,0 2 0,4-4-45,-5-4 1,2-1-7,-1-3 1,-1-6-352,4 2 17,-4-2 1,2-1 24,-5-1-1567,0-4 1375,0 2 0,-1-6-1143,-3-3 1683,-2-3 0,-6-9 0,1-2 0</inkml:trace>
  <inkml:trace contextRef="#ctx0" brushRef="#br0" timeOffset="82">22065 8326 8008,'5'-10'40,"3"2"0,2-1 249,1 5 0,2-1 488,2 1 0,3 3-266,5-3 1,5 3-149,2 1 0,5-4-118,3 1 1,-3-3-19,3 3 0,2 0-343,-2-5 0,-4 5-269,-4-5 0,-4 6-534,0-2 0,-5-1 919,-2 1 0,-5-5 0,2 3 0</inkml:trace>
  <inkml:trace contextRef="#ctx0" brushRef="#br0" timeOffset="83">22956 8326 8008,'0'-13'0,"0"3"596,0 5 22,0 4 108,0-4 914,0 5-1470,0 5 1,-1 2 201,-3 8 1,1 3-131,-4 5 0,4 1-143,-1 3 0,-1 3 142,1 8 1,1-3-301,3-1 1,0 0 102,0-3 0,3-3-22,1-2 0,5-7-73,-1-4 0,-3-2-64,-1-1 0,1-5-1374,-1 1 752,-1-6-470,-3 3 0,0-6 488,0-3 1,-3-2 718,-1-5 0,-10-6 0,1-1 0</inkml:trace>
  <inkml:trace contextRef="#ctx0" brushRef="#br0" timeOffset="84">22602 8280 8008,'11'-5'-210,"1"4"411,-1-3 1,6-1 350,2 1 1,4 0 13,3 4 1,3 0-175,6 0 0,3 0-218,0 0 1,4 0 81,-4 0 0,1 0-248,-1 0 0,-2 0 88,2 0 0,-8 0 160,-3 0 0,-4 0-380,-4 0 0,-3 0-75,-4 0 417,-1-5-100,-5 4 154,-1-4-159,-5 5 0,0 5 158,0 3 1,-3 7-73,-1 4 0,-5 2-150,1 2 0,2 1 19,-2 3 1,5-2-145,-5 6 1,5-2-25,0 1 1,1 2 107,2-5 1,0 3-165,0-3 1,0-4 98,0-4 1,5-5 204,3 1 1,2-2-93,2-2 0,3-1 185,0-2 0,5-2-255,-1-2 1,3-3 19,1 3 0,0-3-218,0-1 1,-2-1-94,-2-3 1,1 2-127,-4-6 1,-1 1 187,-4-5 1,-1 1-917,-2-1 0,-3 1 465,-5-1 1,-5 5-726,-3-1 1419,-2 1 0,-11-10 0,-3-1 0</inkml:trace>
  <inkml:trace contextRef="#ctx0" brushRef="#br0" timeOffset="85">23070 8520 9278,'12'0'673,"4"0"-321,3 0 1,3 0-70,1 0 0,4 0-193,4 0 0,2 0 143,1 0 0,0-4-358,1 0 1,-2-1-202,-3 1 1,-2-1-221,-5-2 1,-4-2-405,0 5 0,-9-5 440,2 2 0,-9-4 510,1 0 0,-8-5 0,-2-2 0</inkml:trace>
  <inkml:trace contextRef="#ctx0" brushRef="#br0" timeOffset="86">23219 8257 8008,'-7'0'0,"2"-1"1113,5-3-678,0 3 0,5-4 37,3 5 0,3 0-115,5 0 0,1 0-50,6 0 0,5-4-187,3 0 1,2 0 66,1 4 0,-4-1-175,1-3 1,-2 3 91,1-3 0,-2 3-171,-5 1 1,-4 0 51,0 0 1,-5 0-27,1 0 1,-6 0 26,-1 0 46,-6 0 0,5 0 42,-3 0 1,-3 5-18,3 3 0,-3 7-17,-1 4 0,0 4 26,0 3 1,1 4-25,3 4 1,-3 0 23,3 0 1,-3 3-245,-1-2 0,0 1 4,0-5 0,0-3-13,0-2 1,0-7-101,0-3 0,0-4-194,0 0-743,0-1 372,0-5 157,0 0 1,0-8 119,0-2 1,-4-2-312,1-5 886,-6-1 0,2-9 0,-4-3 0</inkml:trace>
  <inkml:trace contextRef="#ctx0" brushRef="#br0" timeOffset="87">23641 8371 8008,'12'-22'0,"0"-1"-14,4 0 0,-4 5 320,3 3 1,-2 2 297,-1 2 1,-1 3-153,0 1 0,2 4-173,2-1 0,-2 3 186,2 1 1,-2 1-113,-2 3 0,1-1-268,-1 4 0,1 1 123,-1 3 1,0 1-315,1-1 1,-1 1-108,1-1 1,-6 4-144,-2 0 1,1 6 85,-1-2 1,0 2 91,-4 2 0,-4-1-51,0-3 0,-5 2 45,1-2 0,0 3 590,0 1 0,-2-4-132,2 0 0,2-4 210,-2 4 1,6-5 65,-2 1-217,3-2 1,1-2-296,0 1 1,1-5 69,3 1 0,2-2-116,5 2 0,5 1 60,-1-5 1,5 0-558,-1-4 1,-1 0 244,1 0 1,0 0 39,4 0 0,-2-2-683,-1-2 0,0 1-47,-5-9 950,0 3 0,-3-12 0,-1 3 0</inkml:trace>
  <inkml:trace contextRef="#ctx0" brushRef="#br0" timeOffset="88">24018 7698 8081,'5'-12'798,"-4"6"-50,4 1-337,-5 5 1,2 0 124,2 0 0,2 1-105,5 3 0,2 2 121,2 6 0,-1 4-108,5 3 1,4 4-146,4 4 0,3-2 23,-3 6 1,3 0-89,-3 7 1,5-1-81,-2 5 0,-2-1 36,-1 0 0,-4 8-219,-4-4 0,-4 7 177,-8-2 1,2 3-204,-5-3 0,0 3-58,-4-4 1,-5 1 100,-3-4 1,-2-6-95,-1-2 0,-6 0 108,-2-3 0,1 1-76,-1-5 1,0-3 75,-4-2 1,1-1-6,-1-3 0,0 1-133,0 0 1,0-4-244,0 0 0,2-6 404,2-2 0,-2 1-172,6-5 147,0-2 0,4 0 0,-1-5 0</inkml:trace>
  <inkml:trace contextRef="#ctx0" brushRef="#br0" timeOffset="89">14699 10724 8182,'-7'-11'-186,"2"3"505,5 1 0,-4-1 226,1-3 1,-1 3 451,4 0-61,0 1-270,0-5 69,0 6-164,0-4 92,0 8 0,0 11-515,0 10 1,1 6 1,3-3 0,-2 6 94,6 3 1,-4 2-270,3 1 1,0 4 89,0 0 0,4 1-198,-4 0 1,6-4 68,-2 3 1,3-6-39,-6-2 0,1-4 32,-2 0 0,-2-3-125,-5-4 0,4 2 12,0-6 1,0 4 90,-4-4 1,0 0-184,0-3 0,0-1-151,0 0-266,0-4 122,0 3-154,0-9-287,0 4-640,0-5 30,0-5 1621,0-1 0,-5-6 0,-2 1 0</inkml:trace>
  <inkml:trace contextRef="#ctx0" brushRef="#br0" timeOffset="90">14687 11067 8247,'0'-7'0,"1"1"0,3 2 0,-1 3 1090,4-3 1,1 3-426,3 1 1,2-1-207,2-3 0,3 1-138,5-4 1,1 3-34,3-4 0,-2 5-109,6-5 1,-5 2-128,5-2 0,-6-1-4,2 5 1,-4-3 71,-4 3 0,-3 0-1523,-4 4 734,-1 0-1667,-5 0 1202,-1 0 1134,-5 0 0,-10 5 0,-2 1 0</inkml:trace>
  <inkml:trace contextRef="#ctx0" brushRef="#br0" timeOffset="91">14630 10713 8160,'0'-12'334,"0"1"-5,5 0 1,2 0 422,4 4 1,-1 0-277,-2 4 1,2 1-12,-3-1 0,4 1 50,0 2 0,2-4-127,2 1 0,-1-1 23,5 4 1,-4 0-83,4 0 1,5 0-7,7 0 0,2-4-116,1 0 0,4-3 30,0 3 0,0-4-354,-3 4 0,-2-3 144,-3 3 0,-3-4-557,-8 5 1,-3-5 58,-4 4-100,-1 0 1,-6 4 224,-5 0 1,-10 0 345,-9 0 0,-13 5 0,-3 2 0</inkml:trace>
  <inkml:trace contextRef="#ctx0" brushRef="#br0" timeOffset="92">17588 10245 8086,'6'-6'170,"5"0"0,-10-2 541,3 1-154,2 4 401,-5-7-615,4 9 1,-5-5-72,0 2 0,-1 2-66,-3-1 1,2 1 28,-6 2 0,2 2-124,-2 1 1,-2 4 152,2 4 1,-6 2-75,-1 2 1,-1 7 20,1 4 1,1 6-151,-5-1 1,1 2 48,-1 1 1,-2 1-160,6 3 0,0 2-23,4 2 1,3 2 48,0-2 1,6-1-83,-2 0 1,9-4 110,6 1 1,2-2 159,6-2 0,0-5-129,4-2 0,-4-4 3,0-4 1,-1 1 2,1-5 0,-3 1 21,-4-5 1,-1 0-63,1 1 60,-1-1 0,-3 1-451,-1-1 137,-4-5-783,2 5 439,-5-10-535,0 4-1886,0-5 3017,0-5 0,0-1 0,0-6 0</inkml:trace>
  <inkml:trace contextRef="#ctx0" brushRef="#br0" timeOffset="93">18045 10496 8165,'-6'-12'312,"-5"1"25,5 0 0,-1 4-61,-1 3 0,4-1 294,-4 1 0,1 1-98,-5 3 0,1 0-377,0 0 0,-1 3 45,1 1 0,-4 9 55,-1-2 0,0 8 26,1 0 1,-2 8-9,-2 4 0,3 2-51,4 1 1,1 0 48,-1 0 1,6 3-238,2-3 1,4 2 35,4-9 1,6 2-95,5-6 1,7 1 77,1-9 0,1-1-108,6-6 1,1-3 195,3-5 0,0-2-54,1-1 1,-1-5 0,0-7 0,-5 1-14,-2-5 1,-3 3-66,-1-3 0,-5 0 99,-3-3 1,-8-3-240,-3-1 0,-4 0-403,-4-4 0,-3 3 247,-8-3 1,-3 3-279,-5-3 0,-4 6 229,1 1 0,-1 1-52,4 7 0,4 0 132,0 3 0,5 6-460,-1 2-128,7 3 903,3 1 0,5 5 0,0 1 0</inkml:trace>
  <inkml:trace contextRef="#ctx0" brushRef="#br0" timeOffset="94">18353 10450 8256,'0'-6'2293,"0"1"-2128,0 5 0,0 5 39,0 2 1,4 5-80,0 3 1,0 3 42,-4 5 0,0 5 20,0 2 0,0 3-36,0 1 1,0 4-179,0 0 0,0-1 13,0-6 0,0-3 85,0-6 0,0-3-117,0 0 237,0-5-1359,5 3 607,-4-6-1986,4-4 1388,-5-2 1158,-5-5 0,4-10 0,-4-3 0</inkml:trace>
  <inkml:trace contextRef="#ctx0" brushRef="#br0" timeOffset="95">18296 10496 8196,'12'-14'0,"-1"2"0,4 7 614,1-2 1,4 3-154,-1-4 0,6 4 135,2-3 1,1 4-161,-2 0 1,-3 1-241,0 2 1,0 0 243,-4 0-302,-2 0 0,-2 5-144,-8 3 1,-2 2 116,-5 2 0,-1 3-310,-3 0 1,-3 5 114,-8-1 1,-7 3-378,-5 1 1,1 0 161,3-1 1,0 1 13,0 0 0,3-1 160,5-3 0,1 1 43,10-5 0,0 4 228,4-4 0,0 1-107,0-5 1,5 1 301,3-1 1,3 0-139,4 1 1,3-1 190,5 1 1,1-1-249,3 1 1,-3-5-282,2 1 1,-1-6-1043,-3 2 0,0 1 618,-3-1 1,1 0 558,-4-4 0,-1 0 0,-4 0 0</inkml:trace>
  <inkml:trace contextRef="#ctx0" brushRef="#br0" timeOffset="96">18902 10462 8125,'-7'-7'-166,"2"1"918,5 2 406,0 3-374,0-4-398,0 15 1,0-3-69,0 9 0,4 1-110,0 2 0,0 4 31,-4 4 0,0 2-66,0 5 1,0-2-12,0 2 1,0-2-116,0 6 1,1-6-162,3-2 1,-2-4 66,6 0 1,-4-3-594,3-4 331,-4-2-1491,7-6 880,-9-4-1225,4-2 2145,-5-5 0,-5-5 0,-1-2 0</inkml:trace>
  <inkml:trace contextRef="#ctx0" brushRef="#br0" timeOffset="97">18776 10496 8261,'11'-12'0,"1"1"766,-1 0 1,6 0-210,2 4 0,2-2 137,2 5 0,4-1-179,-1 1 1,6 3-122,-1-3 1,-3 7-150,-2 0 1,-3 10 6,-4-1 1,1 5-233,-4-1 1,-2 4 98,-7-1 1,2 4-255,-5 3 1,0 0 133,-4 4 0,-2-1-425,-1 2 0,-5 2 106,-7-3 1,-3 3-18,-5 2 0,-5-2 96,-2-3 1,-2 2 46,2-6 1,-2-3 53,5-4 0,6-6-15,5-2 0,4 0-526,0-8 136,6 1-344,1-4 0,10-5 889,3-3 0,12-7 0,4-3 0</inkml:trace>
  <inkml:trace contextRef="#ctx0" brushRef="#br0" timeOffset="98">19370 10541 8039,'0'-17'0,"0"0"787,0 6 0,0-1 487,0 1-31,0 5-500,5 1-493,-4 5 0,4 5-194,-5 2 0,0 5 107,0 3 0,-4 6-68,1 6 0,-1 5 164,4-2 1,0 3-341,0 2 1,0-2-78,0-3 1,0 2-157,0-6 0,4 0 102,-1-7 1,2 0 149,-1-8 0,-2 3 204,1-6-173,-1-3 0,-1 4 143,3-5-121,-3-1 0,5-3 146,-2 0 1,-1 0-46,4 0 1,-3 0 163,4 0 1,1-3-105,6-1 1,-3 0-78,4 4 1,0-4-107,-1 0 0,6 1 71,-2 3 1,-3-4-162,0 0 1,0 0 121,-1 4 1,0-4-850,-3 0 1,-1 1-93,1 3 1,-6-2-1435,-2-1 2374,-3 1 0,-1-3 0,0 5 0</inkml:trace>
  <inkml:trace contextRef="#ctx0" brushRef="#br0" timeOffset="99">19301 10724 8065,'2'-7'460,"1"-1"1,4 4 15,4-3 1,4 3 80,1-4 1,4 6 37,-1-2 0,4 1-426,3-1 0,0 3 34,4-3 0,-3-1-355,3 1 1,-6-1 170,-1 2 1,-1 1-998,-7-1 1,0-3 173,-3 3-1085,-6-1 1889,-1 4 0,-10-5 0,-1-2 0</inkml:trace>
  <inkml:trace contextRef="#ctx0" brushRef="#br0" timeOffset="100">19290 10484 8130,'11'-5'108,"2"0"-108,2-2 0,8-2 588,7 5 1,3-4-146,2 4 0,0-3-229,3 3 0,-2-5-41,2 2 0,0 0-157,-4 0 0,2 0 84,-10 0 0,5-4 91,-4 4 1,-5 2-62,-3 1 1,-5-1 37,2 1 0,-8 0 161,0 4-196,-5 0 0,6 5 150,-6 3 1,1 7-72,-4 4 0,0 3-37,0 1 0,0 5-103,0 2 1,0 3 118,0 1 1,0 1-324,0-1 0,0 3 82,0-3 1,1 1-178,3-8 1,-3 0 107,3-4 1,-1-6-90,1-1-122,-3-4-348,9 0 412,-9-6 89,4-1 95,-5-5 0,0-1 82,0-3 0,0-2 0,0-6 0</inkml:trace>
  <inkml:trace contextRef="#ctx0" brushRef="#br0" timeOffset="101">19872 10450 8130,'12'-18'0,"3"2"0,0 4 0,5 2 0,0 3 0,1-2 0,2 5 0,-4 0 1232,0 4 0,0 0-501,4 0 1,0 1-320,0 3 1,-6 3-248,-1 4 0,0 0 75,-1 1 0,-1 4-320,-6 3 0,-3-1-77,-5 1 0,-1 4-185,-3 4 0,-8 3-94,-7-3 0,-7 4 227,-5 0 0,-2 1 29,-1-2 0,1-2 85,3-5 0,2-2 233,5-2 0,5 2-138,3-6 1,6 0 444,1-3 1,6-5-111,-2 1 0,4-2 8,4 2 1,2 1-9,6-5 1,4 1-82,3-2 0,3-1-532,1 1 0,1 3 188,2-3 1,-2 1-913,3-4 1,-3 0 528,-1 0 1,-1 0 472,-3 0 0,2-5 0,-3-1 0</inkml:trace>
  <inkml:trace contextRef="#ctx0" brushRef="#br0" timeOffset="102">21037 10427 8000,'0'-11'200,"0"3"304,0 1-69,0 4 0,0-3 180,0 2 69,0 3-405,5 1 1,-3 7-108,1 8 0,-1 3 54,-2 5 1,0 4-193,0-1 1,0 6-18,0-1-1,0 2-168,0 1 0,1 3-159,3-3 0,-2 1 165,6-8 0,-6 0-22,2-4 1,1-4-4,-1 0-1017,0-5 480,-4 2-255,0-10 1,-1 0 114,-3-6 848,3 0 0,-10-6 0,5 0 0</inkml:trace>
  <inkml:trace contextRef="#ctx0" brushRef="#br0" timeOffset="103">20980 10496 8000,'0'-12'662,"0"1"-392,0 0 1,0 3 154,0 0 1,1 4 216,3-3-301,-3 4 0,10-2-143,-4 5 0,2 5-99,-1 3 1,6-2-34,-3 2 1,3 0-112,-3 3 1,5-1-71,-1-2 0,4 1 68,-4-6 0,4 5-162,-4-4 0,1 0 86,-5-4 0,1 0 39,-1 0 1,0 0 49,1 0 1,-5-4-16,1 0 0,-2-5 52,2 2 0,2 0 104,-2 0 0,-2-1-109,2-3 0,-1-1 13,5 1 1,-2-1 442,-2 1 1,0 3 127,-4 1-322,0 4-144,1-2 1,-4 10-96,3 3 1,-3 4-30,-1 7 1,0 0-115,0 8 1,-3 2-28,-1 2 0,0 2 110,4 1 1,0 4-165,0 0 1,0 0 42,0-4 1,4-2-135,0-5 0,1-1 73,-1-6 0,-3-4-318,3-1 84,2-2 0,-4-3 455,6-2 0,0 2 0,3-4 0</inkml:trace>
  <inkml:trace contextRef="#ctx0" brushRef="#br0" timeOffset="104">21471 10930 8000,'5'-7'895,"-3"-3"-488,1 3 0,2-3 150,-1-2 1,5-1-92,-1-2 1,-2 1-77,2-5 1,-4 0-245,3-4 0,-3-1 80,4-2 1,-6 0-364,2-4 1,1 1 188,-1-2 0,1-2-267,-1 3 1,-3 0 59,3 0 0,-3 5-64,-1-2 0,1 7 107,3 1 1,-3 5 82,3-2-7,-3 4 18,-1 0 0,2 6-143,2 2 0,-2 8 112,6 4 1,-5 7-96,5 4 1,1 2 135,6 2 1,-1 4 129,5 0 0,-4 3-57,4-3 0,0 3 118,4-3 1,-4-1-127,0-3 0,-3 0-32,3 0 1,-5-1-127,1-3 0,-4-2 121,-3-1 1,2-5-582,-2 0 1,-3 1-133,-1-5 1,-2 0-1189,2 0 1881,-3-4 0,4 7 0,-5-4 0</inkml:trace>
  <inkml:trace contextRef="#ctx0" brushRef="#br0" timeOffset="105">21494 10758 8022,'0'-11'0,"0"5"0,1 1 722,3 5 0,2 0-190,6 0 0,1 0-55,2 0 1,-1 0-273,5 0 1,5 0-168,6 0 0,3 0-541,2 0 1,-1-2 369,0-1 1,-1 1-928,-2-2 1,-2-1 254,-3 2 805,-7-6 0,8 2 0,-9-4 0</inkml:trace>
  <inkml:trace contextRef="#ctx0" brushRef="#br0" timeOffset="106">22134 10484 8066,'0'-17'543,"1"0"747,3 6-836,-3 4 0,5 2 56,-2 5 0,-3 2-150,3 1 1,-3 4-252,-1 4 1,0 6 52,0 2 1,0 2-114,0 2 1,0 5 183,0 2 1,0 2-1,0-1 0,0 2-575,0-3 0,4-3 213,0-4 1,0-2-174,-4-6 1,0 1-230,0-5-132,0 0-420,0-4-991,0-2 568,-5-5 1506,-2-5 0,-9-2 0,-2-4 0</inkml:trace>
  <inkml:trace contextRef="#ctx0" brushRef="#br0" timeOffset="107">21825 10439 8021,'5'-12'1047,"5"5"-511,6-1 0,5 5-81,2 0 1,5 1-117,6 2 1,4 0 56,0 0 0,6 0-64,-3 0 1,3-3-90,-2-1 0,-3-4-457,-5 4 1,-1-3 214,-2 3 0,-5-4-1047,-7 5 0,-2-5 79,-6 4 967,-4-5 0,3 3 0,-4-6 0</inkml:trace>
  <inkml:trace contextRef="#ctx0" brushRef="#br0" timeOffset="108">22716 10416 8083,'5'-7'0,"-2"1"0,4 2 0,-3 3 534,4-3 0,-4 3-102,3 1 0,-3 5-193,4 3 1,-6-1 24,2 5 1,-2-2-115,2 9 1,-2 0 84,1 4 0,-5 3-207,-2 1 1,-5 4-59,2-5 1,0 5-81,0-5 1,3 5 54,-4-5 1,6-3-32,-2-4 0,3-5-592,1 1 329,0-2-1416,0-1 829,0-6 936,0-1 0,-6-15 0,0-3 0</inkml:trace>
  <inkml:trace contextRef="#ctx0" brushRef="#br0" timeOffset="109">22499 10416 8083,'12'-12'-121,"3"6"121,0 2 0,7-1 829,0 1 1,6 1-269,7 3 1,0-2-114,3-2 1,-2 3-170,2-3 1,-3 3-40,0 1 0,-6 0-19,-3 0 0,-3-1-29,-4-3 0,-2 3 109,-6-3 198,1 3-431,-6 1-8,-1 0 0,-6 5-105,-3 2 1,-2 7-7,-6 2 0,1 4 33,-1-1 0,1 4-10,0 3 1,-1 0-173,1 4 0,3-3-49,0 3 0,5-3 81,-5 3 1,5-4 77,0 1 1,1-7 21,2-1 0,5-5 211,3 1 1,6-2-42,1-2 1,6-1 91,-2-2 1,2-3-156,2-5 1,0 0 6,0 0 0,0 0-393,-1 0 1,1 0 149,0 0 0,-5-1-687,-3-3 0,-7 1-142,-4-4-154,-3-1 1,-2-2 1179,-3 2 0,-8-7 0,-5 2 0</inkml:trace>
  <inkml:trace contextRef="#ctx0" brushRef="#br0" timeOffset="110">22899 10633 8083,'7'0'0,"1"0"0,0 0 0,3 0 0,4 0 1252,1 0 1,4 0-648,-1 0 0,8 0-416,3 0 0,-1-1-595,2-3 1,-6 2 259,2-1 1,-7-2-886,-1 1 827,-5-5 1,1 3-1488,-7-6 1691,-3 1 0,-10-1 0,-2 1 0</inkml:trace>
  <inkml:trace contextRef="#ctx0" brushRef="#br0" timeOffset="111">22887 10382 8083,'12'-7'512,"-1"3"1,6-1-205,2 2 0,6-1 145,2 4 1,5-4-244,-2 0 0,3 0 24,1 4 1,1-4-3,-1 1 1,-5-5 31,-2 4 1,-5-1-43,-3 1 0,-2 3-14,-6-3 1,0 2 268,-4-2-430,-2 3 0,-5-3 38,0 8 1,0 2-99,0 5 1,0 6 107,0 2 0,-4 4-175,1 3 1,-1 4 67,4 4 1,0 0-86,0 0 1,0 2-58,0 2 0,0-2-170,0 2 0,0-8-8,0-3 0,0-7-146,0-1-199,0-5 127,0 3-493,0-11 0,-1-1-60,-3-5 1103,2 0 0,-8 0 0,4 0 0</inkml:trace>
  <inkml:trace contextRef="#ctx0" brushRef="#br0" timeOffset="112">23287 10347 8083,'12'-10'0,"-1"3"0,2-2 713,2 5 1,-1 0-225,5 4 0,0 0 58,4 0 1,0 4-150,-1 0 0,0 5-265,-3-2 1,1 3 70,-4 2 1,-2 0-92,-7 4 0,2-4-171,-5 4 1,0 1 131,-4 2 1,-5-1-237,-3 1 0,-7 0 70,-4 4 0,-4 0-66,-4 0 0,3-2 54,-3-2 0,5 3 279,3-3 0,0 3-47,7 0 0,-2 0 108,7-3 0,1 1-162,3-5 0,1 1 19,2-5 1,5 1-3,3-1 1,4-3 19,3-1 1,3 0-354,4 0 0,5-2 117,0-5 1,1 0-857,-2 0 1,-2 0-30,3 0 1,-7-5 1009,-1-2 0,-5-4 0,3 0 0</inkml:trace>
  <inkml:trace contextRef="#ctx0" brushRef="#br0" timeOffset="113">23984 10347 8083,'0'-11'0,"1"1"0,3 2 0,-3 2 0,3 2 1031,-3 3 1,-5-6-398,1 4 0,-6 1-245,1-2 0,-2 3-154,-1 1 0,-2 0 20,-2 0 1,-2 4-7,-2 0 1,-2 5-113,1-2 1,4 3 63,1 2 0,2-1-173,2 1 0,1-1-55,2 1 1,3 3 78,5 0 1,0 2 67,0-2 1,5-1 0,3 5 1,3-4 10,4 4 0,3-4-31,5 4 0,0-5 78,-1 1 1,-3-2-94,1-1 1,-5-1-114,4 0 0,-5 1-83,1-1 1,-6 1 79,-2-1 1,-4 1 92,1-1 1,-5 0-41,-7 1 0,-2-1-456,-13 1 1,0-1 156,-11 0 0,2 1-131,-6-1 0,4-1-157,3-2 0,3 1-214,6-5 0,4 0-1370,3-4 1120,2 0 1028,7 0 0,6 0 0,6 0 0</inkml:trace>
  <inkml:trace contextRef="#ctx0" brushRef="#br0" timeOffset="114">24189 9959 7932,'0'-8'-227,"0"1"361,0 4 103,0-2 823,0 5-832,-5 0 196,4 0-401,-4 0 339,5 0-326,5 0 1,-4 1 79,3 3-29,-3-3 0,3 6 6,0-3 1,1-2 36,-1 6 0,-2-4-32,6 3 0,-4-3 10,3 4 0,-3-5-26,4 5 1,-2-4 87,2 3-119,2 1 1,-5 4-21,3-1 1,1-3-6,-6-1 0,5 1 47,-4 3 1,3-3-65,-3-1 1,4 1 48,-4 3 1,1 0 136,-1-4 0,-3 3-119,3-2 1,1-2 94,-2 2-159,1 0 0,0 3 43,0 0 0,1 1-68,-1-1 0,-3 1 91,3-1 0,1 1-162,-1-1 1,3 0 111,-3 1 0,1 0 48,-1 4 1,-3-4-34,3 4 0,-1-4 9,0 0 0,-1 3-42,2 0 0,-3 0-2,-1-3 0,0-1-52,0 1 0,0-1 79,0 1 0,0-5-78,0 1 1,-1-1 52,-3 5 0,2-5-143,-1 1 1,1 0 120,2 3 0,-1 0-7,-3 1 1,2-1 52,-6 1 0,4-1 7,-3 1 0,3 0 78,-4 3 0,2-2-69,-2 2 1,-1-2-4,6-1 1,-5-1-8,4 0 0,-3 1-46,3-1 0,-4 1-4,4-1 0,1-3-128,3-1 1,0-3 60,0 4-265,-5-1 292,3 5 1,-3-1 2,5 1 0,-4-1 97,1 0-95,-6 1 0,4-1 62,-3 1 0,-1-1 7,5 1 3,-5-1 0,4 0-80,-2 1 0,0-6-52,4-2-148,1 2 198,-3-4 137,5 3-152,0-5 97,-5 0 11,4 0 13,-4 0-3689,5 0 3638,0-5 0,5 3 0,1-3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4.9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7549 3495 8240,'-6'-7'252,"-4"-3"238,8 9 830,-3-4-573,5 5-299,0 0 1,2 5-440,1 3 0,0 7 54,5 4 1,-5 2-157,5 2 1,-5 0 89,0 0 1,2 0-67,-1 0 0,0 0 124,-4-1 0,4 0 128,0-3-94,-1 3 0,-3-10 323,0 3 11,0-7-132,0-3 249,0-5-326,6 0 1,-5-1 21,3-3 0,-2-2-111,2-6 1,1 0-5,3-4 0,2 2-173,-3-5 1,5 0 52,3-3 1,-2 4-214,2 3 1,-2-2 72,-2 2 0,1 0-6,-1 3 0,0 1 56,1-1 0,-1 1 48,1-1 0,-1 2 23,0 3 0,1-2 18,-1 5 0,1 0-40,-1 4 0,1 0 10,-1 0 0,-3 7-179,-1 4 0,1 5 120,3 7 1,-1 0 53,-2 0 0,1 1-27,-5 3 1,3-3 287,-3 3 0,0-7 18,-4-1 0,0-5 61,0 1 0,4-2-191,0-2 1,-1 1 55,-3-1-276,0 0 252,0 1-2087,-5-1 1449,4 1 1,-5-6-2066,2-2 2557,3 2 0,-10-5 0,5 5 0</inkml:trace>
  <inkml:trace contextRef="#ctx0" brushRef="#br0" timeOffset="1">8463 3438 8230,'-12'-5'0,"5"3"0,-1-1 1516,6 1-665,-3 2-25,5-5 258,0 4-625,0-4 1,5 5-162,2 0 0,3 0-260,2 0 0,3 0 151,0 0 1,9 0-71,-1 0 1,3 0 145,-4 0 1,5 0-226,0 0 1,-1 0 117,-3 0 0,-1-1-272,-3-3 1,1 2-234,-5-1 0,1 1-1060,-5 2 616,0 0 0,-3 0 79,0 0 712,-6 0 0,-2 5 0,-6 2 0</inkml:trace>
  <inkml:trace contextRef="#ctx0" brushRef="#br0" timeOffset="2">8463 3723 8064,'0'-6'4071,"0"1"-3613,0 5 0,5 0 751,3 0 0,6 0-554,1 0 0,5 0-199,-1 0 0,6 0-149,2 0 0,4-1-237,-5-3 0,2 2 104,-1-1 0,-3 0-700,3-1 0,-3 3-377,-2-3 1,1 3-2200,0 1 3102,0 0 0,-5 0 0,-2 0 0</inkml:trace>
  <inkml:trace contextRef="#ctx0" brushRef="#br0" timeOffset="3">9308 3232 8060,'0'-18'215,"0"3"0,0 2-143,0 2 1,0 3 1110,0 1-751,0-1 0,0-3 60,0-1 0,5 1-232,3-1 0,2 5-155,1-1 1,1 2-71,-1-2 0,6 2 50,2 2 1,-2 3 7,2-3 0,0 3 105,4 1 1,-4 1-235,0 3 0,-5 2 61,2 6 1,-1 0-146,-4 4 1,2 1 67,-9 6 0,0 6-80,-4 6 0,-7 0-102,-4 7 1,-6 4 73,-6 3 0,-3 1-316,-1-5 0,-1-4 195,2-3 0,1-1 193,-1 1 0,3-8 19,4 1 1,0-6 103,7-2 0,0-5-16,8-3 0,0-6 460,4-1-102,0-6 1,1 3-68,3-5-3,3 0 512,4 0-401,6 0-26,-5 0-146,10 0 172,-4 0-171,9-5 0,-2 4 28,1-3 0,-2 1-56,-1 0 0,0 1-84,0-1-43,-5 1 1,2 2-81,-5 0 1,0 0 97,-3 0 1,-1-4-564,1 1 257,-6-1-464,4 4 0,-7 0 360,4 0 1,-3 0-1288,4 0 1,-1 0 62,5 0 1524,-1 0 0,6-5 0,0-2 0</inkml:trace>
  <inkml:trace contextRef="#ctx0" brushRef="#br0" timeOffset="4">10039 3346 8184,'0'-24'240,"0"3"0,0 13 1056,0 0-661,0 6-189,0-3 3214,0 5-3750,5 5 1,-2 1-151,4 6 277,-4 4 0,6-2-237,-6 5 0,6-4 157,-1 4 0,1-1-238,-2 1 1,4-1 49,-4-3 0,2-2 3,-1 2 0,2-2 116,-3-2 0,2 1-73,-1-1 0,2-3-244,-2-1 0,-2 0-516,2 0 0,-5 2 945,5-5 0,-5 5 0,2-3 0</inkml:trace>
  <inkml:trace contextRef="#ctx0" brushRef="#br0" timeOffset="5">10290 3266 8201,'0'-11'766,"0"5"204,0-5 1,-1 10 5,-3-3-18,3 3-547,-4 1 1,1 1-165,0 3 0,-5 8-237,2 7 1,-7 3 75,-2 5 1,-4 2-303,1 6 0,1 3-150,-1 0 0,2 0-478,-2-4 0,2-5 372,6-2 1,0-3-246,4-1 0,-2-2-1073,5-2 1790,0-2 0,4-6 0,0 1 0</inkml:trace>
  <inkml:trace contextRef="#ctx0" brushRef="#br0" timeOffset="6">10541 3563 8109,'0'-6'1448,"2"1"-180,2 5-844,-3 0 1,4 1-246,-5 3 0,1-1 178,3 4-248,-3 1 1,4 4-48,-5 4 0,4-4-88,0 4 59,0-4 0,0 0-140,-1-1 62,6 1 154,-8-1 0,10-3-82,-4-1 0,3-4 64,2 1 1,-5 1-30,1-2 0,1 1 68,6-4-43,-2 0-135,3-5 127,-4-1 0,3-3-20,0-3 1,4 4-10,-4-8 0,5 0-142,-5 1 163,0-1-23,-4 5 231,-4 0 29,3-1 2,-9 6 275,4-4-376,-5 8-118,0-3 0,0 7-256,0 1 125,0 4 1,0 4-39,0 1 1,0-1-383,0 0 220,0 1 0,2 3-214,1 0 0,4 1 163,4-5 0,2-1-80,2-2 0,-2 1 187,2-6 0,1 1 186,0-4 0,3 0-111,-4 0 0,1-1 169,0-3 1,-2 2 452,5-6-252,-5 0 30,2-8 1,1 3 230,2-2 1,-3-2-128,-1 2-107,-2 0-176,4 4 1,-6-1 85,0 1-314,1-1 53,-6 6-41,0-4 222,5 9-254,-10-5 121,4 12 72,-5 0-191,0 5 143,0 1 0,0 3-22,0 0 1,0 5 10,0 0 1,0 1-289,0 2 0,0 0-423,0 0 1,1-4 712,3 0 0,2 0 0,6 4 0</inkml:trace>
  <inkml:trace contextRef="#ctx0" brushRef="#br0" timeOffset="7">15647 2924 8286,'0'-12'-174,"0"5"773,0-1 185,0 6 1,0-5-49,0 3-152,0 3 110,0-4-184,0 5-378,5 0 1,-3 5 4,6 3-101,-1 7 1,4 3 12,-4 5 1,7 1 14,-2 2 1,2 2-119,-3 3 0,2 2 7,2-3 0,-2 3-46,2 1 0,1-3 95,0-1 1,-1-3 96,-4 3 0,3-3 13,-2 4 1,1-7 99,-5-2 1,2 1 36,2-4 1,-5-1-87,1 1 0,-6-5 189,2 1 1,1-2-124,-1-2 1,4-3 125,-4 0 81,-1-6-187,-3 8 171,5-8-11,-3 3-201,3-5 0,-4-5-32,3-3 0,-3-2-16,3-2 1,2-5 15,2-6 1,2-1-234,1-7 1,2 5 84,2-5 1,-1-3-219,5-4 1,-5 0 10,2 4 0,-2-1 28,1 1 0,-3-4 23,4 0 1,-4 0 19,0 4 1,-1 3-148,1 1 1,-1-1 37,0-3 0,1 5-236,-1 2 1,-3 3 146,0 1 0,-2 5-107,1 3 1,2 2-447,-5 2 466,0 5 0,-3 1-562,3 5-499,-3 0 642,4 0 0,-6 2 812,-3 6 0,-2 4 0,-5 11 0</inkml:trace>
  <inkml:trace contextRef="#ctx0" brushRef="#br1" timeOffset="8">14230 2981 8507,'-1'-14'-474,"-3"2"1238,3 4 0,-8 0-209,5 0 1,-1 6 627,1-2-126,3-2 81,-4 4-389,5-3-467,0 0 0,6 4-159,6-3 0,4-1 189,7 1 0,5 0-337,3 4 1,3-3 120,4-1 0,-1-4-236,5 4 1,-6 1 31,2 3 1,-6 0-28,-1 0 0,-10 0-392,2 0 373,-8 0 0,2 0 30,-6 0 62,-4 5 0,1 1 206,-4 5 1,5 1-100,-1-1 0,-2 2-40,2 2 0,-6 8 13,2 8 1,-3 3 11,-1 4 0,-1 0 19,-3 8 1,3-3-21,-3 6 0,-1-2-75,1-1 1,0-4 49,4 0 1,2-6 220,2 3 1,-3-8-147,3 0 1,-3-6 200,-1 2 1,-5-3-200,-3-1 0,-2-6-80,-1-1 1,-1-4 151,1 0-406,-6-6 162,0-1 1,-2-5-847,-1 0 1,1 0 94,-3 0 33,-6-5 1,4-1-2074,-3-6 2882,-2-4 0,0-2 0,-6-5 0</inkml:trace>
  <inkml:trace contextRef="#ctx0" brushRef="#br1" timeOffset="9">14116 3403 8340,'0'-11'261,"0"0"0,5-1 136,3 1 0,2 3 1321,1 1-1125,1 4 329,-1-2-488,6 0 1,2 4-77,7-3 1,4 2-125,4 2 1,5 0 221,3 0-1580,3 0 1104,-5 0 0,3 0-1308,-5 0 1008,0 0 1,-5 0-1057,-2 0 0,-3 0 172,-5 0 1204,-1 0 0,1-5 0,0-1 0</inkml:trace>
  <inkml:trace contextRef="#ctx0" brushRef="#br1" timeOffset="10">15007 3232 8150,'-5'-6'0,"4"-4"702,-4 8 953,5-3-756,0 5 1,1 5-344,3 3 1,1 3-388,2 5 1,2 1 43,-5 6 0,5 1-462,-1 3 0,-2-2 202,2 6 0,-6-6-122,2 2 0,1-7-173,-1-1 1,1-5-8,-1 1 86,-3-7 149,9 2 0,-7-9 575,4 3-285,1-8 0,3-2-49,1-5 0,0-6 142,4-2 0,0-2-148,3-2 220,3 0-287,-5 0 1,1 0 40,-3 0 0,-2 6 26,-1 1 1,-5 5 99,1 3-163,-6-2 0,3 10-92,-5 0 1,4 5 133,0 7 0,0 4 0,-4 3 1,1-1-688,3 1 410,-3 0 1,8 0-1141,-5 0 1,6 0 645,1 4 0,2-1-1060,6-3 1731,5 2 0,5-8 0,6 3 0</inkml:trace>
  <inkml:trace contextRef="#ctx0" brushRef="#br1" timeOffset="11">15692 3232 8238,'0'-6'954,"-4"-1"1141,1 4-1430,-1 1 472,4-3 1059,0 5-1478,5 0 1,3-1-42,7-3-127,8 3-347,6-9 0,14 3 204,3-4-350,12 0-240,-5-1 1,6 1-183,-6-1 302,-5 6 0,3-4-562,-5 2 1,-2-1-230,-2 2 0,-3 0 854,-4 4 0,-1 1 0,0-3 0</inkml:trace>
  <inkml:trace contextRef="#ctx0" brushRef="#br1" timeOffset="12">16732 3289 8314,'0'-23'1341,"-6"6"-1030,5 0 1,-8 9 140,6 1 112,-1 4-84,-1-7 0,2 9 442,-5-3 337,6 3-730,-3 1-651,5 0 189,0 10 0,0-2-191,0 7 149,0 3 1,0-2-251,0 3 0,1 3 248,3-3 1,-2-1-457,6 1 1,0-5 215,3 1 0,1-3-42,-1 0 0,5-6 56,4-2 0,1-3 246,2-1 0,-4 0 25,0 0 0,0-5 145,4-2 0,-5-4 129,-3 0 1,-2-4-114,-2 0 1,-3-4-15,-1 3 1,-4 1-50,1 4 1,-3-1-167,-1 1 128,0 4 0,0 1-193,0 2-351,0 3 0,0 5 145,0 7 146,0 3 0,1-1 30,3 2 0,-2-2-11,6 2 1,3-2-12,5-2 1,0-1-2,-1-2 1,3-3 5,5-5 322,0 0-111,0 0 1,0-1-23,-1-3-96,1-2 0,-1-6 140,-3 1 1,2-2-83,-2-2 0,-1 1 22,1-5 0,-5 5-26,1-1 0,-3 2 175,-5 2 0,2 3 23,-5 0-59,5 6-111,-8-3 1,6 5 115,-4 0 1,-1 5 27,2 2 1,-3 4-105,-1 0 1,0 4-140,0 0 0,0 6 94,0-2 1,-4 6-1135,0 2 0,-3-1 531,3-3 1,0 0 544,4 0 0,0 0 0,0 0 0</inkml:trace>
  <inkml:trace contextRef="#ctx0" brushRef="#br1" timeOffset="13">18764 3266 8274,'-10'-17'204,"3"1"1,2 4-205,5 0 607,0 6-310,0-4 1,0 7 74,0-4 596,0 4-141,0-2 693,0 5-1501,5 0 36,-4 5 0,9 3 58,-2 7 1,-2 3 140,2 5 0,-1-2-292,5-2 1,-5 3 20,1-3-17,-5 2 1,5 2-240,-4 0 0,4-5-201,-4-3 260,5-2 92,-8-2 1,5-5 259,-2-2-161,-3 3 119,4-6 42,0 4 0,2-10-90,4-3 1,1-2 170,-1-1 0,4-5-162,0 1 26,6-10-23,-4 6 0,6-13 79,0 5-335,-5 1 247,-2 3 1,-2 1 271,-2 3-281,2 8 0,-12 2 434,6 5-247,-6 0-62,4 4 0,-6 5-34,0 3 0,0 6 148,0 1 0,0 6-73,0-2 0,0 2-224,0 2 0,3 4-198,1-1 0,4 1-373,-4-4 0,3-2-737,-3-2 0,5 2 628,-2-6 1,0 0-748,0-3 1,2-2 1442,7-3 0,1-2 0,6-5 0</inkml:trace>
  <inkml:trace contextRef="#ctx0" brushRef="#br1" timeOffset="14">19941 3175 8220,'-15'-4'729,"-1"0"-274,6-4-433,5 6-93,5-3 911,0 5 1,5 4-295,3 0 1,3 1 52,4-1 1,-1-3-154,5 3 0,1-2-179,2 2 1,2-3-28,3 3 0,-2-3 15,6-1 1,-6-3-367,2-1 0,0-1 135,-5 1 0,4 3-2175,-7-3 1445,-3 3 0,-3-3 45,-5 0 661,-6 0 0,3 4 0,-5 0 0</inkml:trace>
  <inkml:trace contextRef="#ctx0" brushRef="#br1" timeOffset="15">19895 3403 9099,'17'-6'3118,"0"1"-2375,6 5 0,4-5-221,0-3 1,4 2 29,0-2 1,2 1-304,1-5 0,0 2 17,1 3-266,-1 1 0,-5 1 0,-1-1 0</inkml:trace>
  <inkml:trace contextRef="#ctx0" brushRef="#br1" timeOffset="16">20923 2912 8064,'0'-16'0,"0"3"0,1-7 650,3 5-504,2-1 0,10 5 311,-1 0 1,4-1-214,-4 1 1,4-1 972,-4 1-797,1 5 0,-4-3 454,4 5-426,-4 0 1,5 4-297,-6 0-189,1 5 0,-2 3 75,-3 7 0,2 3 55,-5 5 1,0 2-407,-4 5 0,-5 1 170,-3 7 1,-3 6-224,-4 2 1,1 3-89,-5 1 0,-1-3 117,-2 2 183,-1-2 1,0-5 118,0 0 1,0-6 147,0-2 0,6-5 338,1-6-274,4-5 0,5-2 146,4-4-70,1-1-175,2 0 458,0 1-106,0-6 0,5-1-63,3-5 1,3 0 129,5 0 0,-2 0 71,5 0-529,-5 0 45,7 0 1,-7 0-737,5 0 460,-5 0 1,3 0-325,-6 0 1,0 0 284,1 0 0,-1 0-1143,1 0 1,-1 0 9,1 0 1364,-1 0 0,6 0 0,0 0 0</inkml:trace>
  <inkml:trace contextRef="#ctx0" brushRef="#br1" timeOffset="17">21494 3084 9105,'-6'-23'1366,"1"0"1,5 5-1743,0 3 0,9 7-290,2 5 438,-2 1 691,1 2-343,-9 0 0,9 2 1203,-2 1-660,2 4-381,-3 9 1,3 7 379,-3 7-551,9 3 0,-5 3-307,0 2 1,1-2-12,-5 2 144,4-8 1,-4 2-200,1-5 0,-4-5-152,3-3 1,0-5-455,0 2 1,-1-4-662,-2 0 784,-2-6 745,8-1 0,-4 0 0,5 2 0</inkml:trace>
  <inkml:trace contextRef="#ctx0" brushRef="#br1" timeOffset="18">21780 3106 8177,'-18'-17'1116,"1"0"0,6 7-437,-1 2 1,5 0 98,-1 4-595,1 0 1,-5 9 30,1 3 0,-1 3-90,1 4 0,-4 7-594,0 5 392,-1 4 0,5-2-70,-1 6 0,1-1-236,0 0 0,3-1-1975,0-2 2359,6 2 0,-3-9 0,5 4 0</inkml:trace>
  <inkml:trace contextRef="#ctx0" brushRef="#br1" timeOffset="19">22008 3323 8260,'0'-11'2651,"0"0"-773,0-1-815,0 1-997,0 4 407,5 2 349,-4 5-596,4 0 1,-5 5-100,0 3 1,4 2-56,0 2 0,1 3-245,-1 0 0,-3 2 278,3-2 1,2-2-212,2 2 1,2-6-1100,2-2 798,-1-4 1,0 6 152,1-6 164,-1 1 1,4-4 49,1 0 0,4-4 191,-1 1 0,-1-6-27,1 1 264,-5 3-174,7-5 1,-7 4 5,5-6-136,-5 1 0,3-1-142,-6 1 0,1 3-570,-1 1 485,-5 4-381,5-2 68,-10 5 213,4 0 371,-5 0-180,0 5 1,0 1 177,0 6 1,4-1 171,0 1-147,4-1-42,-1 1 0,5-5 17,4 1-79,-4-1 0,10 5-114,-3-1 32,3 1 1,0-1 280,1 1 1,0-5 256,0 1 0,4-2-107,-1 2 719,-4 2-686,-1-9 0,-4 8 539,2-5-560,2 0 0,-8-3-121,2 3 1,-2-3-318,-2 3 1,0 2-3352,-4 2 1778,3-3 1603,-8 5 0,8 1 0,-4 7 0</inkml:trace>
  <inkml:trace contextRef="#ctx0" brushRef="#br1" timeOffset="20">6613 3266 8520,'1'-10'1411,"3"3"-679,-3-4 249,4 5 516,-5 0-778,5-4-179,-4 8-716,5-3 89,-1 5 299,-4 0-1686,9 0 1099,-9 0 1,8 2-379,-5 1 1,5 0 752,-2 4 0,9 1 0,1 4 0</inkml:trace>
  <inkml:trace contextRef="#ctx0" brushRef="#br1" timeOffset="21">6750 3632 11320,'6'5'1443,"-1"-4"1,-5 6-738,0-4 795,0-1-634,5 3-259,-4 0-216,5 1-49,-6 0-110,0 5-59,0-5 1,0 2-1750,0-1 816,0 1 497,0-2 262,0 4 0,5-3 0,1 4 0</inkml:trace>
  <inkml:trace contextRef="#ctx0" brushRef="#br1" timeOffset="22">18011 2821 8635,'0'-6'3705,"0"1"-3222,0 5-235,5 0 1,-3 1-1924,6 3 892,-6 2 783,4 5 0,-1 6 0,1 1 0</inkml:trace>
  <inkml:trace contextRef="#ctx0" brushRef="#br1" timeOffset="23">18068 3426 11177,'6'0'4149,"0"0"-2913,-2 0 0,-2 2-694,1 1-321,4-1 1,-6 4-2578,3-2 1,-2 2 2355,2 6 0,-3-1 0,4 0 0</inkml:trace>
  <inkml:trace contextRef="#ctx0" brushRef="#br1" timeOffset="24">6498 6213 8719,'7'0'308,"-2"0"0,-4 1-126,3 3-12,-3-3 284,4 9-243,-5-3 96,0 4 0,0 1-130,0-1 1,0 0 51,0 1 107,0-1-257,0 6 0,4-1 2,0 3 1,4-2-15,-5-6 1,5 6 37,-4 2 0,0-1-46,-4 1 1,0 0-153,0 3 0,0-2 108,0-1 1,0 0-99,0 3 1,0 0 71,0-3 1,0 1-84,0-4 1,0 4 54,0-1 1,5-3-140,2 0 1,3 0 58,2-1 1,-1 4 55,1-3 1,-1 3 38,1-4 0,-1 4-31,0-4 1,0 5 66,-4-1 1,2-1-59,-5 1 1,3-4 117,-3 5 1,0-1-90,-4 3 1,0-3 278,0 0 0,4 1-71,0 2 1,1 1-150,-1 0 0,1 0 170,2 0 0,2 1-84,-5 2 0,1-1 114,-1 1 0,-3 2-123,3-1 1,-3 3-15,-1-3 1,0 5-3,0-2 1,0 3 91,0 1 1,0 1 23,0-1 0,-1 4 363,-3 0-339,3 0 0,-6 0-29,4 0 1,1 2-118,-1-2 0,-2-2-6,1 6 1,0-4 72,4 4 1,0-1-27,0 1 1,0 1-37,0-5 1,1 5-159,3-1 1,-3-1-20,3 0-716,-3 1 832,-1 4-236,0 0 255,0-1 0,0 0-6,0-3 0,0 2-134,0-2 0,2 4 118,1 3 1,-1-2-27,1 3 1,0 0-59,1 0 0,-3-1-6,3-3 1,-2 1 55,2 2 20,-3-2-22,5 9 0,-6-8 254,0 6 0,-6-3 66,-1 6-1131,2-8 1000,-5 12 0,8-13-73,-1 6 0,1-5-192,2 4 1,0-4-95,0 0 269,5 3 26,-3-5 1,7 4-266,-6-6 1,1 2 7,-4 3 1,4-3-127,0 2 193,0-2 123,-4 4 1,0 1-15,0 5 1,-4-4-8,0 1 0,0-5 118,4 5 0,-4-2-123,1 1 1,0-1 15,7-3 1,0-2-18,7 3 1,-5 1-58,10-2 1,-6 1-23,5-5 1,-2 1 32,-2 0 1,-1-4-15,-2-1 0,2 1 54,-2 4 1,-3 0 10,-1-1 0,1 1 238,-2 0 1,1-1-139,-4 1 0,0 0-198,0-1 1,0 1 137,0 0 0,4-1-82,0 1 1,3-4 37,-3 0 1,5 0-11,-1 3 0,1-3-50,-2 0 0,3 0-34,-2 4 1,-2-2-7,2-2 0,-6 3-1,2-4 0,-2 4-30,-2 0 1,3 0 80,1-3 0,0 2-67,-4-2 1,5 2 3,3 2 0,-2 0-8,2 0 1,-1-5-66,5 1 0,-1-4-147,1 4 1,3-4 188,0 4 0,0 0 19,-3 4 1,-1-4-38,0-1 0,1-2 86,-1 2 1,-1-3 431,-2 4 0,1-4-428,-5 4 1,3-4 21,-3 4 1,1-1 44,-1 1 1,-1 2 115,4-2 0,-3-3-131,4-1 0,-5 2 8,5-2 1,-4 4-172,3-4 0,-3 1 116,4-1 0,-6-2 154,2 2 0,1-6-244,-1-2 1,5-5 521,-1 2 0,-2 1-599,2-1 210,-6-1-83,3-3 1,-1 4 326,0-1 0,1 1-321,-1-4 1,-3 0 64,3 0 0,-3-1-67,-1 1 0,4-4 115,0 0 1,-1-1-59,-3 1 1,0-1 13,0-3 0,0-2 42,0 2 0,0-1-1,0 1 1,0-2 193,0 2 0,0-5-63,0 2 0,0-3 62,0 6 1,0-3-76,0 0 1,0-4-57,0-1 1,-3 1-50,-1 3 1,-4 1-131,4-1 1,-1 0 97,2 1 0,0-2-249,-5-2 134,6 2 1,-4-5-445,2 2-2730,2 4 1725,-3-10 1540,5 4 0,-5-10 0,-1-1 0</inkml:trace>
  <inkml:trace contextRef="#ctx0" brushRef="#br2" timeOffset="25">6441 6247 11118,'-5'-11'-756,"4"-1"1555,-3 1-402,3 5-28,1-5 0,0 9-67,0-6 52,0 6-435,5-8 158,-4 3 333,9-4 11,-3-1-85,4 6 1,1-3-14,-1 5 0,4-3-29,1 3 1,5-1-226,2 1 152,0 3-150,10-4 1,-3 3-134,8-1 32,-2 1-164,13-3 0,-6 4 200,11-3 0,-3 3 21,6-3 1,-3 2-143,7-2 0,-3 3-1250,0-3 1621,-1 2-200,0-3 1,5 3-119,-30-2 0,1 0 1,2 1-1,2 0 143,1-1 0,0 0 0,0-1 0,-1 0 12,1 1 1,0 1 0,1-1 0,0 1 16,2-1 1,1 1-77,1 1 0,1 1 24,-1-1 0,0-1 0,1 1 0,1 0 16,-3 0 1,-1 0 0,3 0 0,0 1-30,-2 0 1,0 2 0,2-1 0,-1 0 46,-1 0 1,0 0-893,3-1 1,-1 2 782,-6 1 1,0 1 0,4-2 0,1 0-27,-3 3 0,0 0 75,0-3 0,0 0-15,2 2 1,1-1 0,-1-1 0,1 0-97,1 1 0,0-1 0,0 0 0,0 0 133,4 1 0,0 0-118,-4-2 1,2 1 32,7-1 1,0 0 0,-3 0 0,-1 0 60,4 0 1,1 0 0,-1 0 0,0 0-10,4 0 1,1 0 0,-4 0 0,1 0-2,4 0 1,0 0 0,-2 0 0,0 0-5,4 0 0,0 0 0,-4-2 0,-1 0 202,1 0 1,0 0-107,-3 0 1,-1 0-58,-2 2 0,0 0 1,-3 1-1,0 0-140,-4 1 1,-1-1-27,0 0 0,-1 0 147,0 1 1,1 1 0,2-3 0,2 0 57,2 0 1,1 0 0,0 0 0,1 0-78,0 0 0,1 0-211,-1 0 0,1 0-28,4 0 0,1 0 1,-2-1-1,1 1 179,5-2 1,0 0 0,0-1 0,0-1-13,2-1 1,-1-1 0,0 0 0,-2 1-88,1-1 1,0 0 0,-2 1 0,-1 0 60,1 1 1,0 0 0,-2-1 0,0 0 144,-2 1 0,0 1 0,0-1 0,0 1 66,-2-1 1,0 1 0,-1-1 0,0 1 13,2 0 0,-1-1 0,-1-1 1,0 0-74,-1 0 0,1 2 0,0 0 1,0 0-2,1-1 0,0 0 0,2 1 0,0 0-36,1-1 1,2 0 0,4-1 0,1 0 2,0 1 1,0 0 0,-19 1 0,-1 0 0,1 0-39,17 0 0,-1-1 0,3-1 0,-1 1-92,1 2 0,-1 0 1,1-2-1,0-1-48,0 1 0,0 1 1,-1-1-1,0 1 43,-1-1 0,0 1 0,-2-1 0,-1 1 137,-5-1 1,0 1-1,0 0 1,-2 1-14,-5 1 0,0 2 0,-2-1 0,1 0 4,-5 0 1,-1 0 0,0 0 0,0 0 236,-3 0 1,0 0 0,-2 0-1,-1 0 120,25 0 0,-4 0-132,-4 0 0,-3 1 409,-13 3 1,1-3-668,-8 3 1,-2 1 876,-6-1 1,-2-1-1163,-6-3 1429,1 5-1519,-1-3 233,-4 3 0,-5-5-1380,-10 0 1525,-4 0 0,-26 10 0,-4 3 0</inkml:trace>
  <inkml:trace contextRef="#ctx0" brushRef="#br1" timeOffset="26">16503 5825 7932,'-51'11'0,"-1"0"0</inkml:trace>
  <inkml:trace contextRef="#ctx0" brushRef="#br1" timeOffset="27">3780 10564 8177,'-1'-7'-438,"-3"-1"440,3 0 252,-9 2-71,3 1 1,0 5 183,-1 0-63,6 0-59,-8 0 202,8 0 122,-8 0-141,9 0 69,-9 0-131,8 0 155,-3 0 458,5 0-652,5 10-92,-3-2-137,8 13 0,-9-3 50,3 5 0,1 5-51,-1 2 1,0 0-146,-4 0 1,0-3 288,0 3-489,5-5 194,-4 3 1,5-3-100,-2 1 112,-3-7 1,4 7-46,-5-11 99,6 0 31,-5-9 90,4 5-83,0-5 84,-4 0-4,4-1 295,-5-5-1,0 0 0,2-9-374,1-2-121,4-8 178,4-4 1,1-2-496,-1-6 242,5 1 0,-2-4-347,5-1 341,1 1 1,1 0-13,-2 0 24,8 4 86,-13 2 1,12 6-27,-7-1 1,3 1 93,1 3 0,0 1 457,0 3-234,-1 8-131,1-9 0,-4 11 310,0-2-227,0 2 112,-1 5-500,-1 0 274,-1 5 0,-3 2 114,2 8-289,-2 3 72,-2 10 1,1-3 121,-1 6 74,-5-1-138,4 5 0,-7-2 158,5-3-164,-6 3 1,7-9 87,-5 3 0,3-4 178,-3-4 0,4 1 197,-4-5-233,5 1 1,-8-9-23,3 1-990,-3-6 567,-1 3 1,0-3-1396,0 1 1585,0-1 0,5 3 0,1-5 0</inkml:trace>
  <inkml:trace contextRef="#ctx0" brushRef="#br1" timeOffset="28">10633 4728 8257,'-12'-11'756,"2"3"-441,3 1 0,0 4 520,3-1-241,3-2 464,-4 5-158,5-4-653,0 5 1,5 0-175,3 0 0,-2 5-27,2 2 0,-4 3 48,3 2 0,-3 1-220,4 2 0,-6-1 33,2 5 0,1-5-33,-1 1 1,1-1 108,-1 1 0,-2-2-345,6 2-9,-6-2 178,9-2 408,-5 1-202,5-6 0,1-1 277,-1-5 0,-1-1-84,-2-3 0,2 1 15,-2-4 1,2-2-124,1-6 1,2 1-38,2-5 0,-6 3 3,3-3 1,-5 5-119,1-1 1,1 3-51,-6 0 1,3 2 88,-3 2-7,-1 3 1,3 4-82,-5-3-22,0 3 117,0-4 1,0 6 37,0 3 1,5-2-95,2 6 0,0-2-184,0 2 0,1 2 222,3-2 1,5 2-31,-1 1 0,1-3 78,0 0 0,-4-5-72,3 5 0,-2-5 107,-1 0 1,-1-1-64,0-2 1,1 0 147,-1 0 0,1 0-56,-1 0 1,1 0-39,-1 0 1,0-4 10,1 0 1,3-1-19,0 1 0,0 2-234,-3-6 0,-1 5 139,1 0 0,-1-2-170,1 1 1,-1-5 112,0 1 0,1 2 98,-1-2 0,1 2 13,-1-2 0,-3-1 35,-1 6 82,-4-6 1,3 7-66,-2-1 380,-3 1-305,4 2 0,-1 2 285,0 1 1,5 3-99,-2 1 1,4 3-66,0-2 1,-3 3-237,-1 5 0,1-6-270,3 5 1,1-5-1747,-1 5 0,1 2 2003,-1-2 0,-5 10 0,-1 0 0</inkml:trace>
  <inkml:trace contextRef="#ctx0" brushRef="#br1" timeOffset="29">5916 10404 8198,'-6'0'486,"-1"-3"9,4-1 102,1 0-310,-3-1 1,4 4 302,-3-3-264,3 3 0,-4-1 59,5-2-138,-5 3-63,3-4 1,-4 5 127,2 0-127,-2 0 0,-2 1-49,1 3-68,-6 3 0,-1 5 147,-5 3 1,0 3-194,-4 5 0,0 4 209,0-1-527,6 1 229,-5-4 0,9 4-235,-2-1 222,2 1 0,7-4-11,2 0 1,4-1-241,4 1 252,8 0 1,2-4 100,5 0 0,0-5-11,3 1 1,-3-2 96,1-2 1,-3-3-116,2 0 246,3-6-106,-4 3 1,4-6 77,1-3 1,0 2 251,0-6 0,0-3 297,0-5-484,0-4 0,-4 6-187,0-5 0,-2 0 95,2-4 1,-2 0-311,-6 1 98,1-6 0,-1 0-54,1-3 0,-6-2-230,-2 3 1,1 1 62,-1-2 1,-2 6-70,-6-2 0,-3 4-832,-8 4 595,-3 8 123,-10 1-1535,-1 8 1331,-6-3 0,0 14-113,-3 3 749,2 12 0,-4-5 0,4 10 0,2 3 0,2 3 0</inkml:trace>
  <inkml:trace contextRef="#ctx0" brushRef="#br1" timeOffset="30">5870 11238 8034,'0'-6'2293,"0"1"167,0 5-2095,0 5-177,0 1 1,0 6 8,0-1 1,0 5 54,0 4-144,0 1 0,0 6 86,0-1 0,0 2 151,0-1-322,0-3 6,0 9 1,0-9 130,0 3 0,0-4-21,0-4 1,0 1-240,0-5 80,0 6 39,0-9 1,0 5-617,0-6 231,0-5-1584,0 5 1293,0-5 1,0 2 656,0-1 0,0 1 0,0 3 0</inkml:trace>
  <inkml:trace contextRef="#ctx0" brushRef="#br1" timeOffset="31">5779 12300 7996,'0'-7'863,"0"-1"-150,0 6-237,0-4 281,0 1-406,0 4 0,1-5-63,3 2 0,-1 3 203,4-3-106,1 3-262,3-4 55,6 3 0,-5-3-34,4 5 63,-4 0 1,0 1 148,-1 3-401,1-2 1,-1 8 66,0-4 1,0 5-101,-4 1 0,2 3 48,-5 0 0,0 6-103,-4-2 1,-2 6 131,-1 2-188,-4 4 102,-4-6 1,-2 4-43,-2-3 1,1-2-68,-5 3 0,4-3 40,-4-1 122,5 0 46,-3-5 1,6-2 15,-1-4 1,1-1-101,0 0 345,4 1-72,2-1-93,5-4 140,0 3-95,0-9 0,0 5 79,0-2-29,0-3-131,5 5 1,-2-6 309,4 0 1,1 0 50,3 0 1,5 0-22,-1 0 0,1 0-74,0 0 1,1 0 167,6 0 0,-1 0-157,-3 0 1,2 0 40,-2 0 0,-1-2-118,1-2 1,-5 3-36,1-3 0,-2-1-592,-2 1 296,-4 1-2618,-2-2 954,0 3 1723,-4-3 0,4 0 0,-5-1 0</inkml:trace>
  <inkml:trace contextRef="#ctx0" brushRef="#br1" timeOffset="32">5459 9616 8836,'5'-6'1182,"2"1"1,4 5-847,0 0 1,1 0-34,-1 0 0,2 0-30,2 0 1,3 4 72,5 0 0,0-1-45,-1-3 1,1 0-34,0 0 0,0 0 85,0 0-119,0 0-319,-6-5 119,0 4 0,-6-4 224,1 5-1576,-1 0 595,-4 0-1679,3 0 1153,-9 0 1249,9 0 0,-4 0 0,6 0 0</inkml:trace>
  <inkml:trace contextRef="#ctx0" brushRef="#br1" timeOffset="33">6064 9308 8097,'0'-8'830,"0"1"1304,0-1-956,0 2 81,0 1-376,0 5-602,0 5 0,0 6-120,0 8 0,0 4-83,0 4 0,0 2-257,0 5 187,0 6-624,0-5 45,0 4 462,0 1 0,0-9 36,0 4 0,0-5 43,0 1 0,0-7-44,0-5 362,0-5-292,0 2 0,2-6 8,2-2 262,-3 2-1301,4-9-858,-5 5 1893,0-6 0,0 0 0</inkml:trace>
  <inkml:trace contextRef="#ctx0" brushRef="#br1" timeOffset="34">5642 8566 8112,'-12'0'-81,"6"0"1764,1 0-492,5 0 0,5 0-715,3 0 0,2-4-43,1 0 1,1 0-106,-1 4 1,1 0-91,-1 0 0,0-1-39,1-3 1,1 3 67,2-3 1,-1-1-297,5 1 0,-5 0 106,1 4 1,1 0-706,0 0 0,-1 0-1112,-4 0-738,1 0 2478,-1 0 0,1 0 0,-1 0 0</inkml:trace>
  <inkml:trace contextRef="#ctx0" brushRef="#br1" timeOffset="35">5962 8337 8063,'1'-18'267,"3"3"-139,-3 3 1,9 0 840,-2 1 0,2-5-376,1 1 1,5 0-10,-1 4 1,1 0-159,0 4 1,-4-2-187,3 5 1,2 0 10,-2 4 0,0 0-124,-3 0 1,-1 2-48,1 1 0,-2 5-117,-3 7 0,0-1-169,-3 5 0,-3 0 116,3 4 1,-3 1-337,-1 3 1,-5-2 158,-3 6 0,-2-1-200,-1 4 0,-1-3 200,1-1 1,-1-3 122,1 3 1,-4-4 33,0 0 1,3-5 91,5-2 0,3-6 433,-4-2 0,6 0-6,-2-3 157,2-3 0,4 4-206,2-5 0,2 0 243,5-4 1,5 0-150,-1 0 0,4 0-40,-4 0 0,4 0-323,-4 0 1,4 0-203,-3 0 1,-1 0-236,-4 0 0,1 0 187,-1 0-552,0 0 1,-3 0-2507,0 0 3217,-6 0 0,8 0 0,-3 0 0</inkml:trace>
  <inkml:trace contextRef="#ctx0" brushRef="#br1" timeOffset="36">5985 7812 8108,'-2'-8'3,"-2"1"0,3 3 933,-3-4-143,3 6 261,1-3 195,0 0-1338,0 3 179,0-3-2719,0 5 2629,5 0 0,2-5 0,4-1 0</inkml:trace>
  <inkml:trace contextRef="#ctx0" brushRef="#br1" timeOffset="37">5882 7241 8128,'0'-12'-450,"0"6"1,0-4 592,0 2 0,-2-1 232,-1 2-332,1-3 0,-4 8 272,2-1-326,3-4 155,-4 6-449,0-9 41,4 9 1,-3-8-133,8 5 1,1-1 395,2 1 0,3 3 0,-3-4 0</inkml:trace>
  <inkml:trace contextRef="#ctx0" brushRef="#br1" timeOffset="38">5905 13522 7954,'-7'-7'0,"3"-1"1354,3 6-314,1-4-717,0 6 1,0 6-1875,0 1 782,0 3 414,0 7 355,0-5 0,0 15 0,0-3 0</inkml:trace>
  <inkml:trace contextRef="#ctx0" brushRef="#br1" timeOffset="39">5950 14185 7854,'-5'6'-544,"5"3"-9,0-5 1792,0 0-288,5-4 71,-5 0 0,2 3-1034,1 1 0,-1 1-428,1-1-1170,-1-3 1610,-2 9 0,5-3 0,1 4 0</inkml:trace>
  <inkml:trace contextRef="#ctx0" brushRef="#br1" timeOffset="40">11021 5459 8236,'0'-7'41,"0"-1"11,0 5 0,0-3 292,0 2 0,-1 2 188,-3-6 0,3 6 0,-4-5 288,5 3-451,-5 3 1,2-4-104,-5 5 0,5 0-153,-5 0 1,4 1 80,-3 3 0,-1 2-143,-3 6 0,-1 1 59,1 2 0,-1-1 113,1 5 1,3-1-317,1 1 0,4 2 64,-1-2 1,3 2-184,1-2 1,1 2 90,3-2 0,4-1-43,7 1 0,-1-1-34,5 1 0,-1-3 113,1-4 1,5-2 80,-5-3 0,5 2-47,-5-5 1,3 0 134,1-4 0,-1 0-73,1 0 1,4-5 304,-1-3 0,2-6-71,-1-1 1,-2-5 62,6 1 1,-7 1-13,-1-1 1,0-4 47,-4-4 0,-3-3-86,-1 3 1,-3-3-75,-5 3 0,-1-3-147,-6 3 0,-9 0 85,-3 5 0,-7 4-575,0 3 1,-6 3 251,-2 5 1,-3-2-793,3 5 1,-3 0 169,3 4 0,0 1-101,4 3 1,4-1-1047,0 4 1970,5-4 0,-7 12 0,3-2 0</inkml:trace>
  <inkml:trace contextRef="#ctx0" brushRef="#br1" timeOffset="41">12392 5322 8147,'0'-11'-285,"-2"3"-72,-1 0 1,1 5 1510,-2-5-644,3 6 1,-3-5 765,1 3-433,-1 3-218,-1-4-82,3 5 71,-3 0-358,5 0 1,0 5-145,0 3 69,0 7 0,0-1-208,0 5 74,0 0-55,0 9 1,0-3-140,0 6 140,0-1 0,0 4-39,0 1 21,0-6 0,0 3 93,0-6-75,0 1 37,0-4 1,0-5 21,0-3 42,0-3-63,0 0 1,2-1 22,1 1 0,-1-5 56,2 1 22,-3-6-25,-1 4-2081,0-6 1602,0 5 372,0-4 0,0 4 0,0-5 0</inkml:trace>
  <inkml:trace contextRef="#ctx0" brushRef="#br1" timeOffset="42">13203 5299 8175,'0'-7'-516,"0"-1"129,0 6 895,0-9 316,0 5 1,0-2 123,0 1-181,0 4-395,0-2 1,1 1-129,3 1 0,-2-3 77,6 3 0,-1 1-77,5-1 0,-1-2 67,1 1 1,0 0-106,4 4 1,0 0-160,3 0 0,1 5 11,-4 3 1,0 2-139,-1 1 0,-2 2-117,2 2 1,-6-2-1,-1 2 215,-6 3-399,8 0 221,-8 4 0,3 1-22,-5 0 0,-5 0-95,-3 0 1,-2 3-322,-1 1 321,-1-5 69,1-1 0,-5-4 237,1 2-50,0-3 1,4-1 259,-1 1 0,5-5 43,-1-3-214,5-1 0,-3 1 496,2 0 10,3-6-92,1 8 1,8-8 37,7 1 147,3-1-354,4-2 1,6 0 996,3 0-829,2 0 1,-1-4-152,2 0 0,-6-4-86,6 5 1,-7-5-1536,-1 4 932,-2 0 0,-2 4-1840,-3 0-2045,-3 0 4244,-4 0 0,-6 0 0,-1 0 0</inkml:trace>
  <inkml:trace contextRef="#ctx0" brushRef="#br1" timeOffset="43">9651 5482 10688,'7'0'788,"1"0"0,1 0-468,6 0 1,-2 0-110,2 0 1,1 0-16,0 0 1,3 0 164,-4 0-473,5 0 138,-7 0 0,7 0-359,-5 0 303,1 0 1,-5 0-865,0 0-1352,1 0-291,-1 0 2537,1 0 0,-6 5 0,-1 1 0</inkml:trace>
  <inkml:trace contextRef="#ctx0" brushRef="#br1" timeOffset="44">10130 5322 8117,'-6'-18'-249,"2"3"124,3 8 0,1-4 2536,0 4-951,0 2 383,0 0-531,0 5-1299,0 5 1,0 6-1,0 8 41,0 8 1,0-2 98,0 6 1,0-1-203,0 4 0,0 1-34,0-1 1,0-4 76,0 1 0,0-6-370,0 2 0,0-8 14,0-4 66,0-2 0,0-2-589,0 1-1506,0-1 1095,0 0 1296,0-4 0,0 3 0,0-4 0</inkml:trace>
  <inkml:trace contextRef="#ctx0" brushRef="#br1" timeOffset="45">8314 5493 8068,'0'-6'333,"0"1"0,0 4 335,0-3 329,0 3-268,0-4 1097,0 5-1487,5 0 12,2 0-198,4-5 0,1 2 80,-1-5 1,0 6-426,1-2 0,-1-1 163,1 1 0,3 0-1017,0 4 0,0 0-47,-3 0 1,3 0 1092,0 0 0,6 0 0,-4 0 0</inkml:trace>
  <inkml:trace contextRef="#ctx0" brushRef="#br1" timeOffset="46">8726 5322 8104,'0'-11'-684,"0"-1"2983,0 1-1625,5-1 1,2 1 97,8 0 1,-2 4-276,2 3 1,2-1-217,-2 2 0,4-1-69,-4 4 1,1 0 24,-5 0 0,0 0-227,1 0 0,-2 5 121,-2 2 0,1 4-500,-6 0 1,1 6 46,-4 2 1,-1 2-104,-3 2 0,-7 5 116,-8 2 0,-3 2-5,-1-1 1,0 2 88,0-3 1,4-2 85,0-1 1,7-3 315,0-2 1,2-4-99,6-3 1,1-2 97,3-1 0,0-5 192,0 1 0,5-4 636,2 3-696,-2-4 1,5 2 476,-2-5-523,2 0 1,5 0-473,1 0 154,-1 0 0,-4 0-430,1 0 1,-5 0-2235,1 0 2719,-5 0 0,2 0 0,-5 0 0</inkml:trace>
  <inkml:trace contextRef="#ctx0" brushRef="#br1" timeOffset="47">7766 5471 8398,'-5'-7'1468,"4"2"-609,-4 5-1215,5 0-883,0 5 1239,0-3 0,5 13 0,1-3 0</inkml:trace>
  <inkml:trace contextRef="#ctx0" brushRef="#br1" timeOffset="48">7241 5482 8104,'-7'-5'790,"-3"-1"0,8-2-54,-6 0 42,6 6-535,-9-8 0,9 8 14,-6-1 1,1 1-1853,-5 2 1595,1 10 0,-6-2 0,0 9 0</inkml:trace>
  <inkml:trace contextRef="#ctx0" brushRef="#br1" timeOffset="49">6715 5619 8057,'-12'-11'1226,"-3"-1"1658,13 1-1623,-3 4-124,5-3-1306,0 9 130,10-4 0,3 5-3147,10 0 3186,5 0 0,6-5 0,7-1 0</inkml:trace>
  <inkml:trace contextRef="#ctx0" brushRef="#br1" timeOffset="50">14493 5345 8122,'-14'-4'671,"3"0"0,7-1 31,0 1-166,3 3-178,1-4-593,0 5-7,5 0 1,-3 4 241,6 0 0,0 5 0,3-3 0</inkml:trace>
  <inkml:trace contextRef="#ctx0" brushRef="#br1" timeOffset="51">14801 5379 8328,'0'-11'1891,"0"-1"-1207,0 6 0,2-3 100,2 5-197,-3 1 667,4 3-3019,-5 0 1669,0 5-2576,0-4 1264,5 9 1408,-4-4 0,14 6 0,-2-1 0</inkml:trace>
  <inkml:trace contextRef="#ctx0" brushRef="#br1" timeOffset="52">15452 5334 8153,'-6'-12'0,"-3"5"1731,5-1 336,1 5 1,1-2-870,-1 5-2514,-4 0 778,-4 5 538,-1-3 0,-9 8 0,-3-4 0</inkml:trace>
  <inkml:trace contextRef="#ctx0" brushRef="#br1" timeOffset="58">12038 10564 7934,'0'12'0,"0"-6"0,0-1 0</inkml:trace>
  <inkml:trace contextRef="#ctx0" brushRef="#br1" timeOffset="59">12015 10370 8075,'16'0'3196,"2"0"0,1 0-2213,0 0 376,0 0-803,4 0 1,-4-1-58,0-3 0,-4 3-211,4-3 0,-3-1-224,3 1 28,-5 0-389,2 4-769,-5-5 1066,1 4 0,-6-4 0,-1 5 0</inkml:trace>
  <inkml:trace contextRef="#ctx0" brushRef="#br1" timeOffset="60">11946 9982 8094,'13'0'1167,"-3"5"1,-10 1 1576,0 6 1,-4-1-1161,0 1-1025,1-1-261,3 5 0,0 1 217,0 2-309,0 3 1,3-5-115,1 6 85,0 0 0,-4 1-69,0 3 1,4-3-223,0 3 1,-1 0 290,-3 0-654,0 0 378,0-4 0,4-2 18,0-2-92,0 3 182,-4-10 0,0 9 342,0-6-203,5 0 1,-4-3 222,3-1-211,2-5 0,-4 5-26,1-4-278,-1-2 313,3 5 15,-4-8-763,4 8 288,-5-9-901,0 4 569,0-5 623,0 5 0,0-4 0,0 5 0</inkml:trace>
  <inkml:trace contextRef="#ctx0" brushRef="#br1" timeOffset="61">12129 10050 8032,'34'0'0,"0"0"0,1 0 360,-1 0-127,0 0 0,-1-3 17,-2-1 0,-3 0-25,-6 4 1,-4 0 97,-3 0-102,-2 0-60,-6 0 1,-1 0-1014,-2 0 352,-3 0 35,4 0 0,-15 0 1,-3 0-1</inkml:trace>
  <inkml:trace contextRef="#ctx0" brushRef="#br1" timeOffset="62">13111 10039 8117,'0'16'3957,"0"2"-2620,0 5 1,1 0-723,3 0 0,-3 3-400,3 1 1,-2 3-235,-2-3 0,0 1 87,0-1 0,3-3-232,1 2 71,0-1 0,-3-6 275,3 0 1,-1-5 163,4 1 1,-4-2 309,1-2-411,2-5 1,-5 1 211,3-4-109,-3-1-514,-1 3 166,0-5 0,5 0 0,2 0 0</inkml:trace>
  <inkml:trace contextRef="#ctx0" brushRef="#br1" timeOffset="63">13145 10302 7981,'23'0'0,"0"0"0,0 0 5235,0 0-3501,0 0 1,3 0-145,1 0-933,5 0-299,-8 0 1,4-2-121,-5-1 1,-1 1-54,1-2 0,-5-1-570,-3 2 210,-2-6 184,-2 7 1,1-8-428,-1 3 418,-5 2 0,5-6 0,-5 5 0</inkml:trace>
  <inkml:trace contextRef="#ctx0" brushRef="#br1" timeOffset="64">13260 9959 8084,'50'-11'0,"5"3"0,2 0 3266,3 6-1365,-13-3 0,-2 5-894,-7 0 0,-8 0 645,-8 0-1652,-4 0 0,-6 5 0,-1 1 0</inkml:trace>
  <inkml:trace contextRef="#ctx0" brushRef="#br1" timeOffset="65">9628 10199 8159,'0'11'4101,"0"6"-2683,0 1 0,0 4-631,0 1 0,0 1-357,0 3 1,4-2-255,-1 6 4,1-1 1,-3 5-405,3-1 0,-2 0 149,1 0-52,4-5 0,-6-1-171,3-5 0,1-5 177,-1-3 461,5-2-326,-8-2 0,4-3-71,-5 0-110,0-6 167,0 3 0,5 0 0,1 2 0</inkml:trace>
  <inkml:trace contextRef="#ctx0" brushRef="#br1" timeOffset="66">9651 10473 8017,'11'0'4168,"0"0"-2766,6 0 1,-3 0-229,5 0 0,-4 0-568,4 0 1,0 0-179,4 0 0,-4 0-86,0 0-136,0 0 1,4 0 56,0 0 1,-2 0-429,-2 0 140,-2-5 83,-1 4 1,-7-8-59,3 5 0,-3 0 0,2 4 0</inkml:trace>
  <inkml:trace contextRef="#ctx0" brushRef="#br1" timeOffset="67">9685 10119 8035,'52'-6'3255,"-1"-5"1,-6 9-2358,1-6 0,-2 6 96,-2-2 1,-5 3-253,-10 1-742,-1 0 0,-18 0 0,2 0 0</inkml:trace>
  <inkml:trace contextRef="#ctx0" brushRef="#br1" timeOffset="68">8680 10290 11899,'0'17'3478,"0"-1"-2962,0 3 1,0 7-68,0-4-512,0 4 229,0 2 1,0-3 166,0 6-657,0-6 258,0 8 0,0-4-832,0 5 514,5-4 257,-4 3 0,4-11-374,-5 1 292,0 0 8,5-10 201,-3 3 0,3-9 0,-5-2 0</inkml:trace>
  <inkml:trace contextRef="#ctx0" brushRef="#br1" timeOffset="69">8737 10610 8025,'16'-6'3050,"3"2"1,7 3-2112,1 1 572,4 0-939,-7 0 1,8-4-96,-5 0-191,-1 0-114,-8 4 0,2 0-782,-4 0 313,-1 0 212,-4 0 85,-4-5 0,3 4 0,-4-4 0</inkml:trace>
  <inkml:trace contextRef="#ctx0" brushRef="#br1" timeOffset="70">8783 10256 8106,'16'0'1864,"3"0"233,8 0 0,2 0-1114,5 0 1,-1 0 314,-2 0 1,-3 0-842,-6 0 0,1 0-230,0 0 1,-1 0-2050,-3 0 1822,-3 0 0,-4 0 0,-1 0 0</inkml:trace>
  <inkml:trace contextRef="#ctx0" brushRef="#br1" timeOffset="71">8212 10462 8092,'6'6'728,"-1"-1"0,-5-5 0</inkml:trace>
  <inkml:trace contextRef="#ctx0" brushRef="#br1" timeOffset="72">7561 10564 10528,'1'-6'2733,"3"2"-1078,-3 3-1390,9 1-265,-9 0 0,4 0 0,-5 0 0</inkml:trace>
  <inkml:trace contextRef="#ctx0" brushRef="#br1" timeOffset="73">14676 10290 13080,'0'0'0</inkml:trace>
  <inkml:trace contextRef="#ctx0" brushRef="#br1" timeOffset="74">15018 10233 9678,'-6'0'0,"1"0"0</inkml:trace>
  <inkml:trace contextRef="#ctx0" brushRef="#br1" timeOffset="75">15612 10176 20123,'-11'11'0</inkml:trace>
  <inkml:trace contextRef="#ctx0" brushRef="#br1" timeOffset="78">11215 12323 8027,'-4'-8'0,"1"1"525,-1-1-148,4-3-131,0-1 0,0 5 839,0-1-653,0 6 0,0-5 638,0 4-331,0 1-158,0-3-1,0 5 0,0 5-340,0 3 0,0 3-47,0 5-112,0 1 1,0 5 262,0-3-521,0 2 230,0 2-257,0-4 0,1 12-201,3-8 1,-3-2 248,3-2-753,-3-5 598,-1 3 1,4-6-730,0 1-421,0-1-329,-4-5 975,0 4 815,0-8 0,-5 3 0,-2-5 0</inkml:trace>
  <inkml:trace contextRef="#ctx0" brushRef="#br1" timeOffset="79">11170 12414 8027,'7'0'0,"1"0"1571,-1 0-951,5 0 1,4 4 1496,3 0-1084,3 0-611,-4-4 1,5 4-15,-1 0-178,1-1-114,5-3 0,-5 0-55,0 0 1,-4-3-79,0-1 1,-5-1-372,1 1 1,-6 1 319,-1-4-2046,-6 4 680,3-7 638,-5 4-1479,0-6 2275,0 1 0,-10-1 0,-3 1 0</inkml:trace>
  <inkml:trace contextRef="#ctx0" brushRef="#br1" timeOffset="80">11192 12197 8027,'-10'-7'327,"3"-1"1,2 4 338,5-3-249,0 4 1,1-6 86,3 6 1,3-2 287,9 1 1,-3 2 19,7-1 0,2-2-322,5 1 1,5-4-44,-2 4 1,4-3-282,5 3 1,-4-4-210,3 5 1,-4-5 94,-3 4 1,-5 0-164,-6 4 0,-8 0 228,-4 0-3099,-6 0 2552,3 0 1,-20 5-1,-4 2 1</inkml:trace>
  <inkml:trace contextRef="#ctx0" brushRef="#br1" timeOffset="81">10050 12209 7977,'-11'-12'1225,"5"6"-770,1-4 489,5 9-551,0-4 0,0 3 213,0-1 347,0 1-196,0-3-370,0 5 0,0 5-109,0 3 1,0 7-137,0 4-86,0 3 1,0 2 25,0 3-28,5-3 1,-4 7-68,3-4 1,-2 3-379,2-3 1,-3 0 75,3-4 1,-3-2-273,-1-2 1,4 1-659,0-4 589,0-6 36,-4 0-1009,0-9 555,0 9-210,0-8 1284,0 3 0,0-5 0</inkml:trace>
  <inkml:trace contextRef="#ctx0" brushRef="#br1" timeOffset="82">10073 12369 7977,'0'-7'260,"0"-3"1,4 8 423,0-6 1,5 6 899,-2-2-1044,3 3 0,6-1 111,-1-2 18,5 3-223,-2-4-265,5 5 0,3 0-176,1 0 1,-4-4 70,-4 0 1,-4 1-99,4 3 1,-5-4 315,1 0-1887,-7 0 1048,2-1 1,-9 3-2523,3-6 3067,-2 6 0,-2-9 0,0 5 0</inkml:trace>
  <inkml:trace contextRef="#ctx0" brushRef="#br1" timeOffset="83">9902 12118 8120,'16'-7'0,"-2"-3"430,5 2 1,2 3 642,5 2 1,4-3-260,4 3 1,4-5 236,0 4 0,5-1-527,-1 1 1,-3 3-192,-1-3 1,-7 3-589,-5 1 187,-7 0-961,-2 0-1210,-6 0 1980,-4 0 259,-2 0 0,-15 5 0,-3 1 0</inkml:trace>
  <inkml:trace contextRef="#ctx0" brushRef="#br1" timeOffset="84">9137 12220 7920,'0'-6'-288,"0"-4"1,0 7 212,0-4 1540,0 4-314,0-2 657,0 5-1357,-5 0 1,3 1 254,-1 3-173,-4 2-366,6 11 1,-5 2-130,2 8 0,3-2 27,-3 5 1,2 1-12,2 3 1,0-3-79,0-1 0,4-1-399,0 2 1,1-3 152,-1-5-956,-3-6 246,9 5-1601,-8-9 1388,8 3 1193,-4-5 0,11-4 0,0-2 0</inkml:trace>
  <inkml:trace contextRef="#ctx0" brushRef="#br1" timeOffset="85">9137 12414 7970,'11'0'0,"-3"-3"0,-1-1 1245,1-5-758,3 8 1,5-4 1389,-1 5-975,5-5-522,-2 3 0,5-3 373,0 5-363,-1 0-199,1-5 1,-5 4-187,-3-3 0,2-1 243,-2 1-1638,0 0 772,-3-1-166,-1 4 7,-5-9 1,-1 7 776,-5-4 0,-5-1 0,-1-3 0</inkml:trace>
  <inkml:trace contextRef="#ctx0" brushRef="#br1" timeOffset="86">9114 12163 7929,'5'-11'30,"1"1"342,6 2 1,4-1 554,3 5 1,3-3-243,1 3 0,1-5 252,2 1 1,1 2-734,7-2 1,7 2-368,8-1 1,-3-2-1485,-4 5 1,1 0 1646,7 4 0,-9-5 0,4-1 0</inkml:trace>
  <inkml:trace contextRef="#ctx0" brushRef="#br1" timeOffset="87">13203 11935 7964,'0'-18'434,"5"7"0,-4 0 361,3 4 41,-3 2-375,-1 0 2772,0 5-2996,5 10 0,-4-1 98,3 10-420,2 5 116,-4 0 0,4 5 65,-2-2 0,-2-2-63,6 6 0,-4-6-801,3 2 445,-4-3 13,2-1 0,-1-2-1238,0-2 781,5-2 347,-8-6-1657,4-4 1329,0 3 0,-2-9-51,4 3 799,-4-3 0,2-1 0,-5 0 0</inkml:trace>
  <inkml:trace contextRef="#ctx0" brushRef="#br1" timeOffset="88">13248 12072 8006,'0'-6'1106,"5"-5"0,2 10-574,4-3 1,0 3 75,1 1 0,4 0 174,3 0 1,3 0-426,1 0 0,5 0-268,2 0 0,-1 0-140,2 0 1,-10 0-412,2 0 1,-4 0-67,0 0 0,-2 0-715,-6 0 1,-4-1 1242,-4-3 0,4-2 0,-1-6 0</inkml:trace>
  <inkml:trace contextRef="#ctx0" brushRef="#br1" timeOffset="89">13248 11878 7984,'0'-8'0,"0"0"1249,0 6-761,0-8 1,9 9 289,3-3 556,1 2-819,4 2 1,7-1 237,10-3-303,1 3-141,9-4 0,-7 4-1440,5-3 840,-6 3 1,4-4-3451,-6 5 3741,-5 0 0,-1 5 0,-5 1 0</inkml:trace>
  <inkml:trace contextRef="#ctx0" brushRef="#br1" timeOffset="90">14664 12049 8010,'-17'0'0,"5"0"1603,2 0-350,9 0-108,-4 0 352,5 0-1743,5 0 1,-3 0-81,6 0 12,-6 5 0,9 0-2385,-4 3 2699,-2 2 0,11-9 0,-4 4 0</inkml:trace>
  <inkml:trace contextRef="#ctx0" brushRef="#br1" timeOffset="91">15018 12060 8014,'4'-7'801,"0"-1"1,1 6 44,-1-2-3,-3-2-771,4 4-549,-5-3-401,0 5 4,0 5 181,0 2 1,3 3 692,4-3 0,1-2 0,9-5 0</inkml:trace>
  <inkml:trace contextRef="#ctx0" brushRef="#br1" timeOffset="92">15784 11958 8000,'5'-12'4560,"-4"6"-3310,4 1 0,-5 4 53,0-3-560,0 2-1030,0-3 0,0 7-614,0 1 0,0 0 901,0 5 0,-5 4 0,-1 6 0</inkml:trace>
  <inkml:trace contextRef="#ctx0" brushRef="#br1" timeOffset="93">7880 12323 7863,'0'-6'272,"5"1"716,-3 5-234,3 0 3345,-5 0-3773,5 0-1007,-4 0 472,4 0-1808,0 0 994,-3 0 414,8 5 609,-9-4 0,9 9 0,-3-3 0</inkml:trace>
  <inkml:trace contextRef="#ctx0" brushRef="#br1" timeOffset="94">7412 12414 7978,'0'-11'-540,"-5"5"2420,4-4-702,-4 3 320,5-4-762,-5 4-256,3 2 137,-3 0-301,5 4 0,-1-4 178,-3 5-371,3 0 214,-9 0-1281,9 5 775,-10-4 0,10 9-2826,-3-2 2995,3 2 0,1 7 0,0 0 0</inkml:trace>
  <inkml:trace contextRef="#ctx0" brushRef="#br1" timeOffset="95">11101 11170 8031,'-4'-8'410,"0"0"-140,1 1 0,3-1 521,0 1-331,0 4-138,0-2 1,0 4 649,0-3-422,0 3-266,0-4 1,0 6 12,0 3 0,0 2 63,0 5-151,0 6-31,0 1 0,0 6-28,0 2 0,0 2-204,0 3 0,1 0-430,3-4 344,-3 5 60,4-8 1,-1 4-379,0-5 321,5 0 17,-8-1-82,9-4 77,-4-1 1,1-6-128,-4 0-15,4 1-192,-6-6-421,4-1-788,-5-5 1287,0 0 1,-5-5-1,-1-1 1</inkml:trace>
  <inkml:trace contextRef="#ctx0" brushRef="#br1" timeOffset="96">11090 11455 8104,'0'-6'1309,"1"-3"-596,3 5-320,2-5 1,6 8 173,-1-3 1,5-1-199,3 1 1,4-1 31,4 1 1,1 2 205,2-6-60,3 6-369,-4-3 0,2 3-275,-1-1 1,-8 1-231,1-2 0,-8 3-288,0 1 1,-2 0 436,-2 0-1838,-4-5 1238,-2 4 0,-1-6 778,-1 4 0,1-4 0,-4-4 0</inkml:trace>
  <inkml:trace contextRef="#ctx0" brushRef="#br1" timeOffset="97">11158 11135 8182,'-5'-11'874,"4"0"1,1-1 284,7 1-705,9-1 1,1 5 0,8-1 527,1-1 1,1 3-518,7-2 1,2 1-87,6-5 1,-2 5 18,-2-1-1751,3 5 1037,-1-2 0,-2 5-3389,-7 0 3705,7 0 0,-13-5 0,8-1 0</inkml:trace>
  <inkml:trace contextRef="#ctx0" brushRef="#br1" timeOffset="98">12197 11055 8140,'0'-11'1259,"0"5"-683,0-5-120,0 10-215,0-4 1532,0 5-1426,6 5 1,-5 5 58,3 6 0,-3 8-188,-1-1 0,0 7 0,0 0 0,4 3-356,0 2 0,-1-5-81,-3 1 1,0-2-262,0 1 1,2 2 135,1-5 1,-1-6-342,1-6 1,-1-2 113,-2-1 1,4-5-303,-1 1 0,2-6 181,-1 2 6,-2-3 686,8-1 0,-4-5 0,5-1 0</inkml:trace>
  <inkml:trace contextRef="#ctx0" brushRef="#br1" timeOffset="99">12209 11318 8140,'0'-11'1356,"5"4"-1110,6 2 1,7 1 814,5 1-432,0-1-293,0 4 0,1-1 125,2-3 0,0 2-100,4-1-837,-4 1 414,2 2 0,-6 0-2026,1 0 1064,-5 0 444,4 0-594,-10 0 1174,5 0 0,-6-5 0,1-1 0</inkml:trace>
  <inkml:trace contextRef="#ctx0" brushRef="#br1" timeOffset="100">12175 11055 8101,'-7'-5'633,"2"3"182,5-6 0,10 4-330,6-3 1,4 3-112,3-4 0,5 5 35,2-5 1,12 2-101,4-2 0,-2-2-902,-2 2-453,0 3 700,-2 0 1,0 5-920,-6 0 1265,-5 0 0,-1 0 0,-5 0 0</inkml:trace>
  <inkml:trace contextRef="#ctx0" brushRef="#br1" timeOffset="104">10096 11192 8157,'-5'-17'1091,"-1"0"-455,-1 6-307,2 4 1,4-1 488,-3 4-398,3 0 60,-4 4 42,5 0-201,0 5 1,0 3 41,0 7-91,0 8-60,0 6 0,1 3-211,3 2 1,-3-1-302,3 9 1,-2-5-249,2 1 364,-2-8 84,3-2 0,-2-5-1079,1 0 0,1-6 1,-1-1-331,-3-4 931,10 0 1,-9-6 577,6-2 0,-1 2 0,5 1 0</inkml:trace>
  <inkml:trace contextRef="#ctx0" brushRef="#br1" timeOffset="105">10050 11409 8157,'13'-6'961,"2"2"0,3-1-341,5 1 1,4-1 62,-1 2 1,6 1-170,-2-2 0,3-1-227,2 2 1,-5-1-225,1 4 1,-6-2-311,2-1 0,-5 1-1476,-3-1 435,-2 1 1288,-11-3 0,-6-1 0,-6-6 0</inkml:trace>
  <inkml:trace contextRef="#ctx0" brushRef="#br1" timeOffset="106">10016 11158 8258,'12'-5'0,"4"0"1467,3-3-543,13-2-424,-2 4 1,15-2 111,-3 1 0,-3 3 6,-1-4-592,3 1 326,-6 0 1,3-2-137,-7 6 0,-3-1-417,-6 4 0,-4 0-2485,-3 0 1340,-2 0 1346,-7 5 0,-1-4 0,-5 4 0</inkml:trace>
  <inkml:trace contextRef="#ctx0" brushRef="#br1" timeOffset="107">9000 11261 8327,'0'-18'500,"0"3"746,0 2-437,0 7-206,0 1-122,0 5 0,0 5-89,0 3 0,0 7-254,0 4 89,0 2 0,0 7-474,0 3 185,0 2 1,3-3 47,1 1 0,4-2-195,-4 1 1,-1-2-96,-3-5 0,4-1-431,0-3 1,0-3-923,-4-4 879,5-1 778,1-5 0,6 5 0,-1-5 0</inkml:trace>
  <inkml:trace contextRef="#ctx0" brushRef="#br1" timeOffset="108">8977 11467 8618,'1'-7'982,"3"3"1,3-1-208,9 2 0,1-1-215,6 4 0,1-2 62,3-1 0,2 0-494,6-5 0,-1 6 53,0-2 0,-1-1-425,-2 1 1,-4-1-435,-4 1 1,-5 3-1921,-3-3 2598,-7-2 0,2 0 0,-4-6 0</inkml:trace>
  <inkml:trace contextRef="#ctx0" brushRef="#br1" timeOffset="109">8931 11272 8369,'12'-6'576,"-1"-5"0,12-1 868,7-3 0,8 2-841,8 2 1,0-2-213,-1-2 1,2 2-1610,3-2 1128,-3 2-302,9 2 0,-4 3 392,5 1 0,5 4 0,1-2 0</inkml:trace>
  <inkml:trace contextRef="#ctx0" brushRef="#br1" timeOffset="110">14859 11135 8188,'0'-17'0,"0"0"0,5 7 451,2 2 1,3 3 661,2 5 874,-6-5-1450,-1 4-769,0-4 400,-3 5-2024,-2 5 1283,-7 1 0,0 2 573,-1-1 0,0 1 0,-3 4 0</inkml:trace>
  <inkml:trace contextRef="#ctx0" brushRef="#br1" timeOffset="111">15350 11033 8185,'0'-12'2209,"-5"1"-1487,3 4-1030,-3-3 285,5 9 0,-1-4 68,-3 5-226,3 0 0,-3 0-1362,8 0 1059,2 5 1,11-3 483,2 6 0,7 0 0,4 3 0</inkml:trace>
  <inkml:trace contextRef="#ctx0" brushRef="#br1" timeOffset="112">15818 10975 8185,'16'0'534,"-3"-5"0,5-1 782,-3-5-815,-2-1 1,5 2 210,-3 2 190,-8-2-513,9 9 1,-14-5 286,6 2-669,-6 3 123,8-4-1748,-8 10 0,3 5 1618,-5 5 0,0 5 0,0-2 0</inkml:trace>
  <inkml:trace contextRef="#ctx0" brushRef="#br1" timeOffset="113">8086 11489 8220,'0'-11'635,"0"3"971,0 1-712,0 4-329,0-7 386,0 9 498,0-4-1151,0 5 13,-5 0-303,4 0 1,-6 0-160,3 0 1,3 1-368,-3 3 1,3-2-1694,1 6 2211,0-6 0,-5 9 0,-1-5 0</inkml:trace>
  <inkml:trace contextRef="#ctx0" brushRef="#br1" timeOffset="114">7732 11546 8145,'-33'-5'0,"2"-2"0,4-3 0,13 2 0,2 0 0,7 6 0,-3-2 0,1 3 0,1 1 0,0 1 0,6 3 0,0 2 0,11 6 0,1-1 0</inkml:trace>
  <inkml:trace contextRef="#ctx0" brushRef="#br1" timeOffset="115">7298 11604 8170,'-23'-12'0,"0"1"2365,11-1-1512,1 1 0,13 5-793,1 2 1,4 2 249,4 2-2744,6 0 2434,-5 0 0,10 11 0,-4 1 0</inkml:trace>
  <inkml:trace contextRef="#ctx0" brushRef="#br3" timeOffset="137">14185 4146 9580,'0'-8'-1509,"0"1"1696,0 4 1,0-3 395,0 2-313,0 3 176,0-4 49,0-1-320,0 5 0,0-5 164,0 2-241,0 3 1,1-4 360,3 5-318,-3 0 1,8-2 239,-5-1-30,5 1-52,-3-3-142,5 5 0,1 0-42,-1 0 1,-3 0 51,-1 0 0,-3 0-73,4 0 1,-4 0 134,3 0-148,1 0 25,3 0 1,1 0 1,-1 0 0,-3-4 93,-1 1-59,1-1 1,3 4-119,1 0 1,-5 0 68,1 0 1,0-1 69,3-3-55,1 2 0,-1-3-128,0 5 0,-3 0 90,0 0 1,-1 0-61,5 0 1,-5 0-11,1 0 0,-1 0 62,5 0 1,-1 0-66,1 0 1,-1 0 37,1 0 1,0 0-59,4 0 1,-4-1 64,3-3 1,-2 3-48,-1-3 1,-1 3 38,0 1 1,1 0 5,-1 0-12,1 0 0,-1 0 32,0 0 14,1 0 1,-1 0-45,1 0 1,-1 0-16,1 0 1,-1 0 3,0 0 1,2 0-39,2 0 1,-1 0 26,5 0 1,-3-1-1,3-3 1,-2 3 57,2-3 0,2 3-40,-6 1 0,4 0 18,-4 0 0,0 0-25,-3 0 0,3 0 17,0 0 1,1 0-10,-5 0 1,0 0-56,1 0 0,-1 0 23,1 0 0,0-2 7,4-2 0,-4 3-1,3-3 1,2 3 12,-2 1 0,4-1-8,-4-3 0,5 3 10,-5-3 0,5 3-23,-1 1 0,-1 0 10,1 0 1,-5 0-19,1 0 0,2 0-3,-2 0 1,0 0-2,-4 0 0,5 0 15,-1 0 0,1 0-10,0 0 1,-4 0 8,4 0 0,1 0 3,2 0 1,-1 0 55,1 0 1,-1 0-48,1 0 1,3 0 49,-3 0 0,1 0-44,-1 0 0,2-2 36,-2-1 1,3 1-26,1-1 1,0 1-10,0 2 0,-1 0-47,1 0 0,0-1 57,0-3 0,0 3-21,0-3 1,1 3 3,2 1 0,0 0 2,4 0 1,-4-1-4,0-3 0,2 3-1,-1-3 0,3 2 55,-3 2 1,0-1-40,-5-3 1,1 3-19,0-3 1,-1 3 5,-3 1 1,2 0 91,-2 0 0,-1 0-78,1 0 0,0 0-44,4 0 0,4 0-14,-1 0 0,6 1-116,-2 3 1,2-3-27,-1 3 0,4-3 146,-4-1 0,4 0 39,-4 0 1,2 0-46,1 0 1,-4 0 143,1 0 0,-5 0-135,5 0 0,-6-1 207,2-3 0,-2 3-67,2-3 1,-3 2 222,3-2 0,1 3-195,-2-3 1,5-1 66,-5 1-96,6 0-60,-8 4 33,4 0 1,-6-4-45,-3 1 1,1-1-28,-5 4 1,1 0 79,-5 0 279,0 0-338,6 0 0,-4 0 104,2 0 0,-6 0 171,-2 0 4,1 0-244,-2 0 1,1 0 438,-4 0-178,-1 0-840,3 0-3657,-5 0 4178,-10 0 0,-3 5 0,-10 1 0</inkml:trace>
  <inkml:trace contextRef="#ctx0" brushRef="#br4" timeOffset="157">17862 4420 8055,'0'-6'1456,"0"-1"-957,0 3 36,0 3-152,0-4-118,0 5 0,5 0 0,2 0 0</inkml:trace>
  <inkml:trace contextRef="#ctx0" brushRef="#br4" timeOffset="158">17874 4397 8055,'0'13'1999,"0"2"1,0-1-960,0 5 0,0 0-613,0 4 0,0 0-297,0 0 0,0 4-231,0 4 0,0 2 23,0 1 1,0 4 150,0 0 1,0 4-327,0-4 0,1 3 117,3-7 1,-3 2 62,3-10 0,-2 0 35,2-7 0,-3 1 129,3-5 0,1-3-43,-1-5 15,0-4-875,1 2 351,-4-5-1566,4 0 1758,-5 0 1,5 0 0,2 0-1</inkml:trace>
  <inkml:trace contextRef="#ctx0" brushRef="#br4" timeOffset="159">17874 4774 8057,'-7'-6'1797,"2"1"-1188,5-1-22,0 5 97,0-4 257,0 5-409,5 0-266,2 0 0,5 0 54,4 0 1,1 0-75,6 0 1,4 0 59,-1 0 1,9 0-61,-5 0 1,6 0-123,-6 0 1,2-1 66,-2-3 0,6 3-224,-6-3 1,1-1-234,-8 1 0,-4-4-290,0 5 0,-7-2-1341,0 1 1417,-1 2 0,-9-4-1096,1 2 1576,-1 3 0,-7-9 0,-2 4 0</inkml:trace>
  <inkml:trace contextRef="#ctx0" brushRef="#br4" timeOffset="160">17874 4374 8219,'6'-11'1162,"5"-1"1,7 5-467,9-1 0,7 2 433,8-2 0,2-2-491,2 2 1,5 2-324,2-2 0,3 2 143,1-2 1,-1 0-199,-3 4 0,-3-1-280,-8 1-1,-3 3-454,-5-3 1,-5 3-3737,-2 1 4211,-8 5 0,3 6 0,-5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584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17108 4191 10403,'0'-11'0</inkml:trace>
  <inkml:trace contextRef="#ctx0" brushRef="#br1" timeOffset="1">17108 4146 8510,'0'-12'-420,"0"1"1,0 0 576,0-1-157,0 6 0,0-4 0,0 3 0</inkml:trace>
  <inkml:trace contextRef="#ctx0" brushRef="#br1" timeOffset="2">17108 4077 8510,'0'-6'0,"0"-4"520,0 3 89,0 1-117,0 1 38,0 0-436,0 4 47,0-4 0,0 3-58,0-2 147,0 3-136,0-4-276,0 5 210,0 5 0,2 2-14,2 4 0,-3-3 84,3-1 1,1 1-86,-2 3 0,1 4 44,-4 1 1,4-1-20,0-4 0,1 5 71,-1-1 1,-3 1-65,3 0 0,1 0-13,-1 3 0,3 3 13,-3-3 0,4 2-2,-4 2 1,3-1 40,-3-3 1,4 6-38,-5-2 1,5 2 37,-4-2 1,3 5-33,-3 3 0,5 0 35,-1 0 1,-2 5-64,2-1 0,-1 2 0,5-3 0,-2 0-102,-2 0 1,3 4 117,0 0 1,1 6-153,3-2 0,-2-2 76,-2 2 0,1 0-53,-1 4 0,-1-5 136,-2 1 0,2-4 130,-2 4 1,2-4-168,1 4 0,-3 0 17,-1 4 1,-3-1-14,4 1 0,-6 0 36,2-1 0,-1 5-95,0-1 1,-1 6 83,1-2 0,-3 4-301,-3 4 0,-4-1 276,2-28 1,-1 1-1,-5 26 33,-1 2 0,-4-2-34,-3-2 1,1 0 14,-1 0 1,0-1 100,-4-3 0,0 2-75,0-6 1,0 2-99,1-2 0,-1-2-110,0 3 1,0-3 124,0-2 0,0 1 53,0 0 1,-3-2-126,-1-2 0,1-1 30,3-3 0,-4-4-15,0 0 0,1-1 59,3-6 0,0 3-2,0-3 1,4-4 8,0-4 1,5-1-26,-1 1 0,6-3 261,1-4 0,5-2-483,-5-3 349,5 4 1,-2-9-245,5 6-48,0-6 185,0 3-50,0-5-10,0-5 1,0-1 45,0-5 0,0-1-85,0 1 0,0-1 53,0 1 1,0-1-20,0 1 1,0-4 142,0 0 0,4-1-116,0 5 0,0-1 131,-4 1 0,4 0-68,-1-1 1,1 5 209,-4-1 1,4 4 229,0-3 76,0 4-298,-4-7 55,0 9-420,0-4 0,-2 6 144,-1 3 0,0 2-145,-5 5 0,5 1 101,-5-1 1,4 4-73,-3 1 0,0 4 79,0-1 0,-4-1-137,4 1 0,-2 0 142,1 4 1,-2-6-3,3-1 1,0-2 123,0 1 0,0-6-151,0 2 342,-3-2-182,3 2 90,1-4-120,1-2 18,5-5 90,0 0 27,5 0 1,1 0 82,6 0 1,4 0-65,3 0 1,3 0 122,1 0 1,1 0-65,2 0 1,4-4 39,4 0 1,0-3 2,0 3 0,-3-4-58,-1 4 0,-4-4-88,0 0 0,-3 3-166,-4 1 0,-2 3-875,-6 1 497,-5 0-2506,-1 0 1577,-15 5 1296,-2 1 0,-16 11 0,-1 0 0</inkml:trace>
  <inkml:trace contextRef="#ctx0" brushRef="#br1" timeOffset="3">8931 7572 8430,'0'-11'0,"0"3"422,0 0 16,0 6 0,0-3 877,0 5 0,0 5-1147,0 2 0,4 7 96,0 2 1,0 4-292,-4-1 0,0 3 37,0 0 1,0 5-93,0 0 0,0 1 13,0-2 0,0-2 27,0 3 0,0-3 120,0-1 1,1-4-6,3 0 1,-3-5-217,3 1 263,-3-2-462,-1-2 242,5 1 1,-4-5-1630,3 1 885,-3-5 1,-2 2 843,-3-5 0,-2 0 0,-5 0 0</inkml:trace>
  <inkml:trace contextRef="#ctx0" brushRef="#br1" timeOffset="4">8691 7606 8271,'-6'-11'280,"1"5"625,5-5-324,0 10-275,0-4 1,1 5 84,3 0 1,2-1-139,6-3 1,-1 3 41,1-3 0,3 1-89,0 0 1,7 0-17,0-5 1,4 5 33,8-5 1,-2 0 0,6-3 0,2 0-276,2-1 0,-1 4 77,1 1 0,-5 1 127,1-2 1,0-2-39,-4 2 0,-2 3-995,-9 1 0,-6 2-38,-1-2 1,-4 3-1350,0-3 2267,-6 3 0,4 6 0,-3 1 0</inkml:trace>
  <inkml:trace contextRef="#ctx0" brushRef="#br1" timeOffset="5">9719 7572 8400,'-6'-11'-149,"1"-1"1,3 5 185,-1-1 1,1 4 776,-1-3-514,1 4 0,2-3 87,0 2 0,2 3 146,1-3 204,-1 3-470,3 1 0,-4 0-142,3 0 0,-3 1 104,3 3 1,-3 3-177,-1 8 0,0-1-94,0 5 1,0 0 84,0 4 1,0 0-77,0 0 1,0 1 81,0 3 0,4-3-160,0 2 1,1-3 31,-1-4 0,-2 2-46,6-6 1,-4 0-119,3-3-202,-4-1-1165,7 0 743,-9-4-975,9-2 1259,-8-5 0,1 0 582,-6 0 0,-4-5 0,-4-2 0</inkml:trace>
  <inkml:trace contextRef="#ctx0" brushRef="#br1" timeOffset="6">9399 7561 8400,'5'-12'241,"1"5"220,1-1 1,7 4-62,-2-3 763,7 4-683,-2-2 0,11 1 106,3 0 1,7 1-26,4 3 1,1-4-44,-1 0-658,2-5 509,-8 8 0,3-8-541,-5 5 256,-5-5 0,-1 8-544,-5-3 1,-1 3 371,-3 1 1,1-4-3144,-5 0 1757,1 0 1657,-5 9 1,-5 2-1,-1 4 1</inkml:trace>
  <inkml:trace contextRef="#ctx0" brushRef="#br1" timeOffset="7">10667 7526 8400,'0'-6'-21,"0"-4"1,0 7 970,0-4-4,0 4-237,0-2-320,5 5-180,-4 0 0,5 5 33,-6 3 0,3 7-40,1 4 0,0 3-1,-4 0 1,0 3-37,0 1 0,4-2-2,0 3 0,-1-3-201,-3-1 0,4 0 160,0 0 1,1-2-205,-1-2 1,-3 2 140,3-6 1,-3 0-94,-1-4 1,4 1-406,0-1-709,0-4-1117,-4 3 1021,0-9-358,0 4 1602,-5-5 0,-2-5 0,-4-1 0</inkml:trace>
  <inkml:trace contextRef="#ctx0" brushRef="#br1" timeOffset="8">10290 7561 8400,'12'-12'152,"-1"6"0,0 0 114,1 2 1,6 2 419,4-1 0,6 1-162,7 2 1,0-3 157,3-1 1,-2-1-150,2 1 0,1 3-12,-1-3 1,-1-1-152,-6 1 1,2-4-127,-3 4 1,-2-3-133,-1 3 0,-5-4 98,-3 5 0,2-1-666,-6 4 1,0 0 260,-3 0-3103,-1 0 1753,0 0 1545,1 0 0,-1 10 0,1 3 0</inkml:trace>
  <inkml:trace contextRef="#ctx0" brushRef="#br1" timeOffset="9">12003 7766 8400,'0'-11'0,"-1"4"-30,-3 4 115,3-4 0,-9 6 91,2-3 1,2 3 357,-2 1-303,1 0 140,0 0-632,2 0 152,5 0 101,5 0 1,2 4-68,4 0 1,2 1-359,2-2 1,-1 0 432,5 5 0,0-1 0,4 5 0</inkml:trace>
  <inkml:trace contextRef="#ctx0" brushRef="#br1" timeOffset="10">12734 7721 8400,'5'-7'0,"-3"-3"807,3 9-1,-5-9-384,0 8-189,0-3 1,0 4 1121,0-3-328,0 3-1228,0-4-1617,0 5 1036,5 0 1,1 4-1171,6-1 1952,-1 6 0,0-7 0,1 3 0</inkml:trace>
  <inkml:trace contextRef="#ctx0" brushRef="#br1" timeOffset="11">13294 7686 8400,'0'-11'0,"0"-1"0,-1 6 968,-3 2-594,3-2 1,-6 5 1274,3-3-791,3-3-737,-4 6-886,5-4 694,0 5 1,1 4-1022,3 0 1,4 5 1091,7-2 0,3 3 0,5 2 0</inkml:trace>
  <inkml:trace contextRef="#ctx0" brushRef="#br1" timeOffset="12">13854 7652 8284,'0'-11'1183,"0"4"-702,0 2 1,0 4 810,0-3 52,0 3-668,0-4-53,0 5-1896,5 0 987,-4 0 0,10 5 286,1 2 0,-1 4 0,6 0 0</inkml:trace>
  <inkml:trace contextRef="#ctx0" brushRef="#br1" timeOffset="13">14767 7424 8322,'12'-18'144,"-6"1"0,-1 10 275,-5-1 1,4 4 396,0-3-427,-1 4 436,3-2-483,-5 5 1,5 0-209,-2 0 1,-3 3 82,3 4 1,-3 2-150,-1 10 1,0-2 50,0 5 1,0 0-80,0 8 0,0 0 57,0 0 0,0 3-211,0-2 0,0-2 148,0 1 1,0-4 37,0 0 1,4-3-121,0-4 1,0 1 94,-4-4 1,4-1 1,-1-4 1,1-3-123,-4 0-1262,0-6-36,0 8 289,0-9 0,0 3 1082,0-8 0,0-2 0,0-5 0</inkml:trace>
  <inkml:trace contextRef="#ctx0" brushRef="#br1" timeOffset="14">14425 7435 8322,'-7'-11'0,"2"4"217,5 2 1,9 5 335,2 0 1,8 0 116,1 0 1,4 0 401,6 0 1,9 0-200,11 0 1,8-4-758,-1 1 0,-25-1 0,1 0 31,0 2 0,-1 0 1,29-6 127,-4 5 0,-10-2-201,-9 1 0,-4 1-197,-3-4 0,-9 4-744,-6-1-435,1-2-1754,-4 0 3056,-1-1 0,-12-3 0,-7 4 0</inkml:trace>
  <inkml:trace contextRef="#ctx0" brushRef="#br1" timeOffset="15">15521 7675 8322,'0'-7'1165,"0"2"-499,0 5 78,0-5-358,0 4-263,0-4-579,0 5 0,0 5 1,0 1-1</inkml:trace>
  <inkml:trace contextRef="#ctx0" brushRef="#br1" timeOffset="16">15761 7663 8322,'4'-7'199,"-1"-1"1,1 4 383,-4-3 0,0 4 537,0-2-209,0 0-800,0 4 261,0-4-2169,0 5 0,5 0 1797,3 0 0,7 5 0,3 1 0</inkml:trace>
  <inkml:trace contextRef="#ctx0" brushRef="#br1" timeOffset="17">16263 7618 8322,'5'-7'0,"-3"-3"1626,3 9-522,-5-9 409,0 9-904,0-5-824,0 6-2038,5 0 1875,-4 0 1,8 6 377,-5 1 0,0 3 0,-4 2 0</inkml:trace>
  <inkml:trace contextRef="#ctx0" brushRef="#br1" timeOffset="18">8349 7789 8322,'0'-11'-1116,"-2"4"1240,-1 3 1,1 2 558,-1-2 0,0 3 410,-1-3-585,3 3 0,-4-1 325,5-1-178,0 1-361,0-3-3011,0 5 2080,0 5-1102,0-3 1139,-5 8 0,-2-9 600,-4 3 0,0 2 0,-1 1 0</inkml:trace>
  <inkml:trace contextRef="#ctx0" brushRef="#br1" timeOffset="19">7800 7800 7940,'0'-6'-507,"-5"-4"929,4 4 370,-4-1-272,5-3 113,0 9-136,0-4-721,0 5-534,-5 0 758,4 0 0,-9 0 0,3 0 0</inkml:trace>
  <inkml:trace contextRef="#ctx0" brushRef="#br1" timeOffset="20">7275 7858 8340,'-8'-14'84,"1"2"0,3 8 195,-4 1 0,6 0 423,-2-1-269,-2 3 1,3-4-143,-4 5 1,3 0 294,-4 0-768,1 0 1,-5 0 220,1 0 1,3 0-734,0 0 1,6 1 241,-2 3 452,-2 2 0,-1 6 0,-4-1 0</inkml:trace>
  <inkml:trace contextRef="#ctx0" brushRef="#br1" timeOffset="21">18022 6590 8265,'6'-12'-1029,"0"1"1,-3 3 1308,1 1 309,0-1 0,0-3-107,0-1-135,-1 6 429,-3-4-220,0 3-238,0-4 1,-1 1 187,-3 2-315,3-2 0,-9 5 62,2-3 0,2 3-214,-2 5 0,1-3 23,-5-1 1,1 0-155,-1 4 0,1 0 135,0 0 1,-1 1-90,1 3 0,-1-1-66,1 4 0,-1 1-7,1 3 0,1-3-46,2-1 1,-1 1 90,6 3 1,-5-3-62,4 0 1,-1-1 85,1 5 0,3-5 27,-3 1 0,3 0 0,1 3 5,0 0 0,4-3 114,0 0 0,4-2-106,0 2 1,4 0 186,3-4 0,1 4-93,3-4 1,3 3 21,-3-3 1,2 5-94,2-1 1,-1-2-2,-3 2 0,-3-5-33,-4 5 0,-1 0 60,1 3 0,-6 0-128,-2 1 0,-3 3 97,-1 0 0,-1 4-97,-3-3 1,-6 3 159,-5-4 0,-6 4 5,2-4 0,-6 4 16,-2-4 0,-3 4 159,3-3 1,-3-1-44,3-4 1,-1 1-126,1-1 1,5-1-131,-1-2 1,5-2 146,7-2 0,3-3-305,0 3 205,6-3 0,2-1-866,7 0 0,5-1 83,3-3 1,8-1 43,7-2 1,0-4-1,-1 5-375,-1 0 1113,-2-4 0,2 3 0,1-4 0</inkml:trace>
  <inkml:trace contextRef="#ctx0" brushRef="#br1" timeOffset="22">18193 6773 8265,'0'-7'-230,"0"-3"0,-1 5 1752,-3-3-541,3 3-128,-4 0-380,0 4-93,4-4-305,-4 10 0,5 1 52,0 6 1,0-1-238,0 1 1,0 0 153,0 3 1,0-2-249,0 2 0,5-1 92,2 2 0,3-4-59,2 4 1,1-4-21,2 0 0,3-5 83,4 1 1,-3-6 89,0 2 1,2-3-17,5-1 0,-1 0 91,1 0 0,-2-3-79,-1-1 1,4-9 159,-1 2 0,-3-3-130,-4 2 1,-1-4 197,1-3 0,-2 1-51,-6-1 0,-1 0-48,-2-4 1,-3 0-136,-5 0 1,0 1 99,0-1 0,-6 4-220,-6 0 1,-4 5 132,-7-1 1,-1 7-287,-3 4 1,-2 3-146,-5 1 1,3 5-135,1 3 1,6 3-272,1 4 1,5-2-5,6 2 855,1-2 0,5 3 0,1 2 0</inkml:trace>
  <inkml:trace contextRef="#ctx0" brushRef="#br1" timeOffset="23">18822 6624 8299,'-7'-23'0,"-2"5"770,6 3-353,-1 3 0,4 4-119,0 0 1,0 5 169,0-5 413,0 5-173,0-2-434,0 5 1,0 7-389,0 4 0,0 2 165,0 6 0,0 4 6,0 3 1,0 2-82,0-1 1,4-3-345,-1 3 0,2 1 145,-1-2 1,-1-3-264,4-4 1,-4-4 122,1 4 1,1-9-445,-1 2-362,-1-3 324,-3-3-303,0 4 1148,0-8 0,-1 1 0,-3-6 0,3-4 0,-4-4 0</inkml:trace>
  <inkml:trace contextRef="#ctx0" brushRef="#br1" timeOffset="24">18844 6647 8299,'0'-19'-36,"0"0"0,0 5 398,0-1 273,0 2 76,0 2 329,0 4-647,0 2-179,0 15 1,0-2-163,0 7 1,6-2 146,1-2 1,3 4-312,2 1 0,-1-1 33,1-4 0,-1 1-77,0-1 0,5-3-31,-1-1 0,4-4-85,-4 1 1,4-3 168,-4-1 1,2-4 58,-2 0 0,-2-4 151,2 0 0,-2-2-139,-2-2 1,4 0 169,1-4 1,-1 4-30,-4-3 0,1-2 19,-1 2 0,2-4-61,2 4 0,-4-1 3,1 5 1,-1 1 55,-3 2 1,-2-1 1,2 5-194,-6 1 0,5 8 118,-4 2 0,-1 3-143,2 2 0,-3 3 129,-1 0 0,0 7-11,0 1 0,0 1-6,0 6 0,0-3 7,0 3 0,0 0-35,0 0 0,0 2 23,0-6 0,0 0-210,0-7 1,0 1 129,0-5 1,0 1-319,0-5 0,1-3-678,3-1 216,-3-4 0,9 2 226,-2-5 618,2 0 0,2-5 0,-1-2 0</inkml:trace>
  <inkml:trace contextRef="#ctx0" brushRef="#br1" timeOffset="25">19541 6556 8148,'0'-18'0,"0"5"659,0 6 45,0 4 19,0-7-136,0 9 84,0-5 341,0 6-846,5 0 1,-4 2 34,3 2 0,-2 3-60,-2 8 0,0 3 100,0 5 1,-2 0-254,-2 0 1,-1 3-29,-2 1 0,-3 1-136,2-1 0,3-3-72,1 2 1,3-2 97,1-1 0,0-4 20,0 0 1,1-5 124,3 2 1,2-4 103,6 0 1,3-1-107,0 0 1,2 0 24,-2-4 1,1 0-55,3-4 0,3-1-78,-3 1 0,3-1-36,0-2 1,3-2-253,1-1 0,-2-2-257,3-3 1,-4-2 242,-4 2 1,1-2-1290,-5-1 1705,1-1 0,-10 1 0,-1-1 0</inkml:trace>
  <inkml:trace contextRef="#ctx0" brushRef="#br1" timeOffset="26">19541 6795 8156,'-5'-6'-315,"4"-4"79,-4 9 919,5-4 0,0 3-156,0-2 1,5 3 14,2-3 0,1 3-161,3 1 0,0 0-118,8 0 1,0-4-108,3 1 0,3-3-167,1 3 1,0 1 85,4-1 0,-6-2-151,-1 1 0,-1 0-898,-7 4 1,0-4 67,-4 0 906,-4 0 0,-2 4 0,-5 0 0</inkml:trace>
  <inkml:trace contextRef="#ctx0" brushRef="#br1" timeOffset="27">19553 6521 8213,'0'-11'0,"1"3"972,3 1-574,2 4 1,5-6 250,1 5 1,0-1-154,4 2 0,-2 1 16,5-2 1,4 2-107,3-2 1,2 3-412,-1-3 1,-2 3-387,6 1 0,-6 0-448,2 0 1,-5 0-1998,-3 0 2836,-2 5 0,-1 1 0,2 6 0</inkml:trace>
  <inkml:trace contextRef="#ctx0" brushRef="#br1" timeOffset="28">20615 6578 8244,'0'-11'0,"0"0"0,0-1 0,-2 2 444,-1 2-159,1-2 1,-3 8 582,5-6-265,-5 6-364,4-4 43,-4 6 1,5 2-181,0 2 1,0 3 93,0 8 0,0 3-80,0 5 1,0 1-103,0 3 1,1-3-70,3 3 0,-3-2-26,3 2 1,1-3 25,-1 2 0,0-3-63,-4-4 45,5 3 1,-4-10 0,3 4 89,2-4 0,-5 0-70,3-1 0,-2-3-52,-2-1-888,0-4 399,0 2-1507,0-5 1433,-6-5 668,0-1 0,-5-6 0,-1 1 0</inkml:trace>
  <inkml:trace contextRef="#ctx0" brushRef="#br1" timeOffset="29">20478 6567 8244,'5'-11'-606,"-4"-1"1,9 1 1349,-2-1-305,7 1 1,-1-1-57,5 1 0,-4 3-58,4 1 1,4 3 1,4-4 1,4 6-77,0-2 0,2 3-83,1 1 1,-3 0 97,-1 0 1,-5 5-240,2 2 1,-4 4-38,-4 0 1,-3 2-108,-4 2 1,-6-1 157,-2 5 1,-3 0-140,-1 4 0,-6 0-206,-5 0 1,-5 3 78,-3 1 0,-4-1-43,1-3 0,-1-1 45,-4-3 0,3 2 193,1-1 0,2 0 12,2-1 0,3 1 11,9-5 1,-2 1-90,5-5 0,0 0 38,4 1 0,5-2 74,3-2 1,3 1-40,5-6 0,1 1 112,6-4 1,0 0-120,0 0 0,0 0 175,-1 0 1,0-4 5,-3 1 0,-1-5-133,-3 4 0,-2-4 53,2 5 1,-4-2-30,-3 1 1,-2 3 62,-2-3-16,-3 2 295,5 2 41,-6 0-184,5 0-148,-4 6 1,5-1 14,-2 2 1,-1 2-65,4-5 0,1 5 0,3-3 9,1 0 1,0 3-128,4-5 1,-2 0 88,5-4 0,0 0-9,3 0 1,1 0-14,0 0 1,4-5 1,-1-3 1,1 2 119,-4-2-99,0-4 0,0-1 163,-1-2 1,0-2-140,-3 2 0,1-5 246,-4 1 0,-1 1-65,-4-1 0,-4 0 154,-4-4-285,-1 0 0,-4 2-31,-1 2 1,-9-2 32,-7 6 1,-2-3-241,-2 7 90,-10-3 0,1 13-231,-10-3 1,1 4 120,0 4 1,3 3-562,7 8 458,3-2 1,7 7-337,2-4 0,3 4-356,9-1 1,2 3 367,5 0 1,0 5-484,0 0 1078,10-1 0,2 2 0,11 1 0</inkml:trace>
  <inkml:trace contextRef="#ctx0" brushRef="#br1" timeOffset="30">21574 6624 8091,'0'-29'250,"0"6"1,0 7 361,0 4 1,0 1-73,0-1-325,0 1 1,0 3 1265,0 1-421,0 4-834,0-2-49,0 5 0,0 5-325,0 3 1,1 3 162,3 4 0,-3 4-199,3 8 1,-3-3 30,-1 3 0,4 1-129,0-2 0,1 5 54,-1-4 0,-2-2 18,6-6 1,-4 1-75,4-5 219,-6 6 1,7-9 234,-5 4-196,0-9 343,-4-2-45,5-5 228,-4 0-312,4 0 0,-5-5-97,0-2 1,0-3 230,0-2-241,0 1 0,0 3 33,0 0-333,0 1 338,0 0-646,0-3 205,5 9-422,-4-4 382,9 10 164,-3-4 1,4 12-360,1-5 301,4 4 0,2-2 141,5 6 0,0-1-97,-1-4 0,5 1 155,0-1 59,-1-4 1,-3 1 14,0-4 5,-5 0 0,2-4 72,-5 0 1,4 0 294,-3 0 1,0-1-11,-1-3 0,-6-2 602,3-6-567,-3-4 0,1 2 220,-3-5 1,-2 0-220,-5-4 0,0-1-25,0-3 1,0 2-242,0-6 0,0 5 70,0-5 0,-3 6-591,-1-2 321,0 3 1,3 2-1159,-3 3 844,3 3 1,-4 4-1003,5 1-1165,0 5 2532,0 1 0,-6 10 0,0 1 0</inkml:trace>
  <inkml:trace contextRef="#ctx0" brushRef="#br1" timeOffset="31">17931 7412 8150,'0'-11'101,"0"-1"140,0 6 122,0-4 130,0 3-221,0-4 0,0 3 709,0 1-185,0 4-223,0-2-159,0 5-278,5 5 1,-4 3-15,3 7 1,-3-1 74,-1 5 1,0 0-257,0 4 0,4 4 54,0-1 1,0 5-44,-4-5 1,0 6-42,0-1 1,0-2-155,0 1 1,3-4 56,1 0 1,1-3-77,-1-4 1,-3 1-483,3-4 485,-3-1 1,1-4-1149,2 1 432,-3-6 975,4-1 0,-5 0 0,0 2 0</inkml:trace>
  <inkml:trace contextRef="#ctx0" brushRef="#br1" timeOffset="32">18410 7264 8275,'0'-12'0,"2"5"965,2-1-75,-3 5 96,4-2-235,-5 5-236,0 0-477,-5 0 0,1 2 138,-7 1 1,0 0-207,-8 5 1,2 1 104,-2 6 0,-3-3-196,3 4 0,-3 0 54,0-1 1,4 1-30,3-5 0,3 0 61,5 1 1,-2-5 68,5 1-76,0 0 0,4 3 72,0 1 0,5-5 131,3 1 0,2-4-116,1 3 1,5-3 113,-1 4 0,6-5-90,2 5 0,1-5-10,7 0 1,-5 4-43,5 0 0,-6 0 7,2 0 0,-3 1-35,-1 3 0,-2 1 65,-2-1 0,2-2-166,-6 2 1,-1-2 70,-6 7 0,0-4-56,-4 0 0,0-1 81,-4 1 0,-5-1 129,-3 0 0,-3 1 33,-4-1 1,1 1 149,-5-1 1,-2 1-43,-5-1 1,0 0-157,-4 1 0,3-5 15,-3 1 0,4-2 29,0 2 1,5-3-514,2-5 0,9 0-768,-1 0-952,2 0 1397,3 0 0,21 0 1,10 0-1</inkml:trace>
  <inkml:trace contextRef="#ctx0" brushRef="#br1" timeOffset="33">19370 7458 8163,'0'-18'-1503,"0"2"2477,0 4-80,0 6-431,0-4 0,0 7 147,0-5 288,0 6-226,0-3-360,0 5-65,0 5 1,0 6-19,0 8 1,0 4-34,0 4 1,-1 2-143,-3 5 1,1-3-42,-4-1 1,3 1 94,-4 3 0,2-5-481,-2-2 1,-1-4 192,5-4 1,-3 1-271,3-5 0,-1-1 190,1-6 1,3 2-1127,-3-2 311,3-3 518,1 0 74,0-5 1,5 0 0,1 0 0</inkml:trace>
  <inkml:trace contextRef="#ctx0" brushRef="#br1" timeOffset="34">19370 7469 8180,'7'-37'-26,"1"3"1,-5 9 53,0 2 0,2 1 313,-1 7 218,0 0 44,-4 9-158,0-5 325,0 10-54,0-4-379,0 5-178,0 5 0,5 3 275,3 7-93,2 3-157,1 10 0,1 1-94,-1 5 0,4 0 134,1 1 0,3-1-169,-4 0 1,4 0 78,-4 1 1,4-6-350,-4-2 1,6-3 103,-2-1-23,-3-6 0,6 5 133,-10-9-93,5 3 122,-6-5 0,1 0-146,-1-4 1,-3 2-494,-1-5 148,-4 5-352,2-3-608,-5 6-850,-5-6 2273,-1-1 0,-11 0 0,-1 1 0</inkml:trace>
  <inkml:trace contextRef="#ctx0" brushRef="#br1" timeOffset="35">19313 7732 8205,'0'-8'0,"0"1"559,0 4-241,0-2 0,1 4 161,3-3 196,2 3-329,6-4 0,-1 5-36,0 0 1,5 0-54,-1 0 0,9 0-70,-1 0-2,2 0 0,2-4-86,-1 0 0,5 0-257,-4 4 0,-1 0-1012,-3 0 0,-1-4 605,-3 1 1,1-1 564,-5 4 0,5 0 0,-2 0 0</inkml:trace>
  <inkml:trace contextRef="#ctx0" brushRef="#br1" timeOffset="36">19884 7412 8245,'-7'-18'-179,"2"2"0,5 8 60,0 1 1692,0 4-457,0-7 256,0 9-698,0-4 0,2 17-505,1 4 1,0 8-108,5-2 1,-5 3-36,5 5 1,-4 1 156,3 3 1,-4 0-524,1 0 1,-2-3 176,2-1 1,-3-1-248,3 2 0,-3-3 189,-1-5 1,0-6-19,0-1 411,0 1 1,4-4 22,0 2 183,0-7-192,-4-3 26,0-5 0,5 0 51,3 0 207,2 0-223,6 0 0,-2 0 141,5 0-138,-5-5-122,8 4 0,-5-8-195,6 5 41,0-5 1,0 4 41,0-3 0,-2 2-240,-2 2 1,2 3-727,-6-3 1,0 3 22,-3 1-718,-1-5 511,0 4 1133,-4-5 0,-2 6 0,-5 0 0</inkml:trace>
  <inkml:trace contextRef="#ctx0" brushRef="#br1" timeOffset="37">20432 7378 8231,'0'-12'895,"0"1"-492,0 0 0,0 3 77,0 0 339,0 6-110,0-3 1,0 6-456,0 3 0,0 7-5,0 8 1,0 4-194,0 4 0,0-1 58,0 9 1,1-4-274,3 8 0,-3 0 178,3-1 0,-3-1-160,-1-7 1,0 2-33,0-5 1,4-1-72,0-3 1,0-4 273,-4 0 0,0-9-85,0 2 549,0-3-154,0-3-213,5-1 123,-4-5 190,4 0 0,-4 0-103,3 0 1,-1 0 30,4 0 0,1-4-95,3 0 1,-2-3-78,3 3 1,-3-1-348,6 1 0,-1 2 105,1-6 1,-1 4-571,5-4 0,-5 6 338,1-2 0,2 2-1149,-2-2 1,0 3 28,-3-3 1398,-1 2 0,0 2 0,1 0 0</inkml:trace>
  <inkml:trace contextRef="#ctx0" brushRef="#br1" timeOffset="38">21106 7709 8148,'-4'-11'0,"0"-1"0,-5 2 342,2 2-101,2-2-60,-6 9 0,9-8 554,-6 5-338,6-5-98,-8 8 1,7-8 427,-5 6-267,6-1-227,-3 4-49,5 0 1,5 0 30,3 0 0,2 0-275,1 0 63,6 0 1,-3 0-142,5 0 0,3 0-44,5 0 0,1 0-669,-1 0 1,-3 0 144,2 0 411,4 0-1622,-11 5 1917,7-4 0,-8 9 0,5-3 0</inkml:trace>
  <inkml:trace contextRef="#ctx0" brushRef="#br1" timeOffset="39">21837 7378 8274,'0'-18'665,"0"7"-252,0 1 25,0 8-57,0-3 1109,0 5-1238,0 5 1,0 3 15,0 7 1,0 3 68,0 5-147,0 0 1,-2 4-69,-1 4 0,0-2 163,-5 2 1,6-2-436,-2 1 148,-2 3 1,5-7-85,-3 4 1,2-8-144,2 0 0,0-6 16,0-1-24,0-2 0,0-6 22,0 1-1147,6-1 377,-5 0-577,9-2 719,-9-5 843,4 0 0,0 5 0,2 1 0</inkml:trace>
  <inkml:trace contextRef="#ctx0" brushRef="#br1" timeOffset="40">21448 7389 8274,'0'-11'327,"2"3"192,1 1 1,5 4-109,7-1 1,-1 3 72,5 1 0,2 0-14,5 0 0,5-4 129,7 0 1,6-3-247,6 3-1166,-1 0 1035,-3-1 1,0 3-509,-1-6 268,-4 0 1,-2 1-1783,-5-1 1417,1 6 1,-6-5-250,-2 3 1,-7 3-1453,-1-3 2084,-10 3 0,11 1 0,-7 0 0</inkml:trace>
  <inkml:trace contextRef="#ctx0" brushRef="#br1" timeOffset="41">22191 7275 8274,'0'0'0</inkml:trace>
  <inkml:trace contextRef="#ctx0" brushRef="#br1" timeOffset="42">22294 7275 8274,'0'-11'729,"0"4"1,0 1-169,0 2-138,0 3-42,0-4-67,-6 10-60,5 1-32,-4 11 0,5 1-42,0 4-127,0 6 41,0 1 0,0 6-95,0-1 1,0 2 78,0 2 1,0-3-227,0 3 1,0-2 123,0-2 1,0-9-182,0-2 0,0-4 32,0 0-234,0-2 75,0-6 18,0-4-1402,5-2 896,-4-5 520,5 0-894,-6 0 1194,-6 0 0,0-5 0,-5-2 0</inkml:trace>
  <inkml:trace contextRef="#ctx0" brushRef="#br1" timeOffset="43">22259 7332 8274,'5'-18'0,"-3"2"640,8 5-273,-9-1 0,9 2-14,-2 2 1,2 2 333,1 2-433,1 3 318,-6-4-382,4 5 1,0 0 190,6 0-159,-1 0-16,-4 0 0,5 5-38,-1 3 0,4 2-170,-4 1 1,3 4-51,-7 1-267,3-1 254,-7 1 0,0 2-605,1 5 375,-6-5 111,3 3 1,-6-3-51,-3 5 1,-3 0 120,-9 0 1,-1 1 36,-6 2 0,0-3 77,0 0 0,2 0 219,2-4 1,-3 1 333,3-1-352,2 3 0,1-10 54,5 4 0,3-4 34,0 0-29,6 4 1,-3-3-129,5 2 1,5-3 57,2-5 0,4 2-26,0-5 0,4 4 199,0-5-260,6 1 0,-4-4-309,6 0 162,-5 0 0,2 0-242,-4 0 1,3 0-1005,-4 0 653,0 0 1,-3 0-1602,-1 0 638,0 0-24,-4 0 1623,3 0 0,-9-5 0,4-1 0</inkml:trace>
  <inkml:trace contextRef="#ctx0" brushRef="#br1" timeOffset="44">22705 7492 8098,'-7'-23'104,"2"5"0,5 6 449,0 4 91,0 1 711,0 0-486,0 2-570,0 5 0,2 5-92,1 3 0,-1 7-30,1 4 0,-1-1-209,-2 1 73,0 5 1,1 0-153,3 3 0,-2-3 34,6-1 86,0 0 1,-1-1-146,1 1 0,-1-5 3,5-3-64,-1-2 214,6-2 1,-3-3 205,5 0-191,-5-6 0,7 3-18,-2-5 1,2-1 2,-2-3 0,2 2 87,-2-6 0,2 0-54,-2-3 1,1-2 209,-5-2 0,2 1-54,-2-5 1,-3 0 20,4-4 0,-7 0 34,-2 0-241,1-4 0,-1 1 28,1-4 0,-5 1-309,0-2 184,-1-2 1,-1 10-837,3 0 1,-3 6 447,3 5 1,-3 5-1312,-1-1 1116,0 5 0,-1-2-18,-3 5 0,3 5 678,-3 3 0,-2 7 0,-1 3 0</inkml:trace>
  <inkml:trace contextRef="#ctx0" brushRef="#br1" timeOffset="45">23390 7424 8098,'0'-18'521,"0"1"0,0 6 0,0-1 415,5 6 108,-4 1 113,4 5-1062,-5 0 0,-3 1 111,-1 3 0,-1 2-204,1 6 1,1 4 129,-4 3 0,3 3-19,-4 1 1,2 3 168,-2 1-133,3 0-281,0 1 110,4-4 0,-4 4-100,5-5-1,0 4 0,0-4-32,0 0 1,0-1 208,0-7 0,5 0 130,3-3 0,2-1-115,1 0 0,6-3-40,2 0 0,-2-6-57,2 2 0,0 1 3,4-1 0,-4 0-88,0-4 0,0 0 1,4 0-193,0 0 0,-1 0-99,-3 0 1,2 0-10,-2 0 1,-1 0-126,1 0 1,-5-4 33,1 0 1,-3-5-820,-5 2 695,3-4 146,-8 0 482,3 0 0,-10-1 0,-2 1 0</inkml:trace>
  <inkml:trace contextRef="#ctx0" brushRef="#br1" timeOffset="46">23333 7686 8101,'-5'-11'387,"3"-1"1,-1 5-278,6-1 1130,-1 6-749,8-9 0,-8 10 240,6-3-199,0-2-237,3 5 1,2-8-92,2 5 0,3-1 29,5 1 1,-1 3-432,1-3 168,5 3 1,-4 0-209,3-3 0,0 3 250,-5-3 1,6 2-1087,-9 2 0,4 0 71,-8 0 695,1-5 308,-10 4 0,4-4 0,-3 5 0</inkml:trace>
  <inkml:trace contextRef="#ctx0" brushRef="#br1" timeOffset="47">23287 7389 8101,'1'-11'601,"3"-1"1,5 2-83,10 3 0,0-2 420,8 5 1,-3-1-280,-1 1 0,3 2-201,1-6 0,5 2 144,-2-2 1,7-1-156,1 5 0,5-3-638,-1 3 0,-3 0-305,0 4 0,-10 0-1458,-6 0 1739,-1 0 1,-14 1 213,0 3 0,-1 3 0,0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3266 8155,'-11'-11'0</inkml:trace>
  <inkml:trace contextRef="#ctx0" brushRef="#br0" timeOffset="1">2284 3232 8181,'0'-6'504,"0"1"38,-5 0 173,4 3-30,-4-3-307,5 5 280,0 0-427,0 5 1,1 2-129,3 4 0,-3 1 100,3-1 1,1 0-148,-1 1 1,5 0 66,-2 4 0,0 0 15,0 3 1,1 3-22,3-3 1,1 2-95,-1 2 0,1 1-70,-1 3 1,2 1 91,2 2 1,-2 3-143,2-2 1,-1 6 92,1 1 1,-2 0-85,2-4 0,-2-1 40,-2-3 1,-1-2 28,-2-5 1,2 0 51,-2 0 1,0-5 17,0-3 1,1-2 104,-5-2 1,1-3-10,-1-1-185,-3-4 139,4 2-1299,-5-5-414,0 0 282,-5 0 0,2-5 1330,-4-3 0,-1-2 0,-3-1 0</inkml:trace>
  <inkml:trace contextRef="#ctx0" brushRef="#br0" timeOffset="2">2855 3164 8329,'0'-12'0,"0"5"675,0-1-40,0 5-224,0-7 195,0 9-9,0-4-429,0 5 1,4 5-164,0 3 0,0 2 151,-4 1 1,0 6 58,0 2 1,0 6-211,0 2 0,-5 8 95,-3 0 0,-2 8-118,-2 2 0,-3 2-122,0 7 0,-4-2 26,4 1 0,-2-2 156,2-6 0,2 0 35,-2-3 1,6-7-16,2-4 0,4-6-12,-1 2 1,3-4 135,1-4 1,0-3-43,0-5-190,0 1 30,0-1 25,0-4-882,0-2-1469,0-5 1292,-5 0 1050,4-5 0,-10-2 0,5-4 0</inkml:trace>
  <inkml:trace contextRef="#ctx0" brushRef="#br0" timeOffset="3">2227 3712 8166,'0'-12'0,"0"5"-271,0-1 1,1 4-54,3-3 1566,2 4-499,6-7-250,-1 9-60,6-9 0,2 7 51,8-5 1,-2 1-57,5-5 1,5 2-123,3 3 1,0-4 46,-4 4 1,4-3-107,0-2 0,0 1-118,-4-1 1,-1 5 45,-2-1 0,-3 2 8,-5-2 0,-2 2-391,-2 2 1,-2 3 184,-6-3 0,-3 3-1980,-1 1 1511,-4 0 0,3 0-1049,-2 0 0,-3 1 1541,3 3 0,3 2 0,-1 6 0</inkml:trace>
  <inkml:trace contextRef="#ctx0" brushRef="#br0" timeOffset="4">3106 3632 8288,'0'-12'0,"0"5"636,0-1-147,0 6 316,6-3 322,-5-1-564,4 5-243,0-4 63,-4 5-193,4 0-127,0 5 144,-3 2 1,4 8-104,-2 0 1,-3 7 95,3 0 0,2 1-156,2 4 0,-2-3-92,2-1 0,-2 4-93,2-1 0,2 0 9,-2-7 1,-2 1 86,1-5 0,-3-1 325,4-6-194,-6 2 362,4-4-209,-6 1 461,0-2-103,0-5-428,0-5 1,0-2-226,0-4 1,1-2 138,3-2 1,-3 1-301,3-5 1,1 4 94,-1-4 1,4 1-15,0-1 1,2-3 57,2 3 0,-2 1-190,-3-1 1,6 5 43,-5-1 1,4 3 122,-4 0 1,1 4 0,-1 1 62,2 4 0,-8-2-52,6 5 26,-6 0 0,7 5 4,-5 3 1,4-2 15,-5 2 1,3 3 14,-3 5 0,0-1-35,4-4 1,-4 1-4,1-1 1,2-3 107,2-1 1,-2-3-97,2 4 0,-4-6 130,3 2 1,-3-3-107,4-1 1,-5 0 168,5 0 0,0 0-144,3 0 1,0-1 78,1-3 1,3 2-30,0-6 0,4-3-1,-3-5 1,4 0 32,-1 1 1,-1 1-44,1-5 0,-5 1-1,1-1 1,-2 2 4,-2 6 1,-3 3 358,-1 1-193,-4 4-14,2-2 1,-5 6-44,0 3 1,0 4 12,0 7 1,0 3 27,0 5 0,-4 0 1,0-1 1,-1 2-205,1 3 0,3-2 158,-3 6 0,3-6-555,1 2 0,0 0 208,0-5 0,0 3-585,0-10 0,0 0 151,0-4 0,4 1-131,0-1 1,3-3 769,-3 0 0,10-6 0,-1 3 0</inkml:trace>
  <inkml:trace contextRef="#ctx0" brushRef="#br0" timeOffset="5">4329 3266 8109,'0'-6'-2115,"0"1"3629,0 0-350,0 4-322,0-4-559,5-1 0,1 5 13,5-3 1,2 3 23,2 1 0,-1-1-74,5-3 0,0 3-81,4-3 0,0 3 96,0 1 0,1 0-160,3 0 1,-3-4 159,2 0 0,-2 0-265,-1 4 1,3 0-45,-3 0 1,1-1-1,-9-3 0,0 3 106,-3-3 0,-5 3-119,1 1 33,-6 0 0,5 0 58,-4 0 0,-1 1-103,1 3 128,-1 2 1,-2 9-69,0 1 0,0 4 40,0-1 0,0 4-4,0 4 1,1 0-12,3 4 1,-3 6 14,3-3 1,-3 3 54,-1-3 1,1 4-48,3 0 0,-2 0 19,1-3 0,-1-6 54,-2-3 1,0-2 128,0-1 1,-4-1-119,0-3 1,-5-3 23,1-4 0,-2 3 63,-1 0 1,-4-1-90,-1-6 1,-8 2-105,2-2 1,-6 2 102,-3 1 1,1-3-212,-8-1 0,-2-4-169,2 1 0,0-3-243,4-1 1,0 0 132,-1 0 1,6-1-250,3-3 1,3 1-579,4-4 0,0-1 1201,7-3 0,-2-6 0,8 0 0</inkml:trace>
  <inkml:trace contextRef="#ctx0" brushRef="#br0" timeOffset="6">4226 3666 8133,'-7'-6'431,"2"1"-191,5 0 180,0 3-47,0-3 0,0 4 195,0-3 241,0 3-374,5-4-155,-3 5 0,8-4 117,-3 0 0,4-1-104,0 1 0,0 3-82,1-3 0,4-1-55,3 1 0,4-1-99,4 1 1,-1 2-182,9-6 0,-7 5 99,6-5 1,-2 4-130,2-3 0,-1 4 9,-3-1 1,2-1-919,-5 1 0,-4 0 1063,-4 4 0,0 0 0,4 0 0</inkml:trace>
  <inkml:trace contextRef="#ctx0" brushRef="#br0" timeOffset="7">5196 3632 8263,'0'-18'341,"-5"2"435,4 9-248,-4-3 362,5 9-302,0-4 260,0 0-201,0 3-507,0-3 0,4 7-67,0 1 0,-1 4-38,-3 4 44,0 6 37,6-5 1,-5 11-97,3 0 17,2 0-5,-5 5 0,8-4-134,-5 3 108,0-3-188,1 4 30,-4-6 185,4 1 0,-1-5 52,0-3-65,0-2 18,-4-2 1,0-3 249,0 0 1,1-6 6,3 2 706,-3-3-663,4-1 1,-5-5-274,0-2 0,0-1 109,0-4 0,1 2-563,3-9 223,-3 5 135,10-7 1,-1-1 153,5-4 1,1-6-71,0 1 0,0 3-113,3 2-41,3 2-212,-5 1-39,6 5-66,0 2 1,-4 4-8,0 1 1,0 4-253,4 4 357,-5-4 112,3 6 1,-3-4 1394,5 5-1187,-5 5 210,3 1-210,-8 6 0,9-1 0,-10 6-388,5 0 181,-6 6 463,1 0-140,-1 5 1,-3-3-169,-1 6 869,1-6-530,-2 3 1,1-5 318,-4 0-152,-1-5-182,3 3 0,-4-8 188,3 2-128,-3-2-539,4-2 151,-5 1 147,0-6-1992,0 4 820,0-9 547,0 4 534,0 1 0,5-5 0,2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4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11021 10096 8141,'5'-11'803,"-4"4"-26,5-3-104,-6 9-714,0-4 385,0 5 76,5 0-193,-4 0-20,4 0-76,-5 5 1,0-3 151,0 6 23,0 0-162,0 3 1,0 2-46,0 2 59,0-2 0,0 7 28,0-5 1,0 9-22,0-1 1,4 3-176,0-4 0,1 1 106,-2 0 1,0 0-93,5 0 0,-5-2 63,5-2 1,-4 2 41,3-6 1,-3 4-72,4-4 1,-6 0 5,2-3 0,-1-1 21,1 1 0,-3-5-11,3 1 1,-3-4-189,-1 3 176,0-4-363,0 2-1355,0-5 985,-5 0 0,2 0-520,-4 0-596,4 0 742,-7 0 1065,9 0 0,-9-5 0,3-2 0</inkml:trace>
  <inkml:trace contextRef="#ctx0" brushRef="#br0" timeOffset="1">10758 10107 8203,'0'-11'0,"0"5"0,-3-1 499,-1 4 123,0 1 117,4-3 890,0 5 0,5-1-1474,3-3 1,6 3-8,1-3 1,5 3 67,-1 1 0,3 0-108,1 0 1,3-1 256,1-3 1,3 2-69,-3-1 1,0 0-39,-4-1 1,-1 3 342,1-3-429,0-2 1,0 3 42,0-4 0,-2 0 8,-2 0 0,2-2 148,-6 5-380,0-5 52,-3 8 0,-1-8 224,0 5-300,-4 0 1,-1 1-1547,-2-1 565,-3 0-1462,4 4 0,-9 5 2475,1 3 0,-6 2 0,2 1 0</inkml:trace>
  <inkml:trace contextRef="#ctx0" brushRef="#br0" timeOffset="2">13282 10941 8120,'0'-7'-358,"0"-1"223,-5 5 1,4-3 1366,-3 2-272,3 3-77,1-4 633,0 5-1307,0 5 0,0 3-15,0 7 1,0-1-90,0 5 103,0 0 1,4 0-12,0 0 1,-1 0-111,-3 4 1,4 0-54,0 0 1,1-1 85,-1 1 46,-3 0-290,4-5 246,-5 3 1,4-8-21,0 2 0,0-2-28,-4-2 1,0-3-205,0 0 65,0-6-507,0 8-128,0-8-948,0 3 550,-5-5-299,3 0 398,-8 0 1,8-2 280,-6-1 718,0 1 0,-3-8 0,0 4 0</inkml:trace>
  <inkml:trace contextRef="#ctx0" brushRef="#br0" timeOffset="3">13043 10998 8120,'-12'-10'53,"1"3"1,1 0 411,2 3-224,-2 3 0,9-5 300,-3 2 77,3 3-439,1-4 0,1 5 139,3 0 1,2-2 131,5-1 0,2 0-153,2-5 1,3 2 14,5-2 1,4-2 140,-1 3 1,10-3-95,-2-2 0,3 1 42,-3-1 0,0 1-127,1-1 0,-1 2-15,0 3 1,-1-2-23,-2 5 1,-4-1 0,-4 1 0,-1 3-27,-3-3 1,1 1 14,-5 0 1,1 1-117,-5-1 1,1 0 205,-1-1-369,0 3 0,-3-4 73,0 5-1767,-6 0 524,3 0 0,-6 1-2296,-3 3 3519,-2-3 0,-11 14 0,0-2 0</inkml:trace>
  <inkml:trace contextRef="#ctx0" brushRef="#br0" timeOffset="4">12437 12049 7937,'0'-11'5,"0"4"312,-5-3-150,4 9 1,-4-9 185,5 2 1,-1 3 10,-3 1 104,3 3 376,-5-4-178,6 4-242,0-5 1,0 8 159,0 2-380,0 2 0,-3 10-16,-1 3 1,0 3-114,4 1 1,0 1 51,0 3 1,0-2 72,0 5 1,0-3-226,0 4 0,4-1 25,0 4 0,3-3-134,-3-1 70,5-4 0,-4 1-34,3-4 152,-3-5 1,-1-1 46,-1-6-19,1 0-14,-4-4-7,5 3-605,-3-9 239,3 4-195,-5-5-1649,0 0-59,-5 0 2208,3 0 0,-13-5 0,2-1 0</inkml:trace>
  <inkml:trace contextRef="#ctx0" brushRef="#br0" timeOffset="5">12140 12003 8051,'-6'-11'0,"1"5"931,5-5-146,0 10-138,0-9 0,5 7-187,3-4 1,2 3-85,1-4 0,4 5-82,1-5 1,3 4 60,-4-3 0,9 3-59,-1-4 0,2 2-8,-2-2 0,4-2 0,-1 2 0,5-2 395,-4-1-451,-1-1-100,2 1 42,-4 5 0,4-4 173,-5 2-376,0-2 217,0 3 1,-2-1-106,-2 4 0,-2-1-394,-6 1-19,1 3-46,-1-5 0,-5 8-2387,-2 2 1213,-3-3 1550,-6 9 0,-1 1 0,-5 7 0</inkml:trace>
  <inkml:trace contextRef="#ctx0" brushRef="#br0" timeOffset="6">2307 4557 8359,'-6'-8'0,"2"1"0,3-1 0,-4 2 0,-2 1 0</inkml:trace>
  <inkml:trace contextRef="#ctx0" brushRef="#br0" timeOffset="7">2284 4500 8550,'12'-12'0</inkml:trace>
  <inkml:trace contextRef="#ctx0" brushRef="#br0" timeOffset="8">2296 4488 8550,'0'-6'828,"0"1"458,0 5-1193,5 0 0,-3 1-21,6 3 0,-4-3 80,3 3 1,-3-3-84,4-1 1,-5 2 2,5 1 0,-4-1-39,4 2 1,-5-3 46,5-1 1,-2 1-91,2 3 1,2-3 163,-2 3-99,2-3 1,1 3-5,1 0 0,-1 0 121,0-4 0,1 0-72,-1 0 0,1 0-29,-1 0 1,1 0 28,-1 0 1,0 0 3,1 0 1,-1 1-46,1 3 1,-1-3 0,1 3 54,-1-3 1,4-1-38,0 0 1,1 0 18,-5 0 12,0 0-34,6 0 12,-4 0-21,3 0 1,-3 0 49,2 0-80,-2 0 0,5 0 33,-3 0 1,-3 0-50,4 0 1,0 0 40,-1 0 1,1-1-18,-5-3 0,4 3 1,1-3 15,-3 3 12,5 1-37,-5 0 0,7 0-31,-5 0 31,1 0 0,0 0 410,3 0-406,3 0 1,2-4 0,1-1 169,2-2 0,1 1-118,-2-2 0,-1-2-82,1 3 0,-2 0 1,-1 1 34,0 1 0,-1-3 49,-3 5 1,1-1-163,-5 4-47,5 0 172,-7 0-241,9 0 203,-10 0 1,6-2-1,-3 0 10,4-2 0,3 0-22,1 4 0,0 0 83,0 0 0,-1 0-28,1 0 1,0-4-2,0 1 1,2-5 0,-1 4 22,-2 2-24,-2-5-13,3 6 0,0-8 131,0 5-117,0 1-135,0-2 117,-1 3 1,0-4 10,-3 2 0,1 3-92,-5-3 0,5 2 36,-5-2 0,5 2-10,-1-1 1,3 0 0,1-1 0,-1 3 23,1-3 0,-1-1 0,-2 1 21,-1 2 1,-1-1-29,1-1 1,1 3 4,-5-3 2,1 3-3,0 1-71,-3 0 0,7 0 74,-5 0-76,6 0 0,-7 0 62,5 0 0,-2 0-5,2 0-73,3 0 67,-4 0 1,5 0 57,0 0-61,-1-5 1,5 4 109,0-3 1,-1 3-97,-3 1 1,0 0-92,0 0 1,0-4 101,0 0 1,-2 0-156,-2 4 1,3 0 154,-3 0 0,-2 0-3,3 0 1,-5 0 7,4 0 1,0 0 6,4 0 1,-1 0-18,1 0 0,0 4-17,0 0 0,1 0 130,3-4 1,1 0-96,2 0 0,3 0 135,-2 0 1,2 0-81,1 0 1,-4-2 14,1-1 1,-5 1 13,5-1 0,-2-3 13,2 3 1,-2-1 10,-3 4 0,0 0-47,4 0 1,-3 0-21,3 0 1,-4 0 33,0 0 1,-5 0 64,-2 0 1,0 0-74,4 0 0,-4-1 251,0-3 1,0 1-119,3-4 1,1 4-61,0-1 1,-1-1-214,-3 1 1,2-1 125,-2 1 1,-1 3-152,1-3 176,-5-2 0,3 5 211,-6-3-175,0-2 0,0 3-332,-4-5 103,-2 6 0,-3-3-890,1 5-271,-1 0 1,-7 0-329,-11 0 0,-6 9 1578,-9 2 0,-10 8 1,-11-1-1</inkml:trace>
  <inkml:trace contextRef="#ctx0" brushRef="#br0" timeOffset="9">1599 5185 8468,'0'-6'-1337,"0"-4"1003,0 8 1195,0-3-264,-5 5 73,4 0 177,-4 0 712,5 0-1482,0 5 1,1 2 295,3 4-310,-3 6 1,5-5-102,-2 3 1,-3 2-15,3-2 18,2 6 0,-4-8-71,1 7 0,-1-5 123,-2 4 1,4-4-46,-1 4 1,1-5 64,-4 1 1,0-2-338,0-2 237,5 1-28,-3-1-186,3-4-448,-5-2-1359,0-5 2083,-5 0 0,-2-5 0,-4-2 0</inkml:trace>
  <inkml:trace contextRef="#ctx0" brushRef="#br0" timeOffset="10">1291 5105 8201,'5'-6'686,"-4"-4"-408,9 8 0,-4-3 338,6 5-329,-1 0 1,4-1 110,1-3 0,0 3-238,-1-3 0,3 3 87,5 1 1,0 0-149,0 0 0,0 0 89,-1 0 0,1 0-206,0 0 1,0 0-39,0 0 0,-4 0-11,0 0 1,-5 0 70,1 0 1,0 1 29,-3 3 0,2-3-147,-7 3 215,3-3-135,2 4 0,-2-2 111,-2 5-67,-3-6 1,-4 7 26,3-5 1,-3 5-1,3-2 0,-3 3-15,-1 2 0,1 1 0,3 2 1,-3-1-65,3 5 0,-1-4 69,1 4 1,-3-1-70,3 1 1,-3 1 55,-1-5 0,1 4-50,3-3 0,-3-1 32,3-4 1,-3 1-6,-1-1 1,0-3-15,0-1 0,4-3-16,0 4-180,0-6 191,-4 8-897,0-8 335,0 3-1143,0-5 969,5 0 1,-3 0 762,6 0 0,0-5 0,3-2 0</inkml:trace>
  <inkml:trace contextRef="#ctx0" brushRef="#br0" timeOffset="11">2067 5048 8277,'0'-11'0,"0"3"524,0 0 141,0 6 96,0-3-172,0 15-64,0 3-334,0 9 0,0 3 154,0 1 1,0 3-60,0 6 0,0-5-261,0 1 0,0-2 80,0 1 150,0-2-143,0-5-62,0 0 37,0 0 0,0-6-146,0-1-19,0-9-119,0 3 147,0-8 3,0 8-1373,0-9 773,0 4-1986,0-5 2112,-5 0 521,4 0 0,-9 0 0,3 0 0</inkml:trace>
  <inkml:trace contextRef="#ctx0" brushRef="#br0" timeOffset="12">1793 5345 8277,'0'-6'141,"0"1"381,0 5-220,0-6 1,1 5 142,3-3-204,2 3 0,6 1 241,-1 0-291,6 0 0,1 0-125,4 0-2,1 0-43,0 0 0,0 0 8,0 0 0,0-4-645,-1 1 1,-2-3 32,-1 3 464,0 1-1618,3-8 1737,1 9 0,-5-9 0,-1 3 0</inkml:trace>
  <inkml:trace contextRef="#ctx0" brushRef="#br0" timeOffset="13">2284 5128 8198,'-5'-11'-911,"4"-1"911,-4 6 1101,5 1 325,0 5-767,0 5-230,0 1-182,0 6 61,0-1-243,0 0 181,0 6-170,5 1 1,-4 4-95,3 1 1,-3-1-284,-1-3 221,0 8 62,0-13 1,1 11-24,3-10-117,-2 0 230,3 2-281,-5-4 86,0 3 38,0-5 0,1-3 55,3 0-14,-3-6 92,4 3 1,-4-1 4,3 0 1,-1 0 185,4-4 7,-4 0-224,7 0 33,-4 0 113,11 0 1,-3 0 11,5 0-70,-5 0 246,7-5-104,-3 3 0,0-3-46,3 0-293,-8 4 240,9-9-120,-10 9 1,5-6-75,-6 3 0,1 3 226,-1-3-955,-5 3 309,5-4-1154,-10 4 743,4-4 202,-5 5 359,0 0 0,-5-5 1,-1-2-1</inkml:trace>
  <inkml:trace contextRef="#ctx0" brushRef="#br0" timeOffset="14">2330 5299 8221,'-12'-5'474,"6"4"-225,1-4 0,5 0 262,0 4-63,0-5 50,0 6-82,5 0 0,1 0-199,11 0 1,-3-3 87,5-1-57,0 0 1,4 4-372,0 0 201,-1 0 0,1-4-364,0 0 1,0-3 214,0 3 0,0-5-1194,0 1 665,-1 3 201,-4-5 206,-1 9-1555,-6-9 1748,-5 9 0,5-10 0,-5 5 0</inkml:trace>
  <inkml:trace contextRef="#ctx0" brushRef="#br0" timeOffset="15">2284 5117 8118,'0'-12'0,"1"5"0,3-1 0,3 5 0,4 0 0,2-3 0,2 3 0,1-5 0,3 4 0,4-3 0,0 3 1,0-4 1989,4 4-876,-3 1-948,-1-2 0,-1 2-444,1-5 0,-4 6-769,0-2 1047,0 3 0,-1 1 0,-1 0 0</inkml:trace>
  <inkml:trace contextRef="#ctx0" brushRef="#br0" timeOffset="16">2787 5059 8117,'-7'-5'1238,"2"4"-634,5-4-202,0 5-214,0 5 0,0 1 343,0 6-285,0 4-63,0 2 0,0 6 11,0 3 1,0-2 228,0 6-461,0-6 79,0 8 1,2-5-26,1 2 0,-1 2 184,1-5 10,-1-1-476,-2-8 1,0 3 110,0-6 77,0-5-146,0 0 81,0-9 23,0 4-1131,0-5 0,0-5 630,0-2 0,0-3 200,0-2 1,-4 1 420,0-1 0,-5-4 0,3-2 0</inkml:trace>
  <inkml:trace contextRef="#ctx0" brushRef="#br0" timeOffset="17">2741 5151 8149,'5'-17'0,"1"5"0,2-5 0,0 6 221,-1-1-40,10 1 0,-5 3 181,4 1 49,-4-1 0,0 2-217,4 1 1,-2 5 32,5 0 0,-3 0-59,3 0-123,0 0 257,-2 0-60,5 5-179,-9 1 0,8 5 77,-8 1 1,3-1-229,-4 1 1,-5 3 49,1 0 0,-5 4-107,0-4 97,-1 6-24,-2-9-96,-5 10 84,-2-4 0,-5 3 74,-4-2 0,0 3 35,-3-3 0,-4-1-4,0 1 0,0-5 4,0 7-2,2-8 56,8 3-60,-3-4-2,4-1 1,6-3-7,2 0 1,3-5-29,1 5 1,0-4-45,0 3 80,5-4 171,1 2 4,11-5-178,-5 5 0,9-4 29,-6 3 1,5-3 3,-1-1 0,3 0-183,-4-5 2,3 4 156,-8-4 0,7 1-295,-5 0 134,6 1-1251,-9 3 655,0 0 173,-2 0 560,-4 0 0,1 0 0,-2 0 0</inkml:trace>
  <inkml:trace contextRef="#ctx0" brushRef="#br0" timeOffset="18">3323 5117 8165,'0'-12'0,"0"1"119,0-1 1,0 5 658,0-1-413,0 6 264,0-4 591,0 6-977,0 6 1,6 0-236,-5 10 62,4 2-17,-5 0 0,0 3 190,0-2 0,0 7-360,0 1 65,0-1 25,-5-3 0,4 0-138,-3 0 99,2-6 16,2 5 1,2-9 57,2 2 1,-2-2 34,6-2 0,-1-1 256,5-2-47,-1 2-128,6-9 0,-5 4-45,4-5 0,0 0-39,-1 0 0,6 0 65,-2 0 1,-2-1-311,2-3 0,-1-1 103,1-2 1,2-4-572,-6 4 1,-1 0-849,-7 0-846,-2-1 2367,-5-3 0,-5-1 0,-1 1 0</inkml:trace>
  <inkml:trace contextRef="#ctx0" brushRef="#br0" timeOffset="19">3369 5299 8165,'-6'-6'-1039,"-4"1"2051,8 0-385,-3 4-130,5-10-62,0 10 100,0-4-292,5 5-40,-3 0 0,8 0 91,-3 0 0,7 0-164,2 0 1,4-4-170,-1 0 1,3-1-454,0 2 0,-3 0 328,0-5 0,-1 5-662,1-5 1,2 4 140,-6-3 685,0 4 0,-9-7 0,-1 3 0</inkml:trace>
  <inkml:trace contextRef="#ctx0" brushRef="#br0" timeOffset="20">3312 5025 8162,'5'-6'476,"1"-4"0,11 8-294,1-8 0,5 8 453,-1-6 1,3 4-152,1-3 1,2 3-460,3-4 1,2 4 67,-3-3 1,-2 4-68,-1 0 1,-3 1-351,-1 2 0,-1 0 324,1 0 0,5 5 0,1 2 0</inkml:trace>
  <inkml:trace contextRef="#ctx0" brushRef="#br0" timeOffset="21">4306 4957 8185,'0'-12'-228,"0"6"800,0 1-327,0 0 123,0 3 159,0-3 339,0 5-599,0 5 0,0 6-114,0 4 1,0 5 277,0-1-184,0 8-252,0-3 0,0 9 247,0-3-14,0-2-180,0 5-124,0-9 109,0 4 1,0-5-179,0 0 1,0-1 176,0-3 0,3 1-65,1-5 0,1-1-39,-1-6-49,-3 2 203,5-9-671,-6 9 1,1-8-63,3 1-1128,-3-1 801,4-2 978,-5 0 0,5-5 0,1-2 0</inkml:trace>
  <inkml:trace contextRef="#ctx0" brushRef="#br0" timeOffset="22">4660 4922 8325,'0'-11'-646,"0"5"431,0-5 1670,0 10-598,0-9 89,0 9 56,0-4-193,0 5-615,-5 0 1,-3 5-205,-7 2 1,1 4 123,-5 0 0,0 0-269,-4 1 110,0 4 78,0-3 1,2 3-201,2-4 0,2 1 13,6 2 0,3-2-183,0 2 159,6-3 58,-3 0 1,6-1 102,3 1 1,2-5-59,6 1 63,-1 0-12,6 3 1,0-3 318,6-1-306,0-4-3,0 7 2,5-9 122,-4 4 0,3-4-83,-8 3 0,2-1 7,-2 4 0,-2-3-9,-2 4 0,-4-4 14,-3 3-10,2-4-134,-9 7 129,5-4-8,-6 6 0,-2-1 210,-2 1-205,-7-1-17,-2 6 119,-8-5-102,3 5 1,-1-6-112,0 1 1,0-1-369,-4 0 230,5 1-1115,2-1 589,4-4 445,6 3 1,-3-8-1048,5 6 1356,1-6 0,8 3 0,1-5 0</inkml:trace>
  <inkml:trace contextRef="#ctx0" brushRef="#br0" timeOffset="23">5208 5322 8181,'-6'-6'117,"0"1"182,6 5 1,0-2 511,0-1 1,-1 1 445,-3-1-70,3 1-737,-4-3-2,5 4-203,0-4-1,0 0 1,0 4-41,0-10 40,0 5-30,5-5 1,-4-1-143,3 1 0,-1-4 50,1-1 1,-3-4-41,3 1 0,-2-3 97,2 0 0,-3-1-485,3 0 0,-3 0 155,-1 0-480,0 5 344,0-3 101,5 8-196,-3-8 140,3 8-82,-5-9 145,0 10 1,0-5-29,0 6-35,5 4-98,-4 2 17,4 5 1,-4 2 60,3 1 0,-2 4 78,1 4 0,4 6 150,0 2 50,3 2-161,2 2 0,-1 1 266,1 3-87,-1-3 24,6 4 0,-1-7 46,3-2 1,-1-1-115,-3-3 0,-2-2 43,2 2 0,-6-2-97,-1-2-29,-1 1 77,0-1-491,-2-4 231,0 3 99,-4-9 1,3 5-927,-8-2 500,3-2 281,-9 3 1,3-5 321,-4 0 0,-6 5 0,-1 1 0</inkml:trace>
  <inkml:trace contextRef="#ctx0" brushRef="#br0" timeOffset="24">5185 5219 8181,'-6'-5'525,"1"4"-219,5-4 76,0 5-130,0-5 0,1 4 457,3-3-233,2 2-207,5 2 0,2 0-154,2 0-122,3 0 206,5 0 0,0-1-889,0-3 368,5 3-197,1-4 0,5 1-1414,0 0 1933,6-4 0,-5 1 0,5-4 0</inkml:trace>
  <inkml:trace contextRef="#ctx0" brushRef="#br0" timeOffset="25">5996 4854 8174,'0'-18'431,"0"2"186,0 4-51,0 6-205,-5 1 903,4 5-261,-4 0-332,5 0-275,0 5-477,0 6 142,0 2 1,-2 9 6,-2-3 0,3 2 295,-3 2-186,3 5-155,1-4-60,0 9 123,0-9 1,0 8-288,0-6 102,0 6 3,0-8 1,1 3-79,3-8 89,-3 3 0,8-10 115,-5 3 1,1-3-614,-1-4 266,-3-3 156,4-5-2740,-5 0 1807,0-5 1095,0 3 0,-10-13 0,-2 2 0</inkml:trace>
  <inkml:trace contextRef="#ctx0" brushRef="#br0" timeOffset="26">5745 4831 8128,'0'-8'859,"0"1"-339,5 4-201,1-7 1,11 9 545,2-3-373,2-2-157,2 4 1,1-4 829,3 2-524,2 3-782,10-4 586,-3 0-133,8 4 1,-12-8-326,2 5 0,-3-1 100,-1 1 1,-6 3-477,-5-3 0,-1-1 299,1 1 0,-6 0-3191,-6 4 3281,1 0 0,-2 0 0,-1 0 0</inkml:trace>
  <inkml:trace contextRef="#ctx0" brushRef="#br0" timeOffset="27">1508 5973 8403,'0'-6'806,"0"1"-275,0 5 67,-6 0 392,5-5-553,-4 3 0,5 2-310,0 8 1,0 3 92,0 5 1,0 1 338,0 6-292,0 0-67,0 5 0,1-3-46,3 6 0,-3-6 313,3 2-783,-2-3 264,-2-1 0,3 0-72,1-1 35,0-4 209,1-1 0,-4-6-486,3 1 198,-3-1 77,-1 0 1,0-4-1199,5 3 539,-3-9 236,3 9-1481,-5-8 947,0 3 215,0-5 833,0 5 0,-5-4 0,-2 4 0</inkml:trace>
  <inkml:trace contextRef="#ctx0" brushRef="#br0" timeOffset="28">1770 6064 8403,'0'-11'0,"0"0"183,0-1 0,0 5 933,0-1-211,0 5-378,0-2-3,0 5 0,0 9-240,0 3 0,0 7-50,0 0 33,0 2 0,0 7-271,0-4-151,0 4 277,5 0-304,-3-4 1,3 4-242,-5-5 0,3-1-140,1-3 1,1-3 9,-1-4-21,-3-1 0,4-3-148,-5-1-511,0-4 360,0 2 873,0-5 0,0-5 0,0-2 0</inkml:trace>
  <inkml:trace contextRef="#ctx0" brushRef="#br0" timeOffset="29">1759 6110 8399,'0'-11'-878,"0"3"440,0 1 1409,0 4-242,0-2-32,0 5 6,0 5-231,5 1-256,1 6 1,6-1 216,-1 1-166,0 4-67,6 2 0,-3 3 20,5-2-65,-5 3 111,8-9-454,-5 8 209,1-8 0,4 3-106,-3-4 35,-3-1 145,1-4 0,-2 2 312,0-6-255,0 1 22,-3-4 477,-1 0-122,1 0 166,-1 0-124,-5-5-322,-1 4 0,-1-9 494,0 2-493,0-2 107,-4-2 1,0 0 169,0-3-260,-5-3-235,4-5 0,-8 4 195,5 0 1,-1 0-404,1-4 133,3 0 98,-4 0 1,1 4-915,0 0 0,0 5 130,4-1-683,0 2 538,0 2 407,0 0-2476,5 4 1371,7-3 1572,0 9 0,15-9 0,-3 3 0</inkml:trace>
  <inkml:trace contextRef="#ctx0" brushRef="#br0" timeOffset="30">2695 5973 8242,'-3'-8'-1763,"-1"1"1469,0 4 682,4-2 1430,0 0-966,0 4-433,0-4 203,0 5 0,0 5-246,0 3-400,0 2 338,0 6-126,0 2 0,0 5 65,0 0-2,5-1-139,-4 6 1,4-2-100,-5 4 1,0-4 214,0 0-529,0-2 232,0-1-54,0-5-9,0 4 1,0-10 90,0 3 0,0-2-142,0-1 221,0-6-29,0 4 260,0-9-243,0 4 328,0-5-149,5-5 1,2 3-63,4-6 1,2 4 186,2-3-236,-2 4 0,8-7 1,-3 8-82,5-6 122,0 5-48,0-7 0,-2 9-137,-2-3-55,-2 3 127,-1 1 0,-3-4 3,2 0 1,-2 0-173,-2 4-38,-4 0 219,3 0-1167,-9 0 535,4 0-2990,-5 0 2847,-5 0 741,-1 0 0,-6 0 0,1 0 0</inkml:trace>
  <inkml:trace contextRef="#ctx0" brushRef="#br0" timeOffset="31">2718 6179 8242,'0'-7'718,"0"-3"-265,5 9 0,-3-4-265,8 5 0,-4 0 479,5 0-62,6 0-417,-4 0 1,8 0 86,-2 0-24,-2 0-167,4 0 1,-4-1-249,2-3 145,2 3-1111,-8-5 663,4 1 340,-6 4 0,0-4-1200,1 5 720,-6 0 607,-1 0 0,-5-5 0,0-1 0</inkml:trace>
  <inkml:trace contextRef="#ctx0" brushRef="#br0" timeOffset="32">2707 5985 8175,'0'-12'-14,"0"6"1,1 1 213,3 5 0,2-4 540,6 0-308,4 0-1,2-1-187,0 4 212,3-9-212,-3 9-61,5-5 0,0 6-58,-1 0 1,0-3 222,-3-1-320,3 0-1,-10 4 217,5 0-300,-6 0 1,1 0 133,-1 0 57,-5 5-213,5 1-71,-5 6 232,0-1 0,4 2-48,-2 2 42,-3 3 27,5 5-38,-3 0-69,4-1 73,-5 1-66,5 0 1,-5 1-313,5 3 360,1-3-208,-1 4 0,1-6 72,-1-3 1,0-2-67,1-1 132,-1-4-10,1 0 177,-1-2 34,-5-4-229,5 1 524,-10-2-217,4-5 370,-5 0 1,0-5-282,0-3 0,0-2 174,0-2 0,-1 1-205,-3-1 0,3-4-30,-3-3 0,3-3-294,1 0 0,0-1 86,0 0 1,1-4-543,3 1 298,-3-6-1,9 3 1,-4-2-367,6 1 425,4 4-675,-3-2 0,3 7-1,-4 2 511,-1 2-1712,1 11 681,-1-4 201,1 9 1,-2-3 98,-3 8 1001,3 2 0,-3 5 0,4 1 0</inkml:trace>
  <inkml:trace contextRef="#ctx0" brushRef="#br0" timeOffset="33">3506 5973 8205,'0'-11'-533,"0"-1"266,0 6 1,0-4 1500,0 9-494,0-5-246,0 6 0,0-5 589,0 4-272,0-4-490,-5 5-74,4 5 0,-4 1-101,5 6 0,-4 4 146,0 3-45,0 3-292,4 1 293,0 0-48,0-1 1,0 1-277,0 0 12,0 5 27,0-4 0,2 4-457,1-5 260,4-5 97,-1 3 1,4-8-232,-2 2 83,7-2 301,-2-2 169,3-4-189,-4-2-57,4 0 199,2-4-170,0 4 21,3-5 1,-7 0-193,5 0 219,-5-5-20,8 4 64,-9-9-1145,3 8 486,-5-8-14,1 4 0,-5-6-1292,1 1 1196,-5 5 709,7-4 0,-9-2 0,4-6 0</inkml:trace>
  <inkml:trace contextRef="#ctx0" brushRef="#br0" timeOffset="34">3483 6167 8127,'0'-6'999,"5"1"1,2 5-221,4 0-354,1 0 0,-1-5-103,0 4-75,6-5 1,1 6-169,5 0 0,-1-3-257,1-1 150,0-5-790,0 8 486,0-9 284,0 8 1,-6-7-1357,-1 6 985,-4-1 0,-2 2-73,-2-1-666,2 1 1158,-9-3 0,5 0 0,-6-1 0</inkml:trace>
  <inkml:trace contextRef="#ctx0" brushRef="#br0" timeOffset="35">3483 5927 7933,'5'-11'-273,"2"3"1315,4 1-397,1 4-138,-1-7-61,6 9 126,0-9-163,6 8 1,0-8-163,0 9-246,0-9 246,-6 9-106,10-5 1,-9 6-36,5 0 141,0 0-328,-11 0 0,5 0 138,-6 0 1,3 2-305,-2 2 146,1 2 71,-6 5-33,4 6-318,1-4 221,-1 8 37,-5-3 1,5 8-80,-4 1 211,-2 0-402,5 1 257,-3 1 110,-1 0 10,4 4-34,-8-9 1,4 4-7,-2-5 0,-3-1-143,3-3 159,-3-3 13,-1-5 0,4 1-207,0-1 17,-1-4 489,-3-2-383,0 0-752,0-4 380,0 4 144,0-5-825,-5 0 441,4-5 723,-4-1 0,0-6 0,-1 1 0</inkml:trace>
  <inkml:trace contextRef="#ctx0" brushRef="#br0" timeOffset="36">3940 5870 8205,'0'-11'-314,"0"-1"157,0 1 0,5 5 157,-3-4 1263,8 8-508,-9-8-364,9 9 1,-7-4 439,4 5-281,1 0-402,3 0 1,1 0 76,-1 0 1,1 1-239,-1 3 52,0 2 42,1 6 1,-1 0-187,1 4 1,-2-4 93,-3 3 0,0 3-124,-3 1 28,-3 3-53,4 1 0,-5 0-86,0-1 1,-5 1 60,-3 0 1,-2 0-197,-1 0 268,-1 0 212,1-1-168,-1-4 22,1 4 0,3-10 156,1 4 29,4-4-169,-7 0 1,9-5 227,-3 1-184,3-5-63,1 7 17,0-9 68,0 9-104,5-9 0,-1 4-67,7-5 134,-2 0-220,7 0 1,0 0 55,-1 0 1,5-3-216,-1-1 55,-2-5 233,4 3 0,-4-5-334,2 4 279,2-3-46,-8 3 66,9-4-47,-10-6 38,10 5-8,-9-5 1,3 1-45,-4-3 0,-1-3 168,0-1-124,1 6 12,-6-5-10,-1 4 420,0-5-182,-3 1-62,3 4 0,-5-3 641,0 6-331,5 0-52,-4 4 454,4-1 141,-5 1 483,0 4-779,-5 2-204,4 5-163,-4 5 0,5-2-331,0 5 79,0-1 75,0 5 1,0-1-301,0 0 154,5 1 99,-4-1 1,9 1-391,-2-1 242,2 1 29,6-6 0,-3 3-67,2-5 1,-2-1-27,-2-3-35,6 0 204,-4 0 0,4 0 135,-1 0-130,-4 0-19,5-5 15,-6 4 368,1-9-173,-6 9-75,4-10 0,-5 9 310,3-6-178,-3 6 345,-5-8 83,5 8-293,-4-8-127,4 9 1,-6-4 57,-3 5-134,3 0 31,-9 5-10,3 1-8,-9 11 0,3-1-187,-2 3-86,2 8 257,2-8 1,0 9-289,-1-5 98,1 0-65,4-1-768,-3 1 432,9 0 175,-4-5-294,5 3 0,0-7 212,0 5 0,0-5 360,0 2 0,0-4 0,0 0 0</inkml:trace>
  <inkml:trace contextRef="#ctx0" brushRef="#br0" timeOffset="37">1667 6853 8180,'0'-12'-1852,"-5"6"3016,4-4-389,-4 3 51,5 1-7,0-4-408,0 3-142,0 1 1,-1 1 144,-3 5 0,1 0-159,-4 0 1,3 0-97,-4 0-128,1 5 113,-5 1 1,-3 11 29,0 2 1,-2 3-147,2 0 0,1 5 122,-5 0 1,5-1-293,-1-3 97,7 5-5,-2-4 1,9 3-33,-3-8 0,3 1-24,1-5 0,1 4-57,3-3 1,6 3 71,5-4 1,7-1 52,1-7 0,3 2 21,5-5 0,1 0-20,-6-4 0,5 0 196,-5 0 0,1-1-105,-4-3 0,-2 1 176,-2-4 1,2 3 205,-6-4-318,0 1 1,-5-5 12,-2 1 0,-3 3 130,-5 1-157,0-1 1,0-3 130,0-1-22,0 6-34,0-4-185,0 8 44,0-3 0,-1 5-199,-3 0 0,3 5 87,-3 3 0,3 2-126,1 2 0,0-1 2,0 0 0,1 0 93,3-4 1,-2 3 31,6-2 1,5 1-13,6-2 0,2-1 88,2-6 1,0 0 10,0 0 1,5 0 11,2 0 0,-1-6 7,2-1 1,-2-3 22,1-2 1,-1 0 55,-2-4 1,-4 2-103,0-5 0,-2 4 82,-5-4 0,3 1-60,-4-1 25,-5-7 26,0 7 0,-9-9-30,3 5-165,-2 0 139,-8 0 1,-5 2-286,-8 2-31,-8 2 295,3 6 0,-14 4-342,0 4 1,-5 6-106,-3 5-645,1 7 133,4 3 375,-3 5 222,13 0-162,-2-1-110,15 1 128,2 0-294,10 0 0,2 4 794,8-1 0,-3 1 0,4-4 0</inkml:trace>
  <inkml:trace contextRef="#ctx0" brushRef="#br0" timeOffset="38">2558 6830 8293,'-5'-18'0,"4"1"442,-4 6-177,5 0 1086,0 4-282,-5 2 373,4 0-661,-5 4-416,1-4 0,4 10-189,-3 2 0,3 4 95,1 0 1,-4 5-226,0 4 26,1 1-1,3 2 24,0 0 0,0 3-35,0 1-60,0 5-74,0-8 45,0 9 0,0-8-454,0 6 285,0-6 57,0 3 0,0-10-25,0-2 1,0-4 155,5-1 0,-3-1 419,6-2-197,-6-3-22,9-5 332,-5 0-291,5 0 1,2-1 229,2-3-148,-2-2-192,8-1 0,-7-3 248,5 2-223,-5-2 26,8 4 1,-8-3-602,5 5 242,-5-5 149,2 8-1500,-4-4 805,-1 5-1344,-4 0-1435,-2 0 3512,-5 5 0,0 1 0,0 6 0</inkml:trace>
  <inkml:trace contextRef="#ctx0" brushRef="#br0" timeOffset="39">2867 6853 7961,'0'-7'1356,"0"-3"-583,0 9-33,0-4 878,0 5-1261,0 5-59,0 1-223,0 6 163,0-1-60,0 5 1,0-2-139,0 5 99,0 0-40,0-1 0,0 4-314,0-3 143,5 2 11,1 2 0,5-4-99,1 0 0,1-5 19,2 2 0,-1-4-101,5 0 1,-1-6 243,1-2-6,2-3-38,-3-1 0,4 0 401,-3 0-173,2-5 2,-3-1-185,0-6 333,3 1 1,-8-1-260,3 1 1,-4-4 216,-1-1-36,1-4-176,-1 2 0,-5-4 66,-2-1 1,1 0-284,-1 0 0,0-1-43,-4-3 275,0 3-1197,0 1 557,0 2 335,0 8 1,0 0-1607,0 6 872,0 4-623,0-2 1099,0 5 1,10 5 0,3 2 0</inkml:trace>
  <inkml:trace contextRef="#ctx0" brushRef="#br0" timeOffset="40">3403 7127 8045,'-5'-12'1628,"4"6"-1144,-4-4 174,5 8-214,0-8 1,0 9 50,0-9 1,0 7 296,0-4-561,0-1 55,0-3 0,0-2 61,0-2-116,0 2 107,0-3-107,5-1-58,-4 4 1,4-8-134,-5 2 1,0 1-16,0-1 1,0 4-159,0-4 191,0 5-132,-5-8 1,4 9-289,-3-2 80,-2 3 156,5 0-27,-4 6 103,5-4 4,0 8 22,0-3-872,0 5 566,0 5 1,5 0 121,2 3 0,3 2 7,2-2 1,-1 2-53,1 1 0,4 1 93,3-1 0,-1-1 5,1-2 1,-4-2-14,4-2 0,-3-3 211,3 3-31,-6-2 55,9-8 0,-8 5 196,5-3-116,-5-2 76,3 0 0,-6-2-86,0 0 1,0 5 287,-4-5-178,3 0-92,-3-3 0,0 1 342,1 2-213,-6-2-96,3 4 0,-3-2 199,2 1-196,-3 4-11,4-2 86,-5 5-807,0 0 519,0 5 1,0 5-183,0 5 123,5 6 32,-4-4 0,4 6-126,-5 0 14,0 0 121,0 5 0,4-4-212,0 3 66,0-3-157,-4-7 0,1 4-186,3-6 0,-3 0-460,3-3-155,-3-1 612,-1 1 1,1-6-863,3-2 1394,3-3 0,4 4 0,0 1 0</inkml:trace>
  <inkml:trace contextRef="#ctx0" brushRef="#br0" timeOffset="41">4054 6636 8041,'-5'-12'14,"4"6"1482,-4 1-960,5 5 0,0 1-39,0 3 1,0 6-146,0 5 0,0 5 185,0-1-61,0 8-341,0-3 0,0 9 58,0-2 1,0 2 156,0 1-305,-5 0 7,4 0 0,-4-3-433,5-1 236,0-9 143,0 5 1,0-13-733,0 2 305,0-7 241,0 2-1111,-6-9 618,5 9 170,-4-8-658,5 3 550,0-5 0,0-10 1,0-3-1</inkml:trace>
  <inkml:trace contextRef="#ctx0" brushRef="#br0" timeOffset="42">4020 6773 8066,'6'-6'1419,"0"5"-773,-1-9-9,-4 9-196,9-4-208,-9 10 0,9 1 301,-3 6-301,4-1 1,1 5 232,-1 2 0,1 5-233,4 0-150,-3 0 1,7 0 266,-5-1-117,6 1-508,-9 0 280,10 0 199,-10 0 0,5-5 0,-6-3-12,1-2 33,-1-2-161,1-5 184,-1 4-117,-5-8 334,5 3-2,-5-5-189,0 0 1,4-1 70,-2-3 0,-3-3 206,-1-4 1,1-2 126,-1-2-445,0-3 58,-4-5-57,0 1-75,0-1 1,0 0 190,0 0-117,0-5-258,0-1 99,0 0 1,0-4-775,-5 4 654,3-1 1,-3-1-249,5 4 1,0 0-973,0 5 945,0 4-820,0 6 525,0 2 122,0 9 514,0-4-2028,0 5 887,5 0 444,-3 0-653,3 0 490,-5 5 840,5 6 0,1 7 0,5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8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4922 7523,'0'-6'1289,"0"1"-1001,-5 5-60,3-5 23,-3 4 0,5-4 113,0 5-128,0 5-138,0-4 0,0 10-58,0 1 62,0-1-223,0 6 242,0-1-16,0 2-34,0 5-108,0 5 110,0-4 35,0 9-48,0-9-19,0 9-287,0-4 295,5 0 1,-3 3 66,1-5-47,-1-1 5,-2-3-50,0 0 45,0-5 1,0 3-229,0-8 222,0 3 315,5-4-325,-4-6-204,4 4-11,-5-8 196,0 3 4,5-5-352,-4 0 146,5 0-1203,-6 0 1126,0-5-682,0 3 0,0-9-14,0 0 941,0-1 0,0-9 0,0 3 0</inkml:trace>
  <inkml:trace contextRef="#ctx0" brushRef="#br0" timeOffset="1">2969 4865 8411,'-7'0'-449,"-1"0"475,6 0 242,-3 0 134,0 0-263,3 0 244,-8 0-1,9 0-207,-4 0 456,5 0 1,5-1-134,2-3-359,4 3 1,1-5 139,4 2-219,-4 3 0,6-6 210,-3 3-89,3 3-190,5-4 161,0 5 1,-1 0 108,1 0-228,5 0 98,-4 0 1,4 4-116,-5 0-131,0 5 191,0-8-203,0 9 71,-1-9 1,-2 4 161,-1-5-29,-5 0-116,7 0 107,-8 0-28,8 0-171,-8 0 178,4-5 0,-6 0 9,0-2-207,1-4-22,-1 10 211,-4-9-487,3 9-495,-9-9 416,4 8-2034,-5-3 2562,0 5 0,-5 0 0,-1 0 0</inkml:trace>
  <inkml:trace contextRef="#ctx0" brushRef="#br0" timeOffset="2">4979 4934 8259,'0'-7'784,"0"1"-129,0 2-105,0 3-415,0-4 667,0 5-556,0 5-162,0 1 1,4 11 0,0 2 41,-1 2 1,-1 4-92,2 1 1,-3 5 46,3 7-157,-3-3-29,-1 5 241,0-6-860,-5 5 613,4-3 218,-4-2 7,5-1-262,0-9 247,0 4-36,0-10 29,0 3 20,0-13-245,0 7 784,0-13-598,0 8-668,0-9 311,0 4-1182,0-5 1205,0-5 1,0-1-1081,0-6 694,0 1 181,-5-6 485,-2-1 0,-4-4 0,0-1 0</inkml:trace>
  <inkml:trace contextRef="#ctx0" brushRef="#br0" timeOffset="3">4671 4945 8172,'0'-11'840,"5"3"-315,3 1-279,2 4 190,6-2-128,-3 5-62,4-5 0,-6 4-39,6-4 1,-1 5 57,3 0 0,3-2-4,-3-2 1,2 3-22,2-3 6,5 3 0,-4 1 62,4 0-295,-5 0 1,4 0 237,-1 0-70,6 0-584,-8 0 480,9 0-48,-9 0 112,4 0-266,0-5 226,-9 4 57,8-4-226,-10 0 33,1 3 0,0-7-324,-3 6 147,-2-6 539,3 2-1725,-9 1 655,-2 1 349,-5 5 394,-5 0 0,-2 0 0,-4 0 0</inkml:trace>
  <inkml:trace contextRef="#ctx0" brushRef="#br0" timeOffset="4">7892 4900 8212,'0'-7'26,"0"1"700,0 2-91,0 3-396,0-4 0,-1 5 257,-3 0-80,2 0-28,-3 0-351,5 0 0,0 5-39,0 2 0,0 5 129,0 3 1,0 3-82,0 5 0,0 3 98,0 1 1,0 5-169,0-2 0,0-1 137,0 2 0,0-6-88,0 2 0,4-3-65,0-1 1,1-4 126,-1 0 0,-3-5-224,3 1 159,-3 3-364,-1-6 118,0 5-222,0-11 234,0-1-1650,0-5 753,0-5 1109,-5-1 0,-1-11 0,-6 0 0</inkml:trace>
  <inkml:trace contextRef="#ctx0" brushRef="#br0" timeOffset="5">7572 4820 8292,'0'-7'278,"0"2"682,0 5-630,5 0 0,1 0 19,6 0 0,-1 0-93,1 0 0,3 0-5,0 0 1,5 0 35,0 0 1,6 0-22,5 0 0,-2 0-10,1 0 0,5 0 112,3 0 0,1 0-161,-1 0 0,1-4-141,3 1 0,-1-5-113,-3 4 0,-6-3 91,2 3 0,-7-1-63,-1 1 0,-6 3 197,0-3-355,-7 3 16,4 1-172,-11 0-950,-1 0 962,-5 0 0,-5 0-1357,-2 0 1,-5 3 1677,-3 1 0,-3 5 0,-5-3 0</inkml:trace>
  <inkml:trace contextRef="#ctx0" brushRef="#br0" timeOffset="6">7732 5825 8045,'-1'-8'-1142,"-3"0"2180,3 6-30,-4-3-321,5 0-374,0 3 179,0-3-491,0 5 1,0 5 145,0 3 0,0 2-105,0 2 0,1 3 14,3 0 1,-3 9 35,3-1 0,-2 6-58,2-2 1,-3 8 37,3 0 1,-3 1-44,-1-1 1,0-1 76,0 0 0,0-3-127,0-1 1,0-4 68,0 0 1,0-5-68,0-2 0,0-5 9,0 1 0,2-6 0,1-2 1,-1-3-416,1 4 150,-1-6-122,-2 3-1437,0-5 214,0-5 781,0 4 839,0-9 0,-5 8 0,-2-3 0</inkml:trace>
  <inkml:trace contextRef="#ctx0" brushRef="#br0" timeOffset="7">7755 6110 8045,'-7'0'-501,"2"0"201,5-5 300,0 4 625,0-4 1,2 5-181,1 0 1,4 0 165,4 0 0,2 0-173,2 0-1,2 0-243,2 0 0,6-4 37,-2 0 0,4 0-68,-1 4 0,0 0 97,4 0 0,-5 0-215,2 0 0,0 0 34,-4 0 1,2 0-134,-6 0 0,-3 0-82,0 0 0,-4 0 89,0 0 0,-5 0-369,1 0 157,-5-5-993,2 4 914,-5-4 1,-5 5-359,-3 0 0,-2-4 696,-2 0 0,-9-5 0,-3 3 0</inkml:trace>
  <inkml:trace contextRef="#ctx0" brushRef="#br0" timeOffset="8">7709 5813 8158,'-6'-5'806,"2"0"-460,8-3 1,3 2 110,9 2 0,-2 3-19,5-3 0,5-1 35,6 1 0,4-3-29,4 3 1,2-4-82,2 5 1,2-3-83,-2 3 1,-3 1-40,-1-1 1,-6 1-184,-1 2 1,-7 0 131,-1 0 1,-4 0-255,-4 0 1,-6 0-233,2 0 1,-6 0-1192,3 0-254,-6 0 1540,3 0 0,-20 5 1,-4 2-1</inkml:trace>
  <inkml:trace contextRef="#ctx0" brushRef="#br1" timeOffset="9">3221 6042 7854,'0'-7'1024,"0"2"106,0 5-927,0 5 0,0-2 34,0 4 0,0 1-30,0 3 0,0 6-17,0 2 37,0 3-57,0 0 1,0 6-4,0 3 1,3 6 47,1 1 1,0 6-66,-4 2-1141,0-1 1143,0 6 1,0-9-191,0 0 1,0-5 56,0 1 0,0-4-100,0-3 0,4-9-249,0-6 288,0-4-260,1 0 204,-4-6 1126,4-1-1029,-5-10-1706,0-1 805,0-6 902,0 1 0,-5-6 0,-1 0 0</inkml:trace>
  <inkml:trace contextRef="#ctx0" brushRef="#br1" timeOffset="10">2981 6064 8158,'-6'0'771,"-5"0"0,9 0 123,-6 0-448,6 0 69,-8 0-62,8 0-177,-3 0-96,5 0 1,5 0 217,3 0 0,7-3-156,4-1 1,3-5 125,1 1 1,3 2-163,1-2 0,8 1 53,0-5-90,1 1 0,-1 1 0,-1 1-39,0 1 0,0 4-217,1-3 234,-6 4 1,-1-2 0,-5 5-178,0 0 1,-1 0-8,1 0 0,-5 0-172,-3 0 0,2-1 99,-2-3 1,-4 3-1283,-3-3 658,0 3-2125,-2 1 2859,-1 0 0,-15 0 0,-3 0 0</inkml:trace>
  <inkml:trace contextRef="#ctx0" brushRef="#br1" timeOffset="11">4865 5939 8330,'-5'-6'281,"4"-1"238,-3 3 84,-2 3-51,5-4 550,-5 5-432,6 0-394,0 5 0,0 1-118,0 6 1,0 4 116,0 3 1,0 3-81,0 1 0,0 5 65,0 2 0,0 3-220,0 1 1,0 2 100,0 2 0,0 1-121,0 3 1,0-2 64,0-6 0,2-1-160,2-3 0,-2 2-95,6-5 0,-5-6 41,5-6-448,-5 3 373,2-5 1,-4-2-1397,3-7 367,-3-3 586,4-1 0,-6-1-1135,-3-3 1782,3-2 0,-9-5 0,3-1 0</inkml:trace>
  <inkml:trace contextRef="#ctx0" brushRef="#br1" timeOffset="12">4820 6293 8330,'-7'-5'752,"2"4"-112,5-10-92,0 10 1,5-4-136,3 5 1,3-4 8,5 0 0,-3 1-50,7 3 1,-1 0-114,3 0 1,1 0-142,0 0 1,0-4 126,0 0 0,-4 0-288,0 4 1,0-1 120,4-3 1,-6 3-247,-1-3 0,-4 3 16,0 1-1201,-1-5-1172,1 3 1901,-6-3 1,-2 5-753,-8 0 1376,-2 0 0,-11-5 0,-1-1 0</inkml:trace>
  <inkml:trace contextRef="#ctx0" brushRef="#br1" timeOffset="13">4808 5916 8304,'1'-8'1015,"3"1"0,4 3-395,7-4 1,3 5-114,5-5 1,2 4-35,6-3 0,-1-1-144,8-4 0,3 1 182,1 0 1,-3 0-181,-1 4 1,-6-2-196,-2 5 1,-6 0 33,-1 4 1,-1 0-211,-7 0 0,0 0-1926,-3 0 1565,-1 0 1,-5 2-1385,-2 1 1785,-3 4 0,-6 4 0,-1 1 0</inkml:trace>
  <inkml:trace contextRef="#ctx0" brushRef="#br1" timeOffset="14">3072 7081 8348,'0'-6'1024,"0"1"-230,0 5 0,0 5-597,0 2 1,0 5-50,0 3 1,0-1 85,0 5 1,0 1-210,0 7 0,1 2 72,3 5 0,-2 4-110,1 0 1,2 6 28,-1-3 0,0 0-62,-4 1 0,4-7 87,0 0 0,1-2-192,-1-7 1,-2-4 61,6-7 1,-6-2 28,2-2-141,2-4 0,-3-2 40,5-5-485,-6 0 412,3-5 0,-5-2-1352,0-4 958,0-1 1,0 1 627,0 0 0,-5-1 0,-1 1 0</inkml:trace>
  <inkml:trace contextRef="#ctx0" brushRef="#br1" timeOffset="15">3095 7469 8296,'0'-6'846,"0"1"20,0 5-592,5 0 1,1 0-49,6 0 0,-1 0 62,1 0 0,4 0-32,3 0 1,3 0-1,1 0 0,0 0 32,-1 0 1,1 0-163,0 0 0,0-1 56,0-3 1,-2 2-446,-2-1 1,-2-2 0,-6 1 1,1-1-107,-1 1 0,-3 3-581,-1-3 424,-4 3-366,2-5 1,-6 5 334,-3-3 0,-2 2 556,-6-2 0,-4-2 0,-2-6 0</inkml:trace>
  <inkml:trace contextRef="#ctx0" brushRef="#br1" timeOffset="16">2981 7172 8207,'4'-7'0,"1"0"754,1 2 1,2 0-234,3 1 0,6 3-87,2-3 0,3-1-104,5 1 0,0-3 90,7 3 0,-2-4-109,6 5 0,-6-1-227,-2 4 1,-1-4-23,2 0 1,-3 0-122,-6 4 1,5-3-580,0-1 0,-3-1 387,-1 1 0,-7 3-1185,7-3 0,-3 3 1436,3 1 0,0 0 0,0 0 0</inkml:trace>
  <inkml:trace contextRef="#ctx0" brushRef="#br1" timeOffset="17">4854 7070 8215,'0'-7'-1181,"0"1"2568,0 2-328,0 3-133,0-4-608,0 5 0,-1 5 66,-3 2 0,3 9-142,-3 3 1,2 3 15,2 5 0,0 2-161,0 6 0,0-1 95,0 0 1,0 4-181,0 0 1,0 0 44,0-3 1,2-6-90,2-3 1,-3-5 100,3-2 0,-3-9-184,-1 1 137,0-2-598,0-2-264,0-2-332,0-5 1,0-5 620,0-3 1,-4-3 550,0-5 0,-5-1 0,3-6 0</inkml:trace>
  <inkml:trace contextRef="#ctx0" brushRef="#br1" timeOffset="18">4523 7115 8402,'0'-11'256,"0"4"1,0-3 438,0 3 1,6 0-107,5 0 0,2-1-96,6-3 0,0 3-49,4 0 0,0 6-46,0-2 0,3-1-98,1 1 1,5 0-35,-2 4 1,3 0 0,1 0 0,1-3 33,-1-1 0,0 0-33,0 4 0,3-4 32,-2 0 0,1-1-6,-5 1 1,-3 3-604,-2-3 1,-2 2 146,-1-2 1,-5 3-1,-3-3 0,-3 1-1745,-5 0 1465,4 1 0,-11-3-436,0 5 0,-7 0 879,-8 0 0,-8 5 0,-6 2 0</inkml:trace>
  <inkml:trace contextRef="#ctx0" brushRef="#br1" timeOffset="19">7869 6898 8089,'0'-6'1896,"0"1"-940,0 5 1,0 5-707,0 2 1,0 9 28,0 3 0,0 2-44,0 2 1,0 5-169,0 3 0,0 0 39,0 0 0,0 2-133,0-3 1,0 3 9,0 1 1,0-3 105,0-1 1,0-4 10,0 0 1,0-3-1,0-4 1,0-2-750,0-6 482,5 1 1,-4-5-547,3 1-121,-3-6 588,-1 3 0,0-6-573,0-3 1,0-2-27,0-5 845,0-1 0,-5-4 0,-1-2 0</inkml:trace>
  <inkml:trace contextRef="#ctx0" brushRef="#br1" timeOffset="20">7538 6864 8176,'0'-6'756,"0"-5"-56,0 10 338,0-4 299,0 5-1160,5 0 1,1 4 66,6 0 1,4 3 146,3-3 1,0 1-109,4-1 0,-1-3 123,8 3 0,2-3-77,6-1 0,1-3-34,3-1 1,4-5-52,-1 1 1,-3-1-193,4 2 1,-4 0-16,0 4 0,-3 1-134,-5-1 1,-4 1-78,-4 2 0,-3 0 88,-4 0 1,-2 0-95,-6 0 206,0 0-352,1 0 0,-6 2-324,-2 1 0,-4 0-431,-4 4 1,-7-3 1080,-8 4 0,-3 0 0,-1 3 0</inkml:trace>
  <inkml:trace contextRef="#ctx0" brushRef="#br1" timeOffset="21">3118 8234 8255,'0'-6'1305,"0"1"-802,0 0 1,0 4-363,0-4 1,0 6 109,0 3 0,0 2-211,0 5 1,0 2 147,0 2 0,4 3-205,0 5 1,-1 1 14,-3 3 0,0 2-74,0 5 1,0 0 8,0 1 1,0-2 96,0-3 1,0-2-188,0-5 0,0-2 98,0-1 1,2-4-140,1-5 1,-1-3 38,1 0 0,0-6-469,1 2-257,-3-3 329,4-1 0,-5 2-917,0 1 1473,0-1 0,0 3 0,0-5 0</inkml:trace>
  <inkml:trace contextRef="#ctx0" brushRef="#br1" timeOffset="22">3129 8531 8255,'7'-6'196,"-1"1"37,-2 5 1,-2 0-27,6 0 1,0 0 514,3 0 1,2 0-199,2 0 0,-1 0-27,5 0 1,0-1-135,4-3 1,0 3-36,-1-3 1,5 1-295,0-1 1,3 2 145,-3-6 0,0 5-223,-5-5 0,-3 4 68,0-4 0,-5 5-38,2-5 1,-4 6-3,0-2-848,-6 2-213,-1-3 212,-5 4 1,-5-4-501,-3 5 0,-3 0 1364,-4 0 0,-8 0 0,-6 0 0</inkml:trace>
  <inkml:trace contextRef="#ctx0" brushRef="#br1" timeOffset="23">3118 8246 7894,'5'-6'740,"3"2"0,-1-1-175,5 1 1,-2-1-40,9 1 1,0 1-158,4-4 0,1 4-47,2-1 0,-1-1-60,1 2 1,-2-5-286,-1 4 0,0-3 24,0 3 0,-2-4 12,-2 4 1,3-3-968,-3 3 0,-1-1 136,1 1 818,0 3 0,-1-4 0,-2 5 0</inkml:trace>
  <inkml:trace contextRef="#ctx0" brushRef="#br1" timeOffset="24">4717 8120 8094,'-7'0'1843,"2"0"-1225,5 0-298,5 0 0,-3 5-38,2 3 0,1 3-30,-2 5 1,5 6-173,-4 9 1,1 2 133,-1 1 0,-3 5-228,3 3 1,-3-1 62,-1 1 1,0-3-6,0-1 1,0-1-32,0-10 1,0-2-149,0-6 1,4-2-422,0-6 224,0-5-728,1-1 731,-4-5-1,8-1-652,-5-3 0,-1 1 72,-3-9 910,0 3 0,5-12 0,2 3 0</inkml:trace>
  <inkml:trace contextRef="#ctx0" brushRef="#br1" timeOffset="25">4740 8440 8094,'0'-6'871,"0"-4"-475,0 8 1,5-7-161,2 6 0,4-1 15,0 4 0,4 0 390,0 0 0,6 0-242,-2 0 0,2 0-141,2 0 0,-1 0-199,-3 0 0,2 0 61,-2 0 1,-1 0-174,1 0 0,-5 0 56,1 0 1,2 0-261,-2 0 0,-4 0 133,-3 0 0,-2-2-1291,2-1 695,-3 1-386,-5-3 0,-1 4 1106,-3-3 0,-7 3 0,-7-4 0</inkml:trace>
  <inkml:trace contextRef="#ctx0" brushRef="#br1" timeOffset="26">4671 8166 8286,'0'-12'210,"0"6"0,1-3 1,3 5 1036,4 2 0,3-1-688,4 0 0,5 0 2,6-5 1,3 5-215,6-5 1,-1 0 131,0-3 0,0 3-58,1 1 0,-5-1-369,1-3 1,-2 4-141,1 4 0,-2-3-124,-5 3 1,-4-1-1036,0 4 1,-1 0 682,1 0 0,-1 1-1348,-3 3 1912,-2 2 0,3 6 0,-5-1 0</inkml:trace>
  <inkml:trace contextRef="#ctx0" brushRef="#br1" timeOffset="27">7858 8006 8104,'0'-6'250,"0"1"3003,0 5-2896,5 5 0,-4 2-65,3 9 0,-3-3-16,-1 7 0,1 0-39,3 6 0,-3 4-124,3 4 0,-3-1 92,-1-3 1,0 3-231,0-2 1,0 1 5,0-2 0,0 0 31,0-7 0,0 1-314,0-8 224,0 4 1,0-7-124,0 2 1,2-8-122,1-3-590,-1-2 326,3-2-2717,-5 0 1741,0-6 1562,0 5 0,-5-9 0,-2 4 0</inkml:trace>
  <inkml:trace contextRef="#ctx0" brushRef="#br1" timeOffset="28">7515 8097 8108,'-5'-6'220,"4"1"243,-4 0 382,5 4-543,0-10 0,0 9 181,0-6 0,5 5-116,2-5 0,3 4 90,2-4 0,8 1 13,3-5 1,7 2-19,1 3 1,2-3-84,1 2 1,4-1-103,0 1 0,2 2 23,-2 2 1,1 3-54,3-3 1,2 3-29,-2 1 0,-1 0 28,1 0 1,-6-1-73,2-3 0,-3 1 56,-5-4 1,2 3-136,-5-4 0,-2 2-30,-6-2 0,-3-1 103,-4 6 1,-1-5-331,1 4 1,-5-1 36,1 1-70,-5 3 1,0-4 49,-6 5 1,-5-4-1742,-7 0 0,1 1 1895,-5 3 0,-5 5 0,-6 1 0</inkml:trace>
  <inkml:trace contextRef="#ctx0" brushRef="#br2" timeOffset="29">9262 6076 8195,'8'1'2058,"1"2"-1285,4 1-647,-2 4 1,9-3-37,-5 3 0,10 2 51,-3-2 1,9-2-52,-1 2 0,8-1-52,4 5 0,4-5 11,3 1 1,0 0-198,4 3 1,-5 1 129,2-1 0,-2 0 84,1 1 0,-2 0-69,3 4 0,-2-2 57,2 5 0,-6-4-17,5 4 0,1-1-18,7 1 1,-26-8 0,0-1-146,1 0 1,1-1-1,1 2 1,0 0 85,2 0 1,1 1-1,0-1 1,1 1-247,1-1 0,2 0 0,1 1 0,2-1 244,2 1 1,-1-1 0,0 1 0,-1 0 43,4 2 1,-1-1 0,-1-1 0,0 1-32,3 2 0,1 1 1,-3-2-1,0 1 27,0 0 0,1 0 0,-2 2 0,-1-1-6,-1-1 1,0 1 0,3 2 0,0 1 3,-2-1 1,1 2 0,3 1 0,0 1 3,-2-1 0,1 0 1,-2-1-1,0 2 34,0 0 0,0 1 0,0-1 0,2-1-335,3 4 0,0 0 1,1-1-1,-1 0 364,0 1 1,1 0-1,2-1 1,1 0-53,2 2 0,0 1 0,-1 0 1,0-1-17,-17-7 1,1 0 0,-1 1 0,18 9 0,0 0 19,-16-9 1,-1 1 0,1-1 0,18 7 0,-1 0-26,-19-8 0,1 0 1,-1 1-1,19 7 1,-1 1-247,1 2 0,-1 1 1,-3 0-1,1 0 270,-2 1 0,0 1 0,-2 1 0,-1-1 25,-1 0 0,1-1 0,-3 1 1,-1 0-105,2 0 1,0-1 0,-2 0-1,-1-1 183,-1 0 1,0-1 0,-4-1 0,-1 1-62,-2 0 1,-1 0 0,-1 0 0,0-1 30,-1-1 0,0 1 1,0 0-1,1-1-30,-1 1 1,0-1 0,-3-2 0,-1 0 49,1-1 1,-1 0 0,-3-2 0,1 1-79,0-1 1,1-1 0,-2 1 0,-1-1 322,-1-1 1,-1 0-1,22 18-331,0-5 0,-6 0-91,-5 1 1,-2-6 579,-3-2 1,-3-5-558,-8-3 1,-3 3 369,-4-3 0,-1-2-519,1-2 13,-6-3 182,-1 0 0,-5-1 0,0 1 0</inkml:trace>
  <inkml:trace contextRef="#ctx0" brushRef="#br2" timeOffset="30">9422 5927 8240,'5'-6'602,"-3"1"-11,3 5 1044,-5 0-1506,-5 0 0,2 0 8,-5 0 1,5 4 17,-5 0 1,0 1-82,-3-1 1,0-2 63,-1 6 0,-1-5 0,-2 5 1,3-2-69,-4 2 1,-1 1-110,-3-5 0,3 3 90,-2-3 1,3 4-154,-3-4 0,5 3 23,-1-3 1,3 4 73,0-5 1,1 2-25,-1-1 45,6-2 1,-3 4-22,5-2 17,0-3 1,4 5 14,0-2 0,2-3 45,2 3 0,-2-1 105,6 1 1,-1-3 58,5 3 1,-1 1-100,1-1 1,3 3 138,0-3 1,4 5-99,-4-2 0,6 4 125,-2 0 0,-2-1-75,2-2 1,0 2 168,4-2 1,-4 2-208,0 1 0,-5 1 31,2-1 0,-4-3-171,0-1 0,-5-3 113,1 4 1,-4-6-406,3 2 150,-4-3-1269,2-1 1016,-5 0 0,-5 0 345,-3 0 0,-7-5 0,-3-1 0</inkml:trace>
  <inkml:trace contextRef="#ctx0" brushRef="#br2" timeOffset="31">10484 5745 7440,'0'-7'-694,"0"1"1826,0 2-211,0 3-437,0-4 1,4 4 120,0-3-14,0 3-32,-4-5-280,0 6-212,0 6 0,0 0-49,0 5 0,0-3 148,0 0 1,-4-1-86,0 5 0,-1 3 44,1 0 0,2 5 30,-6-1 1,1 3-5,-5 1 1,1 0-52,-1-1 1,1 5-18,-1 0 0,1-1-128,0-3 0,3-1-44,0-3 1,6 1 78,-2-5 1,3-3-170,1-5 0,0-3 123,0 4 1,1-6-1062,3 2 408,-3-3 709,4-1 0,-5-5 0,0-1 0</inkml:trace>
  <inkml:trace contextRef="#ctx0" brushRef="#br2" timeOffset="32">11078 5939 7997,'0'-6'507,"0"-5"-54,0 10 253,0-4-124,0 5 0,0 5-342,0 3 1,-4 2-129,1 1 1,-5 4 117,4 1 0,-3 4-150,3-1 0,-5 3 96,1 0 1,-2 1-190,-1 0 1,1 0 18,2 0 1,-2-2-93,2-2 0,2 2 31,-2-6 1,6 0-37,-2-3 1,1-2-444,0-3 166,1 4-262,-3-10 372,5 4 1,0-6-537,0-3 1,0 1 5,0-4 788,0-1 0,0-8 0,0-2 0</inkml:trace>
  <inkml:trace contextRef="#ctx0" brushRef="#br2" timeOffset="33">10975 5870 7997,'12'-5'-206,"-1"-2"1,5 0 587,-1 0 0,1 4-59,-1-1 1,-1 3 114,5 1 1,1 0-181,2 0 1,0 0-213,-3 0 0,1 1 16,-5 3 0,1 2 65,-5 6 1,-1-1-32,-2 1 0,-3 4 86,-5 3 1,0-1-82,0 1 1,-5-4 39,-3 4 1,2-5-159,-2 2 1,1-1 80,-5-4 0,1 3-24,-1-6-1,0-2 13,-3 2 1,1-6-175,-5 2 1,1-3-246,-1-1 0,-2 0-42,6 0-701,0 0 432,4 0-44,4-5 0,3 4 73,8-3 649,3 3 0,9 1 0,2 0 0</inkml:trace>
  <inkml:trace contextRef="#ctx0" brushRef="#br2" timeOffset="34">11364 6133 8007,'0'-11'0,"0"-1"1016,0 1-127,0 4 391,-5 2-408,3 5-568,-8 0 1,8 5-177,-6 3 1,4 6 60,-3 1 1,4 6-189,-1-2 0,3-2 96,1 2 0,0 0-226,0 4 1,0-1 94,0-3 0,0 1-260,0-5 1,5 4 128,3-3 1,2-1 35,1-4 0,5-3 225,-1-1 0,5-4-109,-1 1 0,-1-3 55,1-1 0,0 0-42,4 0 0,0-5 170,-1-3 0,-2-2-72,-1-1 1,-4-4-30,4-1 0,-5-4-5,1 1 1,-2-3-264,-2 0 0,-5 0 84,-2 3 0,1 3 125,-1 4 1,0 1-1093,-4-1 371,0 6-740,-5 1 954,4 5 0,-4 5 497,5 3 0,0 7 0,0 3 0</inkml:trace>
  <inkml:trace contextRef="#ctx0" brushRef="#br2" timeOffset="35">11958 6304 8025,'0'-7'715,"0"-1"-44,0 6 321,0-4-116,0 6-591,0 6 1,0-4-119,0 6 1,-5 1 61,-3 6 1,-2-1-194,-2 5 1,1 0 105,0 4 1,3-4-72,0 0 1,2 0-72,-2 4 1,-1-2-189,6-2 1,-1 2-539,4-6 540,0 5 1,0-7-819,0 2 419,0-7-983,0-3 787,0-5 781,0-5 0,-5-7 0,-2-6 0</inkml:trace>
  <inkml:trace contextRef="#ctx0" brushRef="#br2" timeOffset="36">11786 6167 8025,'19'0'531,"0"0"1,0 2-105,4 1 1,5 4 372,3 4 0,2 1-257,1-1 0,-4-1-102,1-2 1,-6 2-204,2-3 0,-4 0-52,-4 0 1,-2-3-594,-1 4 1,-7-6 332,2 2 0,-6 1-2600,3-1 2674,-6 0 0,-2-4 0,-6 0 0</inkml:trace>
  <inkml:trace contextRef="#ctx0" brushRef="#br2" timeOffset="37">12552 6487 7922,'6'0'618,"4"0"1,-7 0 291,4 0-212,-4 0-319,2 0 1,-5 5-61,0 3 0,0 2-30,0 1 1,-5 5-55,-3-1 1,-1 4 29,2-4 0,-5 5-231,1-1 1,1 2 133,-2-2 1,1 2-90,3-2 0,-1-1 48,2 1 0,-2-5-306,5 1 0,0-2 79,4-2 1,-4 1-533,1-1 315,-1-4 173,4 3 1,-2-9-1526,-1 3 1,1-4 143,-1-4 1525,-4 3 0,6-9 0,-4 3 0</inkml:trace>
  <inkml:trace contextRef="#ctx0" brushRef="#br2" timeOffset="38">12746 6624 8090,'6'-8'865,"-2"1"-316,-3 4-314,-1-2 1,0 7 137,0 1 0,-1 4-80,-3 4 1,-2 2-76,-6 2 1,1-1-212,-1 5 0,-3 0 121,0 4 0,-2 0-334,2 0 1,4-2 185,-1-2 1,1 1-337,3-4 1,2 3 165,-2-4 1,6-4-459,-2-3 5,3 0-193,1-2-756,0-1 807,0-5 785,5-5 0,1-1 0,6-6 0</inkml:trace>
  <inkml:trace contextRef="#ctx0" brushRef="#br2" timeOffset="39">12700 6693 8090,'8'-7'-308,"-1"3"1,-3 3 1091,4 1 0,-6 1-231,2 3 1,1 3-120,-1 4 0,3 4-193,-3 1 0,5 4 9,-1-1 1,-2 2-212,2 2 1,-2 0 93,2 0 0,1 0-129,-6 0 0,6-2 69,-1-2 0,-2-1 53,2-3 0,-1-6 56,5 3 0,-4-7 164,-1 2 0,-3-4-98,4 1 1,-5-3-68,5-1 1,-2-1 189,2-3 0,2-3-53,-2-4 0,2-4-287,1 0 0,-2-7 137,3-1 1,-4 0-169,8-3 0,-4-2-18,0 1 1,-1-1-150,1 1 0,3 3-222,0-2 0,-3 5 234,-5 2 1,-1 5-223,2-1 0,1 6 141,-5 2 1,5 0-964,-2 0 0,0 2 10,0 5 1189,1 0 0,3 10 0,1 3 0</inkml:trace>
  <inkml:trace contextRef="#ctx0" brushRef="#br2" timeOffset="40">13762 7092 8090,'0'-6'0,"1"-3"174,3 5 207,-3 1 562,5 3-391,-6 0 1,-4 1-303,0 3 1,-5 2 52,1 5 1,-6 5-66,-1-1 0,-4 5 14,4-1 1,-5 3-197,1 1 1,-3-1 110,-1 1 0,4-1-314,0-3 1,5 1 136,-1-5 0,2 1-224,2-5 0,3-1 63,1-2-823,4-3-30,-2 0-409,5-4 710,5-1 1,1-6 722,6-6 0,4-4 0,2-2 0</inkml:trace>
  <inkml:trace contextRef="#ctx0" brushRef="#br2" timeOffset="41">13796 7012 8054,'7'0'257,"-1"0"201,-2 0 0,-3 2 178,3 1 0,-1 9-209,0 7 0,-1-1-70,1 1 0,-1 1-111,-2 7 1,0-3 58,0 2 1,0 2-60,0-1 1,-4 3-206,0-3 0,-1 4 6,1-5 0,3 2-102,-3-1 0,3-4-91,1-1 1,0 0 74,0-7 0,0 4 18,0-3 82,0-1-375,0-4 121,0 1-299,0-6 0,0-2-615,0-8 1,0 0 510,0-7 1,-4 1 627,0-9 0,-10 0 0,2-4 0</inkml:trace>
  <inkml:trace contextRef="#ctx0" brushRef="#br2" timeOffset="42">13522 7218 8020,'8'4'700,"0"0"0,-1 3-93,5-3 0,3 5-180,0-1 1,5 2-124,-1 1 1,7-3-709,0-1 0,2 1 316,-1 3 0,-3 1 88,3-1 0,-3 1 0,-1-1 0</inkml:trace>
  <inkml:trace contextRef="#ctx0" brushRef="#br2" timeOffset="43">14961 7435 8063,'0'-11'368,"2"4"350,1 3-373,-1-2 1,3 4 223,-5-6-299,0 5 1,0-3-38,0 2 0,-2 3-110,-1-3 0,-2 2 124,-3-2 1,-2 3-199,2-3 0,-2 2 62,-1 2 1,-1-3-80,1-1 1,-1 0-14,1 4 0,-4 0 86,0 0 1,-5 0 74,5 0 1,-5 4-59,1 0 0,-1 5 64,1-2 1,-3 3-93,3 2 1,1-1-8,-1 1 0,4-1-127,-4 0 0,5 1 107,-1-1 0,1 4-158,-1 1 1,6-1 106,-3-4 1,3 5-57,-2-1 1,3 0 59,1-4 1,3 5-37,-4-1 0,6 4 16,-2-4 1,-1 5 126,1 0 0,0-3-152,4 2 1,0 0 52,0 4 1,0-1-149,0-3 0,2 2 92,1-2 0,0-1 6,4 1 1,1-4 18,3 4 1,1-3 157,-1 3 1,5-5-115,-1 1 1,4-2 93,-4-2 1,0 0-76,-3 1 1,3-1-29,0 1 0,4-2-47,-4-3 0,6 4 72,-2-4 0,0-2-51,4-1 1,-3 1 22,7-1 0,1 0-22,-2-4 1,5 0-4,-5 0 1,2-5-22,-1-3 1,-2-2-143,6-1 0,-6-2 104,2-2 1,-4-2-157,-4-2 1,1-2 50,-5 1 1,0-1 173,-3-2 0,-6-4-84,-2 1 0,1-5 83,-1 5 1,0-5-41,-4 5 0,-4-5 103,0 4 1,-5-3-129,1 3 0,-2-3-13,-1 3 1,-2-3-197,-2 3 0,-3-1 75,-5 2 0,-3 1-630,-1-1 1,-5 2 335,2 1 0,-3 1-1439,-1 3 1789,4 3 1,-3 4-1,4 1 1</inkml:trace>
  <inkml:trace contextRef="#ctx0" brushRef="#br2" timeOffset="44">14733 7721 9675,'6'0'759,"4"0"0,-7 0-433,5 0 1,-5-4 387,5 0-477,0-5-122,3 8 0,0-9-150,1 2 0,-1 2-58,1-2 159,-1 0 0,4-2-3,1 3 1,-1-2 33,-4 5 0,1-4-212,-1 5 62,0-6 1,0 6 110,-4-5 0,0 6 15,-4-2-231,-1 3 291,3 1-397,-5 0 101,0 5 0,0-3-4,0 6 1,-2-4 109,-1 4 1,0-1 217,-4 5 1,3-1-46,-4 0 0,2 1 96,-2-1 1,-2 4-153,2 1 0,-2-1-3,-1-4 0,-1 2-135,1 2 0,0-2 83,-1 2 1,2-2-103,2-2 0,-1 1 71,6-1 0,-2-3-650,1-1-105,3-4-61,-5 7-426,6-9 387,0 4-342,0-5 1,-1-3 1222,-3-1 0,-2-5 0,-5 3 0</inkml:trace>
  <inkml:trace contextRef="#ctx0" brushRef="#br2" timeOffset="45">14699 7846 9756,'11'0'1083,"-3"4"-451,-1 0 0,1 1 13,3-1 0,2-2-187,2 6 0,-1-1-56,5 5 1,-4-5-166,5 1 1,-7 0-223,3 3 0,-4-3 178,0-1 1,-2-3-1838,-2 4 918,2-6 1,-9 5 725,3-4 0,-13-1 0,-4 3 0</inkml:trace>
  <inkml:trace contextRef="#ctx0" brushRef="#br2" timeOffset="46">10130 6704 8053,'0'-8'0,"0"1"642,0 4-42,0-7 344,0 9-159,0-4 240,0 5-779,0 5 1,-1 1-103,-3 6 0,0 3 88,-7 0 0,2 5-174,-6-1 0,-2 3 45,2 1 0,-5 3-289,1 1 0,-1 0-210,0-4 0,0-2 235,5-2 1,1 2-71,6-6 1,0 0 81,4-4 0,0-3-209,4 0 160,0-1-824,5 0 42,1-2 370,6-5 1,-2-2 90,-3-1 1,2-4 518,-5-4 0,10-6 0,-1 0 0</inkml:trace>
  <inkml:trace contextRef="#ctx0" brushRef="#br2" timeOffset="47">10210 6670 8053,'0'-7'-501,"0"2"2035,0 5-776,5 0 1,-3 5-338,1 3 1,-1 3 0,-2 5 0,0 1-111,0 6 1,0 1-80,0 3 0,0-2 0,0 6 0,0-2-270,0 2 1,0 0 90,0-4 0,0 1-98,0-2 1,0-1-32,0 1 1,0-5-54,0-2 1,0-2-44,0 2 1,0-2 96,0-6 1,1 1-984,3-1 467,-3-5-1096,4 0 490,-5-6 554,-5-6 1,0-1 642,-3-8 0,-2-3 0,4-5 0</inkml:trace>
  <inkml:trace contextRef="#ctx0" brushRef="#br2" timeOffset="48">9959 6898 7659,'11'0'-131,"-3"0"779,0 0 0,1 5-164,6 3 0,-1 2-308,5 1 0,1-3 56,7 0 0,-3-1-343,2 5 0,2-1-37,-1 1 0,0-5-65,-4 1 1,-2-4-1367,-2 3 1579,-2-4 0,-1 7 0,2-4 0</inkml:trace>
  <inkml:trace contextRef="#ctx0" brushRef="#br2" timeOffset="49">10484 6898 8064,'0'-11'876,"2"4"-574,1 4 0,-1 0 636,2-1-583,-3 3-1,-1-4 54,0 20-493,-5-6 141,-2 18 0,-4-8-1,0 7 1,-1 0-155,1 4 1,-1 1-484,1 3 410,-1-5 0,5 3-28,-1-6 1,6-3 19,-2-4 0,-1-5 36,1 2-18,0-4-438,4-5-181,0-2 251,0-5 0,0-5 69,0-3 0,0-2 461,0-2 0,-5-9 0,-1-3 0</inkml:trace>
  <inkml:trace contextRef="#ctx0" brushRef="#br2" timeOffset="50">10416 6990 7382,'11'-7'-205,"1"2"0,-5 5 205,1 0 0,0 1 0,3 3 0,-3 4 0,-1 7 0,1 3 0,3 5 0,2 1 0,2 2 0,-1-1 1545,5 1 0,-4 0-937,4 0 1,-3-5-211,3 1 1,-5-3-171,1 0 0,-2-2 59,-2-6 0,-3-3-55,-1 0 1,-3-6 269,4 2-2,-6-3-224,8-1 1,-7-1-246,4-3 0,-3-3 61,4-9 0,-4-1-177,3-6 0,0 0 61,0 0 1,3 0-173,-2 0 0,1-3 89,-2-1 1,2 5-155,-5 7 38,5-3 0,-4 6-82,3-3 1,-3 6-1062,-5 1 579,0 5-1279,5-2 920,-4 5-134,4 0 1280,-5 5 0,5 2 0,2 4 0</inkml:trace>
  <inkml:trace contextRef="#ctx0" brushRef="#br2" timeOffset="51">11044 7104 8070,'0'-12'1030,"1"6"-190,3 2-113,-3 3-421,4 1 0,-10 5-204,-2 3 1,-3 7 57,-2 4 1,1 2-46,-1 2 1,1 1-237,-1 3 1,1-2 127,0 6 0,0-6-223,4 2 1,-2-4 86,5-4 0,-3-3 52,3-4 0,-1-2-245,1-3-568,3 4 0,-6-10 186,3 3 0,3-8 704,-3-4 0,-2-7 0,0-3 0</inkml:trace>
  <inkml:trace contextRef="#ctx0" brushRef="#br2" timeOffset="52">10953 7024 8070,'11'-5'0,"-5"3"0,5-3 646,-4 5 0,3 0-170,2 0 1,-1 2 272,1 1 1,4 0-277,3 5 0,1 1-115,-1 6 0,3-1-364,-3 5 0,-1 0 110,1 4 1,-6-1-55,-2 1 1,-1 0 116,-6 0 1,0 0-420,-4 0 0,0 0 128,0-1 0,-7 1-124,-4 0 1,-2-5 134,-6-3 1,-4 2 242,-3-2 1,-10-1-109,2-7 0,-3 3-5,3-2 0,5-3-128,2-1 1,4 1 104,4-1 1,3 0-1251,4-4 910,6 0 1,2 0 345,8 0 0,12 0 0,9 0 0</inkml:trace>
  <inkml:trace contextRef="#ctx0" brushRef="#br2" timeOffset="53">11969 7481 7980,'6'-12'0,"-1"6"0,-1-4 434,0 2 0,0 2 301,-4-2 117,5 6-520,-4-9 1,3 10-96,-8-3 1,2 3-125,-6 1 1,-1 0 139,-6 0 0,1 3-167,-5 4 0,0 1 138,-4 7 1,0 3-201,0 1 1,1 1 14,-1-1 1,1 3-138,3-3 0,-1 2 1,5 2 1,3 0 18,5 0 0,4-4-212,-1 0 1,3-5 142,1 1 0,1-2-18,3-2 1,4-1 94,7-2 1,-2 1 95,2-5 0,1 0-92,0-4 0,-1 0 100,-4 0 1,1-4-99,-1 0 1,-3-5 18,-1 1 0,-4-5-123,1-3 0,-3-3 136,-1 4 1,0 0 94,0 3 1,0 1-173,0 0 551,0-1-171,0 6-90,0 1-178,0 5 0,6 0-2,6 0 1,0 5 10,7 2 1,-1 2 41,1-1 1,3 2-125,-3-2 1,1 1 74,-1-2 0,-1 0 65,-3-4 1,-2-1-77,2 1 1,-6-1 353,-1-2-39,-6 0 156,3 0 111,-5 0-452,-5 0 1,3 0 5,-6 0 0,2 1-197,-2 3 0,-2 2 106,2 6 1,2-1-94,-2 0 0,4 1 26,-3-1 1,4 4-51,-1 1 0,4-1 21,4-4 0,-1 2 71,4 2 1,1-2-29,3 2 0,5-6 15,-1-1 0,1-2 25,0 2 0,1-3-24,6-5 0,-4 0-6,0 0 0,0 0 11,4 0 1,-1-2 0,-3-1 0,1-4 81,-5-4 1,1-2-76,-5-2 0,0-3-11,1-5 0,-6 0 15,-2 1 0,-3-1-44,-1 0 0,-5 0 42,-2 0 1,-5 2-210,-3 2 1,-2 2-48,-2 6 0,-2 4-178,2 4 1,2 1-643,2 2 1,2 2 452,2 1 0,-1 9 607,1 7 0,5 2 0,1 2 0</inkml:trace>
  <inkml:trace contextRef="#ctx0" brushRef="#br2" timeOffset="54">12700 7823 8055,'0'-11'1333,"5"-1"-319,-4 6 197,4 1-785,-5 5 1,-1 1-245,-3 3 1,-2 4 7,-5 7 1,-1 1-84,1 3 0,-4 7-39,-1-3 0,1 2 99,4-2 1,-5 4-243,1-1 1,1 1 42,7-4 0,-2-6-120,5-1 0,-1-4-50,1 0-130,3-6-65,-4 4 1,5-10-1060,0 0-943,0-5 2399,0-11 0,0-2 0,0-5 0</inkml:trace>
  <inkml:trace contextRef="#ctx0" brushRef="#br2" timeOffset="55">12460 7663 8055,'12'0'0,"-1"0"920,0 0 0,6 5-353,2 3 1,4 0 470,3 3 0,0-2-442,4 6 1,5 2-282,3-2 0,0 4-446,-4-4 1,0 0 174,0-3 0,-8-1 165,-3 1 0,-4-1 168,0 1-377,-3-1 0,-4 0 0,-1 1 0</inkml:trace>
  <inkml:trace contextRef="#ctx0" brushRef="#br2" timeOffset="56">13465 8143 8055,'0'-6'369,"0"1"776,0 5-634,-5 5 0,3 2-97,-6 9 1,0-2 3,-3 5 0,-2 0-352,-2 3 1,1 1 110,-5 0 0,0 4-206,-4-1 0,4 1 87,0-4 0,1 0-20,-1 0 0,0-2-12,8-2 1,-3-2-380,6-6 1,3-3-532,1-1-569,3-4 610,1 2 0,0-6 350,0-3 1,1-2-495,3-6 987,-3 1 0,10-6 0,-5-1 0</inkml:trace>
  <inkml:trace contextRef="#ctx0" brushRef="#br2" timeOffset="57">13397 8246 9177,'0'11'695,"0"1"0,0 4-199,0 3 0,0 3-236,0 1 1,3 3-29,1 1 1,5 1-181,-1-1 0,-2-3 110,2 2 1,-1-3-75,5-4 0,-5 1 105,1-4 1,0-2-127,3-7 0,-3 2-20,-1-5 1,0 1 168,0-1-2,3-3 1,-5 3-78,3-8 1,-2-1 62,-2-3 1,-1-6-41,4 3 1,1-8-206,3 0 1,1-3 133,-1 0 0,1-5-289,-1 0 1,4 1-64,1 3 0,-1 1 128,-4 3 1,1 3-374,-1 4 0,-3 2-184,-1 2-1453,-4 3 859,7 5-381,-9 0 1667,9 5 0,-3 7 0,4 6 0</inkml:trace>
  <inkml:trace contextRef="#ctx0" brushRef="#br2" timeOffset="58">13945 8531 8008,'0'-7'0,"0"-1"714,0 6 0,0-5 285,0 3 104,-5 3-671,-2-4 0,-4 5-94,0 0 1,-1 1-139,1 3 0,-1 3-83,1 4 0,-4 2 110,-1 2 1,1-1 13,4 5 1,-1-4-1,1 4 1,0-1-78,-1 1 1,6 1-420,2-5 0,3 5-34,1-5 0,0 0-224,0-4 0,5 1 382,2-1 0,7-1 119,2-2 1,4-3 69,-1-5 1,3 0-65,0 0 0,0-1 83,-3-3 0,1-2-49,-5-6 1,5-4 59,-5-3 1,-4-3-31,-3-1 0,-4-1-512,3-2 0,-4-2-40,1-3 0,-8-1-223,-4 6 0,-2 0 120,-1 7 1,-1 4 169,1 8 0,-1 1-60,1 6 1,3 2 486,1 2 0,-1 7 0,-3 7 0</inkml:trace>
  <inkml:trace contextRef="#ctx0" brushRef="#br2" timeOffset="59">14276 8703 8063,'5'-18'2637,"-4"1"-2218,5 11 1,-8 1 17,-2 5 0,-1 5-186,-2 3 0,-7 3-59,2 4 1,-2 3 17,3 5 1,-4 0-132,0 0 0,-2-1-114,2 1 1,2 4 135,-2 0 1,2-2-515,2-6 0,1 1 51,2-4-410,-2-1 1,9-8 175,-3 1 0,-1-7-138,1-1 1,0-1 733,4-7 0,-5-4 0,-1-6 0</inkml:trace>
  <inkml:trace contextRef="#ctx0" brushRef="#br2" timeOffset="60">14105 8577 7971,'11'-6'-7,"1"2"1,-1 4 711,0 4 1,1 1-255,-1 2 1,5 4-205,-1-4 1,5 3-103,-1 2 0,3-5 79,1 1 0,-1 0-176,1 3 0,0 0 104,0 1 1,-2-1-54,-2 1 0,1-1 90,-9 1 1,3-5-132,-6 1 0,-2-2 13,1 2-70,-4 2 1,2-4 32,-5 6 1,-1-1 75,-3 0 1,-4 2 33,-7 2 0,1-1-50,-5 5 0,4 2 128,-4 5 0,1-2-122,-1 3 1,1-3-136,3-1 1,2 0 8,-2 0 1,4-5-87,3-3 0,-2-3-694,2 0 424,3-1-94,-5 1 1,8-6-152,-6-2-1434,5-3 2061,-2-1 0,5-10 0,0-3 0</inkml:trace>
  <inkml:trace contextRef="#ctx0" brushRef="#br2" timeOffset="61">14721 8943 7971,'6'-18'868,"-5"1"-434,4 11 358,-5 1 1,0 6-265,0 3 0,-1 2 18,-3 6 1,-4 4-136,-7 3 1,-3 4-62,-5 4 1,1-3-338,-1 2 1,-4 2 75,0-1 1,1 0-187,3-4 1,5-2 125,3-2 0,2-2-197,2-6 1,3-1 15,1-2-2005,4 2 69,-2-9-303,5 4 2391,0-10 0,0-6 0,0-7 0</inkml:trace>
  <inkml:trace contextRef="#ctx0" brushRef="#br2" timeOffset="62">14310 8920 7971,'2'-7'1877,"1"4"-1340,4 1 0,8 4-143,0 1 1,2 4-112,-2 4 0,7 6-31,4 2 0,2-2-174,-1 2 1,1-1-164,2 1 0,-2 2-249,-5-6 0,0 0-803,0-4 0,-4 1 610,0-1 0,-5-3 527,1-1 0,-3-4 0,0 2 0</inkml:trace>
  <inkml:trace contextRef="#ctx0" brushRef="#br2" timeOffset="63">14938 9125 7971,'0'-11'479,"0"-1"-274,6 1 1720,-5 5-705,4 1-906,-5 5 0,-1 1-231,-3 3 0,-4 2 108,-7 5 0,1 6-144,-5 2 0,0-1 56,-4 1 1,0 4-320,0 3 1,2 1 165,2-4 0,-3-2-661,3-2 0,7 2 88,0-6 1,4 0-878,1-3 140,2-1 1360,5 0 0,0-4 0,0-2 0</inkml:trace>
  <inkml:trace contextRef="#ctx0" brushRef="#br2" timeOffset="64">15064 9228 7971,'5'-6'1426,"-4"-4"-274,5 8-713,-6-3 0,-2 9-334,-2 0 0,-2 9 74,-5-2 1,-6 8-31,-2 0 0,-2 6 83,-2 2 0,0 1-348,0-1 1,0-3-150,0 2 0,2-3-184,2-4 1,-2 2-229,6-6 1,4-4 301,3-3 1,4-6-482,-3 2 520,4-3 1,-1-1-683,8 0 1018,3-5 0,4-1 0,0-5 0</inkml:trace>
  <inkml:trace contextRef="#ctx0" brushRef="#br2" timeOffset="65">14961 9342 7971,'-3'-7'0,"-1"-1"0,-1 6 1153,1-2-672,3 2 0,-6 4-60,3 2 0,3 3-119,-3 8 1,-1 3-52,1 5 1,-1-3-163,2 3 1,1-3 134,-2 7 0,3-3-104,1-1 1,4-4 103,0 0 0,5-5-283,-2 1 1,0-2 20,0-2 1,1-3 162,3 0 121,1-6 1,-1 3-77,1-5 0,-1-1 78,0-3 1,1 2-58,-1-6 1,2-1 133,2-6 0,-1 2-134,5-2 1,-5-2-5,1 2 1,2-4-96,-2 4 0,-1 0-221,-6 3 0,1 1-835,-6-1 496,1 6-1684,-4-4 1016,0 9-324,0-4 0,0 6 1460,0 3 0,-5 2 0,-1 5 0</inkml:trace>
  <inkml:trace contextRef="#ctx0" brushRef="#br2" timeOffset="66">15498 9456 7971,'0'-6'2286,"0"-4"-953,0 9-1002,-5 6 0,-3 2-282,-7 9 1,1 1 72,-5 2 0,1 3 115,-1 1 1,-2 3-367,2 1 1,-2-1 134,2-7 1,-1 1-896,5-5 0,0 4 63,3-4 826,1 1 0,-1-5 0,1 0 0</inkml:trace>
  <inkml:trace contextRef="#ctx0" brushRef="#br2" timeOffset="67">15155 9833 12787,'0'7'4348,"0"3"-4437,0-4 1,0 2-1045,0-1-1176,0-4 2309,0 7 0,0-9 0,0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9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12060 11524 7986,'-6'-2'-247,"2"-1"311,3 1 0,1-4 444,0 2 206,0 3-185,0-4 76,0 5-126,0-5 158,0 3-158,0-3-141,0 5 0,0 5-107,0 3 1,0 6-118,0 1 0,0 7 96,0 1 1,0 2-141,0 9 0,0-2 118,0 6 0,-1-1-254,-3 1 1,3 1 72,-3 3 0,3 0-104,1-8 1,0 3 6,0-6 0,0-3 20,0-2 1,0-7-40,0-4 1,0-2 77,0-1 0,0-5-406,0 1 137,5-6-56,-4 3 126,4-5-548,-5 0 0,0-5-727,0-2 469,0-3 0,0-6 1036,0 1 0,0 0 0,0 3 0</inkml:trace>
  <inkml:trace contextRef="#ctx0" brushRef="#br0" timeOffset="1">12049 11878 7986,'-8'-10'-358,"1"2"1593,4 3-786,-2 0 1,6 4-30,3-3 1,3 2-196,4 2 0,0 0 28,1 0 1,-1 0-1,1 0 1,4 0-89,3 0 1,-1-1 59,1-3 1,0 3 27,4-3 1,0 3-213,0 1 0,-1-1 44,1-3 1,0 1-87,0-4 0,0 4 84,0-1 1,-2-1-142,-2 2 0,-1-1 39,-3 4 1,-6-2-146,3-1 0,-7 1-194,2-1-92,-4 1-669,2 2 0,-15 0-870,-6 0 1989,1 0 0,-6-5 0,3-1 0</inkml:trace>
  <inkml:trace contextRef="#ctx0" brushRef="#br0" timeOffset="2">12095 11535 8026,'1'-8'487,"3"1"1,6 3-64,5-4 1,7 1 298,1-5 0,-1 2-213,5 3 1,-3-4-12,-1 4 1,0-2-22,0 1 0,3-1-108,1 6 1,3-5-124,-3 4 1,4-1-19,-5 1 1,5 3-155,-5-3 0,1 3 112,-4 1 1,-2 0-239,-2 0 1,2 0-171,-6 0 1,0 0-263,-3 0 1,-5 0-1182,1 0 0,-6 1 196,2 3 1468,-3 2 0,-6 6 0,-1-1 0</inkml:trace>
  <inkml:trace contextRef="#ctx0" brushRef="#br0" timeOffset="3">12289 13477 8031,'0'-7'315,"0"2"954,0 5-519,0-5-291,0 4 429,0-4 15,0 5-659,0 5 0,0 2-120,0 9 0,0 1 28,0 6 0,0 0-32,0 0 1,0 5 10,0 2 0,0 2-116,0-1 0,4 2 18,-1-3 0,3-1 105,-3 2 0,0-6-221,4 2 0,-3-7 153,4-1-375,-6-5 89,9 2-222,-10-4 1,5-6-605,-2-2-512,-3-3-1657,4-1 3211,-15-5 0,3-1 0,-10-6 0</inkml:trace>
  <inkml:trace contextRef="#ctx0" brushRef="#br0" timeOffset="4">11889 13499 8595,'0'-6'847,"5"-3"-664,3 5 1,2 1 678,1 3 0,1-4-255,-1 0 0,4-1-75,1 1 1,5 2 175,2-6 0,2 4-239,10-3 0,2-5 157,8-3 1,6 0-354,2 3 0,3-3 21,1 0 1,-1 3-53,-3 5 1,-3 3-208,-8-4 1,-3 5-19,-5-5 0,-4 5 17,-4 0 0,-3 1 51,-4 2 0,1-3 135,-4-1-401,-1 0 123,-4 4-1417,1 0 735,-6 0 0,-2 0-141,-8 0 1,-7 0 880,-8 0 0,-3 5 0,-1 1 0</inkml:trace>
  <inkml:trace contextRef="#ctx0" brushRef="#br0" timeOffset="5">12403 15384 7905,'-5'-6'0,"2"-3"218,-4 5 1,4-1 78,-1 1 1,2 3 564,-2-3-556,3-2 1,-4 3 599,5-5-150,0 6-254,0-3-260,0 5 1,0 5-12,0 2 0,0 7-137,0 2 0,0 4 98,0-1 0,0 8-84,0 3 0,0 3-1,0 1 1,0 2-148,0 2 1,0-2-133,0 2 1,4 1 95,-1-1 1,1-5-151,-4-6 0,0-3 71,0-1 0,1-6 14,3-1 0,-2-8 52,1 0-754,-1-5-50,-2 2-668,0-5 0,-2-5 1561,-1-3 0,-4-12 0,-4-4 0</inkml:trace>
  <inkml:trace contextRef="#ctx0" brushRef="#br0" timeOffset="6">11980 15418 7905,'0'-7'0,"0"-1"1453,0 5-860,6-7 1,0 5-69,5-2 1,2-4-185,2 4 0,2 0 90,2 0 1,2 0 9,-2 0 1,8-3-90,3 2 0,1 2 101,3-2 0,0 1-111,12-5 1,-1 1 0,8-1 1,-1 5-219,1-1 0,-1 2 70,-2-2 0,-5-1-10,1 5 1,-2-3 27,-5 3 0,-5 0-98,-4 4 1,-4 0 81,0 0 0,-7 0-188,-3 0 1,-4 0 11,0 0 1,-5 0-748,1 0-444,-6 0 247,4 0 1,-15 0 79,-3 0 1,-7 0-1411,0 0 2253,-7 0 0,-9 0 0,-5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2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3460 8032 8077,'-5'-6'0,"3"-3"0,-6 5 0,5 0 1550,-2-1-376,5 4-493,0-4 1034,0 5 0,0 5-1480,0 2 0,4 3 118,0 2-60,5 4-208,-3 2 16,6 5 0,-4 0 112,4 0 0,-6 5 11,9 2 0,-4 0-39,4 5 0,1-4-11,0 8 0,3-4-53,-4-1 0,0 1-182,-4-1 1,1-4-20,-1 1 5,1-6 215,-1 3-177,1-5 36,-1 0 0,-3-5 100,-1-3 0,1 1-2,3-1 0,-3-3-81,-1-5 0,-3 1 24,4 4 0,-6-5-149,2 1-238,-2-6-97,-2 3 0,3-3-1209,1 1-245,0-1 593,-4 3-2574,0-5 3145,0-5 734,0-2 0,0-9 0,0-2 0</inkml:trace>
  <inkml:trace contextRef="#ctx0" brushRef="#br0" timeOffset="1">4043 8066 8059,'0'-18'879,"0"2"-247,0 4-400,0 6 97,5-4 49,-4 4-44,4-1 1,-4 1 568,3 2-213,-3 3-30,4-4-43,-5 0-152,0 3 135,0-3-228,0 5 1,-1 7-197,-3 4 0,-2 2-42,-5 6 1,3 4-268,0 3 121,1 6 0,-5-3-153,1 5 0,0 5 88,-1-1 1,1 3-141,-1-2 0,2 2 50,2-2 0,0 1-83,4-6 97,-5 3 1,8-13 25,-3 3 0,-1-3 58,1-1 0,0-2 45,4-1-44,0 1 1,-4-8-8,1 2 0,-5-1 10,4 1 0,-4-2-123,5 2 1,-2-2 17,1-2 101,-3-4-352,1 3 7,1-4-857,5 0 392,0-1-98,0 1-265,0-5 1242,0 4 0,-5-10 0,-1-2 0</inkml:trace>
  <inkml:trace contextRef="#ctx0" brushRef="#br0" timeOffset="2">3529 8443 7957,'-12'-5'682,"1"-1"-352,4-1 0,2 1 316,5 2-200,0 3 0,4-6 29,0 4 140,5 1-298,-3-3 0,11 2 26,2-1 1,-1-4 82,1 4 0,0-1 250,3 1-373,6 3 1,-4-8 30,3 5 174,-3 1-341,-6 3 0,4-4-22,-3 0-73,2 0 0,2 0 120,0 1 0,-3-2-146,3 1 1,-3 1 287,7-4-1872,-3 4 1059,-1-2 1,-5 1-2868,-3 0 1679,3 1 1667,-6 3 0,5 0 0,-6 0 0</inkml:trace>
  <inkml:trace contextRef="#ctx0" brushRef="#br0" timeOffset="3">4248 8523 8062,'-1'-17'-1183,"-3"6"1564,3 0 470,-4 4 0,5 0-70,0-1-80,0 5-352,0-2 1,1 5 116,3 0-150,-3 0-142,4 0 1,-1 2 174,0 1-191,5 4 1,-8 6 57,3 2 1,1-3 132,-1 4-401,-1-4 87,-3 5 0,0-3 50,0 5 1,4-5-230,0 1 1,0-2 22,-4-2 0,0 1-80,0-1 0,0-3-148,0-1 102,5-4 163,-4 2 80,4-5-24,0 0 0,-2 0 267,5 0-261,-6 0 1,8-5 100,-2-3 1,2-2 190,1-1 1,5-5-124,-1 1 180,5-5-136,-7 2 1,7-5 48,-5 0-131,6 6 1,-9 0 92,4 6 60,1-1-77,-4 1-53,4-1 0,-6 6 64,0 2-90,1 3-225,-6 1 33,4 0 131,-3 5 1,3 1-158,-3 6 0,4 3 8,-4 0 39,3 1 0,-2-1 2,0 0 0,-2 0-179,2-3 1,0-1-147,-4 0 348,0 1 0,-4-1-79,0 1 0,4-5-139,0 1 1,-1-4 72,-3 3-1146,0-4 283,0 2-1007,0 0 1033,0-4 1022,0 4 0,0 0 0,0 2 0</inkml:trace>
  <inkml:trace contextRef="#ctx0" brushRef="#br0" timeOffset="4">5276 8078 8107,'0'-12'148,"0"6"208,-5-4 402,4 8-372,-4-3 246,0 5 533,3 0-411,-8 0-36,9 0-711,-4 0 54,5 0 1,4 2-90,-1 1 0,2 0-561,-1 4-75,-2 1 1,8 0 663,-3-1 0,-2 1 0,0 3 0</inkml:trace>
  <inkml:trace contextRef="#ctx0" brushRef="#br0" timeOffset="5">5356 8420 7986,'-6'0'1128,"1"0"-433,5 0 455,0 5 545,0 2-1190,0-1 0,1 3-889,3-5 401,-3-1 0,5 1-2780,-2 0 2763,-3 0 0,10 1 0,-5 1 0</inkml:trace>
  <inkml:trace contextRef="#ctx0" brushRef="#br0" timeOffset="6">6567 8249 7953,'-5'-12'211,"2"5"222,-5-1-57,6 6 640,-3-8-226,0 3 57,3 1-60,-3 1-300,5 5 73,0 0-178,5 5-148,2-4-99,-1 9 0,3 0-17,-5 6 68,5 4 1,-7-4-203,6 3 23,-6 8 1,3-12-30,-5 8 0,4-3-212,0 3 1,0-4 93,-4 0 1,0-5-40,0 2 1,0-8 0,0 0 115,0 0-50,5-2 33,-4-1 55,4-5 98,-5 0-17,5-5 1,-2-1-15,5-6 0,-2-3 95,1 0 0,5-5-58,-1 0-57,1-1 0,4-2-16,-4 0 0,2 2 38,-3 2 0,7 1 112,-7 3 0,-1 6-64,-2-3 194,0 3-2,3 3-192,0-4-4,1 9 36,-6-4-158,4 5-45,-3 5 136,-1 1 1,3 7-92,-5 2 92,5 3 0,-4 5-138,2-1 1,0 1 9,-4 0 36,-1 0 0,7-2-132,-6-1 1,1 0 213,-4-5 0,2 0 3,1-3 1,-1-1-278,1 1 114,-1-1 1,-1-1-1064,3-2 554,-3 2 358,4-4 0,-5 2-639,0-1 1,0-3 901,0 4 0,0-1 0,0 5 0</inkml:trace>
  <inkml:trace contextRef="#ctx0" brushRef="#br0" timeOffset="7">7732 8055 8128,'6'-12'705,"-1"1"-418,-5-1 1,0 1 56,0 0 0,0 3-75,0 0 0,0 5 305,0-5 1,-1 5 306,-3 0-219,3-4-361,-4 6 0,1-3-54,0 8-68,0 2 1,4 6-46,0-1 0,0 6 225,0 2-219,0 2 0,0 6-4,0 0 0,0 4 12,0 0 1,4-2-238,0 1 1,0 0-386,-4 0 344,5 3 69,-4-14 0,5 10-344,-2-10 263,-3 5 0,6-11 18,-4 2 0,-1-2 100,2-2-230,-3-4-241,-1 3 287,5-4-386,-4 1 40,4-2 155,-5 0 188,0-4 211,-5 4 0,-1-5 0,-6 0 0</inkml:trace>
  <inkml:trace contextRef="#ctx0" brushRef="#br0" timeOffset="8">8257 8066 8067,'6'-16'120,"-1"8"0,-5-7 100,0 7 1,4 2 974,0-2-405,0 6-377,-4-3 273,0 0 76,0 3-605,-5-3 0,-2 5-84,-4 0 0,-2 0 55,-2 0 1,1 5-96,-5 3 0,4-2 119,-4 2-22,5-1 1,-8 5-45,3-1 0,-1 1-108,1-1 0,2 1 9,6-1-13,-1 0 1,1 3 174,0-2-297,4 2 225,2-8 1,5 5-20,0 1 1,5-4-14,3-1 0,3-1 136,5 2-72,-4 2 1,10-5-19,-3 3 37,2 2-71,2-4 0,0 2-91,0 0 15,0-1 1,0 3 0,-1-2 0,-4 2-154,-3-2 1,-2 2 113,-1 1 0,-5 0-76,1-4 0,-6 3-35,2-2 141,-3 2 1,-2 1-9,-3 1 0,-6 3 2,-5 0 0,-5 1 83,1-5 0,-3 0-86,-1 1 7,-5-1-158,4 1 177,-4-1 0,7-1-107,2-2-47,-3 2 0,9-9 129,-2 3-1388,8-3 417,1-1 429,6 0 1,11-5 0,1-1 0</inkml:trace>
  <inkml:trace contextRef="#ctx0" brushRef="#br0" timeOffset="9">8074 8512 8067,'34'-12'0</inkml:trace>
  <inkml:trace contextRef="#ctx0" brushRef="#br0" timeOffset="10">9136 7986 7971,'0'-11'879,"0"4"-476,0-3 0,0 4-67,0 0 482,5 0-83,-3 6-149,3 0 82,-5 0-334,0 6 1,0-4 453,0 6-338,0 4-56,0 1 107,0 9-333,0-5 0,0 6 17,0 0 1,-4 4-1,0-1 0,-3 2-61,3-1 1,-1 2-136,1 5 1,3-3-413,-3-1 337,2-4 0,2 2-25,0-6 1,0-2-16,0-1 1,0-5 300,0 1-167,0-8-27,0 3 255,0-3-191,0-1 106,0-1 510,0-5-633,6 0 1,0-1-16,5-3-21,1 3 1,3-8-122,0 5 0,6-1 116,-2 1 1,-2 2-17,2-6 0,-3 6 10,3-2 1,-2-1-16,2 1 1,2 0-73,-6 4 97,0 0 1,0-4-13,1 1-702,-1-1 328,-4 4 172,-4 0-1179,3 0 395,-9-5 345,9 3-1075,-9-3 1096,5 5 1,-6-1-74,0-3 714,-6 3 0,0-9 0,-5 3 0</inkml:trace>
  <inkml:trace contextRef="#ctx0" brushRef="#br0" timeOffset="11">9068 8249 7950,'0'-6'943,"0"-5"-552,5 10 1,1-4 64,6 5 0,0 0-56,4 0 0,1 0-100,6 0 0,5 0 76,3 0 1,-2 0-227,1 0-75,-4 0 0,1-4 102,-4 0 0,-4 1-167,0 3-123,-5-5 1,2 2-778,-9-5-183,3 6-1003,-8-8 2076,3 3 0,-5-4 0,0-1 0</inkml:trace>
  <inkml:trace contextRef="#ctx0" brushRef="#br0" timeOffset="12">9045 7998 7967,'1'-12'401,"3"1"1,7-1 599,8 1 0,4 3-130,4 1 0,-2 3-339,6-4 0,-1 4 528,5-3 1,-1 3-487,0-4 1,0 6-257,1-2-226,-6 3 0,-1 1-1803,-5 0 1239,-1 0 0,0 0 351,-3 0 121,-3 0 0,1 0 0,1 0 0</inkml:trace>
  <inkml:trace contextRef="#ctx0" brushRef="#br0" timeOffset="13">9707 7895 8046,'7'-12'11,"-2"6"91,-5 1 0,-1 1 245,-3 0 67,2 1 116,-3 3 143,5 0-252,0 5 1,0 1 235,0 5-469,0 1 0,0 3 119,0 0 1,5 6-15,3-2 0,2 2-120,2 2 0,3 4 72,0-1 1,0 2-266,-3-1 56,-1-3 0,2 4 277,2-5-429,-7-5 119,7 3 1,-9-7 162,6 5-92,-1-5 20,1 3 0,-5-6-179,1 0-21,-6-4-1326,8 3 819,-8-4 456,3 1-1948,-5 3 597,0-9 1508,0 4 0,-5 0 0,-2 1 0</inkml:trace>
  <inkml:trace contextRef="#ctx0" brushRef="#br0" timeOffset="14">10119 7963 7963,'6'-28'0,"-2"6"0,-2 0 810,2 7 0,-1 1 309,4 6-242,-4-2-249,2 4 262,-5-1-529,0 2 0,-1 5-324,-3 0 0,1 5 31,-4 3 0,-1 8 15,-3 7 1,-2 1 103,-2 7 0,2-1-237,-2 5 1,1 3 32,-2 0 0,4 2-330,-3-5 1,-2 5 24,2-6-720,0-2 858,3 1 0,5-13-11,-1 3 1,4-4 89,-3 0 1,4-2-365,-1-6 0,3 1 13,1-1-290,0-4 153,0 3 1,0-8 722,0 6 0,5-6 0,1 3 1</inkml:trace>
  <inkml:trace contextRef="#ctx0" brushRef="#br0" timeOffset="15">10347 8043 7943,'0'-23'432,"-5"1"1,4 4 1733,-3 3-1726,8 2 0,1 5 34,2 1 620,-2 4-223,-5-2-561,0 5-125,0 5 1,0 5-58,0 6 1,-1 4 95,-3-1 0,2 6-209,-6 2 0,4 5 112,-3-2 0,-1-1-109,-3 2 1,3-2-160,0 1 1,6 2-419,-2-5 453,-2-6 1,4 0-210,-1-6 320,1 0 1,4-4 178,1 1-93,-1-6 0,4 3 76,-2-5 86,2 5 1,6-7-35,-1 6 0,2-5 151,2 0 0,-1-1 128,5-2-249,0 0 1,0 0-17,0 0 0,0-2-25,4-1 1,0 1-395,0-2 1,0-1 156,-1 2 1,-4-5-1276,-3 4 904,3-5 0,-5 7 40,2-6-1907,-7 6 1447,2-9 0,-9 9-785,3-6 299,-3 6 1306,-1-8 0,-5 3 0,-1-4 0</inkml:trace>
  <inkml:trace contextRef="#ctx0" brushRef="#br0" timeOffset="16">10176 8192 7946,'0'-12'1277,"5"2"-813,2 3 1,9-2-26,3 5 1,2 0 7,2 4 225,5 0-358,1 0 0,9 0-29,0 0 0,0 0-50,-3 0 0,-2 0-180,-3 0 1,0-1 58,-7-3 0,1 3-479,-8-3 1,-1 3 154,-4 1 253,-4-5-2372,-2 3 2329,-5-8 0,0 9 0,0-4 0</inkml:trace>
  <inkml:trace contextRef="#ctx0" brushRef="#br0" timeOffset="17">10290 7963 7946,'11'-11'6,"1"-1"0,9 1 740,6 0 1,3-1-368,1 1 1,-3 4 434,-5 4 0,1-2-282,2 1 0,-2-1-181,3 1 1,-3 3-297,-1-3 1,-1 3 139,-3 1 0,1 0-37,-5 0-81,0 0 1,-7 0 89,0 0 0,-5 1-28,5 3 1,-4-3-90,3 3 0,-4 2 12,1 2 0,1 2 101,-1 1-34,0 6-10,1 0-170,-4 6 1,4 1 138,-5 3 1,0 2-242,0 6 1,0-1 71,0 0 0,-4 4-60,0 0 0,1-1-60,3-7-369,0 3 364,0-8 1,0 1 88,0-7 0,0-2 317,0-6 155,0 1-138,0-1 56,0-5 352,0-1-362,0-5-70,-6 0-103,5-5 0,-4-1 165,5-5-343,0-1 206,0 1 1,0-2-144,0-2-74,0-3 106,0-5 1,0 0-67,0 1 1,1-1 50,3 0 0,-3 1-133,3 3 1,-1 3 75,1 4 0,-2 2 7,6 3 1,-4 1 25,3 6 0,5 2-16,3 2 1,4 3-119,-4 8 136,5-2 0,-3 7-123,2-4 0,2 4 59,-1-1 0,1 1-218,2-1 263,0-2 0,0-7 127,-1-2 0,0-3 195,-3-5 0,3 0 642,-3 0-452,2 0-256,-3-5 0,0 1 535,-3-8-471,-2 3 0,3-11 520,-4 5 1,-5-9-262,1 1 1,-6-9-238,2-2 1,-3-2 40,-1-5-317,0-1 1,0-4-195,0 0 1,-1 4-174,-3 1 0,3 9-469,-3 1 0,-1 11-1203,1 5 1347,1 2 0,1 7-1641,-1 2 1706,1 3 0,-3 6 610,5 2 0,0 14 0,0 3 0</inkml:trace>
  <inkml:trace contextRef="#ctx0" brushRef="#br0" timeOffset="18">12334 8157 7949,'-11'-6'8,"-1"2"1,1 2 315,-1-2 182,6 3 58,-4-4-24,9 5 168,-4 0 3,5 0-205,5 0-276,1 0-8,5 0 0,6 0 197,2 0-248,3 0 0,0 0 105,1 0 1,5 0-34,3 0 0,3-4 69,4 0-141,3 0 0,6 0-644,2 1 557,-2-1 1,9 3 38,-3-3 0,5 2-172,0-1 0,1-2-244,-5 1 0,0 0 305,-1 4 1,2-4 74,-6 0 1,-3 1-69,-4 3 1,-1-2 80,0-2 1,-2 3-28,-9-3 1,2 3 3,-6 1 1,5-1 248,-5-3 1,1 3-304,-4-3 0,0 3-117,0 1 35,0 0 0,-1 0 275,1 0 0,0-2-368,0-1 1,-2 1 78,-2-1 0,2 1-494,-6 2 126,0 0 122,-3 0 155,-6 0 13,-1-5 44,-5 4 0,-5-5-298,-3 2 0,-3 3 79,-4-3 0,1-1 185,-5 1 89,0 0 0,-4 0-234,0 0 448,0-4-156,5 6 0,-2-4-148,5 2 203,-5 3-38,7-4 1,0 1 423,6 0-202,-1-5 181,2 8-52,-5-4 0,10 4 293,-3-3 89,3 3-570,1-5 1,6 6-25,6 0 0,-1 2-45,5 2-111,1-3 111,1 9 1,5-7-100,0 4 139,0 1-15,-1-2-177,1 4 34,-5-3 0,2 0 78,-4 1 0,-2-4 67,-7 3-64,3-4 1,-7 2 82,4-5 197,-4 5-176,2-4 1,-10 6-30,-3-4 26,-7 4-29,-3-1-130,-4 4 1,-1-7-89,0 4 1,1 0 236,3 0-2009,-2 3 1250,8-8 0,-3 8 64,4-3 524,-4 4 0,-2 5 0,-5 2 0</inkml:trace>
  <inkml:trace contextRef="#ctx0" brushRef="#br0" timeOffset="19">6681 9562 8005,'0'-11'483,"0"-1"-114,0 1 1,0 0 370,0-1-14,0 6-257,0 1 1764,0 5-2052,0 5 1,0 6-120,0 8 1,-1 3 278,-3 1-736,2 0 385,-3-1 1,5 1 145,0 0-896,0 0 550,0 0 0,0-2 39,0-2-566,5-2 209,-3-1 126,8-3 355,-9 4-218,9-11 442,-3-1-106,-1-5 342,4 0 1,-3-5-181,4-3 1,2-2 424,2-1-438,-2-6 1,8 3 186,-2-5-88,3-5-114,1 0 1,-4-4-104,0 5-97,0 0 129,-2 6 0,0 1 160,-6 9-156,1-3-25,-6 8 0,4-3 30,-2 5 0,-2 2 59,2 1-231,-6 4 123,9 4 1,-9 4-25,6 1 0,-5 4-18,5-1 1,-4 6-413,4 2 263,-6 0 0,4-5-144,-2 1 1,-3-1-231,3-3 1,-2-1-445,-2-3 615,0-2 1,0 3-1815,0-5 2114,0-4 0,-6 3 0,0-4 0</inkml:trace>
  <inkml:trace contextRef="#ctx0" brushRef="#br0" timeOffset="20">8097 9311 7943,'-6'-11'167,"-3"3"85,5 0 0,-1 5 253,1-5-271,3 5 176,-4-2 402,0 5-345,-2 0-114,1 0 0,-3 5 36,5 3 0,0 6-134,4 1 0,0 5 10,0 0 0,0 5-74,0 2 1,6 0-114,1 0 1,0-2 23,0 6-56,1-6 124,-2 3 1,3-5-492,-5 0 119,0 0 37,-4 0 0,3-6-171,1-1 1,0-4 62,-4 0-637,0-1 581,0 1 1,0-5-192,0 1-1268,0-6 787,0 3 1001,0 0 0,0 2 0,0 4 0</inkml:trace>
  <inkml:trace contextRef="#ctx0" brushRef="#br0" timeOffset="21">8497 9345 7995,'0'-11'406,"0"3"163,0 1 1,5 3-205,2-4 1,0 6 117,0-2 495,-4-3-376,2 6-216,-5-4-133,5 5 86,-4-5 69,4 4-204,-5-4 0,-5 5 135,-2 0-585,-3 0 252,-7 5 1,-1 1 243,-5 6-352,1-6 103,-1 9 1,-4-7-108,1 7-32,-1-2 133,-1-2 188,4 6-129,1-5 0,6 5-14,6-6 1,1 1-2,2-1 0,3 0 124,5 1-301,5-1 90,2-4 0,9 3 122,3-3 160,3 4-112,6-5 1,-4 3 220,2-5-49,4 4-237,-6-1 0,7 3-41,-4-2 63,0 2 0,-6-4-170,-2 6 1,2-1 68,-6 0 0,0 1-48,-3-1 23,-1 1 1,-5 3-41,-2 0 0,-3 0-164,-1-3 0,-1 3-106,-3 0 318,-2 0-4,-11-3 0,0 3 206,-6 0-219,-5 1-23,4-5 94,-9 0-46,9 1 0,-7-5-4,8 1-181,-2-5-4,12 7-466,-3-9-140,4 4 1,7-5 825,5 0 0,11-10 0,6-3 0</inkml:trace>
  <inkml:trace contextRef="#ctx0" brushRef="#br0" timeOffset="22">9559 9265 7967,'0'-11'7,"0"3"125,0 1 203,0 4 352,0-2-46,0 0-245,0 4 1,0-3 148,0 8 1,0 3 156,0 9-268,0-4-266,0 10 1,0-3 69,0 7 1,0-1-47,0 1 1,0 2-105,0-1 0,0-1 247,0-3-226,0 0-27,5 0 1,-4-4-128,3 0 24,2-5 38,-4 3 1,3-6-489,-5 0 228,5 1-192,-4-6-377,4 4 487,-5-3-1382,0-1 463,0-1-322,0-5 1566,-5 0 0,-6 0 0,-7 0 0</inkml:trace>
  <inkml:trace contextRef="#ctx0" brushRef="#br0" timeOffset="23">9239 9334 7971,'9'-10'705,"2"2"-357,-2-2 1,13 4 517,-3-6-438,8 6 57,-3-4-268,9 8 1,-4-3 155,5 5 1,0-4-69,1 1 0,3-1 0,0 4 0,0-4 30,-4 0-642,-5 0 414,4 4 0,-9 0 155,3 0-39,-8-5 96,-2 4 139,-1-4-131,-3 5-80,3 0 420,-9 0-389,-2 0-27,-5 5-99,5 1 0,-4 6 184,3-1-308,-3 6 71,-1-5 1,1 10-232,3-3 100,-3 8 0,5-2-397,-6 6 323,0-6 0,0 7 49,0-6-218,0 1 162,0-4 1,0 0 37,0 0 1,0-6 20,0-1 1,0-4-93,0 0-155,5-1-23,-4 0-1410,4 1 1145,-5-1 0,0-3-2028,0 0 910,0-6 1707,0 3 0,5 0 0,1 2 0</inkml:trace>
  <inkml:trace contextRef="#ctx0" brushRef="#br0" timeOffset="24">10153 9311 7924,'0'-22'0,"0"3"1635,0 3-405,5 4-439,1 1-423,6 0 331,-6 4-66,-1 2 0,-5 6-276,0 3 1,4 8-240,0 7 1,-1 4 46,-3 3 0,0 3-86,0 6 0,0 0 20,0 3-111,0-2 113,0 3 1,0-6-330,0-2 96,0-3 143,0-6-260,0-4 151,0 4 1,0-10-93,0 4 1,2-8-194,2 0 0,-3-4-1742,3 4 1002,-3-6 663,-1 3 0,0-4-1005,0 3 744,0-3 721,-5 5 0,-2-6 0,-4 0 0</inkml:trace>
  <inkml:trace contextRef="#ctx0" brushRef="#br0" timeOffset="25">9867 9619 7954,'0'-11'-962,"10"0"2179,-2 4-726,14-3 0,-5 9 243,6-3-274,0-2-174,5 4 0,-3-4-185,6 2 0,-5 3-202,5-3 1,-6-1-909,2 1 0,-3 0 388,-1 4 1,-4-3 620,0-1 0,-5-5 0,2 3 0</inkml:trace>
  <inkml:trace contextRef="#ctx0" brushRef="#br0" timeOffset="26">10461 9345 7954,'-5'-7'0,"-3"-1"0,2 2 778,-2-2 194,6-2 0,-4 5-312,2-3 1,1 3 972,-4 5-289,4 0-902,-7 5 0,9 2 235,-3 4-422,3 0 1,1 6-80,0 2 1,0 3 13,0 0 0,0 1-38,0 0 0,0 0-162,0 0 1,0 0-536,0-1 426,5 1 51,1-5 0,5 2-434,1-4 276,-1-1 36,6-4 48,1 1 32,-1-1 1,5-5 91,-3-2 1,3-3 112,0-1 0,1 0-79,0 0 0,-1 0 31,-3 0 0,1 0-554,-5 0 244,0 0 146,-3 0 1,-1 0-1531,1 0 462,-6-5-482,-1 4 1,-5-5 387,0 2 1279,0 3 0,-10-9 0,-3 3 0</inkml:trace>
  <inkml:trace contextRef="#ctx0" brushRef="#br0" timeOffset="27">10393 9562 7943,'-13'-5'719,"-2"4"-387,13-9 1,-1 8-142,6-1-250,-1-4 144,8 6 1,-4-4 965,6 5-444,4-5-137,2 4 86,5-4-265,5 5 1,-3 0 123,5 0-434,-4 0 212,7 0 0,-9-4-108,3 0 0,-7 0-204,-1 4 0,-5-4-1592,1 1 863,-2-6 587,-2 7 1,-4-4-1297,-4 2 1557,-1 3 0,-7-14 0,-2 2 0</inkml:trace>
  <inkml:trace contextRef="#ctx0" brushRef="#br0" timeOffset="28">10313 9322 7983,'6'-11'0,"4"0"1421,-3-1-850,14 6 0,3-4 65,10 2 775,-4-2-872,8 4 0,-7-5 653,11 4-820,0-3 0,0 2-288,0 0 0,-7 6-801,0-2 372,-1-2 1,-11 4-353,0-1 0,-2 1 697,-6 2 0,6 0 0,-3 0 0</inkml:trace>
  <inkml:trace contextRef="#ctx0" brushRef="#br0" timeOffset="29">11558 9254 7989,'0'-12'-1409,"0"1"1490,0 0 0,0-1 1806,0 1-1055,0-1 0,3 1 149,1 0 263,0 4-527,-4 2-302,0 0-137,0 4 0,-3-3-126,-4 8-141,-1-3 158,-13 9 0,3-3 3,-5 4-115,0 0 1,0 5-99,0-1 1,4 1 54,0 0 1,9-4-492,-1 3 362,7-2 0,-1 0-104,5 2-26,0-2 122,10-2 0,0-1-12,13-2 100,-3 2 1,10-2 62,-4-1 1,0 0 181,4 0-112,-5 3 0,2-7 198,-8 5 0,1-5-212,-4 5 1,-1 0-28,-4 3 1,-4-3 65,-4-1-327,-1 1 128,-2 3 1,0 5-87,0-1 61,-10 0 1,1 0-38,-10 0 0,-4 4-454,-4-3 406,-5 4-1039,3-7 920,0 3 1,1-4-608,5-1-123,0 0 438,6 1-431,5-6 580,7-1 0,7-5-487,1 0 1049,9-5 0,11-6 0,6-7 0</inkml:trace>
  <inkml:trace contextRef="#ctx0" brushRef="#br0" timeOffset="30">11820 9391 7989,'0'-11'0,"0"-1"1072,0 1 1,0 3-13,0 0-597,0 6 661,0-3-224,0 0-408,0 3 0,0-1 7,0 6 0,0 4-529,0 4 24,0 1 0,4 4-16,0 3 1,3 2-196,-3-2 0,5 2-108,-1-2 267,2-2 0,3-1-205,2-4-394,-2-1 408,3 0 0,-3 0 73,2-4 0,-2-2 173,2-5 1,1 0-121,0 0 1,3-1 8,-4-3 0,1 2 86,0-6 1,-4 0 109,3-3 0,-2-2 128,-1-2 0,-1 1 181,0-5 1,-4 1 117,-3-1 1,-2-4 215,2 1 0,-3 0-1258,3-1 0,-3 0 1003,-1 4-2239,-5 8 900,4-4 0,-5 12-1559,2-5 1471,3 6 429,-5 2 1,6 6-513,0 6 1040,0 4 0,0 2 0,0 5 0</inkml:trace>
  <inkml:trace contextRef="#ctx0" brushRef="#br0" timeOffset="31">12288 9631 7981,'0'-7'2033,"2"-3"-1635,2 3 1,2-2 226,5 1 1,-1-2 73,-2 2-392,-3-2 0,-1-1-55,0-1 1,0 1-28,-4 0 0,0-2 233,0-2-276,0 2 1,0-7-58,0 4 0,-2-8-185,-1 1 1,0-2 174,-5 2 1,5 2-99,-5 2 1,0-5-249,-3 4 178,5 1 1,-3 8-13,5 0 1,-1 0 83,1 4 142,3 2-32,-4 5-464,5 0 210,5 0 1,1 4 56,5-1 1,5 6-50,-1-1 1,5 1-39,-1-2 130,3 4 1,-1-10-36,-2 3 1,3-3-8,-3-1 1,-1 0 104,1 0-75,-5-5 1,6 2-22,-5-4 201,1-1-165,-5 2 0,4-4 104,0 2 1,1-2 198,-5-2 0,1 1-150,-1 0 1,-3-1 122,-1 1 0,-4 3-46,1 0 1,-2 6-62,2-2-355,-3 3 183,4 1 1,-5 5 109,0 3-69,0 7 39,0 3 1,0 4-20,0 1 0,-4 4-118,1-1 1,-1 6-446,4-1 319,0 2 1,0-3-717,0 1 506,0-6 211,0 3 1,0-5-2189,0 0 1098,0-6 1297,0 0 0,0-1 0,0 2 0</inkml:trace>
  <inkml:trace contextRef="#ctx0" brushRef="#br0" timeOffset="32">13659 9208 7940,'6'-18'466,"-2"3"1,-3 3 140,-1 0-304,0 1 0,0-1 81,0 1 0,0 3 221,0 1 1,-5 3 16,-2-4-19,-3 6-290,-2-3 0,-1 5 102,-2 0-129,-3 5-165,-4 1 1,-2 10-46,-3 4 1,3 2 258,-3 5-541,8-3 191,3 4 0,2 0 76,2 2 0,3 2-152,9-1 1,0 0-122,0-4 0,9 0-169,3-5 1,8-3-48,3 1 236,0-12-107,10 8 109,-4-15 531,0 4-236,4-5 0,-4-1 473,5-3-382,-4 3 0,-1-13 129,-3 2 8,-1-2-243,-3 3 0,-1-4 45,-6-1 1,-1-4 7,-7 1 1,0-6-381,-3-2 176,-3-5 1,-1 7-780,-8-6 588,-7 1 0,-4 1-174,-8 2 1,2 4-305,-5 4 0,4 7 193,0 4-207,1 5 538,8-2 0,0 7-384,6 1 83,-1-1 210,6 13 1,1-7-920,5 7 1216,0 3 0,0-1 0,0 6 0</inkml:trace>
  <inkml:trace contextRef="#ctx0" brushRef="#br0" timeOffset="33">13979 9185 8041,'0'-17'0,"0"0"394,0 6 0,0 3 1638,0 0-858,5 6 134,-4-8-605,4 8-428,0-3 1,-3 12 70,1 4-173,-1 6 0,-2 6-104,0-1 1,3 2-266,1 3 0,0 2 2,-4 6 0,0-2-246,0-3 1,0 2 27,0-6 1,0-3-420,0-4 0,0-5-760,0 1 779,5-2 286,-4-1 1,4-5 525,-5 1 0,0-1 0,0 5 0</inkml:trace>
  <inkml:trace contextRef="#ctx0" brushRef="#br0" timeOffset="34">13990 9322 7947,'9'-6'1389,"2"2"-897,9 3 0,-4 1 1056,3 0-1039,3 0 0,-8 0 290,5 0-399,0 0-145,4 0 1,-1 4 76,1 0-643,0-1 305,-5-3 1,2 0 204,-5 0-1325,1 0 857,-5 0 0,-3 0-1967,-1 0 1507,-4-5 1,2 3-571,-5-6 0,-1 4 1299,-3-3 0,-3-1 0,-4-3 0</inkml:trace>
  <inkml:trace contextRef="#ctx0" brushRef="#br0" timeOffset="35">14002 9117 7947,'-17'-7'546,"8"-1"-297,-2 4 0,7-1 270,0 1 0,8 3 170,4-3-467,2-3 745,6 6-585,2-4 0,10 4 209,2-3 698,3 3-775,2-4 0,-1 5 129,0 0-271,0 0-691,-4 0 0,1 0-538,-4 0 1,-2 0-81,-6 0 1,2 1 936,-6 3 0,5-3 0,-2 4 0</inkml:trace>
  <inkml:trace contextRef="#ctx0" brushRef="#br0" timeOffset="36">15201 9128 8006,'0'-18'662,"0"2"-323,0 5 58,0-1 330,0 6-159,0-4 0,1 8-128,3-1 0,-2 3 77,6 3 1,0 9-265,3 7 0,-3 2-29,-1 2 0,-4 5-474,1 3 182,-3-3-218,-1 5-31,0-4 312,0 5 0,0-4 210,0 1-1517,0-6 888,0-2 1,0-5-24,0-3-1188,0-2 392,5-2 1243,-4-1 0,4-3 0,-5 4 0</inkml:trace>
  <inkml:trace contextRef="#ctx0" brushRef="#br0" timeOffset="37">15029 9060 8044,'8'-12'0,"0"1"405,-1-1 1,10 2 607,2 3 1,-1-2-352,1 5 0,-2-4 82,2 5 1,3-1 31,-3 4-470,3 0 0,0 0 148,1 0-562,0 0 170,0 0-60,0 5 0,-5-4 41,-3 3 1,1 1 23,0-1 1,-1 3-188,-4-3 0,-3 5 104,-1-1 1,1 6-53,3 1 0,-4 5-67,-3-1 198,2 3-60,-5 1 0,4 3-178,-5 1 82,5 5 1,-3-8-193,1 2 1,3-1 85,-3-3 1,2-4 146,-1-3 5,-2-2 1,6-1-27,-4-1 28,0-5 1,-3-1 358,3-5-176,-3 0-10,4 0 462,-5 0-278,6 0-79,-5-5 239,4-1-236,0-5 0,-3-1 139,6 1-309,-5-6-66,7-1 0,-4 6 0,6 2 0</inkml:trace>
  <inkml:trace contextRef="#ctx0" brushRef="#br0" timeOffset="38">15635 9220 8028,'0'-7'6481,"1"2"-5484,3 5-1441,-3 0 181,9 0 0,-8 5 64,1 3 0,2 6 28,-1 1 0,5 4 99,-1-4 1,-2 4-110,2-3 0,-1 3-4,5-4 0,-1 3 185,1-7 0,-1 3 0,0-8 0</inkml:trace>
  <inkml:trace contextRef="#ctx0" brushRef="#br0" timeOffset="39">15886 9300 8003,'0'-17'0,"0"-2"4617,0-3-3174,0 0 0,0-1-1436,0 0-334,0 0 0,-1 0-113,-3 0 0,3 2-170,-3 2 1,1 4-1549,0 7 770,1-2 628,-3 9-713,0-5 1473,4 12 0,-4 0 0,5 5 0</inkml:trace>
  <inkml:trace contextRef="#ctx0" brushRef="#br0" timeOffset="40">16160 9117 8065,'6'-12'2162,"0"1"-1436,-6 0-176,0-1 0,-2 6 53,-2 2 0,-2 3 155,-5 1-664,-6 5 1,3 2-32,-5 9 1,1 1-75,-1 6 1,-1 1-241,5 3 1,0-3-285,3 3 310,1 2 167,-1-5 0,6 4-528,2-5 364,3 0 1,6-6 17,3-1 1,3-1 55,4-4 189,3 3 0,5-12 125,0 1 0,1-1-161,3-2 1072,-3-5-696,9-2 1,-5-4 73,2-1 572,-2-4-572,-5 3 1,-2-8 459,-2 2-553,3-3 1,-11-2-274,1-3 1,-2-2 0,-6-5 142,0 5-708,-4-4 557,-6 3 0,-5 1-270,-8 3 1,-8 7-546,-3 3 1,1 9-1406,-2 3 1436,1 3 1,1 2-122,2 3-1302,8 7 946,2 2 1180,6 8 0,0-3 0,-1 5 0</inkml:trace>
  <inkml:trace contextRef="#ctx0" brushRef="#br0" timeOffset="41">17371 9083 8045,'0'-12'645,"5"1"1,-3 1-124,6 2-117,-5-2 972,2 9-457,0-10 130,-4 10-441,4-4-441,-10 5 1,2 0 71,-4 0 1,-5 1-72,-3 3-100,-5 2 1,3 11 27,-2 2 0,-1 3 118,5 0 1,0 3-633,3 1 306,1-2 0,4 5-46,4-2-448,1-3 413,2 4 0,5-6-9,3-3 0,6 1 35,1-5 1,5 1 707,0-5-264,1-5-278,2 4 0,-5-8 0,-2 3 0</inkml:trace>
  <inkml:trace contextRef="#ctx0" brushRef="#br0" timeOffset="42">17576 9288 7985,'7'-23'0,"-2"0"4175,-5 1-2969,-5-6 0,-7 2-1210,-7-4 0,-2 4-236,-2 0 1,0 3-398,0 4 355,0 2 1,4 10-188,0-1-549,5 6 601,-2-3 1,8 6-262,1 3 1,4 2-933,-1 5 1610,3 6 0,6 1 0,1 5 0</inkml:trace>
  <inkml:trace contextRef="#ctx0" brushRef="#br0" timeOffset="43">17793 9071 8086,'0'-11'489,"2"-1"61,1 1 0,0-1 371,5 1 590,-1 5 356,0-4-930,-2 8-145,-5-3-251,5 5-365,-4 5 1,4 3-56,-5 7 0,0 0 129,0 8 0,0-1-355,0 8 98,0 1 1,4 3 91,0 0 1,-1-3-55,-3-1 0,2-3-1127,2 3 734,-3-9 1,5 4-404,-2-10 525,-3 5 1,4-11-192,-5 3-461,0-3 132,0-3-742,5-1 366,-3-5 0,1 0 383,-6 0 753,1-5 0,-13-1 0,2-6 0</inkml:trace>
  <inkml:trace contextRef="#ctx0" brushRef="#br0" timeOffset="44">17668 8968 8060,'5'-11'410,"1"0"-205,6-1-103,4 1 1,-2 3 1616,5 0-743,0 6-372,-1-3 840,3 5-877,-3 0 0,9 0-15,-1 0 1,2 5 26,-1 3 1,-2 2-262,6 1 0,-2 4-205,2 1 0,-2 5-9,-3 2-53,-7 0 1,7 5-179,-11-5 1,-1 4 164,-6 4 1,0-2-575,-4 2 381,0-6 1,-9 3-25,-3-5 1,-8 2 41,-7-2 1,-1 2 56,-7-6 439,6-2-228,-8-1 1,4-3 276,-5 2-263,-1-7 0,2 6-67,3-10 0,-2 3 97,6-3-99,4 0-1174,5-4 438,6 0 273,0 0-2587,4 0 1394,2 0 1580,5 0 0,10 0 0,3 0 0</inkml:trace>
  <inkml:trace contextRef="#ctx0" brushRef="#br0" timeOffset="45">18421 8877 11708,'0'11'805,"0"2"-543,0 2 0,0-1 73,0 5-20,0 5-148,0 1 1,2 8 9,2-3 0,-3-1-79,3 2 1,1-2-169,-1 1 72,-1-2 0,1-1-117,0-1 0,1-3 54,-1-4 74,-3-5 106,9 8-65,-8-9 1,4-1-14,-2-4-17,-3 0-152,4-2-673,-5-1-2432,0-5 367,0-5 1619,-5-1 1247,-1-6 0,-6-4 0,1-2 0</inkml:trace>
  <inkml:trace contextRef="#ctx0" brushRef="#br0" timeOffset="46">18342 8991 7965,'5'-11'346,"-3"3"170,6 1 1,-1 3-236,5-4 1,3 4-31,0-3 0,4 4-27,-3-1 0,4 3 3,-1 1 1,4 0 27,3 0 0,0 1-30,4 3 1,-1 6-2,2 6 0,-3 3 28,-5-4 0,-2 6-700,-2 2 0,-2 0 1684,-6 4-461,-5-3-519,0 4 0,-6-4-868,0 3 223,-6-3 192,0 4 0,-10-4-119,-3 2 0,-3-3 184,-1-4 0,-1 1 104,-3-4 1,2-1 7,-5-4 0,4 1 174,0-1 1,7-4-126,3-4 1,4-1 11,0-2-643,6 0 210,1 0 0,5-2 1,1 0 391,3-2 0,2-10 0,6 1 0</inkml:trace>
  <inkml:trace contextRef="#ctx0" brushRef="#br0" timeOffset="47">19746 8911 7959,'-6'-6'420,"1"-4"-10,5 8 135,0-8 378,0 9-496,0-4 44,0 5-165,0 5-1,0 1 24,0 6 0,0 1 118,0 2 0,0 4-104,0 7-146,0-1 0,4 8 140,-1-3-588,1-2-138,1 5 286,-3-4 0,7 0-69,-6-2 0,2-3 184,-1-1-452,-3 0 281,5-6 1,-6 0-727,0-6-823,5 1-380,-4-1 2182,4 1 0,-5-6 0,0-1 0</inkml:trace>
  <inkml:trace contextRef="#ctx0" brushRef="#br0" timeOffset="48">19701 9003 7983,'0'-12'1519,"0"1"-1050,5-1 1,1 6 118,5 2 0,1 8-116,-1 4-26,1 2-167,4 6 0,2 2 57,5 5-186,0 5 0,1-3 0,1 6-74,2 0 0,-1-1 71,-3 0-1131,0-10 915,0 7 0,-4-11 68,0 3 0,-4-3-7,4-9 0,-5 2 49,2-5 710,-4 0-492,0-4 0,-1 0 424,0 0 115,1-5-555,-1-2 1,-3-5 459,0-4-319,-6 4 178,8-10-491,-9-1 21,5-1 0,-6-9 28,0 3 0,-2-3-129,-2-1 0,-2-1 241,-5 1-1048,4-5 600,-3 3 1,4 2-1138,-6 7 656,1 3 182,0 6-615,4 2 213,-3 10-1794,9-5 1519,-4 15 753,5 3 439,5 5 0,1 10 0,6-4 0</inkml:trace>
  <inkml:trace contextRef="#ctx0" brushRef="#br0" timeOffset="49">20386 9014 8022,'0'-9'756,"0"-2"0,1 6-408,3-7 118,2 8-33,1-6 1649,-2 9-751,-5-4-427,0 5-471,0 5-430,0 1 27,0 11 0,-4 2 313,0 8-531,-5-3 217,8 9 0,-4-8-370,5 5 303,0 1 1,1-2-19,3-2-362,2-3 1,6-3 137,-1-2 0,6-2 123,2-6 0,2-4 41,2-3 631,5-3-343,-4-1 1,8-1-96,-6-3 633,1-3-459,-4-9 1,-1 2 653,-3-5-584,2 0 1,-8-4-111,2 0 0,-4-1 0,-3-1 278,-4-2-529,-3-10 87,-1 12 0,0-13-160,0 7 0,0 0-461,0 0 1,-4 7 297,1 5-1327,-6 10 986,7-6 0,-4 14-1704,2-3 1184,3 3 682,-4 6 0,5 2-1130,0 8 735,0 3 850,0 0 0,0 4 0,0-5 0</inkml:trace>
  <inkml:trace contextRef="#ctx0" brushRef="#br0" timeOffset="50">20945 9220 8036,'0'-12'3084,"0"5"-2693,0-1 0,6 5-175,1 0 1,-2-4 721,-1 0-425,-3 2-200,-1-6 1,4 5-85,0-5 59,0-1-58,-4 1-340,0-1 155,0-4 0,0 2 215,0-5-449,0 0 183,0-4 0,-4 0 22,0 0 0,-5-3-21,2-1 0,0 0-279,0 5 196,4-1 0,-6 1-103,5 3 253,1 8-38,-2 1-57,3 8 11,-3-8 54,5 9-445,5-4 252,-3 10 1,9 1 24,0 6-93,1-1 75,9-5 1,-7 5 61,5-4 33,0 3 1,3-3 19,-3-4 1,-1-1 114,-3-2 0,-2 0 0,2 0 476,-2 0-376,3-5 1,-3 0 148,2-3 1,-4-2-106,-3 2 1,2 2 137,-2-2 0,-2 4-114,2-3-46,-6 4 59,9-2-258,-10 5-38,4 0 1,-1 7-21,-1 4 15,1 5 0,-4 9 219,0 1-361,0-2 93,0 14 1,0-11-22,0 7 0,0-2-215,0 2 1,0-3-623,0-1 458,0-4 255,0-4 1,4-1-771,0-6 647,0 0 1,0-3-2028,-1-1 2388,1-5 0,6 5 0,3-5 0</inkml:trace>
  <inkml:trace contextRef="#ctx0" brushRef="#br0" timeOffset="51">21539 8877 7944,'0'-11'-351,"0"3"381,0 0 0,0 5 524,0-5-160,0 0 0,-3 1 218,-1-1 0,-4 4 107,4-3 130,1 4-521,3-2 0,0 6 139,0 3 0,0 4-88,0 7 1,5 4-108,2 8 1,2-2-238,-1 5 1,2 1 57,-3 3-498,4-5 389,-5 4 0,4-5 86,-2 3-1198,-3-3 768,0-5 1,-1-6-6,0-1 1,-1-4-667,-3 0-1332,5-1 2363,-3-5 0,-2 5 0,-7-5 0</inkml:trace>
  <inkml:trace contextRef="#ctx0" brushRef="#br0" timeOffset="52">21402 8774 7960,'4'-11'12,"0"-1"1,9 5-13,-2-1 1453,8 6-902,-1-3 0,3 1 70,-2 0 1,3 0 117,-3 4 1,4 0-21,4 0-219,-3 5-305,9-4 0,-8 10-73,5-4-112,1 3 53,-2 2 1,-1-5-82,-5 1 1,-2 0 7,-1 3 1,-5 0-220,-8 1 1,-2-1 20,-5 1 0,0-1-112,0 1 0,-8-5 103,-4 1 1,-7-1 57,0 5 0,-3-5 92,0 1-35,4-5 30,1 7 357,1-9-199,3 9 1,-3-9-5,4 3 1,1 1 106,-1-1 0,1 0-81,0-4 159,4 5 52,2-4 4,0 9-230,4-8-17,-4 8 1,10-5 23,2 3 0,5 2 47,3-3-10,3 3-53,5 2 1,1-1-47,2 1 1,0-1-8,4 1 0,-4 0 122,0 3-272,-7-2 74,3 4 0,-9-6-125,2 1 0,-8-1 67,-3 0 0,-2 5-66,-2-1 0,-6 0-68,-1-4-291,-8 1 316,-8-1 1,-1 1-135,-3-1 65,-2-5 90,0 5 1,-1-6-74,4 2-460,2-2 407,6 0 1,1-3-881,6 2 339,5-3-546,1-1 942,5 0 0,5-5 462,2-3 0,14-2 0,3-1 0</inkml:trace>
  <inkml:trace contextRef="#ctx0" brushRef="#br0" timeOffset="53">22122 8877 7986,'-7'-11'0,"-1"3"0,4 0 1906,0 6-518,4-3-118,5 5-848,-4 0 1,6 0 635,-4 0-518,-1 5-324,8 1 1,-8 11-1,6 2-96,1 2 0,-3 10 25,2-1 0,-4 6-106,3-6 0,-3 2-63,4-2 1,-1-2-306,5-5 0,-5-1-338,1-3 404,0-3-5,3-4 82,6-1 25,-5 0 0,6-4-24,-3-3 1,-1-3 38,5-1 0,-4 0-37,4 0 0,-3-4-167,3 0 0,-7-5-160,0 2 1,-2-5-1294,-6-3 1803,0 2 0,-4-8 0,0 3 0</inkml:trace>
  <inkml:trace contextRef="#ctx0" brushRef="#br0" timeOffset="54">22053 9105 10475,'28'-6'657,"-4"1"-623,4 0 0,-4 4 238,3-3 42,-3-3-158,9 1 1,-5-1 155,3-1-681,-4 5 285,-9-7 1,2 8-2210,-4-6 2293,-6 6 0,0-14 0,-4 4 0</inkml:trace>
  <inkml:trace contextRef="#ctx0" brushRef="#br0" timeOffset="55">22065 8843 8305,'-5'-12'477,"5"1"0,10-1-200,9 1 220,7 5-246,-1-4 0,6 7 306,-4-5-157,5 6-263,-3-3 1,5 1 91,0 0-46,-4 0-398,3 4 1,-8 0-976,5 0 934,-4 0-230,-3 0 0,-7 0-564,-4 0 1,-1 0 480,0 0 569,-4 0 0,3-5 0,-4-1 0</inkml:trace>
  <inkml:trace contextRef="#ctx0" brushRef="#br0" timeOffset="56">22590 8740 7036,'6'-8'1090,"-2"1"-544,3-1 228,-6 2-18,9-4-272,-9 8 384,4-3-64,0 5-362,-3 0 0,7 5 17,-6 3 1,5 7 34,-4 4-261,0 8-84,-4 2 1,3 7 57,1 2 1,0-3 199,-4 3-1429,0-2 980,0 3 0,0-3-57,0 2 0,0-4-302,0-4 0,0-5-236,0-6 322,0-5 194,0 2 1,0-8-1119,0-1 623,0-4 114,0 2-518,5-5 1,-4-1 262,3-3-91,-3 3 848,-1-10 0,-5 0 0,-1-7 0</inkml:trace>
  <inkml:trace contextRef="#ctx0" brushRef="#br0" timeOffset="57">22624 8751 7977,'0'-21'281,"0"2"0,9 4 426,3 7 0,7-1-217,0 5 0,-1 0 21,1 4 1,-4 0 637,4 0-769,0 0 1,4 2-14,0 1 1,-1 4-114,1 4 1,-1 2-448,-3 2 162,-3-2 1,-9 7 236,-4-5-441,-1 6 210,-7-4 1,-4 6 185,-10 0 0,-5 0-109,-11 0 0,0 3-198,-3 1 0,2 0-223,-2-4 0,8-1-160,3 1 0,8-1-57,4-3 0,3 1-128,5-5 1,2 4-62,5-3 1,5-1-207,2-4 2130,9 1 0,1-6 0,6-2-292,0-3 0,1-1-786,3 0 12,-3 0 1,8-1-1355,-6-3 0,1-2 181,-4-6 1090,0 6 0,5-9 0,1 2 0</inkml:trace>
  <inkml:trace contextRef="#ctx0" brushRef="#br0" timeOffset="58">23435 8797 8004,'0'-18'0,"0"-2"2027,0 5-562,0 0-618,0 3-224,-5 1-199,-1 4 1,-6-3-321,-4 9 80,-2-4 1,-5 5 184,0 0-612,-10 0 237,8 0 0,-14 5 229,4 3-173,1 2 3,0 6 1,6-2 107,5 5-339,5-5 1,3 8-21,8-3 100,2 2 13,5 2-1,5 0-80,6 0 191,12 0 1,2-4 154,6 0 0,3-1 207,4 1 0,0 1-45,-4-5 1,1 2 114,-1-2 1,-5-3-9,-2 4 107,-3-4-251,-1 5 0,-6-4-201,-1 2-154,-9 3 191,-2-6 0,-5 5 85,0-6 1,-10 4 114,-5 1-723,-10-1 191,-10 1 0,-10 1-363,-9 2 1,-5 2-1519,25-11 1,-1 0 2071,3 0 0,-2 1 0,-10 2 0,-1 1 0,3-1 0,1 0 0,-4 1 0,1-1 0</inkml:trace>
  <inkml:trace contextRef="#ctx0" brushRef="#br0" timeOffset="59">6121 7678 8087,'0'-8'-670,"0"1"1391,0-1-192,0-3 318,0 4-89,0 2-261,0 0-258,0 4 327,0-4 39,0 5 74,0-5-295,-5 3 0,-1-3-130,-6 5 1,0 2 15,-4 1 0,4 8-172,-3 4 83,-3 5 0,0 3 12,-5 7 0,0 8 132,0 4-455,1 3 0,0 5 121,3 4 1,-1-1 138,4 4 0,3-4-139,5 5 0,3-1 49,5-4 0,0 2-164,0-2 1,5-2-214,3-6 208,2 1 65,1-5 1,1 0-35,-1-6 82,0 1 44,1-11-28,-1 3-10,-4-6 1,3-3-23,-3 0 478,-2-5-270,6 3 1,-5-6 49,5 1 0,-3-5 173,0 1 1,-1-6 100,5 2-386,-1 3 1,0-6-2357,1 3 1097,-1-3 556,1-1 296,-1 0 293,1 0 0,4-5 0,2-1 0</inkml:trace>
  <inkml:trace contextRef="#ctx0" brushRef="#br0" timeOffset="60">23629 8340 8055,'-6'-11'-102,"1"4"587,5 2 8,0 0 255,0 4-391,5-4 1,0 6 96,3 3 1,2-1-90,-2 4 1,-2-3 59,1 4 1,1-1 89,4 5 0,-1-1-131,0 0 1,2 6 97,2 2 0,3 3-85,5 0 0,-4 5-53,0 0 1,0 8-62,4 0 1,0 3 116,-1 0 0,0 2-121,-3 6 0,1 3-260,-4 1 1,-2 4 147,-7 0 1,-2 0-120,-5 0 1,-1 4-593,-3-5 0,-2 1 397,-6-9 1,-3 0-501,0-3 0,-5-4 310,1-8 0,-2-2 93,2-5 0,-2-2 26,2-2 1,-3-2 260,-1-6 1,2 1-153,2-1 1,-2-3 495,6-1 1,0-4-400,4 1 0,3 1 131,0-1-1255,6 0 532,-3-4-2557,5 0 3161,5 0 0,6 0 0,7 0 0</inkml:trace>
  <inkml:trace contextRef="#ctx0" brushRef="#br0" timeOffset="61">1644 7918 8179,'0'-12'216,"0"1"555,0-1-282,0 6 61,0-4-306,0 9 1,-1-4-1,-3 5 1,2 0 30,-6 0 0,0 5-31,-3 2 1,0 0-1,-1 0 1,-1 5 30,-2 3 0,1 6 53,-5 2 1,4 1 374,-4 7-416,5-1-85,-8 5 1,10 3 131,-3 0-400,2 5 32,1-8 1,6 8 99,2-4 1,3 4-19,1-1 0,1-2-212,3 2 0,2-5 13,6 1 0,1-3-152,2 0 0,-1-5 110,5 1 0,-5-6 88,1 2 1,1-3 185,0-1-123,-1-6 0,-4 4 250,1-6-104,-1 0 1,1-3-38,-1-1 276,0 0-303,1-4 487,-1-2-142,-4-5-58,3 0-76,-9 0-38,9 0-1098,-9 0 624,4 0 1,-5-5-2198,0-3 1187,0 3 825,0-5 0,-3 7 446,-1-4 0,0-1 0,4-3 0</inkml:trace>
  <inkml:trace contextRef="#ctx0" brushRef="#br0" timeOffset="62">1758 8420 8071,'0'-24'-183,"0"5"0,4 5 1017,0 3 0,5-1-286,-1 1 0,2-1 222,1 1 0,1 1-271,-1 2 0,2-2-163,2 2 0,-2 2-103,2-2 1,-3 6 191,0-2-250,-1 3 1,1 1-24,-1 0-118,-4 0 71,-2 5 1,-2 3-69,1 7 1,0 1 228,-4 3-672,-5 3 321,-6 1 0,-2 5-64,-2 2-330,-3 3 331,0-4 1,-1 6-37,0-1 0,1 0 1,-1 0 1,3-4-177,4-4 182,6-2 1,-3-2 282,5-3 1,0-3-76,4-4 0,0-5 316,0 1 0,2-5-73,2 0-57,2-1 464,5-2-414,1 0 0,3 0 279,0 0-322,0 0 1,1-2 89,-1-1 1,0 1-40,-4-2 0,1 3-294,-1 1 21,-4-5-198,3 4 1,-8-4-1087,6 5-33,-5 0-1134,2 0 398,-5 0 2051,0-5 0,5 3 0,1-3 0</inkml:trace>
  <inkml:trace contextRef="#ctx0" brushRef="#br0" timeOffset="63">2101 8066 8097,'-6'-18'667,"2"3"0,3 2 847,1 2-396,0 5 786,0-4-804,0 8 268,0-8-932,0 9 1,5 1-72,2 7 0,7 5-11,2 3-242,4 3 1,-6 6 123,5 3 1,0-2-331,4 5 107,-6 1-98,5 3 1,-9 2-114,2 2 0,-2-3 49,-2 3 0,-1-2-51,-2-2 1,-3 0-21,-5 1 0,0-2-92,0-3 1,0-1-65,0-2 279,0-3 7,-5 4 1,0-5 137,-3 0-28,-2 0 1,4-2-334,-6-2 1,1-2-68,-1-6 126,1 6 1,0-9-781,-1 4 558,1-3 476,4 2 0,2 1 0,5-1 0</inkml:trace>
  <inkml:trace contextRef="#ctx0" brushRef="#br0" timeOffset="107">3754 12762 7678,'11'0'0</inkml:trace>
  <inkml:trace contextRef="#ctx0" brushRef="#br0" timeOffset="108">3936 13253 7678,'12'23'2525,"3"-1"315,0 1 0,-1-1-2262,-6-3 0,1-3-454,-5-4 0,3-1-270,-3 1 0,1-5 146,-1 1 0,-3 0 0,4 3 0</inkml:trace>
  <inkml:trace contextRef="#ctx0" brushRef="#br0" timeOffset="109">4039 13447 7678,'0'0'0</inkml:trace>
  <inkml:trace contextRef="#ctx0" brushRef="#br0" timeOffset="110">4016 13447 7678,'-5'-6'0,"-1"1"0</inkml:trace>
  <inkml:trace contextRef="#ctx0" brushRef="#br0" timeOffset="111">4051 13390 7678,'0'0'0</inkml:trace>
  <inkml:trace contextRef="#ctx0" brushRef="#br0" timeOffset="112">4370 12682 7678,'0'-12'5110,"0"6"-4249,-5-4-118,4 9-251,-4-5-115,5 6 1,-1 0 323,-3 0-393,3 0 0,-6 0 93,3 0-189,3 0 1,-5 4-57,2 0 1,2 5-13,-6-1 0,4 3-109,-4 4 1,1 3 54,-5 5 0,-3 1-65,0 3 1,-2 6-66,2 5 1,1 4-88,-5-4 1,2 7-100,-3-3 1,3 5 53,1-5 1,5-3 64,0-1 0,-1-3-26,5-5 1,2 2 204,1-5 0,2-5-58,2-3 1,0-5 3,0 2 1,0-4 26,0 0 1,0-5 279,0 1-38,0-6-546,0 9-867,0-10 1126,0 4 0,-5-5 0,-1 0 0</inkml:trace>
  <inkml:trace contextRef="#ctx0" brushRef="#br0" timeOffset="113">3799 12727 7678,'-11'-11'0</inkml:trace>
  <inkml:trace contextRef="#ctx0" brushRef="#br0" timeOffset="114">3788 12705 7678,'-11'0'0</inkml:trace>
  <inkml:trace contextRef="#ctx0" brushRef="#br0" timeOffset="115">3754 12647 7678,'0'-11'4627,"0"3"-3182,0 1-64,0 4-401,0-2-8,0 5 1,0 5-675,0 3 0,0 2 1,0 1 0,0 6 33,0 2 0,0 3-133,0 0 0,5 3 24,2 1 1,4 0-43,0 4 1,0 0 0,1 5 0,-1-5-148,1 1 0,0-5 49,4 5 1,-4-1-150,3 4 1,-2-3 57,-1-1 1,-1-4 50,0 0 0,0 2 44,-4-1 0,3-2 11,-2-6 1,1 2-4,-2-6 0,2 0 13,-5-3 1,4-1-81,-4 0 79,4 1 1,-5-2-401,5-2 0,-6-2-819,2-2-1025,-3-3 385,-1 4 430,0-5 1,-4-1-393,1-3 1,-5 1 305,4-4 1408,0-1 0,-1 2 0,-1 1 0</inkml:trace>
  <inkml:trace contextRef="#ctx0" brushRef="#br0" timeOffset="116">3994 13344 7678,'0'-11'0</inkml:trace>
  <inkml:trace contextRef="#ctx0" brushRef="#br0" timeOffset="117">3617 13024 7678,'11'-11'0</inkml:trace>
  <inkml:trace contextRef="#ctx0" brushRef="#br0" timeOffset="118">3639 12944 11945,'12'0'1353,"-1"0"-744,1 0 1,-1 0 258,1 0-430,4 0-189,2 0 0,10 0 150,2 0 0,4 0-151,5 0 0,-3 0 115,6 0 1,-4 0-68,4 0 1,-4 0-65,4 0 0,-5 0-23,1 0 1,-2 0-1,-2 0 1,-6-1-63,-5-3 0,-2 3 205,-6-3-469,6 3 1,-9-3 122,4 0-913,-9 1 1,2 1-607,-5-1-293,0 1-220,-4-3 2026,0 5 0,0-5 0,0-1 0</inkml:trace>
  <inkml:trace contextRef="#ctx0" brushRef="#br0" timeOffset="119">4576 13070 9272,'6'-5'3643,"1"4"-1862,-4-3-1301,4 3 0,3 6 74,-2 2 1,0 3-174,-4 2 1,4 3 28,-4 0 1,1 7-202,-1 1 1,-3 0-166,3 3 1,-2-2 305,2-1-713,-3 0 337,4 0 0,-5-2-72,0-1 1,0 0 70,0-5 1,0-4-368,0-3 1,0-4-62,0 3 202,5-4 0,-3 1 14,1-8 1,4-2 13,0-6 1,4 0 42,0-4 0,2 0-121,2-3 1,-1-7 306,5 4-133,0-4 12,-1 8 0,2-3 88,-5 2 0,0 2-25,-3 2 0,-1 2 285,1 2 1,-1 5 0,1 1 593,-1 5-445,-5 0 0,3 1 505,-5 3-523,5 2-31,-8 11 0,4-4 51,-5 6 1,4 1-490,0 2 1,1 1 133,-1 0 1,-3 0-114,3 0 0,-2-4-329,2 0 1,-3-5-431,3 1 1,-1-4-1094,1-3 1938,-3 2 0,4-3 0,-5 4 0</inkml:trace>
  <inkml:trace contextRef="#ctx0" brushRef="#br0" timeOffset="120">5809 12842 13683,'12'0'0</inkml:trace>
  <inkml:trace contextRef="#ctx0" brushRef="#br0" timeOffset="121">5878 12910 7637,'23'0'0</inkml:trace>
  <inkml:trace contextRef="#ctx0" brushRef="#br0" timeOffset="122">5958 13207 7651,'0'12'0</inkml:trace>
  <inkml:trace contextRef="#ctx0" brushRef="#br0" timeOffset="123">5924 13219 13807,'6'6'43,"0"3"-1091,-2-5 1048,-3-1 0,10 2 0,-5 2 0</inkml:trace>
  <inkml:trace contextRef="#ctx0" brushRef="#br0" timeOffset="124">6826 13527 7759,'11'6'9830,"-3"1"-7650,0-4 0,-5-1-1278,5 1-287,-6-1-487,9-2-417,-10 0-1998,4 0 2287,-5 0 0,-10-5 0,-3-2 0</inkml:trace>
  <inkml:trace contextRef="#ctx0" brushRef="#br0" timeOffset="125">6860 13538 7775,'-11'12'0</inkml:trace>
  <inkml:trace contextRef="#ctx0" brushRef="#br0" timeOffset="126">6872 12488 7708,'0'-12'191,"0"1"0,1-1 148,3 1 1,-3 3 162,3 1 0,-3 3-96,-1-4 0,4 4 568,0-3-96,-1 4-368,-3-2 119,0 0-189,0 4-233,0-4 1,-5 5-57,-2 0 0,-3 4-118,-2-1 1,-1 6 122,-2-1 1,3 3-85,-4 5 0,0-2-36,1 5 0,-4 0 88,3 3 0,1 3-110,4 1 1,-1 0 9,1 4 0,-4 0 19,-1 5 0,1-1 1,4 0 0,1 2-128,2 2 1,-1-1 170,5 5 0,-3-6-20,3 2 1,0-2 85,4-2 0,4-1-65,0-2 1,5 0 86,-2-4 0,2 0-23,-1-4 0,2-1 10,-3 1 0,4-1-35,0-3 0,0 1-10,1-5 0,-1 4-48,1-3 1,-1-1-7,1-4 1,-1 1-36,0-1 0,1 1 68,-1-1 0,1-1 256,-1-2-286,0 2 1,1-5-1,-1 3 0,-3 0 91,0-4-88,-6 0 0,4 0-69,-2 0-318,-3-1-1244,5-3-5311,-6 0 3877,0-5 2996,5-1 0,6-10 0,7-2 0</inkml:trace>
  <inkml:trace contextRef="#ctx0" brushRef="#br0" timeOffset="127">7169 12785 7921,'-12'-12'-602,"6"5"0,2-1 1,3 0 584,1-3 1,5 5-110,2 2 729,4-3 1,4 2-324,0-2 1,4-2 715,-4 5 1,4 0-417,-4 4 0,5-1-162,-5-3 0,4 3-204,-4-3 1,4 3-14,-4 1 1,4-2-36,-3-1 0,3 1-133,-4-1 1,4 0-78,-4-1 1,0 3 42,-3-3 2,-1 3 1,-1 0-131,-2-3-97,-3 3 122,0-5 23,-4 6 186,4 0 32,-5 6 1,0 0 67,0 5 0,0 2-92,0 2 1,0-1 18,0 5 0,0 4-43,0 4 0,0 1 19,0-2 0,0 0-42,0 4 1,0-4-90,0 0 0,4 2 40,0-1 0,4-2-141,-5-6 0,5 1-5,-4-4 0,3 3 137,-3-4 1,0 1-53,-4 0 1,-1-4-14,-3 4 0,-6-2-119,-5 1 0,-4-3 61,3 4 0,-4 0-150,1-1 0,-3-3-56,0-5 1,0 0 75,3 0 1,-3 2-193,3-5 1,-2 0-39,-2-4 1,4 0-339,0 0 0,1 0 275,-1 0 1,3-4 157,4 0 1,1-5 379,-1 2 0,5-2 0,-1 1 0,4-2 0,-3 3 0,4-9 0,-7-1 0,4-6 0</inkml:trace>
  <inkml:trace contextRef="#ctx0" brushRef="#br0" timeOffset="128">7111 13013 7921,'5'-6'-1367,"-3"-5"1093,2 4 1,1-3 273,-2-2 0,5 5 258,-4-1 1,5 6 530,-2-2 1,4 1-287,0-1 0,2 3-85,2-3 1,-1 3 10,5 1 0,4 0 111,3 0 0,1 1-1,-4 3 0,3-3-122,1 3 0,4-3-152,-5-1 0,0 0-220,-7 0 0,1 0-191,-5 0 1,0-1-278,-3-3 1,-1 3-602,1-3 0,-6-2 289,-2-2 1,1 2-531,-1-2 0,0 5 1265,-4-5 0,0 0 0,0-3 0</inkml:trace>
  <inkml:trace contextRef="#ctx0" brushRef="#br0" timeOffset="129">7991 13047 7870,'-7'-6'792,"2"-4"116,5 8 622,0-8-586,0 9 89,0-9-86,0 9-23,0-4-683,0 5 0,0 5-34,0 2 0,0 5-272,0 3 0,-1-2 103,-3 2 0,3-3-280,-3 0 0,3-1 151,1 1 1,0-1-330,0 1 1,4-5 159,0 1 0,4-6-9,0 2 0,-2-3 123,2-1 1,0 0 218,3 0 0,2-1 130,2-3 1,-2-2-90,2-5 1,-2 0 126,-2 4 0,0-3-68,1 2 1,-2-2 33,-2-2 1,-2 5 94,-2-1-36,-3 6 1,4-8-12,-5 8-1,0-3-90,0 5-111,0 5-5,0 2 1,0 4 206,0 0 0,0-3-974,0 0 1,1-2 217,3 2 0,3-2 302,4-2 1,2-3 77,2 3 0,-1-3 159,5-1 1,-5 0-77,1 0 0,2 0 116,-2 0 1,0 0-71,-4 0 1,1-4 84,-1 1 0,1-1 21,-1 4 0,-3-4-34,-1 0 1,-3-3 5,4 3 0,-6-1 11,2 1 1,1 1 323,-1-4-166,0 4 1,-3-3 432,3 2-285,-3 3-408,4-4 0,-5 6 92,0 3 1,0 2-69,0 5 1,0 1-26,0-1 1,0 5-203,0-1 1,0 4 8,0-4 0,0 2-193,0-2 1,0-3-1076,0 4 1,1-4 643,3 0 1,-1-5-646,4 1 1,1-5 1467,3 0 0,1-1 0,-1-2 0</inkml:trace>
  <inkml:trace contextRef="#ctx0" brushRef="#br0" timeOffset="130">9042 12613 7859,'0'-11'3240,"0"4"-2156,0 2-377,-6 5 0,4 0-278,-6 0 1,6 2-29,-2 1 1,-1 0-190,1 5 1,0-5-1277,4 5 294,0-5 1,2 5-1745,1-4 2514,4 5 0,4-8 0,1 4 0</inkml:trace>
  <inkml:trace contextRef="#ctx0" brushRef="#br0" timeOffset="131">9133 13070 7797,'-17'11'3826,"10"-4"-2500,-3 3-297,10-4 11,0 1-427,0-2-210,0 0-1014,0-4 1,0 5 277,0-2-2515,0-2 1399,0 3 1449,0-5 0,0-5 0,0-2 0</inkml:trace>
  <inkml:trace contextRef="#ctx0" brushRef="#br0" timeOffset="132">9852 12910 7710,'0'-7'104,"0"-1"1,-1 0 282,-3-3 0,3 3 218,-3 1-147,3-1 1,1-3-34,0-1 0,0 5 110,0-1 0,0 4 612,0-3-756,0 4 1,-1-2 149,-3 5-343,3 0 0,-6 5-1,3 3 0,3 2-31,-3 1 0,3 6-65,1 2 1,0 2 24,0 2 0,0 0-183,0 0 1,0 0-306,0 0 0,1-4 249,3 0 0,-3-5-276,3 1 60,3-3 155,-6 0 1,5-6-189,-2-2 125,-3-3 83,4-1 100,-5 0 1,4-5 19,0-2 0,5-5-32,-1-3 0,2 1-37,1-5 1,1 0 72,-1-4 0,2 0-9,2 0 0,-2 6 46,2 1 1,-3 0 112,0 1 1,-2 3 22,-2 5 0,2 3 190,-3-4 0,4 6 125,0-2 0,0 3-144,1 1 0,-1 0-32,1 0 1,-2 5-91,-3 2 0,4 5-54,-4 3 0,2 3-57,-1 5 0,1-1-196,-6 1 0,1 0-88,-4 0 1,0 0-221,0 0 0,0-6-31,0-1 0,0-4-179,0 0-459,0-1 322,0 1-1117,0-1 1188,0-5 1,5-1-488,3-5 1186,2 0 0,7-10 0,0-2 0</inkml:trace>
  <inkml:trace contextRef="#ctx0" brushRef="#br0" timeOffset="133">10675 12807 7865,'-18'-11'0,"7"3"714,7 1 1047,2 4-582,2-2 313,0 5-1003,6-5 0,0 4-53,5-3 1,2 3-130,2 1 1,3 0-82,5 0 1,0-2 29,0-1 0,-1 1-199,1-1 1,4-3-255,-1 3 1,-3-1-152,-4 4 1,-5 0-526,2 0 0,-8 0-955,0 0 207,0 0 1,2 1-187,-3 3 1807,-2-3 0,-15 9 0,-2-3 0</inkml:trace>
  <inkml:trace contextRef="#ctx0" brushRef="#br0" timeOffset="134">10686 12990 7779,'8'0'863,"-1"0"0,2 0-269,6 0 1,-1 0 198,5 0 0,1-1-166,2-3 0,1 3 106,0-3 0,1 3-203,3 1 1,-7 0-182,3 0 1,-7 0-349,3 0 1,-5 0-414,2 0 1,0 0-1516,-1 0 961,6 0 0,-9 0-2549,4 0 3515,-9 0 0,3-5 0,-3-2 0</inkml:trace>
  <inkml:trace contextRef="#ctx0" brushRef="#br0" timeOffset="135">11486 12568 7883,'-11'-16'55,"4"1"1,-2 0 195,5 3 0,0 1 81,4 0 1,4-1 371,0 1 1,4-1-65,-5 1 0,6-1-244,-1 1 1,2 3 202,1 1 0,6 4-66,2-1 1,-3 3-61,0 1 1,0 0-143,-1 0 0,1 1-51,-5 3 0,0 8-40,1 7 0,-1 2 14,1 2 0,-6 5-225,-2 3 0,-3 5 68,-1 2 0,-6 7-705,-6 1 1,0-2-13,-7 2 1,3-1-401,-3-3 1,4-2 570,-4-2 1,9-8-11,-1-3 0,2-3 227,-3-1 1,6-6 138,2-1 881,-2-4-575,5 0 373,-5-6 0,8-1 2,2-5 0,2 0-39,5 0 1,1 0-155,-1 0 1,6 1 38,2 3 1,2-2-181,2 1 0,-4-1-57,0-2 1,-4 0-301,4 0 0,-5 0 100,2 0 0,-4 0-960,0 0 0,-1 0-104,1 0 0,-5 0-2054,1 0 989,-6 0-137,8-5 2269,-3-2 0,4-9 0,1-2 0</inkml:trace>
  <inkml:trace contextRef="#ctx0" brushRef="#br0" timeOffset="136">12022 12739 7832,'-5'-23'6,"4"4"341,-3 0 0,4 6 1269,4 2-943,-3-1-1,6 11 1611,-4-3-1501,-1 3 1,4 1-337,-2 0 0,-2 6-127,6 6 0,0 1-140,3 6 0,2-4 0,2 4 0,-2 0-32,2 4 1,-1 0-162,1-1 0,-2 1 241,2 0-744,3 0 371,-6 0 0,1-5-1340,-5-3 684,-1 3 241,0-11-2781,3 8 1200,-4-8 636,6-1 1506,-1-1 0,0-10 0,1-1 0</inkml:trace>
  <inkml:trace contextRef="#ctx0" brushRef="#br0" timeOffset="137">12285 12716 7832,'-6'-11'0,"1"-1"504,5-4 339,0 8-117,0-7 546,0 8-460,0-4-175,0 5 0,-2 1-296,-1 5 1,-4 2-141,-4 6 0,-2 1-21,-2 10 0,1 0-156,-5 4 0,0 3 292,-4 1-902,5 5 373,2-8-63,4 9-1081,6-9 1,1 6 622,5-7 1,0 1-1650,0-9 2383,5 1 0,6-5 0,7 1 0</inkml:trace>
  <inkml:trace contextRef="#ctx0" brushRef="#br0" timeOffset="138">12411 12910 7799,'-5'-11'7,"8"-1"440,1 1 0,5 5-134,3 2 858,-1-3 0,-3 6 425,-1-3-943,-4 3 1,2 6-359,-5 3 1,0 2-261,0 1 1,0 5 207,0-1-190,0 0-1,0 2 0,0-5-191,0 3 1,1 1 173,3-5 1,-2 2-540,6-9 1,0 3 168,3-3 1,2 0 74,2-4 0,-2-4 136,2 0 0,1-5 95,0 2 1,3-3 39,-4-2 1,0 1 168,-3-1 1,-1 1 177,0-1-222,1-4 0,-2 3 356,-2-2-202,-3 7 170,0 3 156,-4 0-459,4 4-190,-5-4 0,0 6 5,0 3 1,0-1-10,0 4 0,0-3-73,0 4 178,0-1-690,0 5 345,5-1 0,1-5-71,6-2 1,-1-3 139,1-1 0,3 0 82,0 0 1,0 0 53,-3 0 1,-1 0 131,1 0 1,-5-1 118,1-3 0,0 3-76,3-3 1,-3-1 23,-1 1 0,1-3 33,3 3 1,1-4 119,-1 5 1,0-5-11,1 4 1,-4-1 70,-1 1 1,-3 3 170,4-3-243,-6 3-463,3 1 1,-1 5 130,0 3 1,0 2-300,-4 1 1,-4 6-329,0 2 1,-4-2-656,5 3 1,-1-1 482,4 3 862,0-4 0,5 4 0,1-5 0</inkml:trace>
  <inkml:trace contextRef="#ctx0" brushRef="#br0" timeOffset="139">14181 12842 7776,'-5'-7'-225,"-3"3"0,-2-1 489,-1 2 1,3-1 250,0 4 187,1 0 1,-3-1 245,2-3 282,3 2-204,5-3-472,0 0 0,9 4-86,2-3 1,8-1 88,0 1 0,4-1-187,4 1 1,2 2-122,5-6 0,6 5-117,2-5 0,2 4 95,2-4 1,8 6-430,3-2 0,3-1 333,-3 1 1,5-3-84,-29 5 1,-1 0-1,30-6 22,-1 4 0,-3-3-202,-1 3 0,-10-4-184,-5 5 1,-6-1 174,-6 4 1,-7-2-253,-8-1 112,-2 1-781,-7-3 115,-1 5-2438,-5 0 3580,0-5 0,-1 4-374,-3-3 0,2 3 96,-6 1 1,-1 0-18,-6 0 0,0 0 220,-8 0 1,8 0 25,-4 0 0,1 0 113,3 0 1,0 0 783,3 0-521,6 0-248,1-5 0,6 4-23,3-3 0,3 2 14,9 2 0,1 0 1,6 0 1,5 2 108,3 2 1,-2-2-92,1 6 0,1-4 51,3 3 0,-4-3 52,1 4 1,-4-5-118,3 5 0,-6-2 153,-1 2 1,-1 2-151,-7-2 0,-1-2-253,-7 2 0,-2-1 35,-5 5 1,-6 0-12,-5 4 0,-11-4-388,-8 4 0,-12 0-727,-4-1 0,3 0 1071,5-3 0,-3 4 0,1 2 0</inkml:trace>
  <inkml:trace contextRef="#ctx0" brushRef="#br0" timeOffset="140">16591 12465 7827,'-7'-2'-930,"4"-1"1103,-4 1 246,6-3 1,-8 4 266,5-3-215,0 3 150,4-4-202,0 5 332,0-5-165,0 4 52,0-5-92,0 6-225,0-5 1,2 4-123,2-3 0,-2 2 36,6-2 1,-1 3-74,5-3 1,3 3-10,0 1 0,5 0-87,0 0 0,1-2 23,2-1 1,0 1-179,0-2 1,-4 3 37,0 1 1,-2 0-104,2 0 0,-2 0-109,-6 0 1,1 0-67,-1 0 57,-4 0 145,3 0 30,-9 0 129,4 0 242,-5 5-28,0-3 313,0 3-14,0-5-324,0 5 1,0-3 3,0 6 1,0-4-110,0 3 0,-1 1 27,-3 3 1,3 2-71,-3 2 0,3 2-152,1 2 0,0 2 113,0-2 1,0 7-121,0 0 0,0 1-19,0-4 0,3 1 76,1 3 1,13-3-40,-2 2 0,3-1 68,-7-3 0,1-3-14,-1 0 1,-1 0 18,-2 4 1,-3-4 2,-5 0 0,0-3-27,0 3 0,0-2 5,0 2 0,-5 2-167,-3-6 0,-3 1 102,-4 0 1,-2-4-157,-2 4 1,-5-4 11,5 0 0,-4-2 96,8-2 1,0 0-23,3-4 0,-1 0-21,-2-4 0,3 0-180,-4 0 1,2-1-257,-1-3 0,1-2-469,-5-6 1,5 1 486,-1-1 0,2 3 588,2-2 0,-6-3 0,0-9 0</inkml:trace>
  <inkml:trace contextRef="#ctx0" brushRef="#br0" timeOffset="141">16534 12842 7690,'0'-12'1,"1"1"-1,3-1 0,-2 5 718,6-1 0,-2 4-230,2-3 0,2 4 169,-2-1 0,2-1-199,1 2 0,2-1-30,2 4 0,-1 0-151,5 0 1,0 0 42,4 0 1,4 0-67,-1 0 0,6 0 80,-2 0 0,11 0-157,1 0 0,-4 0 31,-8 0 0,-2 0-581,-1 0 0,0 0-325,-8 0 1,-7 0-2146,0 0 1823,-8 0 0,-6 0 1020,-9 0 0,-16-5 0,-8-2 0</inkml:trace>
  <inkml:trace contextRef="#ctx0" brushRef="#br0" timeOffset="142">16499 12168 7789,'0'-7'-64,"0"1"57,0 2 434,0 3 136,0-4 122,-5 0 345,4 4 98,-4-4-359,5 5 879,0 0-1274,-5 0 1,-5 5-145,-6 2 1,1 3 25,4 2 0,-4 4-101,-1 3 1,0 3-1,1 1 1,1 3-29,-5 1 1,5 6 43,-2 1 0,4 1-185,0 3 1,1-3-52,0-1 0,0 2-64,4 2 0,-2-2 112,5 2 0,0-3-28,4-1 0,0 1-7,0-1 0,0 4-118,0 0 1,5 0 95,3-4 0,3 1 41,5-1 1,-4-5 312,4-2 1,0-3 43,-1-1 1,4-2 36,-4-2 1,5-2-50,-5-6 0,0 1 62,-4-1 1,1-3-123,-1-1 0,-3-3 227,-1 4-883,-4-6 370,2 3-1478,-5-5-3281,0 0 2450,-5 0-449,-1 0 2792,-6 0 0,1 5 0,-1 2 0</inkml:trace>
  <inkml:trace contextRef="#ctx0" brushRef="#br0" timeOffset="143">17733 12716 7869,'0'-11'399,"0"-1"0,-1 5 192,-3-1-211,2 0 0,-3-3-25,5-1 0,-3 5 203,-1-1 1,-5 2-155,1-2 0,-2-1-139,-1 6 1,-1-1-165,1 4 1,-2 0 24,-2 0 1,-3 1-36,-5 3 0,4 1 89,0 3 0,4 3-27,-4 0 1,1 2-120,-1 6 1,-1-4-150,5 4 0,-1 0-83,5 4 1,1-1 114,2-3 0,-1 1-140,6-5 0,-1 4 68,4-3 0,1-1-21,3-4 1,2-1 158,6-2 1,0 1 121,4-5 0,0 0-99,3-4 0,3 0 142,-3 0 0,-2-2 51,2-1 1,-1 0-23,1-5 0,2 1-164,-6-5 1,0 5 39,-4-1 1,1 0-128,-1-3 95,-4 0-49,3-1 90,-9 1 7,4 4-88,-5 2 40,0 5 1,0 5-41,0 3 1,4 2-6,0 2 0,0 4-94,-4 3 1,0-1 21,0 1 0,0 0-177,0 4 0,0-4-41,0 0 0,1-4-266,3 4 1,-2-6 100,6-2 0,-4 1-363,3-5 69,1-2 1,3 2 44,1-3 728,-1-3 0,0 4 0,1-5 0</inkml:trace>
  <inkml:trace contextRef="#ctx0" brushRef="#br0" timeOffset="144">17961 13024 7741,'17'-6'1050,"-10"-4"1,5 9-433,-8-3 0,-2 3 319,6 1-34,-6 0-380,3 5 1,-5 5-326,0 5 1,-3 5-191,-1-1 1,-5 3-35,1 1 1,-1-2-213,2-2 1,0 3-108,4-3 0,1 1 168,-2-1 1,3-2-269,1-6 1,1 1 67,3-1 1,-1-1-109,4-2 0,-3 1-100,4-5 1,-4-1-321,3-3 0,1 0 905,3 0 0,-4-5 0,-2-1 0</inkml:trace>
  <inkml:trace contextRef="#ctx0" brushRef="#br0" timeOffset="145">18384 12362 7713,'-10'-17'821,"7"5"-719,-7-5 1,10 10 913,0-1 109,0 6 408,0-4-698,-5 1-214,4 4-354,-4-4 1,6 10 63,3 3 1,-3 7-178,3 4 1,1 3 68,-1 0 0,3 2-273,-3 3 1,9 1-76,-2 3 0,-1 0-106,-2-4 1,-6 3 6,2-3 1,-1 0-214,1-5 0,-3 1 224,3 0 1,-3-5-49,-1-3 1,0-2 116,0-2-25,-5 1 0,4-5 277,-3 1 120,2-6 179,2 4-50,0-6-97,0-6 0,0 4-29,0-6 1,2 5-37,2-5 1,-2 4-153,6-4 1,3 6 14,4-2 0,4 2-123,-3-2 1,5 3 98,2-3 1,-1 2-30,0 2 0,5 0 32,-4 0 0,-1 2-9,-3 2 1,-4-2-153,4 6 145,-5-1-1,2 0 0,-8 3-131,-1-3 0,-4 5 89,1 3 0,-4-2-233,-4 2 0,-4 1 12,-7 0 0,-3 3 116,-4-4 1,-6 4 85,-3-4 0,-2 0 76,-1-3 1,0-2-13,-1-2 1,5 1 202,0-6 1,9 2-13,2-1 1,5-3-123,3 3 0,-1-4-434,1-4-103,5 3 0,1-9-385,5 2 1,1 0-5,3 0 0,3 2-1652,8 2 2486,-2 3 0,9-10 0,-5 5 0</inkml:trace>
  <inkml:trace contextRef="#ctx0" brushRef="#br0" timeOffset="146">19183 12442 7730,'0'-12'716,"0"1"1,0 3-143,0 1 0,0 3 426,0-4-613,0 6 1,0-4 472,0 2-45,0 2 128,0-3-2716,0 5 1587,5 5 173,-3-3-2216,8 8 980,-9-4 766,9 6 1,-5-1 482,3 0 0,2 6 0,-4 1 0</inkml:trace>
  <inkml:trace contextRef="#ctx0" brushRef="#br0" timeOffset="147">19286 12773 7743,'6'8'0,"-2"-1"0,-3-3 1903,-1 4-292,0-1 117,0 5-1082,0-1-77,0-4-281,0 3 1,2-9-387,2 3-864,-3-3-473,4 4 1,-6-4 443,-3 3 991,3-3 0,-10-1 0,5 0 0</inkml:trace>
  <inkml:trace contextRef="#ctx0" brushRef="#br0" timeOffset="148">20006 12590 7768,'0'-7'189,"0"-1"253,0 6-1,0-9-62,0 10-207,0-4 42,0 0-269,0 4 48,0-4 728,0 5-423,0-5 268,5 3-198,-4-3 313,4 5-122,-5 0-108,5-5 90,-4 4-187,4-4-1,-5 5 135,0 0-518,0 5 0,0 1-39,0 6 1,4-1 42,0 1 1,0 0-24,-4 3 0,0-1 2,0 5 0,4-3-170,-1 3 1,1-4 134,-4 4 1,0-4-52,0 4 0,2-5 90,1 1 1,-1-2-19,1-1 0,0-1 116,1 0 1,-3-3-63,3 0 280,-3-6-10,-1 8-146,0-8 17,5 3-43,-4-5 40,5 0 33,-6 0-86,0-5 0,0 2-26,0-5 1,0 1 44,0-5 0,3 1-22,1 0 1,1-2 11,-1-2 1,1 1-64,3-5 1,2 0-108,-3-4 1,5 0 44,3 0 0,-2-4-152,2 1 0,-2 0 26,-2 7 1,-1 3 86,-2 4 0,2 1 86,-2 0 0,2 3-11,1 0 0,-3 6 121,-1-2 1,1 3-143,4 1 0,3 1 26,0 3 0,0 6 103,-3 5 1,-5 7-79,1 1 1,-6 3-160,2 5 1,-3 2 96,-1-3 0,0-1-368,0 2 1,0-7 152,0-1 0,0-2 114,0-5 1,0-1-40,0-4 196,6 1-236,-5-1 81,4 0-499,-5-4 1,-1 2-138,-3-5-1772,3-1 2541,-10-3 0,5 0 0,-5 0 0</inkml:trace>
  <inkml:trace contextRef="#ctx0" brushRef="#br0" timeOffset="149">20702 12545 7752,'0'-12'511,"0"1"0,2 1-443,1 2-68,-1 3 0,4 5 0,-2 0 0,-2 0 0,6 0 0,-1 0 0,5 0 0,1 0 0,2 0 0,3 0 0,4 0 0,3 0 0,1 0 0,-2 0 1242,3 0 1,-4-4 851,-4 0-1457,2 1-217,-8 3-2056,4 0 845,-11-5 269,4 3 260,-9-3-2078,4 5 2340,-5-5 0,0 4 0,0-4 0</inkml:trace>
  <inkml:trace contextRef="#ctx0" brushRef="#br0" timeOffset="150">20702 12750 8303,'12'5'2510,"-1"-3"-1924,0 1 1,2-1-88,2-2 1,3 0 24,5 0 1,0 0-99,0 0-223,0-5-25,-1 3 0,1-7-804,0 6 1,0-5 186,0 4 0,-4-3-123,0 3 0,-5-4 431,1 4 131,-7 1 0,7-8 0,-2-1 0</inkml:trace>
  <inkml:trace contextRef="#ctx0" brushRef="#br0" timeOffset="151">21684 12488 7746,'-6'-18'-556,"-4"5"389,2 6 0,-2-1 1120,-1-4-376,4 6-188,-3-4 456,4 9-347,-11-9-236,5 8 0,-5-3 287,6 5-174,-1 0-124,1 0 197,0 0-1,-6 0-296,4 5 0,-8 2-67,2 4 1,-2 6 86,2 2 0,-1 2-168,5 2 0,-4 0-62,4 0 1,3 0-120,5-1 0,4 0 14,-1-3 0,4 1-185,4-4 0,4-1 151,7-4 0,3-1 65,4-2 1,1-3 225,0-5 0,4 0-97,-1 0 1,1-1 80,-4-3 0,0 1-99,0-4 1,-6-1 20,-1-3 0,-5-1-2,-3 1 1,1-1 8,-6 1 1,1 3 28,-4 1-35,0-1 1,0 1 482,0-1-72,0 5-56,0-2-310,0 5 0,-1 5 10,-3 3 1,3 3 44,-3 5 1,-1-2 13,1 5 1,0-2-66,4 3 1,0 1-119,0-2 0,5-1 38,3 1 1,3-5 65,5 1 0,-4-3-78,4-5 1,0 3-195,-1-2 0,4-3-371,-3-1 0,3-3 268,-4-1 340,0 0 0,-4 5 0,1 1 0</inkml:trace>
  <inkml:trace contextRef="#ctx0" brushRef="#br0" timeOffset="152">22221 12351 7715,'0'-18'865,"0"1"-649,0 6 0,1 3 1233,3 1-122,3 4-539,-1-2 1,0 5-376,-2 0 0,-3 1-37,3 3 1,-3 8-237,-1 7 0,0 3 24,0 5 1,0-2-224,0 6 1,-3-6 102,-1 2 1,0 1-169,4-2 1,0-3-89,0-4 0,0-1-238,0 1 1,0-2-28,0-6 0,0 0-342,0 1 0,4-4-365,0-1-292,-1-4 459,-3 2 1,-5-7 1016,-2-1 0,-8-9 0,-3-6 0</inkml:trace>
  <inkml:trace contextRef="#ctx0" brushRef="#br0" timeOffset="153">22038 12533 9041,'12'0'1413,"1"0"-851,2 0 0,-1 0 55,5 0 1,1 0-313,7 0 0,1 0-232,2 0 0,3 0-298,-2 0 162,-4 0-109,6 0 289,-8 0-2229,3 0 1097,-6 0 1015,1-5 0,5-1 0,1-6 0</inkml:trace>
  <inkml:trace contextRef="#ctx0" brushRef="#br0" timeOffset="154">22701 12271 7781,'0'-18'0,"0"1"1575,0 6-686,0-1-128,0 1-436,0 5 0,0-1 457,0 4 493,0 1-545,0-3-517,0 15 0,0 3-9,0 10 1,0 0-1,0 0 1,0 5-147,0 2 1,0 2 122,0-2 0,0 3-221,0-2 66,5-3-265,-4 5 146,9-9 0,-5 6-1,3-7 120,2 2-371,-9-12 254,5 3 1,-3-4-313,1-1-70,0-4 147,-4-2 170,0-5-52,0-5-61,0-2 162,0-4 0,-4-1 39,0 1 1,1-4-9,3 0 1,0-1 146,0 5-182,0 0-17,5-6 415,1 9-155,5-7 1,6 9-31,1-6 1,5 6-11,-1 2-20,1 3 1,4 1-1,-1 0 189,0 0 1,2 4-151,-2 0 1,1 5 19,-4-2 0,-1 3 112,-3 2 1,-4 3-135,-8 0 1,-2 2 0,-5-2-12,-5 3-225,-1-1 0,-12 1 49,-5-3 175,1-2 1,-15 4 0,1-6 151,-3 0-827,-3-4 408,-4 3 1,1-9-77,-1 3-3262,0-3 2060,6-1 1448,5 0 0,4 4 0,4 0 0,2-4 0,1-6 0,1-7 0</inkml:trace>
  <inkml:trace contextRef="#ctx0" brushRef="#br0" timeOffset="155">7431 14212 7764,'-7'-10'328,"-1"2"1,5 2 65,0 2 1,0 2 122,-1-6 662,3 6-639,-9-9 0,9 9 579,-3-6-280,3 6 97,1-3-649,0 5 1,-4 1-49,0 3 1,-4 3 88,4 9 0,-1 1-122,2 6 1,-2 5-253,-3 3 1,-2 3 19,2 4 1,-2 1-45,-1 3 0,-1 2-51,1-2 1,1 2-160,2-3 1,-1-3 131,5-7 1,0-3-99,4-5 0,0-6-1008,0-1 472,0-4-1261,0 0 1188,0-6 0,2-6-55,2-7 1,-2-4 909,6 0 0,4-6 0,6 0 0</inkml:trace>
  <inkml:trace contextRef="#ctx0" brushRef="#br0" timeOffset="156">7397 14292 7787,'0'-28'0,"0"4"239,0-3 1,0 3 372,0 1 1,0 6-60,0 1 1,0 4 857,0 0-156,0 6-489,0-4-129,5 9 0,-4 1-201,3 7 0,1 5-70,-1 3 1,5 3-157,-2 4 0,0 5-113,0 0 0,1 4 8,3 0 1,1 3-138,-1 4 1,1-3-218,-1-1 0,1 0 175,-1-3 0,-3-4-72,-1 0 1,0-7-120,0-1 1,3-5-113,-2 2 0,-2-4-687,2 0-655,-6-6 173,9 4 402,-10-9 0,3 5-626,-8-6 1770,-2 0 0,-11-11 0,-1-1 0</inkml:trace>
  <inkml:trace contextRef="#ctx0" brushRef="#br0" timeOffset="157">7328 14532 7787,'-16'0'39,"3"0"992,-3 0-246,9 0-471,2 0 0,7-1-177,1-3 0,9 3-129,7-3 0,2 1-52,2-1 0,5-1-224,3-2 0,-2-3-110,1 2 1,1 2 218,3-2 0,0 0-474,1-3 0,-3 1 633,-1 2 0,2-7 0,-4 2 0</inkml:trace>
  <inkml:trace contextRef="#ctx0" brushRef="#br0" timeOffset="158">7808 14292 7735,'-16'-11'536,"7"3"666,-3 0 389,8 1-1097,-1-5 1,5 5 1277,0-1-1255,0 6 0,2-3-143,1 5 1,-1 5-147,2 2 0,-3 8-137,-1 5 1,0 1-116,0 2 1,0 5 116,0 2 1,0-1-154,0 2 0,0-2 81,0 2 0,0 0-387,0-4 1,4-4 122,-1-4 1,5-5 46,-4 1 1,1-6-143,-1-1-136,-3-6 111,9 3 95,-9-5 0,4-1-191,-5-3 1,0-2 142,0-6 0,-3 0 179,-1-4 1,-4 2 125,4-5 0,-1 0 254,2-3 1,1-1-65,-1 0 0,-3-4 212,3 1 1,-1-1-131,4 4 0,-1 4 657,-3 0-276,2 5-328,-3-2 1,7 10-190,1 6 0,4 7-13,4 8 0,6 0-48,2 8 0,-1-3-13,1 7 0,0-2-196,3 2 0,1-3-110,0 3 0,0-7-275,0-1 1,-2-6 135,-2-2 0,2-1 159,-6-6 0,0 0 284,-3-4 0,-1 0 139,0 0 0,0-5 294,-4-3 1,2-2-154,-5-1 1,1-4 153,-1-1 1,-3 0-177,3 1 1,-3-3 55,-1-5 1,0-1-312,0-3 1,0 2 106,0-6 1,0 5-180,0-5 0,0 6-252,0-2 0,0 4-838,0 4 187,0 3 116,0 4 1,-1 6 117,-3 2 1,3 4-280,-3 4 1,3-1-232,1 4 0,0 1 1199,0 3 0,0 6 0,0 1 0</inkml:trace>
  <inkml:trace contextRef="#ctx0" brushRef="#br0" timeOffset="159">8402 14212 7734,'-6'-7'0,"2"-1"212,3 0 474,1-3 586,0 5-401,0 0 125,0 6-607,-6 6 1,5 0-47,-3 5 0,3 2-78,1 2 0,0 3-14,0 5 1,0 1-149,0 3 0,0-3-32,0 2 1,1 2-191,3-1 0,-3 0 159,3-5 1,-2-3-502,-2 0 0,1-5-366,3 2-218,-3-9 303,9-2-273,-9-5 422,4 0 1,-5-5-796,0-2 1388,0 2 0,5-11 0,2 4 0</inkml:trace>
  <inkml:trace contextRef="#ctx0" brushRef="#br0" timeOffset="160">8391 14178 7747,'-4'-18'84,"0"3"1,-4 6-85,5 1 0,-1 5 1630,4-5-944,0 5 1,0-3 35,0 2 1,5 3-257,2-3 0,5 3-30,3 1 0,3 0-179,5 0 1,3 0-74,1 0 1,3 4-210,-3 0 0,4 4 116,-5 0 1,1 3-198,-4 5 1,-2 1 4,-2 6 0,-6 0-57,-5 0 0,-6 4 58,2-1 0,-5 5 87,-7-5 0,-5 5 77,-10-5 0,-6 2-56,-5-1 0,-5 1-2,-7 2 0,4 0 37,0-4 1,5-3-267,-1 0 0,8-5-152,3-7 0,8-1-777,4-2-354,7-3 1506,3-5 0,21-10 0,3-3 0</inkml:trace>
  <inkml:trace contextRef="#ctx0" brushRef="#br0" timeOffset="161">9818 13778 7745,'0'-11'502,"0"3"-253,0 1 0,0 3 304,0-4-139,0 6 433,0-4 1800,0 6-2373,-5 0 1,3 4-57,-6 0 1,4 5 79,-3-1 1,0 3-95,0 4 1,-5-1 50,1 5 0,-1 2-70,-3 5 1,1 0-1,-1 4 0,2 0 1,-2 5 0,2-1-117,2 0 0,-1 1-3,1-1 0,1-1 75,2-3 1,3 2-242,5-5 0,0 3-33,0-3 0,0 3-38,0-3 1,1 3 83,3-3 0,4 1-113,7-2 0,-4-5 92,1 2 0,3-7 18,-3 3 1,2-5 170,-3 1 0,2-6-83,2-1 0,-2-2 107,2 2 0,-3 1-39,0-6 377,-1 1-198,1-4-232,-1 0 1,-3 0-398,-1 0-774,-4 0-2058,2 0 1466,-5 0 1750,0-5 0,0 4 0,0-4 0</inkml:trace>
  <inkml:trace contextRef="#ctx0" brushRef="#br0" timeOffset="162">10275 13892 7727,'-6'-5'678,"1"4"-667,5-9 169,0 9 178,0-10 1,1 10 289,3-3 98,-3 3-243,4 1 121,-5 0 1,5 0-371,3 0 0,-2-4 1,2 0 1,3 1-40,4 3 0,6-2-173,-2-1 0,2 1-6,2-1 0,1-3-48,3 3 0,-4-1 41,-1 4 0,-4 0-81,-6 0 1,-1 0 35,1 0 0,-5 0-195,1 0 37,-6 0 223,3 0 168,-5 5 1,0-3 3,0 6 1,-3-4-92,-1 3 0,-1 1-50,1 4 0,3 0 21,-3 3 1,3 3-40,1 5 1,0 1-83,0 3 0,0-3 18,0 3 1,0 0 61,0 0 1,1 1-1,3-1 0,-2-3 25,6 2 1,-2-3 84,2-4 0,-2 2-112,-2-6 1,-3 4 23,3-4 1,-3 2-77,-1-2 1,-5-2-111,-3 2 1,-3-4-184,-4-3 1,1 2 113,-5-2 0,4-2-39,-4 2 0,0-5 7,-4 5 0,4-6-355,0 2 0,0-2 48,-4-2 0,4 0-92,0 0 0,3-4 25,-3 0 1,5-4-201,-1 5 0,6-5 778,2 4 0,-1-5 0,-3 3 0</inkml:trace>
  <inkml:trace contextRef="#ctx0" brushRef="#br0" timeOffset="163">10161 14224 7752,'-4'-8'0,"0"0"0,2 2 138,5-2 0,8 2 236,4 2 0,5 3 421,-1-3 0,3-1-320,1 1 1,-1 0 65,1 4 1,0-1-109,0-3 1,1 3-126,3-3 1,-4 3-144,-1 1 1,-3-4-50,-3 0 1,-4 1-354,4 3 1,-8-2-592,0-1 0,0 1 828,3-2 0,-5-2 0,0 0 0</inkml:trace>
  <inkml:trace contextRef="#ctx0" brushRef="#br0" timeOffset="164">10835 14132 7754,'0'-11'2473,"5"-1"-1055,1 6-29,0-4-903,-1 9 1,-5-3-3,0 8 0,0 3-245,0 8 0,-1-1-42,-3 5 0,3 2-76,-3 5 1,3-2 80,1 3 0,-4 1-224,0-1 0,1 3-109,3-3 1,0 5-174,0-2 0,0 3 216,0 1 0,-4 1-69,0-1 1,-4-1 193,5-3 1,-5 2 11,4-5 0,0-2-170,4-6 1,-3-1 110,-1-3 1,-1-2-195,1 2 1,3-6-323,-3-2-159,3-4-356,1 2 118,0-5 1,0-5 199,0-3 1,0-2-909,0-1 1631,0-1 0,5 1 0,1 0 0</inkml:trace>
  <inkml:trace contextRef="#ctx0" brushRef="#br0" timeOffset="165">10812 14246 7705,'0'-24'11,"1"3"-80,3 9 1,0-3-171,7 0 1,-2 1 474,6 6 1,-1-2 546,1 3 1,-2 0-218,2 0 1,-2 3-179,-2-4 0,5 6-49,-1-2 1,1 3-154,0 1 1,-2 0-1,5 0 1,-5 0 13,1 0 0,1 1-26,-1 3 0,1-2-150,-5 6 0,4-4 143,1 3 0,-2 1-310,-7 3 1,2 4 105,-5 1 0,-2 3-127,-5-4 0,-9 5 18,-7-1 1,-4-1 116,-3 1 1,-4-4 58,-4 4 1,4-5 15,-1 2 0,2-4-4,-1 0 1,2-2 154,5-3 0,5-2-477,3-5 1,2 0-25,2 0-515,4 0 1,2-1 5,5-3 0,7 2-244,4-6 0,2 4 1057,6-3 0,0-1 0,4-3 0</inkml:trace>
  <inkml:trace contextRef="#ctx0" brushRef="#br0" timeOffset="166">11691 13915 7725,'-6'-5'2027,"1"4"-440,5-4-1098,0 5-1185,0 5 1,0 1-831,0 6 1526,0-1 0,5 0 0,1 1 0</inkml:trace>
  <inkml:trace contextRef="#ctx0" brushRef="#br0" timeOffset="167">11645 14292 8544,'12'5'2052,"-4"-4"-750,-1 3-514,1-2 1,2-1-831,-2 3 1,2-3 69,-3 3 0,0-3-964,0-1 936,-4 0 0,2-5 0,-5-1 0</inkml:trace>
  <inkml:trace contextRef="#ctx0" brushRef="#br0" timeOffset="168">12993 14132 7760,'0'-11'98,"0"-1"48,0 1 0,1 0 559,3-1 0,1 1-238,3-1 0,-3 1 12,-5-1 0,-1 2-117,-3 3 1,-2-4-277,-6 4 1,-1 2 62,-2 1 0,-3 3 25,-4 1 1,-4 0-1,-4 0 0,4 5 0,-4 2 1,6 4 13,5 0 0,2 0-42,6 1 0,-1 1-245,1 2 1,1-1 89,2 5 0,3-4-227,5 4 1,0-4 42,0 4 1,7-5-66,4 1 0,2-2 88,6-1 0,1-5 57,7 1 1,-3-6 96,2 2 1,-1-4-70,-3-4 0,0 2 180,-3-6 0,1 2 46,-4-2 85,-1-2-208,-4 4 1,-3-4 37,-1 2-11,-4-2-11,2 9 254,-5-5-227,0 6 1,-4 7 83,0 4 0,-5 2-60,2 6 1,1 0 116,-2 4 0,5 0-57,0 0 0,1-4-28,2 0 1,5-2-121,3 2 0,3-2-168,5-6 0,1-1-18,6-2 0,4-3 85,0-5 1,3 0-927,-3 0 1,3-1 171,-3-3 1,-1-2 857,-3-6 0,0 1 0,0-1 0</inkml:trace>
  <inkml:trace contextRef="#ctx0" brushRef="#br0" timeOffset="169">13564 14018 7756,'-5'-4'1730,"5"0"1,5 1-1038,7 3 0,2-2-276,5-2 0,-2 3-203,6-3 0,0 3-33,-4 1 1,6-4 24,2 1 1,4-1-241,-5 4 0,5-4 95,-5 0 0,1-1-573,-4 1 0,-2 3-153,-2-3 0,-2 2-1509,-6-2 1409,1 3 765,-1-5 0,-4 6 0,-2 0 0</inkml:trace>
  <inkml:trace contextRef="#ctx0" brushRef="#br0" timeOffset="170">13667 14201 7739,'1'6'1262,"3"-2"1,4-3-549,7-1 0,-1 0-171,5 0 1,0 0-36,4 0 0,0-4-330,-1 1 1,5-5-265,0 4 1,3-5-258,-3 2 0,3 0 303,-3 0 0,0 0 40,-5 0 0,1-3 0,0 3 0</inkml:trace>
  <inkml:trace contextRef="#ctx0" brushRef="#br0" timeOffset="171">14524 13858 7742,'0'-18'-612,"0"3"0,0 1 2248,0-1 1,7 2-787,8-2 1,3 2-276,9 2 0,-3-1-163,-1 1 1,-2 0-47,-2-1 0,2 6-69,-6 2 0,0 3 63,-3 1 0,-5 1-319,1 3 1,-6 2 76,2 6 0,1 4-154,-1 3 0,-1 4 25,-7 4 1,-1 2-18,-3 5 1,-3 4-111,-1 0 0,-4 2-166,-7-2 1,4-3-8,0 3 1,0-3-257,-4-5 1,4 2 147,0-6 1,5-4 109,-1-7 1,6-2 351,1-2 0,6-3-130,-2-1 843,3-4-279,1 2-219,0-5 0,5 0-55,2 0 0,3 0 71,2 0 0,0 0-342,4 0 1,1 0 66,6 0 0,-4 0-328,0 0 0,0 0 139,4 0 0,-4 0-456,0 0 0,-1 0 100,1 0 0,-2 0-88,-6 0 1,0 0 633,1 0 0,-1-5 0,1-1 0</inkml:trace>
  <inkml:trace contextRef="#ctx0" brushRef="#br0" timeOffset="172">15117 13961 7718,'0'-17'0,"0"5"190,0-4 365,0 4 715,0 0-394,0 6-269,0 1 1,4 6-224,0 3 1,0 2 140,-4 6 0,5 0-240,3 4 0,-2-2-269,1 5 1,1 0 41,4 4 0,-1-4-152,0 0 1,1 0-164,-1 4 0,1-2 185,-1-2 0,0-2-1369,1-6 1,-4-1 107,-1-2 1333,-4 2 0,7-9 0,-4 4 0</inkml:trace>
  <inkml:trace contextRef="#ctx0" brushRef="#br0" timeOffset="173">15300 13927 7723,'-6'-12'667,"2"1"0,3-1-37,1 1 0,4 3-192,-1 1 0,6 4 594,-1-1-657,-3 3 1,1 6-73,-2 3 0,-4 6-298,0 1 1,-5 9-231,-6-1 1,-6 6-159,-2-2 0,-3 4-486,0 0 1,0 1-393,3-2 0,4-2 1261,7-5 0,-2 0 0,4 0 0</inkml:trace>
  <inkml:trace contextRef="#ctx0" brushRef="#br0" timeOffset="174">15848 14052 7764,'-6'-11'-551,"2"3"412,8 1 0,-1 3 294,4-4 458,-4 6 1101,2-9-972,-5 10 1,-1-4-296,-3 5 1,-1 1 87,-3 3 0,-1-1-77,5 4 0,-3 2-65,3 6 0,-1 1-68,1 7 1,3-2 107,-3 10 1,4-2-210,4 1 0,1 7-56,2-3 0,4 3-322,-4-3 0,3-3 166,2-1 0,-2-4-384,-2 0 0,0-5 146,-4-2 1,4-5-284,-4 1 71,5-2-276,-8-2 350,4 0 0,-6-4-116,-3-3 1,1-3-881,-4-1 1,-1 0 169,-3 0 1190,-1-5 0,-4-2 0,-2-4 0</inkml:trace>
  <inkml:trace contextRef="#ctx0" brushRef="#br0" timeOffset="175">15826 14018 7764,'6'-11'540,"-1"-2"182,-5-2 0,5 2-288,3-2 0,6 2-64,1 2 0,5-1 47,-1 1 0,3 3-162,1 1 0,3 3 44,1-4 0,0 6-93,-5-2 1,1 4-166,0 4 1,-5 3 73,-3 8 1,-7 3-107,-5 5 1,-8 1-67,-6 3 0,-9-2-284,-7 6 0,-9-6-110,2 2 1,-1-7 226,4-1 1,0-5-100,4 1 1,1-3-138,7-5 0,4 0-684,8-4 541,-4-1 603,10 3 0,1-5 0,7 0 0</inkml:trace>
  <inkml:trace contextRef="#ctx0" brushRef="#br0" timeOffset="176">16568 13824 7713,'-4'-8'1805,"0"1"-429,0 4-263,4-2-555,0 5 0,0 5-58,0 3 1,0 7 84,0 4 1,0 6-283,0 2 0,0 3-112,0-3 1,0 4-473,0-5 1,4 1 234,0-4 0,0-2-1711,-4-2 770,5 3 1,-4-9-556,3 2 1,-1-8 1541,0-3 0,-1-3 0,3-1 0</inkml:trace>
  <inkml:trace contextRef="#ctx0" brushRef="#br0" timeOffset="177">16374 14007 7746,'-5'-12'1845,"10"6"-1343,2 2 1,5 3 109,7 1 0,0 0-294,4 0 0,5 0-162,2 0 0,3 0-130,1 0 0,-1 0-255,-2 0 1,0 0 36,-4 0 1,0 0-154,-4 0 1,-2-4 344,-2 0 0,-2-5 0,-6 3 0</inkml:trace>
  <inkml:trace contextRef="#ctx0" brushRef="#br0" timeOffset="178">17219 13778 7726,'-12'-11'1626,"6"-1"-1393,1 6 1,6 1-108,3 5 0,-3 1 938,3 3 1,-3 2-342,-1 6 0,0 3-157,0 0 1,0 7-184,0 1 0,2 5-147,2 6 0,-2-2-77,6 2 0,-6-6-58,2 6 0,-3-2-313,-1 2 1,0-1 205,0-3 1,0-2-202,0-5 0,4-5-139,0-3 1,0-2-934,-4-2-193,0 1-706,0-6 2178,0-1 0,-5-5 0,-2 0 0</inkml:trace>
  <inkml:trace contextRef="#ctx0" brushRef="#br0" timeOffset="179">17482 13607 7784,'-4'-15'964,"0"-1"1,1 5-327,7 3-175,3 6 1,4-3 1036,0 5-745,-4 0-417,8 10 1,-9-2 466,6 7 0,0 2-284,0 3 0,-1 6-67,4 5 1,5 5-122,2 3 1,2 7 42,7 0 0,-6 7-604,2 1 1,-4-4 263,-4 0 0,-3 2-326,-4 1 0,-6-6 260,-2-1 0,-3-3-857,-1 3 1,-6-2-87,-6-2 0,-4 1-385,-7-5 1,-1-3 503,-3-5 854,-2 0 0,-6 7 0,-3-2 0,-4-6 0,-3-4 0</inkml:trace>
  <inkml:trace contextRef="#ctx0" brushRef="#br0" timeOffset="180">7374 15343 7784,'-5'-12'0,"4"5"340,-3-1 1,1 4 177,0-3 0,1 3 654,-1-4-736,-4 6 0,6-5 77,-3 4 0,2 1 442,-2-1 428,2 1-630,-3 2 1,2 2-315,-1 1 1,0 5-93,4 7 1,-1 4-118,-3 8 1,1 0-487,-4 7 1,3-2 145,-4 6 0,5-3 5,-5-1 1,5 4-126,0 1 0,-3-1-474,3-4 0,-1-5 101,4-2 1,0-4-208,0-4-729,5-3 574,-4-5-1244,9-4 1224,-8-2 985,3-10 0,0-7 0,1-5 0</inkml:trace>
  <inkml:trace contextRef="#ctx0" brushRef="#br0" timeOffset="181">7408 15309 7901,'-11'-13'839,"3"-2"-629,1 7 0,4-2 1021,-1-2 1,8 6-281,4 2 0,-2 3-26,2 1 1,-1 0-403,5 0 0,3 6 45,0 6 0,2 6-330,-2 8 1,-1 0-146,5 4 1,-5 0-64,1 5 0,-2-1 65,-2 0 1,2-3-608,2-1 0,-2-4 378,2 0 1,-1-2-674,1-1 0,-2-5 173,2-3 1,-2-2 81,-2-2 1,1-1-170,-1-2 0,-3-3-1225,-1-5-707,-4 0 2653,2 0 0,-15 5 0,-3 2 0</inkml:trace>
  <inkml:trace contextRef="#ctx0" brushRef="#br0" timeOffset="182">7363 15663 7796,'0'-8'664,"0"0"-287,0 1 0,1-1 263,3 1 0,2 4-206,6-1 0,4 3 5,3 1 1,8-4-574,3 0 1,8-3 148,4 3 1,6-4-897,2 4 1,-1-3 506,-3 3 1,0-4 146,-1 5 1,-4-11 0,-2 1 0</inkml:trace>
  <inkml:trace contextRef="#ctx0" brushRef="#br0" timeOffset="183">8048 15423 7796,'-18'-12'0,"7"5"2503,7-1-1188,3 6 1325,1-9-1286,0 10-918,0-4 1,3 14-170,1 2 1,4 8-239,-4 0 1,3 7-36,-3 0 1,0 6-161,-4-1 1,4-2-371,0 1 0,1-1 315,-2 2 0,-1-3-812,1-5 299,4-6 521,-6 0-33,4-6 282,-5-4 0,0-7-85,0-8 1,-1-2-7,-3-1 1,2-1-69,-6 1 1,4-5 77,-3 1 1,4-5 81,-1 1 0,-1-4 44,1-4 1,-1 3 142,1-2 1,3 2-84,-3 1 1,3 4 156,1 0 0,0 8-82,0 0 1,1 7 23,3 0 0,2 3-36,6 1 0,3 5-34,0 3 1,9 6-249,-1 1 1,7 5 83,-4-1 0,6 3-256,-2 1 1,2-2 9,-1-2 0,0 2-90,-4-6 1,2 3 132,-6-7 0,1 2 11,-9-9 1336,0-1-878,-3-3 1,-6-1 299,-2-3 0,-3-2-221,-1-5 1,0-1 141,0 1 1,0-4-184,0-1 0,0-4-225,0 1 0,0-4-91,0-4 0,0 0-309,0-4 1,0-6-148,0 3 0,-1 1 249,-3 3 0,3 5-1100,-3 3 1,3 4-938,1 6-185,0 1 1690,0 5 0,1 2 745,3 8 0,2 2 0,6 5 0</inkml:trace>
  <inkml:trace contextRef="#ctx0" brushRef="#br0" timeOffset="184">8779 15320 7954,'-17'-5'3495,"5"4"-2998,-5-10 274,11 10-157,1-4 0,5 6-231,0 3 1,0 8-132,0 7 0,0 2-83,0 2 1,1 1-111,3 3 1,-2-2-154,6 6 0,-2-7 146,2-1 0,2-2-717,-2-6 1,-2 4 153,2-3 1,-5-1-99,5-4 1,-5-3-775,0 0-928,4-6 1017,-6 3 1294,4-5 0,-10-5 0,-1-1 0</inkml:trace>
  <inkml:trace contextRef="#ctx0" brushRef="#br0" timeOffset="185">8687 15320 7977,'0'-11'0,"0"-1"0,0 5 1169,0-1 0,2 2-412,2-2 1,2 2-170,5 2 0,6 3-238,2-3 0,4 2-39,3 2 1,4 4-132,4 0 0,0 5-121,0-1 1,1 7-130,-1 4 0,-1 2 134,-3 2 0,-3 5-79,-8 3 0,-3 2-51,-4 1 0,-6 1-99,-2 3 0,-8-2 131,-3 2 1,-9 1 58,-3-1 0,-3-3 95,-5-5 0,1-1 167,-4 2 0,0-3-48,-5-5 0,6-6-115,2-1 0,5-5-1918,3-3 1379,2-3 0,11-8 415,2-4 0,18-11 0,5-11 0</inkml:trace>
  <inkml:trace contextRef="#ctx0" brushRef="#br0" timeOffset="186">10184 15034 7742,'-14'0'598,"2"0"0,7-3 263,-2-1 56,4 0 119,-2-1 170,5 4-765,0-4 0,0 6 43,0 3 1,0 2-139,0 5 1,0 6 45,0 2 0,-5 6 29,-3 2 1,-3 5-106,-4-2 1,-2 8-36,-2 4 0,-1-1-119,5 1 0,-3-3 0,6-1 1,0 3-162,8-11 0,0 4-240,4-7 1,0 3 15,0-3 0,5-2-314,3-5 1,3 1 116,4-2 1,-1 1 97,5-1 1,-3 2 295,3-6 0,-5 1-58,1 0 0,-2-4 114,-2 4 0,0-7-42,1-2 251,-1 1-335,1-2-223,-1-1 0,-3-5-1941,-1 0 1041,-4 0-350,2 0 1,-5-5 1568,0-3 0,5-2 0,1-1 0</inkml:trace>
  <inkml:trace contextRef="#ctx0" brushRef="#br0" timeOffset="187">10366 15251 7902,'0'-11'782,"0"0"189,0-1 0,5 2-396,3 2 0,2 0 102,2 4 1,-1-1-310,0 1 1,5 3-137,-1-3 1,5 3-79,-1 1 0,4-4 61,4 0 1,-3 0-193,2 4 0,-3-4 0,-4 0 1,-2 1-164,-6 3 214,1 0-216,-1 0 370,-5 0 230,0 0-196,-17 5 0,8-3-84,-9 6 1,7 1 155,-3 6 1,5 4 12,-5 8 0,6 2-50,-2 5 1,2 0-134,2 1 1,0-1-55,0 0 1,0 0-16,0 1 0,4-5-152,0 1 1,5-6 7,-1 2 1,0-3 97,0-1 1,2-2-293,-2-2 0,-3-2-394,-1-6-468,-3 1 526,-1-1 0,-6-5-427,-6-2 1,-3 1 293,-4-1 1,-3 0-187,3-4 0,-4 0 99,-3 0 0,2-5 337,-3-3 1,3-1-867,1 2 1328,-5-9 0,4 9 0,-4-10 0</inkml:trace>
  <inkml:trace contextRef="#ctx0" brushRef="#br0" timeOffset="188">10252 15503 8329,'5'-7'963,"3"4"1,2-3-565,1 3 0,6-5 34,2 4 0,4-1-175,3 1 1,4 3-139,4-3 1,0-1-41,0 1 1,4-3-188,1 3 0,-5-4-268,-4 5 1,-4-5-1385,0 4 1759,-2-5 0,4 3 0,2-6 0</inkml:trace>
  <inkml:trace contextRef="#ctx0" brushRef="#br0" timeOffset="189">11177 15423 7955,'-10'-7'2178,"2"-4"1,3 0-2202,5-5 0,5 7-567,3 2 0,-3-2 1181,-1-6 0,-3 2 43,-1-2-518,0 2 0,-5 2-157,-2-1 1,-7 6-126,-2 2 1,0 3 176,1 1 0,-3 5 32,-5 3 1,4 2 127,0 1 0,1 2 181,-1 2 1,4-1-93,7 5 0,-1-1-120,6 1 1,-1 1-410,4-5 0,5 1-16,3-5 1,3 0-60,4 1 1,2-2 158,2-2 0,1-3 74,-5-5 1,2 0 24,-2 0 1,-2 0 83,2 0 0,-2-4 350,-2 0 0,0-1-17,1 1 806,-6 3-725,4-4 0,-7 6-9,4 3 0,-4 4-144,1 7 0,1 3-218,-1 4 1,3 3 63,-3 1 0,1 3 105,-1 6 1,-1-5-129,4 1 0,-1-1 54,2 4 1,1-3-166,-5-1 1,3-4 109,-3 0 0,4-6 237,-4 0-315,-1-7 0,1 4-411,0-6-309,0-4-144,-4-2 1,-1-5-208,-3 0 1,1 0-79,-4 0 1146,4-5 0,-7-7 0,4-5 0</inkml:trace>
  <inkml:trace contextRef="#ctx0" brushRef="#br0" timeOffset="190">12114 15012 7721,'-12'0'3117,"6"0"-2367,1 0 300,5 0-653,5 0 0,-2 1-5,4 3 0,-3-3-631,4 3-388,-6-3 1,4-1-706,-2 0 1332,-2 5 0,3-4 0,-5 4 0</inkml:trace>
  <inkml:trace contextRef="#ctx0" brushRef="#br0" timeOffset="191">12102 15434 7752,'-1'7'626,"-3"-4"0,4 0 883,0 1 1,4-2 43,4 6-734,2-6 1,-5 5 986,3-3-1183,2-3 0,-8 8-945,6-6 0,-6 3 182,2-3-3989,3-1 4129,-6 3 0,9-5 0,-4 0 0</inkml:trace>
  <inkml:trace contextRef="#ctx0" brushRef="#br0" timeOffset="192">13062 15057 7853,'-5'-11'286,"-3"-1"0,2 2 413,-2 3-270,5-3 0,-3 7 307,2-5 290,3 6 442,-4-3-1031,5 5 1,0 1 192,0 3 0,0 3-225,0 9 1,0 3 86,0 7 0,1 4-163,3 4 1,-1 0-231,4 0 0,-3 2 48,4 2 1,-5-1 26,5 5 0,0-6-256,3 2 0,-3-6 117,-1-1 1,-3-7-269,4-1 1,-4-2 67,3-6 0,-4 1-107,1-5 0,-3-3-103,-1-1-42,0-4 369,0 2 0,-1-5 1,-3 0 0,1 0-116,-4 0 0,3-5 67,-4-3 1,6-3-355,-2-4 1,3 1 135,1-5 0,0 1-21,0-1 1,1-3 162,3 3 1,2 3-2,5 0 0,5 0 77,-1 1 0,5 3 156,-1 5 1,4 0 49,4 0 1,-2 0-59,5 4 0,0 1 332,0-1 1,2 1-174,-6 2 0,5 4 169,-4 0 1,-2 5-225,-6-2 0,1 5-114,-4 3 1,-6-2-141,-6 2 1,-3 1-301,-1 0 0,-3 3-97,-4-4 0,-6 4 228,-10-4 1,0 2-33,0-2 0,-3-2 261,-1 2 1,-5-6 186,2-2 1,1 0-99,-2 0 0,5-2 221,-5-5 1,7 0-279,1 0-211,0 0 1,12-5-962,0-2 0,4-4 571,7 0 1,1 0 606,3-1 0,8-9 0,5-3 0</inkml:trace>
  <inkml:trace contextRef="#ctx0" brushRef="#br0" timeOffset="193">13930 15183 7983,'-5'-6'1691,"-2"-5"-176,1 10 105,1-4-795,5 5-403,0 0 0,9 0-89,2 0 1,8 0 87,0 0 0,3 0-673,1 0 1,-1-4 244,1 0 1,0-1-862,0 2 0,0 0 492,0-5 0,-4 5-1245,0-5 0,-5 2 1621,1-2 0,-2 3 0,-2 5 0</inkml:trace>
  <inkml:trace contextRef="#ctx0" brushRef="#br0" timeOffset="194">13975 15286 7792,'-11'11'-422,"0"-3"-528,-1-1 3937,6-4-2142,1 7 0,6-9-79,3 3 1,6-3-337,5-1 1,7 0-179,1 0 0,1-3-204,6-1 1,1-4-227,3 4 1,-2-5 8,2 2 1,-6 1-198,6-2 1,-6 2 365,2-2 0,-4-7 0,2 2 0</inkml:trace>
  <inkml:trace contextRef="#ctx0" brushRef="#br0" timeOffset="195">14638 15057 7697,'-12'-11'1944,"6"-1"-1499,1 1 225,10 0 1,1 3-153,6 0 0,0 5-4,4-5 1,-2 5-181,5 0 1,-4-2-22,4 1 1,-4 0-83,4 4 0,-5 1-25,1 3 1,-2 2-259,-2 6 1,0 0 124,-4 4 0,-2 7-99,-5 7 1,-5 4-92,-2 4 0,-9 3-106,-3 5 0,0-1-188,-4 1 1,3-4 65,-6 0 1,1-7 55,3 0 0,4-6-21,3-6 1,2-6 278,1-1 0,2-4-175,3 0 523,2-6 284,5-1 344,0-5-484,5 0 1,1 0-32,5 0 1,2 0-176,2 0 0,-1 0-220,5 0 1,0 0-506,4 0 1,0 0 288,0 0 0,-3-4-1265,3 0 1,-6 1 471,5 3 0,-5-4-608,2 0 1582,-5 0 0,2-1 0,-4-1 0</inkml:trace>
  <inkml:trace contextRef="#ctx0" brushRef="#br0" timeOffset="196">15197 15149 7672,'-7'-8'2541,"-1"0"-2139,6 1 0,-2 0-34,8 4 0,-2 1 81,6 2 0,-4 0 262,3 0 1,1 5-245,3 3 0,4 4-139,1 3 1,-1 3-239,-4 4 1,1-3-100,-1 0 0,1 0-192,-1 4 0,0 0-176,1 0 1,-1-5-1483,1-3 567,-1 3-465,1-6 1757,-6 5 0,-1-11 0,-5-1 0</inkml:trace>
  <inkml:trace contextRef="#ctx0" brushRef="#br0" timeOffset="197">15380 15160 7750,'-11'-18'988,"3"3"1381,0 7-1353,6-2-574,-3 9 0,5-3-223,0 8 1,-5 2-59,-3 6 1,-3 8-158,-4 3 0,-3 6 84,-5-2 0,0 5-879,0-2 0,5-2-72,3-1 0,4-7 863,3-1 0,3 0 0,5 4 0</inkml:trace>
  <inkml:trace contextRef="#ctx0" brushRef="#br0" timeOffset="198">15814 15331 7847,'5'-11'-20,"-4"-4"1324,3 0 0,3-2-697,0 2 1,2 2-609,-1-2 0,-3 2 168,-5 2 1,0-4 59,0-1 1,-4 5-115,0 3 0,-5 2-134,2-2 1,-5 3 17,-3 5 1,1 0 133,-5 0 0,0 5 65,-4 3 1,0 2 22,0 2 1,2 4-38,2 3 1,0 3-134,7 0 0,0 1-108,8 0 1,0-4-81,4 0 0,5-4-355,3 4 1,7-6-114,4-1 1,0-2 267,4-6 0,-4-1 317,4-3 0,-2-1-55,-5-3 1,3 2 243,-4-6 207,0 6 814,-3-9-222,-1 10-204,-5-4 0,-1 10-190,-5 3 1,0 3-201,0 4 0,0 3-305,0 5 1,0 5 132,0 2 1,0 1 20,0 3 0,2-1-107,1 9 1,0 0-118,5 4 1,-5-1-3,5 1 1,-4-2-42,3-2 0,0 0-367,0-8 0,0 2 217,-3-9 0,-3-2-1343,3-6-320,-3-3 473,-1-9 1,0-3 553,0-8 832,0 3 0,-5-15 0,-2 4 0</inkml:trace>
  <inkml:trace contextRef="#ctx0" brushRef="#br0" timeOffset="199">16545 15114 7689,'0'-11'654,"0"0"0,0-1-65,0 1 1325,0 4-1117,0 2 0,4 10 34,0 3 1,-1 7-257,-3 4 0,0 8 141,0 3 1,0 3-319,0 2 1,0 3-93,0 0 1,2-4-270,2-4 1,-3-4 89,3 0 0,-3-3-1582,-1-4-443,0 3-1601,0-9 1274,0-2 2225,0-6 0,0-5 0</inkml:trace>
  <inkml:trace contextRef="#ctx0" brushRef="#br0" timeOffset="200">16294 15343 8506,'-12'0'3157,"6"0"1,7-1-3411,11-3 0,0 2-855,7-1 0,6 1 1189,5 2 0,4-3 0,4-1 1,-1 0 12,5 4 1,0-4-637,4 0 0,-6-1 264,-2 1 1,-3 2-972,-5-6 0,-2 6 1249,-5-2 0,0-2 0,-1-1 0</inkml:trace>
  <inkml:trace contextRef="#ctx0" brushRef="#br0" timeOffset="201">17093 15092 7686,'-6'-7'6439,"1"2"-5963,10 5 1,-4 1 192,3 3 1,1 8-286,-1 7 1,1 4-95,-1 3 0,-3 3-111,3 6 1,-3-1-105,-1 0 0,0 0-274,0 1 1,1-2 220,3-3 1,-3-1-1251,3-2 1,-1-8 587,1 0 0,-3-5 640,3-3 0,2 1 0,0-1 0</inkml:trace>
  <inkml:trace contextRef="#ctx0" brushRef="#br0" timeOffset="202">17687 14955 7685,'-21'0'623,"2"0"0,7-6 1280,8-1 1,9 2-1118,7 1 0,-5 3-270,5 1 0,-7 1-67,3 3 0,-1 0 59,5 7 0,3-1-162,0 9 1,5 5-34,-1 7 0,3 2-216,1 1 0,0 2 110,-1 2 1,-4-2-204,-3 6 1,-2-4-239,-1 4 1,-2-4-301,-3 4 0,-2-6-175,-5-2 0,0 0-761,0-3 1,-1-3-405,-3-2 1,-2-2 1873,-5-1 0,-11 0 0,-2 0 0</inkml:trace>
  <inkml:trace contextRef="#ctx0" brushRef="#br0" timeOffset="203">18144 14692 7709,'-11'-1'0,"-1"-3"1958,6 2 1,7 0-1153,10 10 0,1 0 344,3 11 1,3 1-371,1 2 0,8 8-142,3 4 0,3 6-415,1 10 0,-16-23 1,-1 2-235,0 1 1,0 1-1,-1-1 1,1 1 105,13 26 0,-16-27 1,-1 1-63,6 29 1,-8 3-584,-7-2 0,-5-7 400,-7 3 1,-9-3-965,-14-1 0,11-26 0,-3-1 1114,-1-3 0,-2 0 0,1 1 0,-2 0 0,-1-3 0,-1 0 0,-1 1 0,-2 0 0,-1 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4:15.32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2284 15715 8392,'0'-16'0,"0"3"-69,0-2 0,0 2-212,0 2 1184,0 4-100,0 2-547,0 5 168,-5 0-215,4 0 0,-8 1 17,5 3 1,0-1-2,4 4 1,0-3 11,0 4 0,0-1 17,0 5 0,0-1-201,0 1 0,0-1 82,0 1 1,0 3-175,0 0 0,0 1 74,0 0 0,0-2-172,0 5 0,0 0-9,0 4 1,0-4 3,0 0 1,0 0 55,0 4 1,0-2-32,0-2 0,-3 1 257,-1-4 1,0-1-107,4-4 1,-1-1 599,-3-2-139,3 2 204,-5-8-470,6 3 0,0-7-33,0-1-109,0 1 1,2-7-12,2 6 1,2-5-146,5 4 0,1-5 83,-1 2 0,6 0-160,2 0 1,2 3 95,2-4 1,4 6-179,-1-2 0,6-1 85,-1 1 0,-2 1-58,1 7 1,-4-1 119,0 4 0,1 2-27,-4 7 0,1-2-111,-9 5 0,-1 0 115,-6 3 0,1 5 107,-6 0 0,0 1-94,-7-2 1,-4 0 163,-7 4 1,1-5-40,-5 2 0,0-3 63,-4-1 0,1-4-53,-1 0 0,0-4 22,0 4 0,0-8 19,0 0 0,0-3-61,1-1 0,4-2-60,3-5 1,2 0 56,2 0 0,-1 0-559,1 0 1,3-5 50,0-2-1580,6-4 935,-8-5 1132,9-2 0,-10-45 0,8 26 0,0 0 0</inkml:trace>
  <inkml:trace contextRef="#ctx0" brushRef="#br0" timeOffset="1">2181 15692 8464,'-3'-11'305,"-1"-1"0,0 1 505,4 0 1,0 3 64,0 0 1,5 2-326,3-2 1,7-2-228,4 3 1,2 0-40,2 0 1,1 3-110,3-4 1,2 6 30,6-2 1,-1-1-1,0 1 1,0 0 10,1 4 0,-2-4-142,-3 1-1,-2-1-92,-5 4 0,-2-4-116,-2 0 118,3 0 0,-9 1-84,2-1 1,-4-1-1070,-3 1 140,-3 3 370,-5-4 1,-5 5 119,-3 0 539,-2 5 0,-22 16 0,-4 10 0</inkml:trace>
  <inkml:trace contextRef="#ctx0" brushRef="#br0" timeOffset="2">3209 16046 8405,'-4'-11'1828,"1"-1"-334,-1 6-513,4-4-576,0 9 151,0-4-3971,0 5 3415,0 5 0,-10 16 0,-3 10 0</inkml:trace>
  <inkml:trace contextRef="#ctx0" brushRef="#br0" timeOffset="3">4020 15681 8287,'-16'-10'0,"2"2"-95,-5-7 1,5 6 566,-2 1 189,4 1 1,0-3 248,1 2-367,0-2 1,3 9-108,0-3 0,4 2-170,-3 2 0,3 0-40,-4 0-11,1 0 0,-5 0-193,1 0 0,-2 4 3,-2 0 0,1 5-26,-5-1 1,0 2-87,-4 1 1,0 4-78,1 1 0,0 3 193,3-4 0,-1 4 4,4-4 0,1 5 26,4-1 1,4-2-1,4-2 1,3 2-73,3-2 1,5-1 59,7-6 0,8 0-6,8-4 0,3 4-18,4-4 0,-1-1-25,5-3 0,-4 0-86,3 0 0,-4 2 101,1 1 1,-3 0-81,-5 5 0,-2-1 72,-5 5 0,-7 0-220,-4 4 0,-2 1 131,-6 6 1,-6 1 53,-5 3 0,-8-2 23,-4 6 1,-3-6 2,-1 2 1,0 1-23,0-2 1,-3 0-9,-1-7 0,-5 2-412,2-2 0,2-3 139,1-5 1,5-1-628,3-6 1,2 4 57,6-5 1,4 0 875,3-7 0,13-43 0,4-15 0</inkml:trace>
  <inkml:trace contextRef="#ctx0" brushRef="#br1" timeOffset="4">3792 15395 10437,'-23'-17'-689,"4"0"584,0 6 0,5 0 2607,-1 4-264,2 2 117,7 5-1811,1 0 1,5 5-223,0 2 0,3 9-227,1 3 1,5 7 243,-1 5 1,2 7-445,1 4 1,1 2 178,-1 2 0,0 10-355,1 5 0,-8-27 0,-1 1 100,2 1 0,-2 1 1,-1 1-1,0 1-180,2-1 0,0 0 0,-3-1 1,0-1 165,1-2 1,0 0-1,0 0 1,1-2-270,1 25 1,0-11 68,-4-12 1,0-11-447,0 0-1605,0-8 1719,5 2 1,1-11-1013,5-2 1899,1-8 1,14-24 0,5-11 0,3-5-1,0 0 1</inkml:trace>
  <inkml:trace contextRef="#ctx0" brushRef="#br0" timeOffset="5">4306 15772 8273,'0'-16'0,"-4"-5"886,0-1 1,2 0-279,5 7 1,1 1 115,8-5 0,-2 4-183,9-4 1,-4 5-151,4-2 1,0 7-168,4 2 1,0 4 0,0-1 0,-1 10-182,1 5 1,-1 2 147,-3 6 0,0 4-189,-8 3 1,2 7 41,-9 1 0,0 2-252,-4 6 0,-7 0-17,-4 3 1,-2 0-89,-6-3 1,1 1 127,-1-5 1,-1 4-52,5-4 1,-4-5 127,4-6 1,3-3 19,4-2 0,6-4-321,-2-3 305,3-7 1,2-3-168,3-5 1,6 0 67,5 0 0,6 0 45,-2 0 0,-2-1 63,2-3 1,1-2-12,2-6 1,-3 1 44,0-1 1,-5 1-70,2 0 0,0 0 147,-1 4 0,1-3-48,-5 2 0,-1-2 210,-2-1 1,2-1 124,-2 1 1,0 3 100,0 0 0,-3 5 343,-5-5 176,5 5-525,-4-2-371,5 5 15,-6 0 88,0 5 0,3 2-302,1 4 1,0 1 25,-4-1 1,5 1-39,3-1 1,-2 0 58,2 1 1,3-1 87,4 1 1,6-6 51,-2-2 1,3-3-15,5-1 0,4 0-133,7 0 0,-3-9 121,3-2 0,2-8-76,-2 0 0,-2-3 126,-5-1 0,-5-3 149,-6-1 1,-4 0-15,-5 4 1,-4-3 286,-3-1 0,-9-3-201,-7 3 1,-9 0-110,-10 5 0,-8 0-546,-7 3 1,-6 4-50,-9 7 0,-1 8 48,29 3 1,1 2-1,-27 10-226,9 4 0,16 6-325,15 2 0,10 3 3,5-3 1,4 4 942,4-5 0,7 1 0,8-4 0,3 0 0</inkml:trace>
  <inkml:trace contextRef="#ctx0" brushRef="#br0" timeOffset="6">5551 15852 8194,'-17'-15'448,"-2"0"0,1-1 605,-1 5 0,5 3-455,-1 1 0,2 4 213,2-1 0,-4 3-359,-1 1 1,0 5-197,1 3 1,2 7-208,-2 4 1,2 4 82,2 4 1,1 2-285,2 5 1,-1 0 30,5 1 1,0-1 17,4 0 1,6-1 71,1-2 0,8 0-307,4-4 219,3-5-29,6-1 1,2-9 130,8-1 0,2-1 102,2-6 1,2-2-88,-2-5 1,2-5 14,2-7 1,2-3 78,-2-5 1,-4-1 169,-12-3 0,-3 3-52,-8-2 1,-4 2 220,-7 1 0,-3-1-82,-5-3 0,-6 2-103,-6-6 1,-9 2-477,-10-2 0,-4 4 191,-7 4 0,0 1-1351,-8 3 1,5 4 373,3 7 0,4 3-28,7 5 0,10 3 123,9 4 1,2 1-1062,6 7 1982,6-2 0,-1 3 0,4 2 0</inkml:trace>
  <inkml:trace contextRef="#ctx0" brushRef="#br0" timeOffset="7">6681 15681 8352,'-4'-12'195,"1"1"-195,-1 0 896,-1-1 0,3 7-217,-1 5 0,1 6-83,2 10 0,0 3-182,0 7 1,0 5 90,0 7 0,0-3-376,0 3 0,0 3 143,0 1 1,0 5-250,0-1 1,5 1 99,3-9 1,-2 0-327,2-4 1,0-6-216,3-5 0,-3-7-417,-1-8 0,-3 1-369,4-5 247,-6-1 0,3-8-1380,-5-2 2337,0-4 0,-35-41 0,13 21 0,-1 0 0</inkml:trace>
  <inkml:trace contextRef="#ctx0" brushRef="#br0" timeOffset="8">6419 16069 8407,'1'-11'174,"3"-1"0,3 5 1343,8-1 0,6 4-501,9-3 1,3-1 303,13-3 1,2-5-549,9 1 0,4-4-635,0 4 0,-1-3-716,-7 7 1,-9-2 470,-9 9 1,-7 0 151,-9 4 1,-54 0 0,-17 0 0</inkml:trace>
  <inkml:trace contextRef="#ctx0" brushRef="#br1" timeOffset="10">7743 15464 12505,'-6'0'2120,"-4"-5"-1745,9 4 1,-4 1 517,5 7 1,0 5-474,0 3 0,0 3-133,0 4 0,0 6 9,0 3 1,1 3-20,3 4 0,-2 3-30,6 4 1,-4 1-52,3 0 0,-3-1 140,4 1 0,-2-1-472,2-4 1,0-3 174,-4-7 0,4 1 25,-4-6 1,-1 0 55,-3-7 0,4-3-266,0-4 106,0-6-615,-4 4 429,0-9 0,0 3 61,0-8-352,0 3 1,0-5 221,0 2 0,0 1-1148,0-4 0,0 3-949,0-4-117,0 1 2652,0-5 0,10 1 1,3 0-1</inkml:trace>
  <inkml:trace contextRef="#ctx0" brushRef="#br0" timeOffset="11">8337 15898 8570,'-6'-8'-731,"2"1"2364,-2 4-447,4-7-205,-3 9 0,2-6 556,-1 4 56,0 1-506,4-3 159,0 5-1276,0 5 1,-1-3-1195,-3 1 115,3 4 0,-4-5-943,5 6 1,0-4 2051,0 3 0,10 6 0,2 5 0</inkml:trace>
  <inkml:trace contextRef="#ctx0" brushRef="#br0" timeOffset="12">9194 15498 8352,'-4'-11'-67,"0"-1"0,-3 1-1,3-1 1,-1 2 1779,1 3-514,3-3-271,-10 3-706,5-4 1,-5 4-183,-1 4 0,0 1 23,-4 2 1,2 0-225,-5 0 1,4 5 222,-4 3 1,0 6-108,-4 1 1,0 4 124,1-4 0,-1 6-57,0-2 0,1 1 141,3-1 1,-1 3-29,5-3 1,-1-1-31,5 1 0,5-4-47,2 4 1,3-5-117,1 1 1,1-2 96,3-2 1,3 1-151,9-1 0,1-3 140,6-1 1,1-4-17,3 1 1,2 1 48,5-2 1,-3 2-48,-1-1 1,-3-1-30,3 4 0,-4 0-30,0 0 0,-1 4-5,-3-4 0,-5 7 17,-6 1 1,-1 6-21,-6-2 0,-1 6-31,-7 2 1,-4 4 52,-7 0 0,-4 1 4,-8-2 0,3-1 30,-2-2 1,-2-4 11,1 0 1,-3-1-80,3-3 1,-3-2-103,3-2 0,0-2-106,4-2 0,2-4-990,2-4 3,7-1 0,7-7 5,5-3 1253,0-7 0,16-28 0,3-12 0</inkml:trace>
  <inkml:trace contextRef="#ctx0" brushRef="#br0" timeOffset="13">8908 15395 8375,'-11'-16'0,"1"-1"0,2-2 0,-1 3 2027,5 4-669,1 1 216,3 0-1083,5 4 0,-3 2-359,6 5 0,-4 0 25,3 0 1,0 5-49,0 3 0,2 3 54,-5 4 0,4 4-163,-5 8 0,5-1-121,-4 4 1,3 4-8,-3 4 1,4 9 65,-4-1 1,1 3-118,-2 1 0,0 3 110,5 8 0,-5 1 30,1-29 1,0-1 0,0 30-156,3-5 1,-3-6 170,4-5 1,-6-3-37,2-9 0,-3-3-378,-1-12 0,0-7 142,0-4 0,0-4-1211,0 3 575,-5-4-1173,4 2 1558,-4-10 546,5-1 0,20-31 0,6-6 0</inkml:trace>
  <inkml:trace contextRef="#ctx0" brushRef="#br0" timeOffset="14">9411 15647 8281,'0'-23'0,"0"0"0,0-2 795,0 2 0,2-7-41,6 8 1,0 0 191,7 3 1,3 4-400,1-4 0,2 5-158,2-1 0,-1 3-253,-3 5 1,2 1 85,-2 6 1,2 2-113,-2 2 1,-2 2 154,-1 5 1,-4 7-227,3 5 1,-7 1 16,-4 6 1,-3 5-111,-1 3 1,-1 6 0,-3 2 0,-4 1-225,-7 6 0,1-7-172,-5 3 0,0-4 237,-4 4 0,1-3-289,-1-4 0,5-3 187,3-5 1,2-1-40,2-2 0,4-4 93,3-8 0,3-7 194,1-4 1,1-6-91,3 2 0,3-3 187,4-1 1,2-5 177,2-2 0,-1-3-253,5-2 1,4 1-96,3-1 1,1-3 68,-4 0 1,-4 0-50,0 3 1,0 1 14,4-1 0,-5 1 10,-3 0 1,-2 0 91,-2 4 0,0-3 192,1 2 0,-2 2 579,-2-2-370,2 6 1038,-4-9-509,0 10 35,-1-4-618,-5 5 1,-1 1-294,-3 3 0,3-1 53,-3 4 1,-1 2-325,1 6 0,1-2-230,3 2 0,-2-2 232,-1-2 0,1 5-162,-2-1 1,4 1 53,4 0 0,4-4 304,7 4 1,3-5-2,5-3 1,5-3 21,2-5 1,3 0-88,1 0 0,6-5 18,2-3 1,-3-3 3,-1-5 0,-2 0 24,-2-3 1,-2-3 177,-6 3 0,0-2-121,-11-2 0,-5-1 191,-6-3 0,-4 2 10,-4-6 0,-9 6-105,-10-2 1,-6 3-95,-9 1 1,-8 3 19,-7 5 0,-3 4-758,-1 11 0,1 3 432,3 5 1,9 4-342,9 11 0,13 4 239,10-1 1,6 5-1993,6-4 2383,10-1 0,3-3 0,9 0 0,1 0 0</inkml:trace>
  <inkml:trace contextRef="#ctx0" brushRef="#br0" timeOffset="15">10610 15727 8161,'-11'-12'580,"-1"1"1217,6 4-624,-4-3-693,3 9 0,-3-3-174,3 8 0,-4 4 68,4 7 1,-3 3-101,-2 4 1,1 5-41,-1 0 0,1 4-22,0 0 1,4 2-80,3 1 0,3-3-283,1-1 1,6-3 107,6 3 1,4-4-214,7 0 1,4-7 150,-1-4 1,6-2-2,-1-1 0,5-6 141,3-2 1,-1-3 40,-4-1 0,0-5-32,0-3 1,3-6 152,-3-1 0,2-4 154,-9 4 0,-2-5-88,-6 0 0,-2-1 266,-6-2 0,-5 0-160,-2 0 0,-5-3-285,-7-1 1,-2-5 36,-13 2 0,-2-2-177,-9 2 1,-6 2-310,-2 5 0,-1 6-782,1 6 0,4 5-278,8 6 1,3 2 584,8 6 0,4 1-719,7 10 0,3-1 1558,5 1 0,37-7 0,18-3 0,2 0 0,0 0 0</inkml:trace>
  <inkml:trace contextRef="#ctx0" brushRef="#br0" timeOffset="16">11923 15704 8283,'-11'-12'0,"0"1"308,-1-1 626,1 1 1167,4 5-1592,2 1 0,5 6-37,0 3 0,0 3-64,0 9 0,0 1-10,0 6-229,-5 5 1,4 1 0,-4 7 156,0 2 1,2-1-89,-4 4 1,3 4-102,-4 1 1,6 1-235,-2-9 1,3 0 10,1-4 1,0-6-129,0-5 0,1-7-1182,3-8 1042,-3 2 0,5-9-1385,-2 3 1166,-3-8 0,4-2 573,-5-6 0,6-29 0,0-9 0</inkml:trace>
  <inkml:trace contextRef="#ctx0" brushRef="#br0" timeOffset="17">11649 16046 8283,'0'-11'0,"2"3"1271,1 1 0,5 3-523,7-4 0,4 1 433,8-5 1,7 1-528,8-1 0,4 1-531,3 0 0,-2-1-298,3 1 0,-5 1-180,-3 2 0,-4 3 339,-7 5 16,-3 0 0,-36 0 0,-7 0 0</inkml:trace>
  <inkml:trace contextRef="#ctx0" brushRef="#br0" timeOffset="22">13637 15921 8366,'-12'-12'1030,"4"1"-456,1-1 1,4 5 671,0-1 1,1 4 172,2-3 116,0 4-1135,0-7 62,0 9-2576,0-4 1311,0 5 1,2 4-1008,1-1 1810,-1 6 0,23 13 0,0 8 0</inkml:trace>
  <inkml:trace contextRef="#ctx0" brushRef="#br0" timeOffset="23">14664 15589 8202,'0'-16'0,"-3"3"-141,-1-2 1,-5-1 381,1 0 0,-2 2 519,-1 7 1,-1-2-277,1 5 1,-6-4-49,-2 5 0,-6-1-171,-2 4 1,-3 0-1,3 0 1,-7 1-75,3 3 0,-3-2 66,8 6 0,-1-4-83,4 3 0,2 1 25,1 4 0,4-5-169,5 1 1,-3-1 52,2 5 1,-6-1-119,7 1 0,1-1-98,2 0 0,2 2 94,-2 2 0,3-2 16,5 2 0,0 2 16,0-2 1,7 4-149,4-4 0,5 4 66,7-3 1,5-1 75,3-4 1,2 1 2,1-1 0,5 0 11,3 1 1,-1-1 1,1 1 1,-7-2 0,-1-2 0,-1 5-4,-6-1 1,-3 2 8,-9-3 1,-1 2-14,-10 2 1,-1 2 9,-7 2 1,-8 2-2,-7-2 1,-7 3-6,-5 1 0,-2 0 1,-1-1 0,4-4-4,-1-3 0,1 2 6,-5-2 0,2 0-459,3-3 0,3-6 187,8-2 0,3-3-660,4-1 159,6 0 0,1-1-1472,5-3 2242,0 3 0,20-30 0,6 0 0</inkml:trace>
  <inkml:trace contextRef="#ctx0" brushRef="#br0" timeOffset="24">12848 15727 8008,'-5'-16'0,"-2"1"0,0 0 218,0 3 1,4 1 355,-1 0 0,3-1-49,1 1 0,1-2 153,3-2 0,-1 2-142,4-2 0,-3 1-150,4-1 1,1 2-5,6-2 0,-1-2-97,5 2 1,0 0-18,4 3 1,0 1-81,0 0 0,3 0-100,1 4 1,1 2 54,-2 5 1,-3 1-145,0 3 0,-3 3-188,-8 9 0,-3 7 134,-9 7 0,-2 7 44,-1 1 0,-9 5 5,-7-1 0,-2 2-428,-2 2 0,-4 3 226,0 1 1,0-1-32,0-3 1,1-4 146,-4 0 1,5-5 56,-2 1 1,7-9 29,1-6 1,5-2 35,-2-5 71,4-1-164,5-9 6,2-1 88,5-5 1,2 0 211,1 0 0,0 0 8,5 0 92,-1 0 1,5 0 65,-1 0 1,0 0-116,1 0 1,3 0 96,0 0 1,6 0-27,-2 0 0,2-4-191,2 1 0,0-5-22,0 4 0,0-3-169,-1 3 0,-2-4 85,-1 4 0,-2-1-181,2 1 1,-2 3-2189,-6-3 1687,1 3 0,-1 1-1079,1 0 0,-5 0 823,1 0 1,-4 4 868,3 0 0,-4 10 0,2-2 0</inkml:trace>
  <inkml:trace contextRef="#ctx0" brushRef="#br0" timeOffset="25">14333 15270 7983,'5'-12'0,"0"1"0,3-1 0,-2 5 394,-2-1 0,-1 2 607,4-2 143,-4-2-241,2 4 239,-5-1-705,0 2 1,0 7-149,0 1 1,0 5 44,0 7 0,0 3-100,0 5 1,0 5 34,0 2 1,-4 8-92,0 4 0,0 4-1,4 3 1,-3 5-332,-1 7 0,2-29 1,0 0 112,2 4 0,0 1 0,0-2 0,0-1-103,0 3 1,0-1 0,0-2 0,0 0 83,0 31 0,2-32 1,0-1-276,2 25 1,-1-4 188,-3-11 0,2-4-21,2-8 0,-3 1 122,3-8 24,-3 2 0,-1-12 53,0 2 275,0-7-577,0-3 0,1-5-431,3 0-717,-3 0 1,4-5 17,-5-3 1400,0-2 0,8-20 0,5-7 0,-1-4 0,1 0 0</inkml:trace>
  <inkml:trace contextRef="#ctx0" brushRef="#br0" timeOffset="26">15076 15452 7989,'-14'-5'549,"2"-2"893,-2-3-981,13 3 1,-4 3-35,5 8 1,0 4 12,0 7 0,1 4-137,3 8 0,-2 2-27,6 5 1,-5 2-42,0 2 0,3 2 37,-3 6 0,5 5-309,-4 2 0,0 3 126,-4 1 0,1-4 32,3 1 1,-3-4-223,3 0 0,-3-6-127,-1-9 1,0-7 156,0-6 1,0 0-444,0-7 189,0-5-2006,0-5 227,0-5 1166,0-5 1,5-1 173,3-5 764,2-1 0,9-17 0,4-9 0,1-3 0,1 1 0</inkml:trace>
  <inkml:trace contextRef="#ctx0" brushRef="#br0" timeOffset="27">15441 15784 8096,'-5'-18'0,"2"1"1729,-4 6-576,4 0-731,-2 4 1,1 3-83,1 8 0,-6 8 141,1 7 0,-2 6-213,-2 2 1,1 6-23,0 1 0,-1 4-171,1 4 1,3-2 113,1-1 0,4-4 57,-1 3 0,4-4-178,4-3 1,6-4-316,5-8 1,6 0-33,-2-8 1,1 2-195,-1-9 1,3-2 481,-3-6 1,4-2-43,3-6 0,-2-3 226,3 0 0,-3-5-25,-1 1 1,0-4 52,0-4 0,-2-1-136,-2-2 1,-2-3-155,-6 2 0,-1-2 83,-2-1 0,1-5-157,-5-3 0,-6 3-338,-5 0 1,-10 9 223,-6 3 0,-8 10-724,-7 5 1,-7 7 370,-1 9 0,1 7-376,-5 8 0,6 4 348,6 4 0,6-3 638,13 3 0,-4 1 0,8-2 0,2 1 0</inkml:trace>
  <inkml:trace contextRef="#ctx0" brushRef="#br0" timeOffset="28">16058 15818 8072,'-12'-29'695,"1"2"866,-1 8-1263,1 3 0,3 5 399,1 4 148,4 2 0,-7 5-308,3 0 1,-4 5-376,0 2 0,-6 10 34,-2 6 1,-2 5-81,-2 6 1,-4 0 60,1 0 0,3 4 0,4 1 0,5 0-77,-1-1 1,3-2-252,5 2 0,3-7-278,8 0 0,7-10 235,8 2 1,8-9-106,3-2 76,3-6 165,6-6 1,-2-1-96,5-3 1,-1-4 102,1-7 1,1 1 213,-5-5 0,0-1-97,-4-7 0,-1 2 206,-2-6 1,-9 5-49,-6-5 0,-5 1 76,-3-5 0,-3 0-281,-5-3 0,-10 2 58,-6-2 1,-5-1-451,-6 1-860,-7 0 690,-7 9 1,-4 6-530,-1 7 1,2 9 164,2 3 0,4 4-1340,7 4 2246,8 2 0,37 31 0,13 6 0</inkml:trace>
  <inkml:trace contextRef="#ctx0" brushRef="#br0" timeOffset="29">17303 15818 8084,'-12'-5'-142,"1"4"1853,-1-5-948,6 6 0,2 0 43,8 0 1,2 0-222,6 0 1,4 0 3,3 0 0,3 0-113,1 0 0,5 0-167,2 0 0,3 0 143,1 0 0,4-1-139,0-3 1,6 2-110,-2-6 1,2 4-49,2-3 0,-1 0-134,1 0 1,-4-2-86,0 5 0,-7-1-374,0 1 0,-11 3-2622,-9-3 1434,-2 3 380,-7 1 1,-2 0 572,-8 0 0,-8 5 672,-7 3 0,-13 3 0,-8 3 0,-3 1 0,0 0 0</inkml:trace>
  <inkml:trace contextRef="#ctx0" brushRef="#br0" timeOffset="30">17360 16161 11904,'11'0'1738,"7"0"-276,5 0 1,5-2-700,6-2 1,10 3 18,6-3 1,4-1-511,3 1 0,4-3 424,0 3 0,-1-4-424,-7 5 1,2-2-336,-6 1 1,-6 2-1025,-8-1 0,-7 3 722,-9 3 0,-4 0-2633,-7 5 1,-3-1 190,-5 5 2807,-5-1 0,-32 6 0,-13 0 0</inkml:trace>
  <inkml:trace contextRef="#ctx0" brushRef="#br0" timeOffset="34">19541 15487 8265,'-4'-12'819,"0"1"0,-1-1-339,2 1 0,1 3-16,-1 1-215,-4-1 0,1-2-1,-6 2 1,4 2-91,-4 2 1,2 3 104,-9-3 1,0 3-221,-4 1 1,-5 4 141,-2 0 0,-8 4-151,-4 0 0,-1 3-14,1 5 1,-1-4 130,4 4 1,-1-2-43,6 1 1,-6-1 17,10 5 0,1-4-121,10 4 1,-2-4 89,6 4 0,4-3-86,3 3 1,6-4 58,-2 4 0,8-1-236,3 1 0,8 2-16,4-2 1,4 2 51,4-2 1,7 2 151,8-2 0,2 1-39,2 0 0,0 1 203,-1-2 0,-3 3-89,0 1 0,-6-1 92,-2 1 0,-5 0-52,-6 0 1,-5 0 31,-3 0 0,-7-1-48,-5 1 0,-3 1-12,-3 3 1,-7-7-50,-6 3 0,-4 0-18,1 0 0,-4 1-12,-4-9 0,3 4-37,-2-4 1,2 1-54,1-5 1,0-3 80,0-1 0,0-3-118,0 4 0,-3-6-340,-1 2 0,4-4-484,4-4 1,1 2-20,-1-6 1,-1-3-588,5-5 1,5 0 1527,6 1 0,8-44 0,-1 23 0,0-1 0</inkml:trace>
  <inkml:trace contextRef="#ctx0" brushRef="#br0" timeOffset="35">19176 15350 8272,'-17'-28'0,"-1"4"195,-4-3 1,5 4 207,6 4 0,4 3 827,7 4 1,0 1 190,0-1 45,0 6-992,0 1 1,0 6-353,0 3 1,4 4 78,0 7 0,5 3 61,-2 4 0,0 6-64,0 3 0,0 2 0,0 1 0,2 4-263,-5 0 1,4 5 67,-5-1 1,5 8-479,-4 3 1,3 4 398,-3 4 0,-1-28 1,-1 1-727,0 2 0,0 1 807,-2 1 1,1 1 33,4-4 0,1 0 163,-6 2 1,1-1-28,9 28 0,-7-7-104,4-8 1,-3-3 99,4-4 0,-6-3 80,2-4 0,-3-6-74,-1-3 0,0-1 150,0-3 0,-4-4 43,1-3 1082,-1-2-1976,-1-1-242,3-6 239,-3-1 0,5-6-284,0-3 1,0 0-208,0-7 1,5 0-776,3-8 0,2 0 1793,2-3 0,11-17 0,6-6 0,2-5 0,0 1 0</inkml:trace>
  <inkml:trace contextRef="#ctx0" brushRef="#br0" timeOffset="36">20135 15395 8270,'0'-16'0,"0"3"0,0-2 1433,0 2-193,0 2 29,0 4-894,0 2 0,0 7-75,0 1 1,0 5 16,0 7 0,-4 3-1,0 5 1,1 5-38,3 2 0,-2 5-15,-2 3 0,3 2 0,-3 6 0,3 1-157,1 2 1,0 3 191,0 5 1,0 6-350,0 1 0,0-30 1,0 0 234,0 0 1,0 0 0,0 28-178,0-5 1,-1-5 54,-3-6 0,3-7-58,-3-4 1,3-7 85,1-9 1,0-3 361,0-4 80,0-1-572,0-5 909,0-1-2358,0-5 1171,0-5 0,0 3-1567,0-6 0,0 4 813,0-3 0,1-1-1973,3-3 3044,-3-6 0,24-16 0,1-9 0</inkml:trace>
  <inkml:trace contextRef="#ctx0" brushRef="#br0" timeOffset="37">20638 15487 8286,'3'-17'388,"1"-2"0,0-1-60,-4 1 1,1 4-5,3 7 208,-3 3 890,4 0-973,-5 4 1,0-3-179,0 8 1,0 2 23,0 5 0,0 6 0,0 2 1,-3 2-187,-1 2 1,-4 5 104,4 3 0,-3 5-53,3 3 0,-4-1 40,4-4 1,-4 4-115,0 0 1,-2 5-9,-2-1 0,1 1-146,0-1 0,3-3 62,0-4 1,1-1-73,-5 0 1,6-10 163,2-5 0,-1-5 62,1-2-108,0-1 1,10-5-18,1-2 0,3-2 210,2-2 0,3 0-14,0 0 0,5 0-52,0 0 1,1 0-141,2 0 0,4-4-241,-1 0 1,1 0-633,-4 4 1,-4 0 409,0 0 1,-5-4-3028,1 0 1556,-7 1-219,-3 3 2125,-5 0 0,-5-10 0,-2-3 0</inkml:trace>
  <inkml:trace contextRef="#ctx0" brushRef="#br0" timeOffset="38">20832 15955 8185,'-12'-17'0,"2"5"0,2-3 0,3 2 2528,5 1-1051,0 6 1124,0 1-1197,0 5-900,5 10 1,-3-1-144,2 10 0,-3 4 12,-1 4 1,0 4-209,0 0 1,0 2-135,0 1 0,0 0-47,0 1 1,0-1 135,0 0 0,0 3-720,0-3 0,0 2 270,0-10 1,-1 5-19,-3-5 1,2 0-247,-1-7 0,-2-3-438,1-4 0,-1-5-919,1 1-593,3-6 2544,-4 4 0,25-32 0,5-6 0</inkml:trace>
  <inkml:trace contextRef="#ctx0" brushRef="#br0" timeOffset="39">21288 15772 8109,'0'-29'662,"-3"-3"828,-1 6-1076,0 4-332,4 6 1271,-5 9 0,2 7-581,-4 8 1,-1 8-455,-3 7 0,-4 5-118,-1 6 0,-3 2-95,4 2 0,0 3 42,3 4 0,2 1-256,3 0 0,2-1-232,5 1 0,0-5 175,0-3 1,6 0-169,5-4 0,2-4 165,6-11 0,1-2 84,7-6 0,-2-4 74,6-3 0,-1-3 202,5-1 1,-1-7-78,0-4 1,-1-2 245,-2-6 0,0-1 326,-4-7 0,-4 2-282,-4-5 0,-5-1-44,1-3 0,-4-2-308,-3-2 0,-3-2-229,-5-6 0,-1-4-115,-3 1 0,-4-1-44,-7 5 0,-8 9-363,-7 6 1,-7 6-724,-1 5 0,5 7 109,6 8 0,5 10 663,3 5 0,2 2-1202,6 6 1852,4 0 0,2 9 0,5 1 0</inkml:trace>
  <inkml:trace contextRef="#ctx0" brushRef="#br0" timeOffset="40">21962 15761 8109,'-7'-15'0,"-1"-1"793,6-4 0,-7 11-166,5-2 727,0 7 0,3 0-666,-3 8 1,-2 4-457,-6 7 0,0 6-54,-4 6 1,-5 9-1,-6-2 1,2 8-51,6 0 0,-2-2-7,6 2 1,1 4-248,7 3 1,1-3 58,6-4 0,2-5-318,2 1 1,7-4 225,8-4 1,4-3-2,4-8 0,2-4 205,5-7 1,4-3 198,0-5 1,5-1 38,-1-3 1,3-2-88,0-6 1,0-4 50,-3-3 0,-4-4-12,-8-4 1,-1 2 179,-2-6 1,-3 1 11,3-4 0,-7-1-72,-1 1 0,-4-5-334,4-3 1,-6-6-435,-2-2 0,-4 2-708,-7 6 1,-10 4 592,-6 7 0,-19 6-1281,-11 10 1,-14 5 1327,27 9 1,-2 2-1,-2 1 1,-1 1-1223,-3 0 1,-2 1 1702,-2 3 0,-1 2 0,-1-2 0,-1 2 0,-3 3 0,-1 0 0,-2 2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14996 8315,'0'-12'-449,"0"5"1,0-1 0,0 4 1445,0-3 0,-1 4-654,-3-1 1,2 3-219,-6 1 204,5 0-16,-2 0-76,0 5 1,3-2-65,-6 4 1,6-3 14,-2 4 0,-1-1-5,1 5 0,-4 0-16,4 4 1,-3 1-70,3 6 1,-5 4 14,1-1 0,2 6-8,-1-1 1,3 5-148,-4 2 1,4 2 274,-3-2-1023,4-8 718,-2 13 0,5-12 39,0 7 1,0-2 89,0-2 1,5-1-2,3-3 0,2 2-7,1-5 1,1-1 7,-1-3 0,2-4 62,2 0 1,-1-5 323,5 1 0,-5-2-368,1-2 0,-2 1 8,-2-1 1,1-4-152,-1-4-38,-4 4 102,3-6 0,-9 5-260,3-2-30,2-2-521,-5 3-239,4-5 261,-5 0 1,-3-5-1430,-1-3 2222,0 3 0,-1-10 0,-1 2 0</inkml:trace>
  <inkml:trace contextRef="#ctx0" brushRef="#br0" timeOffset="1">2124 15201 8315,'-6'-11'1121,"1"-1"-281,5 1-320,5-1-196,1 6 1,6-4-98,-1 2 1,2-1-1,2 2 1,2-3-17,2 2 0,2-1 17,-2 2 0,1-2-133,0 5 0,1 0 17,-8 4 1,3 1-368,-4 3 147,-6 3-41,-1 4-197,0 5 256,-4-3 0,3 9-51,-8-3 1,2 2-137,-6 2 1,-3 1 140,-4 3 0,-2-7 27,2 3 1,1-4 81,-5 0 0,5 1-49,-1-4 1,2-5 521,2-3-42,-1-1 2,1 0-214,4-2 1,2-5 224,5 0-254,5 0 44,7 0-118,1 0 1,7 0-35,-5 0 1,5-4 43,-1 0 1,2 0-32,-2 4 16,2 0-53,-3 0 1,1 0 13,0 0 0,-4 5-18,4 3 0,-3 1-4,3-1 0,-5 5 81,1-1-339,-2 2 273,-2-3 1,-3 4-267,-1 1 252,-4 4-8,2-7 1,-5 8-65,0-2 1,-5 3-27,-3 1 0,-2-4-13,-1 0 0,-6-1 59,-2 1 1,-3 1-9,0-5 0,-1 4 31,0-4 1,0-1-1,0-6 0,4 1-185,0-5 0,5-1 102,-1-3 1,2 0-235,2 0 1,5-5-374,2-2 1,2-3-500,2-2 1,2 1 1193,2-1 0,7 1 0,7 0 0</inkml:trace>
  <inkml:trace contextRef="#ctx0" brushRef="#br0" timeOffset="2">2570 14973 8516,'0'-12'-606,"-5"1"0,3 3 2002,-1 1-594,1 4-308,2-2 1,-4 4 835,1-3-689,-1 3-229,4-4 5,0 5 17,-5 0 1,4 1 191,-3 3-428,2 2 0,4 4 80,2-2 0,-2 2 485,6-2-208,-1 2-320,5 6 0,3-2 87,0 5 1,9-1 129,-1 1-146,2 8-97,-2-8 0,4 10 208,0-2-671,-1-3 462,-3 9 1,-4-5-271,0 2 1,-5 7 115,1-3 1,-3 4-349,-5 0 1,-2 2-18,-5 1 0,-1 4-180,-3-3 0,-3 1 79,-8-1-631,-3 2 977,0-8 0,-4 3-137,3-5 0,-2-1-88,-2-2 0,4-5-972,0-7 571,5-2 258,-3-11-2480,6 4 2916,0-8 1,-1-7 0,1-8-1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4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7458 3872 8266,'0'-7'0,"0"2"0</inkml:trace>
  <inkml:trace contextRef="#ctx0" brushRef="#br0" timeOffset="1">7446 3860 8064,'7'17'868,"-1"1"76,-2 4 1,-3 1-945,3 0 0,-3 10 0,-1 3 0</inkml:trace>
  <inkml:trace contextRef="#ctx0" brushRef="#br0" timeOffset="2">7458 4066 8121,'-12'51'0,"1"1"0</inkml:trace>
  <inkml:trace contextRef="#ctx0" brushRef="#br0" timeOffset="3">7424 4214 8121,'-22'60'0,"3"-3"0,-1 1 0,4-8 1508,-4-1-636,7-8 0,1-3-175,4-7-282,6-4-301,-9-4 1,10-1 143,-3-3-253,3 2 0,0-9-289,-3-1-4,3 1 919,-4-11-1920,5 9 692,0-9 4,0 5 0,3-8 593,1-2 0,5 3 0,-2-4 0</inkml:trace>
  <inkml:trace contextRef="#ctx0" brushRef="#br0" timeOffset="4">7344 4671 8083,'22'-34'0</inkml:trace>
  <inkml:trace contextRef="#ctx0" brushRef="#br0" timeOffset="5">7663 3883 8359,'-11'0'0</inkml:trace>
  <inkml:trace contextRef="#ctx0" brushRef="#br0" timeOffset="6">7618 3837 8073,'0'-11'1479,"0"5"-356,0 1-183,0 5-69,-5 0-631,3 0-210,-3 0 120,5 0 244,0 5-180,5 1 0,-3 10-10,1 4 1,-1 1-1,-2 2 0,4 5 14,-1 2 0,5 3-140,-4 2 0,3 4 17,-3 3 1,1 2-107,-1 2 1,-1 0-176,4-1-777,-4 1 867,7-5 0,-5 2-48,3-5 1,2 0 140,-3-4 1,0-1 32,0-2 0,1-4-58,3-4 1,-3-4-7,0 0 1,-5-5 50,5 2-809,-5-9 1142,2 3-1265,-5-3 291,5-1 624,-4-1 0,4 0 0,-5 2 0</inkml:trace>
  <inkml:trace contextRef="#ctx0" brushRef="#br0" timeOffset="7">7389 4488 8082,'5'-11'676,"-2"5"1063,5 2-567,-6-3-779,8 6 0,-3-4-41,4 5 0,2 0-98,2 0 1,-1 0-296,5 0 1,-4 1 139,4 3 1,0-3-715,4 3 1,0 1-45,0-1 0,1 1-1175,2-1 1834,-1-3 0,-3 4 0,-5-5 0</inkml:trace>
  <inkml:trace contextRef="#ctx0" brushRef="#br0" timeOffset="8">8223 3883 8211,'-6'-11'608,"-4"-1"183,8 1 1,-3-1 233,5 1-89,-5 5 78,4-5-241,-4 10-434,5-4-142,0 5 1,0 6-76,0 6 0,0 4 114,0 7 1,-2 9-134,-1 2 0,1 12-50,-1 0 1,-2 7-419,1 0 0,-4-1 143,4 2 1,-1-8-84,1 0 0,3-3 395,-3-8 0,3 0-51,1-8 1,0-1 76,0-3 1,0-4-111,0 0 0,0-5 3,0 1 1,1-3 41,3-4 1,-3 2-700,3-3 1,-3 0 3,-1 0 1,0-3-1914,0 4 2557,6-6 0,0 8 0,5-3 0</inkml:trace>
  <inkml:trace contextRef="#ctx0" brushRef="#br0" timeOffset="9">8600 4237 8169,'-5'-11'1739,"-2"-1"-439,1 6-535,1-4-567,5 9 0,-4-3 253,0 8 1,-3 2-93,3 5 0,-1 2-287,1 2 1,3 3 123,-3 5 1,3 1-301,1 3 1,0 2 138,0 5 0,0-1-207,0-3 0,0-2 70,0-5 0,0-1 18,0-3 0,1-3 106,3-4-49,-3-1-1127,4-4 510,-5 3 644,0-9 0,10 4 0,3-5 0</inkml:trace>
  <inkml:trace contextRef="#ctx0" brushRef="#br0" timeOffset="10">8691 3837 8086,'-6'-7'1020,"2"-1"-510,3 6-648,1-3 106,0 5 0,5 1 32,3 3 0,-3 2 0,0 5 0</inkml:trace>
  <inkml:trace contextRef="#ctx0" brushRef="#br0" timeOffset="11">9000 4214 8039,'10'-7'739,"-3"-1"45,4 6-367,-10-9 1,5 6 125,-2-2 349,-3 2-550,4 0 1,-6 3-2,-3-2 1,2 3-44,-6 1 1,0 0-30,-3 0 1,0 0 25,-1 0 0,-3 5 158,0 3 0,0 3-308,3 5-73,-4-4 1,2 10 62,-5-3 0,5 4-166,-2 3 1,8-2 36,0 3 1,2-3-183,-2-1 1,3 4-221,5-1 267,0 1 0,0 0 19,0-1-375,0 1 278,5-9 1,-2-1-33,4-1 181,1-4 0,3 5 10,1-6 0,-1-3 85,0 0 0,2-6-64,2 2 1,-2-3 113,2-1 1,2 0-55,-2 0 1,0 0 148,-3 0 1,-1-5 118,0-3-264,1 3 1,-2-5 417,-2 3-84,2 2 182,-4-6-74,1 5-213,-2 0 72,-5 1-1015,0 5 162,5 0 219,-4 0 57,9 5 191,-4-4 0,6 8-69,-1-5 343,1-1-273,-1-3 1,2 4 14,2 0 2,-2 0 13,8-4 1,-3-1-91,5-3 101,0-3 0,-2-3 9,-2 3 0,4-7-27,0 2 1,-3-3 105,7 0 1,-9-2-109,5-2 1,-4-2 346,0 2 0,-4-3 1,-7-1 0,0 2 173,-4 2-315,0-3 1,-5 9-58,-3-2-6,-7 3-170,-7 0 1,-10 6-177,-3 2 0,-5 4 306,-3 4-805,-4 7 497,8 2 0,-3 8 97,7-2 0,3 7 165,6 0 0,4 2-193,3-1 96,7 2 0,3 6 166,5-1 175,0-5-165,5 4 1,6-9 467,8 3-358,3-8 0,2-3 27,3-4 1,-3-6 47,2-2 1,2-3-29,-1-1-1066,5 0 610,-3 0 1,1-1-3560,1-3 3748,-1 3 0,-11-9 0,-3 3 0</inkml:trace>
  <inkml:trace contextRef="#ctx0" brushRef="#br0" timeOffset="12">9856 4808 8237,'0'-11'1695,"0"4"0,0 7-1420,0 8 1,-4 3-47,1 5-321,-6 1 0,6 11-442,-4 3 309,-1 2 183,2 6 1,-5 0-812,4 3 0,2 0 146,1-7 707,3-4 0,-4-13 0,-2-2 0</inkml:trace>
  <inkml:trace contextRef="#ctx0" brushRef="#br0" timeOffset="13">10736 3997 8133,'-7'-16'10,"-2"7"-10,6-2 1028,-1 2-385,4 2 1114,0 2-497,0 5-242,0-5-721,0 4 1,0-3-227,0 8 0,1 7 123,3 8 0,-2 12-85,6 3 1,-4 9 102,3 3 0,-4 0-457,1 3-46,-3 3 0,-1 0-235,0 5 375,-5-10 0,4 1 121,-3-10 0,-1-1 303,1-6 1,0-3-417,4-6 1,0-4 41,0-3 1,0-2-423,0-1 0,0-5-51,0 1 574,0-6 0,0 3 0,0-5 0</inkml:trace>
  <inkml:trace contextRef="#ctx0" brushRef="#br0" timeOffset="14">10462 4032 8153,'7'-12'322,"1"1"1,-1 1 533,5 2 1,-1-1-104,1 5 308,-1-5-608,0 8 0,6-9-8,2 2 0,6 2-169,2-2 1,5 5-136,-2-5 1,-1 5-176,2 0 0,-5 3-511,5 3 479,-6 4 1,-1 4-209,-5 1 1,-5 3 155,2 0 0,-5 4-192,-3-4 158,2 6 0,-9-7-144,3 5 73,-3-5 94,-6 7 1,3-4 112,-6 2-32,-5 2 0,-1-4 122,-5 2 1,0 1-116,-4-5 5,6 1 320,-5-5-182,4 0 1,1 1-51,1-1 363,4-4-235,0 3 0,2-8-116,2 6 0,3-4-28,5 3 0,0-3-120,0 4-13,5-6 48,2 8 0,9-7-155,3 5 0,3-2 141,1 2-130,0 2 69,4-4 1,1 2 32,3-1 253,-3 1-210,-5 3 0,-2 5-57,-2-1 78,-2 0-1,-6 1 1,-1-2-158,-2 5 151,-3-5 13,-5 8 0,-6-8-1,-6 5 1,-4-1-7,-7 1 1,-5 1-34,-3-5 1,-5 4-54,-2-3 1,1-1-33,6-4 0,5-3-40,7-1 186,2-4 0,6 7 0,-1-3 0</inkml:trace>
  <inkml:trace contextRef="#ctx0" brushRef="#br0" timeOffset="15">10701 4763 8506,'5'-12'57,"2"6"0,4 1 0</inkml:trace>
  <inkml:trace contextRef="#ctx0" brushRef="#br0" timeOffset="16">11215 4466 8154,'-5'-7'888,"4"1"217,-3 2 0,2 3-359,-2-3 305,-3 8-587,1 2 1,-4 7 201,2 2-694,-2 3 74,4 5 0,-3 0-781,5-1 545,0 1 1,6 4-425,1-1 0,5 1 372,7-4 1,-1-5-74,5-3 160,0-2 1,4-7 124,0-2 0,0-3 250,0-1 1,1-1-144,2-3 1,-1-6 253,1-5 0,-3-2 972,-4 2-854,3-3 0,-11-5 128,0 0 1,0 1-111,-8-1 0,0-1-464,-7-3 19,-7 3 1,-12-4-1,-8 5 1,-3 5-154,-4 3 1,-3 8-233,-4 3 0,2 4-534,5 4 1,5 2 896,10 5 0,5 6 0,2 1 0</inkml:trace>
  <inkml:trace contextRef="#ctx0" brushRef="#br0" timeOffset="17">11101 4500 8154,'0'18'0,"0"-2"0</inkml:trace>
  <inkml:trace contextRef="#ctx0" brushRef="#br0" timeOffset="18">11786 3917 8112,'-7'-16'706,"-1"-3"-80,6 2 368,-4 6 753,1 1-1354,4 8 0,-8 2 0,5 8 232,2 2-571,-4 12 124,4-3 1,-3 19-149,5 0 1,0 10 137,0 6-514,0 1 0,0 4 49,0 2 1,4-3 22,0 3 0,3-5-580,-3-7 509,5-4 290,-8-16 1,6-1 12,-3-5 0,-3-6 607,3-1-266,-3-9-22,-1 3 127,0-8-281,0 3 686,0-5 0,0-5-322,0-3-817,0-2 258,0-2 1,0 1 188,0 0-565,-5-1 222,4 1-125,-5-1 167,6 1-93,0 5 186,0-5 0,6 9 50,1-6 1,5 6 2,3-2 1,3-1 80,4 1 0,3 0 213,1 4 1,3 0-206,6 0 1,-6 0-39,-3 0 1,-1 0-131,-3 0-17,-4 0 147,-1 5 205,-6-3-103,-5 8 0,3-8-29,-5 6 1,-1 0 137,-7 3 1,-4 0-12,-7 1 0,-8 0 272,-7 4 0,-7 1-344,-1 6 0,-3-4-212,7 0 0,0-5-1296,11 2 945,-2-4 0,13-4-1302,1-1-501,4-4 2225,7 7 0,-5-3 0,-1 4 0</inkml:trace>
  <inkml:trace contextRef="#ctx0" brushRef="#br0" timeOffset="19">12186 4728 7955,'0'12'1512,"0"0"314,0 4 0,-1 1-816,-3 6-624,3 0-1,-9 5-1744,3 1 1234,-4 5 1,-1 4 68,1 1-2243,0-1 1129,-1-4 1170,6-5 0,-4 4 0,3-4 0</inkml:trace>
  <inkml:trace contextRef="#ctx0" brushRef="#br0" timeOffset="20">13499 3997 8088,'-3'-11'86,"-1"-1"1,-5 5 1186,1-1-769,-2 1 1,-2-1 39,-4 0 0,2 2-179,-5-2 1,4 0 275,-4 4-307,0 0 1,0 4-122,0 0 0,-4 5-104,-4 3 0,-4 8 84,0 7 1,-6 5-120,-1 6 0,-3 5-1652,2 3 1584,1 8 1,4 1-68,0 2 1,8-1-93,4-3 1,11-2-195,4 3 1,6-7 141,4-1 0,10-5-82,10 1 168,5-8 1,11-2 855,3-5-350,8-5-248,-4-7 1,5-6 18,-5-5 1,-4 0 276,0 0-1127,-6 0 510,-1 0 1,-4-5-96,-4-2 0,0-2-623,-4 1 900,-1-7 0,1 7 0,0-8 0</inkml:trace>
  <inkml:trace contextRef="#ctx0" brushRef="#br0" timeOffset="21">13694 3952 8696,'0'-23'1390,"-4"1"-1076,0 3 552,0 3-97,4 9 90,0 2 9,0 0-241,0 4-205,0-4-344,0 25 1,4 6-389,0 19 367,5 6-1373,-8 11 1314,4-30 0,0 1 0,-2 4 0,-1-1 87,2-1 0,0-1-771,6 29 494,-9 0 1,8-11 75,-5-3 0,0-7-65,-4-4 1,1-7-8,3-5 1,-3-3 122,3-4 1,-3-2 299,-1-6 25,0-5-259,0 4 1443,0-8-1403,0 3 482,0-5-287,5 0 1,-2-1 52,4-3-368,1-8 77,3 0 0,1-10 35,-1 3 1,1 1-237,-1-1 0,-3 9-111,-1-1 160,-4 2-146,2 2 200,-5 2 342,5 5-291,-4 0 1,8 5-15,-5 3 1,5 3 44,-2 5 1,4 0 65,0 3 0,0 3 24,1-3 1,-1 2-36,1 2 1,-1-5 19,1-3 1,-5-2-58,1-2 0,4 6 0,6 1 0</inkml:trace>
  <inkml:trace contextRef="#ctx0" brushRef="#br0" timeOffset="22">14459 4454 8157,'-12'-16'0,"5"2"2103,-1-5-931,6 5-637,-9-3 0,9 10-66,-6-1 1,-1 2-16,-6-2 46,3 3-160,-5 5 1,6 0 23,-1 0-475,-4 0 160,3 5 0,-7 1-389,4 6 310,-4-1 0,7 6-128,-2 2 1,3 1-730,0-1 617,6 3 1,1-8-144,5 5 0,0-4 5,0 4 1,0-5-123,0 1 1,4-2 277,-1-2 1,6-3 193,-1-1 1,3-4 33,4 1 1,-1-3 435,5-1 1,-5-1 358,2-3-519,1 3 1,-4-9 173,2 2 1,-6-2-103,-1-2 0,-4 1-20,3 0 0,-3 0 96,4 4-281,-6-3 186,3 3-619,-5 1 155,0 1 146,0 5-194,5 5 1,-3 5-190,1 5 269,-1 6 1,2-7-12,-1 5 1,6 0-76,-1 3 1,-1 0 36,5-3 0,-3-2-108,6-6 1,-2-3 414,-2-1-55,6-4 0,-3 2-69,5-5 0,-5-1 130,1-3 0,1 1 66,-1-4 0,1-1 14,-5-3-159,1-1 267,-1 1-167,0-6 0,1 5 56,-1-4 0,-1 0-25,-2 1 0,1 3 13,-5 5-127,-1 4 21,-3-7 0,2 9-267,2-3 136,-3 3 1,4 2-105,-5 3 0,0 6 133,0 5 1,0 5-252,0-1 144,0-2 1,0 4-42,0-2 0,0 2-84,0-2 1,0 1-106,0-5 286,0 1 0,1-6 102,3-3 0,-3 0 191,3-4 1,-1-1 897,0 1-789,-1-1 1,3-7 2,-5-3 549,0-2-542,5-1 0,-4-5 274,3 1-43,-3-5-217,4 2 0,0-5-69,3 0 1,3-1-53,1-2 1,-1 1-520,4-1 235,-2 7 1,-1-2-766,-1 6 1,0 0 160,1 4 543,4 4-2315,-3-3 1566,3 9 0,0-4 846,-1 5 0,0 0 0,-3 0 0</inkml:trace>
  <inkml:trace contextRef="#ctx0" brushRef="#br0" timeOffset="23">15315 3849 8177,'-10'-23'364,"3"0"0,-5 0 347,8 0 1,3 10 966,1 1-618,0 8 189,0-6-417,0 9-186,0-4-607,0 20 0,1 0 68,3 16 0,1 8-196,3 7 0,2 8-17,-2 3-1680,-3 6 1795,-3-30 0,1 2 0,-1 1 0,0 0-160,0 0 0,-1 1 106,2 2 1,-2-1 0,-3-5 0,-1-1-84,-1 1 0,1-1 0,-4 22-597,0-4 656,4-14-486,-2 3 315,0-15 1,4 2-143,-3-7 0,3-2-206,1-6 0,0 1-1579,0-1 2167,0-5 0,0 5 0,0-5 0</inkml:trace>
  <inkml:trace contextRef="#ctx0" brushRef="#br0" timeOffset="24">15532 4466 11634,'-6'-12'2937,"1"6"-1997,5-4-204,0 8-591,0-3 122,0 15 1,0-1-46,0 10 0,0 2-351,0 5 97,0 4 0,0 0-1025,0 0 0,0-8 616,0 1 1,0-8-1451,0 0 516,0-2 526,0-2 849,0-4 0,-5 3 0,-1-4 0</inkml:trace>
  <inkml:trace contextRef="#ctx0" brushRef="#br0" timeOffset="25">15532 4077 8100,'-6'-5'0,"2"-2"0,3 1-40,1 1-54,0 5 0,5 2-291,3 1 385,2 9 0,1-4 0,1 2 0</inkml:trace>
  <inkml:trace contextRef="#ctx0" brushRef="#br0" timeOffset="26">15898 4420 8032,'-5'-12'3829,"3"6"-3191,-3-4 24,5 9-151,0-4 1912,0 5-1820,-5 0-700,4 5 0,-8 2-135,5 9 209,1-4 75,3 5 1,0-2-278,0 0 157,0 5 0,5-7-94,2 2 0,2-2-84,-1-1 312,7-6-332,-7-1 234,13-5 0,-4 0 51,2 0 1,2-1 201,-2-3 0,3-2 111,1-6-197,0 1 1,-4-5-92,0 1 1,-5-5 35,1 1-109,-8 2 0,2-4 38,-5 2 0,0-2 95,-4 2-415,-5-2 182,-7 8 1,-2 0-104,-5 6 1,0 4-164,-3 0 1,-3 6 423,-1 5-109,2 7-33,-9 3 0,7 10 193,-4 2-171,4 3-618,4 2 643,5-6-5,6 4 0,4-5-37,4 2 1,1 2 22,2-6 1,5 0 156,3-7 0,6-3 114,1-4 0,7-1 36,1 1-71,-1-6-165,6-1 1,-1-5 13,0 0 0,3 0 0,-3 0 0,-1 0 0</inkml:trace>
  <inkml:trace contextRef="#ctx0" brushRef="#br0" timeOffset="27">16172 4751 7967,'11'-11'0</inkml:trace>
  <inkml:trace contextRef="#ctx0" brushRef="#br0" timeOffset="28">16606 4774 7989,'-5'-11'1750,"4"4"-1240,-4-3 1,6 9-18,3-3-92,-3 3 0,9 1 0,-7 0 564,4 0 1,-3 5-266,4 2-403,-6 9 1,3 1-338,-5 6 1,0 5 102,0 3 0,-6 0-1272,-6 0 846,1 2 1,-5-9 202,4 2-2082,1-6 1088,-1 1 1154,6-8 0,-4 8 0,3-3 0</inkml:trace>
  <inkml:trace contextRef="#ctx0" brushRef="#br0" timeOffset="29">17051 4797 8093,'2'-12'0,"1"1"2725,4 0-1186,9 4-681,-3-3-311,3 9-561,-4-9 1,-5 8-157,1-1 0,-4 1-938,4 2-529,-1-5 0,1 4 1637,-1-3 0,-4 8 0,2 2 0</inkml:trace>
  <inkml:trace contextRef="#ctx0" brushRef="#br0" timeOffset="30">17405 4763 8099,'0'-7'2217,"0"2"-2450,0 5 1,5 5-1,2 2 1</inkml:trace>
  <inkml:trace contextRef="#ctx0" brushRef="#br0" timeOffset="31">17417 4763 8099,'11'11'0</inkml:trace>
  <inkml:trace contextRef="#ctx0" brushRef="#br0" timeOffset="32">17702 4774 8032,'7'0'2240,"-2"0"-1922,-5 0 0,-5 0 0,-2 0 0</inkml:trace>
  <inkml:trace contextRef="#ctx0" brushRef="#br0" timeOffset="33">7892 6430 8264,'0'-6'789,"0"-5"0,-1 10-460,-3-3 0,2 2 546,-1-2-498,1 3 37,2-4 467,0 5 1,0 5-631,0 2 0,-3 9 62,-1 3 0,0 3-47,4 5 1,-4 2-195,0 6 1,1 3 133,3 0 1,0 4-323,0-4 1,0 4-15,0-4 1,0 3 39,0-2 1,1-1-297,3-4 0,-2-4 183,6 1 1,-4-6-15,3 2 1,-3-8 116,4-4 0,-6-2 105,2-2-64,-3 1 1,1-6-527,1-2 125,-1 2-108,3-5-356,-5 4 350,0-5 0,-5-5 0,-2-1 0</inkml:trace>
  <inkml:trace contextRef="#ctx0" brushRef="#br0" timeOffset="34">7869 6898 8189,'0'-18'-1739,"0"7"3230,0 1-230,0 4 380,0-1-677,0 2-577,0 5 0,5 0-126,3 0 0,-2 0 128,2 0 0,-1 0-89,5 0 0,3 0 78,0 0 0,5 0-162,-1 0 0,7-1 94,0-3-202,6 3 1,-6-4-114,4 5 1,-3 0 144,3 0 0,-4-4-125,0 0 1,-2-1 82,-1 1-729,-5 3 443,-2-4 0,-4 1 8,-1 0-951,-4 0 696,3 4 1,-9-1-1265,3-3 1094,-3 3 0,-2-4-1797,-3 5 2402,-2 0 0,-6-5 0,1-1 0</inkml:trace>
  <inkml:trace contextRef="#ctx0" brushRef="#br0" timeOffset="35">7915 6510 8134,'0'-6'577,"0"-5"1,3 9 167,1-6 342,0 6-657,-4-3 1,1 1 150,3 0 1,-1-1-174,4 1 1,2 2-160,6-6 1,3 5 373,5 0-282,5-4 0,-1 5 34,7-6 1,-2 4-132,6-3 0,-4 3-120,-4-4 0,3 6 120,-2-2 0,-2 3-184,1 1 1,-4-2 244,0-1-201,-6 1 1,1-3-138,-2 5 1,-2 0-822,-2 0 415,-2 0-1071,-2 0-62,0 0 0,-3 2 613,0 1 959,-6 4 0,3 4 0,-5 1 0</inkml:trace>
  <inkml:trace contextRef="#ctx0" brushRef="#br0" timeOffset="36">9068 6190 8475,'4'-8'-1579,"0"1"2297,0-1 1,-4 1 220,0-1-459,5 6 0,-4-5 866,3 3-496,-3 3 59,-1-4 1605,0 5-2345,-5 5 54,-1 1 0,-7 7 131,-2 2 1,-3 8-18,-5 8 1,-5 3-21,-2 4 0,1 3-244,-2 4 0,6 5 68,-2-1 1,0 6-43,5-2 0,-3-2-337,10-2 137,5 3 1,1 0-284,5 6 1,1-6 233,3-3 1,5-6-165,2-1 278,8-5 0,3 1 35,5-8 1,-1-2 216,-3-5 0,2-1-177,-2-3 0,3 1 68,1-5 0,0 1 209,-1-5 16,1 0-258,-5-4 9,4 3 254,-10-9 0,5 8-175,-6-5-54,1 0-479,-1-4-200,0 0 1,0-2-2337,-4-1 1938,-2 1 1,-5-8-140,0 3 1108,0 1 0,5-9 0,2 3 0</inkml:trace>
  <inkml:trace contextRef="#ctx0" brushRef="#br0" timeOffset="37">9365 6738 8341,'0'-11'96,"0"3"391,0 1 427,0 4-99,0-7-261,0 9 454,0-4-150,0 5-398,0-5-232,0 3 0,0-2 52,0 8 0,1 3 0,3 4 0,-1 2 12,4 2 0,2 3-33,6 5 0,-2 3-112,2 1-57,3 5 0,-4-8 19,5 2 0,-5-2-269,1-1 0,2-1-60,-2-3 1,-2-3 130,-2-4 1,-6-1-165,7 1 0,-5-5-126,1 1-329,2-6 170,-9 4-1526,9-6 604,-8 0 1460,3 0 0,-5 5 0,0 1 0</inkml:trace>
  <inkml:trace contextRef="#ctx0" brushRef="#br0" timeOffset="38">9662 6727 8311,'0'-18'285,"0"3"-143,0 2 1,0 2-143,0-1 1674,0 6-402,0 1 265,0 5 0,-4 1-1560,0 3 34,-4 7 0,0 7 276,-7 5-469,2 5 210,-9 6 1,5 6-90,-6 1 1,-1 3-351,-3-6 0,3 4-1326,-3-4 1389,8-5 0,-1-5-942,5-6 0,0 0 24,3-3 782,6 3 484,1-10 0,0 5 0,-2-6 0</inkml:trace>
  <inkml:trace contextRef="#ctx0" brushRef="#br0" timeOffset="39">9970 7115 8144,'0'-18'326,"0"2"-326,0 10 601,0 1 1144,0 5-1299,-5 0 0,4 6 0,-3 5 0,-1 2-159,1 6 1,-1 0-42,1 4 0,3 0 10,-3 0 0,3 1-270,1 2 0,0-2-97,0 3 0,0-3-144,0-1 0,0-4-500,0 0 0,0-5 395,0 1 0,0-6-1328,0-1 1688,0-1 0,0 5 0,0-1 0</inkml:trace>
  <inkml:trace contextRef="#ctx0" brushRef="#br0" timeOffset="40">10267 6795 8140,'0'-19'890,"0"0"1,0 5-258,0-1-140,0 8-71,0 1 316,0 1 388,0 4-836,0-9 1,4 10-324,0 0 1,1 6-161,-1 10 250,-3-4 0,8 10-182,-5-3 112,5 2 0,-7 2-174,6 0 1,-2-1-124,2-3 0,2-3 141,-2-4 1,2-1-49,1 0 0,1-4 264,-1-3 21,0-3 1,1-1 20,-1 0 0,1-5 225,-1-3 0,-1-2 62,-2-1 1,2-1 112,-2 1-370,-3-1 0,4 0 170,-6-4 0,2 4-119,-1-3 0,-2 2 2,1 1 1,-1 5 155,-2-1-96,0 6-134,0-3-293,0 5-109,0 10 1,0 2 180,0 11 0,3 6-21,1 6 0,1 0 6,-1 7 54,-3 0 0,10 4-172,-4-1 0,-1 1-207,2 0 98,-5 4 1,3-3 233,-2 3 0,-3-7 24,3-1 1,-3-5 490,-1 1-262,0-8 1,0-2-141,0-5 793,0-5-528,-5-2 0,3-6 97,-6-2 636,0 2-598,-3-9 1,-4 5 313,-1-6-522,-9 0 1,5-6-882,-11-1 1,5 1 275,-5-2 407,11 0-231,-7-3 1,15-2 14,-4-2 85,9 2-1163,2-8 0,5 3 506,0-5 0,5-1 812,2-3 0,9-2 0,1-5 0</inkml:trace>
  <inkml:trace contextRef="#ctx0" brushRef="#br0" timeOffset="41">10827 6373 8179,'0'-22'479,"0"3"167,0 3 1,0 4-112,0 1 0,0 3 586,0 1-175,0 4-299,0-2 0,1 5-435,3 0-29,-3 0 1,8 1-128,-5 3 0,5 2 136,-1 6 0,2 1 76,1 2 1,4 3 21,1 4 1,3 1-75,-4 0 0,5 5-41,-1 2 1,3 0 30,1 0-43,-1 1 1,-3 7-501,0 0 231,-5 5 1,3-6-96,-6 5 1,-1-1-377,-2 5 1,-3 4-120,-5-1 0,0 4 253,0-3 236,-10-1 1,2-7 38,-7 0 1,-1-6-6,0-2 0,-4-5 96,1-6 0,1-1-497,-1-3 319,5-3 1,-5-5-2229,8 1 2483,-3-6 0,8 4 0,-6-3 0</inkml:trace>
  <inkml:trace contextRef="#ctx0" brushRef="#br0" timeOffset="42">12152 6441 8126,'0'-6'-654,"0"0"560,0 2 1485,0 3-313,0-4-287,-5 5-166,3 0-21,-3 0-1750,5 0 1,0 5 1145,0 2 0,0 3 0,0 2 0</inkml:trace>
  <inkml:trace contextRef="#ctx0" brushRef="#br0" timeOffset="43">12220 6990 11428,'0'6'1679,"0"4"1,0-7-987,0 4 64,0-4-849,0 7 103,0-9 0,2 8-2441,1-5 1944,-1 0 0,4-1 486,-2 1 0,-3 5 0,4-2 0</inkml:trace>
  <inkml:trace contextRef="#ctx0" brushRef="#br0" timeOffset="44">13488 6190 8098,'0'-11'-1746,"0"3"1343,0 0 1980,0 6-348,0-3-287,0 5 0,4 1-319,0 3-410,-1 2 1,1 6-101,0-1 0,0 4 86,-4 1 1,4 3-94,-1-4 0,1 4 79,-4-4 1,0 2-528,0-2 0,2-2-228,1 2 0,-1-3-538,1 0 0,-1-5 1108,-2 1 0,5 0 0,1 3 0</inkml:trace>
  <inkml:trace contextRef="#ctx0" brushRef="#br0" timeOffset="45">13659 6190 8135,'0'-11'145,"0"-1"1,0 5 788,0-1-292,0 0 273,0 2-168,0 1-386,0 5 0,0 5-68,0 3 8,0 2-262,0 1 1,2 4-150,1 1 0,0 3 330,5-4-1560,-6 5 910,8-7 1,-7 9 52,4-3 377,-4 2 0,7-3 0,-4-2 0</inkml:trace>
  <inkml:trace contextRef="#ctx0" brushRef="#br0" timeOffset="46">14150 6727 8300,'-6'-6'384,"1"-5"-103,5 10 1,-1-4 677,-3 5-421,3 0 23,-4 0 152,5 0-489,5 5 1,-3 1 62,6 6 0,-1 4 16,5 3 0,-2 3-61,-2 1-137,2 0 1,-4 0-174,6-1 1,-1 1 100,0 0 1,1-4-85,-1 0 0,1-1 50,-1 1 1,1-1-519,-1-3 325,-5-7 1,3 7-552,-5-8 73,5 4 0,-7-4-1481,6 1 2153,-5-6 0,2 8 0,-5-3 0</inkml:trace>
  <inkml:trace contextRef="#ctx0" brushRef="#br0" timeOffset="47">14390 6750 8337,'5'-24'0,"-3"6"938,1 10-123,-1 6 401,-2-8-264,0 8 310,0-3-780,0 5 1,-2 5-448,-1 3 0,-9 8 46,-7 7-1,-2 5-804,-2 6 936,-5 1 0,4 0-382,-3 3 118,3-7 1,1 6-571,0-11 1,6 1 52,1-4 429,4-6-1777,0 0 1267,1-6 0,4 5 650,4-1 0,1 0 0,2-4 0</inkml:trace>
  <inkml:trace contextRef="#ctx0" brushRef="#br0" timeOffset="48">15144 6544 8223,'0'-11'684,"0"-1"-207,0 6 80,0-4-121,0 9 62,0-5-141,0 6 0,0 6-124,0 1 0,0 10-28,0 6 1,0 4-56,0 8 1,-1 0-7,-3 3 0,-1 2-174,-3 1 1,-1-1-546,6-6 420,-6 0 1,7-4-209,-1-4-43,1-2 256,2-1 0,-3-5-338,-1-3 278,0 3 1,4-9-641,0 2-696,0-2 1546,0-3 0,5 5 0,1-5 0</inkml:trace>
  <inkml:trace contextRef="#ctx0" brushRef="#br0" timeOffset="49">15133 6556 8302,'0'-12'-287,"0"1"0,0 3 1786,0 1-944,0 4 1,1-2 11,3 5 0,-2-4-216,6 0 0,-1 2 28,5 6 1,-1 7 5,1 8-195,4 3 2,-3 5 1,7 4-4,-5 7 1,5-1-211,-5 5-200,5-6-276,-7 9 414,3-10 0,-1 4-64,1-9 0,-1 2-69,-4-6 1,1-3 74,-1-4 97,-4-5 14,3 3 1,-8-6-570,6 1 283,-6-6 38,3 4 0,-5-7-1828,0 4 2106,0-4 0,0 7 0,0-4 0</inkml:trace>
  <inkml:trace contextRef="#ctx0" brushRef="#br0" timeOffset="50">15007 6864 8229,'0'-8'67,"0"1"1,1 4 888,3-1-548,2 3 0,6 1 634,-1 0-502,6 0-177,1 0 0,9 0-317,4 0 0,2 4 135,1 0 1,4 0-1034,0-4 1,2 0 224,-2 0 75,-3 0 0,1 0 552,-6 0 0,-4 0 0,2 0 0</inkml:trace>
  <inkml:trace contextRef="#ctx0" brushRef="#br0" timeOffset="51">15624 6647 8165,'0'-18'167,"0"3"0,0 6 324,0 1 1,0 5-78,0-5 400,0 5-67,0-2 28,0 5 0,0 7-609,0 4 78,0 6-121,5 11 0,-4 1-315,3 5 277,-3 0-156,-1 1 0,0 3-37,0 0 1,0-1-156,0-7 1,0 0-387,0-7 0,4 1 185,0-8 0,0-1-867,-4-4-521,0 1 1852,0-6 0,0 4 0,0-3 0</inkml:trace>
  <inkml:trace contextRef="#ctx0" brushRef="#br0" timeOffset="52">15624 6704 8165,'1'-6'0,"3"2"1014,-3 3-591,4 1 0,-4 1 36,3 3 0,-1 3-115,4 9 1,1-2 139,3 5-241,1 0-112,4 3 1,2 5-10,5 0 0,-4-1 12,0-3 0,0-1-173,4-3 1,0-3 322,0-4 200,-6-1-211,5-5 1,-9 0-24,2-6 212,-2 0 68,-2 0 443,0 0-593,1-6 1,-5 4 192,1-6 1,-5-3-151,0-4 1,-1-4-155,-2 3 0,0-5-11,0-2 0,0 0-261,0-3 0,-4-4 55,0 0 44,-5 2 1,7-4-37,-6 6 1,5-1-1434,0 4 947,1 5 0,1 2-956,-3 4 0,3 5-1,-3-1-99,3 6 260,1-3 1,1 5 342,3 0 0,2 1 879,6 3 0,-1 7 0,1 7 0</inkml:trace>
  <inkml:trace contextRef="#ctx0" brushRef="#br0" timeOffset="53">16161 6624 8141,'6'-11'196,"-1"-1"-98,-5 1 0,0 3 844,0 1-208,0 4 6,0-2 1,1 5-213,3 0 1,-3 3-373,3 4-91,-3 1 0,-1 15 97,0-1 1,0 5-73,0 4 1,0 5-448,0-1 221,0 1 59,0-1 0,0-2-239,0-3 235,5 3-93,-3-14 1,3 7-143,-5-11 1,4 0-454,-1-4-340,6 1 547,-7-1-1171,3-4 1733,-5-2 0,0 0 0,0 1 0</inkml:trace>
  <inkml:trace contextRef="#ctx0" brushRef="#br0" timeOffset="54">16081 6601 8205,'5'-19'422,"1"-1"-221,5 14 0,6-5 403,2 4 1,3 2-139,0 5 1,1 0 98,0 0 0,1 1-154,3 3 1,-2 2-8,6 6 1,-6 4-429,2 3 70,-3 3-133,-1 6 0,-7 0-78,-4 2 0,-2 7 28,-6-3 0,-2 7-226,-6-3 1,-3 0 198,-9-4 1,-3 0-120,-7 1 1,2-5 68,-3 0 1,-1-5 196,1-3 1,5-3-272,3-3 143,5-4 0,-2 1-1204,9-5 628,-3-6 281,8 8 117,-3-8 323,5 3 0,10-5 0,3 0 0</inkml:trace>
  <inkml:trace contextRef="#ctx0" brushRef="#br0" timeOffset="55">16846 6773 8053,'0'-12'0,"0"1"1915,0 4-641,0 2 781,0 5-1835,0 5 0,0 6-237,0 4 1,0 9 134,0-1 0,1 2-169,3-2 1,-2 0-569,6 0 441,0-1 0,-1-4-119,1-3 0,3-2 93,4-1 0,1-6 420,-5-2-137,1-3 0,3-2-67,0-3 0,4-1 237,-4-3 0,1-6 61,-5 3-62,0-3-84,1 2 1,-2 0-23,-2-3-50,2 2 0,-9-4-14,3 6 0,-3-4 35,-1-1 1,4 5-214,0 3-10,-1 6 200,-3-8-28,0 8-76,0-3 0,-3 10-142,-1 3 0,0 7 112,4 4 48,0 3 1,0 5-131,0-1 0,0 6 7,0-2 72,5 3 1,-2 5-100,4 1 0,0-5 136,0-4 1,2-1-7,-5 2 1,0-3-72,-4-5 460,5 0-236,-4-6 1,4 4 227,-5-6-341,0 5 27,-5-7 0,0 3 30,-3-4 0,-2-1 150,3 1 10,-4-1 0,0-1 18,0-2 1,3-3 717,0-5-636,1 0 1,-5 0 38,1 0 1,3-1-1533,1-3 836,-1-3 0,0-5-1466,1-4 1,4 3 925,0-7 0,1 1-1248,2-3 2104,0-1 0,15-25 0,5-7 0</inkml:trace>
  <inkml:trace contextRef="#ctx0" brushRef="#br0" timeOffset="56">17817 6761 8009,'6'-5'-1848,"-1"-1"2000,-5-6 1,0 1 438,0-1 0,0 5 149,0-1-434,0 1 0,0-1 404,0 0 328,0 1-6,0-5-265,0 6-390,5 1 0,-2 5-143,4 0 1,-4 9-44,1 2 1,-3 10 215,-1 1-392,0 1 63,-5 5 0,-2 0 325,-4 3-827,0 2 316,-1 1 1,2-5-426,2-2 1,-1-3 72,6-1 360,-1-6-674,4 0 191,0-6 81,0-4 34,0-2-345,0-5 659,0-5 0,0-3-11,0-7 1,1 0 11,3-8 0,-3 2 359,3-5-140,2-3 1,-1-1-192,3-4 428,2 0-204,-3 0 1,4-2 19,0-2 1,-3 4 161,0-1 1,-6 6 43,2 6 1,-3 6 940,-1 1 50,0 4-636,0 5-239,0-3-116,0 9 0,2 5-26,1 7 0,4 12-30,4 0 1,4 7 85,1 1-484,4 12 97,-2-1 1,1 9 294,0-6-1579,-5 1 1154,2 0 0,-4-6-1221,-1-2 403,0-7 636,-4-3 0,2-7-134,-6-2 1,2 2-147,-1-6-615,-2-5 691,3 0 0,-4-7-213,3 4 761,-3-4 0,4 2 0,-5-5 0</inkml:trace>
  <inkml:trace contextRef="#ctx0" brushRef="#br0" timeOffset="57">17782 6875 8101,'0'-11'998,"0"0"0,5 4-504,3 3 0,6 3 164,1 1-421,5 0-194,3 5 38,1-4 0,9 10-211,-2-4 1,1 0-523,-2 0 1,2-3-1542,-6 4 1106,1-6 1087,-9 3 0,3-5 0,-3 0 0</inkml:trace>
  <inkml:trace contextRef="#ctx0" brushRef="#br0" timeOffset="58">18273 6693 8101,'0'-16'0,"0"1"0,0 0 919,0 4-138,0-1 611,0 1-903,0 4 1,2 1 373,1 2-625,-1 3 1,3 2-50,-5 11 1,0 4-1,0 7 0,0 5-146,0 2 17,5 3 1,-4 2-672,3-1 369,-3 0 229,-1 5 0,4-7-1132,0 2 1,0-11 448,-4 0 1,3-8-290,1 1 1,1-5 59,-1-3 404,-3 2 521,4-9 0,1 4 0,0-5 0</inkml:trace>
  <inkml:trace contextRef="#ctx0" brushRef="#br0" timeOffset="59">18239 6613 8101,'5'-18'606,"2"1"0,4 3-137,0 3-118,1-3-115,4 13 118,-3-9 1,9 8 308,-3-1 1,2 1-44,2 2-449,5 5 6,-4-3 1,8 8 236,-6-3-626,1 4 221,-4 0 1,-5 4-607,-3 0 520,-7 6 0,-3-7 3,-5 5 1,-2 0-186,-1 4 1,-5-1-481,-7 1 477,-8 5 1,-1-7 53,-3 1 0,3-1 155,1 2 1,5-1 45,3 1 0,2-1 252,2-3 1,5 2-37,2-2 0,3-2-1,1-2 1,5-2 294,2-2-314,3 1 1,8-2-62,5-3 1,1-1 13,7-6 1,-5 0-577,5 0 1,-5 0 109,5 0 110,-6 0-2053,3-6 2267,-10 5 0,9-14 0,-3 2 0</inkml:trace>
  <inkml:trace contextRef="#ctx0" brushRef="#br0" timeOffset="60">18936 6647 8017,'-12'-19'1401,"1"0"-863,5 5 0,1-3 288,5 6-173,0 5 136,0 1 301,-6 5-547,5 0-331,-4 5-38,5 6 0,-4 8 55,0 8 1,-1 2 28,2 5 1,1-2-30,-1 2 1,1-2 0,2 6 0,0-2 28,0-2 1,5-5-30,3-2 1,2-8-51,2-4 1,3-2-1921,0-2 0,5-5 537,-1-2 954,3-3 0,-1-1-72,-1 0 288,1 0 1,-3-1-1603,5-3 1083,-6 3 1,4-9 552,-6 2 0,0-2 0,-3-1 0</inkml:trace>
  <inkml:trace contextRef="#ctx0" brushRef="#br0" timeOffset="61">18844 6841 8679,'6'-6'1679,"1"1"-1366,8 5-193,-2 0 51,9 0 1,-8 0 319,5 0-115,0 0-147,3 0-406,6 0 173,-9-5 1,8 3-415,-8-1 1,-2 1-1942,-2 2 2359,-2 0 0,-7-10 0,-1-3 0</inkml:trace>
  <inkml:trace contextRef="#ctx0" brushRef="#br0" timeOffset="62">18879 6544 8658,'-7'-18'1779,"4"3"-929,6 8-558,4-4 0,8 10 189,0-3 1,2-1 140,-2 1-386,8 1 400,6-2-294,5 3 0,4-3 142,0 5-1432,5 0 755,-12 0 0,6 0-3662,-11 0 3855,1 10 0,-9-2 0,-2 8 0</inkml:trace>
  <inkml:trace contextRef="#ctx0" brushRef="#br0" timeOffset="63">19998 6556 8086,'0'-18'569,"0"1"35,0 11 240,0 1-229,5 0-254,-4 4 0,6 2 321,-4 10-370,-1 1 1,3 11-53,-5-1 0,4 2-113,-1 7 1,1-2-155,-4 2 1,0 0 123,0-4 1,0 3-68,0-3 1,0-4-619,0-4 382,0-5 0,0 6-511,0-5 0,1-1-2,3-6-1585,-2 2 948,3-4 1336,-5 1 0,0-2 0,0-5 0</inkml:trace>
  <inkml:trace contextRef="#ctx0" brushRef="#br0" timeOffset="64">19975 6704 8086,'0'-6'633,"5"-4"1,2 8-70,4-2-388,5 3 1,-2 1 247,5 0 0,0 0 743,4 0-917,0 0 0,4 1-36,-1 3 1,5-2-327,-4 1 0,3 2-452,-3-1 0,-1 0 27,-3-4 1,-5 0 536,-3 0 0,-2 0 0,-2 0 0</inkml:trace>
  <inkml:trace contextRef="#ctx0" brushRef="#br0" timeOffset="65">19952 6487 8086,'2'-18'343,"1"3"1,4 2-54,4 2 1,6 3 303,2 1-327,2-1 0,3 2 86,3 2 372,-3-2-351,9 4 1,0-3-172,5 5-140,0 0 1,-4 0-353,1 0 1,-2 0 287,-3 0 1,-2 0-271,-5 0 184,-5 0-437,-2 0 11,-4 0 1,-5 2-5,1 1 294,-6-1 1,5 4 447,-3-2-157,-3-3 0,5 9 70,-2-2 0,-3 2 517,3 1-450,2 6 1,-4 1 99,1 4 0,-1 6 103,-2 3-157,0 2-122,0 1 1,0 0 170,0 1-408,0-1 122,0 0 0,4-1-225,-1-2 132,1-3 1,0-7 93,0-2 0,0-2 52,-4-6-345,0 0-408,5 1 119,-4-6-392,4 4 461,-10-8 498,-1 3 0,-11-10 0,-1-2 0</inkml:trace>
  <inkml:trace contextRef="#ctx0" brushRef="#br0" timeOffset="66">20535 6476 8086,'11'-12'0,"1"1"1092,-1-1-458,0 1-217,6 0 0,-3 4 169,5 3 1,-3 2-201,7-2 1,-5 3 3,9-3 0,-6 3-135,6 1 1,-3 1 29,-1 3 1,-4-2-260,0 6 28,-10 0 0,5 4-358,-10 3 0,-1 2 200,-3 2 58,-5 8-782,-6-8 563,-7 14 0,-6-8-70,-3 5 0,2-4-146,-6 1 0,6-3 218,-2-2 1,5 1 224,3 0 1,2-5-2,6-3 103,4 3-37,-3-10 0,9 7 347,-3-8-305,8 4 1,-2-4 447,6 1 1,3-4-28,5 3-243,4-4 1,-4 6 87,4-6 1,1 1-16,-2-4-1553,3 0 877,1 0 1,-2 0-2079,-2 0 1183,3 0 1251,-10 0 0,10 0 0,-4 0 0</inkml:trace>
  <inkml:trace contextRef="#ctx0" brushRef="#br0" timeOffset="67">21049 6453 8054,'0'-12'892,"0"1"1281,0 0-1220,0-1-292,0 6 344,0 1-518,0 5-374,0 10 0,3 3 69,1 9 1,4 5 195,-4 0-441,-1 9 126,-3-5 1,0 8-110,0-4 0,0-1-338,0 0 1,0-3-1269,0-1 1115,0-5 0,0-1-827,0-5 0,0-3 110,0 3 1254,0-5 0,-5 7 0,-1-3 0</inkml:trace>
  <inkml:trace contextRef="#ctx0" brushRef="#br0" timeOffset="68">21357 6476 8052,'-6'-12'2369,"1"1"-1320,5-1-378,0 6-141,0 1 63,0 5-416,0 5 0,0 6 9,0 8 1,0 8 11,0 4 1,0 2-25,0 1 1,0-1-262,0-3 91,5 3 1,-4-5 177,3 3-540,2-3 265,0-6 1,2 0 70,0-3 1,-1-2 64,5-6 1,3-1 150,0-2 0,5-3-91,-1-5 0,3 0-98,1 0 1,4 0 77,-1 0-1020,1 0 477,-4-5-208,0-2 1,-6 0-2023,-1-1 2690,-4-5 0,-5-4 0,-2-6 0</inkml:trace>
  <inkml:trace contextRef="#ctx0" brushRef="#br0" timeOffset="69">21334 6704 8327,'0'-11'1514,"5"4"-1434,7 2 1,4 5 373,3 0-209,3 0 1,-1 0 241,6 0-354,0 0 0,-1 0-268,1 0 0,-4 0-428,-4 0 0,-1 0 242,1 0 321,-8 0 0,-1-5 0,-3-1 0</inkml:trace>
  <inkml:trace contextRef="#ctx0" brushRef="#br0" timeOffset="70">21288 6419 8080,'0'-12'0,"-3"4"1171,-1 1-674,0-1 1,13 2-402,2 2 0,7 2 59,-3-2 130,6 2 1,2-3 282,7 5 0,3 0-287,1 0 1,4 4-50,0 0 0,-3 4-184,-5-5 16,1 1 25,-2 1 0,-1-3 36,-6 1 133,-4-1-88,-1 3 37,-6-4 73,1 4 4,-6-5-243,4 5 63,-9-4 1,6 10 120,-3-4-309,-3 3 215,9 2 0,-9 6 166,3 4-709,2 1 294,-4 10 0,3-4-655,-5 6 567,0-1 0,0 0-453,0 0 0,0-3 297,0-1 1,-2-8 125,-1 1 95,1-8 0,-3 2-150,5-6 332,0-5-391,0-1 941,0-5 0,-4-1 38,1-3-436,-1-2 1,4-5 571,0-1-490,0 1 0,0-6 86,0-2 1,0-1-136,0 1 0,0-3-11,0 3 1,0-2 14,0-2 1,0 0 79,0 0-536,0 5 168,0 2-379,0 4 317,0 6-135,5 1 0,-3 6-292,6 3 1,0 4 213,3 7 77,1 8 174,4 1 0,2 8-63,5-6 0,-2 1 4,-2-4 1,3-2 90,-3-2-73,2-2 27,2-6 1,-4-4 983,0-4-433,0-1-42,-1-2 0,-1 0 288,-6 0 1,0-5-264,1-3 0,-1-6 55,1-1 1,-6-6 95,-2 2-573,-3-2 189,-1-2 0,0 0-141,0 0 0,0-1 113,0-2 1,-4 1-1218,1-1 670,-6-3 1,6 5-1770,-4-3 1444,4 3 1,-2 2-93,5 3-883,0 8 421,0 1 539,0 8-820,0-3 920,0 5 0,0 7 610,0 4 0,5 0 0,1 6 0</inkml:trace>
  <inkml:trace contextRef="#ctx0" brushRef="#br0" timeOffset="71">22442 6533 8088,'0'-19'1215,"0"0"-835,0 5 0,1-3 303,3 6 0,-3 3-245,3 1 0,1 3 1032,-1-4-755,0 6-299,-4-3-237,0 5 1,4 2-66,-1 6-162,1 4 1,-4 11 52,0 0 1,0 5-43,0 2 1,0 7-29,0 1 1,0 0 111,0-3 1,-1-6-494,-3-3 0,3 1 143,-3-4 1,3 1-406,1-9 0,0 1-843,0-5-800,0-5 1510,0-1 841,0-5 0,0 0 0</inkml:trace>
  <inkml:trace contextRef="#ctx0" brushRef="#br0" timeOffset="72">22339 6453 8039,'0'-23'1258,"0"0"-750,0 5 0,5 2 4,3 4 1,-2 6-95,2 2 1,1 3 3,6 1 504,3 0-554,5 5 1,4 3 284,4 7-426,2-2-44,1 8 1,-1-4-296,-2 2 97,2 2-116,-9-3 0,6 5-31,-7 0 0,1-4 64,-9 0 1,3 0-250,-6 4 1,0-4 181,-8 0 0,-1-1-22,-7 1 1,-4 1 65,-7-5 63,-8 5-30,-6-7 1,-7 9 202,-2-3 43,-2-3-443,-6 6 0,5-4-108,3 4 0,9-4 197,6-3-1206,1-2 371,14-2 416,-7 1-445,13-6 1056,7-1 0,13-5 0,11 0 0</inkml:trace>
  <inkml:trace contextRef="#ctx0" brushRef="#br0" timeOffset="73">23264 6407 8017,'-5'-11'0,"-2"-1"1,2 5 2071,1-1-1322,2 5 0,-3-2-188,-2 5 0,-3-3-120,-2-1 1,-3 0-335,0 4 128,0 0-33,-2 0 1,3 0-393,-5 0 151,5 5 1,-6 1-99,5 6 140,-6-1 0,9-2 236,-4 3-464,4-4 167,0 9 0,2-6 118,2 1-242,-2-1 211,9 1 0,-4-1-30,5 0 35,5 6 0,1-4 18,6 2 1,4-1 17,3 1-9,-2-2 0,4 3 14,-2-4 0,3-1-27,1 1 1,-2 3 9,-2 0 1,2 0 33,-6-3 1,-1-1-5,-6 0 1,0 2 149,-4 2-182,0-2 0,-5 7 66,-3-4-210,-7 4 140,-7-2 1,-10 3-145,-3-2 0,2 2 97,-1-6 0,6-1-1065,1-7 700,0 4 1,10-9-1285,-2 6-1042,7-6 2685,3 3 0,5-5 0,0 0 0</inkml:trace>
  <inkml:trace contextRef="#ctx0" brushRef="#br0" timeOffset="74">23641 5962 8040,'0'-12'489,"0"6"-176,0 1 1,0 6-52,0 3 0,4-2 179,0 6 1,0 3 24,-4 5-380,0-1 1,3 1-94,1 3 1,0-1-24,-4 1 0,4-3-328,0 3 1,1-5-786,-1 1 598,-3-3 341,4 0 0,-1-1 204,-1 1 0,-4-1 0,-5 1 0</inkml:trace>
  <inkml:trace contextRef="#ctx0" brushRef="#br0" timeOffset="75">23824 6030 8142,'0'-18'250,"0"2"0,1 8-250,3 1 1884,-3 4-496,4-2-77,-5 5-868,0 0 0,0 5 197,0 3-587,0 7 127,0 8 1,-1 1-1138,-3 3 707,3 2 0,-4 0 267,5 5-3335,0-5 3254,0 4 1,0-8-1,0 2 1</inkml:trace>
  <inkml:trace contextRef="#ctx0" brushRef="#br0" timeOffset="76">2889 11113 8143,'-7'-2'0,"-1"-2"0,6 3 0,-3-4 0,5 4 0,0-3 0,0 3 0,0-4 0,0 3 0,0-1 0,0 1 0,3-4 0,1 2 2513,5 3-1622,-3-4 0,2 4-311,0-3 0,-1 2-254,5-1 0,4 1-130,3 2-120,-2-5 104,9 4 1,-5-4-134,9 5-21,-4 0-12,7 0 1,-8-1 17,5-3 0,0 3 238,0-3-400,3 3 78,-4 1 1,0 0 194,-2 0-290,-3 0 69,-1-6 0,0 5-82,0-3 189,-6 3 1,5 1 1,-9 0 90,2 0 0,-2 0-18,-2 0 8,0-5-49,1 4 209,-6-4-116,-1 5 0,-3 0 75,1 0 44,-1 0-159,3 0 563,-5 0-425,5 5-44,-4 1-69,9 6-54,-9-1 1,8 2 32,-5 2 0,1-1 49,-1 5 46,-3 0-113,4 4 1,-1 0-85,0-1-61,0 6 133,1-4 1,-3 9-121,6-2 0,-5 2 1,3 1-1,-4-1-24,2-2 0,1 0 126,-1-4-158,-3 5 101,5-8 1,-6 8-51,0-6 1,0 1 3,0-4 0,0 0-81,0-1 0,-6-3 67,-1 0 1,-7-1-216,-1 1 244,-11 3-452,7-9 234,-14 8 96,4-8 1,-6 3-54,-4-4 1,3-1-96,-6 1 1,0-6 218,-4-2 0,6-3-8,2-1 0,3 0 156,5 0-175,-3 0 9,9 0 1,1-4-822,8 0 834,-3-5-259,5 3-813,2 0 627,1-4 0,8 7-163,-1-5-1032,1 6 1072,2-8 0,2 9-88,1-3 729,4-3 0,9 6 0,2-4 0</inkml:trace>
  <inkml:trace contextRef="#ctx0" brushRef="#br0" timeOffset="77">3015 11546 8111,'5'-11'698,"-4"5"4,5-4-171,-1 3 452,1 1-572,5-4 1,-3 8 686,0-1-537,-1 1-232,5 2 1,-1 0 260,0 0-199,6 0-141,1 0 0,6 0 89,2 0 1,0 0 7,4 0 1,1 0 163,3 0 1,4 0-168,0 0 1,-4 0-85,-3 0 0,-2 0-187,2 0-119,-4-5 254,-4 4 0,-5-5-1079,-3 2 446,-2 3 314,-7-4-1188,4 5 518,-8 0 237,3 0 544,-5 0 0,-5 0 0,-2 0 0</inkml:trace>
  <inkml:trace contextRef="#ctx0" brushRef="#br0" timeOffset="78">4089 11421 8089,'0'-8'-621,"0"1"532,0 4 1078,0-7-135,-5 9-188,3-4 113,-8 5-399,9 0 1,-5 0 278,2 0-196,2 0-110,-3 0 880,5 0-1024,0 5-33,0 1 1,0 5 46,0 1 0,4 1 29,0 2 0,5 3-67,-1 4 0,2 1-101,1 0 0,2 1-161,2 3 23,-2-3 53,8 9 1,-4-9-20,2 3 1,2-7 145,-2-1-173,-2-5 30,-1 8 1,0-10 122,-1 3-68,0-7 14,-3 2 1,-5-5-67,1 3 1,-4-3-278,3-5-464,-4 0 356,2 5 77,-5-4-702,0 4-1921,0-5 1455,-5 0 682,-2-5 808,-4 4 0,0-9 0,-1 4 0</inkml:trace>
  <inkml:trace contextRef="#ctx0" brushRef="#br0" timeOffset="79">4431 11455 8099,'0'-18'453,"-5"2"222,4 4 711,-4 1-727,5 5 129,-5 1-374,4 5 0,-10 0 78,4 0-1,2 0-186,-5 5 0,-1 2-172,-4 9 1,0-3 14,4 7 1,-2-1-146,-2 3-30,2 1 108,-4 0 1,1 4-198,-3-1 0,1 1 89,-1-4 1,4 0-77,-4 0 1,4-2-58,-4-2 0,5-2-51,-2-6 1,5 0-192,3 1 1,-1-4 170,6-1 1,-5-3-1264,4 4 689,0-6 90,4 3 280,0-5 0,0 5 1,0 2-1</inkml:trace>
  <inkml:trace contextRef="#ctx0" brushRef="#br0" timeOffset="80">5334 11135 8061,'5'-17'811,"-4"5"1071,4 2-551,-5 9 418,0-4-959,-5 0-284,4 3-332,-10-3 1,9 5-114,-6 0-58,6 0 230,-3 5-1597,5-3 1039,0 8 1,0-8 274,0 6-2974,0 0 3024,5 3 0,1 0 0,6 1 0</inkml:trace>
  <inkml:trace contextRef="#ctx0" brushRef="#br0" timeOffset="81">5482 11626 10691,'0'7'3190,"0"3"-2822,0-4 1530,0 6-498,0-6-235,0 4-671,-5-3 0,2 0-27,-4 1-2632,4-6 1089,-2 8 1076,0-8 0,4 8 0,-4-4 0</inkml:trace>
  <inkml:trace contextRef="#ctx0" brushRef="#br0" timeOffset="82">6636 11078 8087,'-12'-11'694,"6"4"-398,1-3 1,5 8 165,0-6 0,-4 4-18,0-3 356,0 4 35,4-7-81,0 9-140,0-4-353,0 0 0,0 5-30,0 0 1,0 5 292,0 6-288,0 1-35,0 4 0,0 3-60,0 8 94,0 2-453,0 5 160,-5 0 117,4 6 1,-8-3 208,5 4-755,-5-4 386,8 3 1,-4-4-278,5-1 234,0 1 87,0-11 1,0 2-272,0-4 1,0-4-120,0 0 305,0-5 537,5 3-487,-4-6 49,4-4 0,-3 2-391,1-6-403,-1 1 152,3-4-2671,-5 0 2765,-5 0 591,3 0 0,-8-5 0,4-1 0</inkml:trace>
  <inkml:trace contextRef="#ctx0" brushRef="#br0" timeOffset="83">6578 11432 8048,'0'-6'-658,"0"-4"2021,0 3-346,0 1-267,0 1 156,0 5-108,0-5-388,5 4 0,2-8-67,4 5 1,1 0-98,-1 4 0,1-1 0,-1-3 0,5 3-15,3-3 1,1 3 14,2 1 0,0-4-1,8 0 1,-3-1-15,3 1 1,0 3 14,0-3 0,-2-1 0,-5 1 0,2-3-1368,-2 3 514,2 0-269,-12 4 0,2-1-624,-7-3-385,2 3 704,-9-4 491,5 5 0,-8 0 691,-2 0 0,-7-5 0,-7-2 0</inkml:trace>
  <inkml:trace contextRef="#ctx0" brushRef="#br0" timeOffset="84">6544 11010 8135,'0'-12'-97,"4"1"350,0-1 1,8 5 421,0-1 1,7 6-25,0-2 332,-3-2-541,6 4 1,0-7 196,4 6 260,6-1-513,-3-1 0,2 3 440,-1-1-425,-5 1-212,8 2-137,-8 0 34,8-5 1,-9 4 333,2-3-1285,-7 3 699,3 1 1,-9 0-43,2 0 0,-2 1-232,-2 3 0,-3-3-2328,-1 3 1575,1 2 1193,3-4 0,1 8 0,-1-4 0</inkml:trace>
  <inkml:trace contextRef="#ctx0" brushRef="#br0" timeOffset="85">7812 10770 8104,'0'-6'-2053,"0"0"2200,0 6 1041,0-5-366,0 4-524,-5-4 0,2 1 456,-4 0-250,4 1 52,-7 3-30,4 0 347,-1 0-99,-3 0 24,9 0 87,-9 5-525,3 1 1,-4 9 92,0 0 1,0 2-35,4-2-242,-3 3 1,2 6 20,-7 3 0,5-1-30,-6 9 1,6-4-28,-5 7 1,2-2 273,2-2-319,-1 1 1,1 3-92,0 0 1,3 4 117,0-4 1,2 5-8,-2-1 0,2 1-159,2-1-802,3 2 829,-4-8 1,5 7 3,0-5 3,0 0 1,5-5-51,3-3 1,2 2 183,1-5-47,6-1 1,-3-3 18,5 0 1,-2-5-4,2-3 316,3-2-234,-9-2 0,7-1 199,-5-2 733,6-3-1001,-9-5 0,5 0-462,-6 0 195,1 0-489,-1 0 0,-3 0-2059,-1 0 868,-4 0 1840,2 0 0,0-5 0,1-1 0</inkml:trace>
  <inkml:trace contextRef="#ctx0" brushRef="#br0" timeOffset="86">8257 11010 8028,'0'-23'-222,"0"5"1155,0 3-352,0 7 113,0 3 323,0 5-510,0-5 289,0 4-321,0 6 0,0 9-162,0 13 1,-5 2 36,-2 5 1,0 9 50,0 3-1676,-1 2 1317,-3 3 0,-1 0-217,1 2 220,4-2 1,-3-7-1,4-2-1482,0-4 848,0-3 309,6-5 0,-1-4-115,-3-7 1,3-2 81,-3-6 1,3-3-325,1 0 1415,0-6-1971,0 3 1043,5-5 1,-4-1-689,3-3 1,-3-2 426,-1-6 1,0 1 410,0-1 0,0-4 0,0-2 0</inkml:trace>
  <inkml:trace contextRef="#ctx0" brushRef="#br0" timeOffset="87">8154 11181 8028,'4'-23'-192,"0"0"1,1 6 1541,-1 1-560,-3 4-281,9 0 455,-8 6-581,8-4 1,-8 8 214,6-1 607,0 1-714,-2 2 1,4 0 246,-2 0-4,7 5-373,-2 2 0,3 13 273,-4 3-184,4 7-411,-3 5 1,3 10-255,-4 9-1122,-1-4 1254,0 6 0,1-13 2,-1 3 0,2-7-307,2 3-675,-2-10 740,3 1 0,-4-14-242,-1 0 130,1-5 261,-1 3 1,-3-7-1144,-1-3 1767,-4 3-1201,7-8-551,-9 3 279,4 0-124,-5-4 1147,0 4 0,-15-5 0,-4 0 0</inkml:trace>
  <inkml:trace contextRef="#ctx0" brushRef="#br0" timeOffset="88">8097 11569 8028,'5'-6'579,"2"-3"187,4 5 1,7-3-46,5 3 103,0 0-466,10 4 1,-4 0-188,5 0 115,0 0-114,-4 0 1,3 0-1591,-3 0 746,-2 0-28,5 0 1,-9 0-1639,3 0 2338,-3 0 0,4-5 0,1-1 0</inkml:trace>
  <inkml:trace contextRef="#ctx0" brushRef="#br0" timeOffset="89">8851 10964 7999,'0'-18'0,"0"2"702,0 4 0,0 1-224,0 0 1,-1 4 479,-3 3-473,3 3 543,-4 1 885,5 0-1575,-5 10-140,3 8 1,-4 9-53,2 7 1,3 3-121,-3 8 0,3 6-790,1 2 835,0-2 0,0 5 0,0-4-641,0 0 138,0-1 319,0-11-532,0-5 422,0-2 0,0-10-178,0-1 535,0 1-111,0-10 0,0 3-292,0-4 0,1-1-216,3 1 1,-3-5 109,3 1-395,-3-6 196,-1 4 574,0-1 0,0-4 0,0 4 0</inkml:trace>
  <inkml:trace contextRef="#ctx0" brushRef="#br0" timeOffset="90">9102 11375 8003,'-5'-11'1083,"4"-6"0,-4 8-64,5-2 723,0 7-241,0-1-795,0 5 0,0 6-60,0 6-462,0 4 1,0 7-83,0 0 0,1 4 239,3-1-364,-3 6 1,4-7-157,-5 6 1,0-10 230,0 2-1361,0-2 523,0-4-1415,0 0 1019,6-6-604,-5-4 1786,4-2 0,0-5 0,1 0 0</inkml:trace>
  <inkml:trace contextRef="#ctx0" brushRef="#br0" timeOffset="91">9160 11044 7995,'0'-11'0,"0"-1"0,0 6 1169,5 1-691,1 5 1,5 4-1203,1-1 302,-6 6 422,4-2 0,2 9 0,5 2 0</inkml:trace>
  <inkml:trace contextRef="#ctx0" brushRef="#br0" timeOffset="92">9479 11329 8081,'2'-7'1338,"1"-1"0,0 1-664,5-5-63,-6 6-316,8-4 1,-8 7 77,1-4 0,-1 3 122,-2-4 1,-2 4 18,-1-3 0,-4 4-207,-4-1 0,-4 4-619,-1 4 310,-4 3 0,2 8-238,-5 0 225,1 5 1,2-3 195,1 2-515,6 7 248,-4-6 0,11 7-73,2-4 68,3 0-30,1 0 0,1-1-253,3-3 94,2 2 239,11-8 0,-4 3-67,6-4 76,1-6 82,2-1 0,5-5 133,0 0 1,-1 0-231,-3 0 427,0 0-225,-5-5 1,3-1-20,-2-6 127,-2 1-91,4-1 1,-8 0-38,2-3 1,-6 2 414,-1-2 51,-1 2-365,0 2-12,-2 4 25,-5-3-518,0 9 206,0-4 0,0 14-65,0 2 1,0-1 41,0-2-93,0-1 177,0 0 0,5 3-304,3-2 240,2-3 58,1 5-288,6-9 130,-5 9 1,6-9 53,-3 3 0,3-3-8,5-1 1,-4-1 12,0-3 223,0 3-87,4-9 0,0 4 307,0-6-160,-1 1-44,-4-6 0,2 5 125,-4-4-233,-1-1 0,-4-1 210,1-5-184,-6 0 0,-1 2-30,-5 2 0,-1-3-14,-3 3 0,-3 6-33,-9 2 1,-3 7-168,-7 0 1,0 4-34,-4 4 210,-1 2 1,-2 11 274,3 2-135,-3 2 0,9 4-147,-3 1 233,8 3-204,-2 6 0,13-5 56,0 1 177,6-1-82,2 4 0,6-4-62,6-4 0,4-3 69,7-4 1,1-2 245,3-6-44,2-5-283,5-1 1,0-5-1258,1 0 578,-1 0-25,-5 0 1,3 0-519,-6 0 1,1 0 1139,-4 0 0,5-5 0,1-1 0</inkml:trace>
  <inkml:trace contextRef="#ctx0" brushRef="#br0" timeOffset="93">10416 11729 7956,'5'-11'0,"1"-1"422,6 1 1,-1 5 1632,1 2-1270,-1 3 1,-3 1-312,-1 0 0,-4 5 91,1 2 0,-3 3-275,-1 2 1,-1 4-305,-3 3 0,-3 3-242,-4 1 1,-2 0-534,-2-1 0,4 1 476,-1 0 1,2-1-259,6-3 0,0-3-992,4-4 826,0-1 737,5 0 0,7 1 0,6-1 0</inkml:trace>
  <inkml:trace contextRef="#ctx0" brushRef="#br0" timeOffset="94">10838 11387 7926,'12'-42'2216,"-1"4"1,2 20-2592,2 3 1,3 2-310,5 2 554,0 4-63,-6 2 1,-5 0 928,-8-3 1755,-3 3-1775,-1 0 0,0 7-318,0 1 1,1 5-396,3 7 1,-3-1 58,3 5 1,-1 0 32,0 4 1,0 1 28,5 3 0,-1-3-190,5 3 1,-1-3-160,0-1 0,1-2-259,-1-2 0,1 1 105,-1-4 0,1-1-202,-1-4 1,0-1-522,1-2 0,-5-2-866,1-2 170,-5-2 1798,2 3 0,0-5 0,1 0 0</inkml:trace>
  <inkml:trace contextRef="#ctx0" brushRef="#br0" timeOffset="95">11192 11227 7999,'0'-16'460,"0"1"1,2 1 674,2 7 1,-2-2 450,6 5-818,-6 0 220,3 4-580,-10 5 0,1 7-124,-7 7 1,0 7-243,-12 5 1,1 4-8,-8 7 0,-5-4-351,-3 8 0,2-8 488,5 0-2736,-2-2 2038,9-2 1,-3-6-2393,8-5 1608,3 0 274,4-11 1036,6 5 0,1-6 0,5 1 0</inkml:trace>
  <inkml:trace contextRef="#ctx0" brushRef="#br0" timeOffset="96">11501 10701 7961,'0'-22'13,"0"4"492,0 1 3,0 1-335,0 3 0,0 0 637,0 6 1,0 3 669,0-4 177,0 6-910,0-3 75,0 5-448,0 5 1,0 2 106,0 9 352,5 1-459,1 6 1,7 5 223,2 3 108,3 12-603,5-1 1,5 10 455,2-3-1274,3 3 768,-4 0 1,4 0-120,-2-2 0,-5-7 291,-3 3-773,0-8 402,-10 6 0,2-8-58,-7 2 0,-3 1-246,-5-1 0,-2 1-134,-1-1-293,-9-2 389,-6 8 1,-9-3-1945,-4 5 655,-7-1 1049,-3 1-1765,-4-5 2493,-1-2 0,-3-3 0,-1-1 0,2-1 0,1-2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5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2935 3346 8124,'0'-11'-303,"0"5"0,0-1 1676,0 3-145,0 3-69,0-4-566,0 0-305,0 4 0,1-6-81,3 4 1,3 1 47,4-2 0,4 2-111,0-2 1,7 3 63,1-3 1,1 3-187,6 1 1,1-4 29,3 0 1,2 0-150,2 4 0,-3 0-85,3 0 1,-2-1 122,-2-3 0,-3 3 72,-1-3 0,-8 3 21,0 1 0,-6 0-74,-1 0 1,-2 0 59,-2 0 1,-5 1-137,-2 3 176,-3-3-6,5 4 28,-5 0 0,4-2 356,-5 5-272,-5-1 0,0 8-103,-3 1 0,2 0 55,2-1 1,3 3-22,-3 5 1,-1 4 72,1-1 1,1 6-29,7-2 0,-1 3-11,4 2 1,1 3-214,3 0 0,1 0 119,-1-4 1,2 2-215,2 2 1,-3-6 79,-1 2 1,0-8-52,-3 1 1,-3 1 78,-1-1 0,-4-2 40,-4-6 0,-2 3-44,-6-3 1,-5 1 159,-6-1 1,-5 1 153,-6-4 0,-2 3-165,-2-4 1,-8 0 21,-7-4 0,-7 1-273,-1-1 0,-2-1 263,6-2 0,0 1-27,11-5 1,3 0 151,9-4 0,8-2-316,4-2 1,6 2-610,1-6-486,7 1 1,3-5 555,5 1 0,2-1-906,1 1 0,4 3 1548,4 1 0,6-1 0,0-3 0</inkml:trace>
  <inkml:trace contextRef="#ctx0" brushRef="#br0" timeOffset="1">2935 3872 8253,'-4'-18'267,"1"3"463,-1 2-25,4 2 609,0 4-846,0-3 1,1 9 15,3-3 0,-2 3-139,6 1 1,0 0-198,3 0 1,0 0 63,1 0 0,6 0-134,4 0 1,3 0 49,5 0 1,2 0-77,6 0 1,-1 0-87,4 0 0,1 0 73,4 0 1,-2 0-363,-2 0 0,-2 0 167,-6 0 0,-4 0-930,1 0 1,-7 0 510,-1 0 1,-2 0 574,-5 0 0,-1 5 0,-4 1 0</inkml:trace>
  <inkml:trace contextRef="#ctx0" brushRef="#br0" timeOffset="2">3952 3780 8270,'0'-17'971,"-5"0"-225,3 11 537,-3-4-382,5 8 68,0-3-546,0 5 1,1 7-264,3 4 0,-2 2 94,1 6 0,2 0 55,-1 4 1,5-1-66,-1 1 1,2 4-1,1 0 0,2-1-312,2-3 0,-2 0 72,2 0 0,2-4-181,-2 0 1,0-5 114,-3 1 0,-1 1-24,0 0 1,1-2 55,-1-7 1,-3 3-214,-1-2 0,-3-3-97,4-1-896,-6 2 354,3-4-522,-5 8 1,0-8-109,0 6 84,0-6 1428,0 9 0,0-10 0,0 4 0</inkml:trace>
  <inkml:trace contextRef="#ctx0" brushRef="#br0" timeOffset="3">4191 3849 8270,'0'-12'412,"0"1"-258,0 0 1,2-1 1248,2 1-368,-3-1-262,4 6 117,-5-4-49,0 9-568,0-5 0,-6 13-270,-6 4 1,-1 6 102,-6 6-59,-5 4 0,-1 3 334,-6 4-1435,6 5 1050,-8-3 321,9 3-1550,1-10 1091,2 4 1,8-9-77,-2 3 1,2-8-36,2-4 0,3-2-677,0-2-699,6 1 124,-3-1 1505,10-4 0,6 3 0,7-4 0</inkml:trace>
  <inkml:trace contextRef="#ctx0" brushRef="#br0" timeOffset="4">4854 3563 8167,'-6'-11'1551,"-5"-1"-1082,10 6-641,-4 1 313,5 5-20,0 0 1040,0 5-693,0-4 0,0 10 299,0-4-709,0 3 32,0 7 0,4-5-335,0 4 161,5-4 91,-8 0 1,8 1-1296,-6 2 896,6-3 0,-6 5-455,5-6 1,-2 1 846,1-1 0,4 6 0,-5 0 0</inkml:trace>
  <inkml:trace contextRef="#ctx0" brushRef="#br0" timeOffset="5">4877 4009 10969,'0'11'2863,"0"-3"-1923,0-1-409,0-4-286,0 2-868,0 0 404,5-4 230,1 9-1428,6-3 1417,-1-1 0,0 4 0,1-3 0</inkml:trace>
  <inkml:trace contextRef="#ctx0" brushRef="#br0" timeOffset="6">6281 3540 8123,'-7'-11'203,"-1"0"0,4 0 357,-3 4 1,4-3 226,-1 2 256,-2 3-242,5-5-101,-4 9-206,5-4-681,0 5 186,0 5 0,0 10 55,0 8 1,1 8 210,3 4 1,-3 0-168,3 7 1,1 0-32,-1 4 0,5-2-525,-2-2 316,-2-3 1,4-6-281,-5-2 276,5-3 1,-8-7-13,3-2 1,1 2-290,-1-6 8,5 0 1,-8-4-305,3 1 1,1-5-600,-1 1-645,0-5 1987,-4 2 0,-5-5 0,-2 0 0</inkml:trace>
  <inkml:trace contextRef="#ctx0" brushRef="#br0" timeOffset="7">6202 3860 8234,'0'-11'-1335,"0"4"801,0-3 2099,0 4-202,0 0-751,0-5 1,5 10-29,2-3 0,7 3 65,1 1-446,6 0 0,2 0-46,7 0 1,3 0-179,1 0 1,6 0 99,1 0 0,-1 0-144,-2 0 0,0 0-376,-4 0 313,3 0 71,-13-5 1,3 3-1633,-8-6 1120,-3 5 1,-4-6 568,-1 6 0,1-6 0,-1 2 0</inkml:trace>
  <inkml:trace contextRef="#ctx0" brushRef="#br0" timeOffset="8">6224 3472 8270,'0'-18'542,"0"3"1,4 2-136,0 2 0,5 3-154,-2 1 1,5 3 680,3-4-520,-2 1 0,5-1-144,-3 0 0,1 5-86,3-5 1,3 5 196,-3 0-675,3 1 255,0 2 1,1 0-291,0 0-135,5 0 0,-4 0-208,3 0 1,-2 0-452,2 0 1,-2 0 1122,6 0 0,-1 0 0,4 0 0</inkml:trace>
  <inkml:trace contextRef="#ctx0" brushRef="#br0" timeOffset="9">7389 3038 8306,'0'-6'-333,"0"-1"-415,0 3 1323,0 3 1503,0-4-1122,0 5-599,-5 0 0,-1 3 160,-6 4-447,1 1 123,0 13 0,-6 2-13,-2 8 1,-1 7 237,1 4-161,-3 7-1657,4-2 1593,-4 9 0,0-3 47,3 8 0,1 0-336,10-27 0,1 1 0,2-3 1,1 0 157,-2 2 1,1 1 42,2-1 1,2 0 0,-3 23 160,8 1 1,7-3-32,8-5 1,-1-4 155,1-5-195,5-9 0,0 5 162,3-10-281,-3-1 104,-1-8 1,-1 1-17,-3-7 0,1 1-49,-5-5 0,4-2 523,-4 2 0,1-5-818,-5 0 0,0-1-1325,1-2 768,-6 0 1,1 0-2822,-4 0 3557,-1 0 0,-2-5 0,-7-2 0</inkml:trace>
  <inkml:trace contextRef="#ctx0" brushRef="#br0" timeOffset="10">7972 3381 8348,'0'-12'-7,"0"1"0,0 3 418,0 1 134,0 4-32,0-7 167,0 9-65,0-5-263,0 6-25,0 6-50,0 0-81,-5 10 1,2 6 195,-4 5-157,4 9-20,-7-5 0,4 13 150,-6-2-412,1 3-1063,-1 5 1165,-4-3-418,3-1 214,-3-2 1,5-4-373,4 2 296,-3-3-405,3-10 676,1 4-157,-4-14 0,9 7 27,-3-11 1003,2 0-1396,2-4 166,0 1-60,0-6 106,0 4-226,0-8 172,0 3-2032,0-5 1847,0-5 504,0-2 0,6-9 0,0-2 0</inkml:trace>
  <inkml:trace contextRef="#ctx0" brushRef="#br0" timeOffset="11">7938 3529 8268,'0'-29'647,"0"6"-134,0 1-63,0 10-196,0-5 69,0 6-70,0-1 147,0 6 1,1-3 790,3 5-743,-3 1-147,4 3 79,-5 0-223,5 5 1,-2 1-165,4 5 260,1 6 0,3 1-210,1 10 1,-1 1 260,0 5-51,1 5-1638,-1 2 1295,1 5 0,-1-1-521,1 1 367,4-5 1,-3-2-67,2-5 0,-2-3-64,-2-1 0,0-8 451,1 1-22,-1-8 1,-3 1-416,0-4 647,-1-1 1,1-1-435,-1-2-894,-4-3 174,2 0-478,-5-4 663,0 4 682,0-5 0,-5 0 0,-1 0 0</inkml:trace>
  <inkml:trace contextRef="#ctx0" brushRef="#br0" timeOffset="12">7778 3906 8211,'0'-6'657,"0"1"-236,0 5 1,0-6-174,5 5-83,1-4 83,0 5-37,10 0 0,-8 0 148,12 0-111,-1 0-251,3 0 0,6 0 218,3 0 1,2 0-1016,1 0 431,0 0-225,1 0 503,-1 0-1409,0-5 767,-5 4 733,4-4 0,-4-5 0,6-3 0</inkml:trace>
  <inkml:trace contextRef="#ctx0" brushRef="#br0" timeOffset="13">8383 3438 8347,'0'-24'0,"0"2"0,0 11 1005,0-1-404,0 6-170,0 1 0,0 5 237,0-5-204,0 3 449,0-3 492,0 5-1333,5 5-64,-4 7 253,4 6-189,-5 4-1,0 6-189,0 2 445,0 4-293,0 5 0,0 3 250,0 7-354,0-2 0,0 3-287,0-8 1,0-2-614,0-2 679,0-7 1,0 2 13,0-10 215,5 0 11,-3-6 0,7 0 109,-6-6 1,1 1-145,-4-1 1,1-3-1227,3-1 934,-2 1-764,3 3 469,-5-4-1105,0-2 1571,0-5 0,-5 0 1,-2 0-1</inkml:trace>
  <inkml:trace contextRef="#ctx0" brushRef="#br0" timeOffset="14">8668 3735 8101,'0'-13'0,"-5"-2"1470,4 13-557,-4-8-368,5 9-147,0-4 243,0 5 0,0 5-168,0 3-236,0 2-343,0 6 171,0 2 1,0 5 230,0 0-433,0 0 177,0 4-1,0-2 176,5 3-735,-4-11 357,4 5 73,-5-9-173,0 3 102,0-5-1,0 1-992,6-1 548,-5-4 102,4 3-738,-5-9 0,0 5 1242,0-2 0,0-3 0,0 5 0</inkml:trace>
  <inkml:trace contextRef="#ctx0" brushRef="#br0" timeOffset="15">8760 3426 8287,'-7'-5'0,"2"3"9,5-6-64,0 5 310,0-2-389,0 5 1,5 5 0,2 2-1</inkml:trace>
  <inkml:trace contextRef="#ctx0" brushRef="#br0" timeOffset="16">9171 3678 8247,'-6'-8'356,"2"0"0,3 6-276,1-3-16,0 0 132,0 3-115,0-3 0,-6 5 847,5 0-293,-4-5-232,0 4-1,4-4-638,-9 5 219,3 0 1,-4 5-151,-1 3 143,1 2 1,0 1 169,-1 6-189,1 0 0,-1 6 194,1 0-65,5-5-245,-5 3 185,10-3-9,-4 0 0,5 2-281,0-5 130,0 1 0,0 0-100,5-3 113,1 3 1,6-8 108,-1 0 0,1-2-19,-1 2 0,1-3 294,-1-5 20,6 0-297,-5 0-19,10 0 323,-10-5 21,10 3-295,-4-8 65,0 4 149,3-6 95,-8 1-264,3 0 302,-4-1-1,-6 1-164,4 4 409,-8-3-204,3 9 113,-5-9-410,0 8-40,0-3-369,0 5 120,0 5 3,0-3 290,0 8-357,5-4 101,-4 6 1,8-5-159,-5 1 290,5 0-55,-3-2 0,5 3 204,1-5-73,4 4 1,-2-6-97,5 2 417,0-3-221,9-1 0,-4-1-50,3-3 1,1-3-36,-2-4 1,1 0-92,-4-1 76,0 1 0,-4-1 55,0 1 1,-5-6-8,1-2 1,-4-1-35,-3 1 1,1-3-27,-5 3-31,0 3 0,-9-4-18,-3 4 0,-7 2 33,-4 7 0,-4 2 63,-4 5 1,-6 1 167,-5 3 1,0 3 147,4 9 0,-1-1 229,1 8-2207,5-3 1064,1 8 0,9 0 235,0 2 1,9-1 131,-2 2-277,9-1 251,-2 5 1,11-6-219,5-3 344,1-1 0,9-3 1,1-4 269,5-3-298,-1-7 1,-3 1-185,0-5 163,0 0 0,0-4-441,-1 0 0,1 0-520,0 0 0,0 0 374,0 0 670,-5 0 0,3-6 0,-3 0 0</inkml:trace>
  <inkml:trace contextRef="#ctx0" brushRef="#br0" timeOffset="17">9879 4100 8011,'0'-6'4424,"0"1"-3676,0 5 1,0 5-107,0 2-341,0 4 0,0 5 64,0 3 1,-1 3-25,-3 0-851,3 6 464,-9-4 1,7 8 138,-5-5-2279,1 0 1118,0 0 1068,-3-8 0,4 8 0,-5-9 0</inkml:trace>
  <inkml:trace contextRef="#ctx0" brushRef="#br0" timeOffset="18">10347 3689 8151,'0'-11'0,"0"3"0,0 0 0,5 6 0,-3-8 0,3 8 0,-5-3 0,0 5 2646,5 0-1714,-4 5 1,4 2-2,-5 4-482,0 6-356,5 0 0,-2 6-73,4 0 0,1 4 44,3-1 1,-3 2-245,0-1 1,-1-3-30,5 3 1,3-3-116,0-1 0,0-1-174,-3 1 317,-1-5 0,-1 0-220,-2-3 1,2-6-299,-2 2 0,-2-2-563,2 3 629,-6-6 633,3 4 0,0-9 0,2 5 0</inkml:trace>
  <inkml:trace contextRef="#ctx0" brushRef="#br0" timeOffset="19">10576 3757 8072,'0'-17'573,"0"0"-271,0 11 0,0-4 669,0 2-583,0-2 1,0 2 352,0 1-96,0 4-187,0-2 119,0 5-221,-5 10-593,-2-2 250,1 13 1,-8 1-220,3 5 215,-8 4 1,0 4-549,-8 7 0,3-3 309,-3-1 0,3-3-343,1 0 1,2-2 41,2-3 282,-3-2 1,13-9-118,-2 0 1,2-6-1138,-3-2 1503,6 1 0,-4-6 0,4 5 0</inkml:trace>
  <inkml:trace contextRef="#ctx0" brushRef="#br0" timeOffset="20">10804 3072 8122,'0'-11'1489,"0"-1"-294,0 6-345,0 1 634,0 5 0,5 1-1366,3 3 1,2 4 141,1 7 0,6 4-15,2 8 1,3 3 14,0 8 0,5 3-186,0 4 0,1 2-1237,-2 3 525,-2-3 494,-1 9 0,-1-6 33,-3 4 1,-1 1-215,1-1 0,-7-2 247,0 1 1,-5-5-67,-3 2 136,-3 2 0,-1-6-38,-7-1 0,-5 1-121,-3-4 0,-3-2 71,-4 2 0,-5-6-237,0-2 166,-5 0 1,8-11 53,-2 0 1,2-5 490,1-7 1,5-1-2622,3-2 2243,2-3 0,7-10 0,1-1 0</inkml:trace>
  <inkml:trace contextRef="#ctx0" brushRef="#br0" timeOffset="21">12186 3678 8199,'-8'-12'-1269,"1"1"1488,4-1 445,-2 1 1,4 3-27,-3 1 53,3 4 42,-4-2-319,5 5 0,0-1 560,0-3-294,0 3-465,0-4 1,0 6-78,0 3 1,0 3-163,0 8 1,-1 7-56,-3 5 1,1 6 85,-4 1 239,4 0-1772,-7 6 1268,4-6 1,-5 0-50,4 0 1,0-4-207,4-4 1,1-3-64,-1-4 305,1 3 0,1-10-178,-3 4 1,3-4-584,-3 0 1179,3-1 1,1 1 0,0-1 0</inkml:trace>
  <inkml:trace contextRef="#ctx0" brushRef="#br0" timeOffset="22">12197 3518 8170,'-1'-14'0,"-3"2"1303,3 3-561,-4 3-248,5-4 677,0 9-460,0-4 740,0 5-1078,0 5-733,5 11 348,-4 3 0,10 19 55,-4 0 1,0 7-123,0 4 0,1-2-1085,3 3 1073,1-3 1,-1-7-181,0-2 1,1-3 63,-1-5 1,1-2 171,-1-5 0,1-2-23,-1-2 56,0-2 1,0-6-19,-4 1 0,3-1-247,-2 1 1,-2-5 44,2 1 1,-4-2-1977,3 2 2198,-4 2 0,7-4 0,-4 6 0</inkml:trace>
  <inkml:trace contextRef="#ctx0" brushRef="#br0" timeOffset="23">11946 3963 8327,'0'-6'0,"0"1"0,0 0 1450,0 3-595,0-3-298,5 5-599,2 0 118,4 0 1,6 0-551,0 5 348,6-3 174,5 8 56,1-4-1324,0 0 242,4 5 722,-3-10 0,4 4-697,0-5 442,0 0 238,1 0 273,-1 0 0,0-5 0,0-2 0</inkml:trace>
  <inkml:trace contextRef="#ctx0" brushRef="#br0" timeOffset="24">12540 3735 8208,'-5'-7'0,"4"-3"1698,-3 3-725,3-4-363,1 5-181,0 1 1510,0 5-1798,0 5-241,0 6 173,0 7 0,0 10-683,0-4 1,1 13 256,3-3 191,-3-2-1104,4 1 782,-5-9 106,5 4 171,-4-5-271,5-5 154,-6-2 0,3-4-73,1-1 380,0 0-55,-4-4 0,0-1-227,0-2-1,0-3 187,0 4 65,-5-5 1,2-1-25,-4-3 1,-1 2 169,-3-6 0,-1 0-180,1-3 765,-1 0-493,1-6 1,1 3 210,2-5 0,-1 5 328,6-1 0,-5-2 481,4 2-345,0 0-27,4 4-496,0-1 1,0 4-18,0 1 1,2 4-64,1 0 1,0 1-139,5 2 0,-1 0-209,5 0 1,-1 2 78,0 1 1,5 4-176,-1 4 1,4 1-266,-4-1 317,5 0 0,-2 1-92,5-1 0,0 1 27,0-1 241,-5-5 1,2 3-26,-5-5 1,4 4-89,-4-5 444,1 1-224,-5-4 1,-3 0-23,-1 0 255,-4 0-7,7 0 394,-9 0-473,4 0 1,-4-1 576,3-3-506,-2-2 1,3-6 5,-5 1 0,-2-4-55,-1 0 1,0-6 109,-5 2-479,6-7 84,-8 1 1,7-8-13,-4 3 0,3-3-281,-4-1 0,6 5-1286,-2 2 1056,3 3 1,-3 6-2486,0 3 1639,0 2-363,4 7-935,0 1 1922,0 5 1,5 5 706,3 2 0,7 9 0,3 1 0</inkml:trace>
  <inkml:trace contextRef="#ctx0" brushRef="#br0" timeOffset="25">12974 3700 8193,'-5'-17'497,"4"5"682,-4 2-529,5 9 491,0-4-734,0 5 1,0 10-283,0 5 1,0 7-37,0 4 1,3 3 20,1 6-232,5-1 1,-8 4-636,3 0 1,-1-4 371,1-3 0,-3-2-614,3 1 0,-3-5 72,-1-6 927,0-5 0,0 7 0,0-3 0</inkml:trace>
  <inkml:trace contextRef="#ctx0" brushRef="#br0" timeOffset="26">12803 3620 8233,'0'-11'0,"5"5"2217,-4-5-984,4 10-429,5-4-308,-2 5-872,8 0 236,1 0 93,1 0 0,10 1 656,2 3 0,8 3-319,4 4 0,2 5-320,2 4 5,0 1 0,-6 2-34,-1 0 1,-5 0 205,-4-1-1212,-2 1 899,-10 0 1,-3-1-31,-7-3-84,-3 2 96,-5-3 0,-10 9 162,-6-1 0,-5 5 93,-6-5 1,-6 5-6,-5-4-144,-5 4 0,7-7 30,-2 3 1,3-8 81,1-4-46,-1-2-1142,11-2 371,-2 1 783,13-6 0,1-6 0,7-6 0</inkml:trace>
  <inkml:trace contextRef="#ctx0" brushRef="#br0" timeOffset="27">14310 3358 8132,'-5'-12'223,"4"1"361,-3-1 115,-2 6 184,5-4 67,-4 9-562,5-4 1,0 6-132,0 3 1,-4 7-16,0 8 1,0 8-212,4 3 1,0 5 89,0 3 1,0 3-260,0 9 5,0-8 1,0 7-138,0-7-589,5-2 848,2-1 0,0-6-1168,1-3 731,-6-2 196,8-5 1,-7-4-35,5 0 1,-6-5-118,2 1 0,-3 2-884,-1-2 568,0 0 891,0-3 0,0-1 1,0 1-1</inkml:trace>
  <inkml:trace contextRef="#ctx0" brushRef="#br0" timeOffset="28">14219 3837 8142,'0'-6'1626,"0"-4"-1109,0 9 1,4-6-62,0 3 1,4 3 6,0-3-276,2 3 0,11 1 60,1 0 1,9 0 113,-1 0-680,8 0 298,-7 0 1,7 0 253,-8 0-1169,-2 0 699,0 0 1,-6 0-1541,-3 0 1169,-3 0 0,-4 0 608,-1 0 0,-5-5 0,0-1 0</inkml:trace>
  <inkml:trace contextRef="#ctx0" brushRef="#br0" timeOffset="29">14150 3415 8279,'6'-22'0,"1"3"1277,3 3-767,7 9 1,2-1 194,7 4-191,-1 0-259,8 4 116,-4-5-180,5 4 0,4-5-9,0 6 1,0 0-133,-4 0 1,-1 0-267,-2 0 0,1 4-1134,-6 0 1190,1 0-1140,-4 1 1300,-5-4 0,3 4 0,-3-5 0</inkml:trace>
  <inkml:trace contextRef="#ctx0" brushRef="#br0" timeOffset="30">15224 2992 8235,'6'-11'0,"-1"-1"1260,-5 6-443,0 1 167,0 5-734,-5 0 343,4 0-63,-9 5-280,-1 7 243,-7 5-306,-5 16 1,-5 3-40,-2 9 1,-2 6 282,1 3 1,0 1-572,4 2 1,13-25 0,1 1 246,1-1 1,1 1 0,2 2 0,2 1-178,1-2 1,1 0 65,-2 1 1,2-1 42,4 3 1,1 0-1,-4 25-381,8-5 246,7-5 1,6-11 141,2-3 0,5-8-319,-5-3 334,5-3 1,-6-3 175,5-2 0,-4-2-143,0-6 57,-5 1-211,2-1 1,-1-3 40,1-1-227,-1 1 0,-2-2-2729,2-2 2975,-2 3 0,3-6 0,-5 4 0</inkml:trace>
  <inkml:trace contextRef="#ctx0" brushRef="#br0" timeOffset="31">15510 3244 8144,'0'-8'-268,"0"0"1144,0 6-84,0-3 439,0 5-916,-6 0 1,5 5 137,-3 2-358,-2 9-17,5 1 1,-4 13-241,5 4 137,0 5 1,0 11-417,0-1 56,0 1 299,0 0 0,0-3-811,0 3 632,0-3 0,0-8-370,0-5 181,0-4 197,0-8 0,3 0-174,1-3-419,5-2 283,-8-6 567,10-5 0,-5 4 0,5-3 0</inkml:trace>
  <inkml:trace contextRef="#ctx0" brushRef="#br0" timeOffset="32">15258 3392 8334,'7'-18'191,"3"2"1,-4 4 385,6 1 0,3 3-182,0 1 0,5 0 48,-1 0 1,4-2 251,4 5-348,2-5 0,9 4-96,0-3 1,1 3-115,0 5 1,-8 0-151,4 0 73,-9 0 1,1 2 260,-8 1-675,-3 4 283,-4 4 1,-6 4-91,-2 1 0,-3 4-139,-1-1 1,-5-1-9,-2 1 52,-9 0 207,-1 4 0,-6-4-153,0 0 158,0-5 1,4 6 85,0-5 0,0 0-104,-4-3 1,5-4 303,3-1 12,2-4-15,2 7 383,5-9-492,1 4-27,5-5-28,0 5 1,10-4 370,5 3-355,0 3 1,8-5-20,0 6 0,0-4 51,3 3 1,2 0 9,-1 0 1,3 3-24,-3-2 0,1 3-125,-1 5 114,-3-4-3,4 5-202,-11-6 1,0 1 175,-6 4 1,-1-3-200,-2 2 43,-3 3 0,-10-6-48,-3 4 1,-11 0 66,-3-1 1,-13 1 15,1-5 1,-8 1-7,0-1-547,-2-5 311,-2 4 264,6-8 0,1 7-582,9-6 358,7 1 1,7-4-488,4 0-504,6 0-345,1 0 1,16 0 1588,8 0 0,13 0 0,9 0 0</inkml:trace>
  <inkml:trace contextRef="#ctx0" brushRef="#br0" timeOffset="33">15978 3826 8147,'-12'-10'1002,"1"2"1463,5-2-1584,1 9-341,-1-4-435,5 5 1,-4 1-134,5 3 0,0 3 97,0 9 0,0-2-146,0 5 0,0 0 26,0 4 1,6-4-224,6 0 0,1-4 219,6 4 1,-4-5-138,4 1 0,4-4 348,3-3-50,1-3 1,-3-5-26,3 0 0,-3 0 212,3 0 1,-3-5 263,-2-3-358,-4-2 1,3-5 6,-6 0 1,-4-5-14,-3 1 1,-6-3-43,2-1 0,-11 0-156,-5 0 0,-11 1-8,0-1-263,-12 0 1,3 5-97,-10 3 1,4 7-771,-4 4 344,11 3-240,-2 1 627,10 0 0,0 1-164,0 3-405,5 3 535,7 4 1,6 2 444,5 2 0,0-2 0,0 3 0</inkml:trace>
  <inkml:trace contextRef="#ctx0" brushRef="#br0" timeOffset="34">16515 3278 8139,'-6'-36'0,"-1"6"0,2 6 1196,1 5 1,1 3 36,0 9-266,1-3 420,-3 8-730,5-8-213,0 9-993,0 6 442,0 8 1,0 16 65,0 5 0,0 6-30,0 5 0,0 6 247,0 2-2034,0 3 1733,0 1 1,0-1-77,0-3-531,0 3 465,0-9 0,0-6-176,0-11 113,0-4 679,0-4-118,0-4-112,0-1 207,0-11 1355,0-1-1079,0-5 0,-3-5-270,-1-3 1,0-2-197,4-1-24,0-1 0,0-3-72,0 0 57,0 0 0,5-1-76,3 1 1,2 1-222,1 7 1,2-2 174,2 5 0,3-4 21,5 5 1,3-1-37,1 4 0,3 0 3,-3 0 0,4 5-145,-5 2 80,1-1 0,-4 4 30,0-3 0,-6 3-270,-1 2 148,-4-1 0,-5 1-253,-4-1 0,-3 1 235,-3-1 1,-10 0 66,-10 1 1,-6-1 138,-9 1 0,-3-5 269,-5 1 1,-2-4-415,3 3 282,1-4-143,10 2 1,5-5-214,2 0 1,12 0 331,4 0-1068,2 0 649,2 0 0,4 0-59,6 0-1611,9 5 1982,6-4 0,10 4 0,1-5 0</inkml:trace>
  <inkml:trace contextRef="#ctx0" brushRef="#br0" timeOffset="35">16949 3860 8100,'-6'-6'0,"5"-4"2392,-4 8-661,5-3-1276,0 5 1,-1 5-416,-3 3 1,3 2 313,-3 2-412,-2 4 51,4 7 1,-7 6 277,6 5-1214,-6 1 681,2-1 0,0-1-1469,-1-3 1186,1 3 1,-1-8 544,0 1 0,1-2 0,-5-1 0</inkml:trace>
  <inkml:trace contextRef="#ctx0" brushRef="#br0" timeOffset="36">17291 3609 8026,'0'-11'1702,"0"-1"-1298,0 6-824,0 1 231,5 5 1,-2 1 303,4 3 1,0 2 438,0 6 0,4 4 0,-4 3-298,3 3-115,2 6 0,3 0-27,0 2 0,0 2-122,-3-6 1,-1 1-232,1-4 0,-1-2 20,1-2 1,-1-2-276,0-6 1,1 1-638,-1-1 1131,1 1 0,4-1 0,2 0 0</inkml:trace>
  <inkml:trace contextRef="#ctx0" brushRef="#br0" timeOffset="37">17622 3620 8085,'0'-17'0,"-5"-5"1989,4 9-540,-4 2-480,5 1-755,0 9 0,-1-5-41,-3 6 1,1 6 33,-4 1 1,-2 12-532,-6 4 181,-3 13-163,-10-1 0,3 7 148,-6 0 0,4-4-203,-3 4 0,5-7-537,-2 0 1,3-6 225,1-6 0,5-2 672,3-2 0,-3 3 0,1-4 0</inkml:trace>
  <inkml:trace contextRef="#ctx0" brushRef="#br0" timeOffset="38">17851 3038 8190,'-7'-24'690,"2"2"863,5 11-224,0 5-860,0 0 1,2 6 475,1 0-557,4 0 1,4 11 96,1 4 177,4 10-522,7 9 0,6 10 394,5 9-2025,1 0 1631,-15-17 1,-1 1 0,-1-3-1,0 0 44,1 4 1,0 0-339,-4-1 1,0 0 66,0-5 0,-2-1 0,-3 1 0,-2 0-394,7 29 433,-7-8 1,-3 3-352,-5-11 1,-2-4 148,-1-3 128,-9-2-1976,-6-2 1541,-9 0 0,1-1-121,-4-2-2228,-6 2 2906,-4-9 0,-2 7 0,-3-4 0,-6-2 0,-6 0 0</inkml:trace>
  <inkml:trace contextRef="#ctx0" brushRef="#br0" timeOffset="135">3209 15395 8023,'-7'0'0,"-1"0"-143,-1 0 175,-1 0 1,2 0 212,1 0 0,3 0 19,-4 0 0,5-1 1,-5-3 1,4 2 266,-3-6 159,4 6-120,-2-9 329,0 10-102,4-4-38,-5 5-459,6 0 1,4 1 91,0 3 0,1 4-130,-1 7 0,1 3-1,3 5 1,2 5-201,-3 2 1,4 3 126,0 1 1,0 0-197,1 1 1,3-1-112,0 0 0,2-1-91,-2-2 0,-1 0 98,5-4 1,-5 0-51,1-4 1,-2-1 86,-2 1 0,3-1-56,-2-3 0,4 1 55,-8-5 1,4 4 31,-4-3 0,-2-2 25,2-7 1,-4 3-29,3-2 155,-4-3-142,2 5-11,-5-8 20,5 3 1,-4-4-9,3 3 494,-2-3-89,-2 4 294,0-5-447,0-5 1,3 2-140,1-4 1,1-2 77,-1-6-280,2-3 97,1-5 1,4 0 17,1 0 0,-1-8-209,4-4 1,-1-3 82,1 0 0,-2-2-144,2-6 1,2 0-126,-2 1 1,0-1 247,-3 0 1,-2 2 101,-3 2 1,2 4-4,-5 7 0,4 3 103,-4 6 0,1 0-86,-2 3 1,-1 6 24,2 6-405,-3 4-434,-1-2-368,0 5 396,0 5 456,0 2 1,1 4-1515,3 0 1881,2 1 0,11-1 0,0 1 0</inkml:trace>
  <inkml:trace contextRef="#ctx0" brushRef="#br0" timeOffset="136">3209 15795 7998,'-18'0'226,"3"0"1,3-4-20,0 0 0,1-1 206,-1 2 1,5 1 53,-1-2 0,0 3 647,-3 1-372,0-5 112,-1 4-140,6-4-306,1 5 0,6 1-240,3 3 1,3-2 89,9 6 0,1-4-216,6 3 0,9 0 76,2 0 1,4 0-91,0-3 1,3-3-122,5 3 0,-2-3-96,-2-1 0,2 0 113,-2 0 0,-4-1-69,-3-3 1,-2 3-323,-7-3 1,-3 2 184,-4 2 1,-4 0-722,4 0 1,-5 0-11,2 0 1,-8 4 1012,0 0 0,0 5 0,3-3 0</inkml:trace>
  <inkml:trace contextRef="#ctx0" brushRef="#br0" timeOffset="137">4214 15658 8004,'-16'-11'252,"4"3"645,1 0-564,0 1 1,8-1 582,-5 1-288,6 4 1,-7-3 263,5 2 8,0 3-440,4-5 1,0 12-7,0 1 0,0 3-136,0 2 1,5 0 69,3 4 1,1-2-148,-1 5 1,5 0-15,-1 4 0,2-1-589,-3 1 1,1 0 293,-1 0 1,4 0-137,1 0 1,0-4-54,-1 0 1,-2-5-217,2 1 1,-6-4 279,-1-3 0,-4 2 74,3-2 0,-3-3-181,4-1 44,-6 2-183,3-5 0,-5 5-199,0-2-1325,0-2 397,0 3 285,0-5 1281,0-5 0,0-2 0,0-4 0</inkml:trace>
  <inkml:trace contextRef="#ctx0" brushRef="#br0" timeOffset="138">4488 15612 8100,'-1'-14'0,"-3"3"2299,-2 2-1378,0-2 1,-1 4-86,3 3 0,2-1 155,-6 2-547,1-1 0,-6 9-195,-2 2 1,2 5-1,-2 3 0,1 3-283,-1 5 1,-3 5 89,-5 2 1,0 3-133,0 1 1,1 2-100,-1 2 0,-4-4-252,0 0 0,1-1 159,3-6 1,1 0-97,3-4 0,3-6 48,4-1 1,5-7-88,-1-2-238,6-4 0,2 0 196,7-6 0,5-5-1312,3-7 1757,8-3 0,6-10 0,5-1 0</inkml:trace>
  <inkml:trace contextRef="#ctx0" brushRef="#br0" timeOffset="139">5014 15395 8071,'-12'0'1908,"6"0"-512,1-5-819,5 4 0,-1-4 369,-3 5-444,3 0-175,-5 0 147,6 0-347,-5 0 217,4 5-96,-4 1 1,5 6 248,0-1-264,0-4 1,1 1 132,3-4-450,-3 5 1,10-3-167,-4 6 250,-2-6 0,5 4 0,-3-3 0</inkml:trace>
  <inkml:trace contextRef="#ctx0" brushRef="#br0" timeOffset="140">5037 15738 8071,'0'11'300,"0"1"1,-2-5 1029,-1 1 1,1-4 610,-2 3-279,3 1-913,-4 3 659,4 1-360,-4-6-619,5-1-694,0-5 1,5 0-1597,2 0 1,0-1 1860,0-3 0,1-2 0,3-6 0</inkml:trace>
  <inkml:trace contextRef="#ctx0" brushRef="#br0" timeOffset="141">6327 15121 8049,'4'-11'0,"0"-1"0,0 1 0,-4 5 0,0 1 0,-2 5 0,-1 0 0,0 0 0,-5 0 1652,1 5 1,-3 1-769,2 5 0,-1 2-461,5 2 0,-3-1-160,3 5 0,0-2-143,4 6 1,0-3 49,0 7 1,0 1-104,0-2 0,1 5-21,3-5 0,-1 6 77,4-2 1,1 3-117,3 2 1,-1-2 57,-2-3 1,2 2-42,-2-5 1,-2 3 82,2-3 1,-2-5 2,2-3 1,1-5-48,-6 2 0,5-4 4,-4 0 1,0-5-91,-4 1 0,0-4-199,0 3 0,0-3-1499,0 4 864,0-6-1839,-5 9 906,-2-10 1152,1 4 1,1-10 141,5-3 1,0-2 495,0-1 0,-5-6 0,-2-1 0</inkml:trace>
  <inkml:trace contextRef="#ctx0" brushRef="#br0" timeOffset="142">6339 15521 8049,'0'-11'1091,"0"-1"-502,0 6 1,0-1 616,0 4-766,0 1 1,5-3-186,2 5 0,3 0-38,2 0 0,3 0 0,0 0 0,6 0-119,-2 0 1,2 0 147,2 0 0,4 0-172,-1 0 0,1-1 75,-4-3 0,-2 3-373,-2-3 0,2 2-256,-6-2 0,0 3-481,-3-3 0,-2 1-639,-3-1-1085,-2 3 1803,-5-9 882,0 4 0,-10-6 0,-2 1 0</inkml:trace>
  <inkml:trace contextRef="#ctx0" brushRef="#br0" timeOffset="143">6202 15201 8049,'0'-11'0,"5"-1"369,2 1 0,7-1 563,1 1 0,6 1-222,-2 2 1,2-2 230,2 3 1,5-2-207,3 1 0,2-1-276,1 5 0,-1 1-247,-3 3 1,2-4 18,-5 0 1,-2 0-518,-6 4 1,3 0-184,-3 0 0,-3 0-498,-1 0 1,2 0 73,-2 0 1,2 0-724,-2 0 1,-1 0 1615,5 0 0,-5 0 0,2 0 0</inkml:trace>
  <inkml:trace contextRef="#ctx0" brushRef="#br0" timeOffset="144">7207 15007 7780,'7'-5'320,"1"-3"0,-1-2-167,5-1 0,-1 1 752,1 2-333,-6-2 779,-1 9-894,-5-5 1,-1 8-55,-3 2 1,-2 2-37,-6 5 1,0 1 81,-4-1 1,4 6-18,-4 2 0,-1 2-30,-2 2 1,2 5-194,2 2 1,-2 6-77,2 6 1,0-4-82,4 8 1,4-3 64,3 2 0,3 1-68,1 0 0,5-4 14,3 0 1,2-4-319,1 4 1,6-6 17,2 2 1,-1-3 106,1-5 1,-4-1 159,4-2 0,-5-4-27,1 0 1,-2-2 16,-2-6 0,3 1-96,-2-5 0,2 1-317,-7-1 184,3 0 1,1-3-631,-4 0-2245,-2-6 1422,-5 3 402,0-5 0,0-5 1260,0-2 0,5-4 0,2 0 0</inkml:trace>
  <inkml:trace contextRef="#ctx0" brushRef="#br0" timeOffset="145">7846 15224 7747,'-14'-15'44,"3"0"0,-2 4 46,9-4 1,0 2 392,4 2 185,0 0 1,-3-1 241,-1 1 39,0 4-126,-1 2-561,4 5 0,-4 2 34,5 1 0,0 4 19,0 4 0,-4 7 72,0 5 1,-4 5-211,5 6 1,-5 4-140,4 0 0,-3 5-46,3-1 0,-4 3-431,4 0 1,1 1-200,3 0 0,-4-6 350,0-2 0,0-7-10,4-5 0,0-5-473,0-2-71,0-5-155,0 2 395,0-9 1,-1-2-418,-3-5 568,3 0 1,-3-7-74,8-4 524,-3-1 0,14-14 0,-2 2 0</inkml:trace>
  <inkml:trace contextRef="#ctx0" brushRef="#br0" timeOffset="146">7812 15235 7747,'5'-38'-792,"3"0"1,-2 0 1865,2 4 1,-6 2-424,2 6 1,1 0 238,-1 11 0,0 0 288,-4 3-153,0 6-701,0 1 1,1 7 60,3 6 0,-3 2-104,3 13 0,1 2-32,-1 10 0,4 5-189,0 6 0,0 1 41,3 6 1,-2-5-705,6 2 1,-1-4 255,1-4 0,-1-3-105,5-5 1,-1-5 246,1-2 1,-1-4 27,-3-4 1,-2-1 53,2-3 1,-2-4 305,-2 1-503,1-1 1,-5-6 83,1 3 1,-6-2-648,2-2 1,-4-3-50,-4 3 0,-3-3-737,-8-1 1669,-3 0 0,-10 0 0,-1 0 0</inkml:trace>
  <inkml:trace contextRef="#ctx0" brushRef="#br0" timeOffset="147">7743 15578 7688,'0'-11'347,"0"3"153,0 0 0,5 5-253,3-5 1,6 5-94,1 0 1,6 0 154,-2-1 1,2-1-115,2-2 1,5 0-462,2 3 1,3-2-182,2-5 0,0-1-507,3 1 1,-2-6 953,2-2 0,-3-2 0,0-2 0</inkml:trace>
  <inkml:trace contextRef="#ctx0" brushRef="#br0" timeOffset="148">8520 14904 7767,'-24'0'0,"-7"0"1022,9 0 229,1 0 0,6 5-726,7 3 0,-2 2-206,3 1 1,-2 1 62,1-1 1,-2 6-3,2 2 0,-1 6-18,2 2 1,2 5-156,5-2 1,0 3-113,0 1 1,0 4 22,0 0 0,5 1-116,2-5 0,4-4-115,0 1 1,0-5 78,1 5 1,-4-6-47,-1 2 1,1-3-130,3-1 1,-1-2-122,-2-2 0,1 2-130,-5-6 0,3 0-304,-3-3 0,0-1 16,-4 0 0,0-3-449,0 0 0,0-5-315,0 5 1512,0-5 0,-5 2 0,-2-5 0</inkml:trace>
  <inkml:trace contextRef="#ctx0" brushRef="#br0" timeOffset="149">8771 15384 7714,'-11'0'0,"1"-5"1251,2-3 1705,3 3-1747,5 0 623,0 5-1524,5 5 0,-4 3-423,3 7 0,-1 1 73,0 4 1,-1 5-65,2-2 1,-3 1-80,-1-5 0,4 1-1137,-1-5 29,1 6-980,-4-9 153,0 5 1231,0-11 889,0-1 0,0-5 0</inkml:trace>
  <inkml:trace contextRef="#ctx0" brushRef="#br0" timeOffset="150">8783 15098 7728,'-12'-10'867,"1"3"195,4-4 0,4 6-189,6-2-154,-1 2-651,3 5 1,-4 0 87,3 0 0,-2 1-707,6 3 1,-2-2-313,2 6 1,2-4 862,-2 3 0,2 1 0,1 3 0</inkml:trace>
  <inkml:trace contextRef="#ctx0" brushRef="#br0" timeOffset="151">9399 15407 7727,'-11'0'0,"-3"-5"612,3-3 0,-2 2-181,9-2 0,-1 0-779,1-3 1,-1 3 203,-2 1 0,-4 0 76,4 0 0,-3 1 214,-2 2 0,1 2 113,-1-1 0,1 1-28,-1 2 1,5 4 175,-1 0 0,4 0-2,-3-4 1,3 4-163,-4-1 0,5 2 974,-5-1-810,5 3 1,-5 8-41,4 0 0,-1 2-200,1-2 1,3 3-194,-3 4 0,3 1 89,1 0 1,0-1-110,0-3 0,0 2-271,0-2 0,1-1 208,3 1 0,2-5-108,5 1 0,2-2-56,2-2 0,-1 0-2,5-4 1,-1 2 124,1-5 0,3 0 83,-3-4 0,2 0 2,2 0 1,0-2 98,0-1 0,0-4 203,-1-4 0,4-1-82,-3 1 1,2 0 151,-6-1 1,-2-1-25,-2-2 1,-4 3-134,-3-4 0,1 7 148,-5 2 189,-1 4-393,-3-2 0,-1 5 5,-3 0 0,2 1-144,-6 3 1,6-1 95,-2 4 0,3 1-266,1 3 1,0-3-156,0 0 212,0-1 0,5 3-17,2-2 0,3 1-90,2-5 1,3 0 127,0-4 0,6 0 63,-2 0 1,6-2 110,2-1 1,1-4-140,-2-4 1,-2-1 143,3 1 0,1-4 39,-1-1 0,-1-3 99,-3 4 0,-4-5 12,0 1 0,-5-3 141,1-1 0,-6 1-98,-1-1 0,-6 1-74,2 3 1,-13-1-140,-6 5 0,-7 4 124,-4 8 1,-3 1-294,-6 2 0,-3 7 97,0 4 0,-4 6 138,4 5 1,1 5-124,7 0 1,-2 5-11,6-2 0,4 3-116,7 1 1,7-1-225,4-2 0,4 2-83,4-3 1,9-2 174,10-1 0,1-8 27,6-4 0,1-2 84,3-2 0,0-5-22,1-2 0,-1-3-154,0-1 0,-3-3-157,-1-1 0,-6-4 27,-1 4 0,-2-4-68,-5 0 1,-5 3 555,-3 1 0,-1-2 0,5-1 0</inkml:trace>
  <inkml:trace contextRef="#ctx0" brushRef="#br0" timeOffset="152">10165 15761 7714,'0'-12'880,"1"6"1324,3 2-801,-3 3-512,4 1 1,-5 10-226,0 5 1,-4 6-286,0 1 0,-5 6-224,2 3 0,2 2 66,1 1 0,-1 0-314,1 1 0,0 0-411,4 3 1,4-7-516,0-1 0,5-6 553,-2-5 464,-2-2 0,11-6 0,-4 1 0</inkml:trace>
  <inkml:trace contextRef="#ctx0" brushRef="#br0" timeOffset="153">10530 15418 7665,'-18'-5'-769,"7"-1"1,6-2 767,5 1 764,0 4 552,0-2-487,0 0-18,0 4-171,0-5-422,0 6 0,0 6 26,0 1 0,5 3 12,2 2 1,0 4-99,0 3 1,1 3-108,3 1 1,1 0-345,-1-1 0,2 1 215,2 0 0,-1 0-571,5 0 0,-1-5 37,1-3 0,1-3-187,-4 0 0,3-5-157,-4 1 317,0-5 640,-4 2 0,-4-5 0,-2 5 0,-5 1 0</inkml:trace>
  <inkml:trace contextRef="#ctx0" brushRef="#br0" timeOffset="154">10736 15487 7665,'0'-12'0,"0"1"0,1-1-294,3 1 1,-3 0 730,3-1 912,-3 1-361,-1-1 75,0 6-659,0 1 1,-5 14-158,-3 2 1,-2 8-121,-1 0 1,-4 4 77,-1 4 1,-3-2-480,4 6 1,-1-6-231,0 2 1,4 1-550,-4-2 0,8 0-298,0-7 467,5 2 0,-2-8 884,5 2 0,0-7 0,0-3 0,5-10 0,2-2 0</inkml:trace>
  <inkml:trace contextRef="#ctx0" brushRef="#br0" timeOffset="155">11021 14801 7665,'-14'-5'-239,"3"-2"-131,2 2 0,18 0 1251,2 5-634,-2 0 1,-3 0 288,-2 0 0,-1 5 5,4 2 0,1 5 176,3 3 0,2 4-292,2 8 1,-1 2-151,5 5 0,0 0-98,4 1 1,0 4 15,0 3 0,-4 7-7,0 5 0,-4-4 47,4 0 0,-9-4-594,2-5 0,-7 4 149,2-3 1,-4 1-93,1-1 1,-8-2 27,-4-2 1,-6-2-261,-1 2 1,-6-4-36,-2-3 0,0-3-17,-4-6 1,8-4-511,4-3 0,2-3 142,2-4 956,5-3 0,-5 0 0,5 1 0</inkml:trace>
  <inkml:trace contextRef="#ctx0" brushRef="#br0" timeOffset="156">11980 15281 7749,'-16'6'1528,"3"0"0,3-6-1738,10 0 0,5 3 393,7 1 1,-1 0 609,0-4 1,2 4-311,2 0 0,-1-1 123,5-3 1,0 2-250,4 1 1,0-1-136,0 2 0,5-3-106,2-1 1,3 0 82,2 0 1,4 0-52,3 0 1,11-1-39,4-3 0,3 1-320,-3-4 0,-1 4 163,-3-1 0,-2-1-242,-5 1 1,-10-3 15,-1 3 0,-13 0-144,1 4 0,-7-1-217,-1-3 1,-6 3 254,-2-3 1,-4 1-850,1 0 380,-3 1 52,-1-8 726,-5 4 0,-2-2-177,-4 1 0,0 3 85,-1-4 1,1 6 122,-1-2 0,1 1 265,-1 0 0,1 1-215,0-2 0,-1 3 1112,1 1-596,-1 0 380,1 0-532,5 5 0,1-2 148,5 4 1,1-3-79,3 4 1,2-4-47,5 3 0,2-4-147,2 1 0,3 1-26,5-2 1,0 1-66,0-4 1,-1 4-20,1 0 1,0 0-93,0-4 1,0 4 93,0-1 1,-2 2-117,-2-1 0,-4-1-83,-7 4 0,-3-3-196,-5 4 0,-2-1-210,-6 5 0,-6 3 202,-13 0 1,-2 2-671,-5-2 0,-5 1-143,-3 4 1,1-4-443,-1-5 1,11 1 1513,0-1 0,6-4 0,2-2 0</inkml:trace>
  <inkml:trace contextRef="#ctx0" brushRef="#br0" timeOffset="157">13739 14938 7787,'-1'-17'233,"-3"1"0,3 8 963,-3 0-166,-2 0 228,5-3-386,-5 5-58,6 1-370,0 20 1,2 0-165,2 15 0,-2 1-108,6 3 1,-5 4-2,5 0 0,-5 5-190,0-1 1,0 1-68,1-1 1,-3 2-136,3-6 1,1-2 5,-1-5 0,1 1-260,-1-6 1,-3-3-10,3-4 0,-2-5-93,2 1-747,-3-2 187,4-7 537,-5 4 0,-1-8 39,-3 2 1,2-7-557,-6-1 1117,-5-10 0,1 2 0,-5-11 0</inkml:trace>
  <inkml:trace contextRef="#ctx0" brushRef="#br0" timeOffset="158">13739 15281 7787,'7'-11'107,"3"3"54,-3 0 0,5 5 847,3-5 1,-1 6-431,5-2 1,0 2-78,4 2 0,4 0-187,-1 0 1,5 2-284,-5 2 1,6-3 71,-1 3 0,-4 1-42,0-2 1,-3 1-150,-1-4 1,-5 0-308,-3 0 1,-2 0-2085,-2 0 1771,1 0 0,-6-1 708,-2-3 0,-8-2 0,-2-6 0</inkml:trace>
  <inkml:trace contextRef="#ctx0" brushRef="#br0" timeOffset="159">13728 14916 8450,'0'-12'1722,"5"1"-1379,3-1 0,7 1-140,4 0 0,2 3 455,2 0 0,1 2-239,3-2 0,-2-1-105,6 6 0,-1-5-267,5 4 0,-5-3-256,0 3 1,-4 0-215,0 4 1,-3 0-468,-4 0 1,2 0 79,-6 0 0,0-4-1426,-3 0 2236,-1 1 0,0-2 0,1-2 0</inkml:trace>
  <inkml:trace contextRef="#ctx0" brushRef="#br0" timeOffset="160">14619 14642 7822,'0'-12'704,"0"5"164,0-1 0,5 2-80,2-2-442,4 3 1,-4 5 986,1 0-902,-6 0 0,2 1-11,-8 3 0,-2 6-92,-5 5 0,-1 6 46,1-2 0,-5 3-126,1 5 1,0 2-1,4 6 1,-1 4-100,1 3 1,-1 2-107,1 2 1,1 0-2,2-1 1,-1 1-85,5 0 0,1-1 73,3 1 0,0 0 10,0-1 1,0-3-183,0 0 1,1-5 104,3 1 0,-2-4-94,6-3 1,-1 0 115,5-4 1,1-2-7,2-5 1,-2 0 37,2-5 0,-3 0-13,0-3 0,-1-1-137,1 1 1,-2-5 173,-3 1 1,4-6-271,-4 2 1,0 1-1025,0-1-1522,-4 0 1957,2-4 817,-5-5 0,-5-7 0,-2-5 0</inkml:trace>
  <inkml:trace contextRef="#ctx0" brushRef="#br0" timeOffset="161">14904 14927 7779,'0'-19'357,"0"0"0,0 5 331,0-1 1,5 7 460,3 4-749,-3 3 789,0 1 1,-5 3-491,0 4 0,-1 7-234,-3 13 1,3 3-250,-3 8 1,3 0-177,1 8 1,0-1 76,0 8 1,0-6-51,0-1 0,0-1-329,0-3 0,3-4 166,1-4 1,5-2-499,-1-9 0,2 1-89,1-9 1,-3-1-290,0-6 0,-5-3 61,5-5 1,-5-1-363,0-3 1,2-8 1272,-1-7 0,0-7 0,-4-3 0</inkml:trace>
  <inkml:trace contextRef="#ctx0" brushRef="#br0" timeOffset="162">14859 14904 7779,'0'-18'1644,"0"2"-218,0 5-973,0-1 0,1 5 431,3-1 0,-2 5-342,6 0 0,1 1-98,6 2 0,3 0-219,4 0 1,1 0-178,0 0 0,1 0 46,3 0 0,2 0-140,5 0 1,-1 4-168,-2 0 1,1 1 185,-6-1 0,-3-3-107,-4 3 0,-9 2-71,2 2 1,-5-2-4,1 2 0,-4 1 38,-8 6 0,-4-1-105,-7 5 0,-4 0 51,-8 4 0,2-4-125,-5 0 0,4-4 293,-1 4 1,3-5-54,2 1 1,4-2 153,3-2 0,2-3 35,1 0 0,5-5 388,-1 5-126,6-5-91,-3 7 1,11-8-15,5 6 0,2-6 41,6 2 0,0-1-8,4 1 1,1-2-131,3 6 1,-3-2-153,2 2 1,-1 2 18,-3-3 0,-3 4 42,1 0 1,-7 2-4,3 2 0,-5-1-27,-3 5 1,-3-1 14,-5 1 1,-1 2-91,-3-2 0,-8 7-34,-7 0 0,-4 5 115,-3-5 1,-2 0-293,-3-7 1,-4 1-31,4-5 0,1 1-5,7-5 1,5-3-251,3-1 1,6-4-1278,2 1 738,4-8 0,3-6 517,8-6 0,7-4-590,4 1 1164,3 3 0,0-11 0,1 3 0</inkml:trace>
  <inkml:trace contextRef="#ctx0" brushRef="#br0" timeOffset="163">15464 15293 10490,'-6'0'2280,"-5"0"1,10 1-1573,-3 3 1,2 2-329,-2 5 0,3 5-177,-3-1 1,3 5-145,1-1 1,3 3-240,1 1 1,5-4-254,-1 0 1,2-4 365,1 4 0,1-5-353,-1 1 0,4-6 204,1-1 1,4-6 220,-1 2 0,2-4-2,2-4 1,-4-2 267,0-6 0,-1 1-53,1 0 0,-2-5 77,-6 1 1,-1-4 90,-2 4 1,-3-5-53,-5 0 0,-1-1-488,-3-2 0,-8 0-129,-7 0 1,-7 6-172,-5 1 0,1 5 65,-4 3 1,-2 3-324,-6 5 0,3 9 76,5 3 0,2 3-240,5 0 0,6-2 101,9 2 1,6 1 20,2 0 754,8-1 0,7-4 0,7 1 0</inkml:trace>
  <inkml:trace contextRef="#ctx0" brushRef="#br0" timeOffset="164">15749 14824 7786,'0'-6'752,"2"0"1170,1 2-700,-1 3-470,3 1 0,-1 6-144,-1 5 0,1 5 36,-4-1 0,4 5-124,0-1 0,5 4-130,-2 4 1,3 2-306,2 5 0,-1-4 40,1 1 0,-2-4-141,-2 3 1,0-3 5,-4 3 1,1-4-165,-1 0 1,-3-2-118,3-1 0,-3-5-388,-1-3 1,0-2-497,0-2 759,0 1 1,-3-5 294,-1 1 0,-1-6-113,1 2 86,3-3 45,-4-1 244,5 0 0,-4-5-49,0-2 0,0-3 93,4-2 1,1 1-43,3-1 1,3-3-88,4 0 0,2 1 54,2 6 0,3-1-14,5 6 0,3-2 110,1 1 1,5 3-77,-2-3 0,2 2-15,-2 2 1,1 6-13,-9 1 0,3 3 1,-10 2 0,0 0-251,-4 4 1,-4-2 87,-3 5 0,-4-2-240,-4 2 1,-8 3 116,-7-3 0,-6 1 95,-2-1 0,-8-1 47,1-3 1,-3-2-8,2 2 0,5-6-114,0-1 1,2-6-80,1 2 0,5-3-612,11-1 0,5-1 367,2-3 1,5-7-1979,7-8 2463,4-3 0,16-6 0,2-1 0</inkml:trace>
  <inkml:trace contextRef="#ctx0" brushRef="#br0" timeOffset="165">16537 15361 7729,'-11'-6'45,"0"2"52,-1 3 0,1 1 994,-1 0-346,1 0-249,-1 0 1,5 1-156,-1 3 1,6-2 366,-2 6 1,3-1-188,1 5 0,0 4-91,0 3 1,0 3-267,0 1 1,0 1-144,0 3 0,3-2-269,1 5 1,0-4 243,-4 0 1,-5 1-227,-3-4 0,-2 1 87,-1-9 1,1 1-1312,2-5 0,-1-3 41,5-1 1413,-5-4 0,3 2 0,-5-5 0</inkml:trace>
  <inkml:trace contextRef="#ctx0" brushRef="#br0" timeOffset="166">16732 15155 7726,'-7'-10'1955,"-5"1"-910,4-10-678,5 5 1,10-1 358,4 8-91,-5 2 0,1 1-164,-3 0 1,-3 5 30,3 7 1,1 7-192,-1 4 0,6 8-112,1 3 0,1-1-253,3 2 1,-1-1 35,1 5 1,-1-5-8,5 0 1,-4-4-109,4 0 1,-4-3-460,5-4 0,-5-2-136,4-6 0,-5-4-21,1-4 0,-2-1-1909,-2-2 2658,1 0 0,-1-5 0,0-2 0</inkml:trace>
  <inkml:trace contextRef="#ctx0" brushRef="#br0" timeOffset="167">16994 15144 8341,'-6'-11'1417,"1"-1"-638,5 1 407,0-1-109,5 1-288,-4 5-260,4 1 1,-5 10-241,0 2 1,-6 10-188,-6 6 1,-5 4-71,-10 8 1,-1-1-235,-2 0 1,-3 1-71,2-1 0,5-1-366,3-3 0,1-2-108,7-5 0,1-5 227,6-3 0,3-6-2133,5-2 2652,0-4 0,10-13 0,3-9 0</inkml:trace>
  <inkml:trace contextRef="#ctx0" brushRef="#br0" timeOffset="168">17154 14596 7816,'-11'-17'0,"4"5"1622,4-4 0,3 9-741,3 3 0,4 3-338,4 1 1,1 0-76,-1 0 1,-3 5 40,-1 2 1,1 5-111,3 3 0,1 4 114,-1 8 1,1 2-217,-1 5 0,5 3-205,3 5 0,2 0-140,-2 7-1229,2-2 1358,-3 4 127,0-4-496,-2 9 1,-9-4-124,-3 5 0,-3 0 124,-1 0 1,-8-4-198,-7 1 0,-3-6-513,-8 1 1,1-8 267,3-7-1611,-1-5 1068,0-6 1272,5-5 0,-3-4 0,2-3 0,-3 3 0</inkml:trace>
  <inkml:trace contextRef="#ctx0" brushRef="#br0" timeOffset="169">17657 14539 7815,'0'-17'764,"0"-2"1,0 3 260,0 1 116,0 2-193,0 6-27,0-3-456,0 9 467,0-4 1,0 14 286,0 2-609,0 8-278,0-6 1,0 9 151,0-3 0,6 7-86,5 5 1,1 2-1,3 1 1,-1 5-86,1 3-1483,8 3 1378,1 5-77,4-3 1,-1 5 0,1-2-82,1 3 158,-4-2-452,3 5 1,-6-9 159,-3 2-220,-3-2 0,-6 0 1,-2 1-338,-4 2 0,-4-1-447,-4-3 1,-9 3-139,-9 1 0,-11 1 267,13-26 0,-2-1 0,-3 0 0,-2-2 959,-3 1 0,-1 0 0,0 0 0,-2-1 0,-4-1 0,-1 0 0,0 1 0,-1 1 0,-2-1 0</inkml:trace>
  <inkml:trace contextRef="#ctx0" brushRef="#br0" timeOffset="170">6259 14859 7809,'-16'-2'0,"1"-2"0,5-2 220,6-5 0,3 3 765,1 0-669,0 6-330,0-3-1,0 5 7,-5 0 0,2 1 1,-4 3 0,-1 4-1,-3 7 1,-6 6-1,-2 6 0,0 6 371,-4 1 1,3 7-517,-7 8 0,3 8 1295,13-24 1,-1-1 0,1 0-1,0 0-264,-1 0 0,1 0 0,-7 28-444,3 1 0,7-3-305,4-1 0,4-3-445,4-1 0,4-5 298,7 2 1,6-8-16,6-4 0,5-3 127,-2-1 0,3-1 66,2-2 1,-2-3-47,-3-5 0,-2-2-48,-5-2 0,-4 2 13,0-6 1,-5 4-554,1-4 0,-2 2-511,-2-2 0,1-3-1867,-1 4 2955,0-9 1,6 3 0,1-3-1</inkml:trace>
  <inkml:trace contextRef="#ctx0" brushRef="#br0" timeOffset="171">19016 15270 7715,'-5'-18'0,"3"1"0,-3 6 285,5 0 409,0-1 203,0 1 702,0 4-1110,0-3 1,0 10 179,0 0-357,0 10 0,-5 8-144,-2 5 0,0 0-1,0 0 1,4 5 4,-1 2 1,3-1-126,1 2 1,0-2-15,0 1 0,0 2-257,0-5 1,0-2-198,0-6 0,0-2-24,0-6-141,0 0 114,0 1 206,0-6 1,0-2 38,0-8 0,0-6-30,0-5 1,0-5 58,0 1 0,0-7-25,0-1 1,0-4 171,0 0 1,0-3-80,0-4 0,0 1 452,0-5 1,0 0-11,0-3 1,0 3 148,0 0 0,0 9-143,0-1 0,1 11 173,3 0 1,-1 12-124,4-1 0,-3 8 127,4 1 0,-1 9-175,5 9 0,-1 5-122,1 15 0,3 2-13,0 8 0,2 2-35,-2 3 1,1-5-254,3 1 0,-1 0 142,-3-4 1,2-7-287,2-1 0,1-7 86,-5 0 0,4-7-59,-3-1 1,-1-6-140,-4-2 0,-3-1-69,-1-6-1819,-4 5 244,7-8 1039,-9 4 1,-1-10 963,-7-2 0,-8-9 0,-3-1 0</inkml:trace>
  <inkml:trace contextRef="#ctx0" brushRef="#br0" timeOffset="172">18867 15464 9171,'5'-6'636,"7"0"-222,7 6 1,2 0 39,2 0 0,5 0-114,3 0 1,3 0-122,4 0 0,-1-1-133,5-3 1,-1 2-165,5-6 1,-7 4-84,-4-3 0,-2-1-366,-7-3 0,-3-1 295,-4 1 1,-5-4-155,1-1 1,-6 0 202,-1 1 1,-6 1 25,2-5 1,-2 1 489,-2-1 0,0-1-69,0 4 1,0 1 55,0 4 1,-2 3 623,-2 1 714,3 4-1208,-4-2 0,5 14 24,0 2 0,1 12-342,3 0 1,1 7 38,3 1 1,2 2-140,-2 1 0,-2 0 62,2 1 1,-5-5-18,5 0 1,-5-4-50,0 1 0,-1-5-318,-2-3 151,0-2 96,5-6-72,-4-4 149,4-2 1,-5-12-404,0-4 0,-1-4 95,-3-4 1,1-7-39,-4 3 1,3-7 195,-4 0 1,2-3 30,-2-2 1,0 0 68,4-3 1,-1-2 261,1-1 0,3 6 72,-3 9 1,3 7 55,1 3 24,0 4-199,0 5-158,5 23 1,1-1-5,5 15 1,2 1-28,2-1 0,3 3-83,5 1 0,0-3-180,0-1 1,-1-4-108,1 0 0,1-5 143,3-2 0,-3-9 163,3 1 0,-7-7 22,-1 0 1,-4-3 109,4-1 0,-5-1-47,2-3 0,-4-6 108,0-5 1,-2-6-73,-3 2 1,2-2 27,-5-2 1,0-1-71,-4-3-4,0-2 31,0-5 1,0-2-458,0-2 0,0 1-69,0-5 1,-4 11-263,0 0 1,-5 11 243,2 5 1,-3 7-131,-2 4 0,-3 4-211,0 4 0,5 4 86,6 7 747,3-2 0,6 8 0,1-3 0</inkml:trace>
  <inkml:trace contextRef="#ctx0" brushRef="#br0" timeOffset="173">20192 15076 7779,'-23'0'0,"7"-6"360,4-1 0,7 2 1180,9 1-1305,7 3 1,-2 5 29,3-1 1,-8 11 353,-1 1 0,-1 7-252,-2 5 0,0 3-62,0 8 0,3-1-174,1 5 0,0-7-106,-4 0 1,0-6 24,0-6 1,4-2-173,0-2-106,0 3 0,-3-11-1266,3 1-1200,-3-1 1951,4-10 0,-5-2-515,0-10 1258,0-1 0,0-14 0,0 2 0</inkml:trace>
  <inkml:trace contextRef="#ctx0" brushRef="#br0" timeOffset="174">20249 15030 7779,'-6'-18'448,"2"3"0,3 2 606,1 2 1,2 3-476,6 1 0,0 4 149,7-1 1,1 3-152,-1 1 1,10 1 54,-3 3 0,8 4-196,-4 7 0,6-1-162,-2 5 1,3 4-395,2 3 0,-2 2 121,-3-1 0,-7 1 0,-8 2 1,-7 3 33,-4-2 0,-6-2-218,-5 1 0,-7 0 625,-13 0 0,-3-1-194,-8-2 0,-7-7-1831,-4 3 1,-5-4 367,5 0 1215,-11 3 0,10-7 0,-11 3 0,29-11 0,0 1 0,-1-1 0,0 1 0</inkml:trace>
  <inkml:trace contextRef="#ctx0" brushRef="#br0" timeOffset="175">6339 16617 7736,'0'-7'411,"0"-1"0,0 4 307,0-3 836,0 4-641,-5-2 0,2 5-425,-5 0 0,5 0-23,-5 0 1,-1 1-65,-6 3 1,1 4-143,-5 7 1,0 0-59,-4 8 1,0-1-2,0 8 0,-3 2-81,-1 6 1,0 3-229,4 4 1,1 1 17,-1 0 1,5-1 83,3 1 0,6-2-385,1-2 1,6-2 128,-2-6 1,4-1-30,4-3 0,6-2 177,5-5 0,5 2 44,-1-2 0,2 3 131,-2-7 1,1-3-1,-5-1 1,4-2 393,-3-1-378,-1-1-167,-4 0 0,-3-4-558,-1-4-1052,-4-1 493,2-2 1208,-5 0 0,5-5 0,2-2 0</inkml:trace>
  <inkml:trace contextRef="#ctx0" brushRef="#br0" timeOffset="176">6567 16823 7783,'-6'-5'1405,"-4"4"124,8-4-543,-3-1-190,5 5-545,0 6 1,0 4 315,0 10 0,0 5-184,0 7 1,0 2-135,0 1 1,0 5-124,0 3 1,0 3-182,0 0 0,0 0-452,0-3 0,1-4 386,3-8 0,-2-2-518,1-5 0,2-5 163,-1-3 1,4-6-614,-4-2 430,4-4 0,-1 2-1060,4-5 1719,-4-5 0,3-7 0,-4-5 0</inkml:trace>
  <inkml:trace contextRef="#ctx0" brushRef="#br0" timeOffset="177">6578 17177 9386,'13'0'1095,"2"0"0,3-1-716,5-3 1,0 1-60,0-4 1,3 3-116,1-4 1,3 5-27,-3-5 1,3 2-521,-3-2 1,0-2 294,-4 2 1,-6-2-1156,-1-1 1,-4 3 1200,0 0 0,-6 1 0,-1-5 0</inkml:trace>
  <inkml:trace contextRef="#ctx0" brushRef="#br0" timeOffset="178">6590 16766 7784,'-10'-5'0,"2"-3"0,3 2 1388,5-2 1,5 6-616,3-2 1,6 1 265,1-1 1,6 3-422,2-3 0,1 3-127,7 1 1,-2-4-272,1 1 1,3-1-172,-2 4 0,-2-2-759,2-1 0,-6 1 510,2-1 1,-3 0 199,-1-1 0,-6 3 0,0-4 0</inkml:trace>
  <inkml:trace contextRef="#ctx0" brushRef="#br0" timeOffset="179">7743 16503 7786,'-7'-5'0,"-1"-3"764,6-2 1136,-3-1-94,5-1-806,0 6-563,0 1 0,-2 6-101,-2 3 0,-2 4-129,-5 7 0,-1 8-18,1 7 1,-6 7 25,-2 1 1,-2 7-64,-2 0 0,0 1-323,0 3 0,5 2 229,3-1 0,3 0-35,0 0 1,6-3-88,2 2 0,4-3-52,4-4 0,3-3-27,9-4 0,0-6-21,3-3 1,5-2-167,-5-1 1,5-4 101,-5 0 1,2-6-29,-2-2 1,1 0-548,-5-8 1,1 5 543,-5-4 0,-3 0-1749,-1-4 2008,-4 0 0,7-5 0,-4-2 0</inkml:trace>
  <inkml:trace contextRef="#ctx0" brushRef="#br0" timeOffset="180">7938 16846 7807,'0'-15'320,"0"-1"1,0 1 701,0 4 592,0-1-1058,-6 6 1,4 1 796,-6 5-883,6 0 0,-7 10 27,5 5 1,0 6-186,4 1 1,0 6-106,0 3 1,0 2-152,0 1 1,2 3-146,1-3 0,2 2-179,3-10 0,2 1-115,-2-4 1,-2-6-496,2-1 1,-6-4-617,2 0 285,-3-6 1,3-2-698,0-8 1906,0-2 0,-4-11 0,0 0 0</inkml:trace>
  <inkml:trace contextRef="#ctx0" brushRef="#br0" timeOffset="181">7823 16697 7807,'-4'-15'0,"1"0"0,-1 0 456,4 3 0,1 1 660,3-1 0,2 6-442,6 2 1,-1-1 113,1 1 1,4 1-291,3 3 0,4 0-24,4 0 1,2 1-455,5 3 0,0-2 37,1 6 0,-2-4 163,-3 3 0,-3-3-183,-8 4 1,-3-1-227,-4 5 1,-2-1-82,-3 0 0,-2 2-428,-5 2 0,-8-1 346,-4 5 1,-7-1-41,0 1 1,-4 3 224,-3-3 1,1 1 32,-1-1 1,2 1 218,1-4 0,5-1 4,3-4 0,2-3 10,2 0 1,3-2 94,1 1 101,4-1 1,-1-6-32,8 0 0,2 3 37,6 1 1,4 0-10,3-4 0,3 4-93,1 0 1,3 3-230,1-3 0,1 4-59,-1-5 0,-5 6-101,1-1 1,-1 2 162,-7 2 0,3-1-62,-7 0 1,2 5-40,-9-1 0,0 5-179,-4-1 0,-6-1-69,-1 1 1,-12 0 104,-4 4 0,-4-2-227,1-2 1,2 2 70,-3-6 0,3-1-514,1-6 159,0 2 314,5-9 1,7 3 127,7-8 1,5-4-95,7-7 0,1 1 434,10-5 0,0 0 0,4-4 0</inkml:trace>
  <inkml:trace contextRef="#ctx0" brushRef="#br0" timeOffset="182">8314 17063 7793,'0'-12'3108,"0"6"-793,0 1-1553,0 5 0,0 5-102,0 3 1,0 3-363,0 4 1,0-1-306,0 5 0,5 0-108,3 4 0,0-5-281,3-3 1,-2-2 48,6-2 1,-1-1 210,1-2 0,2-3-485,2-5 1,3 0 285,-3 0 0,2-5 256,2-3 0,0-2 71,0-1 1,-2-4 361,-2-1 0,-2-4 241,-6 1 0,-4 1-277,-4-1 0,-1 0-68,-2-4 1,-3 1 56,-5-1 0,-2 0-399,-13 0 1,-1 1-248,-6 3 0,-3 4-283,2 8 1,4 1 134,0 6 1,7 2-389,1 2 0,8 2 104,0 5 1,7 1-1107,0-1 1877,8 1 0,2-1 0,6 0 0</inkml:trace>
  <inkml:trace contextRef="#ctx0" brushRef="#br0" timeOffset="183">8794 16674 7741,'0'-22'0,"0"0"23,0 3 0,1-1 87,3 4 851,-3 1 0,4 8 195,-5-1 320,0 5-1015,0-2 1,-3 10 121,-1 3 1,0 7-194,4 4 1,0 3 8,0 1 1,0 3-162,0 1 1,0 5-13,0-2 0,5 3-185,3 2 0,-2-5-216,2 0 0,-4-3-394,3 4 0,-4-10 331,0 2 0,-1-8-313,-2 0 1,0-2-99,0-1 334,0-6 22,0-1 514,0-5 169,-5 0 0,0-1 69,-3-3 1,2 1-157,2-4 1,3-1-200,-3-3 1,2-1-26,2 1 1,0-1-147,0 1 1,2 1 103,2 2 1,2-1-126,5 6 1,5-5-81,-1 4 1,5 0 42,-1 4 1,3 0-35,1 0 1,3 0 46,1 0 1,-1 0 1,-3 0 1,-4 2 45,0 1 0,-5 4-5,2 4 1,-5 1-32,-3-1 1,0 0-79,-4 1 1,-1-1 87,-7 1 1,-7 3 9,-8 0 1,-4 0 172,-4-3 1,-2-1-64,-5 1 0,-1-1 139,1 0 1,1-3-128,3 0 0,2-6-244,5 2 1,9-3-755,3-1-176,7 0 1,0-1 426,8-3 705,2-2 0,11-6 0,0 1 0</inkml:trace>
  <inkml:trace contextRef="#ctx0" brushRef="#br0" timeOffset="184">9319 17006 7702,'-11'0'2847,"5"0"-2341,1 5 0,5 1-13,0 6 1,0 4-200,0 3 1,-2 4-221,-1 4 0,0-3-480,-5 2 0,5 2 326,-5-1 0,5 1-84,0-2 1,1-3-187,2 0 1,0-1-409,0-7 1,2-4 757,1-3 0,4-6 0,4 4 0</inkml:trace>
  <inkml:trace contextRef="#ctx0" brushRef="#br0" timeOffset="185">9662 16880 7714,'-4'-13'293,"0"-2"0,1 2 466,3-2 1,0 3 231,0 0 192,0 6-337,0 1 1,3 10-340,1 2 0,5 9 59,-1 3 0,2 6-165,1 2 0,1 3-185,-1-3 0,1 3-129,-1-3 1,2 3-154,2-3 0,-2-4-728,2-4 1,-2-5 488,-2 1 1,0-7-2244,1-5 1769,-1-1 1,1-2-405,-1 0 0,-5-2 1183,-2-1 0,-3-4 0,-1-4 0</inkml:trace>
  <inkml:trace contextRef="#ctx0" brushRef="#br0" timeOffset="186">9868 16834 7733,'-7'-11'512,"2"3"640,5 1 1298,0-1-1163,0-3 521,0 4-859,0 2-762,0 20 1,-5 5-195,-2 14 0,-4 0-233,0 0 0,-4 1-181,-1-1 0,1-5 346,4-2 0,1-7-3534,2-1 1838,3-5 1771,5-3 0,0 0 0,0-5 0</inkml:trace>
  <inkml:trace contextRef="#ctx0" brushRef="#br0" timeOffset="187">10176 16400 7750,'-18'0'4752,"3"0"-4650,7 0 0,5 5 222,6 3 1,4 2 566,4 2 0,1 0-293,-1 4 0,5 3 94,4 7 0,0 7-313,-1 5 0,2 2-139,-2-2 1,-2 2-573,-2 6 0,-6-5 266,-1-3 1,-6 1-700,2-1 1,-4-4 461,-4-3 0,-1-5-425,-2 5 1,-4-6-211,4 2 0,-3-8-1305,-2-4 2243,1-2 0,-6-2 0,0 1 0</inkml:trace>
  <inkml:trace contextRef="#ctx0" brushRef="#br0" timeOffset="188">11444 16743 7732,'-12'0'0,"1"0"205,-1 0 1,1 0 345,0 0 0,4 1-124,3 3 1,-1-1 490,2 4 488,-1-4-967,4 7 0,1-5 213,3 3 0,3-2-255,9-2 1,8-3-47,10 3 0,5-3-193,7-1 0,5-4-178,2 0 0,4-4-145,4 0 0,-4-1 78,0 1 1,3-2-71,-7 3 0,1 0 79,-9 0 1,-4-1-507,-3-3 1,-8 3 233,-3 0 0,-9 5-984,-7-5 747,1 6 0,-12-7-61,0 5 1,-5 0 205,-7 4 1,-3 0 27,0 0 1,-4 0 363,3 0 0,-3-1-175,4-3 0,0 3 210,4-3 1,-1 3-75,1 1 0,3-2 611,0-1 319,6 1 4,-3-3 1,5 4-247,0-3 1,1 3 278,3-3 1,4 3-242,7 1 1,3 0-242,4 0 1,6 1-98,3 3 0,-2-3-128,1 3 0,0 1 25,0-1 0,-2 3-31,-5-3 0,-2 4-71,-2-4 1,-3 5 189,-9-2-317,-2 3 0,-12 6-498,-9-1 0,-3 1 307,-11-1 1,-4-1-1129,-4 5 0,-8-5 626,4 2 0,0-4 726,8 0 0,10-1 0,2 1 0</inkml:trace>
  <inkml:trace contextRef="#ctx0" brushRef="#br0" timeOffset="189">12928 16320 7786,'-6'-5'-79,"2"-2"1,6 2-45,5 1 1,1 3 650,7 1 1,1 1-123,0 3 0,-4-1 227,0 9 0,-5 7-167,5 11 0,-2 5-18,-6 3 1,0 7-323,-4 9 0,0-2-315,0 1 1,1-5 253,3 2 1,-2-7-103,6-1 0,-4-11-287,3 0 0,1-6 177,3-2 1,1-1-103,-1-3 0,-3-7 43,-1-4 0,0-4-915,0 3 415,3-4 0,-4 1-160,1-8 0,2 1 866,-5-4 0,3-1 0,-3-3 0,0-6 0,-4 0 0</inkml:trace>
  <inkml:trace contextRef="#ctx0" brushRef="#br0" timeOffset="190">13123 16766 7779,'12'-10'-895,"3"2"0,5-1 1158,6 5 1,0-3 220,4 3 1,0-4 108,5 5 0,-1-1-309,0 4 0,-1 0-254,-2 0 1,0 0-934,-4 0 0,-4 0 547,-4 0 1,-5-4 85,1 0 0,-6 0 107,-1 4 0,-6-1 163,2-3 0,-8-2 0,-2-6 0</inkml:trace>
  <inkml:trace contextRef="#ctx0" brushRef="#br0" timeOffset="191">13043 16389 7763,'-7'-5'0,"2"-1"0,5-6 0,7 1 0,4-1 0,11 6 0,8 2 0,4-1 0,4 1 0,4-1 0,8 1 0,0 3-176,4-3 0,-3 3 1021,-6 1 1,-5 0-772,-6 0 0,-1 0-778,-7 0 1,0 0-508,-7 0 1211,-3 0 0,-4 0 0,-1 0 0</inkml:trace>
  <inkml:trace contextRef="#ctx0" brushRef="#br0" timeOffset="192">14059 16275 7738,'0'-15'0,"0"-1"0,0 1-627,0 4 1,1 0 125,3 4 501,-3 2 418,5 5 185,-12 0 0,0 5-134,-5 2 0,-1 5 84,1 3 0,-4 4-199,-1 8 1,-3 2-20,4 5 0,-4 9 55,4 3 1,-2 4-316,2-1 0,2-1-147,-2 6 0,8-10-150,3 2 0,-1-7-232,1 3 1,1-9 139,7 1 1,-1-7-303,4-1 0,5-1 290,3-3 0,4-4-53,-4-3 0,4-2 113,-4-1 1,5-6 278,-5-2 0,5-3-328,-1-1 0,-1 0 315,1 0 0,0 0 0,-1-5 0,-2-1 0</inkml:trace>
  <inkml:trace contextRef="#ctx0" brushRef="#br0" timeOffset="193">14550 16412 7740,'-6'-12'248,"-3"1"61,5 0 1,0-1 81,4 1 0,0-1 462,0 1 0,0 3 993,0 1-858,0 4-357,0-2 1,0 6-214,0 3 0,0 7-46,0 9 1,0 7-173,0 8 1,-3 5-180,-1 10 1,-5-3 104,1 2 0,-2 1-88,-1-5 0,-1 4-521,1-7 0,1 1 269,2-1 0,-1-8-673,5-8 1,1-3 71,3-4 1,0-2-1104,0-6 1166,0-4 0,5-2-960,2-5 1712,3-5 0,2-7 0,-1-6 0</inkml:trace>
  <inkml:trace contextRef="#ctx0" brushRef="#br0" timeOffset="194">14596 16378 7741,'-5'-18'0,"4"-3"854,-3 6 1,1 1 205,-1 7 859,3 2-1224,-4 5 1,5 1-9,0 3 0,0 8-180,0 11 0,1 5-1,3 6 1,8 3-200,7 5 1,1-1-103,-1 4 1,6 5-652,-2-4 0,2 0 434,-2-4 0,-1 0-112,-3-8 0,-1-2-241,-3-9 0,-2-4-1213,2 0-6,-2-5 263,-2 3 0,-3-11-1236,-1-2 2557,-4-3 0,-3-1 0,-7 0 0</inkml:trace>
  <inkml:trace contextRef="#ctx0" brushRef="#br0" timeOffset="195">14436 16766 8727,'23'-5'151,"5"2"-363,2-4 1,2 3 349,-2-4 1,7 4 498,-3-3 1,4-1-549,1-3 0,-3-1-268,6 1 0,-5-1-620,1 1 0,-4-2 388,-3-2 1,-8 2-4,-8-2 1,0-3 178,-3-1 1,-2 2 102,-6-2 1,-3 1 198,3-1 0,-3-7-5,-1 4 1,0 0 722,0 3 1,0 1-411,0-1 0,0-1 743,0 5 1,0 3-403,0 5 1,0 3 1184,0-4-680,0 6-669,0-3 1,0 13-173,0 4 0,0 12-13,0 3 1,-4 6-101,0 5 0,0 4-59,4 7 1,0-2-587,0 3 0,0-4 386,0 0 1,0-4-833,0 0 0,0-10 31,0-2 0,0-5-298,0-2 1,0-5 443,0-3 0,0-6 35,0-1 1,2-6 611,2 2 0,2 2 0,5 1 0</inkml:trace>
  <inkml:trace contextRef="#ctx0" brushRef="#br0" timeOffset="196">15407 16686 7696,'-18'0'0,"-1"-1"0,8-3 2,2 3 2294,9-5 1,-2 8-928,-1 2 1,1 2-850,-2 5 0,3 6-277,1 2 0,0 2-22,0 2 0,4 0-485,0 0 1,0-1-56,-4-3 0,3 1-277,1-5 0,4-4-75,-4-3 1,1-5-1722,-1 0 822,-3-1 1570,9-2 0,-4-5 0,6-2 0</inkml:trace>
  <inkml:trace contextRef="#ctx0" brushRef="#br0" timeOffset="197">15304 16435 7761,'-10'-8'452,"2"0"0,4 2 637,8-2 1,4 3-809,7 5 0,-2 0-356,2 0 0,-1 5 75,1 3 0,3 2 0,5 2 0</inkml:trace>
  <inkml:trace contextRef="#ctx0" brushRef="#br0" timeOffset="198">15806 16674 7714,'-5'-11'777,"0"0"97,-2-1 0,2 5 265,5-1-195,0 0 1,-5-2-408,-3 3 0,-2 2-192,-2 5 0,-4 1-301,-3 3 0,1 6 66,-1 5 1,1 5-154,-1-1 0,3 3-50,4 1 0,2-2-71,3-2 0,1 3 80,6-3 1,2-3-126,2 0 0,2-4-200,5 0 1,2-1 153,2 1 0,-2-6 64,2-2 1,3 1 55,1-1 1,-1-1 262,1-3 0,-1-3 20,1-1 1,1-4 77,-5 4 1,4-4-139,-4 0 1,4-1 50,-3 1 1,-1-2 60,-4 3 0,4-3-43,1-2 0,-1 4-114,-4 1 1,1 1 155,-1-2-255,-4 3 1,-1 1-6,-2 0 57,-3 0 1,4 6-20,-5 1 1,0 0-24,0 5 28,0-1 1,0 5 21,0-1 0,1-3-112,3-1 1,2-4 64,6 1 0,-1-3-49,1-1 0,3 0 32,0 0 0,5 0 1,0 0 1,-3-4 51,2 0 1,-1-5 0,1 2 0,1-3 14,-4-2 0,-1 5 95,-4-1 1,1-1 135,-1-6 0,-1 2-51,-2-2 0,1-2 35,-5 2 0,-1-1-83,-3 1 0,-6 2-42,-5-2 0,-2 6-86,-6 1 1,-4 6-155,-4-2 0,0 8 254,0 3 1,-2 10-40,-6 6 1,1 4 2,0 8 1,3-5-54,1 1 1,5-1-210,-2 4 0,9-3-148,7-1 1,4-4-200,7 0 0,3-7 120,5-3 0,4-4-142,11 0 1,4-6 96,-1-2 1,2-3 128,-1-1 0,-3-1-70,3-3 0,-7-1-109,-1-3 508,-5-2 0,8 4 0,-5-6 0</inkml:trace>
  <inkml:trace contextRef="#ctx0" brushRef="#br0" timeOffset="199">16400 17051 10706,'-3'12'990,"-1"-1"0,-4 4-870,4 1 1,-5 5-24,2 2 1,-5 5-76,-3 6 0,2 1-134,-2-1 1,4-5-728,3-2 839,-2-3 0,4-7 0,-6 0 0</inkml:trace>
  <inkml:trace contextRef="#ctx0" brushRef="#br0" timeOffset="200">16754 16652 7704,'0'-8'791,"0"0"1161,0 1-808,0 0 129,0 2-210,0 5 1,0 11-486,0 4 0,0 5-161,0 3 0,0 5-120,0 2 0,4 3-339,0 2 1,4-5-210,-5 0 1,6-4-250,-1 0 1,1-3-70,-2-4 1,4-2-771,-4-6 1,3-1 268,2-2 1,-1-3 205,1-5 864,-1 0 0,0-5 0,1-1 0</inkml:trace>
  <inkml:trace contextRef="#ctx0" brushRef="#br0" timeOffset="201">16949 16686 7667,'-7'-12'783,"-2"1"185,6 0 0,-1 3 276,4 0 179,0 6-575,5-3 0,-4 6-328,3 3 0,-7 7-309,0 8 0,-10 8-17,1 3 1,-7 7-262,0 1 1,-2 0-232,-2-3 1,0-2-230,0-3 1,2-2-164,2-5 1,2-5-2662,6-3 996,4-2 2355,2-7 0,5-1 0,0-5 0</inkml:trace>
  <inkml:trace contextRef="#ctx0" brushRef="#br0" timeOffset="202">17154 16412 7755,'-5'-12'0,"4"1"2913,-3 0-1284,8 4-550,2 2 1,0 6-513,-2 3 1,-1 3 194,1 4 1,2 5-328,5 3 0,1 8-128,-1 4 1,1 3-99,-1 4 1,4-3-26,1 4 0,-1 0-513,-4-1 1,1 0 271,-1-4 0,-3-1-1015,-1-2 1,-4 0 38,1-4 0,-3 2-311,-1-6 0,-1 2 659,-3-5 0,-3 0-479,-4-1 1164,0 2 0,-6-8 0,-1 4 0</inkml:trace>
  <inkml:trace contextRef="#ctx0" brushRef="#br0" timeOffset="203">17531 16298 7742,'-11'-6'0,"0"-4"1194,4-5 1637,2 0-1256,5 9-643,5 0 1,-4 8-273,3 2 1,-3 2 186,-1 5 0,4 6-346,0 2 0,5 7-158,-2 5 0,5 4-217,3 7 0,-1 0 87,5 8 1,-1-3-253,1-2 0,5 1-231,-5 0 0,4-2 95,-8-2 0,4 0-102,-4-8 1,-1 7-381,-6-7 0,1 3-124,-6-3 1,1-1 318,-4-2 0,0 4-194,0-4 1,-5 3 230,-2-8 1,-7 0-839,-2-7 0,-3-3 1263,4-4 0,-1 2 0,0-3 0,-3-5 0,-2-3 0</inkml:trace>
  <inkml:trace contextRef="#ctx0" brushRef="#br0" timeOffset="204">18239 17086 7660,'-28'0'5290,"4"0"-2586,6 0-1711,8 0-746,10 5 1,0-3-78,0 6 0,1-2-170,3 2 0,3-3 0,4-5 0</inkml:trace>
  <inkml:trace contextRef="#ctx0" brushRef="#br0" timeOffset="211">2871 11345 8184,'0'-7'860,"0"-3"-308,0 9 46,0-4 463,0 5 0,4 1-699,0 3 1,5 7-103,-2 8 0,2 8 131,-1 3 1,2 5-201,-2 3 0,1 1-93,-2 3 0,3 1 60,-2-5 1,1 4-169,-2-4 0,4-1-19,-4-7 1,2-2 52,-1-5 0,2-1 433,-3-3-231,4-3 42,0-4-34,-5-6 1,1-1 234,-4-5 1,-1-5-210,2-3 0,-3-7-21,-1-4 0,4-2-283,-1-2 0,3-6 73,-3-6 1,4 0-393,4-7 1,2-4 79,2-3 1,-1-2 58,5 2 1,-1 2-45,1-3 0,-3 12-97,-4 4 1,-2 8-278,-3 4 232,4 4-1199,-10 6 1104,4 6 0,-5 6-679,0 8 1,0 3 55,0 4 1128,0 8 0,0 6 0,0 6 0</inkml:trace>
  <inkml:trace contextRef="#ctx0" brushRef="#br0" timeOffset="212">2917 11676 8216,'-11'-5'686,"0"2"1037,4-4-953,2 4-707,5-2 1864,0 5-1643,5 0-67,6 0 0,3 0-26,5 0 0,4 0-116,4 0 1,4 4-450,0 0 0,2-1 187,1-3 0,-3 0-1181,-1 0 1,-1 0 98,2 0 1269,2 0 0,-9 0 0,4 0 0</inkml:trace>
  <inkml:trace contextRef="#ctx0" brushRef="#br0" timeOffset="213">3522 11607 8169,'-6'-11'2129,"1"0"-1060,5-1-436,0 1 182,0 4 1,1 2-279,3 5 0,-2 0-439,6 0 1,-2 5 9,2 3 0,2 6-60,-2 1 1,2 7-115,1 1 0,5 1 153,-1 6 0,4-4-378,-4 0 0,2 2 155,-2-1 0,-3-1-143,4-3 0,-4-4 63,0 0 1,-5-5-408,1 1 1,-4-3-145,3-4 1,-3 0-1498,4-4 2264,-6 5 0,3-3 0,-5 6 0</inkml:trace>
  <inkml:trace contextRef="#ctx0" brushRef="#br0" timeOffset="214">3773 11585 8050,'0'-23'0,"0"5"1714,0 3-554,0 2-176,0 2 72,0 4-436,0 2 0,-1 8-691,-3 4 56,-2 11 1,-10 11 294,-3 6-866,-3 4 314,-6 1 1,4 6 304,-3 0-2323,3-6 1932,1 0 1,4-7-462,0-3-550,5-2 740,-2-5 1,8-5-611,1-3 1239,4-2 0,-7-2 0,4 1 0</inkml:trace>
  <inkml:trace contextRef="#ctx0" brushRef="#br0" timeOffset="215">4299 11390 8836,'-12'-16'1880,"1"3"-2078,5 2 279,1 6-208,0 5 72,3 0 0,-3 5 10,5 2 1,5 7-714,3 2 1,-2 4-15,2-1 772,-6-3 0,9 6 0,-5-4 0</inkml:trace>
  <inkml:trace contextRef="#ctx0" brushRef="#br0" timeOffset="216">4253 11813 8101,'0'8'1891,"0"-1"0,0-3 98,0 4-947,0-6 0,1 7-743,3-5 0,-1 5-974,4-2-1584,1 3 0,3 2 2259,1-1 0,-1 1 0,1-1 0</inkml:trace>
  <inkml:trace contextRef="#ctx0" brushRef="#br0" timeOffset="217">5167 11413 8105,'0'-11'-284,"0"-1"0,0 1 203,0 0 1204,0-1-154,0 6-97,5-4-212,-4 8 410,4-3-760,-5 5 0,0 2-18,0 1 0,2 5-26,1 7 1,-1 4 38,1 8 1,2 3-69,-1 8 0,1-1-201,-1 5 1,-1-4-149,4 4 1,-3-5-177,4 1 1,-4-3 57,3 0 0,-3-10 130,4-2 0,-1-4-307,5 0 0,-2-3 126,-3-4 0,4-1-711,-4 1 0,-2-5-199,-1 1-698,2-5 1889,-4 2 0,-2 0 0,-7 1 0</inkml:trace>
  <inkml:trace contextRef="#ctx0" brushRef="#br0" timeOffset="218">5190 11710 8105,'6'-6'807,"4"1"-438,-9 0 1,10 3 113,-4-1 202,3 1-325,7-3 1,1 4 137,4-3 301,6 3-410,-4 1 0,13 0 107,-2 0-576,1 0 117,-1 0 0,-5 0-1057,1 0 793,-6-5 1,-2 4-1003,-8-3 1,-2 2 83,-2 2 1145,-5 0 0,0-5 0,-6-1 0</inkml:trace>
  <inkml:trace contextRef="#ctx0" brushRef="#br0" timeOffset="219">5213 11322 8325,'5'-18'0,"1"2"846,5 4-416,1 1 1,3 3 424,0 1 1,6 0-343,-2 0 0,2-2-149,2 5 0,4-1-89,-1 1 0,5 3-731,-5-3 0,5 3 374,-4 1 0,-2 0-526,-6 0 1,1 3-170,-5 1 1,4 4 776,-3-4 0,-1 5 0,-4-3 0</inkml:trace>
  <inkml:trace contextRef="#ctx0" brushRef="#br0" timeOffset="220">6081 11048 8246,'0'-8'-127,"0"1"1464,0 4-584,0-2 0,-6 6-281,-1 3 1,0 4-8,0 7 1,-1 3-147,-3 4 0,-6 11-38,-2 5 0,2 7-17,-3 4 0,7 2-288,-3 2 1,4 7 189,0-3 0,6 3-112,2-3 1,3-2-12,1-6 1,5 4 74,2-7 0,4-2-144,0-2 1,-3-6 16,-1-2 1,1-1-399,3-6 272,1-1 1,-5-7-37,1 0-1000,0-5 772,-2 3 1,4-6-2003,-2 1 1845,2-6 1,3-1-1016,2-5 1571,-3 0 0,10-5 0,-4-1 0</inkml:trace>
  <inkml:trace contextRef="#ctx0" brushRef="#br0" timeOffset="221">6366 11402 8172,'-10'-19'442,"2"0"1,3 5 317,5-1 691,0 2-412,0 1-325,0 6 0,1 1-362,3 5 1,-2 1-283,1 3 0,-1 9 296,-2 10-513,0 5 198,0 11 1,0 1-397,0 6 320,-5 5 1,2-4-920,-5 2-133,6-2 756,-3-6 0,1-2-586,0-4 0,0-6 405,4-3 1,-1-7-1789,-3-3 1251,3-4 1039,-4 0 0,0-6 0,-1-1 0</inkml:trace>
  <inkml:trace contextRef="#ctx0" brushRef="#br0" timeOffset="222">6400 11459 8172,'0'-34'0,"0"1"0,0 2 1074,0 3-632,0 11 0,-1 0 907,-3 6 437,3-1-1162,-4 6 0,6 1-193,3 5 0,2 10-173,6 5 1,-1 5-15,1 3 0,3 5-249,0 3 1,4 3 105,-4 4 0,4-1-146,-3 5 0,-1-2-301,-4 2 0,1-3-544,-1-4 1,0-2 97,1-3 1,-5-3 366,1-8 1,-5 1-646,0-5 0,3 2-125,-3-2 1195,1-2 0,-9 3 0,-1-4 0</inkml:trace>
  <inkml:trace contextRef="#ctx0" brushRef="#br0" timeOffset="223">6263 11744 8019,'0'-11'558,"2"1"-366,1 2 1,4-1 235,4 6 0,2-5 67,2 4-362,3 0 1,10 3 177,2-3-878,3 3 432,1-4 0,4 1 30,1 0-1434,-1 0 1016,-9-1 0,3 3 523,-6-6 0,1-4 0,-4-6 0</inkml:trace>
  <inkml:trace contextRef="#ctx0" brushRef="#br0" timeOffset="224">6834 11333 8019,'0'-23'1150,"0"1"-460,0 4-2,-5 1 800,4 6-1013,-4-1 0,5 5 707,0-1-468,0 6-420,0-3-569,0 15 257,0-3 0,1 16 235,3 0-453,-3 5 262,9 6 0,-8 6-729,1 1 574,-1 9 0,-1-7-215,3 3 1,-3-4-372,3 0 1,-3-1 360,-1-6 1,0 0-233,0-8 376,5-6 1,-4 0-87,3-6 0,-1 0 296,1-3 0,-3 4 0,4 2 0</inkml:trace>
  <inkml:trace contextRef="#ctx0" brushRef="#br0" timeOffset="225">7006 11642 8029,'-12'-12'714,"6"1"1,-1 1-210,4 2 1,1 2 1228,-1 2-1171,1 3 0,2-3-147,0 8 0,4 3-382,0 8 0,4 3 130,-5 5 0,2 1-143,-1 3 0,-2-3-373,1 3 0,0 0-461,1 0 0,-3-4 166,3-4 0,-3-5-1556,-1 1 2203,0-2 0,0-2 0,0 1 0</inkml:trace>
  <inkml:trace contextRef="#ctx0" brushRef="#br0" timeOffset="226">7097 11368 8070,'-10'-16'1262,"2"1"1,3 4-130,5 3-1199,0 6 0,1-4 76,3 6 0,-1 6-235,4 1 0,2 3-925,6 2 0,-2 4 1150,2 3 0,3 3 0,0 1 0</inkml:trace>
  <inkml:trace contextRef="#ctx0" brushRef="#br0" timeOffset="227">7417 11619 8079,'-12'-13'2015,"1"-2"-1315,5 2 0,0-3-285,6 4 0,0 5-93,0-1 957,0 6-363,0-4-853,0 6 0,-5 2 58,-2 2 0,0 6-241,0 5 1,3 5-26,-4-1 0,5 3-121,-5 1 134,5-1 1,-2 1-222,5 0 253,0 0 0,0-1-105,0-3 1,2 1 45,1-5 1,0 0-99,5-3 1,-1-2 85,5-2 0,3-3 194,0-5 0,5 0 4,-1 0 0,3-5 250,1-3-231,0-2 1,-4-2 241,0 1-176,-5 0 0,6-1 578,-5 1-442,0-6 1,-7 4 63,0-2 1,-6 3 57,2 0-138,-3 6 350,-1-4 45,0 8-415,0-3-148,0 0 86,0 4-291,0-4-643,0 5 519,0 5 7,0 1 0,2 6 10,1-1 0,0-3-35,5-1 1,-5 0-135,5 0 302,0 3 1,3-8 148,0 2 87,1-3-202,-1-1 1,4 0 179,1 0 0,4-1-27,-1-3 0,-1-3 96,1-4 1,-1 0-49,1-1 1,1-1 53,-5-2 1,0 1-124,-3-5 329,-6 5-192,-1-7 1,-5 7-127,0-5 0,-1 5-68,-3-1 129,-2 2-1166,-6 1 718,-4 6 1,-2 1 118,-5 5 1,0 5-55,1 3 0,-1 3 188,0 4 1,1 3-25,3 5 0,2 0 142,1 0-55,9 5 0,-7-4-133,10 2 0,0 0 51,4 0 1,0-3-117,0 0 1,5-1 159,3-7 0,3 0-109,5-4 1,1 0 18,6-4 1,4-2-604,-1-5 429,1 0 0,-4 0-890,0 0 746,0 0 0,-2 0-363,-2 0 0,1 0 818,-4 0 0,4 5 0,-2 2 0</inkml:trace>
  <inkml:trace contextRef="#ctx0" brushRef="#br0" timeOffset="228">8022 11939 8079,'-11'11'1731,"4"0"-1405,2 1 0,1 1 202,1 2-352,-6 3 0,6 1 289,-4 0 1,3 0-164,-4 3 0,4 1-244,-3 0 1,-1 0 142,-3 0 1,3-4-832,0 0 1,6-4 282,-2 4 347,-2-5 0,5 8 0,-5-5 0</inkml:trace>
  <inkml:trace contextRef="#ctx0" brushRef="#br0" timeOffset="229">8239 11527 8046,'0'-6'2305,"0"1"-2004,5 5 0,1 5-6,6 3 1,-1 3 142,1 4 0,-1-1-171,1 5 1,-1 0-37,0 4 0,1 0-211,-1 0 1,1 0 90,-1 0 0,2-2-62,2-2 1,-2 1-223,2-4 1,-6 3-343,-2-4 0,1-1-505,3-6 0,1 0 481,-1-4 1,-3 4 538,0-4 0,-1-1 0,5-3 0</inkml:trace>
  <inkml:trace contextRef="#ctx0" brushRef="#br0" timeOffset="230">8479 11562 8046,'0'-12'0,"0"1"0,0-1 1999,0 1-933,0 5-121,0-4-152,0 8 646,0-3-957,0 15 0,-1 4-427,-3 13 0,-4 0 44,-7 7 0,1-2-786,-5 6 1,0-5 491,-4 1 0,5-7-1083,3 3 0,4-6 135,3-5 1,-1-2 1142,5-6 0,-4 6 0,1 0 0</inkml:trace>
  <inkml:trace contextRef="#ctx0" brushRef="#br0" timeOffset="231">8650 11185 8134,'0'-29'0,"0"6"419,0 8 1,0 6 1678,0 1 152,5 0-994,-3 2-796,8 1 0,-4 5-160,5 0 0,1 3-149,-1 4 0,6 3 89,2 13 0,2 0-135,2 11 1,0 3 5,0 9 0,-4 2-437,0 5 1,-6 1-139,-2 6 0,-1-6 282,-6-5 1,-1 1-334,-7-5 0,-4 4 302,-7-7 1,1-3-549,-5-1 0,4-3 275,-4 0 1,5-6-643,-1-2 0,3-5 77,4-3 1051,3 3 0,5-7 0,0 0 0,0-4 0</inkml:trace>
  <inkml:trace contextRef="#ctx0" brushRef="#br0" timeOffset="232">9518 11447 8043,'-11'-22'1172,"4"0"1666,4 3-2287,1 8-60,2 0-84,0 10 1,0-3-104,0 8 0,0 8-297,0 7 0,0 9 81,0 6 0,0 1-19,0 7 1,0-1-61,0 1 0,0 0-280,0-8 0,2 1-341,1-8 0,-1 0 294,1-4 0,-1-6-451,-2-1 1,1-5-139,3-3 907,-3 2 0,9-4 0,-3 5 0</inkml:trace>
  <inkml:trace contextRef="#ctx0" brushRef="#br0" timeOffset="233">9712 11482 8018,'-3'-18'2033,"-1"3"-598,0 2-655,4 7-730,0 1 360,0 5 0,4 1 32,0 3 0,4 7-249,0 8-187,-3 8-114,5-3 0,-8 13-108,1-3 247,-1 3 1,-2 1-72,0 0 0,0-1-107,0-7 1,0 2-771,0-5 1,0-2 420,0-6 1,0-3-1533,0-4 2028,0-1 0,0 1 0,0-1 0</inkml:trace>
  <inkml:trace contextRef="#ctx0" brushRef="#br0" timeOffset="234">9758 11676 8826,'0'-6'2932,"1"0"-2704,3 6 0,-1 0 291,4 0-245,1 0 0,5 0 96,2 0-647,3 0 258,-1 0 0,1 0 235,-3 0-1519,3 0 933,0 6 0,0-5-2042,-3 3 2412,-2-3 0,3-6 0,-5-2 0</inkml:trace>
  <inkml:trace contextRef="#ctx0" brushRef="#br0" timeOffset="235">9712 11493 8054,'-11'-11'1164,"6"1"-760,5 2 1,1-1-254,7 5-131,4 0 1,2 1 205,5-1 716,0-5-547,4 8 1,4-4-539,0 5 98,-1 0 0,0 0-841,-4 0 0,4 0 221,-7 0 335,-3 0 1,1 0-916,-6 0 543,1 0-112,-1-5 814,-5 3-343,5-3 343,-10 5 664,4-5-547,-5 4 1243,0-4 60,0 5 1,0 5-860,0 2-249,0 4-115,5 5 0,-4 3 209,3 8-466,-3-3 125,4 14 0,-3-8 4,2 9-43,-3-4 148,4-1-852,-4-4 498,4 2 1,-5-7-153,0 1 1,0-3-157,0-4 1,0-2-305,0-6-222,0 0 416,0 1 598,0-6 0,0-1 0,0-5 0</inkml:trace>
  <inkml:trace contextRef="#ctx0" brushRef="#br0" timeOffset="236">10066 11687 8118,'0'-6'4168,"5"1"-4191,2 5 0,4 0 151,1 0 110,4 5 64,2-4-108,5 4 0,0-1-1231,-1 0 499,6 0 419,-9-4 0,7 0-1770,-11 0 910,5 0 466,-7 0 513,3 0 0,-9-5 0,-2-2 0</inkml:trace>
  <inkml:trace contextRef="#ctx0" brushRef="#br0" timeOffset="237">10055 11470 8118,'1'-7'0,"3"-1"1980,2 6-1243,6-9 1,4 5 1624,3-5-1635,3 4 1,2-3 69,3 3-264,2-4-325,5 5 1,-3-3-1320,-1 5 0,-5-1 742,2 1 1,-3 3 368,-1-3 0,5-2 0,1 0 0</inkml:trace>
  <inkml:trace contextRef="#ctx0" brushRef="#br0" timeOffset="238">11060 11208 8066,'0'-12'496,"0"1"117,0 4-12,0-3 211,0 4-284,0 0 1,1 1-104,3 5 1,-1 8-193,4 4 0,1 12 0,3 3 1,-1 2-188,-2 5 0,2-1 25,-2 9 0,-3 0-127,-1 3 0,1-3-21,-1 0 0,-1-9-72,-3 1 0,2-3-300,1-1 0,0-3 186,5-8 0,-6 1-491,2-4 0,-2-1 317,2-4 1,-2 1 436,1-1 0,-1 1 0,-2-1 0</inkml:trace>
  <inkml:trace contextRef="#ctx0" brushRef="#br0" timeOffset="239">11117 11539 8066,'0'-12'1401,"5"1"-1117,2 0 1,0 4 198,1 3 0,-4 3 10,3 1-202,1 0 542,8 0-471,2 0 0,6 0 212,3 0-881,-3 5 294,9-3 1,-8 4-1045,6-2 1,-7-3 280,-1 3 776,0-3 0,-6-1 0,6 0 0</inkml:trace>
  <inkml:trace contextRef="#ctx0" brushRef="#br0" timeOffset="240">11026 11185 8175,'5'-12'0,"2"1"995,4 5-600,5-5 0,-2 6 316,5-2-188,0-3 1,9 7 20,2-5 0,5 6-94,3-2 0,-3-1-648,3 1 182,-7 0 0,-1 4 258,-7 0-2195,3 0 1402,-14 0 0,5 0 234,-6 0 317,1 6 0,-1 0 0,0 5 0</inkml:trace>
  <inkml:trace contextRef="#ctx0" brushRef="#br0" timeOffset="241">11871 10979 8066,'0'-18'0,"0"3"0,0 8 622,0-4 19,0 10-194,0-9 733,0 9-275,0-4 458,0 5-875,-5 5-251,-2 6-62,-4 7 0,-5 11 200,-3 5 1,-3 6-86,-1 5 1,0 6-1432,0 2 1316,6 3 0,0 1 233,6 1-933,4 4 453,2-4 0,2 2-726,-1-11-443,0 1 1169,4-10 0,1 0-516,3-6 448,-3 0 25,9-10 1,-7-1-77,5-8 0,-5 2 17,5-2 668,0-5-788,-2 0 0,4-5 771,-2 3-2317,2-3 1311,1-5 529,1 0 0,4 0 0,2 0 0</inkml:trace>
  <inkml:trace contextRef="#ctx0" brushRef="#br0" timeOffset="242">11962 11253 8066,'-6'-21'280,"2"2"1,3 2 369,1 6 0,1 4-167,3 4 283,-3-4-452,4 6 0,-3-3 522,1 8-480,-1 2 0,6 11-42,-4 2 1,4 9 35,-4 6-117,5 0-1306,-8 11 1089,4-5 0,-5 6-7,0 0 1,0-4-159,0-1 1,0-8 158,0 2-1414,0-14 893,0 6 0,0-14-1434,0 2 1273,0-2 1,0-6-745,0 1 1416,0-6 0,-5-2 0,-1-6 0</inkml:trace>
  <inkml:trace contextRef="#ctx0" brushRef="#br0" timeOffset="243">11917 11185 8066,'0'-19'0,"0"0"1175,0 5-691,0 2 0,5 3 49,2 6 1,0-5-28,0 4 0,1 0 430,3 4-553,6 0 1,-2 0-140,8 0 1,-3 0-60,7 0 0,1 2-210,-2 2 37,6-3 1,-8 9 229,3-2-794,-8 2 468,2-4 0,-9 4 113,-1-2-479,-4 2 254,-7 1 0,-2 1-520,-1-1 467,-4 6 1,-9-3-36,-3 5 1,-7-2 124,0 3 1,-5 0 214,5-5 0,0 0-87,7-3-81,-2 4 464,8-3-214,1-2 1,6-1-3,2-2 1,3-2 148,-3 2 1,8-2 194,4 2-284,2 2 0,1-7 97,1 4 1,3 0 130,0 0 1,5 2-164,-1-5 1,-1 5-50,1-2 0,-4 0-489,4 0 212,-5 1 0,3 3-19,-6 1 1,0-1-238,-4 1 1,-2-1-379,-5 1 341,0-1 217,0 5 1,-5-2-250,-2 5 189,-9 0 0,-3 1-110,-7-1 0,1-5 34,-1 1 39,2 2 1,2-4-256,3 2 1,3-3 63,4-5-967,6 4 319,1-10 1077,5 4 0,10-5 0,3 0 0</inkml:trace>
  <inkml:trace contextRef="#ctx0" brushRef="#br0" timeOffset="244">12385 11550 8066,'6'-6'1695,"-1"-4"-1,-5 3-787,0 1-278,-5 1 45,4 5-334,-9 0 0,5 1 120,-3 3-494,-2 8 104,4 0 1,-1 10 27,3-3 0,3 2-204,1 2 1,0-4-618,0 0 558,0-5 0,1 7 58,3-6-293,-3 0 200,10-9 0,-5 3 167,5-5-70,1 0 1,3-4 200,0 0 1,4-5 212,-3-3 0,-1-2-43,-4-1 306,1-1-354,-1-4 0,-1 2 373,-2-5-314,-3 0-96,-5-4 1,-3 0-408,-4 0 223,-6 0 1,-10 2-1696,0 2 1147,-5 2 1,4 11 31,-2 2-230,-4 3 381,11 1 1,-2 1-244,9 3-1023,1 2 1632,5 6 0,1 4 0,5 2 0</inkml:trace>
  <inkml:trace contextRef="#ctx0" brushRef="#br0" timeOffset="245">12785 11151 8066,'-6'-35'746,"0"6"-504,0 6 76,1 7-7,0 4 0,2 6 1500,-5 2-847,6 3-561,-3 1 1,5 10 225,0 5-149,0 6-256,0 1 0,0 6 58,0 3 0,1 2-99,3 1 0,-3 0-1,3 1 1,1-1 167,-1 0-649,5-5 310,-8 4 0,4-9-275,-5 3 128,0-3-13,0-1 0,-1-1-471,-3-3 432,3-3-11,-9-4-560,8-1 243,-8 0 153,4 1-147,-6-1 250,6-4 0,1-1-32,5-2 347,-5-3 396,4 4-260,-4-10-152,5 4 0,0-6 1006,0 4-469,0-4-215,0-4 1,0 3 207,0 1 1,1 0-267,3 0 0,-2-2-267,6 5 1,-4-4 256,3 4-725,1 1 372,8-2 0,-3 3-378,2-1 210,3 1 134,-5 2 1,7 0-232,-5 0 209,1 5 116,0-3-287,-3 8 246,8-9 1,-8 9-52,2-2-54,-2-3 104,-2 5 0,-3-2-44,0 7-242,-6-2 139,3 3 0,-6-5-50,-3 1 0,-7 3 32,-8 0 1,-3 2 18,-1-2 0,-3-2 99,-1 2 1,-7-4 1,3-3 0,1 2-347,7-2 92,0-3 1,5 4 104,3-5-568,7-1 454,3-3 1,7 0-1299,1 0 1649,9-5 0,6-1 0,4-5 0</inkml:trace>
  <inkml:trace contextRef="#ctx0" brushRef="#br0" timeOffset="246">12933 11722 8066,'6'0'1944,"5"0"-675,-10 0-271,9 0-201,-9 0-166,4 5-307,-5 1 0,0 10 126,0 4-427,-5-4 181,4 11 0,-9-8-766,2 7 447,-2-2 0,2 3-1112,1 0 891,-1-1 1,1-3 134,-1 0-1800,5-5 500,-7-2 1501,9 1 0,1-4 0,6 3 0</inkml:trace>
  <inkml:trace contextRef="#ctx0" brushRef="#br0" timeOffset="247">13070 11470 8066,'0'-11'671,"0"5"7,0-5 369,0 5-302,0-5 0,1 4 109,3 3-425,-3 3-182,10 1 1,-9 5-122,6 3 1,-1 6 223,5 1-604,-1 10 260,6-5 1,-5 11 251,4-4-888,-4 5 504,0-8 0,3 7 113,0-4-1371,0 0 906,-8-9 1,3 2-1297,-3-5 849,-1 0 364,4-3 561,-9-1 0,9-5 0,-4 0 0</inkml:trace>
  <inkml:trace contextRef="#ctx0" brushRef="#br0" timeOffset="248">13298 11459 8066,'-5'-18'0,"4"2"0,-3 4 1470,3 6-383,1 1-285,0 5-416,0 5-99,0 1 0,-5 11-11,-3 2-43,-2 7-383,-1 4 82,-6-1 144,5 4 0,-9-2 228,6 4-2258,-5 2 1371,12-13 1,-7 6 14,7-7 568,-2 2 0,4-12 0,1 4 0</inkml:trace>
  <inkml:trace contextRef="#ctx0" brushRef="#br0" timeOffset="249">13356 10956 8066,'1'-10'0,"3"3"0,2 2 1425,5 5-630,-4 5-414,3 6 0,-4 7 825,6 5-613,-1-1-170,1 11 0,-1 4 443,0 13-664,1 7 1,-8-25 0,-2 1-747,0 3 0,0 0 695,1-1 0,0 0 1,-2 2-1,-2-1-226,2-1 0,-2-1 0,-4 29-744,-6-2 1,-7-4 881,-5-3-957,-5-4-648,-6-4 1542,-5 0 0,-2-1 0,-5 1 0,1 0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8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3289 13557 8099,'0'-8'-340,"1"0"-135,3-1 1598,-2-1-668,3-1 0,-2-1 38,1 1 1,4 0-181,-4-1 1,1 1-51,-1-1 0,-3 5 175,3-1 0,-3 6-289,-1-9 0,-1 10-116,-3-3 0,-3 3 264,-4 1-761,-5 0 379,3 5 1,-10 3-213,0 7 0,0-1 140,-3 5 1,-3 1 1,-2 7 0,3-2 130,1 6 0,5-2-15,3 1 0,-2 5-57,6-1-260,0-5 428,9 9 0,0-10 8,6 3 0,0 0 15,0-4 1,6 0 91,1-5-152,8 1 7,3 0 1,10-1 96,2-3 0,3-3-13,2-4 1,-1-1 1,0 1 0,1-6 270,-1-2 1,0-3-111,0-1 0,-5-1-99,-2-3 0,-3 1-28,-1-4 0,-5 3-182,-3-4 0,-2 2-13,-2-2-329,1-2 0,-5 8-634,1-6-727,-6 5 1137,3-7 0,-6 9-896,-3-3 1484,3 3 0,-9-4 0,4-1 0</inkml:trace>
  <inkml:trace contextRef="#ctx0" brushRef="#br0" timeOffset="1">3952 13362 8244,'0'-6'1567,"0"1"-1248,0 5 0,0 5-62,0 3 1,0 7 31,0 4 0,0 4 87,0 3-232,-5 9 44,3 0 1,-8 10 59,3-3-286,-4 2 1,0 4 413,0-2-568,-1 2 0,1-12 90,-1 2 1,1-4 16,-1-4 0,2-3 151,3-8-190,-4-2-19,10-6-30,-4 0-301,5-4 362,0-2-794,0-5 0,1-5 496,3-3 1,-1-3 27,4-5 0,-4 3-186,1-7 1,1 1 219,-1-3 0,-1-1 348,-3 0 0,0-1 0,0-3 0,0 3 0,5-9 0,-2 4 0,5-5 0,-1-6 0,3 5 0,-2-3 0,2 3 0,-2 5 0,1 2-68,-2 5 163,3 0 0,-8 6 152,2 1 1,1 4 379,-2 0 0,2 2 262,-1 2 327,-2-2-403,8 9-99,-4-9-232,0 9-141,5 1 0,-5 6-37,5 5 0,1 6-23,-1 2 1,1 4-17,-1 3 1,2 2 13,2 3 0,1 3 0,3 0 0,3 1-12,-3 3 1,6-3-1,2-1 0,0 1-215,-4-1-677,-1 0 656,1-5-94,-5-1 81,4-5 1,-10 0 85,4 0 1,-4-4-42,0 0 1,-5-5-48,1 1 1,-6-2-149,2-2 1,-3-3 62,-1-1-183,0-4-402,0 2-1139,0 0 898,0-4 491,-5 5 0,-1-6-1544,-5 0 883,-1 0 438,-4-6-645,-2 0 1272,0-5 0,-8-1 0,1 1 0</inkml:trace>
  <inkml:trace contextRef="#ctx0" brushRef="#br0" timeOffset="2">3837 13876 8225,'-6'0'-80,"1"0"1,6 0 1217,3 0-444,2 0-341,11 0 1,1 0 111,5 0-278,-1 0 0,10-1-259,2-3 76,3-2 1,-1-2 259,2 1-1554,-3-1 1141,5 2 1,-7-4-25,-3 2 1,-1 2-89,-2-2 1,-7 5-1259,3 0 643,-3-4 382,-2 6 494,4-4 0,-10 0 0,5-1 0</inkml:trace>
  <inkml:trace contextRef="#ctx0" brushRef="#br0" timeOffset="3">4568 13579 8225,'0'-11'-8,"0"5"0,-3-5 187,-1 4 0,-4 1 163,4-2 1,1 4 530,3-4-500,-6 6 102,5-3-39,-4 0-39,5 4-210,5 6 0,0 7-236,3 11 55,2 0-28,-4 5 0,2 5-29,0 5 0,-2 4 129,2-4 0,0 1-215,-4-1 1,5-6 144,-1 2 27,-3-7 22,5-4 1,-9-3 275,3-5-250,-3 1 52,4-10-155,-3 4 116,3-9-9,-5 4-216,-5-5 191,3 0 1,-8-1-29,3-3 0,0-6-104,0-5 1,0-5 159,0 1-342,2-3 253,0-6 0,3-1-122,-2-5 113,-2-1-31,5 1 1,-4 1-236,5 3 267,0 2-8,0 0 1,4 4-3,-1-3 1,6 8-45,-1 4 264,2 2-222,-4 2 1,5 4-23,-4 4 185,3 1-150,2 7 1,0 3 46,4 7 1,-2 3-32,5 5 0,-2 3 232,2 1-2,8 5-174,-8-3 0,13 1 13,-6 1 0,2-6 35,-1 2 0,-2 0 126,6-5 0,-6 3-87,2-10 162,2 5-116,-5-7 1,4-1 275,-5-4-51,-5-5-252,3 2 5,-8-5 412,3 0-205,-4 0 70,-1 0 130,-4 0-151,3-5 59,-9-2-208,4-9 15,-5-2-50,0-5 0,0 0 0,-5-5-386,4-1 155,-9-5 1,7-4-767,-4 0 464,4-5 214,-2 2 0,5 0-1247,0 3 690,0 3-204,0 1-355,0 4 694,0 3 1,0 4-181,0 0 1,0 5-153,0 3 1,0 6-376,0 1-49,0 6 1248,0-3 0,0 5 0</inkml:trace>
  <inkml:trace contextRef="#ctx0" brushRef="#br0" timeOffset="4">6464 13431 8132,'0'-8'28,"0"1"0,-1 3 269,-3-4-57,3 6 219,-4-8 380,5 8-225,0-3 266,0 5-617,0 5 1,-4 3-24,0 7 0,-5 7-68,2 4-120,-3 6 158,-2-3 0,2 9-315,2 0 111,-2 6-795,4-9 668,-6 4 108,1-4 1,3-2-85,1-3 1,0-3-79,0-8 0,-2-3-91,5-4 110,0-1-67,4-4 0,0-4 46,0-6 1,2-5 459,1-7 1,2-1-369,3-6-199,2 1 126,-3-7 1,0 0 74,1-2 0,-6-3-18,2-1 1,-3-4-4,-1 0 1,2-6 19,1 3 0,-1 0 73,2-1 0,-3 5-86,-1-1 0,4 4 218,-1 4 1,3 7 71,-3 7 160,-1-1 3,8 4 7,-9 2 0,9 6-55,-2 5-164,-3 0-36,10 10 0,-7 0-172,7 13 231,-2 2-73,3 4 1,-2 5-58,5 1 0,-4-1 102,4 4 1,0-1-17,4 1 0,0-3 11,0 4 0,1-3 152,3 2 1,-3-2-216,2 2 0,-3-4 12,-4-3 1,2-3-65,-6-5-51,0-1 26,-3-4 1,-5 2-130,1-4 0,-4-5-457,3-3-832,-4-6 806,2 3 1,-6-5-438,-3 0 1,-3-1 409,-4-3 0,-2 0 645,-2-7 0,-3 2 0,-5-7 0</inkml:trace>
  <inkml:trace contextRef="#ctx0" brushRef="#br0" timeOffset="5">6396 13716 8132,'5'-6'322,"-3"1"664,6 5-654,0 0 1,3 0 63,0 0 0,5 0-36,-1 0-366,5 0 62,-2 0 1,9 0-211,-1 0 84,1 0 79,1 0 1,0-1-479,2-3 251,3-2 202,-9-1-1379,9-3 927,-9 4 0,4-4-42,-5 2 1,-4-2-30,0 2 0,-5-3 539,1-4 0,-2 2 0,-3-7 0,-2 4 0,2-4 0,-4 2 0,6-5 0,-1 1 0,1-1 0,-6 0 0,4 0 0,-9 4 0,3 0 0,-3 5 101,-1-1 0,0 2 660,0 2 128,0-1 540,0 1-250,0 5-604,0 0-314,-5 6 1,4 7 95,-3 4-118,3 6-91,1 6 1,0 1 29,0 2 0,0 4 182,0 4-475,0 0 192,5 5 0,-2 1-68,4 2 1,-3 1-179,4-5 0,-1-4 1,5-3-20,-6-6 255,4 3 1,-7-10 45,4-3 0,-4-2 119,1-2 234,-3-5-203,-1-1 303,0-5-168,5 0-272,1 0 0,6-5-136,-1-2 1,6-3 93,2-2 0,4-1-224,3-2 0,0 6-18,4-2-258,-5 2 258,3 3 1,-6-3 20,-3 5 1,5 0-59,-5 4 0,4 0-511,-8 0 1,4 0 255,-4 0 1,1 1-708,-5 3 1,-3 1 95,-1 3 1061,-4 2 0,7-4 0,-4 6 0</inkml:trace>
  <inkml:trace contextRef="#ctx0" brushRef="#br0" timeOffset="6">8120 13317 8081,'-11'-12'-506,"-1"1"1,5-1 272,-1 1 1092,1 5-496,-5-4 0,1 8 62,-1-2 1,-4-1-107,-3 2 1,-3-1-174,-1 4 81,1 0-42,-1 0 0,0 1 39,0 3-4,-5 2-1,4 6-210,-4-1 58,5 0 1,0 2 261,1 2-414,-1-2 79,0 9 1,5-8 97,3 5 1,2-4-175,2 4 0,4-5 9,4 1 154,6 3-12,4-5 0,9 3-7,3-5 1,13 1 34,6-1 0,1-3 3,3 0 1,-1-2 15,1 1-639,2 4 587,-13-5 0,2 5-35,-11 1 25,-4-1 14,-1 1 0,-7-1-103,-3 1-45,4-1 142,-10 0 1,-1 5 186,-8-1 1,-7 1-300,-4 0-124,-8-4 239,3 10 1,-10-6-134,0 3 0,-2 3-10,-6-3 1,4-1-473,-4 1 103,6-5 245,-4 2 0,9-6-331,4-2 1,5-3-158,11-5-717,-1 0 675,6 0 262,6 0 0,12-1 961,7-3-491,-3-2 0,11-6 0,-7 0 0,10-4 0,1 4 0,3-5 0</inkml:trace>
  <inkml:trace contextRef="#ctx0" brushRef="#br0" timeOffset="7">8234 13579 8081,'12'-11'-245,"-6"0"0,-1 3 492,-5 0 1,0 5 1071,0-5-645,0 5 0,-1-2-214,-3 5 0,-1 2-24,-2 1 1,-2 4-248,5 4 1,-4 2-174,4 2 1,1 3 69,3 5 0,0 0-100,0-1 1,1 1 174,3 0 0,3-4-141,9 0 1,-3-4-299,7 4 192,-7-10 33,9 6 0,0-13 81,4 2 0,6-3 11,-2-1 1,3-1 26,2-3 1,-5-3-7,1-4 0,-2 0-2,1-1 0,-2-3 53,-5 0 159,0-6-217,-5 9 0,1-10 39,-8 3-14,3-8-18,-13 3 1,4-9-186,-5 3 1,-1 1-3,-3-2 1,-7 6-136,-8-2 0,-13 7 73,-6 1 0,-6 10-154,-6 1 0,2 7 12,-5 5 1,8 7-91,0 8 1,8 4-1144,2 4 1028,6-3-104,12 9 1,1-4 639,9 5 0,-2 3 0,8 0 0,6 0 0,6 1 0</inkml:trace>
  <inkml:trace contextRef="#ctx0" brushRef="#br0" timeOffset="8">9788 13225 8081,'-5'-6'78,"2"1"353,-5 5 208,6-5-60,-3 4-226,5-4 623,0 5-776,5 0 1,-3 2 58,6 6 1,-2 1 31,2 10 0,2 3 29,-2 5 1,-2 1 31,2-1-52,-6-3-124,8 4 0,-3-2 37,4 1-176,1 0 139,-1-5 0,0 1-323,1 0 118,-1 0-4,1 0-185,-1-5 170,1 3 1,-1-8 64,0 2-147,1-7 61,-6 2 0,1-9 40,-4 3-26,-1-3 300,3-1-214,-5-5-15,0-1 0,0-9-165,0-1 178,0-4 17,0 2-245,-5-5 0,3 1 202,-3-1-30,5 0 1,2 1-15,1 3 1,0 3 22,4 4-22,-4 1-32,7 5 25,-3 1 27,-1 5 1,4 5-27,-2 2 1,6 5 7,1 3 142,0-2-116,2 8 0,-3-4 41,5 2 1,0 2 89,3-2 0,1 3-126,0 1 251,0-6-232,0 0 1,0-7 153,-1-2 1,-3 1-112,1-6 0,-7 1 612,3-4-285,-4 0-55,0-5 1,-1 1 55,1-7 0,-6 1-141,-2-9 0,1 3 4,-1-3 0,0-3-381,-4-5 0,0-5 121,0 2 0,0-3-448,0-1 200,-6-1 171,5-4 1,-4 7-286,5-2 177,0 7-176,0-1 1,-1 7-317,-3 2 0,3-2 65,-3 6 0,3 4-1277,1 3 1245,0 1-673,0 0 264,0 2-224,0 5 1291,0 5 0,-5 7 0,-2 5 0</inkml:trace>
  <inkml:trace contextRef="#ctx0" brushRef="#br0" timeOffset="9">10770 13145 8081,'0'-17'-277,"0"0"277,0 11 1104,0-4-434,0 8 8,0-3 877,0 5-1261,-5 0 0,4 5-75,-3 3 0,2 7-19,2 4 1,0 3-1,0 1 1,0 5-39,0 2 0,0 4 14,0 4 1,0-1-100,0 5 5,0-5-818,6 2 336,-5 1 319,9-5 0,-5 3-369,3-7-201,2-3 448,-9-6 0,5-4-118,-2-3 80,-3-2-50,5-2-38,-6-4-65,0-2-546,0-5-206,-6-5 399,5-2 256,-4-4-144,0 0 635,-1-6 0,-6-1 0,1-4 0</inkml:trace>
  <inkml:trace contextRef="#ctx0" brushRef="#br0" timeOffset="10">10770 13123 8081,'11'-18'0,"1"3"207,-1 7 1,2-1 362,2 5 0,-1-3 5,5 3 44,0 0-270,-1 4 1,3 0 188,-2 0-303,3 0-59,1 0 0,0 0 69,0 0-176,-1 5 165,1 1-485,0 6 245,-5 4 0,-2-2 295,-4 5-739,-6 0 361,-1 4 1,-5 4-124,0 0 0,-6 4-146,-6 0 1,-4-2-60,-7 1 178,-5-4 70,-1 7 0,-5-9 27,-1 3-720,6-3 901,-4-2 0,9-3 132,-2 1 0,6-7-59,5 3 0,6-5 173,2-3 0,4 2 71,-1-2-134,3 2 0,6 0 78,3-3 0,3 4 252,4-4 1,-1 0-302,5 0 0,1-4-89,2 1 1,1 1 3,0-2 1,0 2-110,0-1 1,0-2-191,-1 1 1,1 0-218,0 1 0,-4-3-558,0 3 1,-5 1-2539,1-1 3446,-2 5 0,4-3 0,0 5 0</inkml:trace>
  <inkml:trace contextRef="#ctx0" brushRef="#br0" timeOffset="11">11512 13168 8081,'0'-11'0,"0"-1"0,0 1 0,5 5 0,-3 1 0,3 6 0,-5 3 0,0 7 0,0 8 0,0 3 0,0 1 0,-2 4 0,-1 4 0,1 3 0,-1 4 0,1-2 0,2 2 0,0-3 0,0 0 2488,0-1-1524,0-5-195,0 4-769,0-9 24,0 4 0,0-6-122,0-3-780,0 2 337,5-8 86,-3-2-1270,3 0 1159,0-5 0,-3 0 0,6-2 660,1-3 1,1-6 0,1-1 0</inkml:trace>
  <inkml:trace contextRef="#ctx0" brushRef="#br0" timeOffset="12">12049 13145 8052,'0'-17'1889,"5"5"-1217,1 7-101,1 5-270,-2 0 0,-5 5 408,0 3-260,0 2-275,0 6 0,-1 4 220,-3 6-163,3-2-73,-10 9 0,10-4 29,-3 6 0,-1-1-59,1 0 0,1-3-127,3-1 0,0-4 241,0 0-715,0-2 374,0-1 1,1-5-8,3-3-739,-3-2 545,4-2 1,-5-3-1457,0-1 879,0-4-313,0 2 438,-5-5 0,2-4 228,-4 0 1,3-8 523,-4 0 0,1-7 0,-10-4 0,-1-6 0</inkml:trace>
  <inkml:trace contextRef="#ctx0" brushRef="#br0" timeOffset="13">11729 13168 8052,'5'-11'0,"2"-1"0,4 5 935,0-1-380,6 6-260,1-3 0,10 1 575,2 0-417,3 0-155,6 4 1,1 0 39,2 0-164,2-5 0,-3 4 136,4-3-107,-4-2 0,-2 4-37,-4-1 1,-1-2-1,0 1 0,-3-4 32,-1 4 0,-5-3-149,2 3 0,-3-4-123,-1 4-37,-5 1 250,-2 3-142,-4-5 194,-6 3-32,4-3-168,-9 5 105,5 5 0,-6 3-22,0 7 1,-4-1-2,0 5 1,-5 0-75,1 4-86,-2 5 156,4 1 0,-4 7-162,2 2 34,-2-3 1,-1 6 20,-1-3 1,6-3-4,2 4 1,3-8 53,1 0 9,0-6-24,0 8 1,5-10 268,2 0-6,4-5-235,5-2 0,2-7 223,5 2-12,5-7-130,-4 1 0,9-5 119,-3 0 0,-1 0-218,2 0 1,-5-1 108,5-3 1,-6-1-414,2-3 152,2-2-16,-5 4 238,4-5-1343,-5-1 622,-5 1 372,-2-1 0,-6 5-984,-2-1 610,-3 5-78,-5-7 0,-1 8-1201,-3-6 1312,-2 6 112,-11-3 0,-1 1 500,-4 0 0,-11-5 0,-3 3 0</inkml:trace>
  <inkml:trace contextRef="#ctx0" brushRef="#br0" timeOffset="14">12506 13499 8053,'-12'0'0,"6"-5"0,1-1 1376,5-5-830,5 4 0,5 1 122,5 2 0,6-1-226,-2-3 0,7-2-51,5 3 1,2 0-103,1 0 0,0-1-63,1-3 0,-5 3 122,1 0-671,-1 6 305,-1-8 0,-1 8 136,-5-1-1586,0-4 798,-5 6 185,-2-4 1,-10 4-1713,-2-3 1176,-2 3 442,-2-4 1,-6 1 578,-1 0 0,-13-5 0,-5 3 0</inkml:trace>
  <inkml:trace contextRef="#ctx0" brushRef="#br0" timeOffset="15">12506 13100 8039,'0'-12'0,"5"1"0,11-1 1493,3 1-897,20 5 1,-8-4 968,11 2-803,0 3-678,4-5 0,8 5 715,3-3-495,3-2 1,-3 9-828,0-3 424,-5-3 1,-2 6-100,-8-3 1,-8 4-580,-7 4 777,-8 3 0,-8 1 0,-7 4 0,-3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7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2924 3346 11669,'11'0'2029,"1"5"-1739,-1 3 0,0 7 31,1 4 1,1 3-57,2 1 1,-1 5-45,5 2 1,1 8-29,7 4 1,-3-1-1,2 0 1,0 1-399,0 4 0,-3-2 261,0-2 1,0 1-251,-4-4 0,3-1 101,0-4 1,-2 0-277,-1 0 0,-5-1 163,1-2 0,-3-3-86,0-5 1,-5-2 26,1-2 0,-2-2 100,2-6 0,1 1-143,-5-1 386,0-5-1088,1 4 338,-4-8-358,4 3 0,-5-6 1030,0-3 0,0-3 0,0-4 0</inkml:trace>
  <inkml:trace contextRef="#ctx0" brushRef="#br0" timeOffset="1">3723 3403 8020,'0'-6'655,"-5"1"-167,4 0 0,-4 2 308,5-4 96,-5 4-299,3-2 298,-3 0-581,5 4 1,-3 1-142,-1 7 0,0 6 86,4 6 1,-5 3-30,-3 12 1,-2 4-187,-1 12 0,-1 2-110,1 5 1,-6 5-32,8-30 1,-1 1-1,0 0 1,0 0 69,1-1 0,-1 0 1,-1 1-1,0 0-115,-8 28 1,3-5-35,1-6 1,2-9-41,2-3 0,4-7 83,3-4 1,-1-8 58,1-4 1,1-2-80,3-2 1,0-3 3,0-1-1564,0-4 1510,0 2 0,-2-5 207,-1 0 0,1 0 0,-3 0 0</inkml:trace>
  <inkml:trace contextRef="#ctx0" brushRef="#br0" timeOffset="2">3072 3963 8088,'0'-11'543,"0"3"-315,0 0 1,4 5 366,0-5 1,5 5 467,-2 0-688,3-4 0,2 6 148,-1-3 1,6-1 61,2 1 0,7-3-85,5 3 0,2-1-119,1 1 1,0-1 60,1-3 1,3-1 48,0 6-383,0-6 0,-8 6-66,1-4 0,-6 3 228,2-4-1480,2 1 912,-5 0 1,3-2-1630,-8 6 1927,2-6 0,-3 7 0,5-3 0</inkml:trace>
  <inkml:trace contextRef="#ctx0" brushRef="#br0" timeOffset="3">4134 3712 8041,'-14'0'1810,"3"0"-1185,7 0-647,-1 0 55,5 5 0,1 2 275,3 9 8,3-4-176,4 10 0,2-3 225,2 8 1,-1-2-112,5 5 1,-4-3 12,4 4-104,0-6 1,3 7-199,-3-6 1,1 1 15,-5-4 33,6 0 0,-9-4-165,4 0 0,-4-5 165,0 1 1,-2-6-190,-3-2-529,4 1 268,-10 3 273,4-4 1,-5-1-1384,0-2 422,0-3 1124,0 4 0,-5 0 0,-2 2 0</inkml:trace>
  <inkml:trace contextRef="#ctx0" brushRef="#br0" timeOffset="4">4443 3815 8204,'0'-18'303,"-5"1"1,3 6 1238,-1-1-598,-4 1-586,6 0 0,-5 4 457,2 3 0,1 3-329,-4 1 1,-1 7-390,-3 4 0,-2 8 114,-2 11 1,-3 3-249,-5 13 1,-4 1 66,1 6-2058,-1 3 1946,4-14 0,0 6 48,1-10-1176,4-5 938,1 0 1,6-10-2564,0 0 2835,4 0 0,-3-10 0,4 3 0</inkml:trace>
  <inkml:trace contextRef="#ctx0" brushRef="#br0" timeOffset="6">5185 3506 8302,'-6'-6'263,"-4"-4"201,8 8-153,-3-8 1,1 8 527,1-6-295,-1 6-159,4-3 407,0 5-562,0-6 1,5 5-102,3-3 1,7 3 112,4 1-41,7 0 1,0-4-27,4 0 1,1-3-125,3 3 112,0-5-341,0 8 210,1-4 0,-1 5 83,0 0 1,-3-4-112,-1 0 0,-8 0 132,1 4 0,-8 0-38,0 0 0,-2 0-102,-2 0 94,-4 0 0,3 0 378,-3 0-197,-2 0-257,6 0 0,-9 0 89,6 0 1,-6 2-141,2 1-1,2-1 173,-4 8 10,8 1-96,-9 2 0,8 9 28,-5-3-20,0 2 1,-4 7-39,0 3 1,3 2-91,1 1 0,1 1-33,-1 3 1,-3-5 138,3 5 0,2-5-150,2 6 0,-2-4 70,2-1 0,0 1-122,3-1 1,-5-1 132,-2-3 0,1 0-33,-1-4 1,0-6 41,-4 3 0,-1-2 13,-3 1 1,-3-4 26,-4-3 1,-5 2-41,-3-2 1,-7 0 20,0-3 1,-7-1-3,-2 1 1,0 2-251,-7-3 0,5 3 93,-1-6 1,2-2 59,2 2 1,0-6-268,0 2 26,4-3 258,3-1 1,1-1-467,3-3 1,-1-2 162,9-6 1,0 1-458,3 0 1,2 3-17,3 0 862,1 1 0,1-5 0,-1 1 0</inkml:trace>
  <inkml:trace contextRef="#ctx0" brushRef="#br0" timeOffset="7">5162 3986 8270,'0'-12'386,"0"6"833,0 1 1279,0 5-2198,5 0 1,2 0-69,4 0 1,6 1 15,2 3 1,2-3 40,2 3 1,5 1-37,2-1 1,5 0 441,3-4-473,-3 0 0,10-4 159,-3 0-299,2-5 108,-3 8 0,-6-8 31,-4 5 0,-10-3-270,2 3 1,-8-4-633,0 5 567,-2-1 1,-5 3-1962,-1-3 1053,-4 2-739,2-3 576,-5 5 507,0 0 1,0 0 0</inkml:trace>
  <inkml:trace contextRef="#ctx0" brushRef="#br0" timeOffset="8">6179 3952 8227,'-8'-8'608,"0"0"1010,6 1-809,-3 0-435,5 2 2142,0 5-2267,0 5 1,0 2 103,0 4 0,0 2-104,0 2 1,4 3-61,-1 5 0,5 0 41,-4-1 1,5 1-32,-2 0 0,0 0-327,0 0 0,2-2 133,6-2 9,-2-2-344,9-6 237,-5 1 1,6-6 123,0-2-227,0-3 79,0-1 0,0-1 138,0-3-39,-1-2 16,1-6 1,-4 0 275,0-4-276,-5 4 1,3-10 86,-6 3 0,-1-1 148,-2 1 0,-2-2-114,-2 6 0,-3-4-36,3 4 1,-3 4 416,-1 3-337,-5 0 0,3 2-278,-6 2 93,6 3 1,-7 2-120,5 3 0,0 7 152,4 8 1,0 4-3,0 4 0,1 3-396,3 8 216,-2 3 0,11 5-189,-1-1 0,2 5-87,-3-1 0,1 2-1030,-1-1 599,1-8 505,-1 7 0,0-10-793,1 3 674,-6-8 377,4-1 0,-8-12 39,1 2 1,0-8-268,1 0 1161,-3-2-696,4-2 0,-6-1 921,-3-2-219,-2 2-262,-11-4 0,-1 2-306,-4 0 584,-1-6-500,-5 3 1,4-5 461,-3 0-475,3 0 1,2-1 932,3-3-558,3-2-261,4-6 1,1 1-420,0 0 0,4-6 220,2-1 60,5-4-1118,0 4 529,5-4 265,2 9-1,9-8-2202,2 8 1034,10-3 603,1 4-3657,5 1 4245,5-1 0,2 4 0,5-1 0,-1 0 0,1 1 0</inkml:trace>
  <inkml:trace contextRef="#ctx0" brushRef="#br0" timeOffset="9">7378 3598 7871,'0'-7'505,"0"2"1,0 4 101,0-3 29,0 3 89,0-4 465,0 5-683,0-5-242,0 3 243,0-3-310,0 5-308,5 0-561,-4 0-493,4 0 0,-1 5 205,0 3 959,0 7 0,1-2 0,1 3 0</inkml:trace>
  <inkml:trace contextRef="#ctx0" brushRef="#br0" timeOffset="10">7561 4214 8082,'-7'0'1913,"2"0"-1255,5 0-63,0 5-306,0-3 0,1 7-289,3-6 0,3 11 0,4-1 0</inkml:trace>
  <inkml:trace contextRef="#ctx0" brushRef="#br0" timeOffset="11">8634 3415 8128,'-1'-10'0,"-3"2"731,3-2-246,-4 9 0,5-9-72,0 8 150,0-3 1534,0 5-1918,0 5 1,0 5 150,0 6-151,0 4 1,0-2 14,0 5 0,1 3 45,3 1 1,1 5-257,3-2 1,2 3 11,-3 1 220,3 6-1329,2-5 1038,-1 4 1,-1-4 26,-2-1-302,2-5 265,-3-1 1,4-5-161,0 0 121,-4-5 0,2 2-75,-6-5 125,6 0 745,-7-3-1226,3-1 119,-5 1 146,0-6-1040,0 4 834,0-9 0,-5 4 497,-3-5 0,-2 5 0,-2 2 0</inkml:trace>
  <inkml:trace contextRef="#ctx0" brushRef="#br0" timeOffset="12">8703 3780 8128,'-7'-5'1592,"-3"-1"-839,9 0-499,-4 0 0,6 6 302,3 0 1,6 0-113,5 0 0,9 0-71,-1 0 1,8 0-181,-1 0 1,7 0-77,1 0 1,4 0-140,-4 0 1,3-1 95,-7-3 0,1 2-662,-8-6 1,-4 6 336,-4-2 1,-5 1-320,1 0 1,-6 1-164,-1-2 1,-6 2-1220,2-2 1952,-3 3 0,-6-9 0,-1 3 0</inkml:trace>
  <inkml:trace contextRef="#ctx0" brushRef="#br0" timeOffset="13">8566 3392 8139,'5'-11'0,"1"3"1208,5 0-726,6 1 1,2-1 69,8 1 1,3-1-61,8-4 0,7 1 210,4 0-386,1 4 0,-5-3-321,1 3 1,-2 1 88,-2 3 0,-6-2-559,-6 1 0,-4 0 337,0 4 1,-5 0-2240,-2 0 2377,-5 5 0,2 1 0,-5 6 0</inkml:trace>
  <inkml:trace contextRef="#ctx0" brushRef="#br0" timeOffset="14">9856 3141 8095,'0'-8'47,"0"1"243,0-1 124,0-4 1,-1 6 854,-3 2-323,3-2-619,-4 5 1,4-4-92,-3 5 1,1 0-6,-4 0-145,4 5 0,-8 6 119,-1 8 0,-3 4 15,-4 4 0,-6 6 349,2 5-392,-3 10 1,3-5-1236,1 10 973,-1 1 109,0 3 1,14-26 0,0 1-125,1 2 0,1 1 0,-4 28-72,6-30 1,2-1 0,-2 26 186,5-4-57,0-4 1,6-9 193,6-3 1,3-4 145,4-3 1,2-3 109,-2-5-145,3-1 1,1-3-203,0 0 1,-2-5-207,-2 2 0,2-5 269,-6-3 0,4 1-356,-4-6 1,4 1-164,-4-4 0,1 0 395,-5 0 0,0 0 0,1 0 0</inkml:trace>
  <inkml:trace contextRef="#ctx0" brushRef="#br0" timeOffset="15">10233 3586 8009,'0'-6'1005,"0"1"554,0 5 1,5 1-1333,3 3 1,3 7 132,4 8 1,-2 3-120,2 1 1,3 1-288,1 2 0,-1 0 25,1 4 0,-1-4-26,1 0 0,1-2-415,-5-1 1,4-1 249,-3-3 0,0-1-813,-1-3 1,-2-2 452,2 2 1,-2-6 571,-2-2 0,1 1 0,-1 3 0</inkml:trace>
  <inkml:trace contextRef="#ctx0" brushRef="#br0" timeOffset="16">10530 3655 8009,'0'-13'264,"0"-2"0,0 2 443,0-2 1,0 6-163,0 1 0,0 5 577,0-5-133,0 5-393,0-2 1,-5 7-527,-3 1-349,-7 9 1,-4 11 133,-8 7 0,2 4-131,-5 4 1,2 2-1069,1 2 1,0 1 340,8-5 559,3-5-781,4 0 1225,2-9 0,4 9 0,-5-4 0</inkml:trace>
  <inkml:trace contextRef="#ctx0" brushRef="#br0" timeOffset="17">10758 3986 10639,'7'5'839,"-2"3"-753,-5 7 1,0 3 463,0 4-261,0 1 1,0 4-259,0 0 0,-4 7-293,0-4 0,-3 5-476,3-9 1,-4 0 457,4-7 1,-3 1-1641,3-5 1920,0 0 0,-1-3 0,-1-1 0</inkml:trace>
  <inkml:trace contextRef="#ctx0" brushRef="#br0" timeOffset="18">11044 3769 7985,'-11'-17'1126,"-1"5"1,6-5-481,2 6 0,3 3 30,1 1-327,0 4 421,0-2-517,0 5-420,0 5 0,5 1-243,2 6 1,4 0 257,0 4 1,5-4-585,4 4 510,-4-4 1,2 0-17,-3-1 0,-1-5 71,5-2 1,-5-2 557,1-2-289,3-6 1,-5 4-13,2-6 195,-2 1-146,-2-5 0,-1-3 299,-2 0 0,1 0-152,-6 3 0,1 5 592,-4-1-361,0 0-129,5 2-259,-3 1-268,3 5 109,-5 10 0,-4 4 207,0 13 1,0 6-53,4 5 1,0 5-55,0-1 1,0 6 21,0 1 0,2 6-181,1-2 0,4 3 204,4 1 0,-3-8-376,-1-4 188,-4-2 0,6-6-232,-5-3 235,-1-7 0,-3 1 103,0-5 0,0-5 357,0-3-157,0-2 1,-5-3-148,-2-3 1,-7 2 267,-2-5 0,-4 0-82,1-4 0,-2 0 105,-2 0 1,0 0-325,0 0 0,5-5-233,3-3 0,2-2-148,2-1 1,5-6-370,2-2 1,4-4-254,4-4 1,3 2 368,8-5 1,7 3-703,5-3 1,1 4 103,-2 0 983,3-4 1,6 6-1,-1-4 1</inkml:trace>
  <inkml:trace contextRef="#ctx0" brushRef="#br0" timeOffset="19">11626 3209 7970,'2'-11'0,"2"-1"0,-3 5 798,3-1 1,1 4 251,-2-3 491,1 4-491,-4-2 134,5 5-633,2 0 0,5 3 243,4 4-454,-4 1 0,10 15 292,-3 0 1,8 10-214,3 8 0,2 8-275,-2 0 1,-2 10 327,-5-2-662,-11-25 0,-1 0 0,-2 0 0,0 1 147,-1 3 1,-1 0 0,-3-3-1,-1 0-38,0 2 1,-2-1-1,-1 27-570,-4 0 1,-3-4-571,-8-4 495,-3-2 452,-5 0 1,-6-8 273,-5 3 0,-6-7 0,-6 3 0,1 1 0,-1 1 0</inkml:trace>
  <inkml:trace contextRef="#ctx0" brushRef="#br0" timeOffset="24">3004 11204 7974,'-7'-5'1,"2"2"864,5-4-182,0 4-488,0-2 389,0 0 27,0 4-125,0-4-124,0 5 0,0 5-96,0 2 0,5 5 171,3 3-268,-3 3 1,5 5 19,-2-1 1,2 3 28,1 1 0,1 3-217,-1 6 0,1-1 74,-1 0 1,-1 5-123,-2 3 0,2-1-18,-2 1 50,2 0 0,1 2-154,1-2 1,-5-3 18,1-4 59,-1-1 1,5-5 61,-1-2 1,1-3-7,-1-1 36,1-6 1,-1 1-8,0-3 1,-3-3-7,0-1 146,-6 1-121,8-11 5,-8 9-469,8-9 100,-9 4-311,4-5-2269,-5 0 2571,0-5-1051,0-1 1411,0 0 0,-5-10 0,-1 4 0</inkml:trace>
  <inkml:trace contextRef="#ctx0" brushRef="#br0" timeOffset="25">3609 11307 8042,'0'-17'107,"0"4"1,0-3 272,0 5 0,1-1-139,3 1 1,-3 3 160,3 0 143,-3 1-126,-1-5 0,0 5 25,0-1-213,0 6 115,0-3 235,0 5 1,0 5-377,0 2 0,-1 9-40,-3 3 0,2 7-96,-6 5 1,-1 5-147,-6 3 1,1 5-242,-5 2-978,0-1 1109,-4 6 0,4-5-227,0-1 297,0 1 1,-4 0-226,0-1 1,2-4 37,2-3 210,2-7 1,7-1-24,3-7 0,-2 1-39,5-9 1,0 0 8,4-3 1,0-4-461,0-1 1475,0-4-1326,0 7-557,0-9 313,0 4 533,0-5 0,0 0 0</inkml:trace>
  <inkml:trace contextRef="#ctx0" brushRef="#br0" timeOffset="26">3072 11695 8042,'-11'-8'0,"-1"1"531,1-1-237,0 2 0,3-3 436,0 5 429,6 0-431,-3 4-163,5 0-218,0-5-208,0 4 34,5-4 1,2 5 65,9 0-8,-4 0-44,10 0 1,-1 0-102,6 0-22,0 0 1,-1 0-58,1 0 2,5 0 0,-4-1-22,2-3 1,2 1-172,-5-4 1,3 0 210,-3 0-1254,-1 2 830,-3 0 1,0 3-917,0-2 615,-5 3 293,-2 1 405,1 0 0,-5-5 0,5-1 0</inkml:trace>
  <inkml:trace contextRef="#ctx0" brushRef="#br0" timeOffset="27">3883 11592 7959,'-6'-5'0,"1"4"1185,5-9-250,0 8-120,0-3 608,0 5-1053,5 5 1,1 2 154,6 4-475,-1 6 117,0 0 0,1 6-43,-1 0-112,1 0 183,4 5 0,-3-3-294,2 6 82,-2-6-9,-2 3 0,4-6 22,1-3 0,-1 1 89,-4-5 1,1 2-21,-1-2 0,-3-6-19,-1 2-55,1-2 99,-2 2-611,4 1 253,-3-6 98,-1 4-1038,-1-8 420,0 3-992,-3-5 918,3 0 474,-5 0 0,-5 0-467,-3 0 855,3 0 0,-5-5 0,3-2 0</inkml:trace>
  <inkml:trace contextRef="#ctx0" brushRef="#br0" timeOffset="28">4237 11569 7925,'-11'-17'325,"4"5"256,2 2 151,5 9 0,-1-8-157,-3 5 1,2 0 83,-6 4 1,4 0-261,-3 0 0,-1 5-157,-3 3 1,-6 7-319,-2 4 115,3 8 1,-6 2-369,3 5 269,2 1-584,-4-1 724,3 0-413,0 0 237,-3 1 1,8-2 18,-2-3 1,0-2-100,3-5 0,-2-5-51,7-3 220,2-3-50,-6 0 214,10-1 1,-4-3-441,5 0-965,0-6 579,0 3-1977,0-5 2646,0-5 0,5-6 0,2-7 0</inkml:trace>
  <inkml:trace contextRef="#ctx0" brushRef="#br0" timeOffset="29">4774 11329 12844,'6'6'-201,"-2"1"1,2 3-1,1 2 1</inkml:trace>
  <inkml:trace contextRef="#ctx0" brushRef="#br0" timeOffset="30">4831 11741 7850,'-5'6'2441,"4"-1"-1673,-4 0 0,5-2-27,0 4 704,0-4-901,0 2 0,0-4 278,0 3-538,0-3 0,0 6-182,0-4 1,5-1-55,-4 3-507,4-5 470,-5 5-1667,0-4 805,0 4 716,0-5 1,5 0 0,1 0-1</inkml:trace>
  <inkml:trace contextRef="#ctx0" brushRef="#br0" timeOffset="31">5745 11546 7951,'-7'-7'132,"4"-1"1,1 4 530,2-3-55,0 4-203,-5-7 1,4 4 351,-3-6-275,3 6 111,1 1-72,0 0 213,0 4-377,0-4-27,0 5-286,0 5 1,0 1 288,0 5-566,0 6 170,0 1 32,0 10 0,4-3-28,-1 5 0,1-3 57,-4 4 1,2-2-168,1 1 0,-1 2 116,1-5-142,-1-1 92,-2-3 0,0-4-82,0 0-21,5-5 180,-4 3 0,4-6-469,-5 0 283,0-4 0,0-1-518,0-2 252,0-3-671,0 4 686,0-5 0,-5-5 0,-1-1 1</inkml:trace>
  <inkml:trace contextRef="#ctx0" brushRef="#br0" timeOffset="32">5722 11535 7951,'-6'-11'-256,"-1"-1"509,3 1 1,3 3 396,-3 1 1,3 3 311,1-4 116,0 6-191,0-3 183,0 5-1007,5 0 54,1 0 105,6 5-267,-1 6 77,6 2 1,1 8 127,4-2 0,1 3-115,0 1 1,4 1 0,-1 3 0,5-3-159,-5 2 1,1-2-98,-4-1 1,-1-4-125,-3 0 0,1-5 60,-5 1 197,5-2 0,-7-5 0,1-1 160,-5 2 1,1-4-81,-2-1 256,-3 3-386,5-6-202,-9 9-147,9-9 216,-8 4-12,3-5-1030,-5 0 537,-5 0-561,3 0 1326,-8 0 0,4-5 0,-6-1 0</inkml:trace>
  <inkml:trace contextRef="#ctx0" brushRef="#br0" timeOffset="33">6224 11501 7929,'-5'-18'0,"4"0"241,-3 3 1,3 2 398,1-2 0,0 6-85,0 2 0,-4 3 640,0-4-614,1 6-11,3-3 348,0 5-753,0 5 0,0 6-9,0 8 64,0 3-152,0 6 1,1 1-90,3 5 0,-3 0-25,3 1 1,-2-4-356,2 4 1,-3-7 41,3 6 1,-3-8-282,-1 1 0,0-8 322,0-4 1,0-2-215,0-2-292,0 1 449,0-1 0,0-3-538,0 0 913,0-6 0,0 3 0,0-5 0</inkml:trace>
  <inkml:trace contextRef="#ctx0" brushRef="#br0" timeOffset="34">6590 11592 7983,'0'-6'356,"0"1"661,-5 0-455,3 3 1,-4-3 256,2 5-166,3 0-285,-4 0-185,0 0 0,4 2-2,-3 1 1,-1 4-10,1 4 1,-1 2-146,1 2 0,3 2 310,-3 2-274,-2 2-4,4-3 1,-3 4-378,5-3 246,0 2 0,0-3 1,0 3-349,0-1 0,5 0 165,3-5 1,3 0 9,5-3 0,-4-1-6,4 1 440,1-6-129,-4-1 1,7-5-80,-4 0 0,0 0 153,-1 0 0,-2-6 260,2-6 0,2 1-143,-2-4 0,0-3 775,-3-1-430,4-3-503,-3-6 602,3 4-337,-9-9 1,1 4 225,-4-5-745,0-1 184,-9 1 1,-1 5 215,-6 2-823,-4 3 461,-2 6 0,-9 2-266,1 5 0,-1 4 217,4 3 1,2 8-1168,2 4 962,2 7 0,7-1-1553,2 5 1285,3 0 1,5 4-89,0 0 733,0 0 0,10 5 0,3 1 0</inkml:trace>
  <inkml:trace contextRef="#ctx0" brushRef="#br0" timeOffset="35">7138 11524 7892,'0'-12'0,"0"1"0,0 3 0,0 1 945,0 4-165,0-2 1588,0 5-2028,0 5 1,1 6-93,3 8 0,-3 3 27,3 1 0,-3 1-133,-1 3 1,4 1-110,0 2 1,1 2 271,-1-6-607,-3 1 276,4-4 0,-1-2-335,0-1 275,0-4 1,0-5-261,-1 1 1,2-2-665,-1-2-103,-3 2-187,5-9 1300,-6 4 0,-6-10 0,0-1 0</inkml:trace>
  <inkml:trace contextRef="#ctx0" brushRef="#br0" timeOffset="36">6875 11501 7944,'12'0'833,"-1"-5"0,7 0 1,4-3 212,3 4 0,7-1-209,-2 1 1160,3 1-1294,1-3 0,6 1-140,2-2 1,-2-3-10,2 2 0,-5-2-68,1-2-417,-8 6 21,3-4 0,-14 7-2052,0-4 1092,0 4 518,-11-2 352,7 5 0,-13 0 0,3 0 0</inkml:trace>
  <inkml:trace contextRef="#ctx0" brushRef="#br0" timeOffset="37">8326 11192 7900,'-1'-10'-8,"-3"3"1,2-3 605,-1 2 899,1-2-266,2-2-405,0 1-141,0 5-293,0 1 111,0 5 0,0 5-308,0 2 0,0 8-94,0 4 1,0 4 229,0 4-333,0 2 63,0 5 0,4 6-13,0 2-1069,0-3 1012,-4 5 0,0-8-597,0 2 525,0-8 1,0 3-95,0-2 1,-4-3 0,0-2 25,2-1-200,0-3 196,2-4 0,0-1-187,0-6 1,0 0-176,0 1 57,0-6-626,0-1 273,0-5 0,0-10 1,0-3-1</inkml:trace>
  <inkml:trace contextRef="#ctx0" brushRef="#br0" timeOffset="38">8269 11512 7940,'0'-6'1911,"0"-4"-1131,0 8-426,5-3 1,1 5 17,6 0 1,0 0 84,3 0 0,3 0-100,5 0-136,0 0-143,5 0 1,0 0-48,2 0 0,2 0 105,-5 0 1,-1 0-37,-3 0 0,-1-1 286,-3-3-1412,-3 3 341,-4-4-1273,-1 0 1004,0 4 101,-4-10 853,-2 10 0,-5-9 0,0 4 0</inkml:trace>
  <inkml:trace contextRef="#ctx0" brushRef="#br0" timeOffset="39">8280 11170 7976,'1'-18'0,"3"3"0,3 2 1154,4 2-682,5-1 1,-2 4 240,5 1-3,0-1-374,-1 2 0,4-4 0,-3 3 340,2 1 1,6 0-362,0 2 1,3 3-58,-3-3 0,3 3-81,-3 1 0,0 0-141,-5 0 1,1 0 20,0 0 23,-5 0 1,2 0 283,-5 0-1137,1 0 477,-10 5-694,4-4 16,-4 4 0,2-5 220,0 0 0,-6 1-1469,2 3 1436,2-3 787,1 4 0,4-5 0,1 0 0</inkml:trace>
  <inkml:trace contextRef="#ctx0" brushRef="#br0" timeOffset="40">9354 10907 7938,'0'-6'1158,"0"1"70,0 5-871,-5 0 0,-2 0 31,-4 0 1,-1 1 106,1 3 0,0 2-138,-1 5 1,-3 2 40,0 2 0,-4 4 73,3 8-316,-4-3 10,7 9 1,-8 0-111,2 5 0,1 5 60,-1-1 1,5 3 55,-1 0 0,2 5-293,2-1 0,4 1-85,4-5 1,1 0 115,2-3-412,0 2 355,5-8 0,-1-1 328,8-4-200,-3-6 0,7 3 115,-5-5 1,2-4 178,2 0 1,-2-5 7,2 1-228,-2-2 0,-2-3 154,1-3-403,-1 4 330,1-10 1,-1 5-275,0-2 0,-3-3-976,0 3-1455,-1-3 1229,0-1 1341,-2 0 0,0 0 0,1 0 0</inkml:trace>
  <inkml:trace contextRef="#ctx0" brushRef="#br0" timeOffset="41">9742 11238 7893,'0'-11'0,"4"-1"0,0 1-303,4 5 209,-6-5 1,4 6 779,-2-2-247,-3-3 89,4 8 394,-5-8-395,5 9 233,-3-9 235,3 8-553,-5-3-344,-5 5 94,-2 5 0,-4 7-2,-1 7 1,1 4-1,0 3 0,-5 7-151,1 5 8,0 6-98,3 1 0,1-2 62,0 3-1013,-1-3 1031,1 3-886,4-5 604,-3-2 1,9-10 43,-3-2-312,3-3 326,1-6 0,0-2-212,0-5 0,0-3-580,0 0-708,0-6 1884,0 3-320,0-5 1,-5 5 0,-1 2 0</inkml:trace>
  <inkml:trace contextRef="#ctx0" brushRef="#br0" timeOffset="42">9719 11272 7914,'0'-15'172,"0"0"1,0-2 320,0 2 0,1 3-26,3-4 1,-2 7 885,1 2-32,-1 4-668,-2-2-1,0 5-64,5 0-316,-4 0-54,9 10-3,-4-2-52,1 19 1,3-2 164,-2 13-389,7 3-42,-3 4 1,5 1 73,-6 0 0,2-2-273,2-2 0,-1 0-746,5-8 548,-5 3 280,3-13 1,-2 0-275,0-5 321,0-5 1,-4 3-1,-3-6-392,0 0 224,-5-4-515,2 3 136,-5-9 421,0 4 299,-5-5 0,-2 5 0,-4 2 0</inkml:trace>
  <inkml:trace contextRef="#ctx0" brushRef="#br0" timeOffset="43">9639 11592 7887,'8'-1'0,"-1"-3"1232,-4 3-753,12-4 1,-6 5 82,10 0 1,-4 0-12,4 0 1,2 0-286,5 0 0,-2 0-208,3 0 1,-2 4-935,2-1 478,-3 1 368,4-4 0,-6 0-1210,-3 0 1,2-1 1239,-2-3 0,-2-2 0,-1-6 0</inkml:trace>
  <inkml:trace contextRef="#ctx0" brushRef="#br0" timeOffset="44">10245 11181 7933,'-11'-19'553,"4"0"-277,2 5-173,5-8 1,0 10 1233,0-3-620,5 7-249,-4-2 837,4 8-802,-5-3 1,1 2 518,3-1-221,-3 0-471,5 4-304,-6 5 166,0 6 1,0 7-43,0 5 0,0 5 70,0 2 0,0 7 7,0 1-165,0 5-258,0 3 0,0 1-135,0 3 0,0-5 50,0-3 0,0-3-304,0-4 0,0-2 320,0-3 1,0-3-49,0-8 1,0 1-72,0-5 190,0 6-72,0-9 129,0 5-70,0-6-415,0 1-565,0-6-291,0 4 1478,0-8 0,0 8 0,0-4 0</inkml:trace>
  <inkml:trace contextRef="#ctx0" brushRef="#br0" timeOffset="45">10530 11489 7893,'0'-11'1294,"0"5"-583,0-5 621,0 10-359,0-9-477,5 9 0,-4 1-60,3 7 102,-3 9-242,-1 1 0,0 8-277,0 1 46,0 3 0,0 2 1,0-2-322,0-1 135,0-1 12,0-5 0,0 0-156,0-3 1,0-3 81,0-4 0,0-4-566,0-1-391,0-4-828,0 2-14,-5-5 1982,4 0 0,-4-5 0,5-2 0</inkml:trace>
  <inkml:trace contextRef="#ctx0" brushRef="#br0" timeOffset="46">10633 11181 7898,'-5'-6'107,"3"-4"0,-1 8 408,6-2-563,4 3 1,0 1-428,1 0 475,-5 5 0,12 2 0,-2 4 0</inkml:trace>
  <inkml:trace contextRef="#ctx0" brushRef="#br0" timeOffset="47">10941 11467 9620,'0'-7'2062,"0"2"-441,0 5-1418,-5 0-123,-1 0 1,-7 5 279,-2 3-430,2 2 126,-8 1 1,7 6-50,-5 2-21,5 2 1,-7 2 119,6 0-169,0-5 43,3 4 0,6-5 67,2 6 1,3 0-143,1 0 0,0-2-360,0-2 287,5 3 1,-2-9 47,4 2 1,5-4 72,3-3 48,0-3 163,2-5-100,-5 0 1,6 0-41,-3 0 0,2 0 122,2 0 1,1-5 4,-5-3-51,6-2 0,-9-1 2,4-1 1,0 1 286,-1-1-316,1 6 0,-9-4 278,1 2-198,-6 3 176,8-5 52,-8 4-253,8-1-162,-9 2 274,4 5-521,-5 0 116,5 0 5,-3 0 128,8 0 1,-8 2-266,6 1 314,-6-1-151,9 3 60,-5 0 1,5-4 10,1 3 1,3-3-2,0-1 1,0 0 108,-3 0-79,4 0 2,2 0 1,4-5 140,-3-2-133,2-4 0,-4 4 145,2-1 76,-3 1-210,1-10 28,-4 4 235,3-8-232,-5 8 0,1-8 35,-1 1-69,-4 4 47,-2-6 0,-5 10-28,0-4-144,-5-1 166,-7 9 0,-6-6-396,-4 10 180,-1 1-31,0 3 37,-5 5 148,4 1 1,-5 7-81,2 2 295,3 3-228,-4 4 0,5 3-60,0 1 268,1-2-206,9 9 1,-2-7 39,7 4 1,3-4 118,1 0 0,3 1-67,1-4-36,5 2 0,5-12 457,5 2-283,6-2 0,-4-7 29,6-2 0,1-3 145,3-1 1,-3-1-84,3-3-1267,-3 3 719,-1-9 1,-2 5-198,-2-3 1,2-1-935,-6 5 1406,0-5 0,-4 3 0,1-5 0</inkml:trace>
  <inkml:trace contextRef="#ctx0" brushRef="#br0" timeOffset="48">11684 11878 7810,'0'-14'0,"0"2"0,0 3 1154,0-2-719,0 5 0,0-1 519,0 4-91,0 1-116,0-3-210,0 5 0,0 5-225,0 3-73,0 7-57,0 3 0,-2 5-532,-2 0 228,3 4 153,-9-2 1,8 2-929,-6-4 499,0 0-112,-3 0 0,1 0-431,2 0 0,2-6 331,2-1 1,3-4 609,-3 0 0,3-1 0,1 1 0</inkml:trace>
  <inkml:trace contextRef="#ctx0" brushRef="#br0" timeOffset="49">12072 11444 7854,'-6'-5'520,"0"3"-202,6-8 530,0 9-371,0-4 132,0 5 48,0-5-288,0 4 201,0-5 468,0 6-842,-5 6 1,4 0 127,-3 5 1,3 2-7,1 2-276,5 3 6,1 5 0,2 0-122,0-1 90,4 1 58,1 0 1,4 0-91,-6 0 0,4 0-190,0 0 0,1-4-136,-5 0 1,0-5 73,1 1-808,-1-3 302,1-5 198,-1 3 0,-3-5-1136,-1 3 9,-4-3 1703,2-5 0,-5 0 0,0 0 0</inkml:trace>
  <inkml:trace contextRef="#ctx0" brushRef="#br0" timeOffset="50">12243 11478 7883,'0'-11'232,"4"-1"57,0 1 1,1-1 937,-1 1-563,-3-1 48,9 6 458,-9 1-587,4 5-114,-5-5-130,0 4-124,-5 1-101,-1 11 0,-7 3-42,-2 5 0,-3 4 67,-5 4 0,1 1-181,-1-2 0,4 3-737,0 6-189,0-1 859,-4-5 1,4 0-1480,0-2 977,5-3 54,-3-1-703,6-2 193,-1-8 428,1 4 793,5-6 1,-4 0 0,3 1-1</inkml:trace>
  <inkml:trace contextRef="#ctx0" brushRef="#br0" timeOffset="51">12540 10907 7879,'0'-11'0,"-5"4"637,4 2-39,-4 0-188,5 4 1,0-6 154,0 4 0,-2 1 8,-1-1 187,1 1-97,-3 2 291,5-5-404,0 4-16,0-4 73,0 5 1,2 4 68,1-1-402,-1 6 0,12 1 77,-3 6 1,8 8 123,0-1 1,6 2-209,2-2 0,4 5-63,-5 2 0,5 3-229,-5 2-363,1-1 462,-4 0 0,-2 4-232,-2 0 139,3 5 0,-9-6-69,2 5 27,-2 0 1,-7 4-38,-2-1 1,-3 1-4,-1 0 1,-9-5-11,-2 1-1198,-8-5 841,-4 2 0,-3-8-2774,-4-1 1115,0-4 2127,-5 2 0,4-5 0,-1-3 0,0-5 0,2-5 0</inkml:trace>
  <inkml:trace contextRef="#ctx0" brushRef="#br0" timeOffset="118">5680 14225 7790,'-10'-5'804,"2"-2"-402,3-4 64,5 0 0,4 3 645,0 1-480,5 4 0,-3-3-198,5 2 0,5 3 13,-1-3 0,1 1-222,0 0 1,1 0-19,6-5 0,1 6-78,3-2 1,-3-1 42,3 1 1,-3-3-81,-1 3 1,-4-4 68,0 4 0,-5-1-112,1 2 1,-2 1-16,-2-2 1,1 2-116,-1-2 86,0 3-104,1-4 105,-1 5 0,-3 0 45,-1 0 0,-3 1 19,4 3-7,-6 2 1,7 7-1,-5 2 0,1-1 41,-1 5 0,-3 1 116,3 7 1,-1-2-90,0 6 0,0 3 9,5 4 1,-6 2-162,2-2 0,1-2 119,-1 6 1,5-5-300,-2 1 1,3 0-49,2-4 1,-1 2-55,1-9 0,-1-1 108,1-3 1,-6-1-10,-2-3 1,1 1 123,-1-5 0,-1 2-64,-3-2 1,-5-2 151,-2 2 1,-9-2-42,-3-2 0,-2-3 30,-2-1 1,-1 0-84,-3 0 0,-1 2 1,-2-5 0,-7 4-11,3-5 1,-3 1-120,3-4 1,-4 0-198,0 0 0,-4 0 106,4 0 1,-4-5-553,4-3 0,-3-2 339,7-1 1,3-1-819,12 1 694,3 0 644,10-1 0,0-4 0,6-2 0</inkml:trace>
  <inkml:trace contextRef="#ctx0" brushRef="#br0" timeOffset="119">5806 14579 7763,'-12'-5'0,"5"0"1138,-1-3 0,6 2 154,-2 2 87,2 3-890,2-4 1,2 5-27,2 0 1,6 0-178,5 0 1,9 4-52,-1 0 0,11 3-311,0-3 1,7 1 124,-3-1 0,4-3-184,-4 3 1,4-3 132,-4-1 0,-5 0-1121,-6 0 1,-3-4-3,-1 1 1,-6-2 1124,-1 1 0,-4-3 0,0-4 0</inkml:trace>
  <inkml:trace contextRef="#ctx0" brushRef="#br0" timeOffset="120">6571 14545 7803,'-12'0'3705,"6"-5"-2493,1-1-160,5-1-369,0 2 1,1 6-245,3 3 1,2 3-60,6 4 0,1 5-129,2 4 0,-2 1-181,2 2 0,2 0 40,3 0 1,-3-1-31,2 1 0,-1 0-22,1 0 1,-1 0-310,-3 0 1,-2-6-431,2-1 1,-2-4 325,-2 0 0,-1-5-1711,-2 1 849,2-5-1493,-9 2 2710,4-5 0,-5-5 0,0-2 0</inkml:trace>
  <inkml:trace contextRef="#ctx0" brushRef="#br0" timeOffset="121">6902 14602 7760,'-10'-6'1199,"2"-6"1,3 5 198,5-5 255,0 3-677,0 3-78,0 1 0,-5 5-410,-2 0 1,-9 9-151,-3 2 1,-6 10-191,-2 1 1,-3 3-113,3 5 0,-3 0-111,3 5 0,-3-2-288,3-3 1,2 2-703,6-5 0,-2-2 361,6-6 0,4-3-636,3-4 1,5-5 333,0 1 1,3-5 1005,3 0 0,9-6 0,6-4 0</inkml:trace>
  <inkml:trace contextRef="#ctx0" brushRef="#br0" timeOffset="122">7405 14294 7777,'-12'-5'1231,"2"-5"255,2-6 0,3 5-553,5 3-590,0 6-301,5-3 58,-3 5 0,3 1-250,-5 3 0,0 2 190,0 5 0,4 1-40,-1-1 0,6 6 0,-2 1 0</inkml:trace>
  <inkml:trace contextRef="#ctx0" brushRef="#br0" timeOffset="123">7427 14785 7757,'-11'6'4548,"5"-1"-3151,1-5-510,5 0-303,5 0-732,1 0 1,5 0-899,1 0 1046,-6 0 0,4-5 0,-3-1 0</inkml:trace>
  <inkml:trace contextRef="#ctx0" brushRef="#br0" timeOffset="124">8307 14202 7786,'-12'-5'214,"1"-1"0,3-2 603,1 1 551,4 4-775,-7-7 1,8 9 110,-6-3 1,4 4-150,-3 4 0,3 2 85,-4 6 0,6 8-24,-2 3 0,2 7-236,2 1 1,0 3-90,0 4 1,6-1-135,1 5 1,3-6-170,2 2 1,0-2-72,4-2 1,-4-5-259,4-2 1,-8-4-29,0-4 1,-5 1-1209,0-4-432,-1-1 864,-2-4-251,0-5 771,-5 0 0,3-12-114,-1-1 1,3-3 197,3-2 0,0-3-271,5 0 812,-6 0 0,3-2 0,-5-1 0</inkml:trace>
  <inkml:trace contextRef="#ctx0" brushRef="#br0" timeOffset="125">8250 14545 7786,'-12'0'524,"6"0"861,1 0-690,20 0 0,-1 0-278,13 0 1,2-1 152,1-3 0,5 3-128,3-3 0,-1 3-198,4 1 0,-5-4-146,-2 0 0,-1-4-180,-6 5 0,-2-3-139,-6 3 1,-2-2-461,-6-3 0,-3-2-2071,-1 2 2752,-4-2 0,2-1 0,-5-1 0</inkml:trace>
  <inkml:trace contextRef="#ctx0" brushRef="#br0" timeOffset="126">8250 14180 7805,'-7'-11'1612,"4"-4"1,9 0-1303,9 0 0,4 3-248,12 5 0,-1-2 977,4 5 0,4-5-435,1 1 1,4 2-256,-1-1 0,-2 4-562,2-1 0,-5 3-546,1 1 0,-6 0-15,-2 0 1,-5 1-2094,2 3 2867,-8-3 0,3 4 0,-5-5 0</inkml:trace>
  <inkml:trace contextRef="#ctx0" brushRef="#br0" timeOffset="127">9255 13928 7766,'-5'-15'590,"-3"0"913,3 0-539,0 3-284,5 6 82,0 1 1,-1 5-171,-3 0 1,1 5 1,-4 2 0,2 9-154,-7 3 1,3 7-35,-6 5 0,-3 7-116,-1 4 0,3 2 26,1 2 0,1 5-537,-2 2 0,4 3 387,-4 1 1,9-5-155,3-3 0,3-2-258,1-1 0,0-5-190,0-3 0,9-3 163,2-1 1,7-4-204,-3-4 1,2-2 203,-2-1 0,3-5-16,4-3 1,1-3-115,0-5 0,4-2-63,-1-5 1,1 0-328,-4 0 1,-2-1 17,-1-3 774,-9 3 0,-1-14 0,-4 2 0</inkml:trace>
  <inkml:trace contextRef="#ctx0" brushRef="#br0" timeOffset="128">9723 14042 7781,'-11'-10'1225,"3"3"-644,0-9 1,6 4 1137,-2 0-633,3 1-470,1 5 1,0 2-102,0 8 0,0 7 62,0 8 0,-5 13-233,-3 6 0,-2 10-94,-1 5 1,-1-1-545,1 2 1,-1-1 162,1 4 0,1-9-61,2-2 1,-1-8-30,5 0 1,-3-11-342,3-4 1,0-8-301,4 0-489,0-7 101,5-3 0,2-8 93,4-4 1288,0-1 1,1-19 0,-1 3 0</inkml:trace>
  <inkml:trace contextRef="#ctx0" brushRef="#br0" timeOffset="129">9712 13997 7781,'-5'-10'845,"-3"2"1287,3-2-850,0 4-514,5-1 1,0 5 129,0 9 0,1 3-148,3 13 1,3 3-143,9 8 1,-2 5-208,5 3 1,-4 4-87,4 3 1,0 2-508,4 2 0,-2 2 108,-2-6 1,-1-5-93,-3-10 1,-2-1-241,2-7 1,-2-4-510,-2-7-274,1-2 0,-1-3-1141,1-2 1109,-6-3 1231,-1-10 0,-15-7 0,-3-5 0</inkml:trace>
  <inkml:trace contextRef="#ctx0" brushRef="#br0" timeOffset="130">9540 14454 7713,'-11'0'1531,"5"0"0,3-4-1177,11 0 1,1 0-195,10 4 1,1 0 14,6 0 1,4 0-27,4 0 0,0 0-485,0 0 0,3 0 273,-2 0 1,1-5-1215,-5-2 0,-5-4 285,-3 0 992,-5 0 0,-7-6 0,1-1 0</inkml:trace>
  <inkml:trace contextRef="#ctx0" brushRef="#br0" timeOffset="131">10043 13940 7742,'0'-12'0,"-1"1"0,-3-1 0,2 5 1,-1-1 1,0 6 0,-1-2 885,3 3 1,-4 3 2030,5 6 1,0 6-1804,0 12 0,0 4-575,0 4 0,4 5-287,0 3 1,3 4-96,-3 3 0,4-2-75,-5 3 1,3 0-310,-3 0 1,-1-2-383,1-6 1,-1-3 371,-2-4 1,1-6-935,3-3 0,-3-7 37,3-3 0,-3-7-1357,-1-2 1133,0-4 1357,0 2 0,5-10 0,2-2 0</inkml:trace>
  <inkml:trace contextRef="#ctx0" brushRef="#br0" timeOffset="132">10351 14351 7752,'-11'0'3003,"4"-5"-2071,2 3 1,10-1 596,3 6-1066,2 4 0,0 9-41,-2 3 0,1 3-184,-5 1 1,1 1-40,-1 3 1,-3-5-433,3 1 1,-3-1 203,-1-7 1,0 0-1750,0-3-206,0-1-734,0-5 2718,0 0 0,0-6 0,0 0 0</inkml:trace>
  <inkml:trace contextRef="#ctx0" brushRef="#br0" timeOffset="133">10340 14031 7801,'-17'-5'2381,"5"-6"-1720,0 3 0,12-2-518,8 10 0,2 1-337,1 3 1,1-2 193,-1 6 0,6 5 0,0 4 0</inkml:trace>
  <inkml:trace contextRef="#ctx0" brushRef="#br0" timeOffset="134">10762 14339 7733,'-16'0'2353,"4"-6"-1824,1-5 1,1 3-474,6-3 103,0 7 1,3-5 331,-3 5 1,-2 0-160,-6 4 0,2 2 69,3 1 0,-4 8-247,4 4 0,1 5-134,-2-1 1,5 1-179,0-1 1,1 3 122,2-3 1,5-1-144,3 1 1,-2-5 52,2 1 1,1 0-77,6-3 0,-1 2 41,5-7 0,-4-2 51,4-1 1,2-3 115,5-1 0,-2-1 190,3-3 0,1-2 33,-1-5 1,-1-1-87,-3 1 0,0-4 42,0-1 1,-4-3 12,0 4 0,-9-4 58,1 4 0,-6 1 131,3 6-186,-5-2 1,2 7 508,-5-4-404,-5 4 1,-2 3-288,-4 8 0,3-2 112,1 2 1,3 1-202,-4 6 1,6-2-52,-2 2 1,3-2-77,1-2 0,0 0 72,0 1 0,5-2-38,2-2 0,5 1-20,3-6 0,-1 1 64,5-4 1,-4 0 139,4 0 1,-1 0-91,1 0 0,3-1 149,-3-3 0,1 2 22,-1-6 1,3 0 124,-3-3 1,2-1-70,2 1 0,-5 0 75,-3-1 0,-2-3-105,-2 0 0,-5-4-8,-2 3 1,-3-3-151,-1 4 1,-1 0 84,-3 4 1,-7 0-81,-8 4 0,-3 2 101,0 5 1,-5 1 107,0 3 0,-1 3-49,2 9 0,2 1 154,-3 6 0,4 0-267,4 0 1,-1 1 61,5 3 0,1-3-51,6 2 1,-1-1-26,5-3 0,0 0-303,4-3 1,2-2-45,2-6 1,7 0-148,8 1 1,4-6-51,3-2 1,-1-3-362,1-1 1,2 0-592,-1 0 1,-1 0 722,-3 0 0,0 0 764,0 0 0,0-5 0,0-1 0</inkml:trace>
  <inkml:trace contextRef="#ctx0" brushRef="#br0" timeOffset="135">11505 14625 7732,'-12'0'477,"1"0"1,5 1 684,2 3 0,-1 2-464,1 6 1,0 0 86,4 4 0,-4 1-335,0 6 0,1 0-114,3 0 0,0 4-137,0-1 1,0 2 0,0-1 0,0-3-964,0 3 1,0-5-107,0-3 1,0-2-1628,0-6 2497,0 1 0,0-6 0,0-1 0</inkml:trace>
  <inkml:trace contextRef="#ctx0" brushRef="#br0" timeOffset="136">11779 14397 7729,'0'-12'25,"0"1"1,5 4-20,2 4 1115,4 1 1,-1 9-457,-3 4 1,4 2-198,-4 6 1,3 1-125,2 7 0,-1-2-116,1 6 0,-1-6-172,0 2 1,1-3-167,-1-1 0,1-6-16,-1-1 1,1-4-529,-1 0 654,0-6 0,1-1 0,-1-5 0</inkml:trace>
  <inkml:trace contextRef="#ctx0" brushRef="#br0" timeOffset="137">11996 14397 7728,'-17'-13'870,"6"-2"1192,5 2-1467,6 1 1,0 9 182,0 6 0,0 5-299,0 7 0,0 4-146,0 8 1,-2 2-181,-2 5 0,-3 1-229,-8-1 1,2-1-360,-2-3 1,2 2-135,2-5 0,-1-2-755,1-6 1,4-2 1323,4-6 0,-4 1 0,1-1 0</inkml:trace>
  <inkml:trace contextRef="#ctx0" brushRef="#br0" timeOffset="138">12179 13928 7746,'-12'-5'1361,"6"-1"0,2 0-544,8 2 0,-2 8-363,6 3 0,0 3 308,3 2 0,2 5-281,2 6 0,-1 6-56,5 10 1,-1 1-161,1 6 0,1 1-201,-5 2 1,4-2-13,-4 3 0,1-3-187,-5-2 1,-1-4-726,-2-3 0,-3-2 480,-5-2 0,-1-1-1399,-3-3 0,-6 2 38,-6-5 1741,-4-1 0,6 1 0,-7-3 0,-5-4 0,-3-3 0,-1-2 0</inkml:trace>
  <inkml:trace contextRef="#ctx0" brushRef="#br0" timeOffset="139">12578 13837 7748,'-5'-17'962,"4"5"121,-3-4 0,8 5-875,4 3 0,5 3-249,3 5 0,3 5 1014,-4 3 0,4 7-254,-4 4 1,6 13-160,-2 6 0,2 10-274,2 6 0,0 3-352,-12-27 1,1 1-1,-1-1 1,1 1 178,-1 3 0,0 0 0,11 27-60,-12-29 0,-1 1 0,1-2 0,0 0-402,6 26 0,-5 1 263,-3-8 0,-6-1-1198,2-3 0,-4-2 50,-4-2 1,-7 1 1233,-8-4 0,-3 1 0,-3-3 0,-6-3 0,-7-1 0,-5-2 0</inkml:trace>
  <inkml:trace contextRef="#ctx0" brushRef="#br0" timeOffset="140">5349 13871 7748,'0'-11'658,"-5"4"0,2 2-432,-4 5 1,3 5 285,-4 3 0,-1 7 387,-6 4 1,1 3-371,-5 1 1,0 6 0,-4 5 1,0 5-37,1 7 1,-6 6-128,-3 5 1,3 0-38,14-26 0,2-1 0,-7 30 20,3 1 1,5-3-242,3 3 0,5-1 39,6 1 0,9-3-108,7 3 1,7-4 108,5-4 1,-1-2-142,5-5 0,1-9-315,10-3 0,-4-13-638,0-1 0,0-8-765,3-4 0,-3-3 857,0-5 0,-6 0 853,-2 0 0,-9 0 0,-6-3 0,2-4 0,0-6 0</inkml:trace>
  <inkml:trace contextRef="#ctx0" brushRef="#br0" timeOffset="141">3019 14693 8676,'-6'-11'1967,"-3"0"-1670,5-1 0,0 5 187,4-1 1055,5 5-1019,2-2 1,3 10-151,-3 3 1,2 9-198,-5 5 1,4 3-54,-5 5 0,1 0-37,-4 5 0,4 3-183,0 0 0,0-4 9,-4-3 1,1-7-202,3-2 1,-3 0-136,3-7 0,-2-1-34,2-6 1,-3-3 283,5-5 1,-5-1-65,3-3 1,-3-6 52,3-6 1,-3-8 0,-1 2 1,-1-5 305,-3 0 0,1 2-84,-4-6 0,0 1 392,0-4 0,-3-1-204,2 1 0,3 1 337,1 3 1,2 7 207,-2 8-66,3 2-390,-5 7 0,6 6-124,0 7 0,6 10-131,1 6 1,8 4 65,4 8 0,3-1-201,1 0 0,3 1 83,1-1 0,5-5-122,-2-2 1,2-5 78,-2-3 1,-2-3 213,-5-9 1,-1 2-47,-3-5 0,1 0 165,-5-4 1,-1-5-23,-6-3 1,1-3 164,-5-5 1,-1 3-271,-3-7 1,0 1 77,0-3 0,-1-2-324,-3-3 1,2 1-31,-6-4 0,2 0-53,-2-5 0,-2 4-2,2-4 0,3 10-76,2-2 1,0 4-718,-1 8 0,3 4-136,-3 3-405,3 6 0,1-2 698,0 8 0,5 2-1452,3 5 2251,7 1 0,3-1 0,4 1 0</inkml:trace>
  <inkml:trace contextRef="#ctx0" brushRef="#br0" timeOffset="142">3761 14625 7793,'-11'0'0,"0"-4"1057,-1 0 1424,6 1-1821,1-3 0,0 5 123,-3-3 1,2 9-246,-2 7 0,-1 2-146,-6 9 0,5-2-332,-5 10 0,8-1 52,-4 4 0,3 1-17,1-1 1,1-4-30,6 1 1,3-6-193,5 2 0,1-8 135,10-4 0,1-2-49,6-2 1,0-4-313,4-4 1,1-3 163,3-3 0,0-5 463,1-7 0,-2-2 54,-3-2 1,-2-2 33,-5 2 0,-5-3-181,-3-1 1,-4 0-48,-3 1 1,-4-3-380,-8-1 0,-4 2 168,-7-3 0,-7 0-646,-4 5 0,-10-3 371,2 10 0,0 1-225,-1 7 1,5 2 28,-4 5 1,1 1-72,6 3 1,5 2 3,7 5 1,4 1-796,3-1 1409,3 1 0,15-1 0,3 0 0</inkml:trace>
  <inkml:trace contextRef="#ctx0" brushRef="#br0" timeOffset="143">4344 14625 7747,'-12'-5'1406,"1"-1"0,5-2 490,2 0-425,3 6-825,-5-3 0,4 11 177,-6 5 1,5 7-85,-5 9 1,4 2-310,-4 5 1,6 4-379,-2 0 1,3 1 37,1-5 0,1 0-567,3 0 0,2-5 188,6-2 1,-1-4-114,1-4 0,0-2-259,3-6 1,-2-5-606,2-2 0,-2-3 297,-1-1 0,-1-1 969,0-3 0,1-2 0,-1-5 0</inkml:trace>
  <inkml:trace contextRef="#ctx0" brushRef="#br0" timeOffset="144">4047 14591 9650,'33'0'2894,"5"0"0,10 3-2347,5 1 1,-1 0 94,2-4 1,0 0-31,7 0 1,-11 0-1570,-1 0 1,-7-1 956,-4-3 0,0-2 0,-9-6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4:52:53.45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10016 14425 24575,'0'0'0</inkml:trace>
  <inkml:trace contextRef="#ctx0" brushRef="#br1" timeOffset="1">3118 6350 11911,'8'0'451,"-1"0"1,1 0-151,3 0 1,4 0-150,1 0 1,0-4 72,-1 0 1,3-1 2,5 2 0,1 1 186,3-2-569,-3-2 183,9 5 0,-8-6 116,6 4 0,-5 1 23,5-1 1,-6-2-806,2 1 468,-3-5 1,-3 8 41,-2-3 1,2 2 0,-6 2 119,-1 0-73,-1 0 92,-2 0-18,1 0 84,-6 0 0,-2 0 9,-8 0 1,1 6 93,-4 1 1,4 1-129,-1 3 83,-2-2 1,3 9-67,-4-3 0,3 4 0,-2 8 111,1 3 0,-3 3 0,4 3 255,2 2-354,0-3 1,2 8 163,0-4 1,5 4-109,3-1 1,2-2-204,2 2 1,-1-4 121,1 4-727,-1 0 748,0-2 0,1 4 19,-1-6 0,-3 4-187,-1-4 0,-4-2 94,1-5 0,-4 2 35,-4-3 0,-6 3-18,-5 2 59,-6-6-487,4-1 426,-6-5 134,0-1 1,-4 0 144,1-3 0,-1 1-249,4-4 0,0-5 54,0-3-269,-5-6 0,3 3 128,-5-5 89,-1 0-1546,-3-5 1199,-5-1 1,3-9-641,-2-1 1,2-4 368,2 1 1,5-1-482,2 1 704,8-3 1,3 8-1,4-4-48,1 2 0,5 1-633,2 3 67,3 1 461,1-1 1,5 1 514,2 0-17,3-1 0,2 1 0,-1-1 0</inkml:trace>
  <inkml:trace contextRef="#ctx0" brushRef="#br1" timeOffset="2">3084 7081 8539,'-11'-11'782,"4"-1"-316,-3 6-132,8-4 1,-3 7 599,5-5 1,5 5 5,3-5-384,7 5-208,-2-2 0,15 0 86,2-2 1,8 0-157,8 0 1,4-1 0,0-3 171,2-1 1,0 1-374,2-1 0,-4 2 203,-4 3 1,-7-3-509,-4 2 0,-7 2 1,-9-1 124,-4 2-2228,-7 1 557,-3 4-1989,-21 5 3763,-3 7 0,-15 6 0,0 4 0</inkml:trace>
  <inkml:trace contextRef="#ctx0" brushRef="#br1" timeOffset="3">4191 6921 8071,'-10'-11'-490,"3"-1"0,-2 5 490,5-1 0,0 4 2130,4-3-801,-5-1-886,4-3 0,-5 4 65,2 3-299,2 3 1,-4 2-29,2 3 0,3 4-113,-3 7 1,-1-1-82,1 5 1,1 0 89,3 4 0,0 0-97,0 0 1,5-4 86,2 0 0,7 0-138,1 4 1,6-6 0,-2-1-82,2-4 200,2 0 0,1-2 44,3-3 10,-3-2-64,4-5 0,-4-1 30,3-3 22,-8-2 0,6-7-26,-10-2-2,1 2 124,-5-3 0,-3 3-8,-1-2 0,-4 2 0,1-2-44,-3 2 1,-1-2-168,0 0 0,-4 4 25,0 3 0,0 4 83,4-4-299,-5 6 1,4 2 83,-3 8 1,3 7 54,1 4 0,1 4 57,3 3 1,-1 7-3,4 5 1,-3 6-1,4-1-149,1 5 0,-3 4 134,1 5 1,1 0-1740,4 0 1722,-1 0 21,0-10 11,1-2 0,-2-12-3,-2-3-42,-3-2 5,0-5 204,-4-5 1,4-2 147,-10-4-146,-1-6 0,-10 0 1285,1-2-1174,-5-3 36,2 4-255,-5-5 1,-3-3 96,-1-1-342,0-5 134,-1-2 1,6-3-108,-1-5-23,0 0 240,10-4-1220,2 0 780,6-5 1,6 4-44,3-3-987,7-2 809,12 5 0,1 0-209,3 5 843,7 5 0,-4-8 0,10 4 0</inkml:trace>
  <inkml:trace contextRef="#ctx0" brushRef="#br1" timeOffset="4">5082 6453 8489,'-5'-12'-399,"4"1"0,-4 3 949,5 1 1141,-5 4-909,4-2-542,-5 5-16,6 0 0,6 5-45,1 3 1,1 3 233,3 4-176,-2 3 0,13 5 245,-3 0-206,2 0-198,2 5 1,0 1 334,0 5-834,0 0 348,-1-4 126,6 3-67,-9-4 236,8 5-374,-9 0 0,1 1-163,0-1 234,-5-5 0,2-1 132,-4-5-248,-6 0 1,0-2 88,-2-2 0,-2 1-1021,1-4 463,-1-1-416,-2-4 670,0 1-1451,0-6 1562,0-1 0,0-20 0,0-4 0</inkml:trace>
  <inkml:trace contextRef="#ctx0" brushRef="#br1" timeOffset="5">5745 6350 8445,'0'-11'-165,"0"-6"1,0 4 1580,0-2 130,0 2-547,0 7-506,0 1-290,0 5 1,0 6-70,0 6 0,0 9 154,0 10 0,-7 3-96,-4 4-114,0 8 1,-10 2-62,6 5 1,-5-3 456,1 3-2427,-8 0 1452,3 5 331,-4-6 68,5 3-966,0-13 1022,6 8 1,0-15 84,6 3 0,-1-7 5,1-4 1,4-5 368,4-3-771,1-2 1464,2-6-1185,0 1 302,0-6-563,0-1 1,5-5-540,3 0 459,2-5 169,-3 4 0,3-9-1450,-3 2 834,-2-2 867,6-2 0,-10-4 0,4-2 0</inkml:trace>
  <inkml:trace contextRef="#ctx0" brushRef="#br1" timeOffset="6">5117 6807 8519,'-12'-18'0,"1"3"170,-1 7 0,6-2 0,1 4 561,0-1 382,4-3-617,-5 4 0,8-4-200,2 2 0,6 2 35,5 2 0,10 1-53,2-4 1,5 3-28,2-4 1,7 1 26,4-5 1,-3 5-280,4-1 1,-4 1 153,0-5-2116,2 1 1639,-9 4 0,6-2-448,-3 6 0,-6-1 68,2 4 704,-7 0 0,6 0 0,-4 0 0</inkml:trace>
  <inkml:trace contextRef="#ctx0" brushRef="#br1" timeOffset="7">6099 6727 8456,'-12'-12'0,"1"1"626,-1 0-154,6 4 822,1 2-529,10 5-508,1 0 0,2 5 1,0 4 73,1 5 1,5 8-68,1 4 0,1 10-184,0-2 0,-3 3 24,6-3 0,1 0 60,2 1 1,1-5 251,0 1-1007,0-11 553,-5 7 1,2-15-347,-5 4 292,0-4 1,-3 0-1550,-1-1 817,-4-5-1738,-2 5 1376,-5-10 1277,0 4 0,-5-5 0,-2 0 0</inkml:trace>
  <inkml:trace contextRef="#ctx0" brushRef="#br1" timeOffset="8">6453 6738 8487,'0'-24'307,"-4"-1"102,0 10 0,-1 1 642,1 6 0,-2 3-379,-5 5 0,-6 6-175,-2 6 0,-8 9-205,-3 10 1,-8 7-179,-4 4 0,-2 2-1722,-2 2 1705,5-1 1,7-3 0,9-2-794,4-5 1,5-1 431,4-11 1,6 1-2385,2-8 2648,3-1 0,6 1 0,1 2 0</inkml:trace>
  <inkml:trace contextRef="#ctx0" brushRef="#br1" timeOffset="9">7172 6453 8500,'0'-13'0,"0"-2"6,0 7 477,0-2 43,0-1-1056,0 4 253,0 2-649,0 5 419,0 5 310,0-3 1,2 8 196,1-3 0,4 4 0,4 0 0</inkml:trace>
  <inkml:trace contextRef="#ctx0" brushRef="#br1" timeOffset="10">7264 6910 8376,'-12'11'-144,"5"-3"146,-1-1 145,5 1 753,-2-2-431,5-1 1,0-3 86,0 1-114,0-1 165,0 3-993,0-5 350,0 5 59,0-4 212,0 4-2121,5-5 1220,-3 0 666,8 5 0,-4-4 0,6 5 0</inkml:trace>
  <inkml:trace contextRef="#ctx0" brushRef="#br1" timeOffset="11">8120 6373 8283,'0'-12'-71,"0"1"1,0 3 615,0 1-241,0-1 1,0 1 743,0-1-747,0 5 0,0 0-51,0 6 1,0 6 156,0 10-189,0 5-15,0 11 1,0 0 270,0 3-416,0 3 1,-4 8-848,1 1 758,-1-1 0,4-3 158,0 0 0,1-2-105,3-2 0,2-3 86,6-4 1,-1-5-192,0 1 1,-3-10 32,0 2 1,-2-8-199,2 0 0,-3-2-1150,-5-1 1759,0-1-1433,0-5 1,-2-1-147,-1-5 307,1 0 911,-8 0 0,4-5 0,-6-1 0</inkml:trace>
  <inkml:trace contextRef="#ctx0" brushRef="#br1" timeOffset="12">8063 6921 8443,'-5'-11'-990,"4"-1"1449,-4 6 1,5 0-40,0 2 1,1 1 449,3-4-399,2 4-168,6-2 1,4 4-74,3-3 0,9 1 75,6-4 0,3 3-202,9-4 1,-2 4 111,9-3 0,-4-1-203,0-3 0,-7 3-74,-4 1 0,-4 0-58,-3 0 1,-5-2-1576,-6 5 853,-4 0-918,-10 4 1519,-1 0 0,-20 0 1,-4 0-1</inkml:trace>
  <inkml:trace contextRef="#ctx0" brushRef="#br1" timeOffset="13">8017 6498 8345,'6'-11'-441,"0"0"1,7-1 615,2 1 1,4-4 0,7-1 0,6 2 1525,5 2-1142,4 0-540,4 1 1,1-1 437,0 1-1579,-6 0 1088,5-1 1,-14 6 232,4 2-1522,-9 3 987,-3 1 1,-6 0-1330,-6 0 1665,0 5 0,-4-4 0,-2 4 0</inkml:trace>
  <inkml:trace contextRef="#ctx0" brushRef="#br1" timeOffset="14">9308 6179 8515,'0'-7'1250,"0"2"-710,0 5 0,-6 2-29,-6 1-329,1 4 1,-12 9 0,1 3 145,-3 3 0,-5 6-97,3 2-23,-5 3 1,7 4 0,-4 4-103,1 4 1,5 7 66,4-2 0,5 3-344,-1-3 1,3-1 268,5-3 1,2-1-25,5 1 1,5-5-205,2-3 0,7 1 179,1-1 0,4-4-68,-3-3 0,4-6 63,-1 2 1,3-4-327,0-4 1,1 1 89,0-5 0,-4-3-49,0-5 1,-1-4 276,1 1 1,-3-3-600,-4-1 0,-1 0-590,1 0 1,-5 0 488,1 0 1,-5-1-458,0-3 1121,-1 3 0,-2-10 0,0 5 0</inkml:trace>
  <inkml:trace contextRef="#ctx0" brushRef="#br1" timeOffset="15">9456 6693 8577,'-6'-18'368,"-3"1"737,5 6 50,1 0-283,3 4-635,5 2 44,1 10-51,11 7 0,-3 5 120,5 6 0,0 4-67,3 0 0,3 4-143,1 0-13,-2 2 0,8 0 0,-5-2-137,-2 0 1,-1-10-118,-1 2 0,-4-4 76,0 0 1,-5-3-590,1-9 461,-2 3 1,-5-5-210,-1 3 0,-4-2 159,1-2 1,-4-3-949,-4 3 1,1-2-193,-4-2 0,3 0 1369,-4 0 0,1 0 0,-5 0 0</inkml:trace>
  <inkml:trace contextRef="#ctx0" brushRef="#br1" timeOffset="16">9811 6704 8457,'0'-23'0,"0"2"335,0 2 1,-4 2 14,0 6 0,-1 1 231,1 2 1,1 3-125,-4 5 1,-2 0-376,-6 0 0,-2 10 59,-2 5 1,-2 6-37,2 1 0,-3 8-128,-1 4 1,2 1 73,2 7 0,-2-1-561,6 1 1,-1 1 317,0-5 0,5-5-459,0-6 1,0-3 245,8-1 1,-3-6-1124,3-1 1528,1-4 0,-3 0 0,5-1 0</inkml:trace>
  <inkml:trace contextRef="#ctx0" brushRef="#br1" timeOffset="17">10107 7104 8184,'0'-18'1703,"0"7"-728,0 6-812,0 5 0,-3 5 155,-1 2 1,-5 7 0,3 3 288,-1 0 1,-2 4-497,6 5 1,-6 2 99,1 3 0,-1 4-726,2-4 1,-4-1 334,4-7 0,0 0-556,0 0 0,4-6-1469,0-1 1150,-4-4 1055,6-5 0,-9 3 0,3-4 0</inkml:trace>
  <inkml:trace contextRef="#ctx0" brushRef="#br1" timeOffset="18">10233 6807 8297,'5'-31'116,"3"1"0,2 10-190,1 1 0,3 5 1108,-2 2-392,-3 6-222,-9 1 0,-2 6-177,-1 3 1,-5 7-124,-7 8 0,-2 8-116,-2 3 1,4 2 148,7-1 1,-1 0-307,6-4 0,-1 3 107,4-3 1,5-4-228,3-4 0,3-6 63,4-2 0,-1-5 60,5-6 0,-1 0 72,1 0 0,3-5 98,-3-2 1,-2-5 4,2-3 1,-5 1-94,2-5 0,-4 4 151,0-4 0,-5 0-41,1-4 0,-6 1 154,2 3 0,1-1-101,-1 5 1,0 0 53,-4 3 1,0 5-35,0-1 80,0 5 1,0 0-45,0 6 1,-4 5 22,0 7 1,1 0 54,3 8 1,1 3-109,3 8 1,2 0 124,5 0 1,2 7-109,2 5 1,-1-1-367,5 5 0,-5-2 323,1 2 1,-2-3-213,-1 2 0,-1-2 168,0-1 0,0-4 27,-4-1 0,0-2 36,-4 2 0,-1-4-67,1 1 1,-5-6-52,-2-2 1,-6-4 47,-2 0 1,1-3 130,-4-4 1,2 2-78,2-6 0,-1-4 382,1-3 0,-2-6-395,-2 2 1,1-8-189,-5-3 1,1-7-643,-1-1 0,-1-6 376,5 2 1,-1-6-278,5-2 0,3-4 272,1 0 0,4-2 374,-1-1 0,3-11 0,1-1 0</inkml:trace>
  <inkml:trace contextRef="#ctx0" brushRef="#br1" timeOffset="19">10793 6190 8189,'0'-11'576,"0"-1"-193,0 1 1,4 3 802,-1 1-372,6 4-487,-2-2 1,4 10 158,0 3 0,5 7-150,-1 4 1,6 8 119,2 3 0,1 8-125,7 4 0,-1-1-168,5 0 0,3 3 148,0 5 0,4-2-216,-4 3 1,-2 2 110,-5 1 0,-3 5-165,-16-26 1,-1 1-1,1 30-134,-7-28 1,-2-1 0,-1-1 0,-2 0 69,0 24 1,-10 5-394,-5-8 1,-6 3 242,-6-8 0,-2-4-775,-6-7 1,-3 0 408,0-4 1,0-4-1008,4-11 0,6 2 1546,5-6 0,-1-1 0,9-6 0,2-3 0</inkml:trace>
  <inkml:trace contextRef="#ctx0" brushRef="#br1" timeOffset="20">12517 6636 8267,'0'-8'210,"0"0"167,0 6 1,0-5 189,0 4 1,0 0 380,0-5-267,0 6-174,0-3-207,0 0 207,0 3-651,0-3-241,0 5-53,0 5 0,0 2-55,0 4 0,0-3-555,0-1 0,0 1-356,0 4 1404,0-1 0,5 5 0,2 2 0</inkml:trace>
  <inkml:trace contextRef="#ctx0" brushRef="#br1" timeOffset="21">12586 7172 7551,'0'7'2025,"0"-1"-995,0-2-521,0-3 29,5 4 123,-4-5-294,9 0 136,-3 0 0,4 0 259,0 0-529,-4-5 1,3 3 60,-2-6 0,-3 4-638,-2-4 386,-1 6-2667,-2-3-287,0 5 2912,-5 5 0,-2 1 0,-4 6 0</inkml:trace>
  <inkml:trace contextRef="#ctx0" brushRef="#br1" timeOffset="22">14208 6613 8270,'0'-8'373,"0"0"-167,0 6 0,0-4 206,0 2 115,-6 2-273,5-3-64,-4 5 0,5-1 24,0-3-45,-5 3 0,3-4 0,-6 4 220,-1-3-199,-1 3 0,-3-4 0,-2 5 203,-4 0-171,-3 0-238,0 0 213,-6 5 0,-2-3-45,-4 6 1,0-1-143,0 5 188,-1-1-107,1 1 1,5-1 38,2 1-197,3-1 0,5-1 0,3-1 230,3-1 0,0-1-247,9 5-124,1-1 79,3 0 200,5 1-52,1-1 10,5 1 0,1-5-189,-1 1 145,6 0 0,1 3 28,4 0 1,1 0-19,0-4 21,10 3 1,-2-3 1,7 4-1,-3-5-721,-1 5 711,1-5 1,-5 5-24,1 1 1,-6-1-8,2 1 1,-8 3-119,-4 0 133,-2 0 0,-3-2-33,-3 2 0,-2-1-7,-5 5 1,-1 0 301,-3 4 0,-3 1-299,-9 3 12,-1-8-175,-6 13-235,0-18 411,0 12 30,-5-8-25,4 0 0,-5-2 1,4-4-245,-2-1 242,0-5 1,4 1 0,2-5-287,2 2 150,2 0 1,6-5-564,0-3 0,4-2 269,3-6 1,4 1-1056,4-1 1514,8 1 0,10-6 0,8 0 0</inkml:trace>
  <inkml:trace contextRef="#ctx0" brushRef="#br1" timeOffset="23">14504 6898 8111,'-6'-11'447,"1"-1"1,1 5-91,0-1 203,1 6-191,-2-9 1,2 10 22,-5-3-143,1 8-34,0 3 1,-1 4-110,4 0 0,-4 6 133,4 2 1,1 2-181,3 2 1,0-2 109,0 1 0,0-5-314,0 6 1,5-4-162,2 0 1,3-1 173,2-3 1,4-6-43,3 2 0,3-3 138,1-1 0,0-2-35,-1-5 0,1-1 54,0-3 0,4 2 12,-1-6 1,6-3-16,-1-4 0,-2-6 24,1 2 1,-4 1 306,0-1-212,-7 0 0,2-9 0,-6-1-59,-1 0 1,-3-4 3,-3 3 0,-4 0-205,-8 0 0,-8 1 124,-7-2 0,-7 5-144,-5 7 1,-8 3 50,-7 9 1,-1 2-233,-6 5 0,4 5 239,-5 2 0,7 7-153,2 2 1,4 5-231,7 2 0,10 0 506,5 4 0,2-3 0,6 1 0,4 6 0,5 4 0</inkml:trace>
  <inkml:trace contextRef="#ctx0" brushRef="#br1" timeOffset="24">15155 6624 8228,'0'-11'0,"0"-1"1159,0 1 22,0 4-738,0 2 1,0 7-179,0 1 0,0 9-271,0 7 0,-1 8 117,-3 3 1,3 4-123,-3 4 1,3-1 80,1 5 1,0-1-363,0 1 0,0-8-181,0-8 1,4 1 252,0-4 1,1 0-299,-1-12 0,-3 3 223,3-6 0,1-2-735,-1 2 1030,-1-6 0,2 3 0,2-5 0</inkml:trace>
  <inkml:trace contextRef="#ctx0" brushRef="#br1" timeOffset="25">15155 6704 8233,'0'-11'-886,"0"-5"760,0 1 1586,0 0-401,0 4-490,0-1 0,2 6-144,2 2 1,-2 3-300,6 1 0,-1 5 124,5 2 0,-1 7-201,1 2 0,0 4-229,4-1 0,-3 2 195,7 2 0,-5-4-309,4 0 0,-4-5 157,4 2 1,-5-5-79,1-3 0,-2 0-130,-2-4 285,1 0 0,-1-4 2,1 0 0,-2-1 23,-3-3 1,4 1 31,-4-4 0,-1-1-28,2-3 1,-2-1 82,2 1 0,1 0-64,-5-1 0,3-3 174,-3 0 0,4-2-105,-4 2 1,-1 2 176,-3-2 0,4 6-59,0 2 0,0 3 256,-4-4-256,0 6 1,0-2-56,0 8 0,0-2-133,0 6 0,0 4 132,0 7 0,0 1-147,0 2 0,4 0 73,-1 8 0,5 1-160,-4 3 0,0 0 80,-4 1 1,1-1-106,3 0 1,-3-8 64,3-4 0,-3-3 65,-1 0 1,0-2-369,0-6 183,0 1-1706,0-1 784,0 1-468,0-6 1585,0-1 0,5-5 0,1 0 0</inkml:trace>
  <inkml:trace contextRef="#ctx0" brushRef="#br1" timeOffset="26">15841 6670 8258,'0'-18'386,"0"-2"166,0 4 1,4 5 161,-1 3 107,1 6-4,1-3-518,-3 5 1,6 6-85,-4 6 1,0 0 52,-4 7 1,0 4-169,0 4 0,0 2 117,0 1 1,0 0-176,0 4 0,0 4-255,0-4 0,0-1 130,0-2 0,-1-6 13,-3 2 1,3-4 84,-3-4 1,3 1-3,1-5 1,0-3 81,0-5-103,0 1 14,0-2 5,0-1 171,0-5-96,5 0 4,1 0 0,5-4-54,1 1 0,-5-2 157,1 1 0,3 2-137,5-1 1,-1 1 16,-4 2 1,2 0 7,2 0 1,-1 0-116,5 0 0,-1 0-33,1 0 0,1 0 73,-4 0 0,3 0-522,-4 0 0,4 0 219,-4 0 1,0 0-2199,-3 0 1107,-1 0 1388,-4 0 0,-7-5 0,-7-1 0</inkml:trace>
  <inkml:trace contextRef="#ctx0" brushRef="#br1" timeOffset="27">15875 6921 8161,'0'-18'0,"0"3"0,0 2 635,0 2 1,5 1-182,3 2 0,2-2 277,1 2 1,6 2-236,2-2 1,2 5-201,2-5 0,4 4-137,0-3 0,3 4 114,-3-1 0,-1-1-518,-3 1 1,-5 1 243,-3 3 0,-2 0-2085,-2 0 1079,1 0-1233,-6 0 2240,-1 0 0,-5 0 0,0 0 0</inkml:trace>
  <inkml:trace contextRef="#ctx0" brushRef="#br1" timeOffset="28">15886 6636 8160,'-3'-18'-79,"-1"3"0,0 2 760,4 1 0,1 1-204,3 0 1,2 0 83,6 4 1,4-3-126,3 2 0,4 2-140,4-2 1,-2 2-389,6-2 1,-6-1 163,2 5 0,-3 1-984,-1 3 1,-4 0 555,0 0 1,-5 1-839,1 3 1194,-2 2 0,-2 5 0,0 1 0</inkml:trace>
  <inkml:trace contextRef="#ctx0" brushRef="#br1" timeOffset="29">16560 6693 8123,'-5'-12'1388,"4"1"-891,-9-1 0,7 6 149,-4 2 0,-1 8-188,-3 4 1,-1 3-249,1 4 1,-1 4 66,1 8 1,1-2-24,2 6 0,3-1-221,5 5 0,0-2 97,0-3 0,9-1-213,2-2 1,7-3 56,-3 3 0,6-7-165,-2-1 1,1-5 62,-1 1 1,3-3 2,-3-5 1,2-2 155,2-5 0,4 0-56,-1 0 0,5-2 250,-5-6 1,1 0-73,-4-7 1,0-1 158,0 0 1,-6-4-55,-1 1 1,-5-4-258,-3-3 0,-5 0 230,-6-4-476,-4-1 194,-9-3 1,-4 0-61,-11 0 0,1 4 123,-8 4 1,-3 3-303,-1 4 1,1 6 90,0 6 1,8 4-424,-2-1 0,10 3 224,2 1 0,5 5-924,7 3 1,1 7 1321,2 4 0,3 2 0,5 2 0</inkml:trace>
  <inkml:trace contextRef="#ctx0" brushRef="#br1" timeOffset="30">17131 6601 8133,'0'-11'0,"0"-1"346,0 1 134,0 5 538,0 1-587,0 5 0,0 5-127,0 2 1,0 10-65,0 6 0,-1 5-80,-3 6 1,3 1 28,-3 3 0,3-1-103,1 5 1,1 0-282,3 4 1,-2-5 136,6 1 0,-4-9-516,4 2 0,-2-13 325,1 1 0,2-7-686,-5-1 0,0-6-112,-4-2 1047,0-4 0,0 2 0,0-5 0</inkml:trace>
  <inkml:trace contextRef="#ctx0" brushRef="#br1" timeOffset="31">17143 6670 8196,'-4'-22'1377,"0"3"-319,-5 3-609,8 9 0,-3 2-152,8 5 0,2 2 124,6 1 1,0 9-157,4 7 1,3 2-34,7 2 1,0 4-227,4 0 1,-3 4 86,3 0 1,-3 0-262,3 0 1,-6-3 118,-1-5 0,0-4-338,-4 0 0,-2-7 173,-2 0 1,0-1-806,-3-3 1,0-2 59,-8 2 959,0-6 0,1 8 0,1-3 0</inkml:trace>
  <inkml:trace contextRef="#ctx0" brushRef="#br1" timeOffset="32">17508 6567 8069,'0'-16'0,"0"7"517,0-3 1,0 7 360,0-2-485,5 4 0,0-1-97,3 8 1,2 4-208,-2 7 1,-2 3 158,2 4 0,-5 6-190,5 3 1,-5 2-103,0 1 1,-1 4-105,-2 0 1,0-4-219,0-3 0,0-6 177,0 2 1,0-3-575,0-1 0,0-4 367,0 0 1,-4-5 395,0 1 0,0 3 0,4 0 0</inkml:trace>
  <inkml:trace contextRef="#ctx0" brushRef="#br1" timeOffset="33">17782 6658 8219,'0'-34'978,"0"10"-155,0 5-713,0 5 0,2 4 357,1 2 423,-1 3-649,3 10 0,-5 7-35,0 7 1,0 4-153,0 3 1,0 3 128,0 6 1,0-1-188,0 0 0,-2 4-6,-1 0 1,1 0-216,-1-3 1,1-5 166,2 1 0,0-6-57,0 2 0,0-8 127,0-4 19,5 3 1,2-7 80,4 0 1,1 0-98,-1-8 0,5 1 3,4-4 0,-3 0 21,2 0 1,0 0-237,4 0 1,0-4 158,0 1 1,-4-5-545,0 4 1,-1-3 122,1 3 1,-7-4-99,-4 4 1,-5-1 556,0 1 0,-1-2 0,-2-5 0</inkml:trace>
  <inkml:trace contextRef="#ctx0" brushRef="#br1" timeOffset="34">17679 6910 8086,'0'-18'782,"7"1"-587,4 6 1,2 0 543,6-1 1,-1 2-129,1 2 1,2-2-20,-2 3 1,8 0-420,4 0 0,1 0 77,3 0 0,-6-2-236,-2 5 1,-3-4 79,-1 5 0,-6-3-1093,-1 3 1,-8 1 206,0-1-1624,-5 1 2416,-3 2 0,-7-5 0,-4-1 0</inkml:trace>
  <inkml:trace contextRef="#ctx0" brushRef="#br1" timeOffset="35">17634 6624 8086,'6'-15'606,"6"0"1,5-6-142,10 2 0,-2 3 196,6 1 0,-1 1-242,5-2 1,-1 8-356,0-4 0,-3 4 52,-1 1 0,-5 2-1833,2 5 1717,-3 0 0,4 5 0,1 1 0</inkml:trace>
  <inkml:trace contextRef="#ctx0" brushRef="#br1" timeOffset="36">19050 6567 8100,'6'-18'-644,"-1"6"841,-5 4 1322,0 0-441,5 2-666,-3 1 1,2 6-156,-8 3 0,1 9-21,-4 10 1,-1 4-272,-3 8 0,0 0 91,4 3 0,-3-1-413,2 5 1,3-5-27,1 1 1,3-6 221,1-2 1,1-6-6,3-1 1,-1-1 62,4-7 1,-3-1-410,4-7 345,-6 3 0,3-3 167,-5 4 0,5-4 0,2-2 0</inkml:trace>
  <inkml:trace contextRef="#ctx0" brushRef="#br1" timeOffset="37">19415 6601 8198,'8'-25'-279,"0"2"1,-4 8 1027,3 0 0,-1 1 309,2-2-527,2 4 0,-9-5 423,3 6-26,-2 4-732,-2-3 80,0 9-305,-6 1 0,0 6 125,-5 6 1,-1-1-56,1 1 1,-4-1-14,-1 0 0,-3 5-34,4-1 1,-1 0-64,0-3 0,4 3 51,-3 0 1,3 0-126,4-3 0,0 0 137,4 4 0,0-4-174,4 4 0,6-4 119,6 0 1,4 3-65,7 0 1,5 4 92,2-4 1,3 2-15,2-2 0,-2-2-74,-3 2 0,-2 1-10,-5 0 1,-1 3 176,-3-4 0,-3 4-105,-5-4 1,0 4 168,-4-4 0,-3 6-145,-8-2 1,-2-3 236,-6 0 0,-4 0-126,-3-1 1,-8-1 25,-3-6 1,-2 1-71,2-5 1,-3 3 3,2-3 0,3 0-436,2-4 0,7 0-20,3 0-1866,4 0 2285,0 0 0,11 0 0,2 0 0</inkml:trace>
  <inkml:trace contextRef="#ctx0" brushRef="#br1" timeOffset="38">20295 6510 8113,'0'-12'20,"0"5"148,0-1 1,0 1 597,0-5-21,0 6 65,0 1-303,0 15-342,0 3 0,0 7 1,0 2 47,0 2 0,0 6 25,0 1 0,0 2-228,0 1 0,0-4 97,0 1 0,0-5-316,0 5 0,1-6 135,3 2 1,-3-4-335,3-4 0,-1 1-287,0-5 422,-1 0 1,3-3-1681,-5-1 1057,0 1 896,0-1 0,5 1 0,1-1 0</inkml:trace>
  <inkml:trace contextRef="#ctx0" brushRef="#br1" timeOffset="39">20226 6807 8289,'8'-1'499,"0"-3"0,-1 2-266,5-1 0,3-2 1,1 1 445,2 1 0,1 2-207,4 1 1,4-4-420,-1 0 1,2 1-63,-1 3 1,-7-4-189,3 0 0,-8 0-1222,0 4 591,-2 0-1487,-1 0 2315,-6 0 0,-1 0 0,-5 0 0</inkml:trace>
  <inkml:trace contextRef="#ctx0" brushRef="#br1" timeOffset="40">20249 6556 8119,'-6'-12'51,"-3"1"153,5-1 0,2 1 433,5-1-465,4 1 1,5 0-1,5 0 281,6 4 0,5-3-215,6 2 1,5-1 78,3 2-158,3-4 0,0 9 0,1-4 81,0 0 0,-6 1-39,-2 2 0,-7 1-30,-5-1 0,-7 1-5,-3 2-90,-4 0 0,-4 0 144,0 0 0,-6 2-27,2 1 1,-3 0-17,-1 4 1,0-3-38,0 4 0,0 1 2,0 6 0,4-1 31,0 5 0,1 0-56,-1 4 0,-3 1-5,3 3 1,1 1-816,-1 2 484,-1 3 0,-3-5 1,0 4 37,0-2 1,0-3 66,0 3 0,0-8 122,0 1 0,2-4 145,2 0 0,-3-3-147,3-4 1,-3-5 7,-1 1-396,0-1 150,0 0-785,0 3 400,0-9-1445,0 4 1760,0-5 0,5 5 0,1 2 1</inkml:trace>
  <inkml:trace contextRef="#ctx0" brushRef="#br1" timeOffset="41">20775 6556 8160,'-7'-23'-530,"-2"5"1085,6 3-103,-1 2-166,4 2 1,0-1 256,0 1 1,1 1-115,3 2 0,2-1-137,6 5-49,-1-5-46,5 8 0,2-4-10,5 5 0,5 0 55,2 0 1,0 0-157,0 0 0,-3 1 22,3 3 0,-4 3-123,0 4 0,-2 0-100,-1 1 0,-5-1 87,-3 1 0,-3 3-85,-5 0 0,-2 2 98,-5-2 0,0-1-58,0 5 0,-1-4 44,-3 4 1,-3-1-223,-9 1 0,0 2 20,-3-2 0,-3 2 44,3-2 1,-1 2 240,1-2-113,-3 3 1,8-3 0,-3 0 83,0 1 1,2 1-55,3-2 1,6 1 52,2-5 0,-1 2-46,1-2 0,2-2 134,6 2 1,-1-4-52,9-3 0,-2 2 143,9-2 0,0-2-215,4 2 0,0-6 45,0 2 0,3 1-365,1-1 0,3 0 121,-3-4 1,0 0-671,-4 0 0,-2 0 386,-2 0 0,-6 0 494,-6 0 0,1 0 0,3 0 0</inkml:trace>
  <inkml:trace contextRef="#ctx0" brushRef="#br1" timeOffset="42">21483 6510 8072,'0'-18'11,"3"-2"194,1 5 0,4-1 584,-4 5 883,5 5-1025,-8 1 0,5 6-174,-2 3 0,-3 8-353,3 11 0,-3 5 78,-1 6 0,0 2-268,0 2 1,-1-1-231,-3 5 0,2-4-256,-6 4 1,6-6 453,-2 2 1,2-2-34,2-2 1,0-5-2402,0-2 2536,6-3 0,-5-1 0,4 0 0</inkml:trace>
  <inkml:trace contextRef="#ctx0" brushRef="#br1" timeOffset="43">21802 6601 8074,'-1'-21'370,"-3"2"1,3 2-21,-3 6 1,3-1 481,1 1 1,5 5-271,-4-5 1,6 11-286,-3 0 0,-3 7-200,3 8 0,-3 7-47,-1 4 1,-4 6 87,0-2 0,-5 3-63,2 2 1,0-1 107,0 0 1,4 0-433,-1 1 0,3-2 139,1-3 1,0 2-293,0-6 1,1-3 189,3-4 1,3-5 140,4 2 1,2-8 267,2 0 0,3-5-80,5 0 1,4 2-6,4-1 0,-2 0-81,2-4 0,-5-1-97,5-3 1,-5 1 104,5-4 1,-10 1-728,2-2 1,-9-2-73,-2 2 1,-2-2 779,-6-1 0,-6-1 0,-4 1 0</inkml:trace>
  <inkml:trace contextRef="#ctx0" brushRef="#br1" timeOffset="44">21745 6853 8176,'0'-12'0,"2"1"687,1-1 0,4 5-125,4-1 0,4 4-11,1-3 1,1 3 47,2-4 1,2 4-187,9-3 1,-3 0-358,3 0 1,-3-2 134,3 5 1,-8-1-891,1 1 1,-7 3 499,3-3 0,-9-1-2749,2 1 2948,-8 0 0,-4-1 0,-7-1 0</inkml:trace>
  <inkml:trace contextRef="#ctx0" brushRef="#br1" timeOffset="45">21825 6613 8139,'0'-12'0,"2"1"339,1-1 1,4 1-55,4 0 0,4-1 367,1 1 0,4-1-167,-1 1 0,6-1-183,2 1 1,1 3-89,-1 1 1,-2 3 29,5-4 1,-7 6-61,4-2 0,-9 3-114,4 1 0,-5 0 58,2 0 1,-5 4 353,1-1-514,-2 6 0,-2-2 29,1 4 0,-5 2-53,1 2 1,-2 3 86,2 5 0,1 1-133,-5 2 0,3 1-76,-3 7 0,0-2-47,-4 6 1,0-2-6,0-2 1,0-4 125,0 1 1,0-2-194,0 1 0,4-3-251,-1-8 636,1 3-359,-4-10 504,0 5-96,0-11 1,0-6 21,0-7 1,-4-1 74,1-3 0,-1 0-78,4-8 1,-4 2 184,0-2 0,-3-7-46,3 3 0,0-2 96,4 2 1,0-4-85,0 1 1,0-2 56,0 1 0,0 3-219,0-3 1,0 5-138,0 3 0,1 3-189,3 9 150,-3 2 0,9 6-162,-2 3 1,2 8 67,2 11 0,3 3-81,0 8 0,5-2-47,-1 6 1,-1-3-48,1 0 0,-4-1 144,4 0 0,1-5 42,2-2 0,-3-8 347,0-4 0,-3-2-99,3-2 1,-4-4 335,4-4 1,-5-1-192,1-2 1,-2-2 179,-2-1 1,-1-4 31,-2-4 0,1-6 207,-5-2 1,0-2-357,-4-2 0,0-5-148,0-2 1,0 0-311,0 0 1,-2-1 132,-2-3 1,3 0-686,-3 0 1,-1-1 379,1 1 1,1 6-1460,3 5 1,-4 4-167,0 4 914,0 2-1461,4 2 1102,0 6 1358,5 15 0,2 3 0,4 10 0</inkml:trace>
  <inkml:trace contextRef="#ctx0" brushRef="#br1" timeOffset="46">22967 6647 8118,'0'-23'0,"0"5"858,0 3-602,5 2 1,-3 6-337,2-1 0,-2 6 852,2-2 0,-3 4-246,3 4 0,1 3-419,-1 8 0,3 3 64,-3 5 0,1 5-190,-1 2 1,-3 3 150,3 2 1,-3-1-235,-1 0 0,2-3-95,2-1 0,-3-4-83,3 0 0,-3-3-6,-1-4 1,1-2-72,3-6-876,-3 0 409,4-4-805,-5-2 1629,-5-5 0,-1 0 0,-6 0 0</inkml:trace>
  <inkml:trace contextRef="#ctx0" brushRef="#br1" timeOffset="47">22899 6590 8118,'0'-17'0,"0"5"247,0-4 0,1 4 444,3 0 0,2 2 262,6 3 0,0-4-381,4 4 1,1 2-183,6 1 1,1 4-153,3 4 1,0 2-214,7 5 1,-2 2-45,6 2 1,-7 3-103,0 5 1,-2 0-393,1 0 1,-3 0 336,-8-1 1,1 5-289,-4 0 1,-5 3 176,-3-3 1,-6 3-60,2-3 1,-4 3 62,-4-3 1,-2-2 198,-5-6 0,-6 3-44,-2-3 0,-3-3 184,0 0 0,-3-4 33,-1 0 1,0-1-59,-4 1 1,1-2-344,-2-3 0,0 2 165,4-5 0,4 4-347,4-4 1,5 1-146,-1-2 639,7-1 0,-2 3 0,4-5 0</inkml:trace>
  <inkml:trace contextRef="#ctx0" brushRef="#br1" timeOffset="48">23892 6521 8117,'0'-24'397,"0"-1"-278,0 10 0,0-1 570,0 5-274,0 0 0,-1-1 66,-3 1 1,-1 3-147,-2 0 1,-3 6-83,2-2 1,-4 3-212,-3 1 0,-1 0 57,-3 0 1,-3 4-82,3-1 0,-1 6 46,1-1 0,-3 2-108,3 2 1,0 3 70,4 0 0,0 0 40,7-3 1,3 3-147,1 0 0,3 2 89,1-2 0,5-1 17,3 5 1,11-1 21,3 1 0,5 1 212,0-5 0,1 4-73,2-4 1,3 1 70,-2-5 0,-3 4-122,-2 1 0,-3 3 25,-4-4 0,0 5 9,-7-1 1,-4-1 8,-8 1 0,-1 0 30,-3 4 0,-3 0-63,-9-1 1,-6-3-324,-9 1 0,-7-7-166,-4 3 1,-1-4-199,1 0 1,-2-1-1114,2 1 1,-2-5 1652,-2 1 0,0 5 0,0 4 0</inkml:trace>
  <inkml:trace contextRef="#ctx0" brushRef="#br1" timeOffset="49">13819 7766 8293,'0'-11'1520,"0"-1"16,0 1-24,0 5-1063,0 6 1,2 10-153,1 5 1,-1 5-15,1-1 1,2 4-12,-1 4 0,5 2-170,-1 5 0,2-3 118,1-1 1,1-3-180,-1 3 1,1-4-104,-1 0 0,-1-2-134,-2-1 1,2-5 32,-2-3 0,-3-2 81,-2-2 0,0-3 132,1 0-30,-3-6-34,4 3 35,-5-5 328,0 0-301,0-5 1,0-1 7,0-6 0,0 1-94,0-1 1,0-3 82,0 0 1,4-5-185,0 1 0,0 2 102,-4 2 0,3-2-43,1 2 0,1 4-6,-1 3 1,-1 4-19,4-3 1,-3 4-159,4-1 1,-1 3 57,5 1 0,-1 1 20,1 3 0,3 3 80,0 4 0,4 4 35,-4 0 1,6 5-52,-2-5 1,2 4 137,2-4 0,-1 0-85,-3-3 1,1-6 119,-5-2 0,0 1 537,-3-1 0,-1-1-294,1-3 0,-1-5-118,0-2 1,1-3-54,-1-2 1,-3 1 509,0-1 0,-6-3-160,2 0 1,1-5-109,-1 1 0,0-3-82,-4-1 1,0 0-161,0 1 0,-6-3 33,-1-1 0,-2 0-38,1-4 0,-2 5-16,3-2 0,-4-1-20,0 1 1,3 6-853,1 6 1,4 2-61,-1 1-4165,3 1 3689,1 5 1,1 2-952,3 8 2255,3 7 0,9 2 0,2 3 0</inkml:trace>
  <inkml:trace contextRef="#ctx0" brushRef="#br1" timeOffset="50">14779 7743 8413,'-2'-15'-7,"-1"0"1297,1 0 429,-3 3-618,5 1-737,0 4 0,0 4-101,0 6 0,0 9-119,0 7 0,1 4 111,3 3 1,-2 4-185,1 4 1,-1 0 140,-2 0 1,1-3-455,3-1 0,-3-1-369,3 2 0,-3-3 352,-1-5 1,1-6-314,3-1 1,-3-4-62,3 0 113,3-6 0,-5 3 155,6-5 1,-5 0 364,5-4 0,0 0 0,3 0 0</inkml:trace>
  <inkml:trace contextRef="#ctx0" brushRef="#br1" timeOffset="51">15281 7732 8094,'1'-23'0,"3"0"0,-1 5 550,4 3 0,0 6 1563,0 2-1523,-2 4 0,-5-1-279,0 8 0,4 4-60,0 7 0,0 4-62,-4 8 1,0 2 46,0 5 0,0 0-261,0 1 1,1 2 21,3-3 1,-3 1 3,3-8 1,1 0-350,-1-5 0,1-4 213,-1-3 0,-3-2-1444,3-1 1164,-3-1 1,-1-3-2166,0-1 2580,0-4 0,0 2 0,0-5 0</inkml:trace>
  <inkml:trace contextRef="#ctx0" brushRef="#br1" timeOffset="52">15087 7709 8348,'-1'-15'0,"-3"0"0,4 1 873,0 6 0,6 2-257,9 2 0,-1-1 311,5-3 0,0 2-376,4 2 1,1 3 1,3-3 0,5-1-222,2 1 1,7-1-147,-7 1 0,1 2-165,-4-6 1,2 4 102,-3-3 0,0 3-102,0-4 1,-6 6 181,-1-2 0,-1 3-681,-7 1 122,0 0 131,-4 0 1,0 1 65,-4 3 1,-2 2 329,-5 5 0,0 2-65,0 2 0,0 3-25,0 5 0,0 4-70,0-1 0,0 6 46,0-2 0,4 0-156,0 0 0,0 1 129,-4 3 0,3-5-451,1-2 0,0-5 129,-4-2 0,4 0-7,0-5 1,3-4-409,-3-3 0,0-4-184,-4 4-1825,0-6 1436,0 3 1280,5-5 0,-4 5 0,4 2 0</inkml:trace>
  <inkml:trace contextRef="#ctx0" brushRef="#br1" timeOffset="53">16069 7641 8134,'-7'-22'1420,"-1"3"1,5 2-1258,0 6 1,3 5-158,3 2 0,-1 8 962,1 3 1,0 7-375,1 1 1,-2 7-87,6 1 1,-4 5-174,3 6 1,0 5-67,0 3 1,2 1-470,-5-1 0,1-2 205,-1-6 1,-3-1-566,3-3 1,-3-2 406,-1-5 1,0-5-1122,0-3 530,0-2-2408,0-2 1707,0-4 1445,0-2 0,-10-5 0,-3 0 0</inkml:trace>
  <inkml:trace contextRef="#ctx0" brushRef="#br1" timeOffset="54">15681 7972 7994,'-6'-15'0,"2"-1"0,4 2 1470,4 7 0,3-2-767,8 5 0,-2-4 439,2 5 1,3-5-504,1 4 1,8-5-373,3 2 0,7-3-482,1-2 0,5 5-1240,-1-1 1335,-3 5 1,6-7 0,-5 4 0</inkml:trace>
  <inkml:trace contextRef="#ctx0" brushRef="#br1" timeOffset="55">16149 7812 7994,'23'0'0,"0"0"0</inkml:trace>
  <inkml:trace contextRef="#ctx0" brushRef="#br1" timeOffset="56">16937 7618 8178,'6'-12'197,"0"1"1254,-6-1-129,0 6-597,0 1 0,3 10-90,1 3 1,0 3-187,-4 4 1,0 2-146,0 2 0,0 6-60,0-2 1,0 3-214,0-4 1,-4 5 115,0 0 1,1 3-261,3-3 0,0 3 91,0-3 1,6 0-65,5-5 0,2 0-47,6-3 1,0-3 83,4-4 0,0-2 281,0-2 1,3-2-145,1-2 0,3-3-214,-3 3 0,3-3 141,-3-1 0,-2-1-874,-5-3 0,0 3 160,-5-3 1,-4 1-1009,-3 0 1707,-5 1 0,2-8 0,-5 4 0</inkml:trace>
  <inkml:trace contextRef="#ctx0" brushRef="#br1" timeOffset="57">16937 7972 8078,'0'-12'-262,"0"1"218,0 0 1,5-1 1038,3 1 1,3 3-127,4 0 0,3 1 37,5-5 0,1 2-562,3 3 0,2-4-95,5 4 0,3-2-191,-3 1 0,2-1 62,-9 6 0,2-5-926,-6 4 1,-3-1 345,-9 1 460,1 3 0,-6-4 0,-1 5 0</inkml:trace>
  <inkml:trace contextRef="#ctx0" brushRef="#br1" timeOffset="58">16983 7652 8219,'5'-11'1068,"-3"-5"-611,6 1 1,0-4 25,3 4 0,1 0-147,-1 3 1,2 1 453,2-1 0,-1 1-297,5 0 0,1 0-217,7 4 0,-2-2-596,6 5 0,-1 0 299,4 4 1,-4 0-1112,-4 0 0,-6 2 657,0 1 0,-7 4-1160,3 4 1635,-9 1 0,3-1 0,-3 0 0</inkml:trace>
  <inkml:trace contextRef="#ctx0" brushRef="#br1" timeOffset="59">17600 7583 8149,'0'-6'824,"0"1"-414,0 5 1,5 5 219,2 3 0,3 7-195,2 4 1,1 3 20,2 0 1,1 6-167,3 3 0,3-2-289,-3 1 0,-1 1 40,1 3 0,-5-5-16,1-2 0,1 0-334,0-5 0,-5 3 238,-3-10 1,-2 0-1190,2-4 553,2 1-1469,-9-1 2176,4 1 0,-5-1 0,0 1 0</inkml:trace>
  <inkml:trace contextRef="#ctx0" brushRef="#br1" timeOffset="60">18045 7618 8172,'-6'-29'297,"1"2"-297,5 8 0,0 2 1784,0 6-618,0 0-197,0 4 1,-2 2-485,-2 5 0,2 6-398,-6 6 1,1 9-53,-5 10 0,2 2 89,3 1 1,-4 4-239,4 0 1,0 4 144,0-4 1,3-1-924,-4-7 1,6 2 437,-2-5 1,1-4-574,0-4 1,1-5-835,-1 1 1861,-4-2 0,6-2 0,-4 0 0</inkml:trace>
  <inkml:trace contextRef="#ctx0" brushRef="#br1" timeOffset="61">18262 7675 8285,'0'-29'0,"0"1"335,0 5 0,0 1 531,0 3 0,1 3 131,3 4 1,-3 5 202,3-1-141,-3 6-663,-1-3 0,0 7-340,0 6 0,-3 2 70,-1 13 0,-5-2-1,1 10 0,-1-1-49,2 4 1,-3 4-188,2 1 0,3 2-328,1-3 0,3 1 249,1-5 0,0-4-65,0 1 0,6-7 41,6-1 1,-1-2 221,4-6 0,3-1-91,1-6 1,3 1-31,0-5 1,5 0-28,0-4 1,-1 0 12,-3 0 1,1 0-469,3 0 1,-4-2 220,0-2 0,-2 2-758,-5-6 1,-1 5-24,-4-5 1155,1 5 0,-6-12 0,-1 2 0</inkml:trace>
  <inkml:trace contextRef="#ctx0" brushRef="#br1" timeOffset="62">18136 7892 8173,'-6'-12'1148,"1"1"1,6 0-1178,3-1 1,2 6 26,6 2 0,4-2 796,3-2 1,4 2-222,4-2 0,6 2-512,5-2 0,4-1 23,-4 5 1,0-4-525,-4 0 0,-1 3-455,-2 1 1,-7 1-501,-5 0 1395,-10 1 0,6-3 0,-9 5 0</inkml:trace>
  <inkml:trace contextRef="#ctx0" brushRef="#br1" timeOffset="63">18273 7641 8241,'0'-22'143,"0"3"0,2 2 221,1 6 1,8 0 20,4-1 0,5 1 409,-1-1 0,4 1-444,4 0 0,-2 0-99,6 4 0,-1-2-372,4 5 0,-1-4 151,-2 5 1,0-1-167,-4 4 0,1 0 112,-1 0 0,-5 1-612,1 3 1,-1-2-293,-7 6 0,4-2 433,-4 2 1,1 2 43,-5-2 1,0-2 119,1 2 1,-6-4 430,-2 3-247,2 1 216,-4 3 1,3 1-47,-5-1 0,0 0 498,0 1 1,0 3 66,0 0 0,0 9-295,0-1 0,3 6 54,1-2 1,4 5-120,-4-2 0,5 2-131,-2-2 1,0 2 74,0-5 1,-3 3-40,4-3 0,-5-4 5,5-4 0,-5-5 29,0 1-306,4-2-484,-6-2-1048,4-5 843,-5 0-49,-5-6 1,0-6 8,-3-1 868,-2 2 0,-1-10 0,-7 2 0</inkml:trace>
  <inkml:trace contextRef="#ctx0" brushRef="#br1" timeOffset="64">18787 7778 8171,'9'-31'0,"3"1"0,-2 4 307,9 0 0,0 2-7,4 1 1,0 1 291,-1 3 1,5-1-25,0 5 0,3-1-155,-3 5 0,3 0 15,-3-1 0,3 6-128,-3 2 0,0 3-268,-5 1 1,1 0 90,0 0 0,-5 5-206,-3 2 0,-3 7-90,-5 2 1,-2 4-173,-5-1 1,-5 6 87,-2 2 0,-12 3-188,-4-3 1,-4 5 166,0-2 0,3 2 75,-2-2 0,3 0 231,4-4 0,2-2-128,6 3 0,-1-4 284,1-4 0,3 1-99,1-5 0,4 1 205,-1-5 1,4-3-42,4-1 1,3 0 49,4 0 0,2 2-210,2-5 0,-1 0 30,5-4 0,0 0-372,4 0 1,1 0 116,3 0 1,-3 0-607,2 0 1,-3 0 321,-4 0 1,1 0 419,-4 0 0,4-5 0,-2-2 0</inkml:trace>
  <inkml:trace contextRef="#ctx0" brushRef="#br1" timeOffset="65">19530 7606 8140,'-7'-23'0,"-2"2"821,6 2 1,0 2 115,7 6-720,-3 5 1,6-3 55,-4 5 1,0 0-3,4 4 0,0 1-236,0 3 0,5 0 82,-1 7 1,1-2-396,3 7 0,-2-3 212,-2 3 1,0-4-152,1 4 0,-1-4-17,1 0 1,-1-5-390,1 1 1,-1-6-99,0 2 1,1-1 280,-1 1 0,1-3 186,-1 3 1,1-4-3,-1-4 0,0 1 401,1-4 1,-5-1-151,1-3 1,0-1 449,3 1 0,0-1-295,1 1 1,-2 0 489,-2-1 770,2 1-570,-9-1-404,4 1 0,-6 6-36,-3 5 1,-2 10-241,-6 9 1,-4 4 46,-3 4 1,-3 2-117,-1 5 1,1 4 110,-1 0 1,0 5-194,0-1 1,1-1-204,3 1 1,-1-7-184,5-1 0,3-6-120,5-9 0,4 2 227,-1-6 1,3-4-1223,1-3 746,0 0 746,0 3 0,0-5 0,0-1 0</inkml:trace>
  <inkml:trace contextRef="#ctx0" brushRef="#br1" timeOffset="66">20283 7629 8208,'-11'-11'0,"0"-1"0,3 2 399,0 3 0,1-2 134,-5 5 1,-4-1 31,-3 1 1,-3 4-30,-1 0 0,3 2-122,-3 10 0,2-2-138,-10 9 1,6 1-30,-2 7 0,7-2-84,1 6 0,9-4 84,-2 3 1,8-1-256,1 2 0,3 0-35,3-4 1,4 3-140,4-3 1,6-2-74,2-5 0,6-1 108,2-8 1,6 2 294,1-10 0,0 1-141,4-4 0,-2-2 268,-2-6 0,0 1-75,1-9 0,-6 0 25,-2 1 1,-8-7-135,-4-1 0,-4 0 17,-3-3 0,-3-7-577,-5-2 1,-6-1 259,-6 1 0,-4 1-728,-7 0 0,-1-3 462,-3 3 1,-2-2-604,-5 10 0,-1 5 444,1 10 1,1 5 92,3 6 0,3 1 541,8 3 0,2 7 0,6 7 0</inkml:trace>
  <inkml:trace contextRef="#ctx0" brushRef="#br1" timeOffset="67">20523 7641 7966,'0'-25'0,"-4"4"727,1 9 0,-1 5-198,4-1 1,1 6 607,3-2-711,-3 3 1,8 7-147,-5 5 0,4 6-28,-5 6 0,6 5-188,-1 2 0,-3 2-483,-1-2 0,-3 3 331,-1-2 0,0-2-401,0 1 0,0-4 278,0 0 1,0-5 210,0-2 0,-5 0 0,-1 4 0</inkml:trace>
  <inkml:trace contextRef="#ctx0" brushRef="#br1" timeOffset="68">20478 7675 8228,'0'-22'-157,"0"3"0,1 3 887,3 4 0,-2 1 342,6-1-388,-1 6 0,5 1-216,-1 5 0,1 1-54,-1 3 1,4 4-177,1 7 0,4 8 11,-1 7 1,3-1-321,0 2 0,1-1 134,0 5 1,-1-2-694,-3-3 1,-3-1 385,-4-2 0,-1-3-538,0 3 1,0-7 25,-4-1 756,3-5 0,-8 2 0,3-4 0</inkml:trace>
  <inkml:trace contextRef="#ctx0" brushRef="#br1" timeOffset="69">20923 7583 8187,'0'-22'0,"1"4"0,3 3 0,-3 2 0,4 7 0,-5 1 0,0 15 0,0 7 0,0 14 0,-1 2 0,-3 1 0,3 0 1763,-3 1 0,-1-1-1054,1 0 1,1 4-413,3 0 0,0-3-1037,0-5 1,-2-6 333,-1-1 0,1-1-672,-2-7 1,2 4 1077,-2-4 0,3 0 0,-4-3 0</inkml:trace>
  <inkml:trace contextRef="#ctx0" brushRef="#br1" timeOffset="70">21220 7549 8189,'0'-23'0,"0"6"686,0 1 337,0 9 478,0 2-623,0 5-591,0 10 0,0 3-69,0 9 0,-4 6 43,0 3 0,-5 6-262,2 1 0,-3 1 40,-2-1 1,1-2-208,-1 2 0,5-7-118,-1 0 1,6-6 195,-2 2 1,4-7 280,4-1 1,-2-5-106,6 1 1,3-3 171,4-5 1,2 2-122,-2-5 1,3 1 353,5-1 1,5-3-96,2 3 0,-1-3-98,2-1 1,-5 0-220,5 0 0,-2-1-224,2-3 0,-7 3-752,-5-3 1,-5-1 486,1 1 0,-7-1-1140,-5 1 0,-1 2 117,-2-6 1433,0 6 0,-5-8 0,-2 3 0</inkml:trace>
  <inkml:trace contextRef="#ctx0" brushRef="#br1" timeOffset="71">21071 7892 8168,'0'-12'0,"0"1"0,0 0 901,0-1 0,7 2-299,4 2 1,2-1 432,6 6 1,0-6-425,4 1 0,9 2-150,2-2 1,6 2-238,-1-2 1,-1-2-131,-4 2 1,-1 2-701,-3-1 0,-6 4 497,-5-1 1,-6 2-3315,-1-2 3423,-6 3 0,-6-4 0,0 5 0</inkml:trace>
  <inkml:trace contextRef="#ctx0" brushRef="#br1" timeOffset="72">21140 7572 8198,'11'-18'0,"1"3"1309,-1 7-658,11-2 0,-2 8 894,11-6-1036,-1 6 0,9-5 262,3 3 595,13-2-1259,-7 0 0,-16 1 1,1 1 681,24 0-781,-3-5 323,-3 8 1,-11-4 38,-6 5-1505,-5 0 0,-11 1 511,-3 3 624,-7 7 0,-13 7 0,-8 5 0</inkml:trace>
  <inkml:trace contextRef="#ctx0" brushRef="#br1" timeOffset="73">20089 4568 8128,'-1'-10'-1445,"-3"3"1914,3-4 1,-4 9-37,5-6 0,0 4 56,0-3-276,0 4 0,0-3-146,0 2 1,-1 3 305,-3-3-295,3 3 1,-6 1 34,3 0 1,2 1-164,-6 3 0,4-2 56,-3 6 1,0-4 65,0 3 0,-2 1-103,5 4 0,-1-1 55,1 0 0,3 1-105,-3-1 1,4 1 73,4-1 1,2-3-33,6-1 1,4-4-41,3 1 0,3-3 85,1-1 0,0-1-145,-1-3 1,4 1 119,-3-4 1,1-1 140,-9-3 1,-4 3-138,-3 0 0,-5-1 211,0-6 0,-4 3-119,-7-4 0,0 4-53,-11 0 0,3 5-31,-3-1 0,2 5 3,-3 0 0,3 1-338,1 2 0,8 0 154,-4 0 0,5 2-1057,-1 1 1245,3 4 0,0 9 0,-2 2 0</inkml:trace>
  <inkml:trace contextRef="#ctx0" brushRef="#br1" timeOffset="74">20683 4374 8397,'-11'-11'0,"4"-1"328,4 1 758,1 5-199,2-5-102,0 10-185,0-4-68,0 5-707,5 0 1,-2 4 253,5 0 0,-5 5-225,5-2 0,-4 3 39,3 2 1,-3-1-15,4 1 1,-2-1 0,2 0 0,2 1 108,-2-1 1,2-3-64,1 0 0,4-6 113,1 2 1,-1-3-91,-4-1 0,2 0 73,2 0 0,-2-5-33,2-3 1,-2-2 7,-2-1 1,1-1 101,-1 1 1,-1 0-85,-2-1-14,-3 1 0,0-1 0,1 1 0</inkml:trace>
  <inkml:trace contextRef="#ctx0" brushRef="#br1" timeOffset="75">20957 4329 10979,'7'8'907,"-4"4"0,-1 8-662,-2 3 1,0 4-177,0 3 1,0 7-60,0-3 1,0 7-9,0-3 1,0 0-234,0-4 1,0 3 92,0-3 0,0 2-161,0-10 0,0 1 59,0-4 0,0-9 401,0-3-100,0-2 0,-2-3 91,-1-2 0,0-2-46,-5-2 1,1-6 222,-5-1 0,5-5-222,-1-3 0,1-3 5,-5-4 1,2-1-244,2 0 1,2 0 154,2 0 1,3 0-933,-3 1 1,3-1 166,1 0 0,4 1-704,0 3 1445,-1 3 0,7 4 0,3 1 0</inkml:trace>
  <inkml:trace contextRef="#ctx0" brushRef="#br1" timeOffset="76">20592 3381 8199,'0'-12'0,"0"5"-321,0-1 1,-4 4 350,0-3 1,0 3 1156,4-4-378,-5 6-476,-1-4 0,-2 6-280,1 0 0,4 6 120,-1 1 0,-1 5-69,2 3 1,-1 3 93,4 4 0,0 3-48,0 1 1,-2 0 23,-1 4 1,1 4-40,-1 4 1,-4 2-110,0-2 0,-7 2 135,-2 6 0,-4 0-413,1-1 1,-2 1 319,-2 0 1,1-1-73,3 1 1,-1-1 43,5-4 0,-2 3-78,2-6 0,3 0 69,1-4 0,0-5-11,3-2 0,2-3-95,-2-1 1,5-5 109,0-3 0,-2-6-919,1-2 386,0-4-57,4 2 0,1-10 555,3-3 0,2-2 0,6-1 0</inkml:trace>
  <inkml:trace contextRef="#ctx0" brushRef="#br1" timeOffset="77">20923 2718 8237,'0'-5'0,"0"5"0,-4 6 0,0 10 0,1-2 0,3 5 0,-4 3 0,0 5 0,-5 4 0,1-5 0,-2 6 0,-1-2 0,3 2 536,1-1 1,-1 0-293,-3-4 1,3 0-308,0-5 0,5-4-186,-5-3 1,5-2 113,0-1 0,1-5-1321,2 1 1456,0-6 0,0 3 0,0-5 0</inkml:trace>
  <inkml:trace contextRef="#ctx0" brushRef="#br1" timeOffset="78">20912 2741 8237,'0'-28'121,"0"5"0,-4 5 759,0 7-508,0 5 1,3 1-123,-3 5 0,3 5 89,-3 2 0,3 7-73,1 2 0,1 8-8,3-2 0,2 9-47,6-1 0,3 3-111,0 2 0,4-1-102,-4 0 1,1 0 66,-5 1 0,4-6 1,0-2 1,-3-3 23,-5-2 0,0 0-174,0-3 1,2-2 45,-5-6 0,1-3-581,-1-1 1,-3-3-93,3 4 0,-4-6-322,-4 2 0,2-3-340,-6-1 1373,0 0 0,-8 5 0,-2 2 0</inkml:trace>
  <inkml:trace contextRef="#ctx0" brushRef="#br1" timeOffset="79">20809 3084 8237,'0'-7'313,"1"-2"-187,3 6 0,0-1 284,7 4 1,-1-1-58,9-3 1,0 1-416,4-4 0,1 4-159,3-1 1,-3-1-179,3 1 1,-4-1-1004,-4 1 1402,2 3 0,-3-9 0,5 4 0</inkml:trace>
  <inkml:trace contextRef="#ctx0" brushRef="#br1" timeOffset="80">21220 2787 8251,'0'-18'0,"0"3"0,0 2-224,0 2 0,4-1 1462,0 1-221,-1-1-25,2 1-674,-3 5 0,3 2-257,-5 8 1,0 3 116,0 8 0,0 3-140,0 5 0,0 4 160,0-1 0,0 6-139,0-2 0,-4 0-85,0 0 1,-1-3-133,1 3 0,3-4-51,-3 0 0,3-2 109,1-1 0,0-4-79,0 0 0,0-5 27,0 1 1,0-2-362,0-1 1,0-1-81,0 0 1,-1-3-240,-3 0 0,3-5 832,-3 5 0,3-5 0,1 2 0</inkml:trace>
  <inkml:trace contextRef="#ctx0" brushRef="#br1" timeOffset="81">21391 2947 8275,'-5'-12'354,"4"6"603,-4 1-547,5 5 1,0 5-101,0 2 0,0 9-73,0 3 1,0 2-1,0 2 1,0 4 29,0-1 1,0 2-31,0-1 1,0-8 14,0 0 1,0-5 391,0-3-5,0 1-199,0-1-1626,0-4 535,0-2 0,5-21 0,1-3 1</inkml:trace>
  <inkml:trace contextRef="#ctx0" brushRef="#br1" timeOffset="82">21403 2798 8275,'6'-11'-1127,"-1"4"327,-5 2 800,0 5 0,0 10 0,0 3 0</inkml:trace>
  <inkml:trace contextRef="#ctx0" brushRef="#br1" timeOffset="83">21700 3015 8389,'-12'-11'139,"1"-1"0,3 6 207,1 2 0,3 3-51,-4 1 1,1 0-172,-5 0 0,1 5-11,-1 3 1,2 2-37,3 1 1,-2 4-168,5 1 0,-4 3 158,4-4 0,1 4-141,3-4 1,0 0 13,0-3 0,5-2-132,2-2 1,3 0 59,2-4 0,3 1 34,0-1 1,4-3-77,-3 3 0,3-3 102,-4-1 0,0-3 125,-4-1 1,1-4-112,-1 4 1,1-4 145,-1 0 1,1 2-45,-1-2 1,-3 2 408,-1-2-142,1-2 0,-1 7 195,1-4-14,-5 4-115,2-2-344,-5 5 252,0 0-199,0 5 0,0-2 25,0 4 0,3-3-30,1 4 0,5-4-34,-1 3 1,2-4 41,1 0 0,2-1-104,2-2 1,2 0 95,2 0 1,1 0-140,-5 0 0,4-2 0,-3-1 1,3 1 23,-4-1 0,1-4-28,0 0 1,-4 2 76,4 1 0,0-3-35,-1 0 0,4 0 15,-3 0 0,3-1-30,-4-3 0,4-1 30,-4 1 1,-4 3-12,-3 1 11,-5-1 1,2-3 20,-5-1 1,-5 6-102,-3 2 0,-6-1-8,-1 1 1,-4 0 61,4 4 0,-4 0 0,3 0 1,1 0 0,4 0 0,-5 4-8,1 0 1,-4 5 124,4-1 1,-2 5-117,2 3 0,3 3 223,-4-4 0,0 5 99,1-1 0,-1-1-165,5 1 0,1-1-31,2 1 0,3 1 4,5-5 1,0 1 14,0-5 0,5 1-8,3-1 0,7-1 130,4-2 0,6 1-143,2-6 1,10 1 56,1-4 0,5-1-172,3-3 0,-1-1-202,1-3 0,-5 0-737,-3 4 1,-12 0 48,-3 4 909,-7 0 0,-5-5 0,-6-1 0</inkml:trace>
  <inkml:trace contextRef="#ctx0" brushRef="#br1" timeOffset="84">18559 4740 8310,'-12'0'-116,"1"0"194,0-5 0,3 3 490,0-1 1,6 0-125,-2-1 1,3 2-15,1-6 1,5 4-84,2-3 1,9 3-62,3-4 0,7 1-93,5-5 0,11 1-98,3-1 1,15-3-237,-28 7 1,1 1 0,2-2 0,2 1 192,3 0 1,0 1 0,1 1-1,-1-1-4,2 0 0,0-1 0,-1 2 1,1 0 14,1 0 0,1 0 0,-3 1 0,-1 0-70,1 1 0,-2 0 0,-1-1 1,-2 0 109,-3 1 1,-1 1 0,28-8-354,-6 0 1,-5 3 126,-7 1 0,-11 4-53,-9-1 0,-10 2-557,-1-2 0,-8 3 376,-3-3 1,-12 3-1145,-10 1 0,-4 1 1501,-8 3 0,-3-3 0,-9 4 0</inkml:trace>
  <inkml:trace contextRef="#ctx0" brushRef="#br1" timeOffset="85">17166 4625 8430,'-4'-7'0,"0"-1"483,0 6-205,4-3 1,0 6 7,0 3 1,1 2 98,3 5 1,-3 6-117,3 2 1,1 4-197,-1 3 1,0-1 85,-4 1 0,-1-2-278,-3-1 1,3-4 145,-3 0 0,1-1-462,-1 1-264,3-2 379,-4-6-1216,5 0 1536,5-4 0,-4 3 0,5-4 0</inkml:trace>
  <inkml:trace contextRef="#ctx0" brushRef="#br1" timeOffset="86">17029 4683 8322,'-12'-23'235,"2"5"76,2 3 1,-1 2 20,6 2 1,-1-1 31,4 1 1,0 3 30,0 1 0,6 0-91,6 0 1,2-4-86,8 4 1,1-3 39,11-2 0,-2 5-240,6-1 1,2 4-9,-2-3 0,-2 4-103,-5-1 1,-4 3-594,-8 1 590,-3 0 0,-10 5-103,-2 3 0,-8 6 53,-3 1 1,-8 1 93,-4 0 1,-3-2 16,-1 5 1,0-2 5,1 2 0,0 2 11,3-6 0,-1 0-9,4-3 0,1-1 132,4 0 0,3-3-119,0 0 170,6-6-144,-3 8 140,5-8 0,5 3-111,3-5 0,3 3 12,4 1 1,3 0-46,5-4 0,0 0-27,0 0 1,-1 4-113,1 0 0,0 5 147,0-2 0,-4 0-135,0 0 1,-9 1 64,2 3 0,-5 4-138,1 1 1,-3-1 78,-5-4 1,-5 5 69,-3-1 0,-6 4-58,-1-4 1,-5 4 8,1-4 1,-3 4-295,-1-3 0,2-3 94,2-5 0,2 1-690,6-5 244,4 0 294,2-4 1,7-2 442,1-1 0,4 1 0,9-13 0,2 2 0</inkml:trace>
  <inkml:trace contextRef="#ctx0" brushRef="#br1" timeOffset="87">17531 4900 8302,'6'-6'1105,"-1"5"-433,-5-4 781,0 5-1272,0 5 0,0 2 94,0 4 0,0 0-258,0 1 1,2-1 86,2 1 0,-2-1-163,6 0 1,-2-3 18,2 0 0,2-6-52,-3 2 0,4-3 145,0-1 1,0-1-10,1-3 1,-1-2 46,1-6 0,-1 1-19,0 0 0,-3-5 98,0 1 0,-6-1-64,2 0 0,-3 3-154,-1-7 0,-1 7 11,-3-3 0,-6 0-150,-5 1 1,-5-1-159,1 5 1,-4 5 105,-4 2 1,3 3-32,-3 1 0,4 5 9,4 2 0,4 7-498,8 1 1,2 6-22,5-2 780,5-3 0,6 6 0,7-4 0</inkml:trace>
  <inkml:trace contextRef="#ctx0" brushRef="#br1" timeOffset="88">17942 4683 8432,'-11'-28'846,"1"4"-469,2-3 0,3 7 78,5 1 392,0 5 527,0-3-1130,0 11 0,1 7-230,3 10 1,-1 2 14,4 6 0,-3 1 166,4 7 1,-2-3-287,2 3 0,-2 1 75,-2-2 0,-3 1-180,3-4 0,-3 0 28,-1 0 0,0-6-554,0-1 460,0-4 1,-1-2 98,-3-2 26,3-3 139,-9-5 1,7 0-54,-5 0 1,6-1 2,-2-3 1,1 2 112,0-6 0,1 0-87,-1-3 0,3 3 38,3 1 1,4 0-97,4 0 0,2-2-6,2 5 1,2-4 101,2 5 1,2-1-46,-2 4 0,3 0 79,1 0 1,-1 0-75,1 0 1,-4 1 187,0 3 0,-5 1-105,2 3 0,-5 2 123,-3-3 0,-3 3-95,-5 2 1,-2 1-28,-1 2 1,-9-3 128,-7 4 1,-6-2-111,-2 1 0,-5-2-84,2 2 0,1-6 92,-2-2 1,7 0-1559,1 0 829,1-2 642,9 0 0,1-3 0,7 3 0</inkml:trace>
  <inkml:trace contextRef="#ctx0" brushRef="#br1" timeOffset="89">20181 4808 8242,'-12'-5'1378,"6"4"-1277,1-4 0,6 5 166,3 0 0,4 1 54,7 3 0,3 2-47,4 6 0,10 3 16,2 0 0,12 2-93,0-2 0,7-1-299,0 5 1,8-1 176,-29-9 0,1 1 0,1 0 1,0 1 42,2-1 0,1-1 0,0 0 0,1 0-63,2 0 1,0 1 0,-3-1 0,0 0 41,0 0 1,-1 1-1,-1 1 1,0-1-131,-1 0 1,0-1 0,-2 0 0,0 0-6,28 10 1,-1-1 29,-2 1 1,-9 1-210,-2-4 1,-8 3 222,0-4 0,-4 0-155,-3-4 0,-5 1 115,-7-1 0,2 1-214,-6-1 0,0-3 65,-3-1 0,-2-3 468,-3 4-640,4-6 1,-10 5-787,3-4 1141,-3-1 0,-1 3 0,0-5 0</inkml:trace>
  <inkml:trace contextRef="#ctx0" brushRef="#br1" timeOffset="90">22465 5196 8212,'-5'-11'0,"3"3"-26,-1 1 1,1-1 152,2-3 0,-1 3 293,-3 1 1,2 0 22,-6 0 1,1 2 32,-5 5 1,-4 0-120,-3 0 1,-4 0-95,-4 0 1,-2 6 127,-5 5 0,-1 5-144,1 3 1,0 6-130,0-2 0,4 2 145,4-2 1,7 0-296,4 0 1,3 0-84,5-1 1,1 1-117,6 0 1,7 0-63,4 0 1,11-2 109,8-2 1,8-2 103,4-6 0,6-4 19,2-4 0,-4-1-93,-5-2 1,-8 0-152,2 0 1,-9 0-335,1 0 0,-8 0 89,-4 0 549,-2 0 0,-2 0 0,1 0 0</inkml:trace>
  <inkml:trace contextRef="#ctx0" brushRef="#br1" timeOffset="91">22705 5082 8212,'-5'-33'0,"-3"3"0,3 7 780,0 6-323,5 6 503,0 5-647,0 1 1,1 5 4,3 0 0,-3 5-103,3 2 0,-3 10 107,-1 6 1,0 5-97,0 6 1,0 0-26,0 0 0,0 2 13,0 2 0,2-6 21,1 2 1,0-4-30,4 1 0,-3-3-78,4-5 1,-6-1-308,2 1 0,1-5 99,-1-3-304,0 3 0,-3-5-278,3 2-169,-3-7 356,4-3 181,-5-5 389,0 0 0,4-5-104,0-3 1,1-2 168,-1-2 1,-3 1-59,3 0 0,1-1-3,-1 1 0,0 3 56,-4 1-41,5 4-18,-4-2-184,9 5 0,-7 1 82,4 3 1,-3 2 1,4 6 0,-6-1 8,2 1 1,1 3-13,-1 0 0,4 4-144,-5-4 0,5 2 91,-4-2 1,5-2-618,-2 2 1,1-4-1,3-3 0,-2 1-239,6-5 0,-2 3 917,-1-3 0,-1 0 0,0-4 0</inkml:trace>
  <inkml:trace contextRef="#ctx0" brushRef="#br1" timeOffset="92">23299 5413 8212,'-2'-21'0,"-2"2"0,3-1 661,-3 4 1,-1 1-196,2 4 1,-6 3 282,1 0 0,-2 1-96,-2-5 0,-3 5-225,0-1 1,-1 6-162,0-2 1,2 3-5,-5 1 1,5 3-330,-1 1 0,-1 9 141,0-2 1,1 3-128,4-2 0,1 3-126,2 0 1,-1 4-152,5-4 0,0 2-202,4-2 0,6-2 259,1 2 1,5-2-24,3-2 1,3-3 63,4-1 0,-3-4 66,0 1 1,1-3-10,2-1 1,-4 0 207,-3 0 1,-1-1-108,2-3 0,-8-1 225,4-3 1,-7-2 260,3 2 112,-6-2 74,3-1-468,-5-1 1,0 5-13,0-1 63,0 6-168,0-3-52,0 5-156,0 5 1,0-3 238,0 6 1,0-1-38,0 5 0,0-1 70,0 1 0,0-1-79,0 1 0,4-1 70,0 0 1,3-3-43,-3 0 0,4-5 30,-4 5 0,4-5 14,0 0 0,-2-1-27,2-2 0,-4 0-29,3 0-7,-4 0-93,7 0 109,-3 0 1,0 0-304,1 0 180,-6 0-113,3 0 242,-5 5 1,0 1-2,0 6 1,0-1 31,0 0-7,0 6 0,0-4 44,0 2-72,5-3 431,-3-5-204,3 3 203,-5-9 0,0-1-255,0-7 0,4-4-124,-1 0 0,1-4-1,-4 0 1,1-2-1,3 2 1,-1 1-153,4-5 1,-4 5 52,1-1 0,2-2-648,2 2 0,-2 0 299,2 3 0,1 1-666,6-1 0,-3 6 133,4 2 1,-2 4-84,1 4 0,-5 2 988,5 6 0,-5 4 0,7 2 0</inkml:trace>
  <inkml:trace contextRef="#ctx0" brushRef="#br1" timeOffset="93">23778 5048 8212,'0'-23'59,"0"2"-30,0 2 1,0 2-30,0 6 1056,0 4-155,0 2-204,0 0-252,0 4 1,0 10-236,0 10-74,0 10 1,0-2 42,0 7 0,0-2-146,0 6 1,0 1 28,0-1 0,0 0 68,0-4 1,2 5-149,1-1 1,-1-4 88,1-4 0,0-3-432,1 3 0,-3-5-5,3-3 1,-3 0-201,-1-7 0,1 0 60,3-3 0,-3-5-858,3 1-164,-2 0 1528,-2 3 0,5-5 0,1-1 0</inkml:trace>
  <inkml:trace contextRef="#ctx0" brushRef="#br1" timeOffset="94">23904 5459 8212,'0'-16'411,"0"3"730,0-4 14,0 11-730,0 1 1,0 6-141,0 3 1,0 2-38,0 6 0,4 4-165,-1 3 1,3 2 119,-3-2 1,-1 2-418,1-2 1,0-1 95,1 1 1,-3-5-92,3 1 0,-2-6-1347,2-1 725,-3-6-1404,5 3 2235,-6-5 0,5-5 0,1-1 0</inkml:trace>
  <inkml:trace contextRef="#ctx0" brushRef="#br1" timeOffset="95">23927 5231 8212,'6'-17'0,"-1"5"-508,-5-4 40,0 4 233,5 0 0,-2 6 120,4 2 115,1 8 0,3 2 0,1 6 0</inkml:trace>
  <inkml:trace contextRef="#ctx0" brushRef="#br1" timeOffset="96">24109 5425 8212,'7'-12'222,"2"5"472,-6-1 1085,1 6-657,-4-3-331,0 5 1,4 1-657,0 3 0,1-2 113,-1 6 0,-2-4-200,6 3 0,0 0-42,3 0 0,0 0-156,1-4 0,3-1 0,0 1 1,4-1-69,-3-2 1,3 0-26,-4 0 0,4 0 85,-4 0 0,0-2 104,-3-1 1,-2-1-15,-3-8 1,2 7 8,-5-6 0,0-2-26,-4-2 1,0 0 12,0 3 0,-5 5-5,-3-1 1,-7 6 25,-4-2 1,-8 3 69,-3 1 1,-3 1-70,-1 3 0,-3 3 193,3 8 1,2 2-115,9 2 0,1 6 219,3-2 0,4 4 20,8 0 1,1-6 13,6 6 1,3-7-77,5 3 1,2 0 132,13-4 1,2-4-317,9-4 0,1 1 79,-1-5 1,-2-1-772,2-3 0,-10-1 375,6-2 1,-12 0-951,1 0 1244,-5 0 0,-8 5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9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3049 3346 8010,'0'-6'533,"0"0"1207,0 2-1134,0 3 0,0-3-459,0 8 1,0 2-55,0 5 1,-3 6-62,-1 2 1,-5 7-159,1 5 0,-2 3 123,-1 4 1,-1 4 21,1 8 0,-1-2-241,1 5 0,1 0 94,2 5 1,-1-10 65,6-3 0,-5-6-118,4-1 1,0-8 102,4-3 0,0-4-1,0-4-146,0-3 1,0-8-95,0-1 98,0-4 0,0 1 335,0-8 0,0 1-727,0-4 1,0-2-22,0-6 633,0 2 0,0-14 0,0 3 0</inkml:trace>
  <inkml:trace contextRef="#ctx0" brushRef="#br0" timeOffset="1">3038 3449 8010,'6'-21'495,"-2"1"1,-3 3-99,-1 2 1,4 2 353,0-2 0,0 2 960,-4 1-924,0 1-787,0 5 0,5-4 0,1 3 0</inkml:trace>
  <inkml:trace contextRef="#ctx0" brushRef="#br0" timeOffset="2">3164 3518 7911,'24'50'2,"2"-3"0,-8 4 1758,5-5 0,0-2-1241,0-2 1,-4-3-337,0-4 0,-4-5-89,4 1 0,-5-6-58,1 2 0,-2-7-23,-2-1 0,-1-5 58,-2 1 0,-3-6-584,-5-1-281,5-1-179,-4 0 0,-1-2-35,-7-5 1008,-3 0 0,-2 0 0,1 0 0</inkml:trace>
  <inkml:trace contextRef="#ctx0" brushRef="#br0" timeOffset="3">2924 3826 8074,'0'-11'2316,"0"-1"-1349,5 6-62,1-4 1,7 8-338,2-1 1,3 1-43,5 2 0,5 0-154,2 0 1,3 0-431,1 0 1,4 0 99,0 0 0,4 0-1009,-4 0 1,0-5-153,-3-2 1,-1-4 1118,0 0 0,-5-5 0,-1-2 0</inkml:trace>
  <inkml:trace contextRef="#ctx0" brushRef="#br0" timeOffset="4">3689 3381 8034,'-5'-23'0,"4"5"483,-3 3 0,3 2 1856,1 2-474,5-1-698,-4 1-436,4 4 127,-5 2-490,0 5 1,4 2-115,0 1 1,3 5 4,-3 7 0,4 8-62,-5 8 1,5 7 32,-4 4 0,0 6-198,-4 1 1,1 3-355,3 2 1,-3-6 9,3 5 0,-3-7 124,-1-8 0,0 0-137,0-8 0,4-3-53,0-4 1,-1-2 98,-3-5 0,2-1-257,2-4 0,-3 1 174,3-1 0,-3-3-2204,-1-1 2666,0-4 1,5 2-1,1-5 1</inkml:trace>
  <inkml:trace contextRef="#ctx0" brushRef="#br0" timeOffset="5">4009 3712 7980,'0'-19'3955,"0"0"-3104,0 10-46,0-1-455,0 10 0,1 0 261,3 0 171,-3 5-404,4 1 0,-4 11-107,3 2 0,-1 3-42,4 5 1,-4 2-281,1 6 74,2-1 1,-5-4-438,3 1 1,-3-10 358,-1 2 1,0-4-643,0 0 1,0-6-24,0-5-1984,0-1 756,-5-1 1948,4 0 0,-14-12 0,2 0 0</inkml:trace>
  <inkml:trace contextRef="#ctx0" brushRef="#br0" timeOffset="6">4100 3392 7980,'-5'-18'496,"-1"2"1,-2 9 1989,0 4-1928,6 1-750,-8 2 1,8 2-310,-1 1 0,1 5 501,2 7 0,5-2 0,2 3 0</inkml:trace>
  <inkml:trace contextRef="#ctx0" brushRef="#br0" timeOffset="7">4488 3666 8028,'-5'-6'383,"4"1"0,-5 5 664,2 0-269,3-5-371,-10 3-1,9-3-89,-6 5 1,5 4 92,-5 0 1,4 3-73,-4-3 1,6 5 2,-2-1 1,-1 6-168,1 1 0,0 1-1,4 0 1,0 0-129,0 3 1,0 2 56,0-6 0,6 4-38,1-4 1,5 4-2,3-4 0,3 1-152,4-5 0,5-1 30,0-2 1,3 1-56,-3-6 0,3 1 80,-3-4 0,3 0 45,-3 0 0,-2 0 230,-6 0 0,3-5-125,-3-2 1,-2-2 122,-2 1 1,1-2 13,-1 2-129,1-2 1,-6-3 43,-3-2 0,4 2 56,-4-2-102,-2 3 0,4 0 101,-5 1-205,0-1 117,1 1 8,-4 5-142,4 0 18,-5 1 128,0 4-335,-5-4 147,4 5 1,-5 0 22,2 0 0,1 1-86,-4 3 0,4-1 4,-1 4 1,3 5-211,1 3 0,0 1-312,0 0 347,0-4 26,0 5-142,5-1 180,1-3 0,10 4 44,-1-6 0,6 0 28,2 1 0,0-6 87,4-2 0,1-3 209,-2-1 0,5-5 21,-5-2-119,6 1-52,-8-9 0,4 8 469,-5-9-289,0-1 1,-2 3 118,-2-5 0,2 0-55,-6-4 0,-1 0-285,-6 0 0,-3 0 150,-5 0 0,0 2-66,0 2 0,-7 2-122,-4 6 0,-7 3-214,-9 1 0,-7 5 105,-8 2 1,-2 10-39,-2 10 0,2 1 340,2 2-164,3 5 0,6 1-49,2 5-697,3 1 747,5 4 0,7-4 14,4 4 1,6 0 138,6-1 1,1-4 98,3-3-79,8-6 0,5 2 17,6-8 1,5-3 110,3-4 0,2-6 204,1-2 1,4-3-278,0-1 1,0-5-1590,-4-3 1456,-4-2 0,0 0-53,-7 2 0,2 1 0,-8 2 0,-3-3 0,-4 1 0</inkml:trace>
  <inkml:trace contextRef="#ctx0" brushRef="#br0" timeOffset="8">6875 3438 8168,'0'-7'1443,"0"2"-1167,5 5-63,-3 5 0,3 2 121,-5 4 0,0 7-91,0 5 1,0 5 70,0 6 1,0 1-72,0 3 1,0 2-114,0 2 0,0-3 296,0-5-899,0 1 501,0-6 1,0-1 20,0-5 0,4-4-124,-1 0 1,5-5-1016,-4 1 713,0-3-638,1 0-1154,-4-6 2263,4-1 1,-10-5 0,-1 0 0</inkml:trace>
  <inkml:trace contextRef="#ctx0" brushRef="#br0" timeOffset="9">7138 3495 8168,'0'-12'0,"0"1"772,0 0 1178,0-1-549,0 1 273,0 4-1293,5 2 1,0 10-168,3 3 0,-2 8 151,-2 7-347,-3 10 164,4 8 1,-5 5-4,0-1-120,5 1 0,-3-2-493,1-2 1,3-2 270,-3-6 0,2-5-751,-1-2 1,-3-7 393,3-1 0,1-5-2096,-1 1 2616,0-2 0,-4-2 0,0 1 0</inkml:trace>
  <inkml:trace contextRef="#ctx0" brushRef="#br0" timeOffset="10">6795 3803 8031,'5'-11'0,"2"4"0,4 4 1521,6 1-946,-5 2 1,10 0-138,-3 0 0,9 2-39,6 1 0,4 0-545,4 5 1,3-5-496,-4 5 1,3-6 640,-3 2 0,4 3 0,-4-1 0</inkml:trace>
  <inkml:trace contextRef="#ctx0" brushRef="#br0" timeOffset="11">7515 3986 9524,'6'-5'3859,"-1"4"-3068,0-10-194,2 5-180,-1-5-125,-1-1 0,-1 0-15,0-4 1,3-1-181,-3-6 1,1-1-211,-1-3 0,-3-4 168,3-7 1,1 3-6,-1-3 0,0-2-541,-4 2 342,0 5 1,0 3 21,0 7 1,0-1-59,0 9 1,-4 0 296,0 3 1,0 4-42,4 1-102,0 4-157,0-2 215,0 5-54,6 0 0,1 9-165,8 3 1,3 12-205,5 2 182,5 11-1240,-4 4 1056,9 4 166,-9 1 0,4 0 40,-5-1-197,0-4 128,-6-7 0,0-6-36,-6-5-147,1-5 306,-1 3 0,1-8-282,-1 2 1,-5-6-1019,-2-1 287,3-1 1151,-6 5 0,-1-6 0,-6-1 0</inkml:trace>
  <inkml:trace contextRef="#ctx0" brushRef="#br0" timeOffset="12">7526 3883 8010,'-6'0'2474,"-4"-5"-2057,9 4 0,-3-4-214,8 5 1,2 0 195,5 0 106,6 0-195,6 0 0,6 0-886,5 0 474,5 0 1,2 0-106,5 0 0,-1-5-1470,1-3 1677,-5-2 0,-2-2 0,-5 1 0</inkml:trace>
  <inkml:trace contextRef="#ctx0" brushRef="#br0" timeOffset="13">8417 3461 7991,'-5'-12'3063,"4"1"-2167,-4-1-576,5 6 1,0 0 562,0 2-441,-5 2-356,-2-3 0,-9 7-40,-3 1 0,-3 0 209,-1 5-614,1-1 299,-1 5 0,0-1 93,0 1 0,4 3-208,0 0 1,5 0-211,-1-3 257,7-1 12,-2 0 0,9 1-95,-3-1 199,3 1 1,7-1 138,5 1 0,2-1-37,6 0-25,0 1 1,8-1 5,-1 1 1,6-2-35,-1-3 227,-3 4-221,5-5 0,-9 5 34,2 1 1,-3-5 18,-4 1 0,-2 0 20,-6 3 1,-3 0 23,-1 1 1,-5 4 4,-2 3 0,-8 3-188,-11 1 1,-1 0 8,-11 0 1,5-2 213,-5-2 0,-1 3-905,-6-3 238,3-3 1197,1 1-289,1-6-343,13 1 0,-1-6-335,9-2-808,1-3-415,5-1 0,3 0 1480,11 0 0,4-10 0,11-3 0</inkml:trace>
  <inkml:trace contextRef="#ctx0" brushRef="#br0" timeOffset="14">9868 3426 8281,'6'-5'2552,"-1"4"-2034,-5-4 1,1 6-169,3 3 1,-3 7-11,3 8 1,-3 4-171,-1 4 0,-5 3-123,-2 8 0,-3-1 128,-2 5 1,-3-4-143,0 4 0,0-6-333,3-2 0,2-5 154,2-6 0,-1-2-114,6-2 1,-2-2 39,1-6-303,2-4-394,-3 3 98,5-9-447,0 4 710,0-5 0,4-1-405,0-3 961,5-7 0,-3-7 0,6-5 0</inkml:trace>
  <inkml:trace contextRef="#ctx0" brushRef="#br0" timeOffset="15">9845 3426 8178,'6'-7'267,"-2"-1"1,-3 4 1180,-1-3-194,0 4 191,5-7-948,-3 9 1,8-4-177,-3 5 0,3 5 220,2 2-358,-1 8 0,2 8-8,2 8 0,2 2 192,2 1-310,2 0 0,-8 4-114,2 0 1,2 4 326,-2-4-1505,0-5 1064,-3 0 1,-1-10-527,0 0 498,-4-5 0,3-3-156,-2 0-386,-3 1 149,0-10-1182,0 4 1119,-4-4-611,4 1 1266,-5-2 0,-5-5 0,-1 0 0</inkml:trace>
  <inkml:trace contextRef="#ctx0" brushRef="#br0" timeOffset="16">9788 3769 8139,'6'-5'0,"0"4"274,-2-3 1,3-1 413,4 1 0,0 0 660,1 4-876,-1 0 1,7 0 63,5 0 1,1 0-162,6 0 1,1 0-961,3 0 500,0 0 0,-3 0 91,-1 0-813,-4 0 651,2 0 1,-6 0-2343,1 0 2498,-5 0 0,4-5 0,-5-1 0</inkml:trace>
  <inkml:trace contextRef="#ctx0" brushRef="#br0" timeOffset="17">10450 3461 13190,'0'11'1036,"0"5"-641,0 3 99,0 3-186,0 1 0,0 5-30,0 2 27,0 3-279,0 2 0,0-5-136,0 0 1,0 0 250,0 0 1,4-3 106,0-8 0,1 1-95,-1-5 1,-3 1-97,3-5 1,1-3-369,-1-1-115,-1-4 426,-3 2 0,0 0 0,0 1 0</inkml:trace>
  <inkml:trace contextRef="#ctx0" brushRef="#br0" timeOffset="18">10222 3483 8094,'5'-11'2546,"1"5"-2224,0-5 1,5 10 1652,-4-3-886,-2-2-549,5 5 0,-2-6 66,7 4 0,3 1-212,5-1 0,0 0-124,0-1 1,3 3 83,1-3-1137,5 3 656,-8 1 1,7 0-2464,-4 0 1354,5 0 686,-8 0 550,4 0 0,-5-5 0,0-2 0</inkml:trace>
  <inkml:trace contextRef="#ctx0" brushRef="#br0" timeOffset="19">11512 3483 8015,'0'-11'0,"0"0"420,0 4 153,0-3 1,0 4 35,0-6 1,0 5 247,0-1 0,0 4 132,0-3-263,0 4-123,0-2-14,0 5-561,0 5 1,0 6 73,0 9 1,4 1-141,0 2 1,1 5 0,-1 2 0,-3 3-273,3 2 1,-3 0-615,-1 3 630,5-7 0,0 5-39,3-9-11,2 0 151,-4-10 0,6 4 172,-1-6 0,1-1-97,-1-6 1,2-2 387,2-2 0,1-3-95,3 3-104,3-3 53,-4-1-140,5 0 1,-4-4-1340,0 0 638,0-4 458,4 1 1,-2-3-1030,-2 2 1288,3-2 0,-4-1 0,4-7 0</inkml:trace>
  <inkml:trace contextRef="#ctx0" brushRef="#br0" timeOffset="20">12129 3426 7992,'-11'-15'0,"-1"0"1350,1 0-603,4 3-577,2 6 1554,5 1-315,0 5 0,0 5-1521,0 2 1,0 5 25,0 3 274,5 3-381,-3 10 162,3 1 1,-1 5-384,-1 0 331,1 1 0,0-5-198,0 1-52,5-1 210,-8-1 1,9-1-116,-2-5 0,2-4 104,1 0 0,1-9 21,-1 2 11,6-3 0,-5-2-72,3 1 0,2-6-21,-2 2 0,6-3 8,-2-1 1,1 0 155,-1 0 1,5 0 16,-5 0 0,5-5-520,-5-2 534,3-3 0,1-2 0,-1 1 0</inkml:trace>
  <inkml:trace contextRef="#ctx0" brushRef="#br0" timeOffset="21">12186 3632 7974,'-6'-5'663,"-4"3"1023,8-3-1239,-3 5-83,5 0 274,5 0-140,2 0-330,9 0 0,2 2-214,5 1 99,0-1 0,5 3-261,2-5 0,2 0-452,-2 0 1,2 0 599,-5 0-1148,-1 0 1208,-8-5 0,-2-2 0,-4-4 0</inkml:trace>
  <inkml:trace contextRef="#ctx0" brushRef="#br0" timeOffset="22">12003 3381 8046,'-6'-2'0,"2"-1"756,3 1 1,10-7-227,2 6 0,8-1-28,0 4 0,8 0-129,3 0 1,8 0 1,4 0 1,8 0 58,3 0-1820,3 0 1402,-9 0 1,1 0 34,-10 0 17,5-5 0,-11 3 31,2-1 1,-7-4-205,0 0 1,-8 0 230,-4 0-362,-2 4 181,-2-7 1,-1 7 1095,-2-4-467,-3 4-94,-5-2 255,5 5-365,-4 0-1,4 0-362,-5 0 0,0 5 59,0 3 0,0 7-160,0 4 1,0 7 237,0 0-476,0 6 264,0-3 0,0 5-177,0 1 1,0 0-220,0 3 0,4-4-490,0 1 609,0-6 0,-4-6-255,0 0 52,0-6 285,0 0 0,0-10-612,0 1 531,0-5 166,0 2 0,0-14-198,0-3 631,-5-2-230,3-2 1,-3-2 695,5-5-542,0-5 1,0-2 111,0-8 1,0 2 399,0-2-426,0-2 0,0 0 138,0-2 1,0 1 23,0 6 0,2 4 175,1 8 0,-1 5 4,1 3 60,-1 7-330,3 3 0,-3 5-501,6 0 143,0 5 98,3 7-324,5 5 233,2 11 0,10 7 148,3 6-952,2-1 798,-4 4 1,4-3-242,-3 4 0,-2-4-267,-1-3 0,-7-4 105,-1-3-874,-5 2 778,3-14 1,-7 6-1121,-3-10 504,-2 1-197,0-10 1530,-3 4 1,-2-9-1,-7 5 1</inkml:trace>
  <inkml:trace contextRef="#ctx0" brushRef="#br0" timeOffset="23">12757 3609 7906,'-13'-6'2263,"3"1"-1174,10-1-628,0 5-587,5-4 95,7 5 1,6 4 464,4 0-305,6 5 1,-1-8-1444,7 3 881,-2 2 1,9-5 89,-3 3 269,-8-3 1,13-1-1,-7 0 1</inkml:trace>
  <inkml:trace contextRef="#ctx0" brushRef="#br0" timeOffset="24">13602 3255 7972,'-16'-11'0,"7"0"1276,-3 4 258,9 2 0,-8 1-351,4 0-828,-3 0 1,-2 4-65,1 0-209,-6 0 1,3 2-71,-5 1 1,4 0-364,-4 4 0,4 1 235,-4 4-208,5-1 241,-3 0 0,6 1-135,0-1 22,-1 1 71,6-1 1,-3 4 252,5 1-128,0-1 0,9 1 0,2 2 0</inkml:trace>
  <inkml:trace contextRef="#ctx0" brushRef="#br0" timeOffset="25">13317 3403 7972,'11'23'0</inkml:trace>
  <inkml:trace contextRef="#ctx0" brushRef="#br0" timeOffset="26">13637 3575 7972,'5'11'4070,"-4"1"-3155,3-1 1,-7 0-650,-1 1-294,-10 4 1,5 2 38,-10 5 1,-1 0 3,-7 0 1,3-4-93,-2 0 1,5-5-3,2 1 1,5-2-1267,-1-2 888,8-5 1,0-1-238,3-5 1,4 0-1255,0 0 1394,6 0 0,10-1 554,3-3 0,8-7 0,2-7 0</inkml:trace>
  <inkml:trace contextRef="#ctx0" brushRef="#br0" timeOffset="27">13876 3403 7972,'2'-10'1264,"1"3"1742,-1-3-1349,3 3 276,-5-4-1004,0 4-133,0 2-912,0 15 170,0 3 1,0 14 224,0-1-619,0 11 332,0-6 0,0 9 133,0-2-713,0-2 452,5 3-157,-4-4 0,4-5-932,-5 0 729,0-9 162,0 5 1,4-13 333,0 2 0,0-2 0,-4-2 0</inkml:trace>
  <inkml:trace contextRef="#ctx0" brushRef="#br0" timeOffset="28">13911 3837 6839,'-12'-22'0</inkml:trace>
  <inkml:trace contextRef="#ctx0" brushRef="#br0" timeOffset="29">13648 3403 8000,'0'-11'0,"0"5"0,0 1 0</inkml:trace>
  <inkml:trace contextRef="#ctx0" brushRef="#br0" timeOffset="30">13648 3381 8000,'5'-7'0,"3"2"6261,7 5-4206,8-5 1,7 4 612,8-3-1654,8 3-1199,6 1 608,-5 0-1360,7-5 978,-12 3 0,4-3 213,-8 5-2738,-7-5 1758,-4 4 0,-8-8 726,1 5 0,-7-5 0,4 3 0</inkml:trace>
  <inkml:trace contextRef="#ctx0" brushRef="#br0" timeOffset="31">13362 3403 8040,'-11'0'-480,"5"0"340,-5 5 188,10-3 242,-4 3 73,5-5 543,0 0-616,5 0 0,-2-4 998,4 0-816,-4 0 0,6 3 820,-5-3 311,4 3 8,-1-4-879,4 5-419,1 0 1,-5 0-26,1 0 1,-4 0 86,3 0-294,1 0 92,3 0 0,-2 5-23,3 3-57,-3-3 80,7 5 0,-5-4-364,1 6 154,-1-1-176,6 1 0,-5 3-320,4 0 1,-4 0-62,0-3 0,-1-1-523,1 0 0,-5 1 363,1-1 754,-6 1 0,4 4 0,-6 2 0</inkml:trace>
  <inkml:trace contextRef="#ctx0" brushRef="#br0" timeOffset="32">14950 3346 7970,'-6'-7'1398,"2"-1"-538,-3 6-511,6-4 0,-5 6 189,2 0 1,3-1 162,-3-3 1,1 3 282,0-3-693,1 3 0,-7 6-171,6 3 75,-6 7 1,2-1-38,-4 5 0,0 5-132,-1 7 0,1 2 366,-1 1-582,1 0 201,5 0 0,-3 4-794,5 0-266,0 6 852,4-9 1,6-1-61,6-7 0,-1-4 154,4-4 1,2 0 36,-2-8 0,5 2 127,-1-9 1,7 0 264,1-4 1,0-2 684,0-1-682,2-4 0,2-4 173,-1-1 705,-4-4-105,-4-2-505,0-5-202,-9 0-142,3-4 0,-6-3 82,-2-4-303,-3 0 68,-5 0 0,-3-1 236,-4 1-841,-6 0 445,-10 5 1,-3 1-1305,-1 5 929,-5 5 1,8 3-58,-2 7 1,1 3-259,3 5 0,4 0-284,3 0 0,2 0 1,1 0 635,6 5-1481,1 2 1166,5 4 0,0 4 713,0 0 0,15 6 0,4-3 0</inkml:trace>
  <inkml:trace contextRef="#ctx0" brushRef="#br0" timeOffset="33">15510 3312 8040,'-11'-11'2167,"4"-1"-812,2 1-393,5 4 1,0 1-93,0 2-112,0 3-147,0-4-458,0 20 1,-4-5-105,0 13 0,0 3 77,4 4 1,0 3 9,0 1 1,0 1-372,0-1 188,0 5 1,0-3-766,0 2 588,0-8 0,0-2-79,0-5 161,0-5 112,0-2 1,4-4 103,0-1 257,0-5 149,-4-1 44,0-5 432,0-5-544,0-1 0,0-5 443,0-1-537,0-4 0,0-2 273,0-5-619,0 0 82,0 0 0,0-1-64,0-2 1,0 2-228,0-3 1,0 4 66,0 4 0,3 3-489,1 4 203,0 1 258,-4 4 0,1 2-717,3 5 1,3 5 17,4 3 520,0 7 0,6 3-197,2 5 0,2 3 97,2 1 81,0 0 126,0-4 1,0-1-182,0 1 278,0 0 0,-2-5 1,-2-3 0,3-7 88,-3-4 1,-1-3 870,1-1 0,-4-1-442,4-3 1,-5-4 1216,1-7 0,-6 1-59,-2-5-892,-4 0 0,2-4 304,-5 0 0,0 0-481,0 0 1,0-3-84,0-1 1,0-3-1465,0 3 585,0-5 186,0 8 1,-1-4-171,-3 5 0,3 2-336,-3 2 0,1 2-2670,0 6 1410,1 5-118,-3 1 2226,5 5 0,5 10 0,2 2 0</inkml:trace>
  <inkml:trace contextRef="#ctx0" brushRef="#br0" timeOffset="34">16172 3381 7996,'0'-12'3282,"0"1"-1556,0-1-79,0 1-793,0 5 0,-4-1 327,0 3-94,1 3-987,3-4 0,-2 11-273,-2 6 0,3 2 60,-3 9 148,-2-3 1,5 9 12,-3-2 1,3 1-278,1 2 90,0 3 0,3-5-127,1 2 0,5-2 97,-1-5 1,6 0-40,1 0 0,4-4 139,-4 0 1,4-6 41,-3-2 0,4 1-731,-1-5 348,2-2 192,2 0 0,0-5-999,0 0 806,-5 0 1,3-1-749,-2-3 0,-2-2 118,-2-6 441,-2 1 1,-7-5-993,-2-3 1592,-3 2 0,-1-10 0,0 3 0</inkml:trace>
  <inkml:trace contextRef="#ctx0" brushRef="#br0" timeOffset="35">16195 3529 12753,'12'0'1121,"4"0"1,-2 0-674,5 0 1,1 0-269,7 0-11,-3 0 1,4-4 170,-5 0-1550,-1 1 913,-4-2 1,2 2-1184,-4-5 625,-1 6 482,-4-8 373,-4 3 0,-2-9 0,-5-2 0</inkml:trace>
  <inkml:trace contextRef="#ctx0" brushRef="#br0" timeOffset="36">16115 3278 7996,'-7'-5'0,"4"-2"1618,6-4 0,4 3-63,4 1-1039,6-1 510,1-3 1,6-1-416,2 1 1,3-1-300,6 1-228,-6 5 1,4-3-1695,-3 5 1171,3 0 0,-2 3 439,-1-3 0,-4 3 0,2-4 0</inkml:trace>
  <inkml:trace contextRef="#ctx0" brushRef="#br0" timeOffset="37">17474 3095 8000,'0'-11'0,"0"3"1158,0 0-207,0 6 577,0-3-1069,5 5 0,-2 5 30,4 2 1,-3 10-182,4 6 1,-2 6-197,2 9 0,0 3 90,-4 4 1,4 1-64,-4 0-188,5-1 0,-7 0-517,6-3 439,-6 2 0,3-13-215,-5-1 1,0-6-1047,0-5 843,5-2 0,-3-6-263,1 1 0,-1-5 122,-2 1 737,-5-6 1,-2 3 0,-4-5 0</inkml:trace>
  <inkml:trace contextRef="#ctx0" brushRef="#br0" timeOffset="38">17451 3369 8000,'12'-5'255,"-1"4"0,0-4 889,1 5 1,-1 0-55,1 0-572,4 0 1,2 0 262,5 0 1,3 0-483,1 0 0,1 1-329,-1 3 1,-3-3 289,2 3-260,4-3 0,-6 4 0,4 2 0</inkml:trace>
  <inkml:trace contextRef="#ctx0" brushRef="#br0" timeOffset="39">17828 3381 8000,'11'-5'583,"-4"3"-1777,-2-8 1194,-5 4 0,-10-11 0,-3-1 0</inkml:trace>
  <inkml:trace contextRef="#ctx0" brushRef="#br0" timeOffset="40">17440 3049 8068,'23'-16'496,"-1"3"-310,1-3 0,9 4 380,2 1 0,8-4 671,0-1 0,1 1-1493,-1 4 751,2-1 1,-9 2-43,-1 3 1,-1-2-104,-6 5-117,-1 0-17,-8-1-178,4 4 1,-9-4-227,7 5 0,-7 0-412,3 0 1,-4 0 12,0 0-2463,-1 5 3050,-4 1 0,-2 11 0,-5 0 0</inkml:trace>
  <inkml:trace contextRef="#ctx0" brushRef="#br0" timeOffset="41">18113 3266 8114,'0'-11'234,"0"0"0,4 3 396,0 0 1,1 4 313,-1-3 119,-3 4-44,4-2 19,0 5-914,-3 0 0,4 5 73,-2 3 0,-3 2-167,3 2 1,-2 0 133,2 3 0,-2-2-66,1 2 1,-1 2 174,-2-2-204,0 5 0,0-2-72,0 5 0,0 0-235,0 0 169,0 0 0,0-1-67,0 1 0,0 0 147,0 0 1,0-2-198,0-2 88,0 3 1,0-9 88,0 2-29,5-2 151,-4-2 21,4-5-354,-5 0-2410,0-6 1527,-5 0 708,4 0 395,-9-6 0,-2 0 0,-6-5 0</inkml:trace>
  <inkml:trace contextRef="#ctx0" brushRef="#br0" timeOffset="42">18022 3244 7982,'-4'-8'0,"1"0"0,-1 1 0,4-5 0,0 1 0,1-1 0,3 1 0,2 3 0,6 1 0,4-1 0,3 1 0,8-1 0,-2 5-16,6 0 2062,4-4 1,1 6-1207,2-3 1,1 8-757,-1 4 0,-5-2 53,-6 2 1,-4 0-459,-4 8 1,0-4 191,-8 4 0,2 0-114,-9-1 1,-1 6-121,-3-2 216,-5-3 1,-1 6-82,-5-3 1,-6-1 80,-2 1 77,3 0 0,-6-2 28,3-1 1,-3 0-7,-1-1 1,4-3 171,0-5 0,5 1-74,-1 3 218,3 1-160,0-1 0,6-3-9,2-1 1,3-3-19,1 4 0,5-2 226,2 2 92,9 2-194,1-9 0,6 6 283,0-4-107,0-1-353,5 3 0,-3-4-134,6 3 1,-6-3-237,2 3 0,-1-3-569,-3-1 0,3 0 364,-7 0 0,-3 0 547,-1 0 0,-2 0 0,-2 0 0</inkml:trace>
  <inkml:trace contextRef="#ctx0" brushRef="#br0" timeOffset="43">18787 3175 8028,'0'-18'0,"0"3"940,0 2 1375,0 7-1558,0-4 842,0 9-971,0-5 1,2 6 7,1 0-464,-1 6 0,7 1 172,-6 8-259,6 3-14,-2 10 1,3 1-91,-3 6 0,4-1 65,-4 0 240,-2 0-1488,0 1 1045,-5-1 1,4-4-150,0 1-1486,0-6 1169,-4-2 0,-2-3-85,-1-4-1018,1-1 446,-3-4 1403,0 1 0,-1-1 1,-6 0-1</inkml:trace>
  <inkml:trace contextRef="#ctx0" brushRef="#br0" timeOffset="44">19107 3186 7967,'-4'-17'1035,"0"1"1545,1 9-1601,3 2-335,0 5-206,0 5 251,0 1-368,0 6 1,3 5-42,1 6 1,0 0 54,-4 4-200,5 2 0,-4-4-94,3 6 0,-2-5 59,-2 5 1,1-6-157,3 2 1,-2-3-322,6-1 302,-6 0 1,8-6 50,-2-1 1,3-4 170,5 0-189,1-6 0,3 3-64,-1-5 0,3 0 86,5-4 0,3 0-100,-3 0 1,4-2 177,-5-2-1210,1-2 755,-4-5 1,-2-2-2102,-2-2 1672,-2 2 1,-7-7-1273,-2 5 2098,-3-6 0,-10 4 0,-2-6 0</inkml:trace>
  <inkml:trace contextRef="#ctx0" brushRef="#br0" timeOffset="45">19210 3358 7967,'-18'0'691,"3"0"-233,7 0-1,-2 0-184,9 0 90,-4 0 289,5 0-207,5-5 1,2 3-196,9-1 0,5 1-45,6 2 1,5 0-298,-2 0 99,-2 0 0,0 0-659,-5 0 0,-2 0 281,-2 0-771,-2-5 1142,-6 4 0,1-9 0,-1 3 0</inkml:trace>
  <inkml:trace contextRef="#ctx0" brushRef="#br0" timeOffset="46">19141 3118 7967,'-6'-5'0,"2"-3"0,3-2 1229,1 4-765,5-4 1,3 7 361,7-5-520,-2 6 1,9-3 250,1 5 0,1-1-179,7-3 1,-1 2 124,5-1-237,-6 1 0,2 2 15,-4 0 1,4 0 75,-5 0 1,-3-3-120,-4-1 0,-4 0 0,4 4 0,-5 0-60,2 0-89,-9 0 0,3 1 302,-2 3-837,2 2 363,-4 6 1,3 4-389,-5 3 0,4 8 267,-4 3 1,1 5-453,-2 3 430,-1-3 1,3 6-187,-5-3-982,0-8 1074,0 14 0,0-18-327,0 8 395,0-12 0,0 3-135,0-9 709,0-1-235,0-9 1099,0 4-665,0-8 0,0 1 119,0-6 0,0 0 156,0-4-546,0-1 227,-5-9-225,3 5 0,-3-10-109,5 3-71,0-2 0,0-2 54,0 0 1,0 0 112,0 0-169,0 0 1,0-3-86,0-1 0,0 4 180,0 4-410,0 10 104,0-6-83,0 14 1,2-4-268,1 5 1,4 6-309,4 5 511,6 6 0,-3 7-85,5 3 0,0 1-109,4 2 261,-1 3 0,2-9-80,3 3 0,-3-4 167,3-4 1,-3-3 212,-1-4 0,0-6-240,0-2 1435,-6-3-857,5-1 0,-9-5 1224,2-3-1107,3-2 1,-10-6 209,4-3 0,-8-3-202,-1-1 1,-1-1-337,-2-2-11,0 1 0,-2-6-61,-1 4 1,-4-3-134,-4 3 1,3-4-201,1 5 0,3 0-1386,-4 7-661,6-2 1157,-3 8-755,5-3-277,0 9 2121,0 2 0,10 5 0,2 0 0</inkml:trace>
  <inkml:trace contextRef="#ctx0" brushRef="#br0" timeOffset="47">20409 3095 7994,'0'-15'486,"0"0"1,0-1 1901,0 5-1194,0 5-592,0 1 5,0-1-328,0 5 1,-1-1 59,-3 9-328,3 1 22,-9 19 1,7-2 151,-5 13 1,6 4-68,-2 7 0,-1-2 61,1 3 1,0-2-172,4 1 0,0-7-789,0 0 520,0-5 1,2-8-477,1-2 414,-1-8 166,3-3 0,-1-4-1235,-1-1 451,1 1 359,-4-6 582,5-1 0,-3-5 0,3 0 0</inkml:trace>
  <inkml:trace contextRef="#ctx0" brushRef="#br0" timeOffset="48">20306 3118 7928,'-6'-23'1210,"1"5"-824,5 2 0,1 6 581,3 2 0,1 2-414,3 2 0,6 3 486,-3-3 0,8 3-466,0 1 0,8 1 290,3 3-516,3 7 1,5 7 124,0 5-573,0-1 147,-3 6 0,-6 0-218,-3 3 1,-3 0-120,-4-4 1,-3 4 107,-9-5 1,2 5 90,-5-5-700,0 1 500,-9 1 0,-7-4 13,-7 3 0,-7-3 79,-5-1 1,-3-1-62,-4 1-741,-3-5 908,-5 4 1,2-10-935,2 4 675,3-4 1,10 0-487,2-1 1,8 1 838,4-1 0,3-5 0,5-2 0</inkml:trace>
  <inkml:trace contextRef="#ctx0" brushRef="#br0" timeOffset="49">22214 3038 7934,'6'-11'605,"-1"-1"-197,-5 1 104,5-1-1,-4 1 1,6 5 247,-4 2 0,-1-3-420,3 6 1,-5-3-141,0 8-34,0 8 0,0 7 17,0 7 0,0 6 203,0 10-165,0 0-1568,0 13 1342,-5-8 1,3 4 221,-1-5-920,-4 0 498,6-6 0,-5-2 60,2-7-773,3-8 605,-4-2 0,5-8-192,0 2 67,0-7-72,0-3-6,0-5 1301,-5 0-1204,3-5 155,-3-2 1,1-8-74,1 0 579,-1-5-226,4 2 0,0-6-78,0-3 366,0-2-236,0-5 1,4-8-216,-1 0 85,6-10-1023,-2 10 1467,4-4-279,-5 7 1,3 10 226,-5 2 0,0 4 885,-4 4-836,5 3 911,-4 9-807,4-3 0,-3 9 130,1-3 799,-1 3-1128,8 6 1,-4 3-69,6 7-137,-1 3 87,5 9 0,2 8 69,5 7 0,1 3-283,3 5 1,1-2 268,2 5 0,3-5 14,-2 2 0,-7-9-91,-1-7 1,-3-1-246,3-6 0,-6-2 16,-1-6-2604,-4-3 1760,-5-4 0,-1-5-1075,-2 1 1414,-3-5 0,-1 2-646,-7-5 1237,-4 0 0,-10-5 0,-3-2 0</inkml:trace>
  <inkml:trace contextRef="#ctx0" brushRef="#br0" timeOffset="50">22134 3312 7934,'11'0'1453,"0"0"-1134,1 0 1,4 1 766,3 3-530,3 2-168,1 1 118,5 3-206,1-4 0,5 4 102,0-2-1181,6 2 530,0-8 0,6 6 65,0-4 1,-2 0-163,-2-4 0,-4 0-1585,-7 0 1281,-3 0 1,-7-1 649,-2-3 0,-2-7 0,-6-7 0</inkml:trace>
  <inkml:trace contextRef="#ctx0" brushRef="#br0" timeOffset="51">22842 3129 7934,'0'-11'0,"0"-1"423,0 1 1,0 5-204,0-4 768,0 3-142,0 1-186,0-4 1,1 8 22,3-1-232,-3 1 42,4 7-328,0 2 0,-2 9 17,4 3-3,-4 8 0,3 2-31,-2 5 1,-3 4-161,3 1 62,-3 4-1401,-1-8 1219,0 5 1,-3-7-148,-1-3 0,0-2-318,4-5 0,0-5 178,0-3 125,0-3 87,0-5 1,0-1 106,0-2 685,0-3-740,0 4 1,0-6 525,0-3-156,0-2-158,0-6 390,-5-4-301,4 3 1,-6-12 109,3 2 1,3-4 78,-3 1 1,3-3 13,1-6-416,0-4 66,0 3 1,0-5-22,0 6 321,0 4-140,5 8 1,-4 9 158,3 2-18,-2 3-320,-2 3-261,0 1 314,5 20-197,1-1 91,5 19 1,2-2 52,2 7 1,3 2-13,5 6 1,4-4-1108,-1 0 1138,6-10 0,-3 4 32,5-9 1,-1-4 166,-2-4 0,-2-9 750,-2 1-608,-3-7 1,0 1 202,-5-5 108,-5 0-346,7-5 1,-8-1 1282,2-6-1229,-2 1-124,-1-5 0,-5-2-262,1-5 85,-1-5 1,1 1-3,0-7 0,-5 2-243,5-6 130,-5-2-647,2 4 610,-5-3 1,0 6-274,0 2 0,-2 5-349,-1 7 0,0 2-573,-5 6 261,6-1 0,-8 6-1217,2 2 1518,3 8 1,-5 2 286,2 6 440,-2-1 0,-1 11 0,-1 2 0</inkml:trace>
  <inkml:trace contextRef="#ctx0" brushRef="#br0" timeOffset="52">23618 3095 7934,'7'-11'106,"-4"-1"1,3 1 267,-3-1 1,2 5 742,-1-1-723,-2 6 0,4-7 828,-2 5 387,-3-5-1005,4 8 0,-4-4-200,3 5 0,-3 1-303,3 3 1,-3 3 132,-1 9 0,0 6-237,0 9 1,0 2 65,0 1-243,0 5 174,0-3 0,0 8 222,0-2-1803,0 3 1360,0-5 0,0-2-1005,0-7 923,0-3 1,4-5-98,0-1 0,1-4-811,-1-3 315,-3-2-232,4-7 333,-5 0-479,0-6 1357,-5 0 1,-1-11-1,-6-1 1</inkml:trace>
  <inkml:trace contextRef="#ctx0" brushRef="#br0" timeOffset="53">23550 2992 7934,'6'-11'313,"6"-1"1,0 6 110,7 2 0,-1-1 553,1 1 0,3 1-323,-3 3 323,7 0-576,4 0 1,4 5 302,0 2-427,0 9 0,1 1-103,-1 6 0,-4 5-44,1 2 1,-7 7-219,-1 1 90,0 5 0,-16-3 44,1 2 1,-6 1-155,-2-5 0,-10-3 13,-5 0 1,-10-7 7,-6 6 0,-3-7 249,-4-1 1,-3-3 227,-4-4 1,-1 1-24,0-4 1,6-1-303,1-4 0,4 1-408,1-1 0,6-3-435,5-1 1,5 0-2211,7 0 2988,-1 3 0,6-3 0,1 4 0</inkml:trace>
  <inkml:trace contextRef="#ctx0" brushRef="#br0" timeOffset="54">3004 4934 8035,'-5'-12'390,"3"1"0,-7 0-142,6-1 0,-1 5 285,4-1 640,0 0-277,0-3-395,0-1 1,0 5 350,0-1-93,0 6-454,0-3-66,5 15 1,-4 4 66,3 12 0,-3 5-56,-1 7 0,-5 0-119,-2 8-273,-4 2 0,1 5 554,3 0-1953,-3-4 1453,3 7 1,-4-6-770,-1 4 607,6-9 0,-3-2-154,5-5 0,0 1 167,4-5 0,0-6-37,0-5 1,0-2 7,0-6 193,0 1-277,0-5 970,0-5-1202,0-1 238,0-5 1,0-5-790,0-2 0,6-8 90,1-5 1043,3-6 0,2-3 0,-1-6 0</inkml:trace>
  <inkml:trace contextRef="#ctx0" brushRef="#br0" timeOffset="55">3049 4979 8086,'0'-29'315,"0"3"0,0 2-225,0 1 1161,0 0-752,0 5 0,-3 2 306,-1 4-124,0 1 11,4-1 566,0 6-624,0 1-278,0 0 1,0 5-84,0 0-186,0 5 1,1 13 239,3 5 0,2 10 58,6 8-287,-1 9 1,4 2-367,1 5 0,4 0 339,-1 0 0,3 0-229,0 0 1,1-5-125,0-2 186,-5-3 1,2-8 15,-5-4 1,4-6-68,-3-6 1,-2-2-128,-7-2 0,3-2 60,-2-6 1,-2-1-341,2-2 0,-4 1-184,3-5-1238,-4 4 1257,2-6-715,-5 3 1249,0-5 1,-5 0 0,-1 0 0</inkml:trace>
  <inkml:trace contextRef="#ctx0" brushRef="#br0" timeOffset="56">2969 5436 8194,'0'-11'0,"0"5"0,0-5 0,0 4 0,2 2 0,2 1 0,3-1 2674,8 1-1597,-2 0 0,9 4-259,-3 0 0,9-4-563,6 1 0,4-1-387,4 4 0,2 0-513,-2 0 0,-3 0 471,-1 0 0,-2 0-2270,-2 0 1204,-5 0 1240,-1 0 0,-5-5 0,0-2 0</inkml:trace>
  <inkml:trace contextRef="#ctx0" brushRef="#br0" timeOffset="57">3860 4854 8283,'-11'-5'1822,"-6"-7"-1209,10 0 1,-5-4 138,8 9-431,3-3 658,-4 8 79,5-3 0,0 8-686,0 4 0,0 7-339,0 13 1,0 9 164,0 9 25,0 1 1,4 14-623,0-3 1,0 6 382,-4-2-41,0 0 0,0-5-296,0-3 0,0-3 189,0-8-135,0-3 103,0-10 0,0-1-56,0-5 103,0-5 61,0-2 1,0-5-980,0 1 303,0-6-1946,0 4 2145,5-3 1,-3-1 564,6-2 0,-1-8 0,5-2 0</inkml:trace>
  <inkml:trace contextRef="#ctx0" brushRef="#br0" timeOffset="58">4066 5299 8219,'-1'-11'0,"-3"-1"2711,2 6-799,-3-4-601,5 9-912,0-4 1,4 11 537,0 5-477,0 1-1,1 9-318,1 2 0,1 3-122,-4 4 1,-1 0 353,-2 5-1325,0-6 781,0 4 0,0-9-773,0 3 157,0-3 0,0-6 154,0-3 0,-2-6-596,-1-2 93,1-4 253,-3 2 0,5-6 883,0-3 0,-5-3 0,-1-4 0</inkml:trace>
  <inkml:trace contextRef="#ctx0" brushRef="#br0" timeOffset="59">4089 5025 8171,'0'-16'657,"-2"4"1096,-1 1-1215,1-1-674,-3 11 0,5-3-1442,0 8 784,5 2 794,2 11 0,9 1 0,2 5 0</inkml:trace>
  <inkml:trace contextRef="#ctx0" brushRef="#br0" timeOffset="60">4466 5299 8257,'-11'-1'0,"4"-3"0,2 2 445,5-6 809,0 6 51,0-4-375,-5 1-45,3 4-150,-3-4-14,5 5-182,0 0-284,-5 5 1,4 1 62,-3 6 1,-1 1-71,1 2 0,-3-1 0,3 5 0,0-4-124,4 4-62,0-5 0,1 8 380,3-3-607,2-3 198,6 6-99,4-5-258,2 1 247,10 4 1,0-10 85,2 4-174,8-4 68,-7-5 1,8-2 120,-4-5 164,-1 0-188,0 0 1,-1-4-25,-2 0-44,-4-5 79,-9 3 0,-1-5 270,-6-1-134,1 1 0,-2-1 46,-3 1 0,2-1-54,-5 1 0,0-4 158,-4 0-145,0-1 20,0 5 1,0-1 90,0 1 0,0 3 36,0 1 56,-5 4-366,3-2-13,-8 5 0,8 0-394,-6 0 309,6 5 1,-3 2-285,5 4 217,0 0 1,0 1 24,0-1 0,0 1-131,0-1 1,5 1 145,2-1-158,3 0 95,7 1 0,-4-1 203,2 1-107,3-6 1,-1-1 176,6-5 0,0 0 9,0 0-183,0 0 491,0-5-248,-1-1 1,1-6-75,0 1 214,-5-1-117,3-4 1,-8 2-92,2-5 168,-2 5-80,-7-8 0,3 6-120,-5-3 35,0-3 1,-5 10-145,-3-4 1,-4 1 88,-7 4 1,-4-2-264,-8 9 1,-3 0 70,-8 4 0,-2 7 52,-1 4 95,-4 1 0,10 9-33,-3-2-268,7 8 446,8-3 1,7 9-231,4-3 102,6 3 0,3 2 74,11-1 0,5 0-45,10 0 0,4-4 277,4-4 1,6-7-68,1-3 0,0-8-431,-4 0 1,0-5-746,1 0 0,-5-1-2715,1-2 3657,-6 0 0,7-4 0,-6 0 0,0 2 0,-2 0 0</inkml:trace>
  <inkml:trace contextRef="#ctx0" brushRef="#br0" timeOffset="61">6476 5299 8055,'0'-11'-655,"0"-1"1629,0 1-683,0 0 1,-2 4 1145,-1 3-554,1-2 580,-3 0-475,5-1-334,0 2-91,0 5 0,0 5-357,0 7 0,0 7 146,0 8 171,5 2-348,-3 5 0,3 4-516,-5 0 282,0 0 0,1 0 129,3 0-2024,-3 0 1565,4-3 0,-5-6-309,0-3 0,4-3-586,0-4 1,1-2-418,-1-6 1209,-3 1 1,5-5 491,-2 1 0,-3-6 0,4 4 0</inkml:trace>
  <inkml:trace contextRef="#ctx0" brushRef="#br0" timeOffset="62">6727 5219 8104,'-8'-21'483,"1"2"1,4 2 1958,-1 6-1147,3-1 70,1 6-400,0 1-272,0 5-436,0 10 0,4 4-42,0 13 0,5 3-57,-2 8 0,7-1 79,1 5 0,1-1-945,-5 0 583,0 4 0,-3-10-553,0 3 0,-5-5-861,5-6 0,-5 0-1198,0-8 1508,-1-8 496,-2 4 733,0-8 0,-5 4 0,-2 1 0</inkml:trace>
  <inkml:trace contextRef="#ctx0" brushRef="#br0" timeOffset="63">6430 5505 8188,'0'-6'834,"0"-5"0,5 9-334,3-6 0,7 6 329,4-2 0,2 3-92,2 1-624,10 0 71,-2 0 1,13 0-598,-2 0 0,2 3-2116,2 1 2274,-5 5 0,-2-3 0,-5 6 1</inkml:trace>
  <inkml:trace contextRef="#ctx0" brushRef="#br0" timeOffset="64">7047 5573 8152,'-7'-6'2927,"2"0"-1968,5 2-570,0 3 0,-1-8 154,-3 5 0,3-5 392,-3 1 1,3-2 477,1-1-960,5-6 0,-3 3 177,6-5-543,-5 0 124,7-4 1,-8 1-363,6-1 1,-2-5 196,2-3 0,-2-2-328,-2-1 1,-3 4 232,3-1-35,-3 6 0,-1-3-197,0 5 0,0 5-100,0 3 105,0 8 173,0-4-30,0 10-143,0-4 1,2 6-253,1 3 1,8 8 349,4 7 0,5 7 277,-1 5 1,7 5-158,0 3 0,2 0-13,-1-1 0,-7-3-901,3 4 612,-8 1 1,5-6-318,-4 1 1,-5-7-1056,-3-9 1069,-1 2 1,0-8-971,-4 2 1633,-1-2 0,-7 3 0,-2 2 0</inkml:trace>
  <inkml:trace contextRef="#ctx0" brushRef="#br0" timeOffset="65">7070 5459 8070,'-12'-5'0,"1"-3"0,1 2 0,2-1 0,3 4 0,5-3 1308,0 2 916,0 3-1507,0-5 0,11 6-322,8 0 0,8 0-49,7 0-1311,6 0 1,0 0 568,6 0 1,-2 0 395,-2 0 0,-3 6 0,-4 0 0</inkml:trace>
  <inkml:trace contextRef="#ctx0" brushRef="#br0" timeOffset="66">7880 5117 8158,'-3'-12'0,"-1"1"0,-5-6 0,8 5 0,-3-4 0,-3 9 0,1-3 4105,-5 8-2803,-1-3 1,1 5-750,-1 0 1,-4 5-68,-3 3-844,2 2 314,-4 1-48,3 6 0,-1 1 26,0 5 1,5-1-104,-1 1 0,7-4 97,4 0 0,3-3-108,1 3 49,0-5 0,5 6 82,3-5 0,7 4 16,4-4 0,4 1 100,4-5 0,0-1 176,4-2 1,1 2 305,-6-3-354,1-1 0,-4 0 203,0-2-220,-6-3 1,0 8-109,-6-5 1,-1 5 53,-2-2-33,2 3 0,-8 2-186,1-1 1,-6 1 233,-5-1 1,-7 0 119,-4 1 1,-4-1-147,-4 1 0,-2-1-115,-5 1 1,5-2-1092,2-3 944,3 3 0,2-7-2219,3 5 1,6-6 2367,6 2 0,4-3 0,-2-1 0</inkml:trace>
  <inkml:trace contextRef="#ctx0" brushRef="#br0" timeOffset="67">9285 5231 8280,'-11'-12'0,"-1"1"1531,1-1-351,-1 6-43,6-4 97,-4 4-237,9-1-257,-4 2-275,5 0 1,0 5-212,0 0 1,0 7-233,0 8 1,0 8 124,0 7 0,3 0-160,1 5 55,5 2 1,-6 3 304,4-2-1678,-4-2 1127,2-2 1,-4-5-701,3-2 661,-3-3 0,4-6-143,-5-3 174,0-2 562,0-7-249,0-1 1685,0-5-1384,0-5 0,-3-3 48,-1-7 0,-4-3-176,4-4 0,-3-1-69,3 0 1,-1-4-111,1 1-58,3-6 0,-4 8 103,5-3 0,0 7-25,0 1 1,0 9-113,0-2 32,0 3 0,5 3 83,2 2-827,3 3 496,2 1 0,4 9-297,3 2 299,8 8 1,-2-1 4,6 5 1,-2 0 110,2-1 0,0 1-89,-4 0 1,0-5 26,-5-3 0,-4-2 141,-3-2 1,-2-4-74,-1-4 23,-1-1 1197,-5-2-745,-1 0 1,-1-5 883,0-3-849,0-2 0,-4-3 32,0-2 0,4-3-133,-1-5 1,1 0-424,-4 1 0,0-1 152,0 0 1,-4-4-291,1 1 1,-5-5 176,4 5 0,-3-5-2698,3 4 1748,-5 1 1,8 4-2404,-3 3 1299,3 3 585,1 9 0,1 2 1533,3 5 0,7 5 0,7 2 0</inkml:trace>
  <inkml:trace contextRef="#ctx0" brushRef="#br0" timeOffset="68">9890 5219 8104,'0'-11'1473,"0"-1"1,0 1-667,0 0 0,0 3 486,0 0-345,0 6-409,-5-3 0,-1 6-259,-5 3 1,-1 4-360,1 7 1,-1 4-270,1 7 0,0 4 291,-1 4-145,6 0 1,2-1-279,8-2 1,2 0 212,6-4 1,4 0-174,3-5 1,3-4 95,0-3 0,3-3 153,1-5 1,-2-1 1083,3-6-413,2-6-34,-5-5 0,5-3 365,-2-5 1,-7 4-369,3-4 1,-4 0 88,0-4 1,-6-1-192,-5-3 1,-6 2-156,2-6 1,-3 5-135,-1-5 1,-10 1-270,-5-5 0,-7 6-655,-4 3 624,-4 2 0,-9 6-1552,-3 3 0,3 7 81,1 4 680,7 8 1039,-2 2 0,5 8 0,1 0 0,8 0 0,7 1 0</inkml:trace>
  <inkml:trace contextRef="#ctx0" brushRef="#br0" timeOffset="69">10941 5471 7985,'12'0'4,"-1"0"-885,6 0 506,-5 0 1,1 0 2079,-5 0-418,-6 0 957,3 0-1036,-5 0-677,0-5 1,0-2-153,0-4 0,-1-1 64,-3 1 0,2-2-87,-6-2 1,2 1 253,-2-5-433,-2 0 1,7-4-19,-4 0 21,4 0 0,-2-4-232,5-4 0,0-3 135,0-4 1,0 2-468,0-2 0,0 4 122,0 3 176,0 3 1,4 11-94,0 2 1,-1 6-86,-3 1 5,6 5-449,-5-2-21,4 5 0,-4 5 271,3 3 1,4 4-1,7 3 109,-3 8 59,10 1 112,-4 9 0,5-5-98,0 2 1,-1-2-30,1-5 0,1-5-48,3-3 489,-3-3-173,-1-5 0,-3-2 491,-5-5-281,1 0-80,0 0 939,-8-5-711,7-2 1,-10-4 42,3 0 1,-3-1 222,-5 1 1,4-1-189,-1 1 1,1-4 107,-4 0 1,0-1-47,0 5-108,0-1-1,0 1-568,0 5 197,0 1-967,0 5 0,0 6 732,0 5-451,0 6 441,0 6 1,0 0-215,0-1 3,5 6 214,2-4 0,4 4-9,0-5 1,2 0 12,2 0 0,-2-9 155,2-3 67,3-2 0,-5-3 430,2-2-318,-2-2 0,-2-2-4,0 0 517,1-6-421,-1 0 1,-1-5 103,-2-1 1,1 0 134,-5-4 1,3 4-79,-3-4 0,0 0 52,-4 1 0,4-4 67,0 3-279,-1 1 1,-3 8-76,0-1 160,0 5-68,0-2-974,0 5 583,0 5 1,0 2-24,0 4-357,6 1 389,-5 4 0,9 1-159,-2 2 108,2 2 0,5-7 14,0 5 0,9-5 241,-1 1 0,2-3-13,-2-5 0,4-1-136,0-6 275,4 0 1,-7-2 301,3-2 1,0-2-81,-4-5 1,1-5 83,-9 1 0,0-1 578,-3 1-646,-6 2 1,0-9-90,-2 3 0,-4-4-102,0-3 0,-6 2-133,-9-3 1,-5 3 158,-6 1 0,-5 3-884,-7 4 487,-2 1 0,-2 14-1,0-3-1270,10 3 731,-6 6-41,14 1 0,1 11-1758,8 2 1730,2 2 198,7 2 600,1 0 0,10 5 0,1 1 0</inkml:trace>
  <inkml:trace contextRef="#ctx0" brushRef="#br0" timeOffset="70">12232 4911 8101,'0'-11'3379,"0"-1"-2567,0 1-454,0 4 571,0 2-289,0 5-509,0 5 0,1 3-34,3 7 0,2 7 112,6 4 0,-5 6-30,1-1 1,-1 2 175,5 1-609,-6 0 216,-1 0 1,-1-3-1220,0-1 876,0-4 0,-4 0-592,0-7 1,0-2-76,0-6-938,0 1 971,0-1 1015,0-5 0,-5 0 0,-2-6 0</inkml:trace>
  <inkml:trace contextRef="#ctx0" brushRef="#br0" timeOffset="71">12243 4888 8064,'0'-18'1373,"4"-2"-882,0 5-307,10 0 1,-5-1 206,10 1 1,-2 1 342,2 7 0,7-2-90,-3 5 1,3 0 144,1 4-556,-3 0-538,9 0 355,-9 5 1,4 2 274,-5 4-938,-5 5 523,-2 2 1,-6 5-44,-2 0 1,-3 0-444,-5 0 1,-5 4-633,-3 4 726,-12 2-530,1 1 669,-14-5 64,4 4 0,-4-3 116,2 4 1,5-5 404,7-2 0,2-7-325,6-1 588,4 0-375,2-1 1,5-2 666,0-4-534,0-1 0,7-3 802,4-1-694,1-4-143,9 7 0,-3-9 62,5 3-171,5-3 1,-4-1 133,2 0-1983,4 0 1206,-6-5 0,4 3 524,-6-6 0,6 1 0,2-5 0</inkml:trace>
  <inkml:trace contextRef="#ctx0" brushRef="#br0" timeOffset="72">12814 4911 8028,'0'-11'3363,"0"-1"-2514,0 6-219,0 1 494,0 5 1,0 6-429,0 5-652,0 6 35,0 6 1,0 5-98,0 2 80,0-2 0,1 5-31,3-2 1,-1-2-312,4 1 184,1-4-92,3 1 134,1-9 0,1 3 133,2-6 0,-1-1 91,5-7 1,0 2-216,4-5 0,0 4-76,-1-5 1,2 1-199,3-4-357,-3 0 451,4 0 1,-6-1-2122,-3-3 1543,2-2 1,-8-6 802,2 1 0,-2-5 0,-2-2 0</inkml:trace>
  <inkml:trace contextRef="#ctx0" brushRef="#br0" timeOffset="73">12894 5117 8028,'-10'1'844,"2"3"1313,3-3-1459,5 4-532,0-5 1,5 0 748,3 0-429,7 0-186,3 0 0,5 0-583,0 0 198,0 0-347,-1 0 0,1 0-614,0 0 1,-1-1 754,-3-3 291,2-2 0,-8-6 0,3 1 0</inkml:trace>
  <inkml:trace contextRef="#ctx0" brushRef="#br0" timeOffset="74">12769 4797 8052,'0'-7'5322,"5"2"-4650,2 5 1,10-1 69,6-3 1,6 3 331,9-3 1,-3 3-953,3 1 1,2 0-34,-2 0-441,0 0-2728,-4 0 2198,0 0 0,-4 0 852,-4 0 0,-2 0 0,-1 0 0</inkml:trace>
  <inkml:trace contextRef="#ctx0" brushRef="#br0" timeOffset="75">14208 4854 8084,'0'-6'108,"0"-5"1004,0 10-247,0-4-365,0 5-253,0 5 0,0 7 199,0 7 1,0 3-151,0 5 0,0-2 92,0 6 0,0-2-36,0 2-305,0 2 49,0-4 1,0 0-214,0-2 105,0-3 1,0-3-1271,0-2 672,5 3 462,-4-9 1,4 3-2677,-5-5 2824,0-4 0,0 3 0,0-4 0</inkml:trace>
  <inkml:trace contextRef="#ctx0" brushRef="#br0" timeOffset="76">13911 4808 8110,'5'-11'-71,"-3"3"36,6 1 0,1 4 1784,6-1-755,3-2-305,10 5 1,1-4 303,5 5 1,5 0-315,3 0 18,-2 0-347,4 0 1,-5 1-98,3 3 0,-2-3-231,-6 3 1,-5 1 333,-2-1-385,-3-1 237,-1-3 0,-6 0-311,-1 0 108,-4 5 1,-2-2-504,-2 5 369,2-6 0,-7 10-18,4-1-68,-4 5 212,2 7 0,-4 1-36,3 3 1,-3 2 21,3 5 0,-3 1 6,-1-1-131,0 0 137,0-5 1,0 4-198,0-2 101,0-3 1,4-2-545,0-6 0,0 0-162,-4-5-1985,0 0 1269,5-3-300,-4-1 1823,4-5 0,-5 0 0,0-6 0</inkml:trace>
  <inkml:trace contextRef="#ctx0" brushRef="#br0" timeOffset="77">14767 4831 8076,'0'-13'2325,"0"-2"-1496,0 2 0,0 1 600,0 4-530,0 6-353,0-3 0,0 6-110,0 3 0,0 4-363,0 11-13,0 6 1,4 14 81,0 3 0,5 6-41,-2 2 1,0-1-1222,0-3 708,-4-1 1,6-3-245,-6 0 0,3-10 297,-3-2 0,-1-6-1893,1-5 1471,-1 3 1,-2-13 780,0 2 0,-5-2 0,-2 3 0</inkml:trace>
  <inkml:trace contextRef="#ctx0" brushRef="#br0" timeOffset="78">14562 5048 8066,'0'-6'1737,"1"-1"-1030,3 4-362,7 1 0,2-3 6,8 5-158,-3 0 1,10 4-397,3 0 1,1 1-505,3-1 0,-1-2 295,0 6 1,-3-6-190,-1 2 0,-3-3 601,3-1 0,-4 0 0,2 0 0</inkml:trace>
  <inkml:trace contextRef="#ctx0" brushRef="#br0" timeOffset="79">15110 4854 8066,'0'-12'0,"0"1"0,0 0 0,0-1 1930,0 1-1243,0-1 0,0 5 1089,0-1-662,0 6-167,0-3-669,-5 5 0,3 10-380,-1 5 1,0 10 163,-1 6 0,2 3-225,-6 4 146,6 3 0,-5 3 15,3-2 1,2 1-290,-6-5 0,6-1-1152,-2-7 943,-2-2 1,4-6-650,-1-3 572,1-3-63,2-9 724,0-2-238,0-5 599,0-5-246,0-7-190,0-5 86,5-6 97,-3 0-68,8 0 1,-8-5 869,6-2-666,-6-3 0,9-3 420,-4-2 1,0 1-98,0-5-376,1 6 0,-1-8 129,1 6 0,-4 5-203,3 7 0,-4 3-1,1 4 1,-3 6-75,-1 6-356,5 4 1,-2 4-308,4 11 274,1 4 230,3 12-846,1 6 433,4 7 1,-2 6-21,5 2-1230,-5-2 1397,3-1 1,-5-1-258,4-4 1,-4-1-180,4-2 0,-8-8-7,0-3-223,0-8 158,-2 3 135,4-10 672,-9 5 0,4-11 0,-5-1 0</inkml:trace>
  <inkml:trace contextRef="#ctx0" brushRef="#br0" timeOffset="80">15121 5117 8066,'-11'-12'1534,"4"6"-214,-3-4-620,4 3-464,0 1 1,2 1 113,8 5-227,7 0 52,7 0 0,5 4 14,-1-1 0,5 5-181,0-4 0,3 1-517,-3-1 272,0-3 225,-5 4-376,1-5 291,-5 0 0,2-4-129,-4 1 1,-1-5-130,-4 4 0,-1-6 210,-2-1 1,1-2 234,-5-6 1,3 4-294,-3-4 985,5 5-544,-8-8 0,4 8 511,-5-5 72,0 5-446,0-2 0,0 8 325,0 0-414,0 6-307,0-3 481,0 5-468,0 5 1,0 6-344,0 8 1,0 4 272,0 4-319,0 2 241,0 5 1,0 0-492,0 1 423,0-1 0,0-5-211,0-2 1,0-4-196,0-4 1180,5-3-230,-3-4 145,3-6 235,-5-1 717,0-15-932,0 2 1,0-8 10,0 4 0,0-4 116,0-3 0,1 1-217,3-1-161,-3 0-59,4-4 0,-5 4-311,0 0 1,1 5 204,3-1-170,-3 7 27,5-2-50,-6 9-1278,5 1 897,1 6 0,9 11-345,0 2 546,11 2 0,-10 2 154,11 0 84,-5 0 0,9-2-304,-4-2 842,0-2-378,-5-6 0,1-1-11,0-2 930,0-3-679,-5-5 1,-1-1 41,-1-3 0,-4-2 173,4-6 0,-8-3 507,0 0-646,-5-5 1,2 2-247,-5-5 1,-2-4 107,-1 1-420,-4-6 1,-4 4-373,-1-2 1,1-2-244,0 5 0,0-1-959,4 2 1,-2 2 639,5-3 1082,0 3 0,-1 1 0,-1 0 0</inkml:trace>
  <inkml:trace contextRef="#ctx0" brushRef="#br0" timeOffset="81">16606 4831 8099,'-6'-5'2190,"1"2"-1038,5-4-433,0 4-333,0-2-135,0 5 1,-2 10 45,-2 6 0,-7 5 0,-8 6 0,-3 2-255,0 5 1,3-1 78,0-2 38,5 2 0,-2-8-67,9 6 0,2-6 0,5 2 0,1-3-249,3-2 1,3-4 382,9-3-151,1-2 0,11-6 63,3-4 707,2-1-983,6-2 431,-3-5 1,3-6 137,-5-4 1,-5-5-188,-2 1 0,-8-3-243,-4-1 0,-3-1 61,-5-2 1,2 0-113,-5-4 1,-5-2-673,-7-6-11,-2 2 1,-5-3 15,-1 5 0,-4 6-975,1 5 1108,-2 0 1,-1 11-68,3-4 0,2 7-383,6 2 513,0 4 113,-1-2 1,7 12-69,5 4 0,5 2 171,7 6 1,4-4 104,3 4 0,7-1 227,0 1-54,6-3 0,-4-8 450,2 0 0,2-6-424,-5 2 1,-5-8 2077,-2-4-1361,-7-2 1,4-1 141,-6-1 1,-4 1 275,-3 0 1,1 3-565,-2 0 1,1 5 608,-4-5-425,0 5-460,0-2 1,0 7-737,0 1 1,0 9 368,0 7 1,0 8-297,0 3 326,0 3 0,4 3-98,0 2 0,5-3-196,-2 3 0,4-2-180,0-2 320,0-5 0,0-2-44,-4-8 0,2-3 263,-5-4 0,1-6 1404,-1-2-796,-3-3-207,4-1 0,-5-5 420,0-3 1,0-5-393,0-3 1,0-4-134,0 1 1,0-6-12,0-2-164,0 0 0,-1 1 62,-3-1 1,3-5 27,-3 2-211,3 2 1,-1 4-157,-1 5 1,1 5-335,-2-1-466,3 7 322,1-2 1,0 10-458,0 0 0,5 10-103,3 9 784,7 3 0,3 5-279,5 4 340,0 2-595,-1-4 745,1 4 0,4-9-74,0 3 0,3-8 211,-3-4 1,-2-7 278,-6-4 1,3-3 15,-3-1 0,-3-1 426,-1-3 0,-2-4 450,-1-7-566,-6-3 30,4 0 1,-9-3 39,3 2-337,-3-3 0,-1-4-42,0-1-131,0 0 1,0 1-359,0-1 0,-5-5-680,-2 2 0,-3 1 561,-2-2-2199,6 6 1644,-4 2 1,8 6-1640,-1 6 1013,-4 0 1533,6 4 0,-4 7 0,5 7 0</inkml:trace>
  <inkml:trace contextRef="#ctx0" brushRef="#br0" timeOffset="82">17657 4865 8153,'0'-11'4130,"0"-1"-3233,0 6-221,0 1 711,0 5 1,0 6-1243,0 6 1,0 4-244,0 7 1,1 5-200,3 3 261,-3 7 1,8-3-411,-5 3 0,5-4 270,-2-3 1,7-1 75,1-7 59,1 3 1,0-14-187,3 3 558,-2-7-221,4-3 0,-3-5 141,5 0-146,-5 0 1,2 0-418,-5 0 1,4-1-466,-4-3 1,1-1-1714,-5-3 1635,-5-7 0,3 6-104,-5-10 959,0 0 0,-9-9 0,-2-1 0</inkml:trace>
  <inkml:trace contextRef="#ctx0" brushRef="#br0" timeOffset="83">17691 4979 8153,'0'7'606,"0"-2"0,1-1-219,3 0 0,2 1 230,6-2 1,0 0-4,4 5 73,1-6-361,11 3 0,-4-4-245,3 3-41,-3-2 0,-2 3-1216,-3-5 862,2 0 0,-8-2 265,2-1 1,-3 0 219,-5-5-171,-2 1 0,-5-10 0,0-1 0</inkml:trace>
  <inkml:trace contextRef="#ctx0" brushRef="#br0" timeOffset="84">17577 4763 8153,'-12'0'966,"6"0"0,6-2-56,8-2-532,7 3 1,8-9 70,7 2 0,3 2 519,1-2-575,11 6-150,-8-8 107,12 8 1,-11-6 125,0 4-1797,0 0 1029,-9 4 1,1 0 260,-4 0 1,-2 0-1,-1 0 1</inkml:trace>
  <inkml:trace contextRef="#ctx0" brushRef="#br0" timeOffset="85">19096 4820 8122,'0'-23'-201,"0"5"-47,0 3 651,0 7-45,0-2 574,0 9-407,0-4 150,0 0 222,0 3-289,0-3-277,0 15 0,-4 2 57,0 7-147,0 7 1,4-5 59,0 9 1,0 1-37,0 3-86,0 0 0,2 0-105,1 1 0,-1-2-199,1-3 1,-1 2-553,-2-5 0,3-2 392,1-6 0,0 1-951,-4-4 0,1-3 130,3-5 13,-3 2 316,5-8 0,-6 1 777,0-6 0,-6-4 0,0-4 0</inkml:trace>
  <inkml:trace contextRef="#ctx0" brushRef="#br0" timeOffset="86">19016 4922 8122,'5'-6'36,"-4"1"0,9 5 654,-2 0 0,2 0-166,1 0 0,2 0 205,2 0 0,3 4-271,5 0 1,0 4-165,0 0-220,5 2 0,-1-2-244,4-1 1,1 0-518,-6 0 1,1 2-496,-4-5 879,-5 0 1,-6-4 302,-4 0 0,-6-5 0,3-2 0</inkml:trace>
  <inkml:trace contextRef="#ctx0" brushRef="#br0" timeOffset="87">18981 4763 8172,'12'-12'1235,"4"1"-761,2 4 0,6 1 146,3 2 1,-3 3 94,3-3 0,2-1 539,1 1-835,3 0 0,3 1 87,2-1 1,-4 0-161,0 4 0,-1 0-180,-6 0 0,4 0 77,-5 0 1,-4 0-133,-7 0 109,3 0-131,-6 0-157,5 0 1,-7 5-361,-2 3 292,-3 7 1,-1 4-66,-1 8 1,1 2 78,-4 5 1,0 0 70,0 1 1,-1 3-18,-3 0-79,3 0 0,-5-4-242,2 0 1,2-5 102,-1-2 0,1-4-183,2-4 1,0-3-616,0-4 308,0-6-745,0 4 213,0-8 796,0 3 0,-3-10 192,-1-3 1,-4-2-769,4-2 1088,-5-4 0,-2-7 0,-7-6 0</inkml:trace>
  <inkml:trace contextRef="#ctx0" brushRef="#br0" timeOffset="88">19438 4763 8172,'8'-33'0,"0"2"0,3 4 0,4 8 719,5 3-358,-7 4 0,9 2 72,-3 3 0,6 2 165,2 5 1,-1 0 355,-3 0-599,0 5 0,0 1 98,0 5 1,0 5-195,0-1 0,-6 5-428,-1-1 151,-4 3 1,-2 1-18,-2 0 1,-3 4-289,-5 4 0,-2-2 223,-6 2 1,-1 2-121,-10 1 1,0 3-507,-4-7 466,0-2 1,2-1 26,2-8 1,2 1 144,6-5 1,3 0 246,1-3 0,4-1 22,-1 1 166,3-1 1,6-1-125,3-2 1,2 1-140,1-5 0,6-1 37,2-3-1366,2 0 857,2 0 0,-1 0-1906,-3 0 2294,2 0 0,-3-10 0,5-3 0</inkml:trace>
  <inkml:trace contextRef="#ctx0" brushRef="#br0" timeOffset="89">19987 4740 8089,'-4'-13'571,"0"-2"1,0 2 148,4-2 571,0 2-341,0 2-458,5 4 496,-4 2-345,5 5 0,-6 3-28,0 4-477,0 6 53,0 15 1,0 1-70,0 6 0,1 0-208,3 3 1,-3 1 310,3 3-1916,-3 3 1329,-1-10 0,0 7-2258,0-8 1729,-5 3 0,4-14-196,-3 0 1,3-4 1086,1-4 0,-6-2 0,0 3 0</inkml:trace>
  <inkml:trace contextRef="#ctx0" brushRef="#br0" timeOffset="90">20341 4683 8086,'-12'-17'2434,"6"4"-707,1 2-175,5 6-936,0 5 0,-2 6-250,-1 6 0,1 5 17,-1 10-271,-4 2 64,6 6 1,-4 3-58,5 0 1,0 0-197,0-4 1,0 0-466,0 0 435,0-4 0,5 1-92,3-4 1,2-4-39,1-4 191,6-5 0,-3-1-6,5-6 0,0 0-114,4 0 1,3-2-107,1-5 0,1 0-104,-2 0 1,-3-1-332,0-3 1,-1-2-1460,-7-6 1063,0-4 1103,-9 3 0,5-13 0,-5 1 0</inkml:trace>
  <inkml:trace contextRef="#ctx0" brushRef="#br0" timeOffset="91">20272 4911 8636,'5'-6'1213,"7"1"-743,7 5 174,2-6-328,2 5 0,1-4 33,3 5 0,1 0 70,2 0 1,2 0-1255,-6 0 610,1 0 1,-4-4-2185,0 1 2409,-5-1 0,-2-1 0,-4-2 0</inkml:trace>
  <inkml:trace contextRef="#ctx0" brushRef="#br0" timeOffset="92">20204 4660 8201,'6'-8'637,"-2"0"0,6 1-149,1-5 0,10 2-136,1 3 0,2 0-16,7 4 0,-1 1 149,5-2 1,3-1 311,0 2-459,5-1 0,-6 4-52,5 0 1,-9-2 30,1-1 1,-11 1 52,0-1-316,-8 1 124,-4 2-6,-1 0 0,-7 0-190,5 0 0,-6 2-181,2 1 98,-3 4-80,-1 9 1,4 3-386,0 8 391,0 7-63,1 2 1,-4 4-135,3-2 0,1-5-2,-1 5 32,-1-5 120,-3 7 1,2-11-32,1-2 254,-1-3-113,3-6 0,-5-2 386,0-5-107,0 1 211,0-6-161,0-1 47,0-5 128,0-5 1,0-1-129,0-6 1,0 0-85,0-3 0,-4-2 51,0-2 1,0-4 133,4 0 0,0-1 236,0-6-312,0-1 1,0 1-32,0-1 1,0 2 47,0-1-108,0 2-288,0 10 154,0 2 175,0 9-1001,5 2 587,-3 5 1,9 6 14,1 6-913,-1 4 711,11 12 1,-5 2-208,6 4 329,0 5 1,0-3 81,0 2 1,3-7-34,1 0 0,0-10 222,-5 2 0,0-11-45,-3-1 1,3-7 611,-3 0 1,-3-3-48,-1-1 0,-3-5 112,-5-3 1,4-6-40,-4-1-177,-2-5-106,0 2 0,-3-5-47,1 0 0,-1-3-44,2-1 1,-3-3-102,-1 3 0,0-5 135,0 2-37,0 2-1986,0-5 1296,-5 9 1,3-4-1022,-1 5 87,1 0 0,2 5-1414,0 3 993,0 8 327,0 2 0,0 13 1471,0 4 0,0 7 0,0-1 0</inkml:trace>
  <inkml:trace contextRef="#ctx0" brushRef="#br0" timeOffset="93">21505 4683 8195,'0'-22'1894,"0"3"-1005,0-3 649,0 10-398,0-5-657,0 11 1,0 3-238,0 11 0,-5 6 31,-2 13 0,0 2-31,0 5 0,3 9 0,-4 3 0,6 3 31,-2 1 0,3-7-31,1 3 0,0-5 0,0 1 0,1-4-205,3-7 1,-2-4-3320,6-8 1977,-5-3 0,7-5 100,-3 1 1201,-2-6 0,6 4 0,-5-3 0</inkml:trace>
  <inkml:trace contextRef="#ctx0" brushRef="#br0" timeOffset="94">21448 4603 8083,'2'-23'1473,"1"0"-910,4 5 0,8 2 16,0 4 0,6 5 107,-2-1 1,7 5 686,5 0-897,7 6 0,7 5-152,9 7 0,-2 8 213,1 8-632,-24-13 0,0 2 0,-2-1 0,0 1 259,0 1 0,-1 0 0,16 23 252,-8-2-902,-10-2 438,-7 4 1,-12-9 62,-5 4 0,-8-5 20,-11-4 0,-6 2-63,-13-5 1,-12-1-41,-7-3 0,23-11 0,0-1-1180,0 1 1,-1-1 1005,0-2 0,-1 0 0,0 0 1,1-1-354,1 0 1,-1 0 0,0-2 0,1 0 594,-27 9 0,-3-3 0,5-2 0,-1 1 0,-1 3 0</inkml:trace>
  <inkml:trace contextRef="#ctx0" brushRef="#br0" timeOffset="95">1565 3461 8536,'0'-12'831,"0"1"-414,0-1 0,-2 1 246,-1-1 0,1 5 1154,-1-1-371,1 1-437,2 0-604,0 2 0,0 8-102,0 4-178,0 6 0,0 16 105,0 5 0,0 7-164,0 9 0,-1 0-293,-3 4 0,3-1-313,-3-7-530,-2 2 743,4-8 1,-4 1-1100,2-3 948,3-7 0,-4-4 48,5-4 1,-1-5-156,-3-3 89,3-2-80,-4-2-960,-1-4 723,5-2 921,-4-5-989,5 0 0,0-9 881,0-2 0,0-3 0,5-3 0,2-1 0</inkml:trace>
  <inkml:trace contextRef="#ctx0" brushRef="#br0" timeOffset="96">1542 3917 8380,'5'-34'-552,"-3"-4"562,6 0 1,-5-9 171,0 1 0,-1-6 116,-2 3 0,0-1 258,0 5 0,-2 1 131,-1 6 0,1 7 168,-1 12 0,1 2-181,2 6 1,0 3 94,0 1 0,0 5-525,0 2 1,2 10 20,1 9 0,5 9 66,7 7 0,-1 9-33,5 9 0,0 4-518,-8-26 1,1-1 0,11 29 340,-12-29 1,1 1-2299,11 27 1948,-1-6 1,-3-6-368,0-8 1,-5-8-617,2-3 0,-5-8 374,-3-4 0,1-2-167,-6-2 34,1-4 1,-4-1 1129,0-2 0,0 2 0,0 6 0</inkml:trace>
  <inkml:trace contextRef="#ctx0" brushRef="#br0" timeOffset="97">1462 3963 8312,'-6'-11'2596,"11"-1"0,2 5-1100,8-1-1002,8 5 1,-1-3-45,12 2 1,4 3-193,12-3 0,0 3-2771,4 1 144,-4 0 2369,-4 5 0,-5 6 0,-2 7 0</inkml:trace>
  <inkml:trace contextRef="#ctx0" brushRef="#br0" timeOffset="98">1473 4934 8549,'-11'0'-538,"-1"0"1,5 0 0,-1 0 2212,1 0-314,-5 0 405,6 0-1216,1 5 1,5 6 91,0 8 0,0 4 46,0 4 1,1 3 237,3 8-743,-3-2 1,8 7-24,-5-5 1,3 5 29,-3-1 0,4-3-165,-4 0 0,3-4-249,-3-1 0,4-1-950,-5-2 633,6-3 193,-7-11-1309,3 0 1060,0-1 0,-4-7-806,3 3-454,-3-8 972,-1 1 885,0-5 0,0 0 0</inkml:trace>
  <inkml:trace contextRef="#ctx0" brushRef="#br0" timeOffset="99">1325 5048 8338,'0'-18'0,"-1"-2"486,-3 5 1,2 3 1929,-1 5-1678,1 4 1,4-3 156,1 2 0,4 3 113,4-3-631,6 3 0,6 2 134,7 3-547,8-3 95,-2 9 0,8-7 49,-2 4 1,2 1-100,2 3 1,-7 1-696,-4-1 524,-6 1 1,-8 0-646,-2 4 0,-6-4 131,-5 3 301,-6 3 558,-2-5-187,-6 3 1,-11 0 29,-2-1 1,-6 4 378,-2-4 0,-4 4-76,0-4 0,-1 1 163,2-5 0,2 0 239,5 1-456,5-6 1,2 3 424,5-5-178,-1 0 190,6-4-442,1 0-66,5 0 1,5 0-141,2 0 1,6 4 2,6-1 159,0 6-486,19-8 220,-7 5 1,8-3-41,-5 1 41,6 5 1,-6-3-120,0 6 1,-1-1 51,-6 1 0,-2-1-144,-6 0 1,-2 2 61,-6 2 1,-3-2 88,-1 2 0,-5 2-15,-2-2 0,-7 5 471,-8-1 0,-3-2-28,-5-2 0,-3 2 159,-1-2 1,-6 0-126,-1-4 1,0 1 241,-4-1-654,2-4 0,-1 2-158,3-6 0,-2 2-364,10-1 0,4-2-907,7 1 1,2-1 743,2-2 734,5 0 0,0-5 0,6-2 0</inkml:trace>
  <inkml:trace contextRef="#ctx0" brushRef="#br0" timeOffset="100">1816 7332 8137,'0'-11'0,"0"-1"160,0 1 1,0 0 308,0-1 0,0-1 691,0-2-757,0 2 1,0-3 225,0 5 0,0-1-200,0 1 0,0 3 852,0 0-339,0 6-29,0-3-685,0 5 1,0 10-305,0 5 123,0 6 1,-1 12-51,-3 5-31,-3 5-64,-4 8 1,2-3-115,-2 5 1,2-1 68,-6 1 0,2-6-110,2-5 0,0-6-29,4-2 1,-2-5-206,5-6 1,-4-5-828,5-3 433,-1-2-474,4-2-24,0-5 510,0 0-602,0-6 1471,0-11 0,5-1 0,1-11 0</inkml:trace>
  <inkml:trace contextRef="#ctx0" brushRef="#br0" timeOffset="101">1827 7138 8137,'-1'-18'576,"-3"3"0,3 2 188,-3 2 0,2 5 32,-2 2-277,3-3 665,-5 6-234,6-4-192,0 5 0,2 6-387,2 6 0,2 9-11,5 10-120,6 2-870,-4 11 840,8-2 0,-7 9-14,5-5 1,0 4-323,4 4 0,-5-2 59,-3 1 71,-2-10 1,-2 5 29,0-10-476,1-5 289,-1-5 137,-4-5 0,2-5-30,-6-3 0,5-2 29,-4-2-330,0 1 1001,-4-6-801,0-1-409,0 0-195,0-4-266,0 5 226,0-6 0,-5 0-1668,-3 0 1225,-2 0 1234,-2 0 0,-4-6 0,-2 0 0</inkml:trace>
  <inkml:trace contextRef="#ctx0" brushRef="#br0" timeOffset="102">1713 7698 8403,'-5'-7'2425,"4"-3"-717,-4 4 40,5-1-688,5 2 1,1 4-309,6-3 1,5 2 172,6-6 1,1 4-342,7-3-378,4-1 1,1 1 19,2-1 1,-3 5 112,0 0-1285,-6 1 0,-1-2-1446,-5 1 0,-2-1 1220,-2 4 1172,3 0 0,-4-5 0,4-2 0</inkml:trace>
  <inkml:trace contextRef="#ctx0" brushRef="#br0" timeOffset="103">2684 7287 8266,'-10'-12'3454,"2"1"-1899,3-1 109,5 1-797,0 4 344,0-3-233,0 9-1521,0-4-2230,0 5-1431,0 5 4204,5 1 0,1 11 0,6 1 0</inkml:trace>
  <inkml:trace contextRef="#ctx0" brushRef="#br0" timeOffset="104">2741 7709 8089,'-8'0'1485,"1"0"288,4 0 1,-2 1-290,5 3-501,0-3-1596,0 5-409,0-1 1,4 1 1021,0 5 0,10-4 0,-2-2 0</inkml:trace>
  <inkml:trace contextRef="#ctx0" brushRef="#br0" timeOffset="105">3917 7172 8271,'0'-11'-107,"0"-1"0,-3 1 107,-1 0 0,0-1 943,4 1-538,0-1 0,-4 1 224,0 0 436,-5 4-209,8-3 21,-9 4-113,4-6-46,-1 6-309,2-4 1,7 5-244,1-3 1,5-1 47,7 5 0,4-5-232,8 2 1,-2-2 135,6 1 136,-1-2-1175,9 9 856,-3-9 1,2 9-259,-7-3 244,2-3 12,-14 6 1,7-4-253,-7 5 173,-2 0 0,-5 0-10,-4 0 1,-4 4 145,3 0 1,-4 5-9,1-2 1,-3 3 601,-1 2-637,0 4 384,-5 7-212,-1 6 1,-6 7 375,1 2-313,4 2 1,-3 6 5,3 0 0,0 0-578,0-1 466,4 1 1,-3-4-72,2 0 1,3-6 56,-3 3 1,3-5-163,1-4 0,-2 1 90,-1-8 0,1 1-89,-1-9 1,-4 0-134,0-3 263,-4-1 378,-5 0 0,2-1-792,-5-2 364,0 2 1,-4-8-1298,0 1 866,-5 4 0,4-6-39,-2 3-1639,-4-3 1315,6-1 1,-7-1-38,4-3-276,0-2 437,4-11 689,6 4 0,-5-13 0,4 2 0</inkml:trace>
  <inkml:trace contextRef="#ctx0" brushRef="#br0" timeOffset="106">3769 7458 8236,'-6'-12'273,"0"6"1,8-4 642,2 2 1,-2 2-322,6-2 0,4 5 528,7-5-675,8 5 0,2-3-82,6 2 0,4 3-77,3-3 1,2-1-1441,2 1 842,-6 0 0,4 4-1177,-6 0 1108,0 0 0,-4 0 378,0 0 0,1-5 0,-1-1 0</inkml:trace>
  <inkml:trace contextRef="#ctx0" brushRef="#br0" timeOffset="107">4568 7332 8173,'0'-11'0,"0"3"1934,0 1-1283,5 4 1,-2-2 598,5 5 1,-5 0-145,5 0-692,-5 5 1,7 3 100,-3 7 1,7 3-161,1 4 0,2 5-24,-2 0 0,-1 4-243,5 0 0,-4-3-180,4-1 0,-5-3-789,2-2 670,-4-4 0,0 3-1455,-1-6 1161,-4 0 1,1-7-941,-4-1 420,5 1 1,-8-1 1024,3 1 0,3-5 0,-1 2 0</inkml:trace>
  <inkml:trace contextRef="#ctx0" brushRef="#br0" timeOffset="108">4945 7321 8070,'-5'-18'0,"-1"2"2053,-6 4-1310,1 6 1,3 1-89,1 5 1,-6 9 531,-6 2-925,-8 13 1,-1 1-40,-2 14 0,-2-4-36,6 3 1,0-2-123,7-2 0,3 0 285,4 0-2365,6-4 1541,1-2 1,5-7-2700,0-2 3173,5-2 0,6-6 0,7 1 0</inkml:trace>
  <inkml:trace contextRef="#ctx0" brushRef="#br0" timeOffset="109">5379 7104 8075,'-11'-12'3105,"-1"1"-1687,6 0-1262,1 4-39,5 2-733,0 5 1,1 5-1835,3 3 2450,-3 2 0,9 1 0,-3 1 0</inkml:trace>
  <inkml:trace contextRef="#ctx0" brushRef="#br0" timeOffset="110">5436 7458 11054,'0'11'5478,"0"1"-4959,0-1 1,0-3-396,0-1 0,0-3-1002,0 4 37,0-1 1,5 4 840,3-4 0,-3 3 0,0-3 0</inkml:trace>
  <inkml:trace contextRef="#ctx0" brushRef="#br0" timeOffset="111">6441 7058 8204,'-6'-11'0,"-3"-1"0,5 1 0,1 4 0,3 2 0,-4 7 0,0 1 0,0 9 0,4 7 0,0 9 0,0 6 0,4 2 0,0 6 0,3-6 0,-3 2 4524,5 3-3330,-3 0 0,2-1-1114,0-2 0,-5-6 321,5-2-2464,-5-4 1380,2-3 0,-4-3-2160,3-5 973,-3 0 1870,4-3 0,0-1 0,1 1 0</inkml:trace>
  <inkml:trace contextRef="#ctx0" brushRef="#br0" timeOffset="112">6396 7378 8204,'0'-12'470,"0"5"147,0-1 0,6 6-10,5-2 350,1 3-534,9 1 0,-2 0 172,8 0 1,7 0 99,8 0 1,-1 0-581,1 0-979,0 0 945,3 0 0,-4 0-2208,-3 0 1547,-2 0 1,-9 0-464,-4 0 1,-1-2 1042,-7-1 0,0-9 0,-3-6 0</inkml:trace>
  <inkml:trace contextRef="#ctx0" brushRef="#br0" timeOffset="113">6498 7012 8133,'0'-11'220,"0"0"0,6 3 341,1 0 0,3 5-41,2-5 747,-1 5-751,1-2 0,4 1-32,3 1 1,8-2-190,3 1 0,3 3-291,1-3 72,1-3 1,-5 6-561,1-3 1,-6 7-863,2 1 1,-3 5 1345,-1-2 0,-1-2 0,1 0 0</inkml:trace>
  <inkml:trace contextRef="#ctx0" brushRef="#br0" timeOffset="114">7561 6773 8166,'-8'-12'564,"0"1"1,5-1 127,-5 1-485,5 5 320,-2 0 1,0 6 598,-2 0 1,-3 3-620,-2 5 0,-4 6-20,-3 12 0,-3 8-328,-1 8 0,2 3 84,2 0 1,-2 5-240,6-1 0,1 2 239,6-1 1,3 0-151,5 4 0,2 0 130,1-4 1,4 3-554,4-3 1,1-2-108,-1-6 1,4-8 241,0-7 0,1-3-477,-5-1 458,-5-6 1,5 0-548,-4-6 1,0-3-619,0-1 0,1-4 1379,3 1 0,1-3 0,-1-1 0</inkml:trace>
  <inkml:trace contextRef="#ctx0" brushRef="#br0" timeOffset="115">7789 7572 8011,'-10'-11'889,"2"-1"1,3 1-178,5-1 562,0 1-524,0 0-383,0-1 0,4-3 1353,0 0-1178,5-6 1,-3 4 1,5-6 1,2-1 87,2-3-490,-2-2 0,5-2-87,-3 1 1,-2-2 286,2-6-1358,-2 3 1041,-7-10 1,0 6-341,-2-3 300,-3-3 1,5 6-72,-6-3 0,0 4-161,0 8 0,0 2 191,0 5 1,0 5 39,0 3 65,0 7 50,0 3-939,0 21 942,5 3 0,1 17-106,5 6 38,6 0 0,2 13-228,8-6 1,-3 4 534,2-3-424,-2-6 0,-2 0 4,-3-6 0,1 2-99,-4-6 1,-5-2-209,-3-9 0,-2-1 155,2-3 0,-3-2-208,-5-1 0,3-4-2287,1 4 1308,0-9 1513,-4 3 1,-5-3-1,-1 4 1</inkml:trace>
  <inkml:trace contextRef="#ctx0" brushRef="#br0" timeOffset="116">7892 7412 7998,'-7'-11'0,"-3"4"0,9-3 1596,1 4 0,3 0-112,4 2-1012,1-3 602,8 6-640,2-9 0,10 7 223,2-4-741,3-1 116,2 2 1,-1-4-807,0 2 612,0 3 1,-3-5-686,-1 2 0,-4 2 847,0-2 0,-1-4 0,-3-6 0</inkml:trace>
  <inkml:trace contextRef="#ctx0" brushRef="#br0" timeOffset="117">8474 6773 8049,'-17'-12'0,"1"1"0,9 3 3225,3 1-1727,3 4-979,1-2 693,0 5-751,0 5 1,0 8 515,0 9-611,0 6 0,1 8 4,3 2 0,1 4-94,2 7 0,4 2-710,-4 2 1,-1-2 454,2-5-834,-5 0-946,7-6 1246,-9 0 0,4-7-130,-5-3-2136,5-2 1797,-4-10 1,5 2 981,-6-5 0,5 0 0,1-3 0</inkml:trace>
  <inkml:trace contextRef="#ctx0" brushRef="#br0" timeOffset="118">8726 7241 8004,'-8'-7'674,"0"-4"0,6 3 956,-2-3 1,7 6-162,0-3-827,1 6 1,-3-2-119,3 8 0,-3 6 40,3 5 1,1 5-346,-1 0-186,0 1 250,1 2-397,-4-5 1,4 7-682,-5-2 738,0-3-1029,5 2 712,-3-10 0,3 5-87,-5-6-2472,0-4 1212,0 3 1721,0-9 0,5 4 0,1-5 0</inkml:trace>
  <inkml:trace contextRef="#ctx0" brushRef="#br0" timeOffset="119">8760 7024 7980,'-10'-41'0,"2"3"388,-2 8 1,9 3 1584,-3 8-908,3 3-219,1 4-838,0 6 1,1 1-402,3 5 1,2 5 443,5 2-51,1 4 0,4 5 0,2 2 0</inkml:trace>
  <inkml:trace contextRef="#ctx0" brushRef="#br0" timeOffset="120">9114 7184 8096,'1'-12'-75,"3"1"0,2 3 75,6 1 229,-1 4-107,1-2 0,-6 4 757,-2-3 1148,2 3-909,-5-4-536,4 0 0,-10 3 61,-2-2-197,-3 3-269,-7 1 0,3 5 362,-5 3-303,0 2-1,-4-4 0,2 8 145,2-2 1,-2 3-236,6 0 0,1 3-124,6 5 1,0 0 270,4 0-772,0-1 403,4 1 0,6 0-684,6 0 556,4 0 0,7 0-1,0-1 1,5-5-119,2-6 1,3-1 115,2-6 127,-1 0 0,0-4 58,0 0 1,-3-1 170,-1-3 0,-6 1-106,-1-4 1,-1 1 134,-7-2 1,0-2 13,-3 2 0,-2-2-69,-3-1 1,-2-1 218,-5 1-127,0 4 1,0-3 84,0 4 52,0 0-197,0-5 1,0 9 473,0-6-319,0 6-283,0-3-398,0 5 300,0 5-75,0-4 23,0 9 16,0-4 1,6 2 17,1 0-76,3-6 45,7 3 0,-1-1 1,3 0 284,3 0-215,-4-4 1,5-2 280,-1-1-251,1 1 0,-1-7 42,-3 6 1,1-6 105,-5 1 1,1 1 56,-5-5-80,-5 3 0,3-7-66,-5 4 0,4-3 4,-5 0 0,1-4 11,-4 4 0,-1-4 8,-3 3 1,-3 1 13,-9 4 1,2 4 26,-5 4 0,-3 1 4,-5 2 1,-4 3-125,5 4 1,-1 2-82,4 10 0,0 2-74,1 5 1,4 4-4,3 4 1,3-4-496,5 1 316,1-1 1,13 4-136,4 1-809,6-6-40,6 4 863,4-9-1477,-2 4 858,3-5 429,-1-6 157,-2 0 509,2-11 0,0 3 0,0-5 0,-1 0 0</inkml:trace>
  <inkml:trace contextRef="#ctx0" brushRef="#br0" timeOffset="121">9959 7652 8898,'-6'0'4017,"1"0"-2868,5 0 148,0 5-896,-6 1 0,5 6-14,-3-1 0,-2 6 28,-2 2-133,-2 2-1704,-1 2 1075,-1 0 1,2 0 272,3 0-3150,-3 0 2170,8-6 1,-7 0 1053,6-6 0,-1 1 0,4-1 0</inkml:trace>
  <inkml:trace contextRef="#ctx0" brushRef="#br0" timeOffset="122">10370 7218 7954,'-11'-17'3866,"4"5"-3220,2 0 0,7 9 746,1 6-697,-1 4-193,8 4 0,-4 2 222,6 2 1,-1 3-38,0 5-204,1 0-317,4 4 1,-3-2 166,2 1-266,-2-2 99,3 4 1,-4-5-189,-1 0 1,-1-2-292,-6-5 0,4-1-2388,-4-4 1370,5 1 787,-8-1 1,5-1-3112,-2-2 3655,-3 2 0,9-9 0,-3 4 0</inkml:trace>
  <inkml:trace contextRef="#ctx0" brushRef="#br0" timeOffset="123">10644 7184 7938,'-16'-16'0,"4"1"1352,6 0 280,6 9 0,-4 2-317,0 8-948,-5 7 1,2 8-216,-8 8-104,-3 2 0,-1 7 311,0 2-1886,0-3 1106,-4 4 0,4-4 200,0-1-1156,5 0 1027,-3-5 0,6 3 350,0-5 0,-1-1 0,1-3 0</inkml:trace>
  <inkml:trace contextRef="#ctx0" brushRef="#br0" timeOffset="124">10804 6670 7993,'-11'-17'3806,"11"6"-2376,7-1-976,14 11 0,4 9 0,5 7 0,-4 4 18,0 8-17,4 2 1,-1 8 152,5 5 0,-1 1-144,-2 10 1,-5 0-37,-7 4 0,-4-1-88,-7-2-1493,-3-4 1230,-5-4 0,-6 0-52,-6-1-33,-4-4-397,-7 3 0,-5-8-2098,-2 2 2158,-3-2 0,-7-2 345,-2 0 0,-6-2 0,-1-1 0,-2 4 0,24-18 0,-1 1 0,-1 1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7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1747 8908 8165,'0'-7'99,"0"-1"1285,0-1-665,0 4-476,0 0 112,0 0 330,0 4-234,0-4 1684,0 5-2018,0 5 1,0 2-133,0 9 0,0-1-1,0 8 1,4 1 90,0 6 1,0 4-58,-4 1 1,0 0 26,0 7 0,0-4-108,0 4 1,1-1 85,3 1 0,-3 1 7,3-5 0,1-4 48,-1-4 1,3-3-17,-3 4 0,4-10 3,-4 2 1,1-8-15,-1 0 0,-3-2-92,3-1 1,1-5 159,-1 1-468,-1-6 143,-3 3-419,0-5-691,-5 0 90,-1 0 0,-6-3 172,1-1 0,0-5 1054,-1 1 0,-4-7 0,-2-3 0</inkml:trace>
  <inkml:trace contextRef="#ctx0" brushRef="#br0" timeOffset="1">1633 8931 8156,'-6'-11'1615,"1"-1"-1262,5 1 1,1 3 33,3 1 1,2 3 6,6-4-56,-1 1-157,6-5 1,-4 5 181,7-1-318,-1 5 137,3-7 0,3 8-39,1-6-75,-2 6 1,5-4 74,-2 6 1,-3 0-160,3 0 1,-3 0-48,-1 0 0,-2 6 132,-2 1 1,2 3-252,-6 2 0,-1-1-22,-6 1 0,0-1-41,-4 0 1,0 5 135,-4-1 0,-5 4 25,-3-4 1,-3 5 35,-4-1 0,-4 3 5,-8 1 1,3 0 96,-3 0 0,-1-4-94,2 0 0,-1-4 78,4 4 0,2-5-41,2 1 1,3-6 417,9-1-187,-3-6-223,8 3 0,2-5 259,8 0 0,7 0-134,4 0 0,3 0 138,1 0 0,3 0-43,1 0 1,3-4-159,-3 1 0,3-1 51,-3 4 1,0 0-108,-4 0 1,-1 0 35,1 0 1,0 4-151,0-1 1,-5 6 41,-3-1 0,-2 2-130,-2 1 1,-1 1-18,-2-1 1,1 2 88,-5 2 1,-2-1 16,-6 5 0,-2-1 41,-6 1 0,-4 3 36,-3-3 0,-4 2 13,-4 2 0,-2 0 18,-5 0 1,0-2 35,-1-2 1,1-2-63,0-6 1,5 1 122,2-1 1,4-5-29,4-2 448,3 3-134,4-6-725,6-1 81,1-6 1,6-6-136,3 1 0,6 1-2080,5 2 2470,6-7 0,-4 7 0,6-8 0</inkml:trace>
  <inkml:trace contextRef="#ctx0" brushRef="#br0" timeOffset="2">2901 8863 8105,'-12'-7'8,"2"1"-4,3 2 0,0 3-4,4-3 1340,1 3-818,-3 1 1,4 0 350,-3 0-202,3 0-85,-4 0-62,5 0-293,5 0-584,-4 0-350,9 0-895,-3 5 895,4 1 1,-3 6 702,-1-1 0,1 0 0,3 1 0</inkml:trace>
  <inkml:trace contextRef="#ctx0" brushRef="#br0" timeOffset="3">2867 9194 8134,'0'11'248,"0"-3"103,0-1 20,0-4 9,0 7 446,0-4 381,0 6-244,0-1-156,0 1-389,0-1 0,0-3 128,0-1-769,5-4 0,-4 3 205,3-2-2633,2-3 2651,0 4 0,6-5 0,-1 0 0</inkml:trace>
  <inkml:trace contextRef="#ctx0" brushRef="#br0" timeOffset="4">3997 8840 8103,'0'-12'0,"0"1"-50,0-1 257,0 1 1,2 0 147,1-1 56,-1 1-233,3 4 0,-5-3 505,0 3-327,0 2-175,0 0 234,0 5 1,4 6-179,-1 5 0,1 2-194,-4 6 0,0 5 36,0 7 0,0 2-19,0 1 0,0 4 49,0 0 1,-1 4-101,-3-4 1,2 4-115,-6-4 0,4-1 147,-4-7 0,6 1-45,-2-9 0,-1 3 158,1-10-218,0 0-157,4-4-478,0-4 420,0-2-461,0-5 473,0-5 0,0-3-590,0-7 0,0-2 327,0-2 1,0-2-304,0 2 518,0-3 1,0-4 313,0-1 0,0-5 0,0 2 0,0-3 0,0-2 0,0 1 0,2 0 0,2 0 0,-2 3 0,6 1 0,-2 3-116,2-3 1,1 6 115,-6 1 0,5 1 433,-4 7 0,1 0-163,-1 3 1,-3 5 370,3-1 0,-2 2 187,2-2-354,-3 3 0,6 5-11,-4 0 0,0 1-152,5 3 0,-2 2 10,2 6 1,2 1-55,-3 2 0,4 3 21,0 4 0,0 1-51,1 0 0,-1 4-114,1-1 1,3 6 0,0-1 1,0 0-79,-3 0 0,3 2 111,0-3 1,0-2-52,-3-1 1,-1 1-140,1-2 0,-1 0 97,1-7 0,-5 1-93,1-5 1,-2 0 63,2-3 0,-2-4-197,-2-1 0,-3-3-656,3 4-563,-3-6 536,-1 3 260,0-5 0,-5-1-580,-2-3 1,0-2 31,0-6 1133,-6 1 0,-5-6 0,-5 0 0</inkml:trace>
  <inkml:trace contextRef="#ctx0" brushRef="#br0" timeOffset="5">3940 9148 9142,'12'0'1220,"-3"0"-900,2 0 1,-1 0-30,9 0 0,4 0-143,4 0 1,4-1 117,0-3 1,2 1-335,1-4 1,-4 3 136,1-4 0,-2 5-789,2-5 0,-3 4-47,-6-3 0,1 3 767,0-4 0,0 1 0,0-5 0</inkml:trace>
  <inkml:trace contextRef="#ctx0" brushRef="#br0" timeOffset="6">4523 8828 8104,'0'-6'147,"0"-4"104,0 2 1,0 2 398,0-2 172,0 6-274,0-3-259,0 5 1,0 6-67,0 5 1,1 6-15,3 6 0,-2 1-215,6 3 1,-4 2 102,3 5 1,-3 0-227,4 0 0,-4 1 98,3-1 1,-3-1-71,4-3 1,-6-3-3,2-8 0,1 1-276,-1-4-61,0-1-211,-4-4-652,0-4 892,0-2 0,0-7-402,0-1 0,0-5 813,0-7 0,-5-3 0,-2-5 0</inkml:trace>
  <inkml:trace contextRef="#ctx0" brushRef="#br0" timeOffset="7">4546 8817 8104,'0'-12'-712,"5"1"1681,-4 5-32,4-4-478,-5 8 1,1-3-25,3 5 1,1 1 28,3 3 0,3 3-161,1 4 0,0 6-40,7 2 0,-1 2 4,1 2 0,4 1-216,0 3 1,0 1-36,3 2 1,-2 2-24,-1-5 0,0-2 44,0-6 1,0 1-1,0-5 1,-4 1 170,0-5 0,-5 1-127,1-1 0,1-3-120,0-1 0,-1-3 150,-4 4-706,1-6 391,-1 8-861,-5-8 318,-1 3 372,-5-5-2116,0 0 1692,-5 0 0,3-2 799,-6-1 0,-4-4 0,-6-4 0</inkml:trace>
  <inkml:trace contextRef="#ctx0" brushRef="#br0" timeOffset="8">5014 8703 8134,'0'-12'0,"-4"5"590,0-1 32,0 6 634,4-4-399,0 6-680,-5 0 1,4 7 92,-3 4 0,3 7-171,1 9 0,0 2 81,0 5 0,4 4-91,0 0 1,-1 5 24,-3-1 0,0 1-191,0-1 1,2-4-112,1-7 1,-1-3 67,1-5 1,-1-2 4,-2-2 1,1-2 95,3-6 0,-3 0-474,3 1-538,-3-6-646,-1 4 1538,0-8 1,5-7 0,2-8-1</inkml:trace>
  <inkml:trace contextRef="#ctx0" brushRef="#br0" timeOffset="9">5185 8714 8095,'-6'-11'-166,"1"-1"1808,5 6-773,0 1-71,0 5 0,3 5-602,1 3 0,5 6-52,-1 1 1,6 5 1,1-1 1,0 6-136,-3 2 1,3 0-230,0-4 179,0-1 0,1 0 22,-1-3 0,0-2-81,-4-6 0,1 0-324,-1 1 1,-3-6 187,-1-2 1,-3 1-671,4-1 1,-4 0 39,3-4 864,-4 0 0,7 5 0,-4 1 0</inkml:trace>
  <inkml:trace contextRef="#ctx0" brushRef="#br0" timeOffset="10">5653 8703 8069,'0'-12'0,"0"6"0,0 1 1046,0 0-224,0 4-189,0-5-137,0 6-175,-5 0 0,3 6-298,-6 1 18,-5 8 1,-1-1-273,-5 5 1,4 0 247,-4 4 1,4 1-175,-4 3 1,5-3 78,-1 3 1,2-4-757,2-4 1,4 1 334,3-5 0,2-1-961,-2-6 1460,3 2 0,-4-4 0,5 6 0</inkml:trace>
  <inkml:trace contextRef="#ctx0" brushRef="#br0" timeOffset="11">5425 8988 9756,'-1'12'1152,"-3"-1"0,3 2-549,-3 2 36,2-2-334,2 8 1,0-3-84,0 5 1,4-4-30,0 0 1,4 0-121,-4 4-13,-1-5 0,1 2 57,0-5 1,4 0-49,-5-3 0,2-2-765,-1-2 434,-2 2-523,3-9-709,-5 9 1058,0-9-794,0 4 1230,0-5 0,-5 0 0,-2 0 0</inkml:trace>
  <inkml:trace contextRef="#ctx0" brushRef="#br0" timeOffset="12">6773 8805 8105,'-6'-11'0,"4"3"258,-6 1 256,6-1 240,-8 2-377,8-4 1,-3 10-26,5 0-255,0 5 0,0 7 113,0 4 1,0 1 56,0 6 0,0 5-13,0 3 0,2 2-66,1 1 0,-1 0-82,1 0 1,0-3 6,1-1 0,-3 0-168,3 0 1,-2-2-34,2-5 1,-3-2 90,3-2 0,1 2-866,-1-6 372,0 0-1293,-4-3 579,0-1 575,0-5 0,0-2 31,0-8 599,0-2 0,-5-5 0,-1-1 0</inkml:trace>
  <inkml:trace contextRef="#ctx0" brushRef="#br0" timeOffset="13">6361 8851 8134,'5'-11'0,"2"1"535,4 2 0,2-1-14,2 5 1,8-3-64,7 3 0,10-4 72,6 4 1,-5-4-161,5 0 0,-3-2-121,3-2 0,-6 1 21,-1 0 0,-4-1-251,-1 1 0,-4 3 88,-4 0 1,-6 5-453,0-5 1,-7 4 29,3-3 0,-4 4-643,0-1-262,-6 3 1,1 1-178,-4 0 1397,-1 0 0,3 5 0,-5 1 0</inkml:trace>
  <inkml:trace contextRef="#ctx0" brushRef="#br0" timeOffset="14">7161 8703 8108,'0'-8'1005,"0"0"-10,0 6-40,0-3-636,0 15 0,0-2 50,0 7 0,0 4-65,0 4 1,4 1-72,-1 6 1,5 2-53,-4 6 0,5-1-122,-2 5 0,0-5-53,0 1 1,1-3 35,3-1 0,0-6 105,-4-5 1,3-1-50,-2-7 1,-3 0-62,-1-3 1,1-5-56,-1 1-3,0-6-235,-4 3 156,0-5 199,0-5 0,0-1-169,0-5 1,0-1-323,0 1 0,0-2 392,0-2 0,0-2 417,0-2 0,0-2-283,0 2 1,0-3-520,0-1 1,3 2 107,1 2 1,4-2-82,-4 6 1,3 4 381,-3 3-185,5 6 220,-3-3 0,4 6-99,-2 3 1,2 3 124,-2 8 0,3-1-82,4 5 1,-1 0 60,5 4 1,-3 0-50,3 0 0,0-4 22,4 0 0,-2-5-4,-2 1 0,1-2-37,-4-2 1,3-4 348,-4-3-204,0-3 0,-3-1-17,-1 0 113,0 0-94,-4 0 1,2-1 4,-6-3 1,3-1 24,-3-3 1,-1-3 235,1-1-171,-1 1 1,-2-7-120,0 3 11,0-8 28,0-1-21,-5-4-206,3 0 48,-3-1 1,1-5 206,1-1-753,-1-4 421,4 3 0,0 1-386,0 4 0,0 6-170,0-2 0,0 7-327,0 1 684,5 5 0,-4 1-1052,3 6 449,2 4 1,1-2 947,4 5 0,1 5 0,-1 2 0</inkml:trace>
  <inkml:trace contextRef="#ctx0" brushRef="#br0" timeOffset="15">7949 8726 8126,'-1'-8'24,"-3"0"-24,3 6 1706,-4-3-1145,-1 5 1,0 1-35,-5 3 0,-5 3-184,1 9 1,0 1-231,4 6 0,-5 5-139,1 3 1,1-2 220,7 1 0,1 1-89,6 3 0,0-4 102,0 1 1,0-2-328,0 2 1,6-4-6,1-4 1,3-1-89,2-3 0,3-3 88,0-4 0,2-2-11,-2-2 1,3-3 135,5-5 1,-1 0-15,1 0 0,1-2 90,3-1 0,-3-4-84,3-4 1,1-2 35,-2-2 0,1 1-8,-4-5 1,0 0 164,-1-4 0,0-1-93,-3-3 0,-4-2 114,-7-5 1,1 0-178,-5-1 0,-1-3 5,-3 0 0,-5-1-121,-2 1 0,-7 3 94,-1 1 0,-6 2-521,2 10 0,-7 5 223,-5 10 1,-2 4 10,-1-1 0,0 4-277,-1 4 1,6 6-1039,2 5 965,8 6 629,3-4 0,5 6 0,-1 0 0</inkml:trace>
  <inkml:trace contextRef="#ctx0" brushRef="#br0" timeOffset="16">9262 8657 8128,'0'-8'520,"0"1"101,0 4-214,0-2 0,0 6-165,0 3 0,0 3 0,0 4 0,0 6 278,0 2-326,0 2 1,0 6 104,0-1 0,0 6-16,0-1 1,0 2-170,0 1 1,0-4 139,0 1 1,0-5-266,0 5 0,0-7 82,0-1 0,0-2-30,0-5 1,4 3-164,0-4-98,0 0 1,-3-3-344,3-1-494,-3-5-988,4 4 868,-5-8 290,0 3 1,0-6 35,0-3 851,-5-3 0,-1-4 0,-6 0 0</inkml:trace>
  <inkml:trace contextRef="#ctx0" brushRef="#br0" timeOffset="17">9205 8988 8128,'7'-5'226,"3"4"1,0-8 12,5 5 1,7-5 309,1 2 1,1 0-119,6 0 1,1 3-64,3-4 1,4 2-115,0-2 1,0-1-193,-4 6 1,-1-5-141,-2 4 0,-3-3-123,-6 3 1,0 0 70,-3 4 0,-2-4-677,-6 0-1680,-5 1 2487,-1 3 0,-15 0 0,-2 0 0</inkml:trace>
  <inkml:trace contextRef="#ctx0" brushRef="#br0" timeOffset="18">9251 8691 8114,'11'-5'-881,"1"4"1837,-1-9-572,6 9 1,2-8 219,7 5 176,-2-5-384,15 3 0,-8-2 126,11 0-209,0 1-135,4 0 1,-4-3-42,-1 3-39,-4 2 1,-2-6 57,-9 4 1,2 0-122,-1 0 0,-4 4-134,-4-1 1,-5-1-11,1 2 107,-3-1-125,0 4 126,-1 0 0,-3 0 5,0 0 1,-6 1 131,2 3-99,-3-3 1,3 9 17,0-2 1,0 3 11,-4 5 1,0 1-60,0 6 1,0 1 50,0 3 0,0 2-23,0 5 1,1 6 22,3 2 0,-3-2-4,3 2-26,2 0 1,-5-1 189,3-3-180,2-8 1,-4-2 232,2-5 1,1-2-125,-2-2 0,3-2-23,-3-6 84,-1 1-856,3-6 391,-5-1-359,0-5 70,0-5 1,-4 3-512,0-6 1,-1-1-102,1-6 0,-2 2 130,-6-2 1027,1-3 0,-6 0 0,0-4 0</inkml:trace>
  <inkml:trace contextRef="#ctx0" brushRef="#br0" timeOffset="19">9925 8646 8114,'6'-12'0,"4"1"0,-2-1 162,2 1 46,1-1 1,1 5 569,-1-1-442,6 6 1,-3-7 125,5 5 42,0 0-222,4 4 1,3-1 48,1-3-153,0 3 1,-5-3 237,1 8-550,-5-3 173,4 9 1,-6-2 18,3 7 1,-4-1-111,-7 5 1,1 0-381,-5 4 312,-1 0 1,-4 4 28,-3-1-344,-2 1 176,-5-4 62,-6 5 1,-2-4 95,-8 2 1,2 2-73,-5-1-449,4 0 580,-7-5 0,9 1-407,-3 0 573,3-5-79,7 3 0,0-8 292,6 2-54,4-2-121,2-2 0,10 1 140,3-1 0,7-3 349,4-1 0,-1-4-454,1 1 0,0-2 582,4 2-646,0-3 0,0 5 176,-1-6-420,-4 0 121,4 0 1,-8 0-749,5 0 292,-5 5 193,2-4-1389,-4 4 797,-6-5 266,4 0-1227,-9 0 465,4 0 1341,-5 0 0,6-5 0,0-1 0</inkml:trace>
  <inkml:trace contextRef="#ctx0" brushRef="#br0" timeOffset="20">10530 8680 8166,'0'-12'250,"0"1"73,0 0 0,1-1 72,3 1 204,-3 4 33,10-3-178,-10 9 84,9-9-239,-9 9 1,6-3-85,-4 8-33,-1 2 1,3 10 242,-5 3-491,0 3 132,0 1 1,0 5-169,0 2 131,0 3 0,0 5-16,0 0 0,0 4-209,0-4 0,0 0 54,0-3-202,0-6 206,0-1 1,0-5-81,0-1 179,0-4-28,0-1-443,0-6 36,0-5-1250,0 0 1430,0-6 0,5-6 0,1 0 0</inkml:trace>
  <inkml:trace contextRef="#ctx0" brushRef="#br0" timeOffset="21">10770 8634 8051,'0'-11'88,"0"-1"45,0 1 1,4 3-134,-1 1 1241,1 4-262,1-2-252,-3 5-173,3 0-248,0 5 1,-4 1-166,3 6 33,-3 4 0,3 3 16,0 8 1,0 0-170,-4 7 1,3-2 110,1 6 0,0 1 103,-4-1 1,0 2-330,0-2 0,0-4 33,0 0 40,0 0-340,-5-9 227,4 2 0,-4-9 21,5-3 8,0-2-28,-6-1 132,5-1 15,-4-5 17,5-1 0,1-5 15,3 0 1,-1 0-2,4 0 0,1-1 17,3-3 1,2 2 16,2-6-116,3 1 70,5 0 1,0-3 39,0 2-274,-1 3 107,6-5 1,-4 8-250,3-6 195,2 6 0,-5-7-11,3 5 1,-7-1-108,-1 1 1,-5 3-162,2-3 10,-4 3-410,0 1-623,-6 0 1450,-1 0 0,-15-5 0,-3-2 0</inkml:trace>
  <inkml:trace contextRef="#ctx0" brushRef="#br0" timeOffset="22">10758 8965 8051,'-5'-6'321,"4"-4"0,1 9 342,8-3 0,2 3-227,1 1 0,6 0-115,2 0 1,4-2 145,3-2-293,4 3 0,8-8-151,0 6 1,0-5 86,-4 4 122,-5-5-1310,4 8 901,-9-9 1,0 7 100,-5-4-1227,-5 4 441,-2-2-247,-2 0 449,-9 4 283,4-9 449,-10 8 0,-1-8 0,-6 4 0</inkml:trace>
  <inkml:trace contextRef="#ctx0" brushRef="#br0" timeOffset="23">10793 8646 8156,'5'-12'0,"-4"6"0,10-3 274,1 5 0,1-5 449,6 2 0,1 0 441,7 0-736,2-1 1,2-3-93,4-1-155,-4 6 1,9-4-22,-6 2 1,-3 2-147,-1-2 1,-6 6-315,-1-2 0,-1 3-1353,-7 1 1653,0 0 0,-4 0 0,1 0 0</inkml:trace>
  <inkml:trace contextRef="#ctx0" brushRef="#br0" timeOffset="24">11615 8623 8238,'-6'-7'0,"-1"-3"16,4 3 63,1 2 461,-3-6-164,5 5-63,0-5 39,0 4 24,0 2 0,0 5-403,0 5 107,0 2 1,0 5 295,0 4-425,0 1 219,0 6 0,-4 1 254,1 3-301,-1-3 1,4 9-19,0-3 1,0 2-5,0-1 1,0 0-184,0-4 0,0 0 69,0-4 1,0-1-200,0 1 1,0-4 38,0 0-416,5-5 0,-4 3 44,3-6-916,-3-4 357,-1-2 669,0-5 0,0 0 0</inkml:trace>
  <inkml:trace contextRef="#ctx0" brushRef="#br0" timeOffset="25">11546 8668 8233,'7'-11'0,"-2"0"0,-1 3 0,0 0 516,4 6-180,-1-3 0,2 5 531,2 0-507,-2 0 0,9 5 32,-3 2 1,3 9 100,5 3 1,1 2-243,2 2 1,-2 5 123,3 2-889,2 3 540,-5-3 18,9 3 1,-7-8 116,4 6 1,-4-6-130,0 2 0,-2-5 175,-1-3-172,0-2 48,-5-6 1,2 1 143,-5-1 18,1-4 119,-10-2-46,4-5 391,-9 0 0,4-2-466,-5-1 1,0-1 157,0-8 0,0 2-208,0-9 1,0 0-254,0-4 0,-3-1-17,-1-3 0,-5 0-247,1-4 0,2-2-375,-2 3 1,6-3 367,-2-2 1,-1 2-213,1 3 1,0-2 148,4 6 0,0-1-496,0 4 1,0 5-394,0 3 230,0 2 123,0 7-149,5 1 669,-3 5 410,8 5 0,-4 1 0,6 6 0</inkml:trace>
  <inkml:trace contextRef="#ctx0" brushRef="#br0" timeOffset="26">12357 8554 8177,'0'-11'-468,"-5"4"1025,4-3 177,-4 9 1,4-4-227,-3 5 0,3 1 275,-3 3-538,3 2-47,-5 11 0,5 1 91,-3 4 1,-1 6-176,1 3 69,1 2 1,3 1-152,0 0 0,0 4 151,0 1 1,0-3-316,0-5 1,1 1-68,3-6 1,-2 1 0,5-4-357,-2-1 6,-1-4-421,-4-1-1468,5-6 2275,-4-4-93,4-2 25,-5-5 1,0-2 230,0-1 0,-5-9 0,-1-6 0</inkml:trace>
  <inkml:trace contextRef="#ctx0" brushRef="#br0" timeOffset="27">12255 8509 8076,'7'-12'-201,"1"1"201,-1-1 0,5 6 1351,-1 2-827,1-2 1,0 5 81,4-3 0,-2 2-24,5 2 0,0 0-151,3 0 1,5 0-130,0 0 0,3 6-88,-3 1 1,3 3 19,-3 2 1,0 0-263,-5 4 1,0-2-9,-3 5 0,0 0-27,-7 3 0,0 3-1,-8 1 0,0 1-106,-4 7 0,-1-2 12,-3 6 0,-8-3 60,-7 0 0,-4-1 43,-3 0 1,-2-3 45,-3-1 1,-5-4-32,1 0 1,-3-2-118,0-1 0,3-1-211,-3-3 0,3-3-146,5-4 0,2-5 188,5 1 1,5-6-323,3 2 0,8-4 167,3-4 0,4-2-181,4-5 0,3-2 662,8-2 0,3-3 0,5-5 0</inkml:trace>
  <inkml:trace contextRef="#ctx0" brushRef="#br0" timeOffset="28">13111 8509 8076,'1'-12'210,"3"1"67,-3-1 1,5 5 1178,-6-1-479,0 6-102,0-9-355,0 10-345,-6-4 1,4 5-99,-6 0 0,1 0 45,-5 0 1,-3 4-133,0 0 0,-4 5 127,4-2 1,-6 3-209,2 2 0,-2-1 43,-2 1 0,0-1-80,0 0 0,5 5 90,3-1 0,4 0 58,3-4 0,3 1-40,5-1 0,0 5-1,0-1 1,0 0-28,0-4 0,9 1 66,2-1 1,8 1 41,0-1 1,4 1-47,4-1 1,-2 0-34,6 1 1,-5-1 14,5 1 0,-6-1 1,2 0 1,-7 1 9,-1-1 1,-5 1-2,1-1 0,1 2-21,-5 2 20,3-2 1,-13 5 63,3-3 1,-4 1 3,-4 3 1,-3 3-22,-9-3 1,-3-1 13,-7 1 0,-7-4-131,-5 4 92,-5-5 1,6 2 4,-5-4 0,1-1 9,-1 1-101,3-6 1,11-1-129,5-5 0,6 0-562,5 0-67,6 0 1,2-5 266,8-3-1468,7-2 891,12-1 1127,6-6 0,11-5 0,0-8 0</inkml:trace>
  <inkml:trace contextRef="#ctx0" brushRef="#br0" timeOffset="29">14196 8600 7144,'6'-12'-458,"3"1"975,-5 0 1,4 3 394,-4 0-508,-1 1 0,-3-5 257,0 1-238,0 5 0,-5 1-178,-2 5 1,-5 0 0,-3 0 0,1 5-49,-5 2 0,-4 8 152,-3 4-236,-6 3 1,8 2-51,-3 3 1,3 1 109,1 2 0,2 7-201,2-3 0,6 3-143,5-3 129,6 1 1,-2-5-100,8 1 1,3-2 78,9 1 1,1-2 40,6-5 0,4-5 36,-1-3 0,6-6 167,-1-2 1,-2-4-93,1 1 0,1-7 15,3-1 1,0-6-71,1-1 1,-3-2 17,-1-6 0,-2 4-56,-2-4 0,-4 0 60,-1-4 6,-4-5-179,-6-1 56,-6 0 0,-1-8 108,-5 3-622,0-8 380,-5 6 1,-5-7-122,-5 5 1,-9 0-119,1 4 0,-8 1-411,1 2 513,-8 8 1,2 8-139,-2 8 1,0 1 63,4 6 1,2 2-42,9 2 1,4 7 445,0 8 0,10 3 0,-1 0 0</inkml:trace>
  <inkml:trace contextRef="#ctx0" brushRef="#br0" timeOffset="30">14607 8600 8162,'0'-19'0,"0"0"0,0 5 1042,0-3-118,0 11-260,0 1 1279,0 5-1237,-5 0-524,4 10 1,-8-1-88,5 10 1,0 4 162,4 4 0,0 0-59,0 0 1,0 2 43,0 6 0,6-1-194,1 0 1,2-1 76,-1-2 1,2-2-426,-3-3 0,0-5 29,0 1 0,0-6-135,0-1 1,-2-6-610,-5-2 1,0-3 131,0 4-345,0-6 200,0 3 0,0-6 312,0-3 715,0-2 0,-5-5 0,-1-1 0</inkml:trace>
  <inkml:trace contextRef="#ctx0" brushRef="#br0" timeOffset="31">14550 8760 8162,'12'0'0,"-1"0"73,0 0-68,6 0 0,-3 0 388,5 0 1,0 0 601,4 0 0,3 0-513,1 0 1,4 0-240,-5 0 0,5 0-463,-5 0 1,1 0 228,-4 0 1,-4 0-484,0 0 1,-9 0 218,1 0 255,-7 0 0,6-5 0,-3-2 0</inkml:trace>
  <inkml:trace contextRef="#ctx0" brushRef="#br0" timeOffset="32">14516 8566 8079,'5'-12'0,"1"6"0,7-3 516,2 5 0,3-3-95,5 3 0,5-4 338,2 4 0,3-5-214,1 2 1,5 1-240,-1-2 1,4 4-251,-4-4 0,1 6 148,-1-2 0,-6-1-790,2 1 1,-6 0 450,2 4 0,-4 0-2334,0 0 2469,-7 0 0,3-5 0,-4-1 0</inkml:trace>
  <inkml:trace contextRef="#ctx0" brushRef="#br0" timeOffset="33">16218 8120 8079,'0'-11'81,"0"-1"328,0 6 61,0-4-200,0 9 0,1-3 15,3 8 0,-3 7 13,3 8 0,-4 8 14,-4 3 1,-2 4-110,-6 5 0,1 1 46,-1 6 0,-3 3-1435,0 1 1253,-5 4 0,6-5 343,-5 4-618,5-5 191,-3 3 0,3-7 34,3-2 0,-3 0-22,6-8 0,3 2-70,1-10 113,3-4 0,1-2 2,0-4 0,0-5-274,0-3 45,0-6 0,0 2 72,0-8 0,1-2 206,3-6 1,2-4-435,6-3 0,-1-4-63,1-4 0,-2 2-42,-2-5 0,0-1-88,-4-3 1,1 0 234,-1-1 0,-3 1 54,3 0 0,-3-2 224,-1-2 0,-3 1-98,-1-5 0,0 3 261,4 1 1,0 0-129,0 8 0,0 2 441,0 1 0,0 4-145,0 4 0,1 4 349,3 7 77,-3-2-137,9 9 0,-7-4-134,5 5 0,-1 6-48,5 6 0,-1 4-8,1 7 1,4 4-131,3-1 0,-1 10-97,1-2 1,-5 8 64,1 0 1,-2 6-220,-2 1 1,1 5 21,-1-5 0,-3 1 29,-1-5 1,-3 0-342,4-3 1,-6-3 182,2-5 0,1-8-618,-1-4 0,1-6 350,-1-1 0,-3-2-1890,3-2 372,-3-5 1869,-1-1 0,-5-10 0,-1-1 0</inkml:trace>
  <inkml:trace contextRef="#ctx0" brushRef="#br0" timeOffset="34">15955 8748 8034,'0'-6'0,"1"0"129,3 2 1,0 3-130,7-3 0,-1 3 837,9 1 0,0 0-418,4 0 0,8 0-392,-1 0 0,10-4-407,-6 0 1,4-1 222,0 1 0,-3 2-269,4-6 1,-4 2 254,-1-2 1,-4-2-1116,-4 2 1286,-2-2 0,-1-1 0,0-1 0</inkml:trace>
  <inkml:trace contextRef="#ctx0" brushRef="#br0" timeOffset="35">16674 8154 8094,'0'-11'0,"0"3"0,0 1 559,0 4 59,0-2 254,0 5-539,-5 0 0,4 7 50,-3 4 80,3 5-286,1 7 0,-4 7 123,0 4-123,1 0 0,3 10 13,0-2 1,-4 3-77,0 0 0,-1 4-67,1-4 0,3 4 71,-3-8 0,3-2-134,1-5 1,0-1 89,0-7 0,4 0-165,-1-7 1,5 1-45,-4-5 0,0 1-19,-4-5 1,1-3-451,3-1-686,-3-4-627,4 2 769,-5-5-102,5 0 1250,1-5 0,6-7 0,-1-5 0</inkml:trace>
  <inkml:trace contextRef="#ctx0" brushRef="#br0" timeOffset="36">16903 8509 8133,'0'-12'200,"0"1"89,0 4-166,0 2 1082,0 5 0,0 9-697,0 3 1,0 7-58,0 0 0,0 6-253,0 2 0,-1 3 0,-3-3 0,3 3-199,-3-3 23,2 5 0,2-8-116,0 2 1,0-5-727,0-2 295,0-10-382,0 6 319,0-9 0,0-1-1582,0-5 1272,0-5 898,6-11 0,0-2 0,5-5 0</inkml:trace>
  <inkml:trace contextRef="#ctx0" brushRef="#br0" timeOffset="37">16971 8269 8068,'0'-8'20,"0"0"349,0 6-227,5-3 0,-2 5-180,5 0 0,-5 4 198,5-1-160,0 6 0,8 3 0,2 6 0</inkml:trace>
  <inkml:trace contextRef="#ctx0" brushRef="#br0" timeOffset="38">17291 8520 8068,'0'-8'396,"0"1"1,0 3-48,0-4 0,-1 6-196,-3-2 1,-2 3 187,-6 1 0,0 5 88,-4 2 1,-1 4-235,-6 0 0,4 4-126,0 0 0,1 6-125,-1-2 0,2 6 121,6 2 0,3 1-130,1-2 0,4 0 16,-1 4 1,3-4-123,1 0 0,1-3 9,3-4-14,3-2 51,4-6 1,6-1 92,2-2 1,-2-3 2,2-5 0,0-1 34,4-3 0,3 1-32,-4-4 0,4-1 81,-7-3-63,-3-1 1,5 5 47,-6-1-27,0 0 0,-5-3 28,-2-1 1,2 1-1,-2 0 0,-2-1 20,2 1 0,-6 3 73,2 1 318,-3 4-129,-1-2-117,0 5-151,0 5-233,0 1 220,0 6 0,2-5-31,1 1 0,1-4-22,8 3 1,-4-4-96,8 1 0,-2-3 100,1-1 0,1 0-202,3 0 203,3 0 1,-4 0-9,5 0 15,-6 0-19,5-5 1,-4 2 182,4-4-174,1-1 1,0-3 46,0-1 0,-4 1 14,0 0 0,-5-5 17,1 1 0,-2-4-38,-2 4 15,-4-5 1,-2 6-5,-5-5 1,-3 5 37,-4-2 1,-2 5 8,-10 3 0,-5 3-220,-7 5 61,-2 0 1,-2 1 108,-3 3 0,2 4-5,-2 7 0,4 0 87,3 8 0,0-2-93,4 5 0,4 2 75,4-1-86,5 4 1,1-3 58,6 3 1,4 1 26,-1-6 0,8 5 236,4-5-69,2-4-89,6-1 0,2-8 523,5 2-411,0-2 1,7-5 132,1-1 1,8-4-85,-5 1 0,7-3-184,-3-1-65,5-5 0,-3 2-135,1-4 0,-1 3-469,-6-4 1,-5 4-2035,-2-3 1720,-8 4 1,-3-6-17,-4 6 841,-6-1 0,-1-1 0,-5-2 0</inkml:trace>
  <inkml:trace contextRef="#ctx0" brushRef="#br0" timeOffset="39">4009 9799 8280,'0'-11'436,"0"4"10,0-3 210,0 9 296,0-9-463,0 8-277,0 8 1,0 8 156,0 12-162,0-2 0,0 13 6,0-3 0,0 9 42,0 3 0,-4 0-312,0 3 0,-4 1 86,5-4 1,-6 4-218,1-8 0,2 4 112,-2-8-335,6-5 171,-8-5 156,8-5 0,-4-6-153,2-1-14,3-4-640,-4-5 603,5-2 1,0-6-436,0-3 1,1-3 269,3-4 1,1-2-615,3-2 1067,-3 2 0,0-8 0,1 3 0</inkml:trace>
  <inkml:trace contextRef="#ctx0" brushRef="#br0" timeOffset="40">3997 9913 8267,'0'-17'-73,"0"0"0,4 9 432,0 1 0,0 3 633,-4-4-370,5 6-369,-4-3 224,9 5-207,-3 5 0,4 2 59,0 9 1,5 1 166,-1 6 1,1 4-85,0 0 52,-4 9-274,10-5 0,-8 8-131,5-5 43,-5 1 0,6-1-82,-5 0 0,4-5 169,-3-2 0,-1 0-336,-4-4 0,2 1 94,2-9 0,-6 0-276,2-3 0,-3-1 54,0 0-992,2-4 824,-9 3 0,4-8-854,-5 6 226,0-5 1,-1 2 99,-3-5 1,-2 0 970,-6 0 0,1 0 0,0 0 0</inkml:trace>
  <inkml:trace contextRef="#ctx0" brushRef="#br0" timeOffset="41">3963 10256 8200,'10'-1'523,"-2"-3"-200,7 3 0,-6-4 60,10 5 0,1 0 181,7 0 1,2 0-409,5 0 0,4-4 106,0 0 0,4-5-649,-4 1 1,4-2 308,-4-1 1,0 1-974,-3 2 0,-2-2 389,-3 2 0,2-1 662,-5 2 0,4-8 0,-2 2 0</inkml:trace>
  <inkml:trace contextRef="#ctx0" brushRef="#br0" timeOffset="42">4671 9833 8117,'-4'-7'141,"1"-1"328,-6 6 167,7-3-133,-3 5 1,5 2-53,0 6-6,0-1-267,0 15 1,0 1 345,0 7-345,5 8 0,-3-1-180,1 5 0,0 0 111,1 3 0,-3 1-298,3 0 0,1-3 144,-1-5 0,1-1-323,-1-11 0,-2 0 44,6-7 0,-6-3-545,2-4 239,-3-6 197,4 4 0,-3-10-337,2 0 1,-3-1-51,-1-7 819,0 1 0,0-10 0,0 0 0</inkml:trace>
  <inkml:trace contextRef="#ctx0" brushRef="#br0" timeOffset="43">4568 9936 8117,'8'-15'-83,"0"0"1,0-4 82,8 3 0,-4 1 862,4 4 1,1-1-208,2 1 0,0 3-133,4 1 1,-2 0-112,5 0 0,-3 2-105,-4 5 1,3 0-128,-3 0 1,-2 1 58,3 3 0,-7 3-218,3 9 0,-4-2 69,0 5 1,-6 1-526,-2 7 295,-3 2 1,-2 1-755,-3 1 617,-7-1 1,-7 3-87,-5-2 1,-4 2-86,1-3 367,-1 3 0,1-3-20,-1 1 0,2-6 40,5 2 1,4-7 389,5-1-313,4-5 402,2 3-236,5-6 1,6-1 322,6-2-322,4-3 0,7-1 10,0 0 1,1 3-38,3-3-106,-3 0 1,5-4-83,-2 0 1,-3 0 75,3 0 0,-3 0-130,-2 0 0,-4 0-134,-3 0 0,2 0-370,-2 0 0,-3 0-1287,-5 0 596,1 0-648,-2 0 1930,4 0 0,-8 0 0,3 0 0</inkml:trace>
  <inkml:trace contextRef="#ctx0" brushRef="#br0" timeOffset="44">5242 9982 8093,'0'-18'-25,"0"2"0,0 8 1655,0 0-506,0 6-639,0-3 1,0 6-124,0 3 1,0 3 7,0 9 0,0 1-87,0 6 1,0 5-60,0 3 0,0 0-19,0 0 1,0 6-16,0-3 1,0 1-130,0-4 0,4 1 76,0-6 0,5 1-79,-2-4 0,3-2 57,2-2 1,3-2 178,0-6 1,4-3-114,-3-1 0,4-4-11,-1 1 1,2-3-32,2-1 0,0-4-97,0 0 1,0-3-553,0 3 1,0-5 146,-1 2-212,-4-4 1,2 4-1742,-4-1 1562,-6 6-1396,-5-9 1375,-5 10 0,-1-5-723,-3 2 1498,-3 3 0,-14-9 0,-3 3 0</inkml:trace>
  <inkml:trace contextRef="#ctx0" brushRef="#br0" timeOffset="45">5254 10233 8106,'0'-6'413,"5"-3"335,2 5 0,5 0-196,3 4 0,-1-1 99,5-3 1,0 3-246,4-3 1,0-1-277,-1 1 1,3-3-119,1 3 1,-2-4-558,3 4 78,-3-5 1,-2 4-569,-3-2 1,0 0-62,-8 4-305,-2 1 1401,-9-8 0,-5 4 0,-1-6 0</inkml:trace>
  <inkml:trace contextRef="#ctx0" brushRef="#br0" timeOffset="46">5185 10005 8089,'0'-12'0,"1"2"283,3 2 0,4 0 456,7 4 1,1-1 126,4 1 0,1 1-358,-2-4 0,7 0-145,0 0-172,1-3 1,1 7-40,2-4 0,-1 0-163,2 0 1,-2-2-417,1 5-199,3 0 0,-8 4-74,1 0 700,-7 0 0,3 0 0,-4 0 0</inkml:trace>
  <inkml:trace contextRef="#ctx0" brushRef="#br0" timeOffset="47">6830 9890 8119,'0'-16'0,"-5"8"0,3-7 0,-1 8 519,1-4 119,2 0 254,0 5-178,0 1-412,0-1 0,0 6-45,0 0 0,0 9 47,0 7 0,4 4-65,0-1 0,3 8 14,-3 3 1,1-1-1,-1 2 1,-1-1-335,4 4 1,-3-4 56,4-4-748,-6 3 561,8-10 0,-8 7-57,2-11-645,2 0 459,-5-3 76,4-1 0,-1-3-825,0-1-151,0-4 1354,-4 2 0,-5-5 0,-2 0 0</inkml:trace>
  <inkml:trace contextRef="#ctx0" brushRef="#br0" timeOffset="48">6510 9845 8246,'11'-12'-334,"1"6"0,0-3 1193,4 5 0,1-3-249,6 3 0,5-4 190,3 4 0,5-3-303,3 3 1,2-1-114,-3 1 1,2 2-166,-2-6 1,-3 4-157,3-3 0,-2 4 79,-2-1 1,-1-1-132,-2 1 0,-5 1-81,-7 3 0,-2 0 71,-6 0 1,1 0-141,-1 0 0,-3 5 96,-1 2 0,-4 7 138,1 1 0,-2 6-34,2-2 0,-3 6 66,3 2 0,-3 5-112,-1-2 0,0 4 0,0 4 0,0-5-77,0 5 0,0-8 57,0 4-8,0-2 1,0-5-117,0-4 1,4-1 116,0-7-526,0 0 77,1-3-124,-4-1 167,4-4 102,-5-2-2867,0-5 2633,0-5 1,0-2-787,0-4 820,0-1 516,5 1 0,2-6 0,4 0 0</inkml:trace>
  <inkml:trace contextRef="#ctx0" brushRef="#br0" timeOffset="49">7515 9685 8316,'0'-6'0,"0"-5"1178,0 10-220,0-4-324,0 15 0,0 3 68,0 10 0,0 1-175,0 2 0,0 4 62,0 4 0,0 4-446,0 0-100,0 5 0,0-3-401,0 1 1,1-1 364,3-6 1,-3-1-281,3-3 1,-3-2 168,-1-5 0,0-5-2073,0-3 829,0-2-1115,0-2 1346,0-4 341,0-2 776,-5-5 0,-6-10 0,-7-3 0</inkml:trace>
  <inkml:trace contextRef="#ctx0" brushRef="#br0" timeOffset="50">7161 10096 8118,'0'-6'412,"5"1"191,3 5 0,3-4-165,4 0 0,-1 0 42,5 4 1,4 0-215,4 0 0,4-1-19,0-3 0,3 3-622,4-3 325,-2-2 0,4 1-257,-2-3 1,-6-1-426,2 5 0,-7-3-1183,0 3 825,-3 0 1090,-6 4 0,3-5 0,-3-1 0</inkml:trace>
  <inkml:trace contextRef="#ctx0" brushRef="#br0" timeOffset="51">7823 9765 8119,'-6'-18'-19,"-4"2"0,9 4 1389,-5 6-838,6-4 1,-1 8 57,-3-1 1,3 3-25,-3 3 1,3 5-63,1 7 0,0-1 97,0 5-303,0 5-186,0 0 67,0 9 0,1-3 179,3 4-422,-3 0 107,10 0 1,-5 4 30,5 1 8,1-6 1,0 0-155,4-3 1,-2-3 44,5-5 0,0 0-250,4-7 186,-1 1 0,1-6 24,0-3 0,1-2 34,3-5 0,-3 0-84,3 0 1,0-3-191,0-1 0,0-5-347,-4 1 391,-1 3 1,0-5-265,-3 2 1,-2 0-1019,-6 0 1017,-5-2-1241,-1 3 764,-5-4 1005,0 5 0,-5-10 0,-1 4 0</inkml:trace>
  <inkml:trace contextRef="#ctx0" brushRef="#br0" timeOffset="52">7743 10130 8145,'0'-6'440,"2"-3"97,1 5 1,5-1 755,7 1-848,-2 3 0,9-5 8,-3 2 0,7 1-144,5-4 1,2-1-54,1-3 0,4-1-15,0 1 0,4 0-474,-4-1 1,-1 1-515,-7-1 0,-3 5-1396,-8-1 796,-3 5 632,-4-7 715,-6 9 0,-1-9 0,-5 4 0</inkml:trace>
  <inkml:trace contextRef="#ctx0" brushRef="#br0" timeOffset="53">7800 9845 8096,'0'-12'316,"0"1"0,0 3-127,0 1 0,6 3 248,1-4 0,3 2 131,2-2 0,0-2 600,4 3-910,1 1 1,8-4-73,1 3 1,3-2-237,6 1 0,0-2-354,3 2 1,-6 3 277,2 2-718,-2-4 629,2 6 0,-6-4 50,-5 5 165,0-5 0,-5-2 0,4-4 0</inkml:trace>
  <inkml:trace contextRef="#ctx0" brushRef="#br0" timeOffset="54">9582 9765 8065,'0'-12'-536,"0"1"0,0 0 605,0-1 0,0 1 517,0-1 1,0 1-153,0-1 1,0 5-85,0-1-117,0 6 174,-5-3-232,-1 0 0,-6 3 8,1-2 0,-4 3-86,-1 1 1,-4 1 63,1 3 1,-3 3-155,0 4 1,-5 0 2,0 1 16,6 4 1,0-3-3,6 2 1,1-1 69,7 1 0,-2-2-128,5 2 80,0-2 0,5-1 142,3-1 1,3 0-29,4 1-73,6-1 203,-5-4-112,10 3 0,-4-4-237,4 5 161,1-4 1,-4 3-132,0-2 121,0-3 1,0 5 106,0-3-286,-5 4 46,-2 0 0,-3 0 37,-6 1 1,1-1-145,-4 1 0,-1 3 123,-3 0-196,-2 5 212,-11-7 0,0 7-38,-6-4 45,-5 4 0,4-7 18,-3 2 0,-1-2-22,1-2 1,-3 0-357,3 1 0,1-2 122,3-2 0,5-3-189,3-5 1,2 0-20,2 0 448,4 0 0,2-5 0,5-2 0</inkml:trace>
  <inkml:trace contextRef="#ctx0" brushRef="#br0" timeOffset="55">9685 10165 8106,'0'-7'678,"0"2"0,4 4 453,0-3-302,-1 3-287,-3-4 0,0 3 80,0-1 0,0 0-182,0-4 1,0 3-146,0-4 0,0 0-250,0-3 0,0-2 67,0-2 1,0-1-151,0-3 0,0-3 75,0 3 31,0-3 1,0 0-147,0-1 0,0 0-473,0 0 353,0-5 1,0 4-84,0-3 0,0-1 80,0 2 0,2-1 48,1 4 1,0 4 43,5 0 0,-5 9 149,5-1 1,-5 6-97,0-3 192,-1 5-164,3-2 0,1 10 7,5 3 0,-3 2 14,0 2 1,-1 4-3,5 3-16,-1-2 184,6 4-77,-5-3 1,6 5-5,-3 0 0,-1 1 167,5 2 0,-3-1-145,3 1 0,-4 0 26,4 0 1,-5-2-202,1 3 34,-2-3 0,-2-1-86,1 0 1,-1-2 112,0-2 1,-3 2-585,0-6 1,-2 0 225,2-3 0,-2-1-836,-2 0 1,-3 1 493,3-1 0,-2-4-787,2-4 1501,-3-1 0,4 3 0,-5 1 0</inkml:trace>
  <inkml:trace contextRef="#ctx0" brushRef="#br0" timeOffset="56">9708 10085 8109,'-7'-5'0,"2"2"0,5-5 1146,0 6-259,0-3 86,5 5-454,7 0 1,1 0-52,2 0 0,6-1-234,2-3 0,9 1-177,2-4 0,5-1-197,7-3 1,0 3-749,0 0 1,-2 2 539,-2-2 0,-3-1-446,-5 6 1,-6-2 71,-5 1 722,0 2 0,-10-8 0,3 4 0</inkml:trace>
  <inkml:trace contextRef="#ctx0" brushRef="#br0" timeOffset="57">10347 9685 8098,'0'-18'0,"0"3"472,0 2-29,0 7-177,0-4 1049,0 8-819,0-3 1,0 7-31,0 1 1,0 9-100,0 7 1,0 8 230,0 3-361,0 3-105,0 6 0,0-2-17,0 5 1,2-5 23,1 1 0,-1 1-183,1-1 1,3-1 285,-3-6-887,6-4 470,-8-4 1,10-4-175,-4 0 212,-2-10 1,2 5-320,-4-10-182,-1 0-272,3-4 597,-5 0 1,4-5-212,-1-3-171,1-2 377,-4-1 0,0-1-52,0 1 0,-1-6 134,-3-2 0,-1 1 134,-3-1 36,-2 0 0,8-3-128,-6-1 0,4-4 133,-3 0 1,4-3-168,-1 3 656,3 1-201,1 3-184,0 0 973,0 5-695,0 2 1,0 4-17,0 1 779,0 4-266,0 2-297,0 5-153,5 0-74,-4 0 1,10 2-111,-4 1-96,3-1 1,3 8 19,2-2 1,2-2 159,2 1-45,8-4-667,-14 2 356,19 0 0,-17-4-90,8 3 0,-2-2-141,1-2 1,0-2-46,-3-2 219,3-2 1,-10-2 73,4 1 1,0-1 22,-1-3 1,0-1 45,-3 1-58,-1 0 0,1-1-20,-1 1 380,-5-1-185,5-4 0,-5 3 45,5-2 0,-4 2 65,3 7 25,-9-4-160,4 8 7,-5-3-121,0 10 78,0 7 14,0 6 273,-5 10-286,-1 1 0,-6 5 33,1 0 1,3 4 10,1 0 1,3 2 32,-4-2-751,6-8 675,-3 8 0,5-12-574,0 4 353,0-10 0,0 6-32,0-11 1,4 0-465,-1-3 200,6-1 1,-8-3-1314,3-1 1420,3-4 0,-5 2-836,6-5 1207,-6 0 1,8 0 0,-3 0 0</inkml:trace>
  <inkml:trace contextRef="#ctx0" brushRef="#br0" timeOffset="58">11078 9776 8098,'0'-11'0,"0"-1"623,0 6-136,0 1 274,0 5-8,0 5 0,0 1-214,0 6 1,0 3-1,0 0 1,0 9 132,0-1-181,0 3-314,0 2 1,0 1 5,0 5-119,0-5-82,0 4-167,0-9 182,0 4 0,5-5 237,3 0-570,2 0 310,2-6 0,3 0 25,0-6-533,5-4 373,-2 3 1,1-9 15,0 3-28,0-3 0,4-1-109,0 0 1,0-1-152,-1-3 0,1 2-386,0-6 1,0 0 34,0-3 265,0 0 0,-6-1-238,-1 1 0,-7-1 757,-2 1 0,1-6 0,3 0 0</inkml:trace>
  <inkml:trace contextRef="#ctx0" brushRef="#br0" timeOffset="59">11010 10073 8039,'-18'0'1370,"7"0"-841,5-5 0,12 4-81,1-3 0,3 3-103,2 1-183,-1 0 0,6-1 72,2-3 0,6-1-51,2-3 1,6-2-138,1 2 0,0-2-690,4-1 485,-7 4 1,-3-3 99,-6 3-1600,1 1 1007,-5-4 1,-5 9-793,-6-3 1444,-4-2 0,-3 0 0,-6-6 0</inkml:trace>
  <inkml:trace contextRef="#ctx0" brushRef="#br0" timeOffset="60">10998 9765 8058,'0'-12'162,"2"5"40,1-1 1,5 1 1137,7-5-863,-2 6 0,7-3 235,-5 5-217,6-5 1,2 3-392,1-6 1,9 5-119,-3-1 0,3 4 35,1-3 1,2 3-134,2-4 0,-6 6 199,2-2-1937,-2 3 1290,-3 1 1,3 0 559,-6 0 0,1-5 0,-4-2 0</inkml:trace>
  <inkml:trace contextRef="#ctx0" brushRef="#br0" timeOffset="61">12620 9605 7890,'0'-6'839,"0"1"1,0 18-162,0 7-175,0 4-174,5-2 1,-4 5 272,3 0-317,-3 10 1,3-7-100,0 8 1,4-2 92,-4-2 0,1 1-334,-2 3 1,-1-6 120,1 2 1,3-7-259,-3 0 147,6-8 0,-7-3 12,1-4-688,4-1 302,-6 1-1176,4-6 813,-5-1-1237,0-5 1474,0-5 1,0-1 544,0-6 0,0-4 0,0-2 0</inkml:trace>
  <inkml:trace contextRef="#ctx0" brushRef="#br0" timeOffset="62">12483 9673 8217,'17'-17'0,"-4"-5"0,6 3 554,1 3-352,2-6 0,5 9 206,0-2 0,3 2 201,-3 2 0,3 0 203,-3-1-447,5 1 0,-7 4-111,5 4 0,-4 1 0,0 2 1,2 2-20,-1 1 0,-4 5-120,-4 7 1,-6 2-6,-2 2 1,-5 6-176,-6-2 1,-2 4-789,-6-1 625,-4-2 0,-13 4-634,-1-5 594,-3 0 0,-6-4-70,1 0-354,0-5 393,5 3 1,-3-7-199,5-3 1,6-2-616,5-5 656,4 0 1,7 0 4,5 0 1,6-5 450,9-2 0,8-9 0,6-1 0</inkml:trace>
  <inkml:trace contextRef="#ctx0" brushRef="#br0" timeOffset="63">13203 9605 8217,'0'-11'-185,"0"-1"1,0 4 184,0 1 992,0 4-155,0-2 309,0 0-451,0 4 1,0-3-10,0 8-389,0 2 0,0 7 253,0 2-244,-6 3 0,5 10-157,-3 2 0,3 3-149,1 2 0,-4 3 70,0 0 0,1 0-186,3-4 0,0 0 19,0 1 1,1-5-195,3 0 0,3-4-18,9 1 282,-4-8 116,10-3 0,-6-6-21,3-2 0,3-2-97,-3-2 335,3-3-130,5 4 1,-2-6-196,1-3 1,-2 3-144,-1-3 0,0-2-104,0-2 0,0-1-482,0 2 0,-6-3-1698,-1 2 1605,-4-2 1,-5-2-187,-4 1 1027,-1 0 0,-2-1 0,0 1 0</inkml:trace>
  <inkml:trace contextRef="#ctx0" brushRef="#br0" timeOffset="64">13134 9890 8217,'11'-6'198,"2"-3"419,2 5-549,3 1 0,5 3 1297,0 0-581,0-5-490,-1 3 0,6-4 27,3 2-135,2 3 0,1-8-134,0 5 0,-3-3 252,-1 3-481,-9-5 1,5 6-438,-7-4 1,-2 4-1605,-2-1 783,-7 3 1435,-3-4 0,-10-1 0,-2-6 0</inkml:trace>
  <inkml:trace contextRef="#ctx0" brushRef="#br0" timeOffset="65">13134 9616 8217,'5'-6'-151,"1"-4"171,6 4 0,3-2 21,0 0 1367,6 1-860,-4 0 1,7-3 259,3 3-226,7-4-260,2 0 1,8 0 313,-2-1-303,-2 1 0,3 1-248,-5 2-19,5-2 1,-11 7 52,2-4 0,-7 4-63,-1-1 0,-3-1 22,-4 1 0,-2 2-160,-6 6 1,-1 2 39,-2 5 0,1 6-96,-6 2 1,3 4-42,-3 3 210,-1 4 0,4 3 77,-2-3 0,-2 7-48,6-3-32,0 8 0,-1-5 19,1 5 0,-2-5 23,2 1-347,2-8 147,-4 3 1,4-10-70,-2 0-33,2-5 0,-9-7-104,3 0-109,3-4 146,-6-2-853,4-5-572,-5 0 0,0-5 979,0-3 1,-5-2 744,-3-1 0,-2-6 0,-1-1 0</inkml:trace>
  <inkml:trace contextRef="#ctx0" brushRef="#br0" timeOffset="66">13751 9628 8217,'12'-23'0,"4"0"0,-2-1 0,5-3 445,0 8-161,9-7 0,0 13 725,2-2-609,3 2 1,-9 7 109,3 2 0,-2-1-193,2 1 0,-7 1 337,3 7-437,-3 3 1,-1 4-74,0 0 1,-5 5-156,1-1 0,-3 5 18,-5-1 0,-1 0 4,-6 4 1,-2-1-501,-2 8 321,-2-4 0,-10 7-389,-3-3 1,-3 3 280,-1 1 0,0-3-4,1-1 1,-1-3-106,0 3 181,5-4 304,2 2-115,4-11 1,5 4 376,-1-6-233,5 0 1,-2-7-131,5-1 616,0-4-418,0 7 1,7-9 104,4 3 1,0-3 88,5-1-310,1 0 0,0 0-104,2 0 1,3 0-78,-3 0 1,2-1-385,2-3 1,0 3-1307,0-3 1190,0-2 1,-4 3-76,0-4 675,-5-1 0,2-3 0,-4-1 0</inkml:trace>
  <inkml:trace contextRef="#ctx0" brushRef="#br0" timeOffset="67">14744 9616 8129,'0'-11'-14,"0"0"0,0-1-12,0 1 1,0 3 287,0 0 0,0 1 248,0-5 1,-3 5 230,-1-1-382,0 6 154,-1-8-259,-2 8 1,-4-3-138,0 5 0,-6 0 161,-2 0-135,-2 5 1,-2 5-106,0 6 1,-4 3 300,1-4-414,-1 5 85,4-2 1,0 1 15,0 0-22,6-5 1,5 6 150,8-4-166,3 4 78,1-7 1,5 7-169,3-5 0,8 4 112,7-4 1,0 4-175,4-3 200,2 4 1,-1-7 9,2 2 0,-2-3-10,-5 0 1,-1 1 11,-3 2 0,-3-3-3,-5 4 1,0-4-137,-4 0 116,-2-1 1,-5 1-150,0-1 147,-5 1 1,-6-1 19,-8 0-207,-3 1 74,-6-1 1,-1 1-26,-5-1 0,-4-1-157,0-2 1,0 1-918,3-5 791,6 4 1,3-6-932,7 1 431,2-1 0,12-4 10,5-1 887,10-4 0,13-9 0,6-2 0</inkml:trace>
  <inkml:trace contextRef="#ctx0" brushRef="#br0" timeOffset="68">14973 9765 8129,'0'-12'345,"0"6"-215,0-4 0,-2 9-44,-1-3 900,1 3-583,-8 1 0,6 1 902,-7 3-665,7 7-208,-11 2 1,9 8 149,-6-2 1,5 7 65,-1 0-696,5 1 83,-2 1 1,7-3 159,1 6 1,5-6-119,7 2 1,-1-3-188,5-1 114,0-5 73,9 3 1,0-12-316,3 2 117,7-7-3,-8 1 1,11-5-81,-3 0 1,-1-5 109,5-2-74,-6-4 73,4 0 0,-7 0 83,-3-1 0,-1-4 1,-2-3 1,-7-3 54,3-1-54,-8 0 1,1-5-45,-9-2-83,3-3-510,-8-1 579,3-6 0,-8 5-122,-5-3 1,-4 4 24,-11 3 0,-10 1-44,-5 7 1,-12 4 106,-7 11-1361,0 3 1226,-5 5 0,4 1-302,4 3 409,1 3 0,23 10-824,-1 6 0,8 1-308,8 7 764,0-6 0,15 8 498,0-2 0,-1 0 0,6 0 0,1-5 0,0-2 0</inkml:trace>
  <inkml:trace contextRef="#ctx0" brushRef="#br0" timeOffset="69">15738 9719 8129,'10'-23'0,"-2"0"-250,8 6 227,-4 0 1,-1 7 664,0 2 1099,-4-2-1130,-2 9 0,-5-5 523,0 2-571,0 3 0,-1 4-203,-3 9 162,-3 7-201,-4-1 1,3 4 97,1 1-55,-1 0-185,2 5 1,1-3-39,5 6-56,0-1 1,0 3 51,0-2 0,4 2-211,-1-3 1,5-1-96,-4 2 163,5-6 0,-8-1-49,3-5-312,2-5 32,-5 3-30,10-6 145,-10-4 372,4-2-85,-5-5 0,-1-2-163,-3-1 1,-1-4-137,-3-4 0,-2-1-82,2 1 282,-2-5 0,0 2 7,2-5 0,0 0-9,4-4 0,-4 4-83,4 0 1,1-4-2,3-4 0,0 2-224,0 6 268,5-3 0,0 9 29,2-2 0,3 6-2,-2 2 37,2 4 1,5 3-67,1 8 1,0 3 113,-1 4 1,2 3-101,2 5 1,2 0 72,-1 0 1,1 0-67,2-1 250,0 1-214,0 0 1,-1-5-13,1-3 23,0-2 1,0-3-16,0-2 1,0-3 23,0-5 39,-1 0 1,1 0-58,0 0 66,0-5-38,0 3 0,-4-8 34,0 3 1,-5-7-46,1-2 0,-2-4 0,-2 2 0,-5-5 0,5 1 0,-5-6 0,0-2 0,-1-4 0,-5 0 0,0 5 0,5-4 0,-3 4 458,2-6 1,-3 5 967,-1-1-1014,0 6-2114,0-3 1108,-5 10 0,2 3-1073,-4 7 1032,-1 3 1,-3 5-65,-1 0 699,1 5 0,-11 2 0,-2 4 0</inkml:trace>
  <inkml:trace contextRef="#ctx0" brushRef="#br0" timeOffset="70">4237 11238 8089,'-6'-11'0,"-4"1"0,3 1 504,1 1 58,1 0 744,0-3-368,4 0-647,-5 4 86,6 2 270,0 5 0,6 5-233,1 3-236,3 7 0,3 3 114,2 5 1,2 5-1,2 2 0,2 3-189,-2 1 1,4 2 104,4 2 0,-3-3-81,3 4 1,-2-4-765,2-1 677,-3 6 1,5-5 67,-2 3 0,-3-2-19,2-2-153,-2 0 0,-2-1 52,-3-2 1,1-5-106,-4-7 0,-1 2-44,-4-6 0,-3-1 152,-1-6 0,-3 0-623,4-4 185,-6 5 892,4-8-864,-6 4 1,0-6-162,0-3 0,-6 2-183,-1-6 0,0 1-379,0-5 1,1-3-607,-2 0 1748,-2-6 0,3 4 0,-4-6 0</inkml:trace>
  <inkml:trace contextRef="#ctx0" brushRef="#br0" timeOffset="71">4900 11078 8071,'-6'-11'-375,"5"4"95,-4-3 2199,5 9-645,0-4 165,0 5-994,0 5 54,0 1-220,0 11 0,0 7 163,0 10-267,0 1 0,-5 14-128,-3 1 1,-7 0 119,-4 4 1,-2 3-366,9-27 1,1 1 0,-11 29 376,3-2-1143,-2-6 840,8-2 129,-4-4 0,6-7 48,0-4 0,4-6-131,3-6 0,3-6-281,1-1-7,0-4-79,0 0-126,0-6 65,0-1 0,0-6-238,0-3 0,1-2-282,3-6 1,1 0 1025,3-4 0,2-1 0,-4-6 0</inkml:trace>
  <inkml:trace contextRef="#ctx0" brushRef="#br0" timeOffset="72">4329 11604 9715,'0'-7'1304,"5"2"-858,2 5 0,8 0 177,4 0 0,8-4 571,4 1-762,2-6 0,6 6 248,3-4-359,2 4-135,2-7 0,-4 7-158,0-4 0,-6 0 94,2 0 0,-2-3-294,-2 2 1,-3 3 224,-1 1 1,-3-1-1763,3 1 1,-4 0 1708,0 4 0,-7 0 0,-2 0 0</inkml:trace>
  <inkml:trace contextRef="#ctx0" brushRef="#br0" timeOffset="73">5265 11467 8213,'-5'-7'-702,"4"-3"2422,-4 9-1072,5-4 1,1 5-41,3 0 0,-2 0-238,6 0 1,-1 5-67,5 2 1,-2 7 179,-2 2 0,2 4-113,-3-1 0,4 2 25,0 2 1,0-4-118,1 0 0,-1 0-171,1 4-55,-1 0 1,4 0-315,1 0 270,-1-5 0,-4-1-228,1-1 1,-2-4-334,-3 3 0,2-6-739,-5-1 530,5 0-1996,-8 3 1142,4-5 176,-5-1 1439,0-5 0,-5 0 0,-1 0 0</inkml:trace>
  <inkml:trace contextRef="#ctx0" brushRef="#br0" timeOffset="74">5516 11467 8213,'0'-12'1073,"0"1"-837,0 4 1,0 1 593,0 2 121,0 3-560,0-4 0,0 6-29,0 3 0,0 2 52,0 6 1,-5 5-305,-2 6 1,-5 4 169,-3 3-314,2 3 0,-8-1-233,2 2 0,-3 3 285,-1-6-2027,0-3 1521,6-1 0,-4-5-43,6-3 0,0 1-1016,3-4-194,1-1 1741,5-9 0,1 4 0,5-3 0</inkml:trace>
  <inkml:trace contextRef="#ctx0" brushRef="#br0" timeOffset="75">6167 11033 8089,'-11'-13'911,"5"-2"805,-5 13-600,10-3-569,-4 5 1,5 5 214,0 3-473,0 2 0,0 7 65,0 2-109,5 2-54,1 2 0,6 4-54,-1-1 0,6 6 60,2-1 1,-1 2-153,1 1 1,0 0 30,3 0 1,1 1-135,0-1 1,0 0 1,0 0 0,-4-4-5,0-4 1,-5-2 44,1-1 1,0-5 17,-3-3 1,2-2-753,-7-2 546,3 1 1,-2-2-2206,0-3 1293,-6-1 607,3-6-1122,0 0 1018,-3-6 0,3 0-683,-5-5 1296,0-1 0,0-9 0,0-3 0</inkml:trace>
  <inkml:trace contextRef="#ctx0" brushRef="#br0" timeOffset="76">6704 10918 8148,'-6'-11'81,"1"5"293,5 1 1,-2 5 573,-1 0 1,1 1-400,-2 3 1,2 3-7,-2 8 0,2 8 191,-6 8-250,5 2-151,-7 1 0,8 5-178,-6 3 1,2 3 206,-2 0-217,-2 6 0,7-4 60,-4 2 1,4-3-75,0-4 0,0-3-151,-1-4 0,3-6-893,-3-3 510,3-6-100,1 1 1,0-12-1335,0 2 351,0-2-764,0-2 1563,0-2 0,0-7 687,0-1 0,0-9 0,0-6 0</inkml:trace>
  <inkml:trace contextRef="#ctx0" brushRef="#br0" timeOffset="77">6213 11398 8051,'-8'-10'117,"1"2"-117,4 3 311,-2 5 1,6 0 1108,3 0-934,3 0 287,4 0-396,5-5 0,7 4-17,8-3 0,3-1-68,4 1 1,4-5 54,7 2-1934,-2-4 1572,4 0 1,-6 0-503,-4-1 421,4 1 1,-13 3-1054,2 1 0,-8 0 533,1 0 1,-4-2 615,-4 5 0,-2-10 0,-6 1 0</inkml:trace>
  <inkml:trace contextRef="#ctx0" brushRef="#br0" timeOffset="78">6944 11192 8234,'-6'0'1257,"0"0"-637,6 0-64,0 6 1,-3-4 125,-1 6-372,0 4 1,4 2-21,0 5 1,0-1 79,0 1 0,1 3-143,3-3 0,2 2-141,6 2 1,-1-4 48,1 0 1,3-5-140,0 1 0,5-7-186,0-4 186,1-3 1,6-1-84,-1 0 1,1-1-190,-4-3 249,0-2 1,0-6-74,-1 1 0,-4-1 112,-3 1-243,-2 0 234,-1-6 1,-2 4 7,-3-2 0,2 2-3,-5 2 1,0-4 175,-4 0-95,0-1 0,0 9 196,0-1-237,0 6-75,0-9 28,0 10 0,0-3 116,0 8-652,0 3 329,0 9 0,0 3 183,0 8 7,0 2-33,0 0 1,1 4 279,3-2 15,2 2-214,6 6 0,-1-5 141,0 0 1,1 4-114,-1-3-832,1 2 820,4 2 0,-3-4 10,2 3 0,-2-3-43,-2-5 1,-1 2 150,-2-5-131,-3 4-9,-5-7 1,0 4-165,0-5 174,0-5 54,-5 4 1,-1-10 549,-6 3 0,0-2-563,-4-1 540,4-1-357,-10-5 1,8 3 22,-5-5 0,-1 0-72,-7-4 0,3-1-102,-3-3 67,3-3 0,1-4 195,1 0-1040,4-1 404,-4-4 201,15-2 0,-4-5-1677,11 0 764,0 0 447,6-5-2726,10-1 2292,3-5 1,14 1-50,-2 3 1013,2 2 0,2 3 0,3 4 0,4 3 0,2 2 0</inkml:trace>
  <inkml:trace contextRef="#ctx0" brushRef="#br0" timeOffset="79">8189 11113 8073,'-7'-12'687,"2"6"1,4-3 69,-3 5-173,3 0 540,-4 4-158,5 0-2066,0 5 846,0-3 1,1 8-2169,3-3 2422,-3 4 0,4 5 0,-5 2 0</inkml:trace>
  <inkml:trace contextRef="#ctx0" brushRef="#br0" timeOffset="80">8223 11558 8600,'6'6'2695,"-1"-1"-1822,-5-5-314,0 0-693,0 5 361,0-3-2031,0 8 823,0-9 981,0 4 0,6-5 0,0 0 0</inkml:trace>
  <inkml:trace contextRef="#ctx0" brushRef="#br0" timeOffset="81">9536 10975 8185,'0'-7'0,"0"-1"497,0 1 122,0 0 85,0 2 276,0 5-489,0 5 1,0 7-165,0 7 1,0 6 52,0 2 0,-1 4-95,-3 0 1,3 2 97,-3 1 1,3 0-143,1 1 1,0 3-177,0 0 0,4-1 18,0-7 1,1 3-19,-2-2 0,0-4-315,5 0 0,-6-7 152,2-1-176,2-5-189,-4 3 191,3-6-876,0-4 239,-4-2-751,4-5-904,-5 0 2564,-5-5 0,-1-7 0,-6-6 0</inkml:trace>
  <inkml:trace contextRef="#ctx0" brushRef="#br0" timeOffset="82">9491 11341 8185,'5'-6'530,"-4"0"0,5 3-162,-2-1 354,-2 0-329,8 4 1,-4 0 394,5 0-454,1 0 0,4 0-31,3 0 1,3 0 86,1 0 1,0-1-434,-1-3 1,5-1 130,0-3 0,-2-1-984,-6 6 646,3-1 0,-10 0 171,4 0-1889,-4 0 1292,0 4 0,-6-1 676,-2-3 0,-8 3 0,-2-4 0</inkml:trace>
  <inkml:trace contextRef="#ctx0" brushRef="#br0" timeOffset="83">9479 11033 8094,'0'-18'0,"2"1"201,1 6 1,0 1 368,5 2 0,0-2 506,8 2-543,-4 3-230,10-5 1,-1 8 631,6-6-579,10 0 0,-5 1 145,10-1-309,-6 1 0,7-1-122,-4 0 1,2 2-240,-2-2 0,-1-1-175,-4 6 1,-5-2-546,-2 1 1,-3 2 585,-1-1 0,-4 1-244,0 2 547,-5 0 0,2 0 0,-4 0 0</inkml:trace>
  <inkml:trace contextRef="#ctx0" brushRef="#br0" timeOffset="84">10507 10679 8278,'0'-12'852,"0"6"-22,0 1 314,0 5-708,-5 0 0,3 6-38,-6 5 1,-1 3 9,-6 9 1,-2-1-56,-2 8 0,-2 5 124,2 3 0,-3 5-114,-1-1-1211,6 2 1070,-5 2 1,9-3-71,-2 3-128,7-3 54,3 7 0,5-4-130,0 0 0,2-2 243,1-2-391,9 3 150,1-10 0,8 1 32,-2-6 1,3-6 72,1-1 0,-4-1-211,0-7 202,-5 0 1,6-4-201,-5 1 0,4-5 123,-4 1 1,2-4-110,-2 4-284,-2-6 1,3 3-344,-4-5 1,-1 0-688,1 0 1,-5 0-816,1 0 1370,-1-5 899,5 4 0,-1-14 0,1 2 0</inkml:trace>
  <inkml:trace contextRef="#ctx0" brushRef="#br0" timeOffset="85">10953 10941 8189,'0'-23'-40,"0"6"0,0 0-200,0 6 241,0-1 1438,0 6-659,0-4-351,0 8 211,0-3 25,0 5-332,-5 11 0,-2-1-80,-4 13 0,-1-2 108,1 10-115,0-1-32,-6 4 1,4 4-97,-2 0 66,-3 6 0,6-5-234,-4 3 55,4 2 1,5-8-89,4 2 1,1-8-122,2-3 1,0-4-1,0-4 0,0-3-148,0-4 1,2-6-949,1-2 826,-1-3 0,8-1-76,-3 0 0,4-6-231,0-6 1,0 0 190,1-7 0,-1 3 192,1-3 0,-6 0 398,-2-4 0,-3-1 0,-1-2 0,-5-3 0,-1-6 0</inkml:trace>
  <inkml:trace contextRef="#ctx0" brushRef="#br0" timeOffset="86">10884 10964 8189,'10'-28'86,"-2"5"0,-3 2 159,-5 5 1,1 3 291,3 5 31,-3-2-169,4 8 399,-5-3-407,5 5 0,2 7 521,4 4-402,1 1-224,-1 14 0,0-5 445,1 9-303,4 6-111,-3-1 0,9 9-30,-3-2 1,2 3-242,2 0 1,-1 0 84,-3-3 1,2 0-85,-2-8 1,-1 1-282,1-8 1,-5-2-1307,1-6 1064,-2 3 0,-5-13-996,-1 2-1024,-4-7 610,2 1 1054,-5-5 604,0-5-311,-5-1 539,-2-6 0,-9-4 0,-2-2 0</inkml:trace>
  <inkml:trace contextRef="#ctx0" brushRef="#br0" timeOffset="87">10827 11295 8189,'-11'0'260,"4"-5"595,2 4-488,5-4 0,1 5 61,3 0-246,3 0 1,9-4-26,3 0 45,8 0-38,2-1 0,6 3-567,4-6 207,1 1-673,6 0 542,-6-3 0,0 5-363,-6-3 1,-5-2 208,-2 3 1,-3-4-934,-1 0 1414,0 0 0,-6-6 0,0-1 0</inkml:trace>
  <inkml:trace contextRef="#ctx0" brushRef="#br0" timeOffset="88">11512 10861 8189,'0'-11'0,"-5"-1"717,4 1-235,-9 5 61,8 1 420,-3-1-555,0 5 1,4-3 229,-3 8-136,-2 8-159,5 0 1,-4 14-133,5-3-123,0 7 96,0-1 0,0 5 13,0 1-13,0-6 0,0 8-4,0-3 1,0 4-201,0 0 327,0-2-1075,0-2 572,5-1 1,-4-13-195,3 3 0,-3-8-380,-1 0 1,0-2-1286,0-1 972,0-6 622,0-1 1,1-5-910,3 0 1370,-3 0 0,9 0 0,-3 0 0</inkml:trace>
  <inkml:trace contextRef="#ctx0" brushRef="#br0" timeOffset="89">11672 11170 7995,'0'-7'190,"0"2"1,-5 5 359,4 0 149,-4 0 1,5 1 328,0 3-675,0 8 1,0 4 262,0 3-379,0 3-11,0-4 0,0 4-296,0 1 147,0 0 58,0 0-156,0-5 1,1 3-188,3-2 0,-3-2-89,3-2-289,2-2 108,-5-2 1,6-5-1342,-3-2-41,-3-2 944,4-2 916,-5-6 0,5-5 0,1-7 0</inkml:trace>
  <inkml:trace contextRef="#ctx0" brushRef="#br0" timeOffset="90">11718 10953 8102,'0'-12'-70,"0"1"0,1 3-152,3 1 1,-2 4 129,6-1 1,-4 3-105,3 1-328,1 5 220,3 1 304,-4 6 0,3-1 0,-4 1 0</inkml:trace>
  <inkml:trace contextRef="#ctx0" brushRef="#br0" timeOffset="91">12003 11181 8080,'-6'-6'1143,"1"1"-653,5 5 186,-5 0-335,4 0 0,-8 1 284,5 3-147,-5-3-151,8 9 0,-8-4 246,5 6-286,-5 4 0,4-3-169,-3 2 0,-2-1 263,3 1-247,2-2 0,-4 7-25,5-4 0,0-1 301,4-4-644,0 6 190,0-4 1,0-1-239,0-4 110,5-1 1,2 1 7,4 0 1,0-6-150,1 2 247,-1-3 57,6-1 0,-5 0 1,5 0-7,-6 0 0,5-4 5,-1 1 1,0-6-15,-4 1 0,1 2 5,-1-2 1,-1 1 31,-2-5 0,2 1-9,-2-1 1,1 1-9,-2-1 0,3 1-11,-2 0 0,-2 3-81,2 0-62,-5 6-88,2-3-262,-5 5 1092,0 0-510,0 5 1,0 1-75,0 6 0,0-1 0,0 0-92,0-4 126,5 3 182,1-4-171,5 1 43,1 3 1,3-9 6,0 3 1,2-3-1,-2-1 0,-1-1 20,5-3 0,-5 2 41,1-6 1,2 0-74,-2-3 1,0 1-79,-3 2 57,-1-2 1,-1 2-60,-2-7 0,1 2 99,-5-2-110,-1 3 0,-3-1-123,0-2 1,0 2 84,0-2 0,-1 6-154,-3 1 1,-3 6-82,-9-2 155,4 3 1,-10 1 6,3 0 1,-2 6-114,-2 5 1,0 2 276,0 6 1,5 0-148,3 4 1,2 0-170,2 0 203,5-1 1,0 0-66,6-3-71,0 3 0,6-6 40,1 3 1,10-2-321,6-6 323,-1-5 0,11 3-312,-2-5 278,-3 0 7,5-4 1,-9 0-76,2 0 0,-5 0 70,-2 0 1,-5 0-10,1 0 0,-2 0 79,-2 0 0,-1 1 161,-2 3 1,-2-1 93,-2 4 1,-3-3 811,3 4-122,-3-1-397,4 5-214,-3-1 1032,3 0-779,-5 1 1,0-1 137,0 1-12,5-1-266,-4 1 0,4-1-102,-5 0 1,0 5-60,0-1 0,0 1-340,0 0 183,0-4 1,-4 9 213,1-6-1832,-6 0 1105,2-4 1,-3 1-1052,3-1 1069,-4 1 1,9-5-112,-6 1 600,6-5 0,-8 7 0,3-4 0</inkml:trace>
  <inkml:trace contextRef="#ctx0" brushRef="#br0" timeOffset="92">12883 11215 7961,'0'-11'0,"0"-1"0,0 5 360,0-1 1,0 4 214,0-3 734,0 4-612,0-2 1292,0 5-1822,0 5 0,4-1 94,-1 7 0,5-2 303,-4 7-285,5-4-419,-3 5 171,5 1 0,1 1-51,-1 0 1,1-4-208,-1 4 0,2-4-182,2 4 1,-2-5-376,2 1 0,-2-2-446,-2-2 784,0 1 0,1-6-1049,-1-2-196,1 2 1691,-1-4 0,1 3 0,-1-5 0</inkml:trace>
  <inkml:trace contextRef="#ctx0" brushRef="#br0" timeOffset="93">13191 11158 7961,'0'-13'0,"-1"-2"0,-3 8 812,3 2-82,-4 0 578,0 5-650,-2 0-328,-4 0 1,-2 6 287,-2 5-340,-3 6-55,-5 6-226,0-1 57,1 6 1,-5 0-47,0 3 0,1 0-286,3-4 1,5 0-179,3-4 1,3-2-572,5-2 0,2-2-1281,5-6 1675,0-5 1,5 0 632,2-6 0,9 0 0,1 0 0</inkml:trace>
  <inkml:trace contextRef="#ctx0" brushRef="#br0" timeOffset="94">13237 10758 7961,'0'-11'0,"0"0"885,0-1-81,0 6 249,0 1-267,0 5 0,5 0-356,2 0 0,4 1-89,0 3 0,4 0 191,1 7 1,3-1 112,-4 9-422,5 0-56,-7 4 0,7 1 5,-5 3-58,1-3 1,-5 9-41,0-3 1,0 3 160,-4 2-107,3-1 0,-7 2 3,4 2 1,-4 2-30,1 6-1192,-3 0 1080,-6-1 0,-5 0-505,-5-3 388,-6 2 0,4-9-255,-6 4 0,0-5-356,0-4 1,1-2-583,3-5 0,-1-1 572,5-3 1,3-4-1463,5-8 1130,4 4 1325,-2-10 0,5-6 1,0-8-1</inkml:trace>
  <inkml:trace contextRef="#ctx0" brushRef="#br0" timeOffset="95">14276 11033 8031,'0'-12'-189,"0"1"-302,0-1 392,0 1 1199,0-1-210,0 6 240,0-4-531,0 9 0,0-3 5,0 8-193,-5 7-224,4 7 0,-6 9 457,4-1-414,1 6-87,-8-3 0,5 5 71,-3 1 1,0-1-75,4 0 0,-1-3-172,1-1 1,3-5 5,-3 2 1,3-4-303,1-4 0,0-3-188,0-4 314,0-6-70,0 4-9,0-8 104,0 3 51,0-5 288,0-5-204,0-2 0,0-8 4,0 0 1,3-5 21,1 0 1,0-1-17,-4-2 0,0-4-17,0 1 1,0-6-246,0 2 269,0-3 1,0-2 1,0 1 0,0 0-6,0 0 1,0 1 186,0 2-77,5 3 1,-2 7-136,4 2 283,-4 7 27,2 2-157,0 9 1,-3-3 125,6 8 1,-4 3 59,3 9-218,1 1 0,4 7 171,-1 3-43,0-3-112,1 9 1,4-4 40,3 6 0,3-1 33,1 0-855,0 0 465,-1 1 172,1-6 0,3-1-29,-4-5 1,3-1-139,-10 1 1,0-5-911,-4-3 505,1-2 366,-6-2 0,3-3-1247,-5 0 1434,0-6-1014,-4 3 368,-5 0 0,-2-3 378,-4 1 1,-1-1 347,1-2 0,0 0 0,-6-5 0,-1-2 0</inkml:trace>
  <inkml:trace contextRef="#ctx0" brushRef="#br0" timeOffset="96">14219 11284 8040,'5'-7'751,"-4"2"-521,4 5 1019,-5 0-993,5 0 0,-2 0 301,5 0-250,-1 0 1,10 0 38,2 0-303,7 0 130,4-5 0,4 3-32,0-6 0,-3 1-208,-1-5 1,-1 1-329,2-1 250,-3 1 119,-11-1 0,0 1-51,-6 0 9,1-1 5,-1 1 1,-3-1-67,-1 1 1,-4 0 194,1-1 1,-3 4 46,-1 1 266,0 4-172,0-7 73,0 9-145,0-4-62,0 5 53,0 5 1,0 6 16,0 8 0,0-1-100,0 1 0,0 4-4,0 4 1,0-1 40,0-3 1,0 0-19,0 0 1,0 3-55,0 1 1,4-4-6,0-4 1,1-1-164,-2 1-19,-1-3 378,3-9-153,-5-2 481,0-5-349,0-5 0,0-2-296,0-4 163,0-1 1,-1-4 115,-3-3-272,2 2 179,-3-4 0,4 3-170,-3-5 159,3 0 1,-4 3-167,5-3 1,0 4 75,0-4 0,0 4-38,0 4 1,4 6 65,0-2 1,1 7-1,-2 0 0,0 3 6,5 1-202,-1 0 0,5 5 173,-1 6 0,2 3 11,2 5-14,-2-5 1,7 8 186,-5-3 0,6 3-110,-2 0 1,2 1 104,2 0 1,0-4-39,0 0-27,-1-5 0,-4 1 29,-3-7 1,-2 1 377,-1-5-219,-1-1-81,0-3 0,-3 0 207,0 0-150,-6 0 1,7-1-1,-5-3 0,0-6-78,-4-5 0,0-2-195,0 2 0,0-3 137,0-4-169,0-1 1,-2 0-215,-1 0 0,-4 0-332,-4 0 409,-1 1 1,5-5-254,-1 0 0,2 1-437,-2 3 0,3 1-260,5 3 1,0 3 528,0 4 0,0 5-1272,0-1 1026,5 6 403,2-4 1,3 12 30,-3 1 1,4-1 424,-4 2 0,3 0 0,2 3 0</inkml:trace>
  <inkml:trace contextRef="#ctx0" brushRef="#br0" timeOffset="97">15201 11067 8153,'7'-12'0,"-2"1"344,-5 0 0,1 4 248,3 3 830,-3-2-434,4 5-458,-5-4 1,0 11-5,0 5 0,0 2-269,0 6 0,-4 0-51,0 4 1,1 4-79,3-1-95,0 1 1,0 0 16,0-1 1,0 5 142,0-5 0,3 1-736,1-4 0,1-4 28,-1 0 420,-3-5-1679,4 2 397,1-4-462,-5-6 1226,4-1 0,-4-5 70,3 0 0,-3-1 543,3-3 0,-3-2 0,-1-11 0,0 0 0</inkml:trace>
  <inkml:trace contextRef="#ctx0" brushRef="#br0" timeOffset="98">15167 11033 8121,'5'-12'1097,"-4"6"-738,9 1 96,-3 5-246,4 0 0,1 0 701,-1 0-524,6 0 0,-1 5 15,3 2 0,6 0 49,-2 0 1,3 2-467,-4 6 0,0-1 93,-3 5 1,0 1-25,-7 2 0,0 1 171,-8 0 15,0 5-997,-9 1 678,-2 5 1,-10-3-198,-6-1 0,-1-1-183,-7 2 1,1-2-714,-4-2-44,-1-8 610,6 7 0,-1-13-1462,7 2 2069,-3-2 0,12-3 0,-5-2 0,0-3 0</inkml:trace>
  <inkml:trace contextRef="#ctx0" brushRef="#br0" timeOffset="99">16058 10793 8122,'0'-12'-187,"0"6"-282,0-4 2092,0 9-661,0-5-502,0 6 0,0 7 142,0 4 0,0 2-182,0 6 0,0 4 68,0 3 0,1 6 172,3-1-377,-3 2 0,4 1-14,-5 0 0,1 2-30,3 2 0,-1-3-104,4 3-53,-4-2 1,6-6-78,-5 1 1,3-7-403,-3-1 0,1-2-212,-1-5-545,-3-1-668,4-4 574,-5-4 501,0-2-790,0-5 0,0-5 988,0-3 1,0-2 548,0-2 0,-10-4 0,-3-2 0</inkml:trace>
  <inkml:trace contextRef="#ctx0" brushRef="#br0" timeOffset="100">16012 11124 8122,'8'-4'-243,"-1"0"-1,-4 1 244,7 3 1400,-4 0-858,6 0 0,-1 0 948,1 0-988,-1 0 0,4 0 256,0 0-129,6 0-195,-3 0 0,4 0-750,6 0 317,-4 0 0,1 0 219,-6 0-1289,-6 0 610,9 0 522,-9 0-1005,3 0 215,-9-6-1676,-2 5 1548,-5-9 1,-5 7-213,-3-4 1067,-2 4 0,-7-12 0,0 2 0</inkml:trace>
  <inkml:trace contextRef="#ctx0" brushRef="#br0" timeOffset="101">16046 10827 8122,'0'-11'0,"-3"3"321,-1 0 169,0 1 0,4-1 29,0 0 546,0 6-628,0-3 0,5 1 307,3 0-409,2 0 0,5 4-17,0 0 1,9-3 114,-1-1 0,3 0-458,-4 4 0,2 0 31,3 0-199,-3 0 0,4 0-426,-5 0 0,0-1 27,0-3 0,-4 3-666,0-3 0,-4 3 417,4 1-736,-5 0 819,-3 0 758,0 0 0,0 0 0,7 0 0</inkml:trace>
  <inkml:trace contextRef="#ctx0" brushRef="#br0" timeOffset="102">16857 10507 8251,'7'-11'0,"-4"-1"516,-1 6-178,-2-4 0,0 7 603,0-4 683,0 4-710,0-2-275,0 0-281,0 4 1,-5-3-29,-3 8 1,-3 7 78,-5 8-342,-1 3 121,-6 6 1,0-3-128,0 6 96,0-1-158,0 4 1,0 6-12,1 1 43,-1 4 1,1 2-41,3 2-220,3-2 0,2 8 186,2-6 1,3 1-75,9-4 0,2-1 170,1 1-245,4 0 206,9-6 0,-2-2 74,5-7-53,0 2 0,4-9-20,0 2 0,-1-7-6,-3-3 0,2-4-61,-2 0 0,3-2 91,1-2 199,-6 2-364,5-9 1,-9 8 593,2-5-466,-2-1-1106,-2-3 308,-5 6-1622,5-5 1213,-10 4 123,4-5-888,-5 0 1970,0-5 0,5-2 0,1-4 0</inkml:trace>
  <inkml:trace contextRef="#ctx0" brushRef="#br0" timeOffset="103">17131 10758 8070,'0'-29'452,"0"5"159,0 5 0,4 9 225,0-1-194,0 7 52,-4-1-178,0 5 1,0 6 0,0 5-342,-5 6 1,-3 11 140,-7 2-141,2 3 1,-3 7 233,4 2-1320,1-3 951,-1 5 0,1-3 310,0 5-570,-1-6 251,6 5 0,-3-14-1046,5 4 842,0-4 1,0-3-11,1-5 0,-1-1-193,4-7-459,0-5 287,0 0 915,0-9-1297,0 4 775,5-10 1,-3-1-511,6-5-237,0-6 488,3-1 1,-3-4-228,-1-1 465,-4 0 1,3-1-3,-2-3 0,-1 2 140,4-6 0,-4 1-42,1-4 0,1-1 80,-2 1 0,5 0 266,-4 0-246,5 4 1,-4 2 298,2 6 0,2 4 431,-5 3 0,4 6 597,-5 1-419,1 6-405,1-4 1,2 8 45,4 2 0,-3 7-162,-1 8 1,1 4 1,3 3-234,1-1 1,-1 11 58,1-1 0,-1 3 117,1 0-711,-1-3 423,0 5 0,5-2-540,-1 0 385,5-5 0,-6-5 47,5-5-1266,-5-1 896,8-4 0,-10-1-869,4-6 0,-4-3 96,0-1 171,-1-4 395,1 2 0,-6-6 367,-2-3 255,-3 3 0,4-10 0,1 5 0</inkml:trace>
  <inkml:trace contextRef="#ctx0" brushRef="#br0" timeOffset="104">17040 11158 8140,'-6'0'1002,"-5"0"-468,10 0 47,-4 0 60,5 0-403,5 0 0,3 0 2,7 0 1,3 0-40,5 0-131,-1 0 0,10-4-117,2 1 1,7-6-358,-3 1 0,3 2-1183,-7-2 1052,3 1 1,-13-1-80,3 0 0,-5 1-24,-3-5 1,-1 0 637,-3-4 0,-2 4 0,9-15 0,-5 3 0</inkml:trace>
  <inkml:trace contextRef="#ctx0" brushRef="#br0" timeOffset="105">17588 10793 8140,'4'-23'0,"0"0"0,0 4 269,-4 0-33,0 5 1,0-2 438,0 4 12,0 1-158,0 4 378,0-3-518,0 9 0,0-3 222,0 8-172,0 2-129,0 11 0,0 1 260,0 4-330,-6 1-98,5 5 0,-4 1 90,5 6 1,0-1 128,0 0-453,0 5 148,0-3 0,0 3 282,0-4-1425,0-1 968,0 0 1,0-1-254,0-2 1,0-5-321,0-7 1,1 2-395,3-6 305,-3 0-630,5-9-612,-6 4 1049,0-8 380,0 3 594,5-10 0,1-2 0,5-4 0</inkml:trace>
  <inkml:trace contextRef="#ctx0" brushRef="#br0" timeOffset="106">17759 11055 8140,'0'-6'476,"0"1"950,6 5-613,-5 0-287,4 0 115,-5 0-280,0 5 0,0 5-37,0 5 1,-4 6-51,0-2 1,0-1-92,4 1 0,0 0-161,0 3 0,0 0 251,0-3-884,0 3 545,0-10 1,0 5-1805,0-6 638,0 1 1,0-6-13,0 4 945,0-9 0,6-11 1,0-9-1</inkml:trace>
  <inkml:trace contextRef="#ctx0" brushRef="#br0" timeOffset="107">17805 10850 8140,'0'-18'124,"0"3"1,0 2 682,0 2-669,0-1 103,0 1 150,0 5-903,0 0 390,5 6 1,-2 2-941,4 2 1,6-2 1061,6 6 0,3-1 0,0 5 0</inkml:trace>
  <inkml:trace contextRef="#ctx0" brushRef="#br0" timeOffset="108">18068 11055 8180,'0'-6'482,"0"0"-115,0 2 127,0 3 184,0-4 759,0 5 1,-4 6-823,0 5-278,-5 1 1,3 6-126,-5-3 0,-1 1-1,1 3 1,-1-1 216,1-3-597,5-2 197,-5 3 0,10-4-431,-3-1 276,3 1 29,1-1 0,0 1-67,0-1 0,1-3-420,3-1 410,2-4 1,6 6-53,-1-6 1,2 1-13,2-4 0,-1 0 314,5 0-151,-5 0 1,8-1 31,-3-3 1,1-1 255,-1-3-215,3-2 1,-6 4 11,3-5 0,3-1-75,-3 1 25,-3-1 34,1 1 0,-10-1 50,1 1 1,-5 3 24,0 1 108,-1 4 338,-2-2-201,0 5-396,-5 0 170,3 0-17,-3 5 0,5 2-44,0 4 0,1-1-26,3-2 0,6 1-30,6-6 306,4 1-137,-2-4 0,5 0 103,-1 0-102,1 0 0,-1-4 279,-3 1-316,2-6-26,-3 2 1,0-3 76,-3 3 1,0-3-17,-3 2 1,2-2-197,-7-2 1,-1 0 96,-3-4-378,-1 4 221,-2-5 0,0 6-4,0-1 0,-5 2-160,-3 3 1,-7-2-121,-4 5 0,-8 0 122,-3 4 1,-5 5 257,-3 3 0,-1 3-115,-3 4 1,4 2 169,7 2-25,9 3 0,1-1-208,6 6 359,5-1-200,5 2 0,5-4 172,0 3-37,5-3 0,6-2 280,8-3 1,3 1-141,1-5 1,0-1 113,-1-6 0,3-3-177,1-5 0,-2 0-300,3 0 1,-7 0 133,-1 0 1,-3 0-418,3 0 1,-4 0-393,4 0 0,-5 0-808,1 0 1,-6 0 1611,-1 0 0,-1-5 0,5-1 0</inkml:trace>
  <inkml:trace contextRef="#ctx0" brushRef="#br0" timeOffset="109">18639 11501 8125,'6'0'398,"-1"0"777,-5 0-644,0 5 0,0-3 188,0 6 1,-1 0-345,-3 3 0,2 0-140,-6 1 0,4 3-98,-3 0-303,4 1 1,-7-1-260,2 0 1,3 0-1039,1-3 379,-2 4 230,5-3 1,-3 2 853,8-7 0,2 2 0,6-4 0</inkml:trace>
  <inkml:trace contextRef="#ctx0" brushRef="#br0" timeOffset="110">18902 11090 8091,'0'-12'115,"0"1"723,0-1-109,0 6-149,0 1 891,0 5-818,0 5-526,0 1 1,0 10 226,0-1-318,0 0 11,0 2 0,1-3-331,3 5 254,2-5 1,5 2-46,1-5 0,3 1-237,0-1 0,4-4 183,-3-4 0,3-1-99,-4-2 0,0 0 54,-4 0 126,1-5 0,-5-2-69,1-4 334,-5 5-114,2-5 1,-2 5 203,1-5-173,0 4 1,-4-3 43,0 2 196,0 3 6,0-5 2,0 9-212,0-4 0,0 6-341,0 3 108,-5 2 62,4 11 1,-6 6 369,4 7-301,1 3 1,-3 3 127,5 2 0,0 2-103,0 6 0,0-4-12,0 0 0,2 0 11,1 3 0,-1 1-278,1 0 278,-1-6 0,-2 0 81,0-6-77,0 0 0,0-1 18,0-2 0,-5-3-7,-3-6 0,-2 1-168,-2 0 0,1-5 110,0-3 1,-1-4-200,1-3 59,-1 2 1,1-8 674,-1 1-773,1-1 86,5-2 1,-4-5-500,2-3 257,3-2 173,0-2 0,5-4-1982,0-3 969,0-3 354,0-6 0,0-1-1217,0-5 2048,0 0 0,0-11 0,0-2 0</inkml:trace>
  <inkml:trace contextRef="#ctx0" brushRef="#br0" timeOffset="111">19187 10541 8091,'6'-11'0,"-1"3"710,-5 1-238,6 4 249,-5-2 541,4 5 313,-5 0 1,4 1-1230,0 3 1,4-1-45,0 4 0,2 5 47,2 3 0,3 5-75,0-1 0,4 4 17,-4 4 1,6-2-100,-2 6 0,-2 0-88,2 8 0,-3-3 309,3 6-1463,-5-5 1091,2 7-137,-4-3 0,-6 5-25,-2-1 1,1 1-35,-1 0 0,-2 3 179,-6 1 1,-2-5-42,-5-3 0,-2-5-106,-2 1 0,1-4-563,-5-3 450,0 2 1,0-13-910,0 3 0,1-4 528,-1 0 0,2-4-1325,6-7 674,4 2 932,2-9 1,12 4-863,4-5 1198,11-5 0,7-1 0,5-5 0</inkml:trace>
  <inkml:trace contextRef="#ctx0" brushRef="#br0" timeOffset="112">20226 11181 8091,'-6'-11'551,"1"4"-64,5 2 148,0 5 114,-5 0-203,4 0 1,-3 0-189,8 0 1,-2-4 28,6 1 0,1-1 93,6 4-303,3 0 0,6-2 22,2-1 1,1 1 36,7-1 0,7 0-184,8-1 0,2 2 25,-1-6 0,-2 4-216,5-3 144,0 4 1,-4-6-387,-4 5 284,-7-4 1,2 5-38,-6-5-162,-5 6 205,-1-3 0,-6 1-301,-3 0 0,1-3 39,-5 3 35,0 0 0,-3 3-108,-1-3 1,-3 3-37,0-3-201,-6 3 194,3 1-37,-5 0 93,0-6 246,0 5 0,-1-4-50,-3 5 84,-2-5 1,-2 4 71,1-3 0,-1 1 27,-4 0 0,1 1 213,0-1 1,3-3 13,0 3 1,5-1 258,-5 4 0,4-4 460,-3 0-310,4 0-125,-2 4 751,5 0 1,6 0-965,6 0 1,0 0-7,7 0 0,0 2 126,4 2-352,5-3 43,-4 9 0,4-8-55,-5 6 32,0-5 0,-1 6 140,-3-6-371,2 6 153,-8-8 0,2 6-370,-7-3 204,2-3 209,-9 4-237,9-5 122,-8 0 0,1 1-23,-6 3 1,-5-1 22,-7 4 0,-4-3-20,-8 4-85,-2-1 0,-7 1-121,-2-1 1,3 1-242,-3 4 1,7-2-1002,5-3 1017,6 3 0,9-3-145,7 4 1,3 1-753,1-1 1446,5 0 0,6 1 0,7-1 0</inkml:trace>
  <inkml:trace contextRef="#ctx0" brushRef="#br0" timeOffset="113">21962 11101 7667,'7'-11'-360,"-2"-1"0,-5 1 876,0-1 0,4 5-140,-1-1 0,5 4 422,-4-3-98,5-1 403,-8 2-738,9 1 0,-9 10 101,3 2 1,1 7 198,-1 2-347,0 4 0,0-2-103,-1 5 1,6 3 49,-1 1 1,2-1-129,2-3 40,-1 5 0,5-2-21,3 4 1,2-5-142,-2 2 1,1-4-77,-5-4 0,4 1-343,-3-5 0,-1 1-1048,-4-5 982,-4-5 0,-1 3-26,-2-5-1375,-3 0 778,4-4-1866,-5 0 2959,0-5 0,-5-1 0,4-11 0,-4-1 0</inkml:trace>
  <inkml:trace contextRef="#ctx0" brushRef="#br0" timeOffset="114">22282 11113 8092,'0'-12'-540,"0"-4"0,4 3 290,0-2 1462,0 2-429,-4 7-303,0-5 629,0 10-210,0-4-218,0 5-284,-6 5-221,0 7 1,-10 7 188,-3 7-129,-8-2-45,-2 14 1,-4-11-330,2 7-2,-2-2 1,5 2-306,-2 1 0,2-2 178,5-3-81,0-2 1,6-5-501,1 0 0,7-4 209,2 0 1,4-9-239,-1 1 0,4-3 453,4 0 1,4-3 423,7-5 0,3-5 0,0-2 0,-2-4 0</inkml:trace>
  <inkml:trace contextRef="#ctx0" brushRef="#br0" timeOffset="115">22545 11090 8092,'11'-5'233,"-3"0"60,-1-3 1,-3 3 60,4 5 209,-1 0 96,0-5 121,3 3-372,-4-3-102,11 5 0,-3 0 398,5 0-425,-5-5 0,7 4-222,-2-3 8,-2 3 1,4 1 273,-2 0-1152,-2 0 512,-1 0-470,-4-5-939,-1 4 861,-4-4-1013,-2 5 1155,-5 0 0,-2 3 707,-1 1 0,-9 5 0,-6-3 0</inkml:trace>
  <inkml:trace contextRef="#ctx0" brushRef="#br0" timeOffset="116">22453 11329 8265,'12'0'1626,"-1"0"-663,6 0-530,1 0 1,9-1-85,4-3-113,2 3-59,1-4 0,0 1-297,1 0 89,-1-4-64,0 6 1,-3-4-16,-1 2 0,-3-1-170,3-3 0,-8-2-589,1 3 1,-4 0 28,0 0 35,-3-1 340,-4-3 1,-5 3-623,1 0 1087,-6 6 0,3-3 0,-10 5 0,3-4 0,-6 0 829,6 0 1,-3 3-417,5-3-413,0 3 0,0-4 1721,0 5 1,0 5-1475,0 3 1,0 2 149,0 1-214,5 1 1,1-1 2,5 1 1,1-2-121,-1-3 1,2 2-252,2-5 141,3 5 0,5-8 51,0 3-62,-6-3-53,10-1 117,-13 0 1,13 0-7,-8 0 1,-3-5 78,-1-2 0,-2 0-4,-1 0 1,-1 3-12,0-4 0,0 1 88,-4-5 10,3 1-93,-3-1-29,-1 1 0,0 3 85,-2 1-15,-3 4-362,5-2 104,-6 5 150,5 0-152,-4 5 69,4 7 1,-6 7 168,-3 7 0,1 7 129,-4 5 0,-1 5 51,-3-1-1151,4 8 916,-3-3 0,9 7 33,-3-4 1,2 3 35,-2-3-480,2-1 267,-3-3 0,5-1-661,0 1 649,-5-5 129,4 3 0,-4-12-115,5 2 85,0-7 4,0 1 0,-4-7 5,0-2 1,-1-2 470,1-6 1,2-4-12,-6-4 1,5-1 340,-5-2 0,4 0-367,-4 0 1,2-5-89,-1-3 1,-4-6-411,4-1 0,-3-6-103,-2 2 0,1-3-412,-1-5 0,1-2-757,0-6 654,-1 1 397,6 0 1,1 2-243,5-2 0,10 4-81,5-5 1,5 6-173,3 6 1,1 7 87,3 4-299,-8 6 586,8 6 0,-10 0 417,6 0 0,0 5 0,0 1 0</inkml:trace>
  <inkml:trace contextRef="#ctx0" brushRef="#br0" timeOffset="117">7515 14230 8123,'0'-7'-294,"0"-1"266,0 6 0,0-5 226,0 3 0,0 2 173,0-6 1,0 5 258,0-5-179,0 0 1,0-3 275,0-1-473,0 1 0,0 3 558,0 1-105,0 4-70,0-2-471,0 5 1,-5 10-147,-3 6 1,-2 10-38,-1 8 1,-3 6 101,2 6 1,-4-1-233,8 1 0,-5-2 74,6-2 1,1 1 13,-2-5 0,5 4-89,0-4 0,-3 0-102,3-3 0,-1-2 101,4-3 0,0-2 58,0-5 1,0-2-16,0-2 1,0 2-53,0-6-253,0 0 246,0-3-318,0-6-49,-5-1 98,4-5 1,-6 0-9,3 0 0,3-5-224,-3-3 1,-1-2 121,1-1 0,1-6 544,3-2 0,0-2 0,0-2 0,5-5 0,1-1 0,5-6 0</inkml:trace>
  <inkml:trace contextRef="#ctx0" brushRef="#br0" timeOffset="118">7446 14379 8123,'4'-23'0,"0"0"0,0 0-32,-4 1 0,0 2 174,0 1 0,0 2 155,0-2 1,0-2-7,0 6 1,0 0 562,0 3-239,0 1-1,0 0 50,0 4-425,0 2-60,0 5 0,4 1 180,-1 3 1,6 8-92,-1 7 1,2 4 54,2 3 1,-1 5-127,0 7 1,1-3-53,-1 3 0,2 2 56,2-2 0,-2 4-76,2-4 1,-1 0-203,1-4 1,-1 0 88,5 1 1,-4-1-130,4 0 1,-3-5 22,3-2 1,-5-3 19,1-1 1,-2-4-8,-2 0 0,0-5-106,1 1 0,-5-3-178,1-5-75,-5 3 0,3-5-829,-2 3 516,-3-3-1592,4-5 654,-5 0 404,-5-5 1287,-1-1 0,-11-11 0,-1-1 0</inkml:trace>
  <inkml:trace contextRef="#ctx0" brushRef="#br0" timeOffset="119">7366 14721 8069,'-6'0'1122,"2"0"-679,8 0 1,-1 0 309,4 0-298,1 0-90,8 0 1,2 0 143,5 0 0,1 0-256,3 0 0,-2 0-55,6 0 1,-5-5-184,5-2 1,-6 0-265,2 0 0,-3 0-938,-1 0 0,0-2 635,-1 5 1,-3 0 551,0 4 0,-5-5 0,3-1 0</inkml:trace>
  <inkml:trace contextRef="#ctx0" brushRef="#br0" timeOffset="120">9091 14367 8123,'-6'-6'0,"1"-4"12,5 2 0,-2-1 83,-1 2 0,1-3 493,-2 2-154,3-2 0,-3 2 468,1 1-253,-1 4-382,4-2 1,0 6 90,0 3-270,0 3 30,0 9 1,0 6 269,0 4-281,-5 6 72,3-3 0,-4 5 75,2 1 0,3 1 0,-3-1 0,-1 0-77,1-8 0,0 3-67,4-3 1,-3 0 29,-1-5 0,0-4 377,4-3 28,0-2-400,0-1-1346,0-6 215,0-1 0,0-6 986,0-3 0,0-2 0,0-6 0,0-4 0,0-3 0,0 1-655,0-1 0,0-4 536,0-4 129,0 1 3,0-2 1,0 0 4,0-3 1,0-5-14,0 1 1,0 0 26,0 4 1,0 0-4,0 4 1,0 4 126,0 4 1,0 5-2,0-1 160,0 7-206,0 3 1,4 7-24,0 1 0,5 9 56,-2 7 0,3 7 83,2 5 1,0-2-34,4 2 0,-4-1 120,4 4 1,1 0-239,2 1 1,-1-1 75,1 0 1,-5-5-227,1-2 0,2 1-50,-2-1 1,-1-4-90,-6-4 0,1-5 121,-6 1 0,5-3-283,-4 0 67,0-1 0,-4-3-655,0 0-988,0-6 1347,0 3 1,-2-5-301,-1 0 0,-4 0 336,-4 0 0,-1-1 570,1-3 0,-2-1 0,-2-3 0,-3-2 0,-10 4 0,-1-6 0</inkml:trace>
  <inkml:trace contextRef="#ctx0" brushRef="#br0" timeOffset="121">9045 14710 8123,'0'-6'-623,"0"-4"0,2 8 1437,1-2 0,-1 2 255,1-2-756,-1 3 0,-1-4 119,3 5 1,2 0-100,6 0 0,-1 0-93,0 0 0,6 0-85,2 0 0,-1-1-95,1-3 0,0 1-9,4-4 1,-1 3-167,1-4 0,0 2 10,0-2 0,-4-2-186,0 2 1,-1-2 88,1-1 1,-3 3 25,-4 1 0,-1-1 9,1-3 165,-6-1 0,3 1 102,-5-1 0,-1 1-20,-3-1 1,2 5 209,2-1 0,-3 4-82,3-3 1,-3 3 538,-1-4-97,0 6-417,0-3 0,0 6-158,0 3 1,0 4 69,0 7 1,0 2 10,0 6 0,0 0-85,0 0 0,1 0-164,3 0 1,-3 0 62,3-1 0,-1 1-176,0 0 0,0-4-32,5 0 1,-6-5 171,2 1 0,-3-6-27,-1-1 194,0-6 245,5 3-184,-3-5 1,3-1 178,-5-3 0,-2 2-122,-1-6 0,1 1 12,-2-5 0,2-3-122,-2 0 1,3-6 47,-3 2 0,3-2-121,1-2 1,0 0 21,0 0 0,0-2-174,0 2 0,0-1 44,0 9 0,1 3-37,3 5 0,-2 4 45,6-1 1,0 4-122,3 4 1,0 2 27,1 6 1,3 4 112,0 3 0,6 2 34,-2-2 0,2 2-18,2-2 1,0 2 1,0-2 0,0 1 39,-1-5 0,1 0 13,0-3 1,0-2 38,0-2 1,0-3 142,-1-5 1,-4 0 487,-3 0-457,3 0 1,-5-4 64,2 0 0,-7-6-73,-4-1 1,-3-1-64,-1-3 1,0-3-47,0-1 0,0-4 7,0-3 1,-5 0-71,-3-4 1,-5 1-239,2-2 1,-3-2-231,6 3 0,2 1 212,-1-2 0,3 6-398,-4-2 0,6 8 83,-2 4 0,2 2-672,2 2 699,0 4 1,2 2-735,2 5 605,2 0 0,5 4-165,1 0 1,3 5-55,0-2 0,0 4 320,-3 0 0,3 0 513,0 1 0,6-1 0,-4 1 0</inkml:trace>
  <inkml:trace contextRef="#ctx0" brushRef="#br0" timeOffset="122">10199 14379 8123,'-8'-10'772,"1"2"147,4-2-294,-2 4 311,0-1-445,4 2-20,-4 5-176,5 0 1,0 7-76,0 4 1,0 3-31,0 9 1,0-3 47,0 7 1,0-2 30,0 2 0,0-3-591,0 2 0,0 2 254,0-1 1,3-2-198,1-6 0,4 2-128,-4-6 1,-1 0-296,-3-3 0,2-1-373,1 0-543,-1-4 453,3-2 460,-5-5 0,0-5 691,0-3 0,0-2 0,0-1 0,0-1 0</inkml:trace>
  <inkml:trace contextRef="#ctx0" brushRef="#br0" timeOffset="123">10119 14310 8123,'0'-6'-66,"5"-4"0,1 5 648,6-3 1,-1 3-56,1 5 0,-1 0 72,0 0 0,6 4-193,2 0 0,3 5 101,0-2 0,1 0-98,0 0 0,0 5-130,0 3 1,-4 1-171,0 0 0,-5-3 77,1 7 0,-2-1-80,-2 3 1,-5 3 29,-2 1 1,-4-2-181,-4 3 0,-3 1-39,-8-2 0,-3 2-119,-5-1 1,0-5 65,0 4 0,-2-5-18,2 1 1,-6 0-147,6-7 0,-1 0 100,5-3 1,-1-2-200,4-2 0,5 1-221,3-6 0,6 0-391,-2-7 0,8-2 329,3-6 0,9-4 682,3-3 0,2-3 0,2-1 0</inkml:trace>
  <inkml:trace contextRef="#ctx0" brushRef="#br0" timeOffset="124">11661 14093 8123,'0'-11'-107,"0"0"171,0-1 1,0 4 381,0 1-207,0-1 0,0 2 318,0 1 71,0 5 153,0-5-299,0 3 1,0-1-116,0 6 0,0 9 81,0 7 0,-4 4 20,0 3 0,0 4-62,4 4 0,0 0-192,0 0 1,0 1 24,0-1 0,0-1-92,0-3 0,2 0-104,1-4 0,0-2-155,5 3 1,-5-4-99,5-4 1,-4 1-276,3-5 1,-4 1 16,1-5 1,-2-3-1387,2-1-845,-3-4 1502,4 7 436,-5-9-49,0 4 464,-5-10 0,3-1 346,-6-6 0,1 1 0,-5-5 0,1-2 0</inkml:trace>
  <inkml:trace contextRef="#ctx0" brushRef="#br0" timeOffset="125">11501 14082 8123,'7'-19'0,"1"0"0,-4 5 430,3-1 0,1 7-221,3-2 0,1 5 730,-1-3-410,6-2-205,-4 9 0,7-4 215,-5 5 0,5 0-100,-1 0 0,3 1-86,1 3 1,3 0 64,1 7-417,0-2 178,-9 7 0,-1-3-135,-1 2 0,-8 2-1,4 2 0,-8 1-357,-1-5 0,-3 6 180,-3-2 1,-4-2-301,-4 3 1,-1-7 173,1 3 0,-4-4 35,0 0 0,-2-1 145,2 1 0,2-2 15,-2-3 0,2 2 131,2-5 1,3 0 110,1-4 208,4 5 67,-2-4-367,5 4 0,5-1 66,3 0 0,6 4 147,1-5 0,5 2-80,-1-1 0,4-1-28,4 4 1,-1-3 48,9 4 1,-8-4-89,8 3 1,-4-3-84,4 4 1,-6-1 107,-2 5 1,1-1-148,-2 1 1,1 3-4,-4 0 0,-6 0-91,-1-3 0,-5 0 114,-3 4 0,-3-4-109,-5 3 1,-2 2 101,-1-2 0,-5 4-11,-7-4 1,-3 5-115,-5-5 0,-5 4 163,-2-4 1,-4 2-1,-4-2 1,1-3 24,-5 4 1,4-7 170,-4-2 1,5-1-140,-1 2 0,6-3 155,2-5 0,4 0-328,0 0 0,7 0-63,4 0 0,-1-1-429,5-3 256,-3 3-518,8-9 0,-1 3-956,3-4 0,6-1 1746,5 1 0,11-5 0,11-2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2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2761 5130 8130,'-5'-6'-1029,"3"-3"1176,-6 5 1283,5-5-853,-7 3 0,8-2 275,-6 1 161,6 4-232,-4-2-377,6 0 0,-1 4 105,-3-3 370,3 3-211,-4 1-400,5 0-178,5 5 1,-2 1 163,4 5 1,1 7-157,3 5 1,-3 5 157,0 6-240,-1 0 1,5 2-116,-1 2 0,0 3 114,1 4-1094,-6 1 1014,4-5 0,-3 3-691,4-2 523,1-8 0,-1 4-24,0-7 0,1-3 112,-1-2 1,1-3 139,-1-4 1,-3-1-103,-1-3 1,-4-6 499,1 2 919,2-7-844,-5 1 327,4-5 850,-5 0-1120,0-10 1,0 1-111,0-10 1,0-1-270,0-7 0,0-2 47,0-5 0,2-6-354,1-1 171,-1 1 1,8-4 207,-3 2-1783,4-2 1426,0-2 0,0 5-231,1 3 200,-1-2 1,1 4-245,-1-2 1,-3 6 156,-1 2 0,0 4-194,0 0 0,3-2 137,-2 1 0,2 2-195,2 6 1,-1-1-284,0 4 633,1 1-1049,-1 4 636,-4 4 0,2 9-391,-6 9 1,1 5 18,-4 7 944,-5 0 0,-1 0 0,-6 0 0</inkml:trace>
  <inkml:trace contextRef="#ctx0" brushRef="#br0" timeOffset="1">2613 5450 8066,'0'-8'348,"0"1"152,0-1 0,0 0-86,0 1 310,0 4 120,0-2 109,0 5-568,5 0 0,1 1-123,6 3 0,3-1 38,0 4 1,7-3-68,0 4 0,5-6 6,4 2 1,1-3-7,-1-1 0,2 0-184,1 0 0,0-1-37,1-3 1,-5-1-236,1-2 0,-6-3-760,2 2 1,-3 2 528,-1-2 1,-6 5-1074,-1 0 1,-4 1 666,0 2 1,-5 0 859,1 0 0,0 5 0,3 2 0</inkml:trace>
  <inkml:trace contextRef="#ctx0" brushRef="#br0" timeOffset="2">3366 5438 8096,'0'-11'0,"0"0"1203,0-1-383,0 6 261,0-4 300,0 8-480,0-3 201,0 5-1154,0 5 0,0 7 18,0 7 0,0 2 148,0 2 1,4 1-240,0 3 1,4-3 107,-5 3 1,6-3-434,-1-1 290,2 0 1,3-2-59,2-2 1,-1-2-5,5-6 1,0-5 284,4-2-124,0-2 76,5-2 0,-4-2 63,2-2 0,-1-6-142,-3-5 608,1-5-366,-5 7 1,2-9 57,-4 3 0,-1 2 89,-4-2 0,-4 0-54,-4-4 13,4 5-77,-6-4 0,4 10 143,-5-3-69,0 7-76,0-2 1,-1 5 216,-3-3-831,3 3 0,-4 11 115,5 6 184,0 4-352,0 7 252,0 0 72,0 5-385,0 1-159,5 5 303,1 6 143,5-5 1,1 11 39,-1 0 1,2-1 0,2 5 0,-2-7-69,2-1 1,-3-2 43,-5 2 1,2-2-36,-5-6 210,5-5 1,-8-1 113,3-5 1,-3-2 367,-1-2-317,-5-2 1,-3-6 117,-7 1 1,1-2 306,-5-3 0,-1-1-36,-7-6 0,3 0-104,-3 0 1,3-6 90,2-1 0,0-5-87,3-3 1,2-8-74,6-7 1,5-3-221,2-1 0,3-2-995,1-2 700,0 3 1,1-5-1977,3 6 1496,2 0 0,9 4-1144,0 4 1,6 6 252,-2 0 1550,2 12 0,7-13 0,1 9 0</inkml:trace>
  <inkml:trace contextRef="#ctx0" brushRef="#br0" timeOffset="3">4634 5107 8548,'-6'-11'1712,"1"4"1,3 2-1021,-1 5 235,1 0-144,-3 0-449,5 0-437,0 5 0,0 2-429,0 4 1,4 1-1191,0-1 0,1 2 1722,-1 2 0,2 3 0,6 5 0</inkml:trace>
  <inkml:trace contextRef="#ctx0" brushRef="#br0" timeOffset="4">4680 5610 7947,'0'6'3013,"0"4"-1873,5-9-536,-4 10 1,6-9 1238,-4 6-1300,-1-6 1,4 7-1473,-2-5 712,-3 5 217,9-8 0,-3 9 0,4-3 0</inkml:trace>
  <inkml:trace contextRef="#ctx0" brushRef="#br0" timeOffset="5">6290 4879 8181,'0'-7'155,"-4"-3"429,1 3-276,-1-3 0,3-1 127,-3 4 0,2 0 396,-1 4 359,1 1-570,2-3-406,0 20 1,0 1 428,0 14-322,0 1 1,0 8-142,0 3 0,4 1 80,0-1 0,0 2-167,-4-2 0,0-1 116,0 1 1,1-6-460,3 3 0,-2-5 168,6-4 1,-5 3-513,0-2 449,4-3 0,-6-4-626,3-5 361,2-5 247,-5 2 1,4-4-1250,-5-1 952,0-5 1,0 1-1393,0-3 1852,0-3 0,0 9 0,0-4 0</inkml:trace>
  <inkml:trace contextRef="#ctx0" brushRef="#br0" timeOffset="6">6256 5256 8126,'0'-7'1903,"0"-3"-937,0 9-477,5-4 0,1 5 30,6 0 145,-1 0-326,6 0 1,-3 0-1,5 0 0,1 4-23,7-1 0,-2 1-126,5-4-95,-4 0 1,2 0-370,-5 0 0,-2-4 241,-2 1 62,3-1-1577,-10 4 1072,10-5 0,-9 3-309,2-1 0,-6-2-1582,-2 1 2368,-4 0 0,7-1 0,-3-1 0</inkml:trace>
  <inkml:trace contextRef="#ctx0" brushRef="#br0" timeOffset="7">6279 4845 8227,'0'-12'0,"0"4"0,0 1 1090,0 4-640,0-7 0,4 8 239,-1-6 492,6 6-723,-2-4 1,5 6 332,4 0-450,6-5 1,4 4 55,4-3 1,1 3-110,3 1 1,0-1-365,0-3 0,-3 3 161,-1-3 1,-4 3-988,0 1 0,-3 0 521,-4 0 0,3 0-2621,-3 0 3002,-3 0 0,1 5 0,-6 1 0</inkml:trace>
  <inkml:trace contextRef="#ctx0" brushRef="#br0" timeOffset="8">7432 4616 8194,'7'-24'0,"-4"5"0,-1 5 767,-2 3 24,0-1 814,0 6-638,0-4 41,0 8-682,0-3 0,-5 10 1,-3 3 1,-2 7-67,-2 4 1,1 8 181,0 3 0,-5 5-117,1 3 1,-1 2-181,0 6 1,2 5-58,-5 2 1,0 3-216,-3 1 0,3 0-50,-1 0 0,7 3 173,-3-3 1,9 1-172,3-8 0,3-1 52,1-3 1,5-7-539,2-4 401,3-1 1,2-10-70,-1 3 235,1-8 1,3 1 115,0-5 6,0 0 0,-2-7 90,2 0-510,-2-6 539,4 8 1,-2-8-704,0 1 1,0-1-629,-3-2 0,-1 0 1183,0 0 0,6 0 0,1 0 0</inkml:trace>
  <inkml:trace contextRef="#ctx0" brushRef="#br0" timeOffset="9">7741 4970 8072,'6'-11'-1457,"-1"-1"1497,-5 1 0,0-1 837,0 1 1,0 3-71,0 1 1,0-1 165,0-3 104,0 4-339,0-3-50,0 9-389,0 6 1,0 9 148,0 13 0,0 2-145,0 5 1,0 4-100,0 0 0,0 4-331,0-4 1,0 4 143,0-4 1,4-1-64,0-7 1,3 2-27,-3-5 0,1-4-260,-1-4 0,-1-5 62,4 1-108,-4-2 1,2-6-999,-5 1-1054,5-6 767,-4 8 1663,4-8 0,-5 3 0,0-5 0</inkml:trace>
  <inkml:trace contextRef="#ctx0" brushRef="#br0" timeOffset="10">7626 4982 8050,'-6'-18'-661,"2"3"0,3 2 330,1 1 1,0 1 2476,0 0-519,5-1-47,1 1-1120,6-1 1,1 1 6,2 0 0,1-1-112,3 1 1,3 3-208,-3 0 1,2 2 89,2-1 0,4-2-203,0 5 1,-1-4 85,-3 4 1,-1 1-45,-3 3 0,-2 1-45,-1 3 0,-5 2-209,1 5 0,-2 5-96,-6-1 1,-1 5 112,-3-1 0,0 3 26,0 1 1,-5-2 71,-2-2 1,-4 2 68,0-6-36,-5 5 1,3-7-15,-2 2 198,2-2-81,-4-2 1,5-3 65,-3-1 28,2-4-164,7 7 263,-5-9-125,10 4 1,-4-3-21,5 1-70,0-1 1,5 3 74,3-5 0,3 4 14,4-1 0,-1 2-112,5-1 1,4-1-10,4 4 1,-1-3 48,-3 4-28,0-1 1,0 4 39,0-4 0,0 3-15,0-2 1,-2 2-195,-2 2 167,-2-1 0,-6 4 36,0 0-421,-4 1 222,-2-5 1,-5 6 51,0 2-364,-10-3 250,2 6 1,-15-8-64,0 5 188,1-5 1,-11 2 38,2-4 1,2-1-172,-1 0 154,-1 1 1,2-2-17,2-2 0,8-2-322,4-2 1,2-3-1148,2 3 756,5-3 0,6-6-370,7-3 0,8 2 1138,4-2 0,13 1 0,4-5 0</inkml:trace>
  <inkml:trace contextRef="#ctx0" brushRef="#br0" timeOffset="11">8312 5301 8061,'6'-11'1112,"3"3"-660,-5 1 1,0 3 524,-4-4-367,0 6 942,0-3-1062,-6 15 0,5-3-196,-3 9-105,3 1 0,1 0-528,0 2 289,0 3 1,5-5-467,3 6 1,7-4 360,4 0-58,-2-5 1,7-1-172,-5-6 0,9-4 197,-6 1 1,4-4-9,-3-4 0,1 1 126,2-4 0,-1-5 303,1-3 1,-5-1 893,-2 1-757,-5 2 1,2-9 111,-5 3 0,-4-1-88,-3 1 1,-4-3-330,-4 3-36,-3-2 0,-10-2 119,-6 0 1,-1 5-147,-7 3 0,-3 7-990,-4 5 529,0 1 307,4 2 0,4 2-1076,4 1 792,2 4 1,6 4-1113,3 1 1,7 0 138,4 3 1408,3-2 0,1 9 0,0-4 0</inkml:trace>
  <inkml:trace contextRef="#ctx0" brushRef="#br0" timeOffset="12">8986 4810 8031,'-18'-25'0,"3"2"0,7 3 1694,3 2-1035,5 1 0,0 10 641,0-1 227,0 6-756,0-3-592,0 5 0,0 6 165,0 5-377,0 6 234,5 11 0,1 2-139,6 8 110,-1-2 0,-1 7-268,-2-5 0,2 5 121,-2-1 0,1-1-551,-2 1 1,2-6 254,-5 2 1,1-3-332,-1-5 1,-3 1 262,3-9 0,-3 3 159,-1-10 1,0 0-161,0-4 507,-5 1-138,4-6 1,-6 3-77,4-5-10,-4 0-121,1-4 495,-4 0-150,8 0 34,-3 0 1,5-5 124,0-3 0,0 2 57,0-2-327,5 0 0,2-3-39,4 0 1,4-5-14,1 1 0,5 1-17,2 7 1,0-4 131,4 4-51,2-3-261,-5 3 92,4 2 1,-2 1 54,1 1 1,0-1-30,-4 4 0,-4 0 204,0 0-148,-5 5 9,2-4 0,-8 9 83,-1-2-75,-4 2 0,1 3-227,-8 2 1,-6-1 141,-6 5 0,-8-5 73,2 1 0,-9 2-14,1-2 1,-3-1-22,-2-6 0,1 0 434,0-4-132,5 0-579,1-4 1,10 0-1164,3 0 1489,2 0 0,7-5 0,1-1 0</inkml:trace>
  <inkml:trace contextRef="#ctx0" brushRef="#br0" timeOffset="13">9659 5450 7974,'-1'-10'1554,"-3"2"-756,3-2 353,-4 9-307,5-4-514,0 10 1,0 2 142,0 8 1,0 3-195,0 5 1,-1 1-299,-3 3 0,1-3 125,-4 3 0,3 1-669,-4-2 1,6 1 396,-2-4 1,3-2-1193,1-2 0,0-2 71,0-6 64,0 1 1223,0-1 0,0 0 0,0 1 0</inkml:trace>
  <inkml:trace contextRef="#ctx0" brushRef="#br0" timeOffset="14">9933 5221 7969,'-11'-17'0,"5"-4"1932,2 6-565,3-5-834,1 7 0,0-3 454,0 4 12,0 6-397,0 1-251,0 5-450,5 0 80,-4 5 0,9 5-195,-2 5 1,-1 2 24,5-2 0,-3-2-571,6 2 581,3-2 0,-2-3-449,3-3 422,3 3 0,-8-8 136,5 2 1,-5-3-54,1-1 1,-2-5 438,-2-3-206,0-2 1,-3-1 94,0-1 0,-6 1 714,2-1-544,2 1 349,-4-1-38,3 6-504,-5 1-9,0 5 0,0 5-81,0 3 0,0 11 95,0 4 0,0 11-38,0 0 0,0 7-12,0-3 0,4 5-204,-1-1 0,6 2 26,-1 2 0,-2-2-108,2-2 0,-6 1-241,2-5 1,-3 4 216,-1-4 1,-5-3-102,-2-5 0,-3-5-72,-2 2 406,1-8 0,-6 1 241,-2-4 1,0-1-163,-4-4 0,3-3 67,-7 0 1,3-6-74,1 2 206,1-3-306,-1-1 1,5 0-1361,3 0 776,2-5-181,7-6 0,1-8-751,5-8 0,6-3 1483,5-9 0,11-1 0,7-6 0</inkml:trace>
  <inkml:trace contextRef="#ctx0" brushRef="#br0" timeOffset="15">10402 4605 7971,'-7'-18'27,"-3"1"248,9 6 0,-4 3 1155,5 1-40,0 4 395,5-7-1149,-4 9 49,4-4-227,-5 5 55,0 5 35,5 1-257,2 11 1,9 2 19,3 7 0,4 5 341,4 7-1618,-3-3 1112,9 15-31,-4-8 0,-12-15 0,-1 2 229,14 24-683,-2-2 315,-5-1 1,-5 0 133,-3-1-674,-2 1 448,-7-4 0,-1-2-1408,-5-2 1276,-5 2 1,-2-4-145,-9 2 1,-1 1-93,-6-5 0,-1-5-1253,-3-7 1131,3 4 1,-4-10-121,5 3 726,5-8 0,4 0 0,3-7 0,-3-3 0</inkml:trace>
  <inkml:trace contextRef="#ctx0" brushRef="#br0" timeOffset="16">11818 5039 7648,'-6'0'1336,"0"-2"-822,6-1 1,2 1-111,2-1 1,-2 1 229,6 2 0,-1 0 157,5 0-562,4 0 460,2 5-345,10-3 0,1 3-41,5-5 0,4 0-86,1 0 1,5 0-32,2 0 0,-1 0-57,5 0 0,-2 0-155,1 0-100,-2 0 1,4-2-274,-5-1 0,-6 1 270,-1-1 1,-1 1-488,-4 2 0,0-1 282,-11-3 1,1 3-183,-9-3 1,1 3-240,-5 1 15,-5 0 340,-1-5 708,-5 4-691,0-5 211,0 1 0,-3-1 27,-1-5 0,-5 3 230,1 0 0,2 2-14,-2-2-16,1-2 0,-1 9 216,1-3 0,3-1 247,-4 1 321,6 0-367,-9 4-128,10 0 296,-4 0 0,19 2 240,5 2-538,5-3 0,4 5 263,3-2-742,2-3 172,1 4 1,-5-1 217,-2 0-448,-3 5 164,-1-8 1,-4 9 54,0-2 1,-9 1-117,1-2 1,-6 2-107,3-5 218,-6 5 1,4-3-126,-6 6 1,-9-1 55,-3 1 0,-7-1-89,0 0 0,-4 1 93,-3-1 0,0 4-1062,-4 1 0,4-1 82,0-4 1025,2 1 0,6-6 0,1-1 0</inkml:trace>
  <inkml:trace contextRef="#ctx0" brushRef="#br0" timeOffset="17">13896 4593 8090,'0'-11'0,"0"-1"0,0 1 0,0 0 808,0 4 344,0-3-407,0 9 1,0-6 258,0 4 7,0 1-641,0 7 1,0 8 81,0 10 1,0 5-91,0 2 0,0 5 35,0 3 0,0-3-279,0 3 73,0 3 1,0-2-126,0 3 1,0 3-48,0-4 1,0-1-375,0-2 0,2-8 234,2-3 1,-2-3-544,6-1 464,-6-5 0,7-2-282,-5-4 0,0-1-271,-4 0 1,4-3-1477,-1 0 1116,1-6 380,-4 3 130,0-5 0,0 0 0</inkml:trace>
  <inkml:trace contextRef="#ctx0" brushRef="#br0" timeOffset="18">13908 4970 8090,'0'-11'910,"0"4"0,5-1-249,3 4 184,2 0-478,1 4 0,6 0 826,2 0-748,7 0 0,0 0-94,4 0 1,1 0-117,3 0 1,-4 0-169,1 0 0,-6 0 50,2 0 0,-4 0-813,-4 0 0,-3-4 336,-4 0-2191,-1 0 931,-5 4 1620,-1-5 0,-5 4 0,0-4 0</inkml:trace>
  <inkml:trace contextRef="#ctx0" brushRef="#br0" timeOffset="19">13885 4570 8033,'0'-17'310,"0"0"-77,0 6 1,3-1 407,4 1 0,1-1-3,7 1 61,-2 5-351,3-4 0,3 4 438,8-1-463,2-3 1,7 8-247,2-1 0,-3 1 36,3 2-444,-2-5-450,-2 4 619,-5-4 0,-1 5-72,-5 0 1,-1 0-239,-3 0 0,1 4-1687,-5 0 1064,0-1 1095,2-3 0,1 5 0,5 2 0</inkml:trace>
  <inkml:trace contextRef="#ctx0" brushRef="#br0" timeOffset="20">14879 4365 8091,'0'-18'621,"0"3"-42,0 2 729,0 7 5,0-4-673,0 8 265,0-3-276,0 5 0,-5 3-210,-3 4 1,-3 6-162,-5 10 1,2 6 95,-5 5 46,0 6-223,-4 5 1,6 2 100,1 3 1,0 4-344,1 4 1,7-27-1,2 1 229,-2 25-112,-2 3 1,9-3-445,-3 0 0,3-2 256,1-6 1,5-1-199,2-10 0,7 0 172,2-3 0,3-6 164,-4-2 0,0-8-62,-4-4 1,1-3-43,-1 0 0,1-1-1031,-1 1-431,1-6-460,-1 4 1430,0-8 0,-3 3 594,0-5 0,4 0 0,6 0 0</inkml:trace>
  <inkml:trace contextRef="#ctx0" brushRef="#br0" timeOffset="21">15290 4730 7931,'-4'-35'1080,"0"4"1,0 2-805,4 3 0,0 4-188,0 7 1,0 2 798,0 2-214,0 4 223,0-3 1,0 10-333,0 0 1,-5 12-432,-2 10-78,-3 6 0,-2 12 68,1 1-33,-1 9 0,2-2-385,3 5 0,-2-4 352,5 0 0,-4-2-862,4-1 530,1-6 0,1-1 17,-1-9 1,1-6-70,-2-5 1,3-5-715,1 1 669,0-7 1,1 1-326,3-5 0,-1-1-871,4-3 1035,-4 0 624,7-5 1,2-6 0,5-7 0</inkml:trace>
  <inkml:trace contextRef="#ctx0" brushRef="#br0" timeOffset="22">15324 4536 7992,'-8'-28'640,"1"5"1,4 2 74,0 6-271,1-1 1,2 9 786,0-1-343,0 6-414,5 7 0,5 12 487,6 14-608,4 2 1,-2 6-15,5 3 1,-2 6-220,-2 2 1,3-1-165,-3-3 1,1 2 107,-1-2 1,-2 1-447,-6-9 0,1-1 75,-1-7-49,-5-2 0,3-9-1336,-5 0 240,5-5 370,-3 3-1705,1-6 2787,-2-5 0,-5 5 0,0-5 0</inkml:trace>
  <inkml:trace contextRef="#ctx0" brushRef="#br0" timeOffset="23">15324 4936 7944,'-10'-1'0,"2"-3"976,3 3 219,5-5 0,2 6-663,1 0-240,4 0 1,9 2 141,3 2-679,8-3 236,2 4 1,5-5-216,1 0 1,-6 0 257,-3 0 1,1 0-1157,-4 0 1,1-1 253,-9-3 868,0-3 0,-3-4 0,-1 0 0</inkml:trace>
  <inkml:trace contextRef="#ctx0" brushRef="#br0" timeOffset="24">15815 4525 7944,'0'-23'179,"0"0"1,0 1 119,0 3 1,4 3 911,0 5-819,5-6 0,-8 8 1088,3-2-493,-3 7-658,-1-1 1,1 5-79,3 0 0,-3 10-59,3 5 1,-1 7 47,1 4 1,-3 5-106,3 7-82,2-2 0,-5 8-464,3-2 338,-3 2 0,3 2-249,0 0 0,0-1-378,-4 1 0,0-5-104,0-3 1,-4-8 355,0-3 1,0-3-122,4-1 0,-3-6-80,-1-1 211,0-4 438,4 0 0,0-1 0,0 1 0</inkml:trace>
  <inkml:trace contextRef="#ctx0" brushRef="#br0" timeOffset="25">16101 4787 7942,'0'-12'0,"0"-3"2135,0 13-984,0-8-695,0 9 0,0-3-117,0 8-160,0 7 0,0 3 180,0 5 137,0 0-193,0 4 1,0 4-133,0-1 22,0 6 1,0-6-111,0 4 1,4-6-209,-1-1 1,1-2-582,-4-5 1,0-1 93,0-4-1344,0-4 783,0-2 1173,0-5 0,5-5 0,2-2 0</inkml:trace>
  <inkml:trace contextRef="#ctx0" brushRef="#br0" timeOffset="26">16089 4525 7942,'0'-23'865,"-5"5"0,4 2-455,-3 4 0,3 5 150,1-1-661,0 5 0,0 1 149,0 10 1,5 0-49,3 11 0,2 0 0,1 4 0</inkml:trace>
  <inkml:trace contextRef="#ctx0" brushRef="#br0" timeOffset="27">16478 4787 8056,'0'-17'-186,"0"5"78,0 2 1,0 8 367,0-6 1,0 4 251,0-3 1,-4 3 373,0-4 333,-5 6-639,3-9-79,-6 10-193,1-4 1,0 5 326,-1 0-346,-4 5 0,2 1-75,-5 6 0,5 4 14,-2 3 1,1 3-258,4 1 0,-3 0 96,6 0 0,3-1-229,1 1 0,4 0 153,4 0 0,4 0-186,7 0 1,3-6-25,5-1 0,4-4 2,4 0 1,2-6 187,1-2 1,0-3 40,1-1 0,-1 0 118,0 0 0,-5-1-85,-2-3 0,-4-1 164,-4-3 0,-3-2-36,-4 3-68,-1-4 183,-4 0-226,-2 5 1,-5-4 189,0 2-104,0 3 11,0-5 46,0 3-319,0 1 168,0 1-305,-5 5 146,3 0 1,-4 0 62,2 0-215,3 5 251,-4-4 1,5 9-28,0-2-1,0-3 0,5 5 18,3-2 0,3-2 22,4 2 1,-1-2-121,5 2 99,0-3 1,5-5-13,3 0-175,-3 0 100,4 0 1,-1-1 136,-1-3 0,1 1-14,-4-4 1,0-1 423,-1-3-208,-4-1-68,4-4 1,-9 2 0,2-5 0,-3 0-109,0-4 269,-1-5-258,-4 4 1,-2-4-3,-5 5 0,-2 4 6,-1 0 0,-5 6-109,-7 2 0,-3 1-226,-5 6 0,-1 1 103,-3 7-20,-2 2 166,0 11 0,-4 1-281,3 5 259,2 5 1,-4-1-162,5 4 1,2 2 71,6-3 1,4 3-130,7 2 1,3-6 107,5-3 0,1-1-136,3-3 1,4-3 33,7 0 1,-1-8 49,5 0 0,0-3-90,4-1-1628,0-2 782,-1-5 1130,1 0 0,0 0 0,0 0 0</inkml:trace>
  <inkml:trace contextRef="#ctx0" brushRef="#br0" timeOffset="28">17323 5164 7956,'6'0'4742,"-1"0"-4227,0 5 0,-3 6-75,1 4-162,-6 0 1,-4 0 222,-4 0 1,-4 10-263,-1-3 1,0 4-85,1-3 1,2 3 177,-2 1-1723,-3 0 1051,10-10 1,-7 4-3068,7-6 3406,3 0 0,-5-3 0,4-1 0</inkml:trace>
  <inkml:trace contextRef="#ctx0" brushRef="#br0" timeOffset="29">17711 4856 7879,'0'-11'241,"0"-5"125,0 1 1,0 0 70,0 3 0,1 2-30,3 3 1,-3-3 877,3 2-638,-3 3 295,-1 0-146,0 5 0,0 5-534,0 2 0,0 9-275,0 3 50,0-3 0,4 6-24,0-3 0,6-1 145,2 1 1,3-2-363,4 2 1,3-3 108,-3-9 0,2-2-394,2-5 347,0 0 1,-2 0-52,-2 0 0,-1-1 107,-3-3 1,-2-2 373,2-6-169,-7-4 0,1 3-43,-5-2 517,-1 2-356,3 2 0,-5 0 74,3-1 0,-3 4 182,-1 1-682,0 4 184,0 8 1,0 9 113,0 13 1,0 6-67,0 5 1,5 9-31,3-1 1,2 2-460,1-2 369,-5-1 117,5 6 1,-6-4-119,2 3-27,-2-4 163,-5-5 1,0-2-335,0-4 1,0-2 90,0-3 1,-5-3-385,-2-8 338,-3-3 0,-3-2 367,-2-2 595,2 2-712,-9-13 264,5 4-198,-6-5 1,0 0-60,0 0 193,0 0-88,0 0 0,4-1-225,0-3 1,5-4-237,-1-7 0,8-3 348,3-5-2285,2 1 1460,13-11 0,3 1 807,12-10 0,3-5 0,6-5 0</inkml:trace>
  <inkml:trace contextRef="#ctx0" brushRef="#br0" timeOffset="30">18408 4171 7991,'0'-12'10,"0"1"1532,-5-1-701,3 6-377,-3 1 611,5 5-199,0 0-268,5 0 0,2 10 43,4 5 1,6 8 279,2 8-456,7-1-284,-2 20 1,9-3 529,-2 10-768,-15-26 0,1 0 0,0-2 0,-1 0 87,-1 2 1,0-1-1,1-1 1,0 1 147,11 27 1,-2 0-496,-6 0 1,-2-3 363,-6-4 1,-3-2-176,-1-10 0,-4 4 61,1-4-1172,-8 0 990,-8-9 0,-7 3-1465,-7-5 1149,-9 4 1,-5-5 554,-6 4 0,-3 0 0,-3 0 0,-4-3 0,-4-3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83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3392 5510 8286,'-6'0'1652,"1"0"-1078,5 0-286,0 5 1,3 2-34,1 8 0,4 2 83,-4 2 1,4 6-20,0-2 1,0 8 143,3-1 1,-2 3 26,6 1 1,3 1-104,1-1 0,4 1 54,4 3 1,2-3-114,5-1 0,2 4-454,2-4 0,-2 7 351,6-3 1,-1 0-84,1-4 0,2 4 56,-2 0 1,2 4-228,2-4 0,2-3-53,-2-5 0,5-4-138,-9 0 0,0-3 214,-8-4 0,0 1 40,0-4 0,-4-1 93,-4-4 0,-2-3-60,-1-1 1,-5-3-98,-3 4 0,-2-4 49,-2 3 1,-3-4 509,-1 1-848,-4-3-733,2-1-2904,-5 0 1031,-5 0 1613,4 0 1312,-9 0 0,-2 0 0,-6 0 0</inkml:trace>
  <inkml:trace contextRef="#ctx0" brushRef="#br0" timeOffset="1">3415 5372 8497,'-7'-5'277,"-3"4"187,9-4-222,-9 5 0,7 0 12,-4 0 0,3 1 0,-4 3 0,5 2-159,-5 6 1,0 4 109,-3 3 0,-1 3-83,1 1 1,0 3 123,-1 1 0,5 0-266,-1-4 0,5-2-63,0-2 1,1-2 4,2-6 1,0 1 166,0-1-246,0-5-66,0 4 201,0-8 33,0 3 1,0-6 9,0-3 1,2 1 36,1-4 0,0-5-62,5-3 0,-5-2-61,5 2 1,-4 1 29,3-5 1,0 0-4,0-4 0,-2 1-97,-5-1 1,4 1 125,0 3 0,0-1-256,-4 5 206,0-6 0,4 9 52,0-4 1,-1 7 272,-3 2 155,0 4 0,2-2-288,1 5 1,0 0-56,5 0 0,-1 1 88,5 3 0,-1-1-57,0 4 1,2 1-49,2 3 1,-1 1 46,5-1 0,-5 1 25,2-1 1,0 4-70,-1 1 1,4-1-39,-3-4 0,-1 4 26,-4 1 0,1-2-106,-1-7 0,-1 3-363,-2-2 0,1 2 191,-6 2 1,5-1-1870,-4 0 2095,0-4 0,1 8 0,1-2 0</inkml:trace>
  <inkml:trace contextRef="#ctx0" brushRef="#br0" timeOffset="2">5573 6252 8529,'0'-12'879,"-5"1"-460,-1 0 185,-5 4-394,-1-3 0,1 9 209,-1-3-382,1 3 190,-6 1 1,3 0-147,-5 0-65,0 5 0,0 1 19,0 6 0,1-1 145,-1 0 1,-1 1-127,5-1 1,-2 1 51,2-1 1,6 1-134,-2-1 0,3 4 142,1 0 1,2 1-125,5-5 0,0-3 85,0-1 1,5 1-131,2 3 0,5 1 222,3-1 0,3 1-94,5-1 1,-1-1 79,1-2 0,0 2-33,0-2-44,-5 2 33,3 1-38,-3 1 0,4-5-90,-3 1 93,-3-1 0,-4 6-5,-1 2 1,-1-2-163,-2 2 0,1-1 42,-6 1 0,0-1 75,-7 5 1,-2-1 143,-6 1 0,-4 3-97,-3-3 0,-3 2-18,-1 2 1,1-4 41,-1 0 1,-1-5 9,-3 1 0,3-2-4,-3-1 0,8-2 2,4-3 1,2-2-326,2-5 252,-1 0-933,1 0 1,5-1 434,2-3 1,4 2-1221,4-6 1,3 4 1686,9-3 0,1-1 0,6-3 0</inkml:trace>
  <inkml:trace contextRef="#ctx0" brushRef="#br0" timeOffset="3">5813 6378 8292,'0'-18'0,"0"1"781,0 6-3,0 4-263,0-3 223,0 9 70,0-9-519,0 9-205,5-4 1,-3 10 115,1 2 0,-1 5-143,-2 3 1,0 3 62,0 5 0,0 4 145,0 4 1,-4 2-391,0 1 0,-1 0 81,1 1 1,3-2-318,-3-3 1,2 1 169,-2-9 1,2 3-124,-1-10 48,1 0 0,2-7-135,0-1-108,0-4 282,0 2 1,-3-6-322,-1-3 1,0 1 159,4-4 1,0-2-374,0-7 1,0 4 760,0-3 0,0-3 0,0-1 0,0-8 0,0-2 0</inkml:trace>
  <inkml:trace contextRef="#ctx0" brushRef="#br0" timeOffset="4">5779 6378 8292,'0'-26'0,"0"3"0,4-1-13,0 9 1,-1 0 264,-3 3 1,0 5 587,0-1-535,0 6 1,2-4 0,1 6 0,5 0 59,7 0 0,-1 7-94,5 4 1,0 2 142,4 6 1,0 0-160,0 4 1,-2 3-9,-2 1 0,2 5-61,-6-2 0,4-1-1,-4 2 1,2-2-14,-2 2 1,-2 0-223,2-4 0,-2 1-211,-2-1 0,0-5 188,1 1 1,-2-1-387,-2-7 0,0 2 248,-4-2 1,4-6-818,-4 2-440,0-2-591,-4 2 2059,0-4 0,-11-2 0,-1-5 0</inkml:trace>
  <inkml:trace contextRef="#ctx0" brushRef="#br0" timeOffset="5">5768 6617 8171,'0'-6'590,"5"1"-265,1 5 1,7 0-15,2 0 1,-1 0 151,5 0 0,4 0 210,3 0-429,6 0-155,-3 0 0,6-1-65,-1-3 1,-4 1-264,1-4 0,-2 3-591,1-4 0,-2 4 578,-5-3 252,0-1 0,0-3 0,0-1 0</inkml:trace>
  <inkml:trace contextRef="#ctx0" brushRef="#br0" timeOffset="6">6361 6275 8171,'0'-12'438,"0"1"192,0 5 1,-1 0 228,-3 6-416,3 0 1,-4 2-243,5 2 1,0 2-31,0 5 0,1 1-329,3-1 159,2 6 1,6-5-380,-1 4 0,2-5 286,2-3 0,3 0-128,5-4 1,1 0-9,3-4 1,-3-4 40,2 0 0,-2-4 78,-1 0 1,-1-2 19,-3-2-1,1 2 54,-5 3 0,-1-4-3,-6 4 53,2-3 0,-7 0 70,4 2 138,-4-2-192,2 9 0,-6-5 129,-3 6 0,-1 6-77,-3 1 0,-2 5 160,2 3 1,-6 6 14,-1 6 0,1 6-90,7 1 0,-4 2-69,4 6 0,-3 0 13,-2 3 0,5 0-183,-1-3 0,5-3 105,0-5 0,1-6 7,2-5 0,0-2 81,0-5 26,0-1-301,0-4-406,0-4-843,5-2 953,-3-5 1,4 0 449,-2 0 0,2-10 0,6-3 0</inkml:trace>
  <inkml:trace contextRef="#ctx0" brushRef="#br0" timeOffset="7">7229 6240 8143,'0'-7'1088,"0"-1"-455,0 6-195,-5-3 1,3 5-78,-6 0-76,6 0-90,-9 0 1,5 0-23,-5 0 0,-2 0-141,-2 0 1,1 5-179,-5 2 198,0 3 0,-3 2 1,3-1 1,-1 1-41,5-1 0,-4 4-70,3 1 1,1-1-3,4-4 0,1 1 33,2-1 0,-1 1 129,5-1-112,0 0 0,4 1 39,0-1 1,0-3-4,0-1 0,6-3 44,1 4 0,5-2 0,3 2 0,1 1 102,3-6 0,3 6-114,-3-1 1,1-2 108,-1 2 1,3 0-77,-3 3 1,-1 0-34,1 1 1,-5 1-48,1 2 0,-2-1-28,-2 5 81,-5-5-235,-1 7 218,-5-3 8,0 5-14,0 0 8,-10 0 0,0-2-25,-13-2 1,3 1 256,-7-4 10,-2 4-165,5-7 1,-9 3 324,3-4-165,2-6-288,0 4 1,6-9-286,3 3 426,3-3-1799,4-1 1282,1 0 1,4-1-2386,4-3 1252,6-2 1510,4-5 0,9-6 0,2-1 0</inkml:trace>
  <inkml:trace contextRef="#ctx0" brushRef="#br0" timeOffset="8">8269 6263 8386,'0'-11'-188,"0"-1"188,0 1 1853,0 5-1224,0-4 0,-2 8-108,-1-2 0,0 3-306,-5 1 0,1 0-200,-5 0 0,0 1 112,-3 3 1,1 0-178,-5 7 0,-1-2 23,-2 7 1,-1-2 194,0 1 0,0-1-261,0 5 0,6-5 14,1 1 1,4-2 38,0-2 1,6 1 84,2-1 0,3-3-100,1-1 1,6-1 170,6 2 1,4 1 107,7-5 1,5 1-34,2-1 1,3-2-97,1 6 0,-3-4 65,-1 3 1,-4 0-51,0 0 0,-3 3-122,-4-2 1,-2 6 131,-6 1 1,-1 0-213,-2-3 0,-3 3 85,-5 0 1,-1 2 20,-3-2 1,-4 1-9,-7 4 1,-4 1 8,-8-2 0,2-1-49,-5 1 1,-1-1 67,-3 1 1,0 1-357,-1-5 0,6 0-230,3-3 0,3-6-295,4-2 0,6 1-549,5-1 361,6 0 1,6-6-276,7-1 1310,13-4 0,0-9 0,11-2 0</inkml:trace>
  <inkml:trace contextRef="#ctx0" brushRef="#br0" timeOffset="9">8417 6583 8318,'12'-11'492,"-1"-1"-166,-5 1 1,-1 3 579,-5 1 413,0 4-402,0-2-625,0 5 1,-3 5 398,-1 3-330,0 2 1,0 3-165,0 2 0,1-1-171,3 5 0,5-2-117,2 3 0,3 0 146,2-5 1,4 0-165,3-3 1,3-2 56,1-3 1,0-1 65,-1-6 0,5 0-15,0 0 1,1-2 32,-2-2 0,0-2-74,4-5 0,-4-2 27,0-2 0,2 1-60,-1-5 1,-4 4 78,-4-4 1,-5 0-41,1-4 1,-2 0 35,-2 0 1,-5-4-11,-2 1 0,-4-2-2,-4 1 1,-3 3-99,-9-3 1,-1 8 44,-6 4 0,-6 4-140,-6 3 0,-1 4-346,-10 8 302,3 2 1,-4 7-76,5 2 1,5 4-198,-1 8 0,9-3-128,6 3 0,10 1-259,10-2 0,3 6 908,3-1 0,9 2 0,6 1 0</inkml:trace>
  <inkml:trace contextRef="#ctx0" brushRef="#br0" timeOffset="10">9194 6275 8140,'-5'-17'0,"3"5"501,-8-5-313,9 6 1,-4 3 1439,5 0-478,0 6 45,0-3-756,0 5 0,0 10-232,0 5 0,0 5-282,0 3 0,0 4-33,0 0 0,0 4-18,0 0 1,1 2-36,3 1 0,-3 0-208,3 1 1,-3-6 134,-1-3 1,4-5-168,0-2 400,0-5 1,-3 1-159,3-7-784,-3-3 474,4-5 0,-5-2-167,0-1 1,0-4-158,0-4 1,-4-1 407,1 1 0,-5-6 385,4-2 0,-5 3 0,8-11 0,-4 3 0</inkml:trace>
  <inkml:trace contextRef="#ctx0" brushRef="#br0" timeOffset="11">9160 6320 8140,'0'-15'0,"0"0"373,0 0-12,5 3 885,-4 1-342,4 5-643,-5 0 9,5 6 1,0 2-163,3 2 0,2 1 12,-3 2 1,5 3-152,3-2 1,-1 2-263,5 2 0,-4-5 218,4 1 0,-3-6-186,3 2 0,-4-3 91,4-1 1,-5 0 60,1 0 1,-2-1 50,-2-3 1,1 2 42,-1-6 1,0 1 33,1-5 1,-1 1 115,1-1 0,-5 1-43,1-1 1,-5 1 367,0 0-110,4-1 1,-6 5 135,3-1-215,-3 5 0,-1 0-55,0 6 0,-5 5-199,-3 7 1,3 3 82,1 5 1,2 5-17,-2 2 0,3 3-28,-3 2 0,4-1-126,4 0 0,-2 0-269,6 1 0,-2-6 156,2-3 1,1-7-160,-5-3 1,3-4-139,-3 0-1105,5-1 245,-8-4 129,9-2 1211,-8-5 0,8 0 0,-4 0 0</inkml:trace>
  <inkml:trace contextRef="#ctx0" brushRef="#br0" timeOffset="12">9765 6240 8140,'4'-14'466,"-1"3"852,1 2-396,-4 3-454,0 1 0,0 6 557,0 3-652,0 7 0,-1 7-16,-3 5 0,3 5 56,-3 2 1,-1 3-289,1 2 0,0 3 72,4 0 0,0 0-267,0-4 1,2-4 129,1 1 1,4-6-199,4 2 1,2-4 18,2-4 0,2-3-55,2-4 0,6-5 91,-2 1 1,2-6 103,-2 2 1,1-2-141,3-2 1,-3-6 142,3-1 0,-4 1-721,-4-2 451,2 0 0,-8-3-118,2-1-1138,-2 1 339,-2 5-913,-5-10 1080,0 9 996,-12-10 0,-5 6 0,-7 0 0</inkml:trace>
  <inkml:trace contextRef="#ctx0" brushRef="#br0" timeOffset="13">9765 6515 8511,'1'-11'858,"3"4"0,-2 2-769,6 5 0,-4 0 268,3 0 0,5-4 193,3 0 1,7 0-43,1 4-330,-1-5 1,10 3-56,-5-6 1,3 4-142,-3-3 1,0 4-805,-5-1 1,0-1 513,-3 1 0,-4-1-2230,-7 2 2538,2 1 0,-9-8 0,4 4 0</inkml:trace>
  <inkml:trace contextRef="#ctx0" brushRef="#br0" timeOffset="14">9731 6263 8148,'5'-11'465,"1"5"1,9-5-24,0 4 1,7 0 110,1 0 0,0 3-124,3-4 0,7 5-306,2-5 1,-1 4 68,0-3 0,-3 4-786,3-1 0,-1 3 349,-6 1 245,-1 0 0,-3 0 0,0 0 0</inkml:trace>
  <inkml:trace contextRef="#ctx0" brushRef="#br0" timeOffset="15">10439 6286 8386,'0'-11'0,"0"-1"423,0 1 850,0 5-522,0 0 462,0 6-881,0 6-67,0 5-62,5 7 0,-3 5 203,6-1-141,-6 1-114,4 5 1,-3-1 32,1 7 1,1-6-389,-1 6 163,-3-7 143,9 1-466,-8-5 0,4-4 178,-2 0-21,-3-5-962,9-3 651,-8-1 286,3-8-1571,0 3 853,-4-5 49,4 0-169,-5-5 1070,0-2 0,0-9 0,0-2 0</inkml:trace>
  <inkml:trace contextRef="#ctx0" brushRef="#br0" timeOffset="16">10245 6275 8302,'11'-12'140,"-5"1"1,4 3 766,-2 1-650,7 4 3,3-7 0,6 7 0,3-3 592,3 1 0,5-3 33,3 5-444,-3-6-832,10 7 648,-5-8-161,1 4 0,-2-2-230,-5 1 254,1-1 1,-5 0 0,-2 1 166,-4-2 0,-4 4-172,-8 1 142,-1-2-106,1 4 570,-6-3-653,-1 5 208,-5 0-477,5 5 310,-4 2-12,5 4-3,-6 6-86,0 1 1,1 8 11,3 1 0,-3 5-128,3-2 0,-2-1 87,2 2 1,-3-2-260,3 1 138,-3-2 67,4-5 0,-3-1 0,1-3 35,-1-4 0,2-2-206,-1-2 106,1 0 0,-4-3-591,0 0 0,4-5-163,0 5-390,0-5 442,-4 2 330,0-5 1,-5-5 0,-2-2 0</inkml:trace>
  <inkml:trace contextRef="#ctx0" brushRef="#br0" timeOffset="17">11238 6081 8170,'0'-18'0,"0"1"0,0 11 0,0 1 0,0 6 0,0 3 0,0 4 0,0 7 0,0 8 0,0 7 0,-1 4 0,-3 4 0,3-1 0,-3 5 0,3 0 0,1 4 2063,0-6 1,0-2-726,0-7-972,5-3-159,-4-5-378,4-6 1,-1 4-541,0-6 562,0-5-160,-4 0 1,3-7-747,1 4-727,0-4 667,-4 2 699,0-5 1,-10-5-1,-3-1 1</inkml:trace>
  <inkml:trace contextRef="#ctx0" brushRef="#br0" timeOffset="18">10907 6412 8170,'11'-7'51,"1"2"-51,-1 5 972,1 0-531,4-5 0,2 4-162,5-3 0,1 3-304,2 1 1,4-1 124,4-3 1,-4 3-288,1-3-905,-6 3 341,8 1 567,-9-6 0,0 5 184,-5-3 0,0-2 0,4 0 0</inkml:trace>
  <inkml:trace contextRef="#ctx0" brushRef="#br0" timeOffset="19">11455 6126 8241,'0'-11'458,"0"-1"585,0 6 20,0 1-212,0 5-600,0 5 1,4 3 190,0 7 0,0 3-170,-4 5 0,0 4 0,0 4 0,0 3-172,0 4 0,0-1-211,0 5 0,0-5 368,0 1-1042,0-3 490,0 0 0,0-8-23,0-4 0,0-1-5,0-7-331,0 0 1,0-7-73,0 0 445,0-6-1181,0 3 644,0-5 818,5 0 0,1-5 0,5-1 0</inkml:trace>
  <inkml:trace contextRef="#ctx0" brushRef="#br0" timeOffset="20">11695 6103 8140,'0'-17'207,"0"0"1,0 10 1011,0-1-710,0 5 314,0-2-179,0 5 1,1 7-428,3 4 1,-3 6 173,3 5-437,-3 11-501,-1-2 409,0 8 1,0-1 129,0 0-51,0 5 1,0-11-667,0 2 601,0-7 19,0 1 0,0-10-259,0-3 123,0-2 54,0-7 1,4 0-147,0-2 266,0-3 354,-4 5-409,0-6 11,0-6 0,0 0-27,0-5 1,0-1-21,0 1 150,0-1 0,-4 0-135,0-3 135,-5 2 1,7-9 128,-6 3 0,6-2-144,-2-2 0,3 0 116,1 0 1,0 2 60,0 2 1,1 2 385,3 6 1,-2 0 344,6 4-641,-1 2 1,5 5-168,-1 0 0,1 6 67,-1 6 0,6 0-148,2 7 1,2 0 95,2 4 1,0 4 21,0-1 1,3 1-157,1-4 0,0 0 0,-5 0 0,-2-2-35,-1-2 0,-5-2 116,1-6 1,-3-3 221,0-1 0,-1-4-60,1 1 1,-5-3 183,1-1 1,-4-5-92,3-3 1,-4-2 69,1-1 0,1-2-6,-1-2 0,-1-3-65,-3-5 1,0 0-74,0 1 0,-1-1-200,-3 0 1,3-5-144,-3-3 1,-1 0 98,1 0 0,1-2-580,3 3 0,0 2 301,0 1 0,-2 3-645,-2 1 1,3 6 106,-3 1 0,3 4-1031,1 0 1163,0 6 1,1 1 227,3 5 0,-1 1 481,4 3 0,1 2 0,3 6 0</inkml:trace>
  <inkml:trace contextRef="#ctx0" brushRef="#br0" timeOffset="21">12586 6126 8139,'0'-18'-30,"0"6"-1,0 4 1050,0 1-615,0-5 1,0 5 46,0-1 1,-1 2-6,-3-2 1,1-1-109,-4 5 1,-1 0-54,-3 4 0,-1 0 76,1 0-281,-6 6-10,5 0 0,-10 10-81,3 3 66,-3 3-410,5 1 344,-5 5 1,8-2 54,-5 9-26,5-4 1,-2 9-34,4-6 0,4 0-74,1 1 0,4-5-150,0 0 0,3-5 123,3-3-188,4 1 165,4-10 1,4 6-42,1-8 606,4 3-510,-2-12-32,10 3 70,-4-5 1,4 0-63,-6 0 114,6 0-51,-4 0 1,4-5 40,-5-3 1,-1-2 20,-3-2 0,-1 1 64,-3 0 0,-6-1 296,2 1-182,-7-6-168,1 5 294,-5-5-234,0 6 1,-5 0-32,-3 4 2,-7-3-274,-8 8 0,-1-3-410,-3 5 0,5 0 222,3 0 1,2 4 403,6 0 0,-1 5 0,1-3 0</inkml:trace>
  <inkml:trace contextRef="#ctx0" brushRef="#br0" timeOffset="22">13397 6035 8206,'0'-12'-817,"0"1"1105,0 5 0,0-1 1447,0 4-681,0 1-595,0 7 0,0 7 21,0 7 43,0 2-200,0 2 1,1 3 93,3 4-201,-3 1 1,5 3-206,-2 0 0,-1-1 94,4-3 0,-3 0 5,4-4 1,-2-5 52,2 1 0,1-6-308,-6-1 1,5-2 120,-4-2 0,0-3-1461,-4-1-825,5-4 1347,-4 2 0,3-5 272,-8 0 0,-2 0 691,-6 0 0,1-10 0,-1-3 0</inkml:trace>
  <inkml:trace contextRef="#ctx0" brushRef="#br0" timeOffset="23">13317 6069 8180,'11'-11'0,"1"-1"0,3 1 0,0-1 1215,5 6-729,-2-4 1,9 7 798,-1-4-822,6 4 0,-7-2-15,6 5 0,-4 1-133,3 3 0,-3 3-257,3 4 1,-4 4 113,0 0 1,-7 6-294,-4-2 1,-2 4 176,-1 3 0,-6 0-124,-2 4 1,-9 1-175,-7 3 0,-4 0-121,-7 0 1,-5-3 106,-2-1 1,-3-4-20,-2 0 1,1-2 287,0-1 0,3-5-101,1-3 1,6-2 21,1-2 0,5-4-67,7-3-205,-1-3-38,6-1 1,3-1-443,11-3 0,5-3 818,10-4 0,4-6 0,3 0 0</inkml:trace>
  <inkml:trace contextRef="#ctx0" brushRef="#br0" timeOffset="24">13956 6023 8145,'0'-19'220,"0"0"-111,0 11 1,0-8 275,0 9 728,0 2-208,0 0 0,2 5-366,1 0 0,-1 2-364,1 6 0,-1 4 34,-2 11 0,1 5-146,3 3 1,-3 2 40,3 1 1,-3 0-81,-1 0 0,0 4-72,0 0 1,0-3 111,0-5 0,4-4-345,0 0 0,1-5 109,-1-2 1,-3-5-148,3 1 0,1-6 120,-1-2 0,-1-3-1434,-3 4-14,0-6-376,0 3 2023,0-5 0,5-5 0,2-1 0</inkml:trace>
  <inkml:trace contextRef="#ctx0" brushRef="#br0" timeOffset="25">14242 6012 8125,'0'-11'1779,"0"-1"-1376,5 6 0,-4 2 43,3 8 0,-1 2-108,0 6 0,-1 5 37,1 6 1,2 5-137,-1 6 0,0 4-56,-4 1 0,4 0-19,0-1 0,0-4-114,-4 0 0,3-1 47,1-6 1,1 0-192,-1-4 0,-3-6-402,3-1 0,-3-4 111,-1 0-479,5-1 0,-3-3-71,1-1-381,-1-4 719,-2 2 0,0-6-525,0-3 1122,-5-2 0,-2-6 0,-4 1 0</inkml:trace>
  <inkml:trace contextRef="#ctx0" brushRef="#br0" timeOffset="26">14219 6320 8125,'0'-6'221,"5"-4"0,-2 9 781,4-3-545,1 3 1,3 1 240,1 0 1,-1 0-243,1 0 1,4 0-54,3 0 1,3 0-45,0 0-603,1 0 219,0 0 1,0 0-145,0 0 1,-2 0-390,-2 0 1,2-4-624,-6 0 551,-5 0 339,0-1 291,-8 4 0,8-9 0,-4 3 0</inkml:trace>
  <inkml:trace contextRef="#ctx0" brushRef="#br0" timeOffset="27">14208 6081 8141,'5'-12'342,"1"1"1,7 1-245,2 2 1084,3-2-677,5 3 0,-1 0 894,1-1-931,0 6 0,5-7-57,2 5 0,0-4-155,0 5 0,-1-5-485,2 4 0,-2 0 250,-2 4 0,-7 0-1403,3 0 1,-8 0 1381,0 0 0,-2 0 0,-2 0 0</inkml:trace>
  <inkml:trace contextRef="#ctx0" brushRef="#br0" timeOffset="28">14836 5978 8150,'0'-12'890,"0"6"-65,0-4-584,0 9 1,0-3 208,0 8 1,0 3-54,0 8 0,0 3-12,0 5 1,4 1-97,-1 3 1,1-2-49,-4 6 0,0-2-90,0 1 0,4 3-136,0-2 1,1-2-181,-1 1 1,-3-6 143,3-1 0,1-1-345,-1-7 0,1 0-43,-2-3-1017,-1-1 712,3 1-716,-5-6 79,0-1 1036,0-5 1,-10-10-1,-3-3 1</inkml:trace>
  <inkml:trace contextRef="#ctx0" brushRef="#br0" timeOffset="29">14767 6229 8150,'12'-4'126,"-1"0"0,4-1 177,0 2 1,5 1 127,-5-2 1,6 2 247,2-2 1,0 3-26,4-3-114,-3 3-240,-1-4 0,-1 3-178,1-1 59,0-4 0,-1 6-566,-3-3 0,1 2 212,-5-2-1983,0 3 1255,-3-4 901,-6-1 0,-6 5 0,-6-4 0</inkml:trace>
  <inkml:trace contextRef="#ctx0" brushRef="#br0" timeOffset="30">14813 6012 8153,'11'-11'-209,"1"-1"0,-1 5 763,1-1 0,3 0-89,0-3 1,4 3 89,-4 1 1,9 0-121,-1 0 1,3-2-417,-4 5 0,1 0 53,0 4 1,0-4-752,0 1 0,-2-1 290,-2 4 389,3 0 0,-4 5 0,5 1 0</inkml:trace>
  <inkml:trace contextRef="#ctx0" brushRef="#br0" timeOffset="31">15395 5944 8262,'0'-7'511,"0"-3"1212,0 9-599,0-4-580,0 15 0,0-1-161,0 10 0,0-3-112,0 7 1,0-3-4,0 7 1,0 2-146,0 2 1,0 2 101,0 1 1,-3-1-239,-1-3 1,0 2-101,4-5 0,0 2-129,0-6 1,5 1 73,3-9 0,2 0 50,1-3 0,4-5 278,1 1 0,4-5-90,-1 0 1,4-1 110,3-2 1,-1 0-143,1 0 0,2-2 11,-1-1 0,-1 0-160,-3-5 1,-1 2-710,-3-2 632,-3-2-1612,-4 9 1165,-1-9 1,-4 7-189,-4-4 0,-3 0-1158,-3 0 1980,-4-3 0,-9 3 0,-2-4 0</inkml:trace>
  <inkml:trace contextRef="#ctx0" brushRef="#br0" timeOffset="32">15372 6229 8186,'0'-6'1348,"0"-1"-875,0 4 86,6 1-249,-5-3 0,5 4 121,-2-3 0,2 3 247,6-3 1,3-1 12,0 1-408,6-5 1,-4 7-192,6-6 0,0 4-162,0-3 1,3 3-191,1-4 0,4 4 271,-5-3 1,1 4-1153,-4 0 1,-6-3-110,-1 3 1250,-4-1 0,-5-1 0,-2-2 0</inkml:trace>
  <inkml:trace contextRef="#ctx0" brushRef="#br0" timeOffset="33">15361 5978 8186,'5'-7'18,"-4"-3"0,10 8-18,-4-6 0,3 4 1483,2-3-912,4 4 0,2-6 107,5 5 298,5 1-534,1 3 1,5-4-33,0 0 0,1 0-138,-1 4 1,0 0-690,1 0 336,-1 0 1,-1 0-1155,-3 0 1,-2 0 738,-5 0 0,0 0 496,0 0 0,0 0 0,-1 0 0</inkml:trace>
  <inkml:trace contextRef="#ctx0" brushRef="#br0" timeOffset="34">15921 6012 8255,'0'-11'446,"5"4"227,-4-3 1,9 9-233,-9-4 71,10 5-323,-10 0 0,5 1 195,-2 3 0,-3 3-101,3 9 1,1 1 1,-1 6 0,0 5-33,-4 3 0,0 2-220,0 1 0,0 0 69,0 0 0,0 1-431,0-1 0,0-5-283,0-2 480,0-3 1,0-3-118,0-1 1,0-4-483,0-5 339,0-4-948,0 3 830,5-9 1,-3 4-755,6-5 806,-5-5 1,3 3 458,-2-6 0,-3 0 0,4-8 0,-5-2 0</inkml:trace>
  <inkml:trace contextRef="#ctx0" brushRef="#br0" timeOffset="35">15909 6058 8255,'7'-23'98,"3"0"0,-5 1 188,2 3 1,4 3 32,-4 5 1,3-1 149,2 1 0,3 3-106,0 0 1,6 6 127,-2-2 1,-2 3-19,2 1-217,0 0-67,4 5 1,0 3-212,0 7 61,0-3 0,-5 6-176,-3-3 1,-8 3 109,-3 5 0,-3 4-322,-1-1 0,-6 5 206,-5-5 0,-3 6-98,-9-1 1,1-3-27,-8-2 1,4-2-50,0-1 1,2-1 264,1-3 0,5 1 0,3-5 1,3 1 121,5-5 1,2 0-92,5 1 0,0-5 176,0 1 1,1-2-49,3 2 0,3 1 91,9-5 1,3-1-54,7-3 0,0 0-90,4 0 0,-3 0-74,3 0 0,0-3-171,0-1 1,-1-4-561,-2 4 1,-4-3 85,-1 3 415,1 0 248,-10-1 0,4-1 0,-6-6 0</inkml:trace>
  <inkml:trace contextRef="#ctx0" brushRef="#br0" timeOffset="36">16503 6035 8151,'0'-24'414,"0"5"802,0 5-136,0 2-315,0 6-356,0 1 1,0 6-98,0 3 1,0 7 47,0 8 1,-1 4-164,-3 4 1,3-2-73,-3 6 0,-1-1-197,1 5 1,0-1 116,4 0 0,2-1-305,1-3 0,4 2 109,4-5 1,2-2-95,2-6 1,-2-2 80,2-6 0,1-4 389,0-4 1,4-1-126,-1-2 0,3 0-88,0 0 1,1-2-65,0-1 0,-1 0-143,-3-5 1,1 1-771,-5-5 1,-1 1 470,-6 0 1,-3-1 493,-5 1 0,0-6 0,0-1 0</inkml:trace>
  <inkml:trace contextRef="#ctx0" brushRef="#br0" timeOffset="37">16366 6218 8259,'12'-5'455,"-1"3"167,0-2 0,2 3-68,2 1 1,3 0 80,5 0 0,1-4-207,3 1 0,2-1 0,5 4 0,0-5-272,1-3 1,-5 2-183,1-2 1,-7 4-1406,-2-3 1096,1 4 0,-14-3-2419,3 2 2041,-9 3 0,1-8 713,-8 5 0,-7-5 0,-7 3 0</inkml:trace>
  <inkml:trace contextRef="#ctx0" brushRef="#br0" timeOffset="38">16492 5966 8259,'5'-11'249,"2"0"203,9-1 1,-2 4-42,5 1 56,0 4-171,4-7 1,-1 8 514,1-6-428,5 5 1,-3-2-34,6 5 0,-2-3-54,2-1 0,0 0-240,-4 4 1,1 0 120,-1 0 0,-7 1-208,3 3 1,-8 1 144,0 3 0,-2 2-111,-2-2 1,-1 7-98,-2 4 1,1 2-40,-5 2 0,0 1 110,-4 3 0,0-2 169,0 6-169,0-6 0,0 7 32,0-5 0,0 3-40,0-3 0,0-1 4,0-3 0,0-1 30,0-3 0,0-3-17,0-4 0,0-5 13,0 1-15,0-6 179,0 4 324,0-6 0,0-6-363,0-1 0,-4 0 31,0 0 1,0-2-33,4-6 0,-4 1-77,0-5 1,1 0 126,3-4-218,0 0 133,0 0-70,0-5 1,1 4-202,3-2 212,-3 6 1,5 4-115,-2 5 0,-3 3 47,3 0 78,3 6-762,-1-3 478,5 10 0,1 2-4,-1 9 1,4-2-3,1 5 1,4 3 142,-1 5-10,-3 0 1,5-1 3,-6 1 0,5 4 149,-1-5 1,-2-3 55,-2-4 1,2-5-43,-2 1 1,0-6 471,-4-1 1,1-6-187,-1 2 0,-3-3 291,0-1 0,-6-5-168,2-2 0,1-1 7,-1-3 0,3 2-169,-3-6 1,0-3-28,-4-1 0,0-3-291,0-1 48,0 0 0,-1-1-83,-3-2 1,1 0-326,-4-4 1,3 1-450,-4-2 12,6-2 1,-3 9-54,5-3 0,0 5-315,0 3 0,0 2-1087,0 6 967,0 4 225,0-3 571,5 9 510,1 1 0,11 1 0,0 4 0</inkml:trace>
  <inkml:trace contextRef="#ctx0" brushRef="#br0" timeOffset="39">17645 5898 8258,'0'-7'360,"0"2"0,0 7 559,0 1 1,0 5-308,0 7 1,0-1-82,0 5 0,-1 2-221,-3 5 1,3 0 124,-3 4 1,3-1-204,1 2 0,0 0-262,0-4 1,0 0-81,0-4 0,1-6 210,3-1 1,-3-4-532,3 0 0,1-5 118,-1 1-335,0-6-484,-4 4-144,0-6-576,0-6 1852,-5 0 0,-2-5 0,-4-1 0</inkml:trace>
  <inkml:trace contextRef="#ctx0" brushRef="#br0" timeOffset="40">17463 5921 8258,'0'-12'558,"5"5"211,2-1 1,3 5 613,2 0-914,4 1 1,1-1 177,2-1 0,4-1 94,-1 1 1,3 3-47,5-3-829,-5 3 194,3-5 1,-5 5-365,0-3 262,0 3 0,-4 1-1333,0 0 0,-9 0 1375,2 0 0,-4 0 0,4 0 0</inkml:trace>
  <inkml:trace contextRef="#ctx0" brushRef="#br0" timeOffset="41">18159 5669 8258,'0'-17'371,"0"4"746,0 5-167,0 6-373,0-3 0,0 6-68,0 3 50,0 2-338,0 6 0,0 4 280,0 3-312,0 3 1,0 2-233,0 2 0,4-1 99,0 1 0,5-2-663,-2-1 1,0 0 367,0 0 1,-3-5-409,4-3 1,-5 1 37,5 0 609,-5-1 0,7-4 0,-4 1 0</inkml:trace>
  <inkml:trace contextRef="#ctx0" brushRef="#br0" timeOffset="42">18228 6332 8556,'6'0'2808,"-1"0"-2315,-5 0 1,4 1 521,0 3-133,0-3-939,-4 4 107,0-5-2007,0 5 1328,0-3 629,0 3 0,-11 0 0,-1 1 0</inkml:trace>
  <inkml:trace contextRef="#ctx0" brushRef="#br0" timeOffset="43">19324 5841 6094,'-6'0'233,"1"0"-119,5 0-7,0-5 284,0 3-258,-5-3 366,3 5-276,-3-5 1,5 3 452,0-6-371,0 6 83,0-9 110,0 10 46,0-4-81,-5 0 106,4 4-231,-4-4-31,5 5 228,0 0-537,0 5 1,-4 6 22,0 8 90,-5 3 0,7 6 25,-6 2 0,4 2 0,-3-2 1,3 7-147,-4-3 89,1 3 1,-1-3 104,1 1-401,4-6 169,-2 4 0,5-10-293,0 0 243,0-1 0,0-9-99,0 2-294,0-2-150,0-7 193,0-1-153,0-5 385,-5 0 0,4-5-689,-3-2 1,1-3 209,-1-2 0,2-1 695,-6-2 0,1-3 0,-5-4 0</inkml:trace>
  <inkml:trace contextRef="#ctx0" brushRef="#br0" timeOffset="44">19176 5875 8143,'5'-11'0,"0"-1"48,2 1 0,-2 4 218,1-3 1,-4 5 202,6-2 0,-4 1 113,3 6-175,1 0 1,3 7-17,1 4 137,-1 6-204,0 6 0,2 1 38,2 2 112,-2-2-294,4 9 1,-5-3-47,3 4 46,-2 0 1,4-3-187,-6-1 26,0-5 1,5 3 233,-1-5-454,5-5 182,-7 4 1,3-10-28,-4 3 1,-1-6-187,1-1 1,-2-4-287,-3 3 245,-1-4-67,-1 2-1215,-4-5 992,4 0 0,-6 0-718,-3 0 1,1 0 1279,-4 0 0,-6-5 0,-5-1 0</inkml:trace>
  <inkml:trace contextRef="#ctx0" brushRef="#br0" timeOffset="45">19176 6206 8143,'11'0'70,"-3"0"93,-1 0 0,2-4 583,6 1 205,-2-1-568,9 4 1,-5 0 318,6 0-376,5 0 0,-4 0-181,3 0 0,-2-4 96,2 0 0,-3-1-596,3 1 1,-3 3 304,-1-3 1,-4-1-1088,0 1 0,-5 1 1137,1 3 0,3-6 0,-1 0 0</inkml:trace>
  <inkml:trace contextRef="#ctx0" brushRef="#br0" timeOffset="46">19781 5875 8079,'0'-11'0,"0"4"761,0-3-34,0 9-239,0-4 0,0 6 12,0 3 1,0 3-5,0 9 1,4 1-208,0 6 0,3 1-34,-3 3 0,4 1-319,-5 2 0,2 3 40,-1-2 123,-2 2 0,3-4-27,-5-2 0,0-3-137,0-1 0,1-4-204,3 0 0,-3-9-98,3 1 139,-3-2-10,-1-3 228,0 0 191,0-6 0,5 0-57,3 0-47,2 0 0,3-4 11,2 0 1,1-4 111,3 5-241,3-6 89,-4 7 0,3-4-243,-2 2 100,3 3 0,-6-4-536,3 5 0,2-1 303,-6-3 0,0 3-893,-3-3 1,-5 2 53,1 2 1167,-6 0 0,3-5 0,-5-1 0</inkml:trace>
  <inkml:trace contextRef="#ctx0" brushRef="#br0" timeOffset="47">20261 5886 8160,'-5'-11'849,"3"0"-72,-3-1 495,0 6-812,4-4 1,-4 10-141,5 0-123,0 5 0,0 6 574,0 1-448,0 4 0,0 2-73,0 5 0,0 3-17,0 1 1,0 0-284,0-5 0,0 3 62,0 1-2,0-2 1,0 4-222,0-5 1,0 0 4,0 0 1,0-4-330,0 0 331,0-5-36,5 2 223,-4-4 1,9-6 121,-2-2 1,2 1 253,1-1 1,2 0-22,2-4-148,3 0 285,5 0-242,-5 0 1,3-2-133,-2-2 0,3 2-164,1-6 0,0 5-1255,-1-5 907,-4 5 0,3-3-82,-6 2 0,0 3 493,-4-3 0,1-2 0,-1-1 0</inkml:trace>
  <inkml:trace contextRef="#ctx0" brushRef="#br0" timeOffset="48">21243 5932 8160,'0'-11'218,"0"3"79,0 0 1,0 5-31,0-5 1,-1 5 519,-3 0 513,2-4-398,-3 6-247,5-9-90,0 9-331,-5-4 1,-1 10-143,-5 2 1,-1 8 114,1 5 1,-5 5-152,1 2 1,0 3 64,4-3 1,0 4-88,4 0 1,2-2-178,5 1 1,0-4-135,0 1 0,6-5 112,6-3 0,4 0 58,7-7 1,1 1 317,3-10 0,-2 1-146,5-4 1,0-1 94,0-3 0,2-2-62,-6-6 0,4 0-42,-8-4 1,3 2 12,-10-5 1,0 0-43,-4-3 0,-4-1-155,-3 0 1,-4 0-120,-4 0 1,-4-4-314,-7 1 0,-3-5 225,-5 5 1,1 4-383,-1 7 1,-8 2 231,1 2 1,-4 4-46,7 4 0,4 1 141,4 2 1,5 5-50,-1 3 1,3 2-253,5 2 1,2-1 689,5 1 0,0 4 0,0 2 0</inkml:trace>
  <inkml:trace contextRef="#ctx0" brushRef="#br0" timeOffset="49">21631 5932 8040,'0'-11'-524,"0"-1"1,0 1 281,0-1 1941,0 6-471,0-4 477,0 9-620,0-4-32,-5 5-707,4 0 1,-4 6-96,5 5 0,0 2 8,0 6 1,1 4-256,3 4 0,-3 0 90,3 0 1,1-2-255,-1 6 1,3-6-99,-3 2 1,4-3-359,-4-1 0,3-5-159,-3-3 1,4-2-94,-5-2-226,1 0-286,-4-4-104,0-2 1484,-5-5 0,-1 0 0,-6 0 0</inkml:trace>
  <inkml:trace contextRef="#ctx0" brushRef="#br0" timeOffset="50">21597 6103 8040,'11'-6'386,"1"2"-151,-1 3 1,1 1 645,-1 0 1,0 0-333,1 0 1,4 0-73,3 0 1,3-1-177,1-3 0,0 3-231,-1-3 1,1 1 120,0-1 1,-4 3-589,0-3 0,-5 3-1029,1 1 0,-7-1 408,-4-3 1018,-3 3 0,-1-9 0,0 3 0</inkml:trace>
  <inkml:trace contextRef="#ctx0" brushRef="#br0" timeOffset="51">21597 5909 8055,'11'-11'307,"6"3"106,2 1 1,2 4-143,2-1 859,5-2-675,-4 5 0,5-6 926,-2 3-905,-3 3 1,9-5-68,-2 2 0,-3 3-177,-2-3 0,-2 3-1660,-1 1 1057,-5 0 371,-2 0 0,-9 5 0,-2 1 0</inkml:trace>
  <inkml:trace contextRef="#ctx0" brushRef="#br0" timeOffset="52">5391 7417 8386,'-7'-5'696,"2"3"312,5-8-516,0 9 193,0-4-22,0 0-48,0 4-55,0-4 50,0 15-413,5 2 1,-2 9-36,4 2 1,-4-2 133,1 10 1,-2 0-251,2 7 1,-3 3 83,3 5 1,-3-4-382,-1-1 1,0-3 149,0 4 1,4-9-80,0 2 1,1-10 7,-1-2 1,-3-2-132,3-5 1,1-1-73,-1-4 0,0-3 107,-4-1 1,4-3-1432,-1 4 831,1-6-199,-4 4 692,0-6 0,-10-6 0,-3 0 0</inkml:trace>
  <inkml:trace contextRef="#ctx0" brushRef="#br0" timeOffset="53">5254 7554 8145,'0'-18'0,"0"-3"0,0 8 368,0-2 0,1-2-1,3 2 0,3-2 210,9 2 1,-3 1-144,7-5 1,-1 5-35,3-1 1,5 1-137,0-1 1,4 2-24,0-2 0,1 2-77,-2 2 47,3 4 0,-9-1 150,3 4-445,-3 0 143,-1 4 0,-5 1 224,-3 3-614,-8 2 254,4 11 0,-10-3-268,3 5 222,-3 0-1,-6 4 0,-2 0 32,-4-1 1,-5 1 93,-4 0-108,-1 0 110,-2 0 0,4-4-13,0 0 0,0-5 1,-4 1 1,5-2-1,3-2 279,2-5-254,7 5 241,1-10-207,5 4-57,0-5 40,5 0 1,3 0 253,7 0 1,-1 0-82,5 0 1,1 0-93,7 0 1,-3 0 34,3 0-36,-3 0-161,4 0 122,-4 0 1,4 4-144,-5 0 49,-6 4 0,4-1-110,-6 4 0,-1 2-28,-7 2 103,4-2 0,-10 7-127,3-5 1,-4 6 106,-4-2 241,-3 2-194,-4 2 0,-5 0-47,-3 0 245,-3 5-196,-6-4 1,0 4 177,-2-5-158,-3-1 1,5-3-255,-3 0 264,-2-5 0,13-1 30,-3-5-1033,8-6 324,4 3 203,0-5-1387,10-5 1117,1-1 1,12-7-136,7-2-38,7-3 750,-2-5 1,14 1-1,-2-1 1</inkml:trace>
  <inkml:trace contextRef="#ctx0" brushRef="#br0" timeOffset="54">5939 7748 8145,'6'-5'1536,"-1"4"-375,-5-4-529,0 5 0,0 5-215,0 2 0,-1 3 12,-3 2 1,3 4-96,-3 3 0,3-1-368,1 1 0,1 0 65,3 4-387,2-5 359,6-2-50,-1 1 0,2-6-10,2 1 0,-1-2 78,5-6 0,-4-1-148,4-3 1,-1-1-27,1-3 307,3-2-149,-10-5 1,6-1 158,-3 1-57,-2-6 0,0 5-34,-6-4 1,-4 0 7,1 1 1,-3-2-74,-1 2 1,-5 1 72,-3-5 0,-3 5-453,-4-1 0,-4 2 172,-8 2 0,2 0-467,-6 4 0,4 2 270,-3 5 1,6 5-512,1 2 1,5 4-693,7 0 1600,-1 0 0,1 6 0,0 1 0</inkml:trace>
  <inkml:trace contextRef="#ctx0" brushRef="#br0" timeOffset="55">6384 7337 8280,'-6'-18'275,"-4"2"0,5 8 741,-3 0 782,3 1-71,5 0-1211,0 2 0,0 7-315,0 1 1,1 9 68,3 7 1,-1 4-98,4 3 1,0 4-28,0 4 0,2 0-187,-5 0 0,3 2 53,-3 2 1,4 1-202,-4 3 1,3 1-197,-3-5 1,0 0 164,-4-3 1,0-6 82,0-2 1,0-8 65,0-4 0,0-3 181,0 0-24,0-1-43,0-4 46,0-2 1,-1-7 180,-3-1 0,1-2-206,-4-3 0,3-2 4,-4 2 0,6-6-215,-2-1 0,-1-1 61,1 0 0,0 2-57,4-5 1,5 4 21,3-4 0,2 4-138,2-4 1,4 5 231,3-1 0,8-2-24,3 2 1,-1 1 91,2 6 1,-5-1-64,5 6 1,-6-1 19,2 4 1,-7 0-26,-1 0 0,-5 5 70,1 2 1,-2 4-79,-1 0 1,-6 4-11,-2 1 0,-3 4 55,-1-1 0,-5 2-18,-3 2 0,-7 4 166,-4 0 0,-3-1-96,0-3 1,-1-5-15,0-3 1,-2 2-18,2-2 0,-3-5-1092,7-6 10,3-3-226,-1-1 1277,11-5 0,6-6 0,6-7 0</inkml:trace>
  <inkml:trace contextRef="#ctx0" brushRef="#br0" timeOffset="56">7012 7154 8135,'0'-18'346,"0"2"433,0 4-520,0 6 1075,0 1 481,0 5-1326,0 5-214,0 1 0,0 11-151,0 2 1,0 4-143,0 3 0,0 2-1360,0 3 1000,0 2 0,0-5-306,0 2 1,0-2 683,0-5 0,5 0 0,2 0 0</inkml:trace>
  <inkml:trace contextRef="#ctx0" brushRef="#br0" timeOffset="57">7424 7451 8112,'0'-18'428,"0"7"1,0 1-39,0 2 1,0-2-104,0-1 1,0 3 996,0 0-594,0 6-48,0-8-197,0 8 0,-2-3-447,-2 5 46,-2 5 0,-9 2 39,0 4 0,-2 1-144,2-1 1,1 4-117,-5 0 0,4 6 44,-4-2 118,5 2 1,-3-2-98,6 0 0,1-5 26,2 2 78,3-4 1,5 0 1,0-1 1,1-3 13,3-1 1,2-3 329,6 4-197,-1-6 0,6 5 122,2-4 1,-1 0-124,1 5 0,0-6-11,3 2 0,0-2-20,-3 2 1,3-1 6,-3 4 0,-3-3-24,-1 4 1,2-2-136,-2 2 1,-3 2 84,-5-2 1,-4 3-32,1 4 0,-3-2 352,-1 2-176,-5-2 1,-7 2-52,-7 0 0,-6 4 122,-2-3 0,-6 4-86,-1-1-557,0-3 400,-6 1 1,6-2-604,0 0 420,0 1 0,6-9-1162,5 1-1533,5-6 2863,7 3 0</inkml:trace>
  <inkml:trace contextRef="#ctx0" brushRef="#br0" timeOffset="58">8486 7462 8065,'-5'-11'-303,"-2"0"1,1 3 438,2 0 1153,-2 1-810,5-5 1,-5 5 588,6-1-201,0 6-630,0-3 1,0 6 22,0 3 0,4 3-11,0 8 0,4 3 137,-5 5 1,5 1-138,-4 3 0,4 2-152,-5 5 1,5 1-31,-4-1 0,0-1-217,-4-3 0,0 1-714,0-8 606,0 2 1,3-11-112,1 5 1,0-9-963,-4 1 401,5-7-369,-4 1-133,9-5 965,-8-5 1,3 3 466,-5-6 0,-5 1 0,-2-5 0</inkml:trace>
  <inkml:trace contextRef="#ctx0" brushRef="#br0" timeOffset="59">8429 7668 8078,'6'-5'0,"4"4"472,-4-4-178,6 0 1,1 3 56,2-2 985,-3-2-787,10 5 1,-7-5 214,8 2 26,-3 2-406,8-3 1,-4 2 321,3-1-472,-8 0-58,8 4 0,-9-4-355,4 0 170,-4 1 1,-1 3-463,-6 0-535,0 0 514,1 0-2935,-6 0 3427,4 0 0,-8 0 0,3 0 0</inkml:trace>
  <inkml:trace contextRef="#ctx0" brushRef="#br0" timeOffset="60">8451 7428 8281,'6'-6'658,"0"-4"-329,5 8 1,2-6 112,2 4 1005,3-5-904,5 8 1,9-8 261,2 5-328,3-5-160,-3 3 1,3-1-730,-3 4 345,3-4 0,-9 6-329,2-3 0,-2-1-483,-5 1 1,-4 0 652,0 4 226,-10 0 0,6 0 0,-9 0 0</inkml:trace>
  <inkml:trace contextRef="#ctx0" brushRef="#br0" timeOffset="61">9228 7314 8166,'0'-11'62,"0"4"182,0 2 0,0 4 851,0-3-244,0 3-69,0-4-500,5 15 0,-4-1 104,3 10 1,-1 0-66,1 4 1,-3 5 107,3 2 1,-3 3-124,-1 1 1,0 4-63,0 0 0,0 1-108,0-5 1,0-1-146,0-3 0,0 1-24,0-8 1,0 1 108,0-9-38,0 0-154,5-3-290,-4-6 1,6-1 97,-4-5-1171,-1 0 639,3 0 373,-5-5-1526,0-1 1238,0-6 1,0 1 754,0-1 0,-5-4 0,-2-2 0</inkml:trace>
  <inkml:trace contextRef="#ctx0" brushRef="#br0" timeOffset="62">9137 7405 8160,'3'-11'158,"1"0"0,5-2 328,-1-2 1,7 2 127,4-2 1,-1 3-173,1 5 1,0-3 59,4 2 0,-2 3-89,-2 1 0,2-1-130,-6 1 0,4 0-41,-4 4 1,0 5-193,-3 3 0,-2-2 4,-2 2 0,0 3-148,-4 5 0,0 0 164,-4-1 0,-6 3-185,-6 5 0,-4 0-212,-7 0 1,0 3 135,0 1 0,0 0-9,1-5 0,-1 1 89,0 0 1,5-1 268,3-3-91,2 2 0,7-8 205,2 2-154,3-2 0,2-2 102,3 1 0,2-2 176,6-2 0,4 2-52,3-3 1,3 0-38,1 0 0,-1-4 0,1 1 0,4 1 24,0-2-158,-6 1-471,1-4 237,-5 0 0,1 0-920,-3 0-110,-2 0 1,-1 0 129,-1 0 961,-5 5 0,4-3 0,-3 3 0</inkml:trace>
  <inkml:trace contextRef="#ctx0" brushRef="#br0" timeOffset="63">9868 7337 8316,'-5'-12'270,"-2"6"699,-4-4-131,-1 4-488,6-1 1,1 1 1043,5 2-872,0 3 1,0-3-271,0 8 1,0 3 5,0 9 0,0 1 467,0 6-532,0 5 1,4 1 74,0 6-74,-1-1 1,-3-1-85,0-3 0,4 3-224,0-2 1,0-2-500,-4 1 459,0-4 1,4-2-54,-1-5-188,1-5 237,-4 2 0,0-8-750,0 0-747,5-6 526,-3 8-596,3-8 1725,-5 3 0,-5-10 0,-2-2 0</inkml:trace>
  <inkml:trace contextRef="#ctx0" brushRef="#br0" timeOffset="64">10107 7314 8147,'-6'-11'0,"1"4"0,5 2 0,0 5 0,-4 5 0,0 3 0,1 3 0,3 5 0,0 1 0,0 6 0,0 1 854,0 3 1,0 2 2682,0 5-2501,0 1-958,-5-1 0,2-1 193,-5-3 1,6 2-509,-2-5 194,3-1 0,-3-8-36,0-3 1,0-2-45,4-2 176,0-4-70,0-2 397,0-5-197,5 0 282,-3 0-315,8 0 1,-4-1 168,6-3-222,-1 3 1,0-5 1,1 6 0,3-3 37,0-1 0,6 0-148,-2 4 0,2 0 137,2 0 1,0-4-196,0 0 1,0 1 82,-1 3-174,-4-5 78,4 3 1,-8-3-360,5 5-145,-5 0 0,2-4-2569,-4 1 1461,-6-1 1309,-1 4 0,-20 0 0,-4 0 1</inkml:trace>
  <inkml:trace contextRef="#ctx0" brushRef="#br0" timeOffset="65">9993 7600 8091,'0'-12'584,"5"6"0,3-3-167,7 5 0,3-4 209,5 5 1,0-5-114,-1 4 0,3-3 80,1 3 1,2-1-244,3 1 0,-2 3-129,-3-3 1,-1-1-513,1 1 295,-7 0 1,-1 0-288,-3 1 0,-6-1-1132,3 4-1925,-9 0 3340,2 0 0,-10-5 0,-1-2 0</inkml:trace>
  <inkml:trace contextRef="#ctx0" brushRef="#br0" timeOffset="66">10096 7360 8221,'0'-12'-101,"5"6"1,3 0 772,7 2 0,-1 1-7,5-4 0,0 4-70,4-1 0,0-1-175,0 1 0,3-3-446,1 3 93,5 0 1,-8 0 206,2 1-1076,-2-1 637,-1-1 0,0 3-1048,0-1 649,0 1 386,-5-3 1,-2 4-721,-5-3 102,1 3-3,-1 1 0,1 0 799,-1 0 0,-5 0 0,5 0 0,-10 0 0,4 0-589,-5 0 822,0 5 1,0-2 437,0 4 0,0-3-276,0 4 0,0 0 247,0 8 1,0-2 114,0 5-397,0 0 0,0 7 78,0 1 1,0 3-231,0-3 1,0 4-92,0-5 1,1 5-213,3-5 153,-3 1 0,6-8-7,-4 0-28,-1-5 0,7 2 209,-6-4-384,1-6 82,-4 4-278,0-8-265,0 3-1404,0-5 1567,-5 0 1,3-5-211,-6-3 0,5-2 197,0-2 0,-2 0-139,1-3 519,0 2 1,3-9 58,-3 3 0,3-4-241,-3-3 687,3 2-393,1-4 1,0 9 989,0 0-409,0 5 339,0-3 450,0 6-906,0 4 0,5 2 111,2 5 0,3 7-179,2 4 1,3 2-156,0 6 0,8 0 6,-4 4 1,9 0 14,-5-1 1,2 5-68,-2 0-127,5-1 0,-3-3 36,6 0-582,-6-5 644,3 3 1,-5-12 223,0 3-289,-5-3 0,2-3 101,-5-2 453,0-3-373,-8-1 1,2-1 21,-6-3 0,5-4 354,-4-7 1,0-1-154,-4-3-354,0-3 0,-4 4-41,0-5 0,-5-3-123,2-1 1,-4 0-403,0 5 1,0-5 238,-1 0-218,6-4 0,-3 5-459,5-4 0,0 6 287,4 1 0,0 1-347,0 7 1,5 0-1582,3 3 1303,2 1 694,2 5 0,0-3 468,3 5 0,3 0 0,5 4 0</inkml:trace>
  <inkml:trace contextRef="#ctx0" brushRef="#br0" timeOffset="67">11261 7314 8066,'0'-11'-388,"0"-1"97,0 6 1104,0-4 0,-4 3 370,0-4 440,1 5-662,3-5-404,0 10 1,0-3-167,0 8 1,0 5-172,0 10 1,0 0-6,0 8 0,0 4-1,0 0 1,0 8-269,0-4 1,0 1 128,0-1 1,1-5-544,3 1 279,-3-6 1,5 3-118,-2-5 1,-1-2-844,4-2-411,-4-2 560,2-6-395,-5-4 937,0-2 0,0-21 1,0-3-1</inkml:trace>
  <inkml:trace contextRef="#ctx0" brushRef="#br0" timeOffset="68">11124 7303 8027,'0'-12'415,"5"2"181,3 2 0,2 2 308,1 2-550,6 3 0,0-4 329,6 5 0,-2 0-7,1 0-388,-1 0 1,7 1-19,-6 3 0,3 2-73,1 6 1,-2 3-150,3 0 0,-3 6 296,-1-2-752,-5-3 409,3 6 1,-8-5-508,2 6 369,-7 0 1,1 1-12,-5 3 0,-1-3-68,-3 3 0,-6-3 148,-5-1 31,-6-1 0,-6 1 56,0 0 1,-1 0 150,-2 0 0,-4-4-137,-4 0 1,4-6 19,-1-2 1,6 0-329,-2-3 176,8-3 1,3 0-442,4-5-55,1 0 0,5-5-755,2-3 0,5 1-2,7-5 1352,-1 4 0,20-14 0,-3 4 0</inkml:trace>
  <inkml:trace contextRef="#ctx0" brushRef="#br0" timeOffset="69">11980 7211 8029,'0'-18'0,"0"2"1103,0 5-398,0-1-313,0 1 1,-5 4 160,-2 4 0,-3-3-162,-2 3 1,-4-1-109,-3 4 0,-3 5-158,-1 3 47,-5 2 0,4 2-22,-2 4 1,5-4 78,2 4 1,5 0-187,-1-1 0,4 0 126,3-3-138,3 4 0,5-3-166,0 2 1,0-2 85,0-2-3,5 1 22,1-1 0,10-1-58,-1-2 133,5 2 1,-2-5 27,5 3-29,0 2-27,-1-4 1,1 2-67,0 0 0,-1-5 98,-3 5 0,1-2-190,-5 2 165,0 2 1,-4-4 24,-4 6-189,3-1 149,-8 1 1,3-1 104,-5 1-107,0 4 0,-5-3 78,-3 2 1,-7 2 257,-4-2-196,-3 5 0,-6-6 34,-2 5 0,-3-5-36,-1 1-431,-1 3 214,1-5 1,1-1-691,3-4-1218,2-5-920,10 7 2900,7-9 0,11-1 0,6-6 0</inkml:trace>
  <inkml:trace contextRef="#ctx0" brushRef="#br0" timeOffset="70">12780 7120 8251,'0'-12'420,"0"6"-42,0 1 386,0 5 0,0 6-113,0 6 0,0 9-200,0 10 1,0-2 68,0 1 1,0 1-204,0 3 1,0 0-200,0 1 0,0-2-27,0-3 0,0 2-208,0-5 1,0-1 231,0-3-277,0 0-1321,0 0 732,0-6-1925,0-5 1889,0-7 1,0-6 2,0-3 0,0 1 784,0-4 0,-5-1 0,-1-8 0,-6-2 0</inkml:trace>
  <inkml:trace contextRef="#ctx0" brushRef="#br0" timeOffset="71">12757 7280 8201,'6'-23'0,"3"4"109,-5 0 0,1 5 478,-1-1 251,-3 2 283,4 2-791,0 4 0,-2 2 92,5 5 0,-3 1-51,6 3 388,-2 3-405,7 9 1,0 3 47,-1 8 0,4 1 107,-4 2 0,4 3-9,-4-2-582,6 2 143,-9 1 1,5-4-426,-6 1 376,6-6 0,-4 3-567,2-5 0,-3-5 320,0-3 0,-2-2-698,-2-2 284,2 0-1451,-4 1 507,0-6 130,0-1 328,-6-5 1135,-6 0 0,0 0 0,-5 0 0</inkml:trace>
  <inkml:trace contextRef="#ctx0" brushRef="#br0" timeOffset="72">12757 7451 8140,'6'-5'0,"1"4"931,-3-3-229,-3-2-370,9 4 1,-7-3 212,4 5 1,2 0-252,6 0 0,3 0-31,5 0 0,0 0-147,0 0 1,4-4-187,4 1 0,2-2-1175,1 1 926,-5 2 0,3-6-1016,-5 4 0,-1-4 1335,-3 4 0,-5-5 0,-1 3 0</inkml:trace>
  <inkml:trace contextRef="#ctx0" brushRef="#br0" timeOffset="73">13294 7154 8140,'-4'-11'0,"0"-1"849,-5 1-492,8-1 0,-5 6 995,2 2-809,3 3 1,-4 11-20,5 5 0,0 7 21,0 5 0,0 2-140,0 5 1,3-1-408,1-2 1,1 4 53,-1-4-86,-3 4 1,8-11-177,-5 3 0,0-3 250,-4-1-1252,5 0 452,-4-6-54,4 0 208,-5-6-1402,0-4 739,0-2-91,0-5 1360,0-5 0,-10-2 0,-3-4 0</inkml:trace>
  <inkml:trace contextRef="#ctx0" brushRef="#br0" timeOffset="74">13203 7200 8140,'7'-22'-43,"1"3"1,-2-1 42,2 5 1031,2-1-604,-4 5 0,6 3 113,-1 1 0,0 4 4,1-1 0,1 3-73,2 1 1,1 0-201,3 0 0,3 1 56,-3 3 1,-1 3-87,1 4 0,-5 6-207,1 2 1,-4 2-117,-3 2 0,-3 1-110,-5 3 0,-1-2 16,-3 6 0,-2-6-208,-6 2 1,-3-2 154,0 2 0,-6-5-2,2 1 0,3 0 136,1-4 1,2-1-25,2 1 0,4-5 207,3 1 1,3-2 41,1-2-11,0 1-52,5-1 0,3-3-81,7-1 229,-2-4-207,13 2 1,-7-5-245,8 0 1,1-1 81,-1-3 0,3-1-163,-3-3 1,-1-2 61,-3 2 0,0 0-767,0 0 1,-5-2 1021,-3 2 0,-2-7 0,-2-3 0</inkml:trace>
  <inkml:trace contextRef="#ctx0" brushRef="#br0" timeOffset="75">13762 7177 8068,'0'-11'548,"0"-1"1,0 5 350,0-1-254,0 5-76,0-2-239,0 5 0,-1 5 106,-3 3 0,3 3 252,-3 5-372,3 1 0,1 7-35,0 3 0,0-1-57,0 4 1,1-5-186,3 2 1,-2 1 138,6-1 1,0-1-193,3-3 0,2-1 90,2-3 1,-1-3-223,5-4 0,-4 2 28,4-3 0,0 2-61,4-10 0,-1 1-33,-3-4 1,2 0-123,-2 0 0,2-1-532,-2-3 1,1 2 368,-5-6 1,-1 4-1296,-6-3 564,2 4 1228,-9-7 0,4-1 0,-5-7 0</inkml:trace>
  <inkml:trace contextRef="#ctx0" brushRef="#br0" timeOffset="76">13739 7360 8068,'0'6'1019,"2"-1"-783,1-5-236,4 0 0,4 0 807,1 0 0,-1 0-250,0 0 0,5 0-292,-1 0 1,5 0-18,-1 0 0,2-1-779,-2-3 0,1 2 186,-5-6-1810,5 5 1060,-12-2 1095,7 0 0,-8-1 0,4-6 0</inkml:trace>
  <inkml:trace contextRef="#ctx0" brushRef="#br0" timeOffset="77">13705 7211 8039,'0'-11'0,"0"4"698,5-3-512,1 9 0,6-5-5,-1 2 1838,1 3-1288,4-4 1,2 1 8,5 0-453,5-5 0,1 7-368,5-6 0,4 4-401,0-4 0,-1 6-306,-6-2 1,2 3 787,-3 1 0,-2 0 0,0 0 0</inkml:trace>
  <inkml:trace contextRef="#ctx0" brushRef="#br0" timeOffset="78">15258 6937 8170,'0'-16'147,"0"3"0,0-4 311,0 6 0,-4 3 106,1 1 0,-1 3 219,4-4 227,0 6-60,0-3-500,0 20 0,4 4-129,-1 15 1,1 2 0,-4 2 0,0 2-281,0 6 1,-1 0 95,-3 0 1,2-2-299,-6-2 0,4 1 174,-3-5 0,0 0-603,0-4 0,-2-4 332,5-4 1,-4-7-686,5-4 0,-1-2-501,4-1 38,0-6-123,0-1 1037,0-15 0,0 1 492,0-10 0,0 0 0,0-4 0</inkml:trace>
  <inkml:trace contextRef="#ctx0" brushRef="#br0" timeOffset="79">15235 7006 8170,'6'-36'-1090,"-1"-2"817,2 8 0,2 2 1077,-5 1 0,4 8-215,-5 4 0,2 3 741,-1 5-444,-3-3 117,10 8-644,-5 2 1,5 12 34,1 7 0,0 7 93,4 5 1,-2 3 103,5 4 0,-4 7 118,4 4-1509,-5 1 658,2-10 210,1 5 1,-4-6-538,2 3 146,3-3 293,-6-5 0,5-1-622,-6-2 524,6-3 0,-5-7-1243,4-2 447,-9 3 758,3-9-1387,-8 3 823,3-9-1152,-5-2 1917,-5-5 1,-2-5-1,-4-2 1</inkml:trace>
  <inkml:trace contextRef="#ctx0" brushRef="#br0" timeOffset="80">15167 7268 8003,'8'-3'305,"-1"-1"1,1-4-211,3 4 0,6 0-11,2 4 0,4-3 511,3-1 1,3-4-178,6 4 1,4-3-304,3 3 1,2-5 69,2 2-1004,0 1-281,-1-4 795,-4 4 0,-3-4 188,-8 2 0,3-7 1,-3 2-1</inkml:trace>
  <inkml:trace contextRef="#ctx0" brushRef="#br0" timeOffset="81">15886 6766 8042,'-11'-7'209,"0"-3"1287,4 9-713,-3-4-410,9 10 1,-8 5 99,5 5 0,0 10 447,4-3-577,0 9 1,0-2-80,0 5 1,0 4-5,0 0 0,0 4-250,0-4 0,0 4 88,0-4 1,0 4-373,0-4 216,0-5 0,4-1-225,0-5 0,0-5-330,-4-2 0,4-7-389,-1 3 636,1-4 1,-3-1-2337,3-4 2702,-2 3 0,13-8 0,-3 3 0</inkml:trace>
  <inkml:trace contextRef="#ctx0" brushRef="#br0" timeOffset="82">16092 7154 8020,'0'-11'498,"0"-1"1,0 1 166,0-1 770,0 6 149,0-4-785,0 9-422,0-4 0,-4 13 69,0 4 1,-3 7-104,3 0-330,0 3 51,4 5 0,0-2 336,0 1-788,0-2 366,0-1 1,1 0 132,3 0-1021,-2 0 616,3-6 0,-4 0-1401,3-6 866,-3-4-306,4 3-445,-5-9 844,0 4 736,0-5 0,0-5 0,0-1 0</inkml:trace>
  <inkml:trace contextRef="#ctx0" brushRef="#br0" timeOffset="83">16092 6880 8009,'-6'-18'495,"2"3"1,-1 6-34,1 2 460,0 4-818,4-2 0,1 5 13,3 0 0,-1 4-1080,4 0 641,-4 4 1,11 3-60,-3 4 381,3 0 0,3 2 0,1 0 0</inkml:trace>
  <inkml:trace contextRef="#ctx0" brushRef="#br0" timeOffset="84">16446 7143 8090,'-11'-12'393,"4"6"100,-3-4 0,8 7 37,-6-4 0,0 4 1114,-3-1-1159,0 3 0,-1 2-117,1 3 0,-1 4 140,1 7-254,-1-2 0,2 8-222,3-2 1,0 0 63,3 4 0,3-6-120,-3 5 0,4-3 133,4 1 1,0 0-597,7-5 331,-7 5 1,15-7-188,-7 2 207,2-7 1,1 1-76,0-5 1,5-1 91,-1-3 0,2 0 76,-2 0 1,2-1-61,-2-3 105,-2 3 1,4-9-13,-1 2 1,-4-2-64,-1-1 561,-2-1-295,-2 1 1,1-2-44,-1-2 205,1 2-193,-6-3 1,3 8 241,-5 1-10,-1-1 545,-3 2-410,0 0-201,0 1-313,0 4 144,0-4-154,0 5-75,0 5 0,0-2-204,0 4 235,6 1 1,-5 0-17,3-1 0,2-1-90,2 2 0,-2 1 19,2-5 0,0 3 41,8-3 53,-4 0 0,6-3-13,-3 3 0,-1-3-5,5 3 0,-3-3-4,3-1 1,0-3-56,3-1 0,-3-1-4,1 1 1,-5-2 182,4-6-110,-5 1 1,2-1 40,-4 1 0,-5-1-47,1 1 1,-6-2 110,2-2 0,-2 2-93,-2-2 1,-7 1-150,-4-1 1,-2 6 104,-6-2 0,-1 7-423,-7 0 273,-2 3 1,0 1 241,2 0 148,-2 10-182,5-2 0,0 13 127,5-2 1,1 3-83,-1 1 0,4 3 122,7 1 0,-1 1 7,5-1 210,0-3-170,4 4 1,6-7 190,1-2-303,3 3 12,2-10 1,4 5-244,3-6 232,3-4-8,1 3-565,0-9 311,4 4 1,-2-9-76,1 1 0,-2-5-251,-1 4 0,0-3 138,0 3 361,-5-5 0,3 2 0,-3-4 0</inkml:trace>
  <inkml:trace contextRef="#ctx0" brushRef="#br0" timeOffset="85">17451 6732 8090,'-6'-7'0,"-1"1"952,4 2 244,1 3-33,-3-4-805,0 5 0,4 1 25,-3 3-254,3 2 0,1 7-36,0 2 0,0-1 319,0 5-1123,0-5 583,0 8 0,-1-5-1917,-3 6 1055,2 0 990,-3-5 0,0 3 0,-1-3 0</inkml:trace>
  <inkml:trace contextRef="#ctx0" brushRef="#br0" timeOffset="86">17725 7086 8080,'12'-13'0,"-6"-2"0,4 10 280,-2-3 0,2-2 446,1 2 1,-3 2 49,0-2 1,-5 2 430,5-2-219,-6-2-343,4 4-600,-6-1 0,-2 2 67,-2 5 1,-3 0-111,-8 0 0,-7 5 83,-5 3-65,-4 2 3,7 7 0,-6-3 64,4 5 1,7-4-312,0 4 1,2-5 101,6 1 0,-2 2 107,9-2 0,0 0-18,4-3 70,0-1 1,9 0 185,3 1-190,7-1 0,-1-3-21,4-1 30,1 1-12,0-2 0,0 3-141,0-5 131,0 5 0,-2-6-102,-2 4 1,2-1 108,-6 2 0,0 2-86,-4-2 0,0 2 54,-4 1 13,-2-4 111,-5 3-123,0-4 1,-1 6 56,-3-1 0,-6 1 132,-5-1 0,-7 0 45,-1 1-193,-5 4 1,-6-3 89,0 2 1,0-2-41,-1-2 0,5-3-597,-1 0 0,11-2 0,1 2-2504,5-3 3014,8-5 0,16 0 0,9 0 0</inkml:trace>
  <inkml:trace contextRef="#ctx0" brushRef="#br0" timeOffset="87">18742 6949 8080,'0'-12'-610,"0"5"957,0-1 893,0 5-818,0-2 0,1 7 18,3 1 0,-3 5-82,3 7 1,-2 4 112,2 8 0,-3-2 175,3 6-356,-3-1 0,3 3-95,0-2 0,4 0-123,-4-4 0,4 3-223,0-3 0,-2-4 200,2-4 0,-2-5-495,2 1 1,1-6 94,-5-1-564,5-6 313,-3 8-1719,0-8 2321,-1 3 0,-5-10 0,0-2 0</inkml:trace>
  <inkml:trace contextRef="#ctx0" brushRef="#br0" timeOffset="88">18719 7200 8080,'7'-1'0,"1"-3"123,0 2 1,4-3 304,4 5 0,-2-1 1008,5-3-940,-5 3 1,8-5-21,1 2 1,0 1-81,4-4 1,-2 3-365,2-4 0,-3 5 130,2-5 1,-5 4-813,-2-4 1,-5 6 339,1-2-2390,-7-2 2700,-3 5 0,-5-10 0,0 5 0</inkml:trace>
  <inkml:trace contextRef="#ctx0" brushRef="#br0" timeOffset="89">18707 7040 8058,'0'-12'128,"0"1"0,0 3 284,0 1 1,5 4-65,3 0 246,2-4-270,2 6 0,0-8 107,4 5 0,6-5 149,9 2 0,2-2 150,1 1-440,5-2-116,-3 9 1,7-9-122,-5 2 10,-5 3 0,0-4 130,-2 5-19,-3-5 1,-2 8-16,-7-3 1,2-1-118,-6 1 0,-4 1 53,-3 3-216,-1 0 1,0 5 40,-3 2 50,-3 3 0,3 3 240,-1 2 1,1 3-77,-4 5 1,2 1-93,1 3 1,-1-2 87,1 6-24,4-6-428,-6 8 305,4-9 0,-1 8 183,0-6-388,5 1 159,-8-4 1,8-5-267,-5-3 214,-1-2 1,1-2 18,0 0-684,0-4 221,-4-2-4392,0-5 4450,-5 0-638,3-5 466,-8-2 673,4 1 0,-11-9 0,0 2 0</inkml:trace>
  <inkml:trace contextRef="#ctx0" brushRef="#br0" timeOffset="90">19210 6971 8058,'18'-22'-146,"3"3"-38,-2-1 1,3 7 810,1-3 0,0 4-136,-1 0 1,0 6 94,-3 2 1,1-1-181,-4 1 1,3 2-48,-4 5 1,4 4-113,-4 4 0,0 1-6,-3-1-67,-6 0 1,3 5-130,-5-1-7,0 5 1,-4-2-3,0 5 1,-6 0-198,-1-1 0,-7-2-505,-1-1 464,-6 0 1,4 3-17,-6 1 0,1-4-24,3 0 1,0-5 245,8 2 0,-2-4 4,9 0 0,0-1 67,4 0-23,0 1 0,0-4 539,0-1-385,5 1 0,3-2 107,7-2 1,-2 2-113,9-4 1,-5 3-246,6-5 1,1 0-215,3 0 0,-3 0 172,3 0-1392,2 0 990,-5-5 1,0 3-1026,-5-2 690,-5-2 823,3 5 0,-1-14 0,2 2 0</inkml:trace>
  <inkml:trace contextRef="#ctx0" brushRef="#br0" timeOffset="91">19907 6880 8126,'0'-11'423,"0"4"739,0-3 68,0 9-411,0-4-255,0 15 1,0 3-143,0 9 0,0 1 425,0 0-496,-6 10 0,5-6-148,-3 7 1,3-6-221,1 2 1,0 0-29,0 0 0,0 1-219,0-9 0,0 4-1522,0-7 1201,0-3 1,1 1-1515,3-6 2099,-3 1 0,10-1 0,-5 0 0</inkml:trace>
  <inkml:trace contextRef="#ctx0" brushRef="#br0" timeOffset="92">20238 6914 8126,'0'-11'0,"0"-1"365,0 6 786,0-4-670,0 9 176,0-4-321,0 5 1,-1 5 27,-3 2 1,2 9 5,-1 3 0,1 2-88,2 2 1,-3 5 29,-1 2 1,0 0-114,4 0-20,0 0 1,0 1-168,0-1 1,0-3 96,0 3 1,0-4-253,0 0 1,5-5 120,3-2 0,2-5-2,1 1 0,4-4 79,1-3 302,4-3-177,-2-5 1,5 0-122,-1 0 0,1 0 9,0 0 1,4-5 126,-1-3-52,1 3 1,-5-4 45,-3 6 1,-3-6 218,-4 1-76,-1 3-193,0-5-139,-4 4 0,-12-11 0,-8-1 0</inkml:trace>
  <inkml:trace contextRef="#ctx0" brushRef="#br0" timeOffset="93">20135 7177 8126,'5'-6'649,"-4"1"0,9 5-504,-2 0 0,2 0 273,2 0-178,-1-6 1092,6 5-811,0-4 1,11 4 352,3-3-522,-3 3 0,3-8-299,-4 5 1,3-4-339,-3 5 0,0-2-690,-4 1 0,-6 3 613,-1-3 0,-5 1-2406,-3-1 1485,2 3 1283,-9-4 0,-1 5 0,-6 0 0</inkml:trace>
  <inkml:trace contextRef="#ctx0" brushRef="#br0" timeOffset="94">20261 6960 8126,'6'-11'0,"4"4"99,-2 3 1,2-2 245,1-2 1,1 3 413,-1 2 1,2-4 0,2 0-365,-2 2 1,8-4 147,-2 5 0,4-5-196,4 1 0,-3 3-73,3 1 0,-3 3 85,-1 1-273,-1 0 93,-4 0 1,2 5-201,-4 3 58,4 7 0,-11 4-175,2 8 0,-3 2 96,0 5 0,-3 0-252,-5 1 0,0 3 147,0 0 0,0 0-66,0-4 1,0-3 114,0-1 1,3-1 20,1 2 5,0-8 162,1-2 21,-4-8 279,4 3-61,1-9 136,-5-2-51,4-5 0,-5-5-236,0-3 1,0-2-101,0-1 0,-4-5-151,0 1 38,-5-5 1,4 6 133,-2-5-146,-3 5-37,3-8 91,1 4 1,-1-1-175,4 0 1,1 0 126,-1-3 0,1 0-140,2 3 1,0 2 185,0 6 1,2 5 42,1 2-200,4 3 139,4 1 0,4 5-40,1 2 1,4 5-217,-1 3 229,-3-2-32,6 8 45,-4-8 0,5 7-26,-1-5 22,1 6-18,0-9 0,-4 5-65,0-6 219,0-4-146,-1 3 0,0-9-39,-3 3 399,-7-3-67,7-1 169,-9 0-123,6 0-91,-6 0 0,-1-5-101,-5-3-39,0-2 0,0-2 106,0-4 1,0 2-27,0-5 1,-1 4-153,-3-4 0,1 0-333,-4-4 189,-1 0 0,-3 1-176,-1-1 0,2 0-871,3 0 531,-4 5 0,10-2-512,-3 5 1,3 0-174,1 3 138,0 1 1211,5 4 0,7-3 0,5 4 0</inkml:trace>
  <inkml:trace contextRef="#ctx0" brushRef="#br0" timeOffset="95">21380 6949 8073,'-6'-12'0,"2"1"0,2-1 163,2 6-168,0 1 0,0 4 1302,0-3-369,0 3 1055,0-5-540,0 6-862,-5 6-406,4 0 1,-5 9 117,2 0 0,1 7 15,-4 1 0,4 0 320,-1 3-394,3 3-59,1-4 1,0 4-145,0-3 53,0-2 1,0 4-445,0-5 331,0 0 0,1-1-275,3-3 0,-1 1-352,4-5 1,-3-1 323,4-6-1482,-6 2 1083,9-9 0,-9 4-811,6-5 624,-6 0 298,8 0 1,-8-5 619,1-2 0,-1-4 0,-2 0 0</inkml:trace>
  <inkml:trace contextRef="#ctx0" brushRef="#br0" timeOffset="96">21231 6949 8073,'5'-12'0,"3"1"0,2 3 956,2 0-573,4 6 0,2-3 217,5 5 525,0 0-657,5 0 0,-1 0 599,4 0-676,2 0 1,-4 5 102,5 3-315,1 2 25,-1 6 1,-9-2-316,-2 5 113,-3 0 1,2 4 73,-3 0 0,-4 0-114,-7 0 1,-3-1 59,-5 1 1,-1 4-201,-3 0 1,-4 3-97,-7-3 170,-3-1 0,-10-3 64,-2 0 1,-3 0 117,-1 0-72,-1-6 1,0 4 8,-3-6 0,3 0-76,1-3 0,2-2-163,10-3 0,1 0-420,10-3-50,-1-3 0,11-1-1489,5-8 1455,10-2 0,5-1-65,8-1 793,-3-4 0,9-2 0,-4-5 0</inkml:trace>
  <inkml:trace contextRef="#ctx0" brushRef="#br0" timeOffset="97">22145 6834 8044,'0'-11'666,"0"-1"1093,0 1-807,0 0-488,0 4-174,0 2 1,-9 5 656,-2 0-570,-3 0 0,-4 5-33,-5 3 1,-1 3-100,-6 5 1,4-2-22,0 5-127,-4-5 0,8 7 250,-1-2-282,5-2 54,1 4 1,9-4-145,-4 2 59,8-3 1,-1-1-187,5 1 0,2-1-15,1-4 153,4 6 0,8-4-48,0 2 0,7-3 145,1 0-289,-1-1 235,6 1 0,-5-5-33,0 1 1,0 0-6,0 3 0,-6-3-69,-1-1 90,1 1 0,-4 2-19,2-2 1,-6 2-9,-1-3 1,-6 3 205,2 2-184,-3-6 0,-1 4 96,0-2 0,-6 2 162,-5 2 0,-3-1-106,-9 0 0,1 1-18,-8-1 1,-2 1-182,-6-1 32,3 1 0,-10-2 217,3-3-3166,-2 3 2286,-2-8 1,7 7 670,5-6 0,1 1 0,6-4 0,2 0 0,0 0 0,3 0 0</inkml:trace>
  <inkml:trace contextRef="#ctx0" brushRef="#br1" timeOffset="132">14459 17794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5:02.4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11409 8885 6679,'-6'-1'1201,"2"-3"-1080,3 3 1,1-5 144,0 2-170,0 3 1,1-4 18,3 5 0,-3-2 109,3-1-90,-3 1 1,-1-4 4,0 2 1,4 2 8,0-6 1,0 4 95,-4-3-116,5 4 0,-3-6 7,6 5 0,-4-3-128,4 3 0,-5-5 99,5 1 0,0 2-10,3-2 0,-3 1-142,-1-5 1,1 5 82,3-1 0,1 1-112,-1-5 0,0 5 66,1-1 0,-1 0-71,1-3 1,-1-1 98,1 1 1,-1 0-7,0-1 0,1-3-4,-1 0 1,1-1-13,-1 5 0,1 0 4,-1-1 0,0 1 20,1-1 0,-1 1 10,1 0 0,0-5 14,4 1 1,-2-5 24,5 1 1,-4-3 4,4-1 1,0 2 27,4 2 0,-2-3 97,-2 3 0,2 1-179,-6-1 0,5 4-33,-1-4 0,-2 5 53,-2-1 0,-1 1-98,1-1 0,-2 2 76,2-2 0,-1-2-69,1 2 1,-2-4 57,2 4 1,3-7 6,1-1 0,2 1-17,2-5 0,-2-2 3,1-2 0,-1 0-14,5 0 0,4-2 20,0 3 0,-1 0-9,2 0 0,-6 5 6,2-2 0,-3 3 40,-1 1 0,-4 1-41,0 3 0,-1-2 102,1 2 0,-2-2-48,-1 2 1,1-6 10,6 2 0,0-3 53,0-1 0,1-2-72,3-6 1,2 1-13,5 0 0,4-2-174,0-2 1,0 4 138,-3 0 0,-5 0-6,0 3 1,-3-1-12,4 2 1,-6-2 5,2 6 0,-6-2-15,2 1 1,-3 2 51,7-6 0,-2 4-21,2-3 1,0 0-24,7-5 1,-2 1-141,6 0 0,-3 0 67,-1-1 1,1 1 62,-1 0 0,-1-1-6,-3 1 1,3 1-16,-2 3 1,-2-2-21,2 5 1,-6 1 49,2 3 0,0-4-24,0 1 1,4-1 57,-5 4 1,5-1-44,-5-3 1,5 3-3,-5-2 1,2 0 23,-1 0 0,1 0 2,2-4 1,2 4 37,-5 0 1,3 2 188,-3 1 0,3 1-162,-3 3 1,1-2 11,-1 2 1,-3-3 53,2-1 0,2 0-92,-1 0 0,3-3-49,-3-1 0,3-3 53,-3 3 1,4-3-156,-5 3 1,1 0 37,-4 4 0,-1 2 199,1 2 1,-1-1-240,-3 4 1,-3 1 97,-4 4 0,-1-1 18,1 1 0,-6 3-27,-2 1 1,1 3 323,-1-4-326,0 6 289,-4-3-159,0-1 1,1 4 21,3-6-84,-3 6 0,4-5 4,-5 4 0,1 0-58,3-5 97,-3 6-136,4-8 1,-5 7 82,0-4-75,0 4 1,-1-2-35,-3 5 0,-1-1-107,-2-3 423,-4 3-245,5-4 85,-5 5-74,-1 0 100,1 0-48,-1 0 28,1 0-77,0 0-6,-1 0 0,5 0-289,-1 0 292,5 5-111,-2-4 0,5 5 70,0-2-180,0-3 165,0 4 1,2-5 136,1 0 1,4 0 0,4 0 0,2-1 151,2-3 1,-2 2-65,2-6 0,-2 6-92,-2-2 1,1 1-77,-1 0 67,0 1 0,1-3-53,-1 5 1,-3 0 48,-1 0 0,-3 0-268,4 0 56,-6 0 43,3 0 333,-5 0 1,0 5-127,0 3 0,-1-1 174,-3 5 0,-2-3-112,-5 6 1,-1 3 96,1 1 1,-6 2-111,-2 2 1,-2 4-33,-2 0 1,1 0-45,3 0 0,1-3-199,3 3 1,6-8-550,-2-4 0,3-2 309,1-2 0,2-3-2434,5-1 1362,0-4 1412,0 2 1,5-5-1,1 0 1</inkml:trace>
  <inkml:trace contextRef="#ctx0" brushRef="#br0" timeOffset="2">12494 6601 8341,'0'-6'0,"-3"0"0,-1 2 1450,0 2-462,4-3-599,0 5-157,5 5-216,-4-3 0,4 4-36,-5-2 132,0 2 0,0 6-144,0-1 0,0-3 111,0-1 0,-3 1-65,-1 3 0,0 1 1,4-1 0,0 1-95,0-1 0,0-3 59,0-1 0,0 1-13,0 3 1,0-3-191,0 0 221,0-1 1,1 3-89,3-2 63,-3-3 34,4 0-12,-5-4 0,2 4-4,2-5 143,-3 0 27,4 0 30,0 0 0,1 0-91,6 0 0,-5 0 74,1 0 1,0 0-59,3 0 0,0 0-34,1 0 0,3-1-40,0-3 0,2 3-16,-2-3 0,-2 3-38,2 1 1,1 0 76,0 0 1,-1 0-227,-4 0 142,1 5 1,-2 1-95,-3 6 1,2-1 25,-5 1 0,0-1-15,-4 1 0,0 0 56,0 3 0,0-1-10,0 5 0,-5-3 44,-3 3 0,-2-5-31,-1 1 0,-1-2 194,1-2 0,-1 0-108,1 1 0,0-2 136,-1-2 1,-3 0-86,0-4 0,-2 1 83,2-1 1,2-3-143,-2 3 1,2-2 0,2-2 1,0 0-187,-1 0 0,1-4 59,-1 0 1,6-1-506,2 1 129,-2 3-609,5-9 1,-3 5 30,8-3 1046,2-2 0,5 3 0,1-4 0</inkml:trace>
  <inkml:trace contextRef="#ctx0" brushRef="#br0" timeOffset="3">12631 6544 8399,'-6'-6'-135,"0"-3"-53,2 5 437,3 0-211,-4 4 165,5 0 225,-5 0-538,3 0 102,-3 0 1534,5 0-1780,-5 0 129,4 5-7,-4-3 103,0 3 1,2-1-88,-4-1 311,4 1-268,-7-4 389,9 0-194,-10 5 309,10-3-119,-4 3-79,5-5 323,0 0-449,5 0 1,3 0 98,7 0 1,3 0-141,5 0 0,-2 0 330,-2 0 0,3-4-66,-3 0 1,2 0-125,2 4 0,0-1 18,0-3 1,0 3-25,0-3 0,-4 3-52,0 1 0,-5-2 47,1-1 0,-2 1-101,-2-1-55,-5 1-214,4 2-215,-8 0 218,3 0-543,-5 0 0,-5 0-21,-3 0-2444,3 0 3180,-5 0 0,4 5 0,-6 2 0</inkml:trace>
  <inkml:trace contextRef="#ctx0" brushRef="#br0" timeOffset="4">11558 9194 7149,'-4'-8'361,"0"1"33,0 4 1,3-6 282,-3 5-185,3 1-8,-4-3-73,0 5-4,4-4-286,-4 5 321,5 0-558,-5 0 104,3 0 0,-3 1-65,5 3 111,5-3 1,-2 8 45,4-5 0,-3 1 31,4-1 1,-4-3 121,3 3-166,-4 2 1,6-3 35,-5 5 0,-1-5-25,-3 5 0,4-4 26,0 3 0,1-3-131,-1 4 0,-2-4 66,6 3 1,-4-3-21,3 4 1,1-6 97,3 2 0,1 1-55,-1-1 0,1 1 28,-1-1 1,1-2-23,-1 6 1,2-5-18,2 0 1,-2 2 19,2-1 0,-3 4-26,0-4 1,-1 5-40,1-2 1,-1-1-19,1 2 1,-1 0 12,0 3 1,1 1-15,-1-1 0,1-3 65,-1-1 0,1 1-27,-1 3 1,0 1-13,1-1 0,3 0 11,0 1 1,2-1 3,-2 1 0,-2-1 6,2 1 1,-1-1-38,1 0 0,-2 2 20,2 2 1,-2-2-12,-2 2 0,1-1-14,-1 1 1,0-2 23,1 2 1,0-1 140,4 2 1,-2-4-132,5 3 0,-4 2 57,4-2 1,-4 2-48,4-2 0,-1-2 5,1 2 0,3 1-64,-3 0 1,-2 0 65,2-1 1,0-2-101,4 2 0,-4 2 87,0-2 1,0 1-160,4 0 0,-4-4 126,0 4 1,-3 0-22,3-1 0,-5 2 49,1-2 0,1-1 4,0 5 1,0-4-8,-1 4 1,-1-3 6,5 3 1,-4-2 97,4 2 1,-1 2-102,1-6 0,3 4 54,-3-4 1,2 4-35,2-4 1,0 4-16,0-3 0,0 4 35,0-1 1,0-1-3,-1 1 1,-3 0-16,0 4 1,0-2-14,4-2 0,-1 3-45,-3-3 0,2-1 54,-1 1 0,2-2-126,5 2 1,-3-1 114,3-3 0,2-2-147,1 2 1,0-2 92,0-1 0,-3-1-28,3 0 0,-4 1-7,0-1 0,-2 1 4,-1-1 1,-1 4-3,-3 0 1,1 1 30,-5-5 1,2 1 5,-2-1 1,-2 4 23,2 0 1,-1 1 0,1-5 0,-2 2-5,2 2 1,-1-2 1,1 2 0,-1-2-53,5-2 1,4 0 23,4 1 1,1-2 4,-2-2 1,-2 1-10,3-6 0,-3 5 20,-1-4 1,0 1-4,0-1 0,-4-3 71,0 3 1,-2 2-49,3 2 1,-3-2 6,-1 2 0,-4-1-13,3 5 1,-2-1 1,-1 1 0,0-1-14,3 0 0,-2 1 14,2-1 1,2 1 17,-2-1 1,9-3-22,-1-1 1,-1 0 71,-3 0 1,-4 2-39,4-5 0,-5 4 66,1-5-103,-2 6 0,-2-2 1,1 4 0,-5-3-52,1-1 0,-2-3 70,2 4 0,1-5-155,-5 5 137,4-5 0,-3 3-57,3-2 32,-3-3 11,0 4 11,-3-5 6,3 0-527,-5 0-298,0-5 286,-5 4 213,-2-4 1,0 3-98,-1-1 234,5 1 0,-5-4 3,4 2 1,-1 2 157,1-6 0,3 4 66,-3-3 0,-1 3-94,1-4 0,0 1 141,4-5 1,-1 1-86,-3-1 1,3 1 61,-3-1 0,3 1-51,1 0 1,0-5 0,0 1 1,0 0-20,0 4 1,0-1 17,0 1 176,0-1 0,0 1-35,0-1 276,0 6-178,-5 1-232,3 5-24,-3 0-134,5 0 1,5 1 107,3 3 0,-2 2 16,2 6 1,1 1-11,6 2 1,-5-1-8,5 5 0,-4-5 133,4 1 1,1 1-62,-1 0 0,2-1 147,-2-4 1,-2 1-72,2-1 0,-3 1-34,-5-1 1,2 0-24,-5 1 0,3-1 5,-3 1 0,0-5 45,-4 1 14,5-1 197,-4 5-254,4-6 0,-6 3 34,-3-5 1,2 0-25,-6-4 0,1 0-5,-5 0 0,1 0-46,-1 0 0,1 0 51,0 0 0,-5 0-125,1 0 1,-5-4 106,1 0 1,1 0-184,-1 4 1,4 0 98,-4 0 1,5 0-462,-1 0 0,6 0-584,1 0-530,5 0 867,-2 0 1,7 0 727,1 0 0,4 0 0,4 0 0</inkml:trace>
  <inkml:trace contextRef="#ctx0" brushRef="#br0" timeOffset="5">12711 10576 8127,'-1'-12'133,"-3"1"375,3-1 4,-4 1 133,5 0 154,0-1-471,0 6 1,-1 1 209,-3 5-222,3 0-77,-4 0 0,3 1-77,-1 3 1,1 3 76,-2 9 1,3 1-70,1 6 1,0 1 32,0 3 0,0 1-10,0 2 0,0 2 17,0-5 0,0-1 26,0-3 1,1-4-233,3 0 1,-2-5 122,1 2 0,-1-4-466,-2 0 0,1-5 199,3 1 1,-3-4-1126,3 3 0,-2-4 1265,2 1 0,2-3 0,6-1 0</inkml:trace>
  <inkml:trace contextRef="#ctx0" brushRef="#br0" timeOffset="6">11649 13282 8055,'-6'0'-795,"-4"0"1299,9 0-107,-5 0 228,6 0-200,0-5-57,0 4-259,0-9 0,0 7 71,0-4 1,2 4-126,2-1 0,-3 2 171,3-2-34,-3 3-176,4-9 0,0 7-81,3-4 1,3 3 35,0-4 0,1 1 56,3-5 0,3-1-13,1-2 1,4 1 40,3-5 0,0 0 6,4-4 0,2 0-12,6 1 0,1-2-92,3-3 0,3 3 58,-3-3 1,2-2-267,2-2 1,4-2 307,4-1 0,-27 17 0,2 0-29,-1 0 1,1 0 0,1-2-1,2 0-41,0 0 1,1 0-1,0-3 1,1 0 11,0 1 1,0 1 0,1-1 0,0 1-3,1-1 0,0 0 0,2 0 0,1-1-291,2-3 1,1 0-1,-2 3 1,-1 0 293,3-3 1,0 0-1,-2 3 1,0 0-5,3-3 0,1 1 0,-2 0 0,-1 1 10,1-1 0,0 2 1,-2 1-1,-1 1-44,0 1 0,-1 0 0,-2 2 0,-1-1-122,-5 1 0,1-1 0,2 1 1,0 0 148,-3 0 0,0 0 0,28-12 8,-1 2 1,-8 3-74,1 1 0,-5 0 44,-3 0 1,-4 2 239,-7 2 1,-5-1-212,-7 4 0,2 1 564,-6 4 1,1 3-513,0 0 1,-7 6 320,2-2 1,-7 2 63,0-2-44,-3 3 1,-2-5-300,-3 6 0,1 0-179,-4 0-307,-1 0 94,-3 0 0,3 0-59,0 0-174,6 0 64,-3 0-95,5 0 172,-5 0-423,3 0 76,-8 0-22,4 0 542,-5 0-123,-1 0 491,1-5-221,-1-1 0,6-2 111,2 1 0,2 3-98,-2-4 392,2 1 0,-3-1-28,5 1 0,-3 3 562,-1-4-267,0 6 109,4-9-97,-5 10-253,4-4-426,-4 5 179,10 0 1,1 0 19,5 0 1,6 0-42,2 0 1,5 0 4,6 0 0,2 0-59,10 0 1,-4-1 22,4-3 1,-6 3-104,-2-3 0,-1-1 81,-7 1 1,0 0 138,-7 4-32,-3 0 73,-4 0 1,-6 2-45,-2 1 0,-9 1 85,-7 8 1,-4-2-221,-7 9 0,-4-4 94,1 4 1,-5-1-220,5 1 1,-1 1 131,4-5 1,5 4-520,3-3 246,3-1-1342,5-4 833,2 1 737,5-6 0,5-1 0,2-5 0</inkml:trace>
  <inkml:trace contextRef="#ctx0" brushRef="#br0" timeOffset="7">13020 12746 7878,'0'-12'-324,"0"1"1,0 3 533,0 1 0,0 3 274,0-4 383,0 6-143,0-8-214,5 8-176,-4-3 1,4 5-31,-5 0-269,0 5 1,0 2 30,0 4 1,0 2 93,0 2 1,-4 4-129,1 8 1,-2 1 95,1 2 0,2 7 134,-1-3 1,-2 2-116,1-6 0,0 2 52,4-6 1,-4 1-45,0-4 0,1-4 4,3 0 1,0-5-84,0 1 146,0-7-334,0 2 81,5-9-1640,-4 4 1671,4-10 0,0-1 0,1-6 0</inkml:trace>
  <inkml:trace contextRef="#ctx0" brushRef="#br1" timeOffset="8">11398 7161 8769,'0'-8'1500,"0"1"-1043,0-2 93,0 4-418,0-5 208,0 8-70,0-3-9,0 5-125,-5 0 0,4 1-252,-3 3 189,3-2-101,1 8 0,0-8 103,0 6-137,0-6 1,0 5 128,0-3 0,1-3-257,3 3 369,-3-3 0,5-1-293,-2 0 228,-3 0-373,10 0 197,-10 0 0,8 1-7,-6 3 1,3-3-22,-3 3 1,0-1 94,5 0 1,-6 0 16,2 5 1,1-5 37,-1 5 24,5 0 1,-4 3-168,2 0 0,3 1 104,-2-1 1,2-2-62,2 3 1,-1-4-16,0 8 1,0-4 52,-4 0 0,7 3-33,-2 0 1,2 4 57,-3-4 1,2 1-22,2-5 0,-2 6 18,2 2 1,1 1 18,0-1 0,3 3 18,-4-3 0,4 3-22,-4 5 0,5-3 8,-1 3 1,3-3-5,1-1 0,0 0 4,0 0 0,-1-1-50,1 1 0,0-1-18,0-3 1,0 2 51,0-2 0,3 3-90,1 1 0,1 3 54,-2 1 1,-1 1-25,1-1 1,2-2 30,-1 6 0,1-2-26,-2 1 0,0 3 17,4-2 1,1 2-149,3 1 1,-1 0 224,-3 0 0,3 2-85,-2 2 0,1-1 42,-2 5 1,3-4-19,-3 4 1,3-3 116,2 7 0,0-3-390,3 6 1,-2-2 324,2-1 0,1 0-8,-1-1 1,4 1-2,-4 0 0,0-1-98,-3 1 1,-1 0 82,0-1 0,0 1-54,1 0 0,-1-4 57,0-1 0,0-8-214,1 2 0,-1-4 185,0 4 0,-1-2-29,-2-3 1,0 3 1,-4-2 1,3-2 3,-3 1 1,1-3-11,-1 3 0,-2 1-4,6 3 0,-5 0 20,5 1 0,-1 1-3,4-1 1,-4 5-15,-4-5 0,1 0 4,-4-4 1,1-4 49,-9-4 0,2 0-28,-2 0 0,-4-5 129,1-3 1,-1-1-99,-3 1 0,2-6 307,1 2 1,-1-2-330,-2 3 1,1-5 342,-5 1-636,5-5 290,-8 7-290,4-9 276,-5 9-179,0-9 128,0 4-100,0-5 134,0 6-1,0-5-45,0 4-123,0-5 98,-5 0 71,-2 0 1,0 0-56,-1 0 49,6-5 1,-7 2 20,5-4 1,-5-1 0,1-3-48,-2-1 1,-1 1-99,0-1 113,-1 6 236,6-4-237,-4 9 8,3-4 12,1 5 1,-3 1 326,5 3 301,0 2-518,4 10 14,0-8 0,0 7-2,0-7 0,0-2 90,0 2-102,5-6 0,2 5-62,4-3 1,2-3 59,2 3 0,-1 2-154,5 2 1,0-2 129,4 2 1,0 3-161,0 4 0,3 5-94,1 0 205,5 1 0,-3 2 0,4 0 15,-3 0-41,3-1 1,-5 1 0,3 0 129,-5 0-119,-2-5 0,-1 1 62,0-8 0,-5 6 15,-3-10 0,-2 6-51,-2-5 0,1-3 0,-2 0 60,-3 0-132,4-4 61,-10 4 103,4-5 1,-5-1-103,0-3 1,-5-6 31,-3-5 1,-3-4-4,-4 3 1,1-4 12,-5 1 1,1-2-26,-1-2 1,-1 1 5,4 3 1,-3-2-206,4 2 1,-3 2 67,7 2 1,-7-2-367,7 2 0,1 0 167,2 3 1,4-3-485,-4 0 0,6-2 130,-2 2 1,3-1 654,1-3 0,5 2 0,1 6 0</inkml:trace>
  <inkml:trace contextRef="#ctx0" brushRef="#br0" timeOffset="9">13214 8292 8108,'0'-12'894,"-5"6"-847,4 1 516,-4 5-88,5-5-92,0 3 121,0-3-359,5 10 1,-4 3-1,3 7 208,-3 4-176,-1 3 0,0 4 25,0 1-254,5 10 1,-4-3 262,3 8-396,-3-3 187,-1 1 0,4-5 0,0 3 28,-1-2 0,-2-7 31,-1-2 1,4-3-142,-1-1 0,5-4-90,-4 0 131,5-5 1,-7 1-324,6-7 1,-6-2-85,2-2-1443,3-3 1889,-6 4 0,4-5 0,-5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4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3077 11641 8090,'-8'-4'205,"1"1"-205,4-6 0,-2 3 906,5-6-520,0 6 1,0-4 1352,0 3-683,0 2-51,0-5-192,0 8-326,0-3 178,0 5-20,0 5-410,5-3-100,-3 8 1,3-3-31,-5 8 130,0 3-179,5-1 0,-4 6-160,3-1 1,1 6 231,-2 6-1089,1-6 697,-4 10 1,4-10 31,0 9-559,-1-4 505,2 0 0,-3-1-234,1-6 238,4 0 159,-6-8 1,8 2-1,-6-5 1,6-1 67,-1-7 0,-2 0 256,1-4 1,2-1-53,6 1 1,-1-1 101,5-2 1,0-2-33,3-1 1,4-2-14,1-3 0,3-2-111,-4 2 6,5-2-100,-2-1 0,1 1-88,0 3 0,-8-2 170,0 5-603,-7-5 174,6 8-560,-8-9-901,3 9 338,-9-4 639,-2 5 0,-7 0 830,-1 0 0,-9 0 0,-5 0 0</inkml:trace>
  <inkml:trace contextRef="#ctx0" brushRef="#br0" timeOffset="1">3077 11945 8015,'-8'-10'579,"1"3"0,4-3-213,0 2 1,3-5 170,3-2 0,5 0-102,7 3 1,0 5 134,7-1 1,0 2-171,8-1 1,0 2 108,4 5 0,-4-4-333,0 0-98,0 0-339,4 4-192,-6 0 425,0 0 1,-6-1 142,1-3-1423,-5 3 915,3-4 1,-9 1-55,3 0 1,-6-1-972,-1 2 675,-6 1 827,3-8 1,-10 4-1,-1-5 1</inkml:trace>
  <inkml:trace contextRef="#ctx0" brushRef="#br0" timeOffset="2">3043 11607 8015,'-17'0'280,"0"0"1,11-1 195,2-3 0,9-2 331,6-5 0,10 0-190,5-1 0,10 1 30,2 0 1,6 0-258,4-1 1,2 1-328,3 0 0,-3 3 279,-5 1-1588,0 4 1233,-5-2 0,-2 5-93,-8 0 0,-2 0-76,-6 0 1,-1 0-522,-2 0 548,-3 0 0,-4 1 66,-1 3 1,-4 2 127,1 6 1,-1 4 672,5 3 1,-3 3-574,2 5 1,-2 1 132,6 6 0,-2 6-110,2 5 1,-1 2-381,5 5 1,-5-4 16,1 1 0,1-7 280,-1 0 1,4-11 19,-4-1 1,4-6-46,-4-5 800,5-3-558,-8-5 1,3-3 929,-7-1-573,2-4-135,-4 2 0,2-10 657,-1-3-858,-4-2 0,3-6 0,-4-3 13,2-2 1,0-3-185,-4-2 0,0-4-123,0-8 0,0-3 294,0-8-2216,0 3 1774,5-10 0,-3 5-613,6-5 1,-2 9-36,2 6 0,2 6-1101,-3 5 1207,3 2 0,-2 11-214,-1 2 1,1 7 367,3 5 0,0 3-1228,1 3 1166,-1 4 1,4 5 874,0 3 0,0 8 0,-4 6 1</inkml:trace>
  <inkml:trace contextRef="#ctx0" brushRef="#br0" timeOffset="3">4463 11562 7989,'-11'-22'1817,"-1"4"-723,6-3 761,1 8-1014,5 2 42,0 6 276,-5 0-528,4 4-306,-4 1-156,5 11 0,0 7 422,0 4-366,0 6-28,0 1 1,4 6 95,-1 2-68,6 3-817,-8 0 357,4 4 259,0-4 0,-3 5-73,2 0 1,2-3-266,1-1 1,3-8 201,2 0 1,-1-8-117,0-2 1,2-5 33,2-7 1,1-5 45,3-2 0,2-3 234,-2-1 678,2 0-944,2-5 0,-1 3-152,1-6 0,-5 4-49,1-3 0,-5 3-1017,1-3 773,-7 4-826,2-2 898,-9 0 1,4 2-739,-5-4 610,-5 4 256,-1-2 425,-6 0 0,-4-1 0,-2-5 0</inkml:trace>
  <inkml:trace contextRef="#ctx0" brushRef="#br0" timeOffset="4">4497 11900 7989,'-11'-11'0,"-6"0"0,9 0 1579,-4-1-676,8 6-339,-1-4 475,5 9-228,0-4-437,0 5 0,9 0-128,3 0 0,8 0 121,2 0-402,6 0 74,5 0 0,1 0-532,0 0 0,0 0 381,0 0 0,-4 0-268,0 0 1,-9 0 33,2 0-1319,-8-5 1064,1 4 1,-9-9-143,1 2-632,-6 3 1375,3-5 0,-5-1 0,0-7 0</inkml:trace>
  <inkml:trace contextRef="#ctx0" brushRef="#br0" timeOffset="5">4463 11585 7989,'-23'-11'0,"6"-1"0,2 1 0,7 0 1246,3 0-758,5 4 0,7-2 319,4 6-354,5-1-199,7 4 1,4 0 259,3 0-114,8 0-236,-3 0 1,9 4 27,-3-1 0,3 5 147,1-4-1320,-5 0 1006,-1-4 0,-5 0 66,0 0 0,-4 0-106,0 0 0,-9-2 13,1-1 0,-5 1 91,2-2 0,-6 3 246,2 1-59,-2 0 221,-7 0 1,4 0-251,-2 0 0,0 9-114,0 2 1,1 9 26,-6 3 0,5 4-68,-4 7 0,-1 9-168,-3 2 1,-1 6-396,-3-2 1,3 1 320,-3-1 1,3-6-408,1 2-156,0-13 634,0 1 0,1-11 43,3 1 0,-3-9-13,3-3 1,1-6 195,-1 2-271,0-4 538,-4 2-311,0-10 1,0-1-128,0-6 1,0 0-95,0-3 1,-5 1-398,-3-5 0,-1 0-9,2-3 97,-3-1 186,9-4 0,-8-2 21,5-5 1,2-1 151,5-2 1,0-2-297,4-3 420,1-1-89,3 8 1,0 1 634,1 7-297,-1 4-175,0 5 1,1-2 1003,-1 5-599,5 0-151,-3 9 1,7-3 102,-5 5 0,3-3 114,-3 3-674,6 0 145,-4 4 0,2 0 59,0 0 0,-6 1-261,2 3 1,-2 1 62,-2 3 46,-5 2 1,-1-3 0,-5 7-235,0 1 54,-5 10 147,-6-6-84,-6 13 57,-6-3 1,-3 9 53,0-1-688,-1 1 701,5-4 1,4-2-28,3-2 1,4 0-5,3-7 0,5 1-78,6-9 0,4 0 85,4-4 0,5-5 64,3-2 1,6-3-91,1-1-233,6 0 133,-4 0 0,5-5 80,-3-2-193,3-3 389,-5-6 0,2 2-248,0-5 9,1 0 43,-3 2 1,0-5 166,-6 4 0,0-2-67,-4 1 1,1-1 266,-7 5-178,1 0 1,-8 3 985,3 1-384,2 5-53,-9-4 76,4 9-253,-5-4-516,0 5 100,0 5 1,-4 1-191,1 5 67,-1 5 60,4-3 0,0 5-156,0-3 63,0-3-109,0 4 1,5-4-129,2-1 0,7-1 23,1-3-102,5-2 214,-2-5 0,4 0 92,1 0 1,3-1 28,0-3 0,2-2 127,-2-5 82,3-5-199,0 3 0,0-8 196,-3 2 0,-1-2 31,5-2 1,-5 1 10,1-1 1,-7 1 0,-4-1 0,-2 5 218,-2 3 0,-5 3-16,-2 1 844,-3 4-736,-1 2 1,-1 5 106,-3 0-365,-2 10-56,-5 3 0,-4 9-166,0 1 0,-2 5 94,2 2 1,3 2-37,-3 2-112,2 0-392,2 0-514,5 4 628,-4-3 0,8 3-322,-1-8 1,1 0-517,2-7 0,0 0-990,0-7 1131,0-1 396,5-9 630,2-1 0,4-5 0,0 0 0</inkml:trace>
  <inkml:trace contextRef="#ctx0" brushRef="#br0" timeOffset="6">7844 11641 7988,'-5'-11'150,"4"0"-75,-4-1 0,5 1 861,0 0-552,0 0 0,-2-1 201,-1 1 77,-4 0-247,1 0 0,-4-1 258,-1 1-322,-2 5 0,-4 1-14,2 5 1,-3 0-71,-4 0 1,3 5 70,0 2-209,0 8-37,-3-2 1,4 8 18,3-2-112,3 2 226,5 7-181,2-5-16,5 10 1,2-4 248,1 5-860,4-1 442,9 1 0,3-1-87,7-3 0,3-3-82,5-4 1,1-7 35,2-5-399,3-4 621,5-7 1,-3-5 256,-1-3 1,-1-6-10,2-1 1,-4-5 25,-4 2 1,-1-5-115,-3-3 1,-6 2 104,-6-2 1,-4-2-69,1 2 66,-2-10-120,-2 5 1,-1-6-14,-3 7 0,-2 0 314,-5 7-26,0-2-259,0 13 29,0 0-180,-5 7 125,-1 10-59,0 7 1,-3 5 24,5 6 1,-3 3-5,3 0 1,0 9-85,4-1 0,2 6-15,1-2 1,4-2-221,4-6 1,1 2-156,3-6 260,-2 0 34,8-3 1,-7-6 310,5-2 0,-4-7-16,4-4 466,-1-3-425,5-1 1,0-1-109,-1-3 0,-3-3-81,0-4 1,-1 1 232,5 3-1576,-6-3 931,5 3 1,-10 0-1701,3-1 0,-6 6 2102,-1-2 0,-1-2 0,4 0 0</inkml:trace>
  <inkml:trace contextRef="#ctx0" brushRef="#br0" timeOffset="7">8858 11934 7911,'0'-6'640,"0"-4"84,0 2 1,5-2-425,3-1 0,0 4 70,0-1 0,1 1 1060,-5-5-924,4 1 0,-5 0 243,4 0-190,-4-6 1,7 3-242,-3-4 1,0 0-132,0-1 0,-4-6 140,0 3-507,-1-3 194,-2-3 0,3-1 268,1-4-529,0-1 243,-4-5 1,1 5-161,3 0 34,-3 1 1,4 9 1,-1-3-161,0 9 164,4-4 15,-6 10 0,6-1-201,-4 6 235,5 4 1,-3 3-13,6 8 1,-1 11 6,0 3 1,0 14-3,1 6 0,-1 3-67,0 7 0,5-4-83,3 1 0,2-4-75,2-4 238,0-2 1,-1-8 10,1-4-20,-1-1 1,-3-12-135,0 5 1,-4-9-199,4 1 1,-6-2-1391,2 2 1093,-7-5 0,1 0-1264,-6-2 1972,1-3 0,-4 4 0,0-5 0</inkml:trace>
  <inkml:trace contextRef="#ctx0" brushRef="#br0" timeOffset="8">8971 11799 7917,'-29'0'1071,"7"-4"229,7 0 0,7-1-491,4 2-244,8 1-244,-3-3 0,9 5 100,-2 0 1,7 0 169,4 0 0,7 0-217,4 0 1,6 0-134,2 0 0,4-1-1584,0-3 319,2 3 926,-4-4 1,-2 4-1948,-4-3 0,-5 2 2003,-3-6 1,-2 1 0,-1-5 0</inkml:trace>
  <inkml:trace contextRef="#ctx0" brushRef="#br0" timeOffset="9">9861 11450 7968,'0'-23'0,"0"6"0,3-5 1448,4 3-556,1 8-363,8-4-151,-10 14 111,4-9-153,-8 9 212,-2-4-246,-2 0 0,-8 3-143,3-1 0,-3 1-115,-2 2 1,-3 4 318,0 0-363,-5 5 167,3-8 1,-6 9-95,1-3 1,-1 2 185,1-1 0,-1 2-162,1-3 0,3 7 93,0 1-370,5 5 131,3-7 1,2 4 53,5-2 0,1-1 55,3 5 1,6-5 106,5 1 174,6-3-281,10 4 1,-2-3 321,5 2-37,0-3-209,-1 5 1,0-5 153,-3 3-165,-2-2 55,3 3 127,-9-3-176,-2 8 1,-1-5-72,0 3 1,-5 2-197,-6-2 0,1 2-77,-1 2-10,-5-1 1,-6 1 63,-4-1-77,-5 1 88,-2-1-5,-4-4-161,-6 3 157,-1-8 1,-3 3-157,2-5 1,3-1-223,9-2 1,1 1-630,6-6 331,5 1 0,2-5-1083,8-3 966,2-2 555,10-10 1,3 2 394,8-5 0,1-5 0,6-5 0</inkml:trace>
  <inkml:trace contextRef="#ctx0" brushRef="#br0" timeOffset="10">10413 11461 7968,'13'-16'0,"2"-2"0,-13-1 0,6 1 0,-6 4 0,4-3 0,-6 6 3023,0 5-734,-6-4-1448,0 9 0,-10-4 102,-3 5-545,-2 0 1,-2 5-176,1 1-373,-1 10 156,1 2 1,3 4-101,0 1 0,4-1 113,-4 1 261,11 4-503,-7-3 73,13 4 149,-8-6 1,9 1-348,1-6 1,6 5 133,6-4 0,4 0-5,3 1 140,7-5-329,3 2 802,0-5-202,-2 0-1,1 1 0,-5-6 1,9 4-92,-6-3 1,-5 2 140,-6-1-101,3 2-75,-11-4 124,3 5 24,-10 6 78,0-5 0,-6 9-85,-5-2 29,-10 2-741,-3 2 621,-14-1-493,3 1 221,-10 0-1345,-5-1 896,-1 1 0,-4-2 315,2-2 1,5-3-2322,11-5 1139,4 1 611,16-1 0,7-5 862,20 4 0,7-4 0</inkml:trace>
  <inkml:trace contextRef="#ctx0" brushRef="#br0" timeOffset="11">11676 11438 7850,'-4'-13'98,"0"1"0,-1 5 696,1-1 1,3 2 307,-3 2-95,3 3-631,1 11 1,0 0 74,0 13 0,0 0-35,0 4-260,0 4 16,0-7 0,4 7-208,0-5 58,-1 6-14,2-9 0,-3 4 63,1-8 0,-1 1 247,-2-5-855,0 5 403,5-8 1,-4 1-50,3-6-306,-3-4 163,-1 2-189,0-5 614,-5-5 10,4-2-96,-9-9 1,5 2-2,-3-4 0,-2-2 45,3-7 0,-3-2 132,-2-4 0,5-1-87,-1 0 93,6 0-68,-3 5 0,1 2 221,0 4-23,0 6-170,4 6 213,0 1-268,0 8-11,0-3-128,0 15 1,7-1 129,4 10 1,5-4-13,7 4 1,1-2-92,2 2 1,0-2-210,8-1 0,-6-5-564,5 0 431,-1-5 160,-4-6 0,5 0-16,-3 0 0,-2-5 168,-2-2 0,-2-8 113,-2-4 1,-3-2-13,0-2 0,-7-1 184,0-2 0,-1-1-91,-4-4 1,-2 4 80,-1 4 0,-3 6 429,-1 2-345,0 7 127,0 3-177,0 5-118,-5 10 69,-1 3 28,-5 14-100,0 2 0,1 6 108,2 3-600,-2 2 261,4 5 0,-2-4-66,1 1 0,1-5-258,-2 5 0,3-7-1144,5-2 1,0-4 677,0-6 0,0-6-1154,0-2 1034,0-2 995,5-7 0,1 4 0,6-4 0</inkml:trace>
  <inkml:trace contextRef="#ctx0" brushRef="#br0" timeOffset="12">12318 11393 7836,'-5'-11'2205,"-3"0"-1336,3-1 0,2 2 195,6 3-601,4 2 1,0 9-49,1-1 0,-6 11 0,2 1 0,2 7-21,2 4-306,-3 8 84,5 1 1,-4 7-133,5-4 0,2 3-246,2-3 1,2-4-348,6-4 326,-5-10 179,3 6 0,-4-14-96,6 3 41,-1-7 1,1 1 60,-1-6 8,1 1 0,0-4-236,-1 0 0,-3-1-280,0-3 0,-6-1 84,2-2-1310,-2-3 1124,-7 3 0,-1-4-85,-5 0 737,0-5 0,0 3 0,0-3 0</inkml:trace>
  <inkml:trace contextRef="#ctx0" brushRef="#br0" timeOffset="13">12341 11630 7860,'-12'0'1663,"6"0"-725,11-5-362,13-1-31,5-1-281,10 2 0,-4 0-10,5-2 0,3 1-23,1-2 1,-1 2 114,-3-2-697,0-2 334,0 9 0,-6-5-1770,-1 2 964,-8 3 394,-3-4 429,-5 0 0,0-6 0,1-7 0</inkml:trace>
  <inkml:trace contextRef="#ctx0" brushRef="#br0" timeOffset="14">12386 11371 7860,'-18'-5'680,"3"-3"-346,8-2 1,2-1-78,5 0 0,8 1-32,4 2 0,6-2 49,1 3 1,7 0 127,4 0 0,3 3-18,1-3-327,-5 4 105,8-2 0,-10 5-1212,6 0 542,-6 0-45,0 0 0,-4 0-533,-1 0 1,-3 4 1085,0 0 0,-5 4 0,2-1 0</inkml:trace>
  <inkml:trace contextRef="#ctx0" brushRef="#br0" timeOffset="15">12949 11292 7874,'6'5'502,"3"-3"182,-5 6 1,5-4-69,-2 3 265,-2 1-512,5 3 0,-9 1 380,3 3-480,-3 3 1,-1 10 124,0 2-119,0 2 1,0 2-91,0 0 1,0 3-207,0 1 1,0 3 119,0-3 1,4-4-29,0-4 1,5-7 181,-2 0-329,8 0 207,-2-11 0,8 4-3,-2-4-119,-3-6 110,10 4-96,-7-9-59,9 4 47,-6-5 0,1 0-501,-1 0 249,1-5 172,-1 4 0,-3-8-1177,0 5 620,-5-4 215,2 1 174,-5 1-1510,-4-4 767,-2 9 329,-5-9-853,0 4 644,-5-1 860,-2-3 0,-14 4 0,-3-5 0</inkml:trace>
  <inkml:trace contextRef="#ctx0" brushRef="#br0" timeOffset="16">13084 11731 8008,'-11'0'201,"0"-5"0,5-1 520,2-5-205,3 0-135,1-1 0,5 5 71,2-1 0,3 2-81,1-2 1,6 0 96,1 4 1,4-4-51,0 5-381,1-1 48,-1-1 1,2 4-709,2-3 480,-2 3 0,2-1 100,-7-1-935,3 1 0,-10-4 249,3 2 0,-6 3-390,-2-3 1119,-4-2 0,2-5 0,-5-7 0</inkml:trace>
  <inkml:trace contextRef="#ctx0" brushRef="#br0" timeOffset="17">13084 11326 7874,'-11'0'813,"0"-5"-407,5 3-254,1-8 1,11 5 823,5-2-602,5-3 0,8 9 959,2-3-664,3-2-924,10 4 787,1-3-160,5 0-105,5 4 0,-7-4-908,2 5 500,-7 0 1,-1 0-144,-7 0 1,-2 1-703,-6 3 986,-4-3 0,-2 9 0,-5-3 0</inkml:trace>
  <inkml:trace contextRef="#ctx0" brushRef="#br0" timeOffset="18">13851 11427 7929,'11'-17'2011,"0"0"-1259,0 11 0,6 2-104,2 8-516,-3 2 0,-4 9 317,-4 0 1,-6 5 0,2 0 270,-3 5-697,-1-1 141,0 9 1,0-1 219,0 6-602,0-1 218,0-3 1,-3-4-142,-1 0 1,0-5-366,4 2 0,-1-8-916,-3-4 698,3-3 165,-4-1-671,5 1 492,0-6 271,-5-1 467,4-5 0,-4 0 0,5 0 0</inkml:trace>
  <inkml:trace contextRef="#ctx0" brushRef="#br0" timeOffset="19">13637 11427 7839,'1'-17'501,"3"2"0,3 2-262,8 2 1212,8 4-878,5 2 1,6 5 479,0 0-550,0 0-222,5 0 0,1-3-865,5-1 430,0 0 0,-1 4-1021,-3 0 866,-2 0 1,-7 0 162,-2 0 146,-2 0 0,-5 5 0,-1 1 0</inkml:trace>
  <inkml:trace contextRef="#ctx0" brushRef="#br0" timeOffset="20">14493 11314 7853,'6'-1'460,"-2"-3"0,2 2 651,2-6 0,-3 5 94,-1-5-648,-3 1-172,-1 0 16,0 2-174,0 5 1,-5 0-109,-3 0 1,-7 0-126,-3 0 0,-4 5 258,0 3-252,-1 2 53,6 1 0,-3 4 265,5 0-582,0 0 193,8 1 0,2-2-153,5 5 0,0-4 97,0 4 1,10-5 52,5 1 93,0 2 42,12-4 0,-9 4 25,9-2 0,-3-2-60,-2 2 1,1-3 4,-1 0 1,-1-1 6,-2 0 1,-3 0 5,-4 1 1,-5 3-79,1 0 1,-7 1 76,-1-1 1,-6-2 198,-9 2-24,-3 2-202,-4 1-319,-6 4 418,-1-4 1,-6 3-147,-2-2 1,-2-2 96,-2 2 1,-2-4-107,5 4 1,6-7-483,6 0-1905,7-1 1218,8-5 1209,6 0 0</inkml:trace>
  <inkml:trace contextRef="#ctx0" brushRef="#br0" timeOffset="21">16048 11337 7850,'-6'-18'0,"-4"2"1039,2 5-414,3 0 135,0-1 706,5 6-427,0-4-494,0 9 1,0-2-175,0 11 1,-1 2 7,-3 12 1,3 3 77,-3 9-244,3 0-54,1 5 1,-5 1-536,-2 5-132,2-5 217,-5-1 0,5-2-386,-3 1 0,-2-4 334,3-4-1351,2-5 1059,-5-3 1,8-2-159,-1-5-114,1 1 128,2-10 779,0 4 0,5-9 0,2 4 0</inkml:trace>
  <inkml:trace contextRef="#ctx0" brushRef="#br0" timeOffset="22">15981 11292 7862,'0'-23'0,"0"6"866,0 2 201,0-3 1,5 7-369,2 0 622,-2 4-832,5 7 0,-4 0 113,6 0 0,0 8 48,3 7 1,-1 4-157,5 11 1,3 6-149,5 9 1,-1 0-1678,-3 4 1282,4 2 0,-4-4 1,0 0-432,-3-4 1,-6 0 73,1-6 1,-2-4-569,-2-7 0,0-6 246,1-1 0,-5-5-1440,1 1 1440,-6-8-1068,3-2 2148,-5-5 1,-5 0 0,-1 0-1</inkml:trace>
  <inkml:trace contextRef="#ctx0" brushRef="#br0" timeOffset="23">15902 11652 7944,'2'-10'1514,"6"3"0,4 2-969,11 5 0,4 0-12,3 0 0,3 0-343,1 0 0,5 0-168,2 0 0,-1 0-484,1 0 0,-6 0-848,-1 0 0,-1 0-1107,-7 0 2417,0 0 0,2 0 0,1 0 0</inkml:trace>
  <inkml:trace contextRef="#ctx0" brushRef="#br0" timeOffset="24">16634 11371 7944,'0'-18'894,"0"-2"1309,0 5-1636,0 0 1,0 8 488,0-1 328,0 6-970,0 7 1,0 11 251,0 10-445,0 5-56,0 3 1,-3 3-202,-1 4 1,0-4-56,4 5 0,-4-5-983,1 5 185,-1-11 508,4 7 1,0-15-399,0 4 1,0-9 97,0-3-1113,0-7 414,0 2 1380,0-9 0,0 4 0</inkml:trace>
  <inkml:trace contextRef="#ctx0" brushRef="#br0" timeOffset="25">16319 11326 7878,'0'-12'2384,"10"1"-1546,7 5 1,13-3 79,8 5 80,2 1-832,5-2 0,5 2 189,3-4 0,2 3-120,1-4 0,2 5-969,2-5 0,-8 6 297,1-2 255,-10 2 1,-5-8 0,-4-2 0</inkml:trace>
  <inkml:trace contextRef="#ctx0" brushRef="#br0" timeOffset="26">17919 11258 7942,'0'-11'481,"0"-1"1,1 2-338,3 3 1,2-2 101,6 5 1,-1 1-134,0 3 1549,-5 0-1063,4 5 0,-3-3 348,4 6-527,0 4 1,0 2 0,-1 5 497,-2 1-524,2 1-285,-4 7 0,1 0 69,-4 6 0,2 0 180,-1 0-565,0 0 212,-4 0 1,0-1-53,0 1 1,0-5-282,0-3 1,5-3-362,2-4 340,3-3 219,7-5 0,1-1-139,9-2 0,2-3 40,4-5 1,1-2-153,0-1 1,2-4-311,-2-4 1,5-1-523,-9-3 1,0 1 1212,-7-5 0,-1 0 0,1-3 0</inkml:trace>
  <inkml:trace contextRef="#ctx0" brushRef="#br0" timeOffset="27">18483 11371 7869,'-7'-5'1794,"-3"-2"-1608,9-4 1,-3 4 676,8-1-380,2 6 2,6-3 0,-1 3 353,0-1 0,-3 1-279,-1-1 0,-3 6-17,3 5 0,-3 2-128,4 1 0,-6 5-137,2 3 0,1 8-342,-1 3 1,3-2 138,-3 2 0,1-3-1022,-1 3 528,2-5 104,0-3 1,4-4-312,-2-3 0,6-6 136,1 2 0,5-7-195,-2-1 1,4-1 176,0-2 0,1 0 28,-1 0 1,1-5-1124,-1-3 801,-4-2 803,-2-1 0,-5-5 0,1-2 0</inkml:trace>
  <inkml:trace contextRef="#ctx0" brushRef="#br0" timeOffset="28">18494 11472 7881,'-11'0'858,"4"-1"228,4-3 1,8 2-772,6-6 1,6 6-325,10-2 0,1 3 121,6 1 1,6-2-8,5-1 0,-3 1-337,3-1-472,-13-4 699,6 6 1,-14-4-1132,2 5 1,-7-4 1135,-4 1 0,-3-11 0,0 1 0</inkml:trace>
  <inkml:trace contextRef="#ctx0" brushRef="#br0" timeOffset="29">18561 11202 7898,'-3'-12'0,"-1"1"1502,0 0-925,9 0 1,3 3-126,7 1 1,2 3-51,6-4 0,4 5 248,3-5-216,8 6-191,-3-3 1,5 5 232,-2 0-840,-3 0 581,9 0-136,-9 0-14,-2 0 1,-1 1 256,-6 3-407,-5-3 146,1 4 1,-10-5 213,3 0-387,-7 5 105,2-4 1,-9 5 748,3-2-634,-3-3-59,4 9 1,-4-2 90,3 7 0,-3 4-95,-1 7 1,0 3 18,0 5 0,-4 3-45,1 1 1,-2 4-176,1 0 1,1 1-68,-4 3 0,3-3-320,-3-1 1,3-7 48,-4-5 0,6-9 150,-2 2 1,-1-12-205,1 0 161,1-7 108,3 1-1185,0-5 0,0-6 919,0-6 1,-2 0 65,-1-7-318,1 0 338,-8-3 457,4-1-294,-5-4 294,4-2 0,2-5 0,0-5-727,4 4 727,-4-9 0,5 1 171,0-6-182,5 0 18,-4 9 0,9-2 404,-2 9 0,2 3-12,1 11-70,1 3 771,-1 4 0,0 6 71,0 2 436,1 3-859,-1 6 483,0 6-856,0 12 0,2 6 268,2 4-213,3 6-1532,-1 1 1129,4 10 135,-3-3 1,1 3-774,-1-5 413,-4-5-561,2-1 741,-4 0-403,-1-9-151,5 2 506,-3-9-1342,-2-6 695,-1 0 1150,-4-6-763,1 0-430,3-5-435,-9 4 1279,4-8 0,0-2 0,1-7 0</inkml:trace>
  <inkml:trace contextRef="#ctx0" brushRef="#br0" timeOffset="30">19012 11551 7878,'23'-1'1691,"7"-3"0,7 3-1177,8-3-353,-4 3 0,2 1 160,-1 0-416,1 0 1,-1-4 163,-1 0-3164,-5 1 2101,-2 3 994,-1 0 0,-4-5 0,4-2 0</inkml:trace>
  <inkml:trace contextRef="#ctx0" brushRef="#br0" timeOffset="31">20004 11224 7871,'-11'-5'0,"-1"-1"0,1-5 2455,0-1-1594,5 6 0,-1 0 19,4 2 0,-5 3-417,-7-3 1,1 2 75,-5-2-326,1 3-128,-5-4 1,1 6-127,-1 3 1,1-2 111,-1 6 1,0 0-106,1 7 0,-1-1 57,1 5 1,4-4-173,3 4 0,3-2-135,1 2 0,3 1 116,0-5 0,6 4-149,-2-4 273,8 5 31,2-7 11,11 3-18,5-5 0,6 3-25,2-3 108,2 3-85,-3-8 0,9 4 46,-1-2 1,1 2 121,-4-3 1,-6-1-103,-1 2-37,-9-5 13,-1 7 0,-11-4 230,-2 5-211,-3 0 27,-1 1 0,-10 0 13,-5 3 0,-10 3-50,-5 4 1,-7 1 10,0-1 1,-4 5-140,3-1 1,2-1-201,6-6 1,2 1-1310,6-5 789,9 0 480,-2-4 1,15-5-1753,0-2 964,10-3 483,8-1 644,9 0 0,2-10 0,5-2 0</inkml:trace>
  <inkml:trace contextRef="#ctx0" brushRef="#br0" timeOffset="32">20353 11213 7843,'-16'0'1302,"4"-5"262,-5-1 1,11 1-542,2 5 1,3 10-488,1 8 1,-4 4-38,0 0 1,1 6-124,3 2 1,1 4-140,3 3 1,-2 2 81,6 2-1983,-6 3 1325,8-14 1,-7 8 17,4-8 1,-3-4-487,4-3 1,-5-3-2048,5-9 1000,-6 3 1854,3-13 0,0-1 0,2-6 0</inkml:trace>
  <inkml:trace contextRef="#ctx0" brushRef="#br0" timeOffset="33">19993 11258 7852,'11'-29'1621,"0"-3"-1021,0 13 1,6-6 127,2 10 373,2 5-663,1 0 1,2 9 215,2-3 369,3 3-582,5 1 0,4 0-332,-1 0-52,6 0 24,-8 5 1,7 1-869,-4 5-238,0 0 948,-5 1-3187,-4-6 3264,4-1 0,-6-1 0,3-1 0,-2 1 0</inkml:trace>
  <inkml:trace contextRef="#ctx0" brushRef="#br0" timeOffset="34">21909 11247 7958,'0'-6'1472,"0"-5"-1015,0 5 531,0 0-568,0 1 0,-2 5 21,-1 0 0,0-4-35,-5 0 0,0 2 200,-7 6-55,-3 7-384,-4 6 0,-2 11 24,-2 2 0,2 0 45,-3 4 0,7-4-230,2 4 1,5 3-18,2-3 0,1 1 8,6-5 1,5 2 27,7-6 1,7 0 39,4-3 0,7-6 62,4-2 0,6-3 109,2-5 0,4-2 481,0-5-482,-3-5 1,4-2-1,-4-7-5,-2-1-187,5-5 0,-17 6 0,4-5-371,-8-1 1,-6-5 254,-7-1-1398,-3-11 990,-5 7 0,-6-13-18,-6 1-832,-4-2 965,-12 4 1,-2-2-482,-7 4 1,2 6 313,-3 5 0,8 9 332,4 3 0,3 6-132,5 1-151,1 6 172,11-3 1,1 10-49,5 2 530,0 3-337,10 2 0,1 0 51,8 3 1,6-2-121,-2 2 0,7-3 183,0-1 0,2-4-127,2-3 1,-5 1 899,-3-2-396,-2 1 0,-3-8 0,-2-1 698,-4-1 1,-4 2-355,-3-3 0,-2 0 1338,-2 0-1298,-3-3 196,4 9-180,-5-4-465,0 5-9,0 10 0,0 0-133,0 12 0,-1 3 147,-3 9-183,3 0 43,-4 0 0,5 5 2,0 2 0,0-1-154,0 1 0,4-4-357,-1 0 90,6-7 1,-6-2 0,3-7-138,-1-2 317,4-3 2,-8-10 26,9-1 329,-9-10-282,4-6 1,-6-3-38,-3-4 160,3-1-91,-9-9 1,5 1-2,-3-3 352,-2-8-192,9 8 0,-8-13-111,6 6 0,-1-3 0,4 6 1,0 3-50,0 8 0,0 4 62,0 1 30,0 9-45,0-1 1,0 11-60,0 3 0,6 3-129,5 8 0,6 8 145,5 7 1,2 2 10,2 2 1,3 4 39,5-1 0,2 1-690,-2-4 491,2-5 73,-2-2 0,-4-9 111,0-3 0,-5-8 94,-2-3 1,-2-3-92,-2-1 354,-3 0-223,-5-5 1,0-5-17,-4-5 1,-2-5 68,-5 1 0,0-3 141,0-4 0,0-3-584,0-5 1,0 3-1089,0-3 1001,-5 2-281,4-11 0,-4 8-664,5-3 0,0 4 520,0 4 1,0 6-17,0 6 0,1 8-1072,3-2 1825,2 9 0,5-2 0,1 5 0</inkml:trace>
  <inkml:trace contextRef="#ctx0" brushRef="#br0" timeOffset="35">23227 11269 7965,'0'-17'1741,"0"-5"1,5 6-1382,3-3 1,0 7-396,0 4 268,-3 1-240,-5-4 74,-10 4 0,-3 2 145,-9 5 0,-2 2-14,-2 1 1,-2 5 274,-2 7-194,-2 7-199,8 2 1,-4 9-76,6-3 1,0 2-73,4 2 1,3-1-24,7-3 0,-1 1 25,6-5 0,0 4-176,7-3 0,2-1 31,5-3 0,6-6 53,1-2 1,5-2 251,3-2 0,3-5-7,5-2 0,0-4 247,-1-4 0,1 2-86,0-6 1,-4 1 29,0-5 1,-5-3-157,2 0 1,-7-5 41,-2 2 0,0-4-175,1 0 0,1-1 82,-5 1 0,2-1-51,-5 1 0,0 4 47,-8 3 1,0 2 315,-4 2-24,0 5-206,0 1 0,-2 6 161,-1 3 0,-4 2-204,-4 5 0,0 6-9,-1 2 1,6 2-24,2 1 1,-1 1-151,2-1 1,0 5-104,7-1 154,2 0-30,5-3 1,6-1-43,2 1 1,-2-6 46,2-2 1,3-3-18,5-5 0,0 2-108,0-5 0,-2 0-211,5-4 0,-5 0-968,1 0 1,-2-2 609,-2-1 1,-4-4-2056,-3-4 2794,-3 0 0,0-6 0,-1 0 0</inkml:trace>
  <inkml:trace contextRef="#ctx0" brushRef="#br0" timeOffset="36">23419 11551 8283,'10'-10'828,"5"3"1,5 2-171,2 5 1,2-4-90,2 0 1,7-1-170,4 1 1,5 3-289,-5-3 0,1 3 125,-4 1-1704,-5 0 1063,-2 0 0,-6-4 223,-2 0-2081,-3 1 1097,-4-2 1165,-6-2 0,-1-4 0,-5 0 0</inkml:trace>
  <inkml:trace contextRef="#ctx0" brushRef="#br0" timeOffset="37">23531 11247 7904,'-10'-5'0,"3"-3"0,3-2 2020,8-1-902,7 5-674,7 1 1,4 1 418,1 0 0,6-3-316,4 3 1,6-4-67,6 5 1,0-1-499,0 4-609,-5 0 525,4 0 0,-10 1-512,0 3 1,-5-2-663,-7 6 0,-5-1 1275,-6 5 0,0 4 0,-5 1 0</inkml:trace>
  <inkml:trace contextRef="#ctx0" brushRef="#br0" timeOffset="38">23993 11686 7960,'-5'7'5255,"10"-1"-4420,3-2 1,-2-3 1298,5 3-2077,-2-3-1469,-3-1-881,-1 0 2293,-5 0 0,-5 5 0,-1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22396 10039 8232,'0'-6'-419,"0"-1"562,0 3 210,0 3-13,0-4 120,0 5-614,-5 0 45,4 0 68,-4 0-533,0 0 574,4 0 0,-5 0 0,6 0 0</inkml:trace>
  <inkml:trace contextRef="#ctx0" brushRef="#br0" timeOffset="1">22362 10073 8227,'0'-6'983,"0"1"-608,0 5 0,1-4 364,3 0-353,-3 0-162,4 4 1,-5-1 368,0-3 188,0 3-542,0-4 221,0 5 0,0 5-463,0 3 0,4 2 155,0 1-283,0 6 238,-4 0 0,0 10 16,0 0 1,-1 4-22,-3 0 0,3 2 103,-3 1-96,-3-5-70,6 4 0,-8-5 27,5 3 0,1 0 146,3-4-109,0-5-19,0 4 1,0-10-33,0 6 0,0-6-120,0-1 1,0-2 191,0-2-256,5-5 16,-4 4-66,4-8 198,-5 3 22,5-5-705,-4 0 185,4 0-1376,-5-5 1223,0-2 1,0-4-92,0 0 726,0-1 0,-5 6 0,-1 1 0</inkml:trace>
  <inkml:trace contextRef="#ctx0" brushRef="#br0" timeOffset="2">22065 10062 8227,'0'-12'-310,"4"5"1206,0-1-127,0 6-251,1-3 1,-3 1 71,6 0-340,-6 0 146,8 4-209,-3-5 0,2 4 187,2-3-36,-2 3-151,13-4 0,-5 3 348,6-1-125,0 1-208,5-3 1,1 4 332,5-3-286,6-2-191,0 4 1,7-6 209,3 4 1,-3-5 136,2 1-347,3 3 129,-5-5 0,4 5-2,-5-3 1,-6 0-135,-2 4 0,-3-4-188,-5 4 129,-2 0 0,-10 3 203,-3-3-433,-2 3 186,-7-4-352,-1 5-525,-5 0 1,-6 0-332,-6 0 1,-3 0 731,-4 0 528,-3 5 0,10-4 0,-5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4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3198 8019,'6'-12'1351,"-1"6"-668,-5-4-269,0 9 0,0-3 39,0 8 1,0 2-160,0 5 0,0 6 133,0 2 1,0 8-105,0 3 0,0-1-93,0 2 1,0-1-46,0 4 0,4 1 29,0-1 0,4-1-94,-5-3 1,5 2-163,-4-5 0,3-4-94,-3-4 0,4-5 108,-4 1 1,3-2-387,-3-2 1,0-3-23,-4-1-1667,0-4 1531,0 2 0,-1-5-1660,-3 0 2232,-3 0 0,-9 0 0,-2 0 0</inkml:trace>
  <inkml:trace contextRef="#ctx0" brushRef="#br0" timeOffset="1">2764 3209 7991,'-8'-10'284,"1"2"0,4-2 482,-1 3 0,4 2-232,4 1 0,-1-1 34,4 1 1,5 0-140,3 4 0,5-4-204,-1 1 1,7-1-39,0 4 1,6 0 66,-2 0 0,5 0-233,3 0 0,-1 0 1,4 0 0,-4 4-22,1-1 1,2 1 2,-2-4 0,-4 0-134,-4 0 1,-5 0 178,-3 0 0,0 0 7,-7 0 0,-3 0 120,-5 0 0,-3 0-36,4 0 66,-6 0 1,3 7-42,-5 4 1,0 3 20,0 9 0,0-2-112,0 10 0,4-1-114,0 4 1,1-1-18,-1-2 1,-3 6 25,3-3 0,1 2-328,-1-6 0,3 2 138,-3-6 0,4 0-111,-4-7 168,-1 2 1,1-8-94,0 2-312,0-2-13,-4-7 0,4 4-1392,-1-2 1226,1-3 749,-4 5 0,-5-8 0,-1 3 0</inkml:trace>
  <inkml:trace contextRef="#ctx0" brushRef="#br0" timeOffset="2">3860 3084 8003,'-10'-18'1668,"2"3"-719,3 7 275,5 3-816,0 15 0,0 3 84,0 10 1,0 6-123,0 5 0,0 10-258,0 10 1,0 2-49,0 1 1,4-3-30,0-4 0,5-2-81,-1-10 1,-2-5-70,1-6 0,-3-8-83,4-4 61,0 3-593,3-6 1,-3 4-8,-1-9-1957,-4-2 1609,2-5 1085,-10 0 0,-7-5 0,-5-1 0</inkml:trace>
  <inkml:trace contextRef="#ctx0" brushRef="#br0" timeOffset="3">3426 3552 8477,'5'-8'1040,"3"1"1,3 3-786,5-4 0,6 6 377,9-2 0,8-2-203,7-2 0,3 2-540,5-2 1,2 2 220,-3-2 1,-2-2-783,-2 2 0,-6-2-25,-1-1 1,-9-1-1303,1 1 1999,-2-1 0,2 1 0,1 0 0</inkml:trace>
  <inkml:trace contextRef="#ctx0" brushRef="#br0" timeOffset="4">4317 3175 7933,'-11'-9'0,"-1"-2"0,6 6 1694,2-7-520,3 3 108,1 3 436,0 1-829,0 5-577,0 10 0,0-1 22,0 10 0,0 1-22,0 7 0,0 2-614,0 5 269,5 1 1,-3-1 79,6 0 0,0-1-17,3-2 0,2 0 246,2-4-889,-2-5 382,8-1 0,1-12-141,4 2 235,6-2 0,-6-2-10,4-4 1,-1-1-267,2-2 312,2 0-296,-9 0 1,4-2 97,-5-1 0,-4 0-745,0-4 1,-5 4 26,1-1 593,-2-2-569,-7 5 993,-1-10 0,0 5 0,1-5 0</inkml:trace>
  <inkml:trace contextRef="#ctx0" brushRef="#br0" timeOffset="5">4431 3403 8032,'-17'0'0,"0"0"1523,6 0-964,4 0 0,2-1-44,5-3-271,0 3 0,7-4 259,4 5-331,11 0 1,4 0 172,8 0-964,3 0 554,4 0 1,3-1 90,-2-3-1347,-3 3 744,1-9 1,-10 3 561,1-4 0,-6-1 1,3 1-1</inkml:trace>
  <inkml:trace contextRef="#ctx0" brushRef="#br0" timeOffset="6">4386 3118 8013,'5'-12'1995,"1"1"-827,11-5-498,5 3-222,13-4-736,5 6 769,1 0-71,3-1 0,-7-1 354,5-2-339,-5 8-726,7-9 265,-8 10 56,3-5 8,-5 4-2402,-5-3 2374,4 9 0,-8-9 0,2 3 0</inkml:trace>
  <inkml:trace contextRef="#ctx0" brushRef="#br0" timeOffset="7">5219 3129 7983,'-10'-11'0,"3"-1"1100,-4 1-216,10 0 233,-4 4-31,5-3-290,0 9-543,0 11 0,5 5-63,3 16 0,1 0 35,-2 7 0,2-1-144,-5 5 0,4-4 142,-5 4-1269,1-5 790,-4 2 1,1-6-652,3-2 0,-2-7 434,1-5 1,-1-5-1097,-2 1 561,0-7-186,0 2 1194,0-9 0,0 4 0</inkml:trace>
  <inkml:trace contextRef="#ctx0" brushRef="#br0" timeOffset="8">5139 3072 7983,'8'-18'327,"0"3"-204,-1 3 0,8 4 1277,1 0-628,4 1-399,3 0 1,2-2 203,6 6 1,-5-5-178,5 4 1,-1 0-375,4 4 0,1 4 94,-1 0 0,-1 5-310,-3-1 0,-3 5-27,-8 3 1,-4 4-202,-7-1 1,-3 0 128,-5 4 1,-10-1 67,-5 8 1,-11 0-90,-4 5 1,-7-5 77,-1 1 0,-5-2 219,1 1 1,4-1 39,4-2 0,6-7 304,9 3 0,3-4-127,9 0 0,2 2-123,5-6 0,10 0 120,5-4 0,5 1 70,3-1-207,0 1 246,5-6-111,-4 4 1,8-9-148,-5 3 1,3-2-127,-3-2 0,-1 0 531,-3 0-2091,0-6 812,0 5 822,-5-9 0,3 4 0,-3-6 0</inkml:trace>
  <inkml:trace contextRef="#ctx0" brushRef="#br0" timeOffset="9">5870 3141 8027,'0'-18'0,"-5"-4"2105,4 15-938,-4-8-469,5 13-499,0-3 202,0 0 275,0 4-281,5-4-140,-4 10 0,6 2-128,-4 9 1,0 3 101,5 7 1,-2 5-172,2 7 128,2-3 1,-5 9-50,2-6 0,4 0-224,-4-4 0,3-1-489,2-3 440,-1-2 1,1-9 67,-1 0 1,5-6 84,3-1 1,3-2 7,1-6 0,1-1-11,3-3 0,-1 0-903,9 0 597,-9 0 0,11-5-125,-10-2 0,-1-4-147,-3 0 0,0-2 564,0-2 0,-5-3 0,-2-4 0</inkml:trace>
  <inkml:trace contextRef="#ctx0" brushRef="#br0" timeOffset="10">5916 3358 8071,'0'-7'1769,"10"2"-858,-2 5-415,13 0 918,-3 0-590,0-5-295,9 4-148,-8-4-45,19 5-161,-8-5 1,13 2-587,-5-4 1,0-1 206,-3-3 196,-1-1-2666,-5 1 1318,-1-1 1356,-10 1 0,-2 0 0,-4-1 0</inkml:trace>
  <inkml:trace contextRef="#ctx0" brushRef="#br0" timeOffset="11">5847 3072 8116,'-6'-1'0,"2"-3"1735,8-2-875,13-6-439,7 6 653,10-4-480,0 4-243,1-1 1,3-3 147,0 2 1,9-2-525,-2-1 0,4 1-560,-4 2 0,1-1-843,0 5 1428,-1 1 0,-4-8 0,-2-1 0</inkml:trace>
  <inkml:trace contextRef="#ctx0" brushRef="#br0" timeOffset="12">7858 2969 8051,'0'-11'1670,"0"-5"-1024,0 8 474,0-7-171,0 13 141,0-3-540,0 5-376,0 5 0,0 7 13,0 7 1,0 8-140,0 3 1,0 12-89,0 4 1,0 2-462,0-3 392,0 1 1,3 0-362,1-1 0,0-5 67,-4-6 1,0-5-367,0-6 1,4-1 259,0-3 0,-1 1-200,-3-5 1,0-3 708,0-5 0,5-4 0,2 2 0</inkml:trace>
  <inkml:trace contextRef="#ctx0" brushRef="#br0" timeOffset="13">8406 2958 7976,'0'-13'1228,"0"-2"1,0 2-851,0-2 561,0 8-134,0 1 93,0 1-227,0 4-553,0-4-60,-5 5 1,-2 5 222,-4 3-819,-1 2 436,-4 1 1,-2 6 72,-5 2-210,6 2 178,-5-3 0,9 4-144,-2-3 102,2-3 0,6 5 61,-1-6 0,6 4 5,-2-4 0,4 4 58,4-4 0,3 1-15,9-5 0,1 0 255,6 1 0,5 1 93,2 2-316,3-8 133,-3 9-121,3-10 0,-9 5-218,2 1 84,-1-1 1,-8 1 51,-1-1 0,-4 4-177,0 1 1,-6-1 109,-2-4 0,-4 2 63,-4 2 1,-5-1 225,-10 5 0,-2-5-185,-14 1 0,0 2 121,-7-2-31,-8 0 1,8-5-1135,-7-2 375,12 2 1,4-9 663,10 3 0,3-3 0,5-1 0,5 0 0</inkml:trace>
  <inkml:trace contextRef="#ctx0" brushRef="#br0" timeOffset="14">9719 3141 7897,'0'-23'79,"1"5"791,3 3-473,-2-3 0,3 4 164,-5-5 0,0 5 154,0-1 1,0 2 833,0 2-624,0 5-641,-5-5 0,3 11-27,-2 0 0,-1 11-297,2 8 1,-5 8 45,4 8 0,-3 4 74,3 7 0,-1 1-205,1 2 0,-1 1-694,-3-1 0,-1-1-510,5-10 1,1-5 582,3-6 0,0-4-65,0-4 1,0-6-218,0-6 19,0-4 1009,5 2 0,1-10 0,5-2 0</inkml:trace>
  <inkml:trace contextRef="#ctx0" brushRef="#br0" timeOffset="15">9765 2889 7943,'0'-11'812,"-4"0"4,0-1 951,0 6-1265,4 1 1,0 6-173,0 3 1,2 9 243,1 9 1,5 13-150,7 10 0,-1 4-147,5 8 1,0-3-493,-8-23 1,1-1-1,12 27-11,3-3 1,-7-7-129,3-6 1,-4-9-457,0-1 0,-1-11 165,-3-5 0,-2-2 253,2-2 0,-6-4-1827,-1-4 2218,-6-1 0,3-2 0,-5 0 0</inkml:trace>
  <inkml:trace contextRef="#ctx0" brushRef="#br0" timeOffset="16">9456 3323 8861,'17'-6'1533,"2"2"0,9-1-1097,6 1 1,6 1-313,5 3 0,10-4-8,2 0 1,-25 0 0,1-1-1458,-1 1 1,0 1 1340,2 0 0,0 0 0,0-4 0,0-1 0,0 2 0,1 0 0</inkml:trace>
  <inkml:trace contextRef="#ctx0" brushRef="#br0" timeOffset="17">11615 3106 7964,'6'-21'71,"-2"2"1,1 2 152,-1 6 1,4 0-161,-5-1 1016,1 1-373,1 4-270,-3 2 1,3 5 650,-5 0 1,0 10-807,0 6 0,0 5-31,0 6 0,0 6-22,0 5 1,4 4-7,-1-4 0,6 5-418,-1-1 1,-2-3 138,2-1 0,-4-3-725,3-5 0,-4-2 108,1-5 0,-2-5-187,2-3 0,-3-3 253,3 0 0,-3-4 607,-1-1 0,-5-4 0,-1 2 0</inkml:trace>
  <inkml:trace contextRef="#ctx0" brushRef="#br0" timeOffset="18">11512 3027 8018,'7'-18'0,"-4"3"0,4 3 474,0 5 1,5-2 706,3 5 1,-1 0 261,5 4-1002,-5 0 0,9 0-20,0 0 0,6 5-134,9 3 1,4 3-366,7 4 0,-1 3-145,6 5 1,-6 5 142,1 2 1,-8 0 101,-7 0 1,-7 0-794,-12 5 1,-5-1 232,-10 0 0,-7 0 2,-8 1 1,-13-1 310,-14 0 1,-12 1-5,26-18 1,-1 0 0,-1-2-1,-1 0 122,1 1 1,0-1 0,-29 10-47,28-11 0,1-1-13,-18 6 1,10-4-188,15-7 353,5 2 0,30-15 0</inkml:trace>
  <inkml:trace contextRef="#ctx0" brushRef="#br0" timeOffset="19">12392 3015 8059,'-5'-11'3373,"3"-6"-2854,-8 5 328,9-5-149,-4 11 67,5 1-333,0 5 0,-4 6-884,0 5 336,-5 11 0,3 7-20,-5 5 0,3 6-118,0 2 0,6 6-342,-2 1 0,3-4 312,1-7 0,-4-4-241,0-3 0,0-9 146,4-6 1,0-4-535,0 0 62,0-6 154,0-1 342,0-5 0,0-5-453,0-3 808,0-2 0,5-6 0,2-2 0</inkml:trace>
  <inkml:trace contextRef="#ctx0" brushRef="#br0" timeOffset="20">12357 3129 8059,'7'-39'-241,"-3"-3"120,-3-2 1,3 3 990,-1 3 1,1 9 304,-4 6 876,0 0-833,0 10-712,0-3 1,1 15-212,3 4 0,3 17-154,4 6 1,6 10-28,2 2 1,2 9-215,2-2 0,0 7-16,0-2 1,-2-4-37,-2-5 1,2-5-916,-6-2 1,0-6 444,-4-9 0,-3-2-255,0-6 1,-6-3-250,2-1 1126,2-4 0,-4 2 0,3-5 0</inkml:trace>
  <inkml:trace contextRef="#ctx0" brushRef="#br0" timeOffset="21">12232 3221 7910,'-7'-7'461,"4"2"59,6 5 0,5 0-289,7 0 1,7 2-57,4 1 1,11-1-78,1 1 1,9 2 25,3-1 1,-2 0-936,-6-4-348,2 0 779,-13 0 0,6-1-915,-11-3 952,1 3 0,-8-9-50,0 2 0,-5-2 393,1-2 0,-2 0-209,-2-3 0,-1 1 209,-2-5 0,2 3 467,-2-3 0,-2 0-567,2-4 0,-2 4 997,2 0 1,-2 9-157,-2-1 1,-2 2 271,6-3 0,-4 6 41,3 2-734,-4-2 0,7 5-665,-2-3 312,7 3 0,-1 6 43,5 2 1,-4 3-30,4 2 0,-4 4-140,4 3 0,-5-2-439,2-2 1,-4-2-552,0-2 754,-1 1 1,1-6 241,-1-2 1,0-3-10,1-1 1,-5 0 339,1 0 1,0-1-147,3-3 0,1 1 206,-1-4 0,-3-1-84,-1-3 0,1-4-2,3-1 0,-3 1 367,-1 4 175,1-6 345,3 5-540,-4-5-145,-2 11-380,-5 1 1,-5 20 144,-3 8 0,-7 7-147,-4 4 0,-3 6 233,0 2-2136,-1-3 1747,-5 10 0,4-7-926,-3 8 590,3-8 520,1 2 0,4-7 0,0 2 0,1-3 0,4-7 0,4-4 0</inkml:trace>
  <inkml:trace contextRef="#ctx0" brushRef="#br0" timeOffset="22">14630 3141 7916,'17'-24'776,"-5"2"0,4 7-502,-9 0 0,3 1-297,-2 6 175,-3 3 883,5 5-190,-9 0 1,-4 5-481,-9 3 1,-1 11-35,6 4 0,-2 7-188,5 0 0,0 5-64,4 3-112,0-8 1,0 8-52,0-7 1,4-3 141,0-2 0,5-2-168,-2-1 1,0-1-26,0-3 0,1-3-126,3-4 0,-3-5 225,0 1 575,-1-5 135,5 2-241,-1-5-249,1-5 0,-5-3-50,1-7 0,-6 2-181,2-2 1,-3-3 120,-1-1 0,0 1-72,0-1 0,0 0 48,0-4 1,2 6-258,2 1-166,-3 4 119,4 5 0,-4 2-165,3 5 1,-2 1 165,6 3 1,1 6 33,6 6 0,-1 3 88,5-4 0,0 5-74,4-1 0,4-2 83,-1-2 0,6-2 12,-1-2 0,-2-5 201,1-2 0,-4-4 343,0-4 1,-5 2 219,-2-6 1,-5-1-325,1-6 1,-3 1 232,0-5 0,-5 0-197,1-4 0,-5-5-205,0-2 0,-1-7 22,-2-1 0,-2-5-156,-1 1 1,0 3-301,-5 1 1,5 5-634,-5 6 1,4 4-972,-3 8 0,3 7 301,-4 1 1576,6 4 0,-8 8 0,3 2 0</inkml:trace>
  <inkml:trace contextRef="#ctx0" brushRef="#br0" timeOffset="23">15578 2969 8053,'-5'-17'1202,"4"0"-241,-4 6-303,5 4-276,0 2 0,1 7-101,3 1 1,-2 9 114,6 7 0,-4 5-164,3 6 0,-3 2-20,4 10 0,-6-4-44,2 4 1,-1-4-169,0 4 1,-1-5-345,1 1 0,-1-6 236,-2-2 0,0-8-428,0 0 1,0-3 309,0 0 0,0-2-765,0-6 1,0-3 215,0 0 1,0-5 774,0 5 0,0-5 0,0 2 0</inkml:trace>
  <inkml:trace contextRef="#ctx0" brushRef="#br0" timeOffset="24">15886 2958 7948,'-5'-11'3617,"4"-1"-4362,-4 1 1662,5 4-555,0 7 1,0 8 70,0 7 1,1 8 72,3 8 1,-3 7-252,3 3 1,1 8-45,-1 0 0,4 2-778,-5-2 1,5-5 426,-4 1 1,3-10-936,-3-1 1,4-8 565,-4 1 0,3-8-652,-3-4 0,1-2 1161,-1-2 0,-3-4 0,4-2 0</inkml:trace>
  <inkml:trace contextRef="#ctx0" brushRef="#br0" timeOffset="25">15555 3312 7915,'7'-11'1139,"4"-1"1,7 2-128,8 2-663,4 3-623,4 5 139,0 0 34,0 0 1,6 0-98,2 0-686,2 0 424,-3 0 0,3 0-1483,-2 0 1943,-3 0 0,1 0 0,-6 0 0</inkml:trace>
  <inkml:trace contextRef="#ctx0" brushRef="#br0" timeOffset="26">16263 3049 7949,'0'-11'2236,"-5"0"-1007,4 4-503,-4 2-197,5 0-320,0 4 13,0-4 110,0 5 156,0 5 0,0 6-37,0 8 1,0 4-166,0 4 0,1 2-487,3 5 195,-3 0 0,9 4 205,-2 1-1025,2 4 642,7-8 1,-3-1 128,5-7-468,-5-8 349,7 3 1,-3-11-193,5 1 291,5-1 0,-3-10-268,6 3 0,-5-3-43,5-1 0,-6-1-556,2-3 0,-3 2 65,-1-6 877,-1 1 0,-4-15 0,-1-2 0</inkml:trace>
  <inkml:trace contextRef="#ctx0" brushRef="#br0" timeOffset="27">16240 3289 7918,'0'-6'543,"6"-3"73,1 5 0,5 0-471,3 4-122,3 0 0,4-1 382,1-3 0,5 2-117,3-6 1,2 4-855,1-3 0,-4 3 125,1-4 441,-6 6 0,3-13 0,-5 2 0</inkml:trace>
  <inkml:trace contextRef="#ctx0" brushRef="#br0" timeOffset="28">16161 3049 7934,'1'-11'885,"3"0"-542,7-1-271,7 6 275,5-4-220,5 8 1,1-8-1085,10 9 2265,7-9-613,1 9-430,9-10 0,-10 9 421,4-6-328,-3 6 0,-6-8-246,-2 8 36,-10-3-28,-1 0 1,-6 4 48,-3-3 14,-8 3 71,-1-4-226,-9 3 764,5-3-689,-6 5 1,1 0-111,3 0-141,-3 5 238,4 7 0,-4 7-369,3 8 137,-3 2-581,9 5 363,-8 5 189,8-8-75,-9 12-275,9-8 210,-3 6 116,-1-2 0,4-6-357,-2-2 224,-3 2 109,5-14 1,-9 6 16,3-10-7,2 1 0,-4-9 463,1 1-145,-1-6-181,-2 4 1347,-5-17-906,3 4-213,-8-15 174,4 9-203,-6-8 0,2 3 663,3-5-356,-3 0-173,8-4 106,-8 2-78,9-8 105,-4 9-41,5-4-133,-5 6 45,3-1-108,-3 5 0,5 5-55,0 6 241,0 4 19,0-2-1374,0 5 585,5 10 511,7 3-856,1 10 354,13 5-488,-7-4 687,14 9-502,-9-4 221,9 0 211,-9-6 182,9-1 0,-7-10 138,4 3 0,1-7 356,3-4-313,-5-3 0,0-6 268,-2-3 1,-3-3 290,3-4 1,-8 1 665,-4-5-679,-2-5-114,-2 0-546,1-9 504,-1 3 55,-5-4-299,4-5 0,-3-2-663,4 1 402,1-5-1,-1 5-903,-5-6 668,5 5 1,-10-1-199,3 8-2509,-3 8 1245,-1 9 1739,-5 11 0,-1-4 0,-6 3 0</inkml:trace>
  <inkml:trace contextRef="#ctx0" brushRef="#br0" timeOffset="29">2912 4306 8990,'-6'0'1526,"1"1"-1009,5 3 1,0 7-101,0 8 0,0 9-234,0 6 0,-1 3 48,-3 9 0,3-3-162,-3 6 1,-1-3-119,1-4 0,0 1-269,4-5 0,0-5-461,0-6 1,0-3 44,0-1 60,0-5-486,5-2 568,-4-4-94,10-6 342,-10-1 0,4-6-116,-5-3 506,0-2-191,0-11 1,0 3 144,0-5 0,-5 0 0,2-5 0,-4-3 0,0-2 0,0-5 0,-3-2 229,2-2-185,3 8 1,0-7 208,5 10 1,0 6 1107,0 6-338,0 2-210,0 6 0,1 4-70,3 6-453,2 4 1,11 9-46,2 3 0,6 3 0,2 1 1,5 3-216,-2 1 0,7 2 95,1-6 0,4 2-337,-4-5 1,2-4 119,-5-1 0,0-6 290,-8-1 1,-1-6-29,-3 2 1,-4-4 423,0-4 0,-6 2 293,-2-6-573,1 1 1,-10-9 95,6 1 1,-5-1 93,0 0 0,-1-1-151,-2-6 0,0-5-84,0-3 0,-2-2-39,-1-1 1,0-1 28,-5-4 0,1 6-29,-5-5 1,5 7-1,-1-4 0,2 10 289,-2 6-59,-2 5 30,9-2-246,-4 9 1,5 3 101,0 8-346,0 3 0,10 9 0,3 2 0</inkml:trace>
  <inkml:trace contextRef="#ctx0" brushRef="#br0" timeOffset="30">3815 4420 7962,'-12'-10'638,"1"2"1,1-12 2428,2 5-2134,3 4-882,0 6 1,-2 5 798,-4 0-490,0 0 1,3 5-233,0 3 1,1 9-19,-5 5 1,2 6-108,3 7 54,-4-1 0,10 0 64,-3 0 1,3 1-170,1-1 1,6-1 217,6-3-949,-1-2 507,11-5 1,-3-5-476,8-3 508,2-2 0,5-7 507,0-2 0,2-9-149,2-7 1,0-4 302,0-7 0,3-1-78,-11-3-33,1 3 1,-10-4 179,-2 5 0,0-4-139,-7-4 1,0-2 87,-8-1 0,-1-2-348,-7-2-55,-8 3 0,-7-6-1018,-7 3 0,-5 8 573,-7-1 1,-6 12-1923,-6 8 0,1 4 335,3 7 1995,5 10 0,3-1 0,8 10 0,2 0 0</inkml:trace>
  <inkml:trace contextRef="#ctx0" brushRef="#br0" timeOffset="31">5471 4397 7920,'6'-11'0,"-1"-1"0,-5 1 0,0-1 802,0 1-456,0 0 1,-5-1 597,-3 1-563,3-6 1,-7 3 219,4-5 0,-7 5-202,7-1 0,-5-2 377,6 2-492,-3 0 0,2 5 102,0 2 1,5 3-94,-5 5 1,2 3-283,-2 4 0,-3 7-46,-1 13 0,1 3-112,-4 8 21,2-2 1,7 8-171,2-2 0,2-2 18,2-2 0,6-3-263,1 0 0,10-5 256,5 0 0,1-8-49,4 1 1,1-12 129,-1 1 0,4-9 210,0 1 1,2-8 225,1-3-183,-5-3 1,-1-6 322,-5 1 1,-2-5-138,-1 1 8,1-3 1,-8 0 107,2-1 1,-2-1-122,-2-3 1,-3-2 56,-1-6 0,-3 6 117,4 3-80,-6 2-23,3 6 314,-5-4 8,0 9-509,0 2-29,0 6 0,-1 6-599,-3 3 0,2 9 315,-6 10 0,4 5-264,-3 6 286,4-5 1,-2 4 3,5-3 1,0 2-62,0-1 1,5 0-260,3-4 223,7 0 1,-1-6 270,5-2 1,-4-4-84,4-7 1,0 1 594,4-5 0,-4 0-277,0-4 1,0 0-395,4 0 1,0-6 118,0-1 1,1 1-653,3-2 0,-3 4 691,2-4 0,-2 1 0,-1-5 0</inkml:trace>
  <inkml:trace contextRef="#ctx0" brushRef="#br0" timeOffset="32">6361 4660 7870,'0'-12'1955,"0"1"-1257,0-1 1,2 0 30,1-3-110,-1 2-307,8-4 0,-4 5 1118,6-4-972,-1-1 1,2-10 143,2 0-360,3-4 0,0 1 132,-3-4-129,-3 5-85,0-9 1,-2 7-22,-2-7 0,-3 4-85,-5 4 1,0-1-282,0 8 209,0-2 1,0 12 197,0-2 78,0 2-422,0 7 17,0 1 0,0 8 20,0 4-887,0 6 667,0 10 1,6 10 107,6 5 0,0 5 91,7 3 1,0-5-30,4 1 0,-1-1-141,-3 1 1,2 0-286,-2-8 348,-2-2 1,3-7-98,-5-2 0,2-2 147,-2-5 1,-4-4-312,1 4 0,-1-8-274,-3 0 790,-3-5 0,5 7 0,-3-4 0</inkml:trace>
  <inkml:trace contextRef="#ctx0" brushRef="#br0" timeOffset="33">6407 4546 9034,'5'-12'3913,"2"6"-3176,9 1-257,-3 5 56,8-5-74,-3 3-238,5-3-57,5 5 1,1-4-963,5 1 451,6-6-423,-5 7 650,4-8 117,-4 9 0,-1-9 0,0 4 0</inkml:trace>
  <inkml:trace contextRef="#ctx0" brushRef="#br0" timeOffset="34">7446 4214 7964,'-1'-10'0,"-3"3"0,3 0-34,-3 3 135,3 3 79,-4-4 144,-1 5 1,-2 0 33,0 0 1,5-4 197,-5 0-131,5 1 1,-7 3-54,3 0 1,0-4 42,0 0 0,3 0-128,-4 4 1,1 0 146,-5 0 1,1 0-90,-1 0 1,1 4-111,0 0 0,-5 5-37,1-2 0,-1 3-133,0 2 0,4-1 18,-4 1 1,4 3 307,0 0-340,1 0 0,3 1-120,1-1 1,4 4 20,-1-4 0,8 4-70,4-4 1,3 1 20,4-5 70,8 6 0,5-5 65,3 3-99,7-2 82,-8-7 0,6 5 22,-6-4 0,-6 2-12,-1-1 0,-1 2-201,-7-2 83,0 2 0,-9 1 125,-2 1-434,-2-1 225,-2 0 1,-7 5 38,-4-1-3,-6 0 72,-11 2 1,3-4-177,-6 7 103,-4-7 1,-1 4-359,-2-6 1,4 1 165,4-1 1,3-4-712,8-4 633,2-1 1,12-5 405,5-4 0,21-6 0,9-10 0</inkml:trace>
  <inkml:trace contextRef="#ctx0" brushRef="#br0" timeOffset="35">8006 4214 7953,'0'-12'1301,"0"-4"1,0 4-581,0-4 1,0 4-262,0 0 1,4 5-112,0-1 0,-1 4 214,-3-3 0,-5 4-145,-2-1 0,-3 3-205,-2 1-19,-4 0 0,2 5-55,-5 3 27,0 2 1,-4 5-51,0 0 1,1 4 79,3-3 0,-1 3-259,5-4 1,1 1 63,6 0 0,-1-4-239,6 4 0,-1-4 126,4 0 0,1 3-37,3 0 89,2 0 1,9-3-69,1-1 28,4 1 0,-6-1 71,5 0 1,-4 1-15,4-1 0,-5 1 126,1-1 1,-3 1-99,-5-1 1,-1 2 145,-6 2 0,0-2-74,0 2 1,-7 1 44,-4 0 0,-2 3 15,-6-4 0,4 0 125,-4-4 0,5 1-264,-1-1 1,-2-1 58,2-2 0,0 2-1104,3-2 1,1-3 116,-1-1-842,1-3 1792,5-1 0,-5-5 0,5-1 0</inkml:trace>
  <inkml:trace contextRef="#ctx0" brushRef="#br0" timeOffset="36">8063 4340 7913,'4'-8'0,"0"1"0,1 0 519,-1 0 0,-2 2-13,6 5-244,-6 0 188,8 0-229,-8 0 0,7 1 832,-6 3-647,6 2 0,-6 7 179,4 2-164,1 3-142,-2 5 0,1-1-6,-3 1 0,-2 0-55,6 0 0,-1 0-96,5 0 1,-1-2 231,1-2-252,4-2 1,2-6 54,5 1 1,0-2 128,-1-3-294,1 4 0,0-10-78,0 3 1,4-3-509,-1-1 81,1 0 1,-8-4-581,0 0 1,-1-5 311,1 2 0,-3 0-385,-4 0 0,-2-1 1166,-3-3 0,4-6 0,-5 0 0</inkml:trace>
  <inkml:trace contextRef="#ctx0" brushRef="#br0" timeOffset="37">8177 4523 7963,'10'-7'1968,"2"-2"-1658,7 6 1,6-2 493,-2 1 1,4-1-299,-1-3 0,4-2-1204,4 2 1,3-1 413,-3 2 1,3-3 283,-7 2 0,-2-7 0,0-3 0</inkml:trace>
  <inkml:trace contextRef="#ctx0" brushRef="#br0" timeOffset="38">8189 4271 7947,'14'-17'1333,"5"1"0,5 5-2033,10 3 350,0-2 0,1 4 219,-1-6 0,4 5 286,0-1 0,5 2-1599,-1-2 993,2 3 0,2 0 1,0-1-1</inkml:trace>
  <inkml:trace contextRef="#ctx0" brushRef="#br0" timeOffset="39">9045 4112 7972,'0'-12'0,"0"1"1800,0 4-555,0-3-673,0 9 1,0-5 767,0 2-730,0 2-442,-5-3 0,-1 5-235,-6 0 1,1 5 144,0 3 0,-1 2-47,1 2 0,1 0 121,2 4 1,3-2-407,5 5 0,0 0 63,0 3 72,0-4-316,5 4 222,6-10 1,6 9-71,2-6 249,8 5 0,-8-7-12,7 2 10,-2-2 0,-1 2 10,0 0 0,0-1 11,0-6 1,-5 2 39,-3-2 1,-4-2 222,-3 2-178,2-1 1,-9 5-7,3-1 0,-9 1 810,-6-1-566,-11 0 0,-5 1 135,-7-1 0,1 4 151,-9 1 1,0-1-216,-3-4 0,8-3-114,3 0 0,8-6-2570,3 2 1398,6 2 907,10-4 0,12-2 0,8-7 0</inkml:trace>
  <inkml:trace contextRef="#ctx0" brushRef="#br0" timeOffset="40">10267 4157 7914,'8'-21'638,"0"2"1,-6 2-170,2 6 1,1-1 300,-1 1-334,0 4 712,-4 2-52,0 5-933,0 11 1,0 6 46,0 14 0,0 3 0,0 4 0,0 3-355,0 4 4,0 1 1,0 0 29,0-1 1,0-6-407,0-1 1,0-10 14,0 2 1,0-5-450,0-2 1,0-5-775,0-3 1176,0-2 1,-2-6 548,-1 1 0,-4 0 0,-4 3 0</inkml:trace>
  <inkml:trace contextRef="#ctx0" brushRef="#br0" timeOffset="41">10347 4191 7972,'0'-16'0,"0"3"0,0-3 2177,0 4-807,0 6 232,0 1-611,0 5-765,5 0 0,2 1-468,4 3 158,6 7-358,0 2 314,6 9 1,4-5 33,0 6 1,7-1-132,-4-3 0,5-1 103,-9-3-638,1-2 451,-4-2 0,0-5-192,-1-2 241,-4-3 1,-1 5 0,-6-6 1,0-4 17,1 0 1,-1-5 458,1 1 0,-5 1-182,1-5 0,-4 3 985,3-6 0,-3-1-457,4 1 0,-6-5 140,2 5 1,-1 1 441,0 7-550,-1-3 0,3 7-273,-5-5 124,0 6-675,-5 7 1,3 8 249,-1 9 1,-2 6-282,1 3 1,-1 2 188,1 1 1,3 0-318,-3 1 1,3-1 14,1 0-1847,-6-5 1034,5 4 285,-4-14 1,5 7-263,0-11 0,4 0 1162,0-3 0,10-1 0,-2 0 0</inkml:trace>
  <inkml:trace contextRef="#ctx0" brushRef="#br0" timeOffset="42">11250 4112 7893,'-12'-12'3751,"1"1"-2121,4 4-1544,-3 2 0,4 14-21,-6 3 0,6 7 568,2 0 1,-1 6-197,1 2 1,1 8-213,3-1-154,0 3 0,0-2-63,0-1 15,5-5 0,1 3 31,5-6 1,1 1-152,-1-4 0,1-5 117,-1-3 57,6-2 1,0-2-93,6 0 1,0-4-176,0-4 1,1-1-136,3-2 0,-3 0-359,2 0 1,2 0-86,-1 0 1,0-5-610,-5-3 1,-4-2 1377,-3-1 0,3-6 0,0-1 0</inkml:trace>
  <inkml:trace contextRef="#ctx0" brushRef="#br0" timeOffset="43">11192 4386 7870,'-11'0'2919,"5"0"-2231,1 0-757,5 0 82,5 0 1,1-2 176,5-1 959,1 1-696,9-3 0,4 1 271,9 1-707,0-6 44,5 2 1,-3-4-885,2 0 622,-8 4 1,-2-3-2425,-5 2 1315,-5-2 1310,4-1 0,-10-6 0,5 0 0</inkml:trace>
  <inkml:trace contextRef="#ctx0" brushRef="#br0" timeOffset="44">11158 4134 7913,'3'-11'1831,"4"0"-1641,6-1 1,14 2 586,-1 2-498,6-2 0,-5 4 740,7-6-415,3 1-608,3 0 1,5 0-376,-3 4 1,-3-2-330,-1 5 0,-2 0 708,-2 4 0,0-5 0,0-1 0</inkml:trace>
  <inkml:trace contextRef="#ctx0" brushRef="#br0" timeOffset="45">11946 4237 7985,'7'-11'0,"-4"-1"0,-1 5 1170,-2-1-304,0 6 736,0-4 1033,0 6-2533,0 6 0,0 5 55,0 8 1,0 3 236,0 0-498,5 1 149,-4 5 1,9-2-44,-2 4 1,6-1-232,1 2 0,5-3-1,-1-6-314,3 1 371,1-5 0,1-1-163,2-6 192,-1-5 1,8-1-609,-3-5 1,3 0 310,1 0 1,-1-1-961,-2-3 1401,-3-2 0,0-5 0,1-1 0</inkml:trace>
  <inkml:trace contextRef="#ctx0" brushRef="#br0" timeOffset="46">12060 4408 8029,'12'0'3652,"1"-3"-3074,2-1 1,1 0-196,3 4 1,3 0 204,-3 0-416,2-5 1,2 2 171,0-4-619,0 4 286,0-2 1,-2 4-2218,-2-3 1531,3 3 1,-9-8 674,2 5 0,-2-10 0,-2 2 0</inkml:trace>
  <inkml:trace contextRef="#ctx0" brushRef="#br0" timeOffset="47">11889 4169 7990,'5'-7'0,"3"-2"0,7 6 0,4-5 0,8 4 0,3 0 1775,8 4-1182,-2 0 0,9-3-15,1-1-639,0 0 1,3 4-155,-7 0 0,3 0-1046,-4 0 1261,4 0 0,1-5 0,-1-1 0</inkml:trace>
  <inkml:trace contextRef="#ctx0" brushRef="#br0" timeOffset="48">12780 4112 7991,'0'-7'3775,"0"2"-3579,5 5-258,-4 0 1,4 1 356,-5 3 0,0 4 310,0 7 1,0 4-1,0 8-325,0 2 0,0 5-163,0 0 0,0 4-206,0 1 1,2-5 41,1-4 0,-1-6-229,2-1 1,-3-1-45,-1-7-14,0 0 1,0-7-239,0-1 0,4-3-1522,-1 4 406,1-6 1688,-4 4 0,-5-6 0,-1 0 0</inkml:trace>
  <inkml:trace contextRef="#ctx0" brushRef="#br0" timeOffset="49">12517 4123 7903,'7'-11'2185,"4"-1"0,7 6-1594,8 2 523,4-2-644,4 4 0,3-4 637,5 2-735,-1 3 0,14-4-973,-5 5 1,-1 0 438,-3 0 0,-1 0-894,1 0 0,-2 0 1056,-2 0 0,-2 5 0,-6 1 0</inkml:trace>
  <inkml:trace contextRef="#ctx0" brushRef="#br0" timeOffset="50">13385 4546 15826,'0'6'3448,"0"-1"-2258,0-5-2037,5 5 0,-2-4-2462,4 3 3309,1-3 0,4-1 0,-1 0 0</inkml:trace>
  <inkml:trace contextRef="#ctx0" brushRef="#br0" timeOffset="51">21802 3346 8028,'-6'-5'-5,"0"4"251,2-3 0,3 2 500,-3-2-401,3 3 419,1-5 2798,0 6-3240,0 6 0,0 5 22,0 8-114,0 3-154,0 0 0,0 6 268,0 3-231,0 7 0,0-3-47,0 3 0,0 2 153,0-2-382,0 5 148,0-7 0,1 4-312,3-2 248,-3-2-9,4-2 1,-1-2-19,0-6 0,1 1 169,-1-4-287,-3-5 100,4-2 0,-1-4 107,-1-1-565,1 0 152,-4-4-558,0-2-650,0-5-514,-5 0 1117,4 0 1035,-9 0 0,3-10 0,-4-3 0</inkml:trace>
  <inkml:trace contextRef="#ctx0" brushRef="#br0" timeOffset="52">21414 3335 8028,'-6'-5'827,"-4"4"-110,8-5-97,-8 1-166,9 4 93,-9-9 175,3 9-534,-4-4 157,0 5 147,4 0-147,-3 0 92,9 0-57,-4 0-91,15 0 1,-1 0 28,10 0 0,1 0 237,7 0-325,7 0-44,7-5 1,9 2 283,4-5-599,2 1 0,-24 3 1,2 0 186,0 0 1,0 1 0,3-1-1,0 0 105,-3-2 1,0 1-50,2-1 1,-1 0-1314,24-5 1257,3 4 1,-10 1 273,-3 2-655,-7 3 350,-2-4 0,-11 5-114,-3 0 218,-2 0 280,-6 0 1,-1 0-455,-6 0 744,1 0 1,-5 4-1571,1-1 825,-6 1 0,3-2-761,-5 1 0,-1-1-1718,-3 1 2523,-12 4 0,-8-1 0,-11 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3438 11078 8282,'6'-11'0,"-1"-1"86,-5 1 219,0 0-8,0-1 1,0 1-43,0-1 0,0 5 316,0-1-316,0 0 0,-1 1 216,-3-1-253,-2 6 0,-6-7 27,1 5-245,-1 0 0,-4 4 0,-2 0 0</inkml:trace>
  <inkml:trace contextRef="#ctx0" brushRef="#br0" timeOffset="1">3358 10941 8282,'-15'5'956,"-1"3"0,0 2-526,1 1 0,1 1-209,-5-1 1,5 2-203,-2 2 1,4 2-32,0 2 0,2 1 8,2-5 0,0 4-6,4-3 0,0 0-8,4-1 7,0-2 0,1 3 3,3-4 1,2-2 5,6-2 2,4 2 0,2-9 0,5 4 0</inkml:trace>
  <inkml:trace contextRef="#ctx0" brushRef="#br0" timeOffset="2">3175 11592 7987,'0'-11'384,"5"-1"-83,3 1 0,7-1-744,4 1 187,3 0 0,2-1 256,2 1 0,-2-6 0,4 0 0</inkml:trace>
  <inkml:trace contextRef="#ctx0" brushRef="#br0" timeOffset="3">3986 10918 8371,'-12'-11'-164,"6"0"164,-4 4 0,9-3 1388,-9 9-291,8-4-115,-3 0-357,5 3-132,0-3-263,0 15 1,0-2-168,0 7 1,0-2-7,0-2 0,0 1 112,0-1 0,0-3-333,0-1 1,0 1 51,0 3 1,0-3-14,0 0 0,0-1 71,0 5 0,-4-1 40,1 1 1,-2 4 139,1 3 1,1 3-98,-4 1 1,0 4 172,0 4 0,-4 2-111,4 1-7,-3 0 0,-2 4 25,1 1 1,3-1 27,1-4-128,4-5 54,-2-1 1,1-3-43,0-2 29,1 3 0,3-18 74,0 4-343,0-3 260,0-3 0,0 0-236,0-2 276,0-2-285,0 3-295,0-5 164,0-5-1009,0-2 862,0-4 0,0-4-687,0-1 0,0 0 1169,0 1 0,10-3 0,2-5 0</inkml:trace>
  <inkml:trace contextRef="#ctx0" brushRef="#br0" timeOffset="4">3952 10896 8212,'-8'-2'-831,"0"-2"712,6 3 1331,-3-4-238,5 5 306,0 0 0,0 5-919,0 3 1,1-1-85,3 5 0,-3-3-34,3 6 1,2 3 19,2 1 1,-2 2-39,2 2 1,-1 1 37,5 3 0,3-2-103,0 6 0,7-2 61,1 1 0,1 2-10,6-5 1,-4 3-154,0-3 1,2-1 75,-1-3 0,0-1-100,-5-3 1,-4 1 80,-3-5 0,-2 1-84,-1-5 0,-2 1 63,-3-1 0,2-3-14,-5-1 96,5-4-263,-8 7-5,4-9 111,-5 9-289,0-8-1364,-5 3 1634,-1-5 0,-1 0 0,2 0 0</inkml:trace>
  <inkml:trace contextRef="#ctx0" brushRef="#br0" timeOffset="5">4317 11512 8226,'-11'-6'0,"-1"1"0</inkml:trace>
  <inkml:trace contextRef="#ctx0" brushRef="#br0" timeOffset="6">4271 11489 8226,'-22'-11'0</inkml:trace>
  <inkml:trace contextRef="#ctx0" brushRef="#br0" timeOffset="7">3872 11398 8185,'-12'-11'0</inkml:trace>
  <inkml:trace contextRef="#ctx0" brushRef="#br0" timeOffset="8">3860 11387 8185,'2'-8'0,"1"0"0,0 6 0,4-2 1942,6-2-1228,0 4 1,5-3-56,-3 5 0,3-1-29,4-3 0,1 3 145,0-3-455,0-2 0,0 5-119,0-3 0,-2-1-206,-2 1 0,2-1-218,-6 1 1,0 3 243,-4-3 0,1 3-2293,-1 1 2272,1 0 0,-1-5 0,1-2 0</inkml:trace>
  <inkml:trace contextRef="#ctx0" brushRef="#br0" timeOffset="9">3209 11558 8163,'-6'0'-68,"1"0"746,5 0 14,0-5-328,0 4 180,0-5 992,0 6-1172,5 0-60,-4 0-234,4 0 97,0 0 0,-2 0 66,4 0 0,-3-1 37,4-3 0,0 3 127,3-3-207,0-2 0,1 1-34,-1-3 4,1-2 1,-1 5-92,0-3 0,1-2 228,-1 3-194,1-3 0,-2 2-143,-2 0 1,2 1 105,-3-5 1,0 5-262,0-1 150,-4 0 0,6-3-94,-6 0 1,1 3 63,-4 0 14,0 6 1,0-8 3,0 2 0,0 2 62,0-2 1,0 4-55,0-3 1,0 3 30,0-4-244,0 1-87,-5-5 14,-1 1 1,-6 3 202,1 1 1,0 3 31,-1-4 0,2 4-123,2-3 0,-2 3 57,3-4 1,0 5-569,0-5 134,4 5-1295,-7-2 1895,9 5 0,1 5 0,6 2 0</inkml:trace>
  <inkml:trace contextRef="#ctx0" brushRef="#br0" timeOffset="10">4568 11021 8314,'0'-11'-53,"0"4"77,0-3 52,0 4 197,0 0 146,0-5-85,0 5 1,0-2 543,0 1-205,0 4 1,0-2-317,0 5-147,0 5 1,4 5-28,0 6-92,0 9 1,0-5 70,-1 11 1,1-1 185,-4 5-106,0 4-1310,5-4 1036,-3 10 1,3-10-44,-5 3 1,3-3-111,1-5 1,4-2 79,-4-5 0,1-4-41,-1 0 0,-2-9-149,6 2 17,-6-9-226,3 7 833,-5-8-602,0 3 0,5-20 1,2-4-1</inkml:trace>
  <inkml:trace contextRef="#ctx0" brushRef="#br0" timeOffset="11">4660 11444 8303,'-5'-17'-1,"-2"-6"1,-4-6-1</inkml:trace>
  <inkml:trace contextRef="#ctx0" brushRef="#br0" timeOffset="12">4614 11090 8301,'0'-12'0,"0"1"268,0-1-60,0 6 1,0 0 641,0 2-140,0 3-5,0-4-12,0 5 1,5 1-414,3 3 1,-2 2-51,2 5 1,-1 2-33,5 2 1,-1-1-252,1 5 97,-1-5 0,0 3 21,1-6 1,-1 1-204,1-1 1,-1-3-10,1-1 0,0-4 10,3 1 112,-2-3 1,5-2-69,-3-3 1,-2-3 87,2-4 0,2 0-9,-2-1 1,0-1 13,-4-2 14,1 3 1,-1-10 14,1 3-47,-6-3 27,4 0 1,-5-1-53,3 0 58,-3 0 98,-5 5 214,5 2-288,-4 9-15,4 2 0,-5 14 97,0 3-59,0 7 1,0 4-24,0 7 0,-3 3 8,-1 1 1,0 4-44,4 0 0,0 6 64,0-3-169,0-1 1,4 3-224,0-5 0,3-5 153,-3-6 0,4-3-108,-5-1 1,2-6-167,-1-1-9,-2-9 1,8 3 1,-8-8-1203,6 1-10,-6-1 1665,9-2 0,-5-10 0,5-3 0</inkml:trace>
  <inkml:trace contextRef="#ctx0" brushRef="#br0" timeOffset="13">5265 10941 8147,'-6'-7'1387,"2"-1"-844,3 5 94,1-2-330,0 5 0,0 5 139,0 3 42,0 7-169,0 3 1,-2 6-72,-1 3 0,1 6-16,-2 5 1,-1 1-63,2-1-55,-1-2 1,4 3 246,0-5-339,0-4 157,0 3 1,0-9-58,0 2-124,5-7 1,1 2 119,6-6 1,-1 0-9,0-3 1,2-5 22,2 1 0,-1-4-3,5 3 0,-5-4 18,2 1 30,1-3-70,-4-1 1,7 0-202,-4 0-80,-1 0 188,-4-5 0,4 2-141,1-4 0,-1 3 177,-4-4-1256,1 1 348,-6 0 153,-1-3 1,-5 4-1607,0-6 215,0 1 1143,-5-1 951,-1 1 0,-16 0 0,-2-1 0</inkml:trace>
  <inkml:trace contextRef="#ctx0" brushRef="#br0" timeOffset="14">5219 11284 8147,'0'-12'808,"0"6"0,2 0-404,1 2 0,1 1 93,8-4 1,-2 3-46,9-4 163,0 6-294,4-8 0,1 7-9,2-5-71,-1 1-60,8 1 0,-9-5-287,2 4 126,-2 2 0,-1-5-565,0 2-1,-4 2 364,0-2 0,-5 5-753,1 0 219,-7-4-739,-3 6-713,-5-4 2168,-5 5 0,-6-5 0,-7-1 0</inkml:trace>
  <inkml:trace contextRef="#ctx0" brushRef="#br0" timeOffset="15">5162 11033 8191,'12'-7'102,"-1"-3"-102,0 2 1587,6-2-984,1-1 1,6-1 100,3 1 51,2 0-403,0 4 1,4-3 128,-3 2-716,-2 3 254,5-5 0,-5 8-302,3-6 248,2 6 78,-9-3 1,4 1-1586,-6 0 783,1 0 415,-5 4 344,4 0 0,-5 0 0,6 0 0</inkml:trace>
  <inkml:trace contextRef="#ctx0" brushRef="#br0" timeOffset="16">6064 10633 8107,'-11'-7'410,"3"2"794,1 5-703,4 0 60,-2 0-251,0 0 1,4 5 302,-3 3-119,3 7-301,-4 3 0,3 9 57,-1-1-13,1 11-118,2-6 0,0 9-45,0-2 0,5-2-1,3 2 0,1 1-263,-1-1 0,2-3 141,-3-5-1169,3-5 825,2-2 1,-2-5-1353,-2-3 1156,2-2 0,-5 0 589,3-6 0,2 6 0,-4 5 0</inkml:trace>
  <inkml:trace contextRef="#ctx0" brushRef="#br0" timeOffset="17">6144 11444 8107,'0'6'469,"2"0"-469,2-2 986,-3-3-162,4 5-128,-5-6 759,5 0-338,-4 0-445,4 0 1,-3 1 292,1 3-2000,-1-3 578,3 4 346,-5-5-918,0 0 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5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15578 3974 8039,'-4'-7'143,"0"-1"0,-3 4 102,3-3 0,0 3 7,4-4 0,-4 5 93,1-5-57,-1 5 380,-1-2 6,3 5 24,-3-5-497,5 4 1,0-5-71,0 2 1,5 1 98,3-4 1,2 4-84,2-1 0,4-1 36,3 1 1,4-3-73,4 3 1,2-4 75,5 5-319,0-6 105,6 7 1,-5-3 34,3 5 0,-6 0 64,-2 0 1,-4 0-74,1 0 1,-5 0 84,-3 0 1,-2 0-108,-6 0 179,1 0-196,-1 0 149,-4 0-76,3 0 1,-9 2-20,3 1 0,-3 0 265,-1 5-240,0-1 1,0 6 92,0 2 0,0 0-65,0 8 0,0 3 136,0 8 0,-1 0-115,-3 0 1,3 4-127,-3 1 1,3-1 90,1-4 1,0 0-215,0 0 0,1-1 100,3-2 1,-3 1-50,3-6 0,1 1 0,-1-4 0,-1-4 77,-3 0 0,0-5-5,0 1 0,0-2-46,0-2 125,-5 1 1,-1-5-1,-5 1 1,-2-2-31,-2 2-95,-3 2 0,-6-5 85,-3 3-261,3-3 128,-9 0 0,4-4-668,-5 3 509,4-3 1,-1-6-153,4-3-1029,0-2 916,10-1 0,-4-4 556,6-1 0,0-9 0,3 1 0</inkml:trace>
  <inkml:trace contextRef="#ctx0" brushRef="#br0" timeOffset="1">15544 4260 8111,'-7'-5'0,"4"0"552,6-3 0,4-1-290,4 6 0,-2-1 757,3 4 1,1 0-419,10 0 1,5 0 121,3 0-545,7 0 0,2 0-148,6 0 3,0 0 1,-6-2-667,-2-1 0,-3 1 452,-5-1 1,1 1-443,-9 2 0,3 0 111,-10 0 512,5 0 0,-7-5 0,3-1 0</inkml:trace>
  <inkml:trace contextRef="#ctx0" brushRef="#br0" timeOffset="2">16355 4191 9356,'0'-7'793,"0"-1"-793,0 6 621,0-3 0,1 6 79,3 3 0,1 2-270,2 5 1,7 5-30,-2-1 0,3 6 33,0 2-306,-2 0 1,7 6-81,-4-2 1,3-3-31,-4 3 1,1-3-159,-1-1 1,-6 0-20,3-1 151,-3-4 0,1-1-92,-3-6 0,2 1-139,-5-1 1,1-3-471,-1-1 1,-3-3 316,3 4 1,-1-6-2419,0 2 2810,-1 2 0,3 1 0,-5 4 0</inkml:trace>
  <inkml:trace contextRef="#ctx0" brushRef="#br0" timeOffset="3">16629 4180 8004,'0'-18'806,"0"3"0,1 2-445,3 2 0,-3 3 644,3 1 55,-3 4-228,-1-2 0,0 6-1031,0 3 90,-5 8 168,-1 10-3,-11 13-178,0 0 1,-11 13 128,-3-2 0,-1 6-301,2-2 0,2-3 74,5-9 1,2 0-218,2-8 1,0-6 63,7-1 1,-2-8-487,7 1-664,1-4 469,1 0 1054,5-6 0,11-1 0,1-5 0</inkml:trace>
  <inkml:trace contextRef="#ctx0" brushRef="#br0" timeOffset="4">17303 3986 7968,'0'-6'2267,"0"-5"-1481,0 10 39,0-4 1677,0 5-3620,0 5 884,0 1 0,1 2 209,3 0-2626,2-1 2651,0 5 0,5 4 0,-5 2 0</inkml:trace>
  <inkml:trace contextRef="#ctx0" brushRef="#br0" timeOffset="5">17371 4374 8026,'0'7'0,"0"-1"2068,0-2-575,0-3 192,0 9-714,0-4-577,0 6 0,1-2 93,3-2-2411,-3 2 1253,10-4 671,-5 6 0,5-6 0,1-1 0</inkml:trace>
  <inkml:trace contextRef="#ctx0" brushRef="#br0" timeOffset="6">18353 4134 8012,'0'-6'725,"0"-4"17,0 9 22,0-4 736,0 5-978,0 5-299,0 1 0,0 10 340,0 3-392,0 8 0,0 4-116,0 7 1,0-5 105,0 5 0,0-7-132,0 4 0,0-1 108,0-4 0,2-2-751,1-1 388,-1-3 0,3-1-804,-5 0 710,0-5 0,0-2-26,0-5-381,0 1 307,0-1-190,0-4-145,0-2 505,-5-5 0,-2 0 26,-4 0 0,3-5 99,1-3 1,4-2 243,-1-2 0,-1-4 422,1-3-412,1-3 1,3-6 201,0-2 0,5 2-155,2 1 1,0 1 306,0 3 1,-3-1-180,4 9 0,-6-1 398,2 5 1,1 3 157,-1 1 40,0 4-531,1-2 0,1 10-369,6 3 1,3 7 3,0 4 1,7 3 179,0 0 0,1 1-337,4 0 1,-2 4 112,2-1 1,-3-4-53,3-7 0,-3 0 6,-1-3 0,-2 1 395,-2-10 0,2 1 5,-6-4 0,4 0 47,-4 0 0,0-1 7,-3-3 0,-1-2 251,1-6 0,-2 0-30,-3-4 1,-2-1-183,-5-6 0,0-5-345,0-3 1,-1-3 71,-3-4 1,2 1-492,-6-5 309,1 1 0,0 1-401,3 6 296,-2 5 1,4 6-316,-6 0 0,5 9-1512,0 3-1424,1 7 2546,2-1 0,0 6-509,0 3 0,2 2 153,1 6 1214,4 4 0,9 2 0,2 5 0</inkml:trace>
  <inkml:trace contextRef="#ctx0" brushRef="#br0" timeOffset="7">19050 4260 8027,'0'-11'1715,"0"4"-1097,0-3 1,0 8 45,0-6-177,0 5 501,-5-2-624,4 5 1,-8 5-116,5 3 0,-5 7-280,1 4 0,2 3 93,-1 1 1,4 1-100,-1 2 0,3 2-512,1 3 435,0 2 1,0-9-302,0 3 0,1-5 203,3-3 0,2-2 248,6-6 1,0-3-161,4 0 1,-2-6 463,5 2 1,0-3-166,4-1 1,-1-5 292,1-3 0,0-3-56,0-4 1,0 1 384,0-5-500,-6 0 1,1-5 166,-3-3-262,-7 3 1,2-9-157,-10 3 1,0-3 168,0-2-325,-10 1 1,-3 5-361,-10 2 1,-4 8-17,-4 4 0,2 7-495,-2 4 1,7 4-1053,1 4 1375,6 3 0,5 9-560,1 3 1,4 3 1217,4 1 0,1 4 0,2 3 0</inkml:trace>
  <inkml:trace contextRef="#ctx0" brushRef="#br0" timeOffset="8">19530 4260 7996,'0'-18'1667,"0"2"-427,-5 4-683,3 1 1,-3 3 512,5 1-593,0 4 1,0-1 44,0 8-480,0 2 0,0 7-136,0 2 1,-4 7 305,1 5-433,-1-1 202,4 2 0,0 1 49,0 6 1,0-2-298,0-3 0,0-2-1215,0-5 983,0 0 0,0-6-1445,0-1 737,0-4 1207,0 0 0,0-1 0,0 1 0</inkml:trace>
  <inkml:trace contextRef="#ctx0" brushRef="#br0" timeOffset="9">19301 4180 7915,'0'-8'0,"0"1"0,2 3 1346,1-4 0,5 6-417,7-2 1,3-1 317,5 1-641,0 0 0,6 3 376,5-3 0,0 3-328,4-3-566,-2-2 76,-2 5 0,-3-4-466,-1 5 1,-1-2-711,2-2 0,-3 3 792,-5-3 220,-1 3 0,6 1 0,1 0 0</inkml:trace>
  <inkml:trace contextRef="#ctx0" brushRef="#br0" timeOffset="10">20421 3917 7955,'0'-11'117,"0"0"221,5 4-60,-4 2 4,9 5-86,-9 0 1,8 1 553,-5 3-399,0 3 0,0 9-24,-1 3 0,5 6 53,-4 2 0,3 9 187,-3-2-401,0 3 1,-4 1 166,0 0-1058,0 0 769,0-4 0,1 0 65,3 1 1,-3-6-92,3-2 1,-1-3-46,1-2 0,-3-3-356,3 1-506,2-7 325,-5 4-861,4-6 334,-5-4 1091,0-2 0,-5-5 0,-1 0 0</inkml:trace>
  <inkml:trace contextRef="#ctx0" brushRef="#br0" timeOffset="11">20306 3917 7997,'12'-15'0,"-1"0"0,1 0 0,4 3 1464,3 1-907,3-1 0,1 5 308,-1-1 1,6 1-373,3-5 0,0 5-324,0-1 1,2 5 226,-3 0-169,3 1-793,2 2 577,-6 5 0,-1 2-538,-5 4 487,-1 6 1,-4 0-31,-3 6 0,-7 1-128,-4 3 1,-4-2-247,-4 6 0,-9-1 128,-10 5 1,-4-2 85,-8-3 0,1 0-10,0-7-621,-6 3 568,10-9 108,-8 1 1,15-1 287,0-6-654,5-5 14,7 5-644,5-10 308,1 4 873,5-5 0,5-5 0,1-1 0</inkml:trace>
  <inkml:trace contextRef="#ctx0" brushRef="#br0" timeOffset="12">21231 3792 8043,'0'-12'282,"0"1"0,0 3 1083,0 1 617,5 4-870,-3-2-278,3 0-544,-5 4 1,-4-2-388,0 11 104,-5-1 0,2 19 157,-9-3 1,3 10-53,-7 5 0,1 2 1,-3 10-1459,-1 2 1345,0-5 1,5 4-196,3-6 0,4 1-18,3 0 1,3-5 119,5 1 1,0-9 93,0 2 1,1-8-35,3 4 1,6-7-32,5-1 239,0 0 0,1-7 334,-1 3 0,4-2-571,-4-6 0,4-3-643,-4-1 0,5-3 289,-5 4 0,4-6-1116,-4 2 1,4-3 1532,-4-1 0,0-5 0,-3-1 0</inkml:trace>
  <inkml:trace contextRef="#ctx0" brushRef="#br0" timeOffset="13">21277 4146 7909,'0'-12'1489,"0"1"-387,5 0-484,1-1-240,6 6-165,-1 1 1,-3 5 76,0 0 118,-1 0-136,5 10 0,-1 3-8,0 9-101,6 6 0,-4 1 163,2 6-544,-2-1 261,-2-5-50,0-1-756,1 0 672,-1-4 0,1 0 35,-1-5-678,0-5 496,1 3 0,-4-6-441,-1 1 1,-3-2 678,4-3 0,-6 3 0,3-3 0</inkml:trace>
  <inkml:trace contextRef="#ctx0" brushRef="#br0" timeOffset="14">21597 4032 7938,'-1'-18'1029,"-3"3"1446,3 7-2153,-5 3 1,6 6-446,0 3 1,-1 7 401,-3 8 29,-2 3-415,-5 11 0,-6 3-588,-2 9 444,-3 1 1,-2 1-459,-2 2 508,2-2 0,-4-1-332,5-8 0,0-4-1183,0-3 1716,5-8 0,2-2 0,4-3 0</inkml:trace>
  <inkml:trace contextRef="#ctx0" brushRef="#br0" timeOffset="15">21837 3723 7951,'-12'-5'1398,"6"4"1,1-3-968,5 8-276,0 2-74,5 11 1,-3 2 1571,6 7-718,0-2-546,8 15 0,-2-3 41,5 14-584,0 2 1,0 9 47,0 0 1,-1-2 144,1-5 0,-2-4-188,-6-4 1,-1-4 101,-2 0 1,-3-5-208,-5 1 177,0-8 1,-5 2-1704,-3-5 1179,-2 4 1,-3-7 600,-2 3 0,1-7 0,-7-1 0,-5 2 0,-3 0 0,-1 2 0</inkml:trace>
  <inkml:trace contextRef="#ctx0" brushRef="#br0" timeOffset="24">15601 5847 8107,'0'-6'800,"0"-4"549,0 9-445,0-4-306,0 5-331,5 0 0,-4 5 83,3 2 1,-3 9-115,-1 3 0,4 7-8,0 5 0,4 3-76,-5 4 1,5 3-137,-4 4-839,5-4 430,-3 3 337,5-8 1,1 3-563,-1-5 123,6-4 337,-5 3 0,5-11-209,-6 1 564,6 0-215,-4-10 1,3 3 375,-5-4-211,1-6 1,-4 3 881,-1-5-682,-4 0 251,2-4-36,-5 0 0,4-2 60,-1-1-104,1-4-206,-4-9 0,0 2-61,0-5 0,1-4-40,3-4 1,1-6 204,3-1-597,2 0 58,1-11 1,2 1 77,2-6 63,3-4 0,-1 7-247,2-3 1,2 3 100,-2 2 0,-1 3-214,1 0 0,-5 9 142,1-1 1,-2 7-451,-2 0 0,-3 7-100,0 1 1,-6 9-1443,2-1 556,-3 7-273,-1-1 1975,0 15 1,-10 2 0,-3 11-1</inkml:trace>
  <inkml:trace contextRef="#ctx0" brushRef="#br0" timeOffset="25">15635 6179 7998,'-6'-7'185,"-4"-3"268,8 9-10,-3-9 201,10 9-84,2-5 1,8 6-99,0 0 199,6 0-328,-4 0 0,11 0 298,3 0-461,-3 0 0,8 0-138,-1 0 1,-2 0-229,-3 0 1,-3 0-838,3 0 1,-4 0 589,0 0 0,0-1-825,0-3 1268,-2 3 0,4-9 0,-5 4 0</inkml:trace>
  <inkml:trace contextRef="#ctx0" brushRef="#br0" timeOffset="26">16400 6019 7997,'0'-12'721,"0"1"0,0 3-311,0 1 1,2 3 886,1-4-676,4 6 118,-1-3-398,4 10 0,-5 1 113,3 6-55,2 4-215,-4 2 0,6 8-4,-1 1 46,6 5-56,-5-3 0,6 5-261,-3 1 127,-2-1 1,4-5-413,-6-2 1,4-3 275,1-1 0,-1-6-359,-4-1 1,-3-4 247,-1 0 0,0-1-739,0 1 0,2-5-82,-5 1-209,5-6 500,-8 3 741,4-5 0,-5 5 0,0 2 0</inkml:trace>
  <inkml:trace contextRef="#ctx0" brushRef="#br0" timeOffset="27">16709 6064 7926,'-12'-11'1791,"1"0"-1492,5 4-150,0 2 860,6 5-395,-5 0-142,-1 10-28,-5-2 1,-6 14-225,-1 0-555,1 8 301,-5 4 96,4 0 0,-3-2-637,2 2 1,2-6 154,6 6-35,-1-7 0,6-3-567,2-5 1,3-4 502,1 4 519,5-10 0,1 6 0,6-8 0</inkml:trace>
  <inkml:trace contextRef="#ctx0" brushRef="#br0" timeOffset="28">17314 5836 7987,'0'-11'-92,"0"3"-83,0 0 91,0 6 408,0-3 1399,0 5-1596,0 5 31,0-4-716,0 9 312,0-3 157,0 4 89,0 0 0,5 1 0,1-1 0</inkml:trace>
  <inkml:trace contextRef="#ctx0" brushRef="#br0" timeOffset="29">17337 6213 8013,'0'6'1278,"0"-1"0,0-3-538,0 1 0,0 0 0,0 5 0,4-5-291,-1 5 0,3-5-32,-3 0 1,0 4-522,5 0 0,-5-2-885,5-1 880,0 3 109,-2-6 0,9 9 0,-2-4 0</inkml:trace>
  <inkml:trace contextRef="#ctx0" brushRef="#br0" timeOffset="30">18353 5985 7928,'-11'-18'236,"-1"3"1,6 2 364,2 1 1,3 5 160,1-1-48,0 6-63,0-3-173,0 15 1,0 4-131,0 12 1,1 4 16,3 4 0,-3 4-351,3 0 47,3 0 0,-5-4-244,6 1 0,-6-2 211,2-3 0,1-1-381,-1-2 0,4-7 138,-5 3-18,1-8-231,1 2 96,2-6-15,-1-5-79,4 0 308,-9-6 39,4 0 86,-5-6 1,0-1 242,0-8-191,0 2 0,0-10 91,0 0 0,0-1-43,0-6 1,-3-1 81,-1-3 0,0 1-63,4 3 1,0 2 195,0 5 1,0 5 436,0 3 147,0 2-574,0 2 1,1 4-47,3 3-24,2 3-410,6 6 205,4 2 1,2 9 25,5 3 1,0 3-122,0 1 0,1 3 100,2 1 1,-1-2-112,1-6 1,-2 2 17,-1-6 0,5 0 1,-8-5 423,3-2 1,-4-3-109,0-5 0,2 0 396,-6 0-371,0 0 0,-5-1 74,-2-3 0,1 1-78,-6-4 1,1-5-172,-4-3 0,0-5 62,0 1 1,0-3-66,0-1 1,0-3-562,0-1 341,0-10 0,-4 12-40,1-6-1159,-1 1 854,4 11 1,0-7 2,0 11-1579,0 0 543,0 9 677,0 1-791,0 5 1,5 5 1615,3 2 0,7 9 0,3 1 0</inkml:trace>
  <inkml:trace contextRef="#ctx0" brushRef="#br0" timeOffset="31">19244 6076 8049,'0'-18'2351,"0"3"-1012,0-3-626,0 5-308,0 2-174,-5 6 504,-1 5-373,-6 0 0,0 1-150,-4 3 0,-1 7-234,-6 8 0,1 4 67,3 4 0,0-2 50,8 6 1,-3-5-146,6 5 0,3-2-174,1 2 1,3-4-190,1-4 0,1-4 151,3 0 1,6-5-18,5 2 0,6-9 386,-2-3-41,2-3 1,6-1 133,0 0 0,1-5-110,-2-2 0,-2-4 189,3 0-148,-8 0 1,-2-6-2,-6-2 224,0 3-118,-4-11 0,2 8-118,-6-8 0,0-2-213,-7-1 1,-3-3-573,-9-2 478,-1 1 1,-9 5-745,-4 2 0,-1 8 464,-7 4 1,8 7-129,3 5 0,7 3 157,1 3 1,9 5-386,-2 7 0,10-1 825,2 5 0,5 0 0,6 4 0</inkml:trace>
  <inkml:trace contextRef="#ctx0" brushRef="#br0" timeOffset="32">19712 6042 8020,'0'-17'1123,"0"4"275,0-3-296,0 5-75,0 4-302,0-3-255,-5 9-387,4-4 44,-4 10 1,5 6 215,0 8-267,0 3 19,0 6 1,0 1 98,0 5-126,0 0 0,0-1-490,0-2 0,0 1 296,0-6 0,0 1-690,0-4 0,1-5 112,3-3-526,-3-3 58,4 0 1,-5-5 1171,0 1 0,-5-5 0,-1 2 0</inkml:trace>
  <inkml:trace contextRef="#ctx0" brushRef="#br0" timeOffset="33">19415 6042 7932,'0'-18'0,"0"1"0,0 6 1713,6 0-1082,5-1 1,7 6 112,5 2 1,1-1 173,2 1 1,5 0-415,7 4 1,2 0 66,6 0 0,1 0-1422,3 0-552,-3 0 1295,-2 0 164,0 0-1445,-15 5 891,8-3 498,-14 3 0,4 0 0,-5 1 0</inkml:trace>
  <inkml:trace contextRef="#ctx0" brushRef="#br0" timeOffset="34">20398 5779 7973,'0'-11'168,"5"-1"0,5 2-410,5 2 0,-3 3-122,-5 5 1823,-4 0-929,7 0 1,-8 2 112,6 1 1,-4 0-216,3 5 1,-3 4-26,4 7 0,-4 3 29,3 1-208,-4 5 142,2-4-198,-5 9 0,1-4-47,3 5 47,-3 0 0,4 1 224,-5-1-749,5-5 342,-3 4 0,4-9-226,-2 3-140,-3-3 290,9-1-195,-9-5 0,6-2-298,-3-5 0,-3 1-210,3-1-373,-3 1-1066,-1-1 2233,-5-4 0,-1-2 0,-6-5 0</inkml:trace>
  <inkml:trace contextRef="#ctx0" brushRef="#br0" timeOffset="35">20398 5847 7973,'-7'-25'656,"4"2"-298,1 3 1,4 1 13,1 0 0,0 4 87,4-4 1,5 5-27,3-2 0,2 4 125,-2 0 0,6 1-256,6-1 1,5 2-40,-2 3 1,5 2-69,3 5-98,2 0 0,2 0-187,0 0 1,-5 5 130,1 2 1,-8 7-381,-3 2 0,-4 3 40,-4-4 150,-8 5 0,-6-2-205,-5 5 0,-6 3-3,-5 1 246,-11 0 33,-7-5 1,-8 1 111,-5 0-245,5 0 0,-11-4-107,10 0 1,4-5 92,3 1 0,7-6-385,1-1 0,6-4-12,5 3 225,6-4-681,1 2 427,5-5 713,0 0 1,-5 0 0,-2 0 0</inkml:trace>
  <inkml:trace contextRef="#ctx0" brushRef="#br0" timeOffset="36">21334 5630 7999,'0'-11'1130,"0"0"-432,5-1-213,-3 6 1,3 0 984,-5 2-938,0 2 0,-2-3 73,-1 5-422,1 0 1,-8 5 70,2 3 0,-3 3-74,-4 5 1,-2 1-15,-2 6 1,-2 4 31,2 0-186,-3 4 0,-5 4 63,1 6 1,0 4-295,7 1 0,2-1 15,1 1 1,8-4 107,-4 0 0,8-2-29,1 2 0,1-2 43,2-6 0,2-1-59,1-3 1,4-2 123,4-5 0,4 0 32,1 0 1,0-6-263,-1-1 0,3-4 249,5 0 0,-4-1-1157,0 1 1,-4-6 552,4-2 0,-1-3-1749,1-1 2351,-3 0 0,1 0 0,1 0 0</inkml:trace>
  <inkml:trace contextRef="#ctx0" brushRef="#br0" timeOffset="37">21437 6053 7896,'-10'-18'0,"2"3"0,3 2 1118,5 2 0,1 1 156,3 2-297,-3 3-626,10 5 1,-9 0-13,6 0 1,-1 6-120,5 6 1,-1 1-40,1 6 8,-1 5 1,0 1-74,1 6 0,-1-2-153,1 1 1,-2 2-365,-2-5 1,2-2 252,-3-6 1,-2 1-900,-1-4 0,1-1 469,-1-4 1,0-3-1886,-4-1 2463,0-4 0,0 7 0,0-4 0</inkml:trace>
  <inkml:trace contextRef="#ctx0" brushRef="#br0" timeOffset="38">21688 5985 7941,'-11'-18'1239,"-1"1"-271,6 6-254,1-1-19,5 6-324,-5 1 1,2 6-22,-4 3 0,-1 4 45,-3 7 1,-5 6-373,1 6-20,-5 5 1,2-2-132,-5 8 0,0-2-300,1 2 0,0-2-480,3-2 614,3-5 1,4-1-483,1-5 1,4-5 775,4-3 0,-4-3 0,1 0 0</inkml:trace>
  <inkml:trace contextRef="#ctx0" brushRef="#br0" timeOffset="39">21780 5699 7952,'-7'-8'1747,"3"1"1,4 4-1308,4-1 1,3 3-199,4 1 0,4 5 91,0 3 898,6 7-749,2 3 0,6 11 89,5 5 1,-3 3-281,-1 9 1,-6 2-159,-1 9-64,0 0 0,-14-3-363,2-1 0,-7-5 278,0 2 1,-8-4-720,-4 0 1,-3-5 415,-4-3 1,1-3-737,-5 0 0,-4-6 1055,-4-3 0,-3-1 0,3-3 0,2 1 0,1 0 0</inkml:trace>
  <inkml:trace contextRef="#ctx0" brushRef="#br0" timeOffset="40">2752 8737 8018,'-6'-5'1206,"1"-1"-651,5-1 123,0 2-196,0 5 0,0 5-201,0 3-110,0 7 0,0 8 147,0 7 1,0 5-76,0 3 0,5-2-241,3 6 41,-3-5 1,4 6 270,-6-5-1228,1 0 836,1-8 1,-3 1-44,1-4 1,-1 0-30,-2-5 1,3-2-1076,1-1 642,0-5 171,-4 2-1369,0-10 1282,0 5 0,1-10 499,3 3 0,-3-3 0,5-1 0</inkml:trace>
  <inkml:trace contextRef="#ctx0" brushRef="#br0" timeOffset="41">2798 8931 8018,'-4'-15'158,"0"0"0,1-1 847,3 5-389,0 0 75,0 4 160,0-3-200,0 9 48,0-4-373,5 5 1,1 5 16,6 2-352,-1 9 180,5 1 0,2 11 229,5 3-530,0 2 166,0 1 1,0 0-527,-1 1 402,1-6 0,0 1-1,0-7 0,0 1-142,0-9 0,-1 1 293,1-5-69,0 0 1,-4-4 150,0-3 1,-5-3 630,1-1-387,-2 0 0,-3-5 234,-2-3 0,-3-2 147,-5-1-401,0-1 0,0-4 129,0-3-485,0-3 1,0-6 98,-5 4 1,-1-9-34,-6 3 0,3-7 265,-2-1-1039,7 0 540,-11-2 1,10 10-30,-3-1-980,3 6 382,0 2-1013,4 5 800,-4 2 541,5 10 0,1 1-1647,3 5 1416,2 0 0,10 3-1123,4 1 1809,1 5 0,2 2 0,0 7 0</inkml:trace>
  <inkml:trace contextRef="#ctx0" brushRef="#br0" timeOffset="42">3655 8828 8040,'-12'-7'1709,"1"-1"-940,-1 0-1393,6-3 798,1 5 1,0 1 839,-3 5 0,2 5-463,-2 2 1,1 9-194,-5 3 1,2 7-335,3 5 0,-4 2 118,4 1-27,2-5 1,0 3-43,5-5 1,0 0-162,0 0 94,5-3 1,-1 0-41,7-5 1,-1-5-185,9 2 1,0-8 133,4 0 1,-3-5 97,3 0 1,-3-3 270,7-3 1,-3-5 102,-1-7-260,0 2 1,-4-7 165,0 4 0,-5-4 127,1 1-185,-2-2 1,-7-4-147,-2-1 1,-3 0 46,-1-4-168,-5 5 0,-2-7-255,-9 5 1,-1-3-69,-6 3 0,-5 2-354,-3 6 1,2 7 194,-1 8 1,4 3-282,0 1 1,7 7 248,3 4 1,5 5-45,3 7 1,3 1-938,5 3 1526,0 2 0,5 0 0,2-1 0</inkml:trace>
  <inkml:trace contextRef="#ctx0" brushRef="#br0" timeOffset="43">4146 8931 8008,'0'-16'725,"0"3"0,0-7 503,0 4-798,0 1 1,0 8 221,0-1 72,0 5 18,0-2-147,-5 5 1,3 2-193,-1 1 0,1 5-353,2 7 40,0 3 0,0 5 179,0 0-372,0 0 149,0 4 1,4-2-289,0 1 166,0 3 116,1-4 1,-3 1-1110,6-7 341,-5-2 136,7-1 1,-5-3-150,2 2-1117,-2-7 531,-5-3 1148,0-5 1,-5-5 0,-1-2 0</inkml:trace>
  <inkml:trace contextRef="#ctx0" brushRef="#br0" timeOffset="44">3929 8863 8008,'0'-12'1595,"0"1"-1015,5-1 1,1 1 26,6-1 1,0 5 597,4-1-705,-4 6 372,15-8-500,-3 8 0,8-4 169,2 2 1,-2 3 101,6-3 0,1-1-34,-1 1-1678,-5 0 993,0 4 1,-9-3-386,3-1 0,-3 0-1451,-1 4 1,-5 0 1911,-3 0 0,-2-5 0,-2-1 0</inkml:trace>
  <inkml:trace contextRef="#ctx0" brushRef="#br0" timeOffset="45">5311 8292 7982,'0'-12'156,"0"1"0,0 3 792,0 0-583,0 6 1,0-4 599,0 2-326,0 3-298,0-5-111,0 17 1,-5 1-1,-3 11 0,-3 6 259,-5 6-320,4 9 1,-9 5-98,6 9 1,-5-4 279,1 7 1,-2-1-556,2 1 0,3-2 251,10-26 0,1-1 0,-2 25-347,3 4 265,3-10 1,2 5-42,3-11 1,6-4-140,6-3 1,3-4 46,-4-3 1,5-5-14,-1-7 25,-2 3 72,4-9 26,-8 3 1,7-6-62,-5-2 275,1 2 21,-5-9 0,-1 6-204,-2-4 1,2-1 392,-2 2 1,-2-3-353,2-1 0,-5 0-9,5 0 0,-5-5 0,2-2 0</inkml:trace>
  <inkml:trace contextRef="#ctx0" brushRef="#br0" timeOffset="46">5836 8554 7958,'0'-11'209,"-5"4"530,4-3-350,-4 4 30,5 0 111,0 1 141,0 5 1,1 6-154,3 5-296,2 6-66,0 6 1,3 5 83,-5 2 0,5 4-77,-1 4 1,2-1-1,1 5 0,1-5-14,-1 1 1,0-3-227,1 0 1,-1-6-316,1-2 331,-1-3 1,1-3 20,-1-2-28,0-2 32,1-6 1,-5-3 288,1-1 19,-5-4-89,2 2 38,0-5 0,-4-1-49,3-3 348,-3-2-246,-1-11 0,0 1 273,0-3-182,0-8-170,5 8 1,-4-15-263,3-1 82,3 1 0,-5-10-385,6 2 286,-1-8 0,1 6-43,0-6 0,-5 7-160,5-2 1,0 5 100,3 10 1,-3 3-157,-1 8-262,-4-2 383,7 8 1,-9 0-1523,3 6 1229,2 4 0,-4-1-693,1 8 1,2 4 101,-1 7 1105,0-2 0,1 13 0,2-2 0</inkml:trace>
  <inkml:trace contextRef="#ctx0" brushRef="#br0" timeOffset="47">5768 8897 7975,'-18'-6'85,"6"0"43,7 1 1,7 4 122,1-3 0,4 2 412,4-2 0,-2 3-129,2-3 0,1 1 66,11 0 0,-2 0 74,10-5-141,-1 6-429,-1-8 0,8 5-155,-3-3 219,3-2 0,-3 5-779,1-3 1,-2-1 446,-3 5 0,2-1-2354,-5 2 2518,-1 1 0,-3-8 0,0 4 0</inkml:trace>
  <inkml:trace contextRef="#ctx0" brushRef="#br0" timeOffset="48">6453 8714 8042,'0'-11'632,"1"1"109,3 2 0,-2-1-325,6 5 511,0 0-525,-2 4 1,0 4 226,-2 0-32,2 10-287,1-6 1,3 14-27,-2 1-159,2 0 1,2 10-185,4-2 1,-4 2 115,4 1 0,-4-5-23,0-2-16,-1-3 1,1-1 72,-1-1-952,0-4 559,1-1 0,-5-6-173,1 1 0,-4-5-1082,3 1-615,-4-6 1021,7 3 1151,-9-5 0,10 0 0,-5 0 0</inkml:trace>
  <inkml:trace contextRef="#ctx0" brushRef="#br0" timeOffset="49">6761 8714 7988,'0'-18'355,"0"-3"-222,0 8 0,5-7 248,3 5 0,-2 4 1332,2 8-442,-6 1-677,3 2-274,-5 5 1,-6 8 82,-5 10 1,-3 6-9,-9 9-692,-3 3-32,-8 4 1,-1 5 536,-3-1-2496,2 1 2149,-3-4 1,10-6-105,2-2 0,4-7-312,4-5 0,3-5 555,4-2 0,3-7 0,-2 0 0,-3-6 0</inkml:trace>
  <inkml:trace contextRef="#ctx0" brushRef="#br0" timeOffset="50">7332 8531 8116,'0'-11'3,"0"0"1,0-1 329,0 1-23,0-1-132,0 6 1,0-4 751,0 2-527,0-2 1,1-1 113,3-1 0,-2 5 174,1-1-453,-1 5 355,-2-2-268,5 0 1,-3 4 182,6-3-330,-1 3 1,6 1 238,2 0-431,-2 0 66,9 0 0,-3 0 6,7 0 1,-2 0 238,3 0-59,2 0-194,-5-5 93,4 4 1,-6-5 113,-3 6-317,2 0 52,-8 0 0,4 0 37,-6 0 0,-3 6 66,-1 1 1,-3 5 64,4 3-42,-6 8-50,3 1 0,-1 9 31,0-3 1,0 3-40,-4 1 1,1 5-16,3-1 1,-3 0 103,3-4-547,-3 0 257,-1-5 0,0 3-557,0-5 502,0 5 1,-1-10-102,-3 1 155,-2 0 1,-6-10-155,1 2-103,0-2 290,-6-2 0,3 0-140,-5 1-916,0-1 712,-4 1 0,-1-5-99,-3 1 1,-1-4-144,-2 3 0,1-4 48,2 1 653,3-3 0,-9-1 0,4 0 0</inkml:trace>
  <inkml:trace contextRef="#ctx0" brushRef="#br0" timeOffset="51">7366 8783 8054,'0'-12'657,"2"5"1083,2-1-986,2 0 414,5 2-236,-4 1-317,3 5 0,-4 0 18,6 0 0,-1 0-267,0 0 1,6 0-106,2 0 1,3 0-572,0 0 212,6 0-293,1 0 0,2 0-467,-1 0 0,-3 0-63,3 0 1,-4-4-2255,0 0 3175,-1 1 0,-3-3 0,1 0 0</inkml:trace>
  <inkml:trace contextRef="#ctx0" brushRef="#br0" timeOffset="52">7949 8748 8117,'-11'0'1151,"-1"0"-144,6 0-148,1 0 257,5 0-383,5 5 0,-3-2-272,6 5 1,-4-1-334,3 5 1,1 3 73,3 0 1,5 0-444,-1-3 0,4-1 38,-4 1 1,5-2-136,-1-3 0,-1-2 276,1-5-367,0 0 222,-1 0 0,0-3-184,-3-1 303,-2-5 0,3 3-114,-4-6 333,-6 6-84,4-4 1,-7 5 47,4-3 162,-4-2 0,2 7 397,-5-4-303,0 4-148,0-2 1,1 6-277,3 3 46,-3 2 1,4 7 43,-5 2 0,0 8 155,0 8-77,0 2-950,0 6 897,0 2 0,0 3-231,0-2 0,0 4-34,0-1 0,-1 1 467,-3 3-493,3-2 219,-4-6 48,0 3 0,-2-4 39,-4 2 195,0-8 1,-1-6 306,1-5 1,-4-2-174,-1-2 0,-3-2 389,4-6 1,-4-4-181,4-4-345,-6-1-163,4-2 0,-5 0-1091,3 0 276,-2 0 534,8-11 0,-2 3-2104,7-11 1136,3 0 119,5-9 1,10-2 1042,5-4 0,11-10 0,3-3 0</inkml:trace>
  <inkml:trace contextRef="#ctx0" brushRef="#br0" timeOffset="53">8817 8486 7982,'-8'-12'434,"1"1"0,4-1 1772,-1 1-1491,3 5-630,1 1 252,5 5-332,-4 0 144,4 0-1273,1 0 831,-5 5 1,8 2 292,-5 9 0,4 1 0,-1 6 0</inkml:trace>
  <inkml:trace contextRef="#ctx0" brushRef="#br0" timeOffset="54">8805 8954 8026,'6'6'3452,"-5"-1"-2787,4 0 0,-1-2 137,0 5 1,1-6-96,-2 2-1757,-1 2 821,8-4 0,-8 4 306,6-2-77,-5-3 0,7 4 0,-4-5 0</inkml:trace>
  <inkml:trace contextRef="#ctx0" brushRef="#br0" timeOffset="55">10016 8337 7999,'0'-18'407,"0"3"56,0 8-236,0-4 373,0 10 20,0-4 135,0 0 177,0 4-613,0 6 0,0 9-32,0 12 1,0 2 357,0 3-142,0 7-1073,0-3 837,0 11-40,0-5 56,0 3-221,0-8 0,4 7-105,0-5 1,1-1 31,-1-7 1,-2-2-239,6-5 0,-4 0 158,3 0 1,-4-6-104,1-1 0,1-4-384,-2 0 488,1-6-663,-4 4-1227,0-9 587,0 5 1393,0-6 0,-5 0 0,-1 0 0</inkml:trace>
  <inkml:trace contextRef="#ctx0" brushRef="#br0" timeOffset="56">9902 8440 7999,'5'-23'284,"3"0"1,3 4 469,4 0-1,-1 4 105,5-4-548,0 5 1,4-2 123,0 4 525,5 1-532,1-1 1,3 5-39,2-1 1,-4 2-125,5-2 1,-1 3-269,-4 5 23,-2 0 1,-1 5 219,-8 3-573,3 2 321,-10 6 0,0 2-597,-8 5 438,-3 5 1,-10-3-89,-2 6 0,-14-2 75,-1 1 1,-6 3-116,-2-2 0,-4-3-974,0-2 999,0-2 0,8-1-308,4 0 0,7-5 17,3-3-853,9-7 847,2 2 1,10-9-528,2 3 1098,4-3 0,10-1 0,3 0 0</inkml:trace>
  <inkml:trace contextRef="#ctx0" brushRef="#br0" timeOffset="57">10793 8246 8005,'0'-17'354,"-5"5"0,3-5 443,-1 6 0,5 3 661,2 1-961,0 4 1,-4-3 232,0 2 271,-5 3-416,3-5-179,-8 6-235,4 0-1,-6 6 0,0 2 228,-3 11-361,2 6 133,-9 9 1,5 5-10,-6 3 0,4 6-254,0 2 1,3 1-53,-3-2-988,5-2 1118,3 4 0,6-6-588,5 1 366,0-5 0,1 2-25,3-5 1,4-1-29,7-7 201,-3-2 0,6-9-26,-3 0 1,3-5-77,5 1-330,-5-7 188,3 2 0,-7-9-760,5 3-57,-5-3 1184,3-1 1,-1 0-1,2 0 1</inkml:trace>
  <inkml:trace contextRef="#ctx0" brushRef="#br0" timeOffset="58">10987 8646 7904,'-12'-17'0,"6"3"0,2-5 1868,3 5-545,6-2-424,1 4-293,6 6-132,-6 1 334,4 5-461,-8 10 1,7-1 107,-6 10 0,6 5 59,-1 6-297,2-2-753,1 5 584,1-3 1,-1 0-128,1 0 0,-1-5-313,1-3 1,3 0-473,0-7 390,0 0-101,-3-3 0,-1-5-592,0 1 0,1-5 765,-1 0 402,1-1 0,-1-2 0,1 0 0</inkml:trace>
  <inkml:trace contextRef="#ctx0" brushRef="#br0" timeOffset="59">11238 8554 7908,'-6'-18'936,"1"2"1,5 5 182,0-1-319,0 6-135,0 1 352,0 5-631,0 5 0,-2 6 159,-1 8 0,-4 7-66,-4 0-1122,-6 6 537,5-3 0,-10 5 164,3 1-2767,3-6 1702,-6 4 1007,9-4 0,-8 5 0,3 1 0</inkml:trace>
  <inkml:trace contextRef="#ctx0" brushRef="#br0" timeOffset="60">11387 8943 7970,'6'-7'510,"-1"2"-206,-5 5 1,0 1 69,0 3 1,0 3 243,0 4 0,-5 2 88,-3 2-341,-2 3-200,4 4 1,-6 1-236,1 0 136,0 5 1,-6-4-601,6 3 0,1-4 376,2-4 0,-1 1-1515,5-5 770,-5 0 903,8-3 0,-9-1 0,4 1 0</inkml:trace>
  <inkml:trace contextRef="#ctx0" brushRef="#br0" timeOffset="61">11604 8760 7923,'-8'-19'1078,"0"0"0,6 5-747,-2-1 217,8 2-45,-3 1 54,9 6-127,-8 1-9,3 5 116,-5 0 0,0 5-657,0 3 0,0 6 264,0 1-827,5 0 396,1 2 234,5-5 0,1 5-772,-1-6 569,1 1 1,3-6-195,0-2 218,5-3 1,-6-1 226,5 0 24,-5 0 1,3-5 45,-6-3 1,1-2 329,-1-1 0,-1-2-29,-2-2 0,-2 2 229,-2-2 1,-3 2-158,3 2 403,-3-1-102,-1 1-541,0 5-130,0 1 0,-3 6 18,-1 3 1,-5 3 153,1 9-90,3 1 1,-5 11 24,2 3 1,2 5 77,-1 3-660,4 4 329,-7 2 0,9 2-270,-3 3 1,2-3 45,2-2 1,0 1-123,0 0 283,6-1 1,-4-4-77,6-3 179,-6-2-22,3-7 1,-5-2 312,0-8-101,0-3-186,0 1 1364,0-5-880,-5 0 1,-1-3 319,-6-6 1,0 1-168,-3-4 1,-3 0-472,-5 0-54,0 0 1,3-5-2094,-3-3 1435,8 3 0,-11-9-28,11 3 1,1-8-519,7 0 0,3-3 145,8 0 981,2-6 0,15-7 0,4-5 0</inkml:trace>
  <inkml:trace contextRef="#ctx0" brushRef="#br0" timeOffset="62">12026 8177 7949,'-18'-5'1119,"2"-1"-932,10 0 0,0-5 1552,6 10-491,0-4 462,0 5-940,0 5-269,6 1 0,1 12 167,8 5 0,4 5-214,8 6 1,2 6 4,6 1 1,-1 9-1736,0 3 1314,-17-25 0,0 0 128,13 24 1,-3 3-923,-4-6 759,-10 1 0,1-5-781,-10 1 631,0-5 0,-6 3-431,-2-2 1,-3-5-793,-8 1 1,1-10 274,-5 2 0,1-4-1747,-1-4 2842,-3-4 0,12 1 0,-5-7 0,0-3 0</inkml:trace>
  <inkml:trace contextRef="#ctx0" brushRef="#br0" timeOffset="63">12597 8040 7936,'-11'-17'1149,"4"0"-300,2 6 26,5-1-381,5 6 268,-3 1-377,8 5 0,-3 1 115,9 3 169,-4 2-335,10 6 0,-4 5 8,5 6 1,1 1 44,2 7 0,-2-1 229,3 4-329,-3 1 0,3 4 146,0 3-1301,-1 2 1287,-3 7-320,5 1 1,-8 5-54,3 0 0,-6 0-298,2 1 0,-9-1 0,1 0 0,-7-1 145,0-3 0,-3-2-356,-1-6 0,-1 1 293,-3 0 1,-2-6-96,-6-2 0,0-7-892,-4-4 759,-1-8 0,-3 1-1384,1-5 0,2 0 1782,-2-3 0,1-2 0,3-2 0,-3-3 0</inkml:trace>
  <inkml:trace contextRef="#ctx0" brushRef="#br0" timeOffset="64">6281 10210 7957,'0'-11'118,"0"4"0,0-3 216,0 3 59,0-3-226,0-2 0,0 1 605,0-1-441,0 1 1,0 3 167,0 1 245,0-1-382,0 2 1,-1-1 395,-3 4-278,3 1 0,-5-3-17,2 5-241,3 5-56,-4 2 1,1 7 114,0 5 1,0 2 52,4 13-351,0-2 183,0 13 1,4-9 222,0 6-1412,5-5 1000,-3 7 1,5-8-137,1 2 0,-1-4-222,1-3 0,-1 1-398,1-6 427,-6 1 103,4-9-160,-4 3-32,1-8-3,-2 3 265,0-4 0,-4-5 434,3 1 0,-4-5-252,-4 0 1,-2-1-180,-6-2 321,1-5-127,0 3 1,-2-8 369,-2 3-235,2-4-62,-9 0 0,10 3 207,-4 1 0,4-1 5,0-3 63,1-1-185,0 1 0,3 3 188,0 1-76,6 4-182,-3-2 0,5 6-127,0 3 1,3 2-85,1 6 46,10-1 0,-6 2 1,7 1-91,-2 1 169,-2 0 1,6 1-105,2-1 1,-3 0 90,-1-4 1,-2 0 105,-1-4 1,-1 2-103,0-5 140,1 0 247,-6-4-59,4 0-85,-3 0-177,-1 0-272,-1 0-401,-5 0-617,0-5 909,0 3-1169,5-3 357,-4 5 391,5-5-308,-1 4 626,-4-4 1,5 5 401,-2 0 0,-3 0 0,4 0 0</inkml:trace>
  <inkml:trace contextRef="#ctx0" brushRef="#br0" timeOffset="65">6281 9993 7920,'0'-11'0,"-5"-1"940,4 6-361,-4-4 74,5 9 224,-5-4-428,4 5-162,-9 0 1,7 6-33,-5 5 1,1 2-86,-5 6 1,1 0-99,0 4 1,0-1 49,4-3 1,-2 1-215,5-5 1,0 0-741,4-3 489,0-6 144,0 4 0,2-9-256,1 3 201,-1-2 101,8-8 174,-4 0-122,6-5 0,-2-1-142,-3 1 373,3-6-98,-3 5 1,4-10-48,1 3 1,-5-2 134,1-2 0,-4 1 202,3 3-169,-4-3 1,2 10 359,-5-3-304,0 2 1,0 5 221,0 1 208,0 4-334,5-2 1,-4 10 122,3 3 0,2 3-27,2 4 0,2-1-118,2 5 0,0-3-486,3 3 155,-2 0-450,9 4 0,-10-2-627,4-2 1,0 3 574,-1-3 550,1-3 0,-5 6 0,0-4 0</inkml:trace>
  <inkml:trace contextRef="#ctx0" brushRef="#br0" timeOffset="66">3152 11375 7933,'-5'-11'0,"4"-1"997,-3 1-181,3-1-279,1 1 0,0 0 99,0-1 1,1 2-1,3 2-361,-3-2 0,8 8 63,-5-6-54,5 6-117,-3-3 0,5 1-44,1 0 0,3 0 112,0 4 0,6 0-228,-2 0 26,2-5 1,2 3 210,0-6-507,0 5 255,0-7 1,-4 8-69,0-6 0,-4 6-38,4-2 1,-9-1-29,1 1 79,-2 0 1,-1 4-89,0 0 0,-6 5 148,2 3-56,-3 7 50,-1 8 1,0 7-14,0 8 280,0 3-309,0 5 0,1 4 50,3 4 0,1-5 18,3-3 0,2 0 204,-2-5 57,2 4-432,1-5 0,-3-2-240,0-7 1,-2 1 189,1-6 0,-1 1-28,-6-4 1,0-5 120,0-3 72,0 3-45,-6-11 0,0 8-103,-5-7 253,-1 2-246,-4-3 0,-2 3-548,-5-3 330,0-2 45,1 0 0,-6-1-124,-3 0 1,2 0 44,-1-4-713,-1 0 964,-8 0 1,-2-10 0,-5-3 0</inkml:trace>
  <inkml:trace contextRef="#ctx0" brushRef="#br0" timeOffset="67">3061 11821 7948,'5'-12'0,"1"1"587,6-1-183,-1 6-133,0-4 1,1 5 318,-1-3 1,6-1 25,2 5-437,2-4 1,2 6 0,1-7-55,3 6 0,-3-1-181,3 4 1,-2 0 277,2 0-2214,-3 0 1992,-1 0 0,-2 0 0,-3 0 0</inkml:trace>
  <inkml:trace contextRef="#ctx0" brushRef="#br0" timeOffset="68">3872 11638 7954,'-7'-5'670,"2"-2"0,7-3 604,1 3-775,4 2 1,4 5 58,1 0 1,-1 5 433,0 2-509,1 3-158,4 7 1,-2 1-143,5 5-110,0 4-130,-1-2 1,4 4-196,-3-3 1,-2-1 250,2 1-1127,-5-2 793,3-1 1,-6-5 47,1-3-1209,-1-2 462,-4-2-385,3 1 714,-9-6 705,9 4 0,-9-9 0,4 4 0</inkml:trace>
  <inkml:trace contextRef="#ctx0" brushRef="#br0" timeOffset="69">4214 11638 7946,'-11'-6'2050,"5"0"-1318,-5 6-167,10 0-270,-9 6 0,4 1 164,-6 8 1,-3 4-146,0 8 0,-6 2-135,2 5-110,-2 1-181,-2-1 0,5-4-266,3 1 1,4-9 431,3 0-54,-2-6 0,9 5 0,-5-3 0</inkml:trace>
  <inkml:trace contextRef="#ctx0" brushRef="#br0" timeOffset="70">5276 11581 7930,'-6'-12'0,"-3"5"658,5-1-164,-4 6 54,6-9 531,-8 5-681,4 0 1,-2 1 608,1 5-644,4 0 0,-2 1-42,5 3 0,0 7 17,0 8 0,0 8-110,0 3 1,4 3-14,0 2 0,4-2-227,0-3 116,-3 3-25,5-9 0,-5 8-156,3-6 1,1 0 71,-5-7-512,-1-3 356,-3-4 1,4-1-188,0 1-248,0-6 275,-4-1 144,0-5 176,-5-5-107,4-1 58,-10-6 0,9 1 532,-6-1-241,1-4-118,0-2 338,-3-5-281,9 0 0,-8-4 21,5-4 1,0 2 85,4-2 0,0 10-19,0-2 14,0 8 95,0 3-306,0 2 51,5 9 0,3-3 87,7 8-607,-2 2 232,9 11 7,0 1 0,2 4-56,3 1 1,1 0 78,-1 0 0,3-2-127,-3-1 1,3 0-8,-3-5 18,0 0 85,-5-3 1,-3-6 835,0-2-315,-5-3-235,3-1 0,-7-1 387,-2-3-291,-3 3 1,-4-9 0,2 1 339,0-5 1,1 0-58,-4-5-365,-5 0 58,4-4 0,-9-1-143,2-3 0,-2 2-283,-2-6 0,1 1-1631,0-4 886,-1 4 645,6 2 0,-3 6-1331,5-1 1016,-5 5 0,8 5-768,-3 6 0,4 4 705,4-1 0,4 4 713,7 4 0,3 8 0,4 5 0</inkml:trace>
  <inkml:trace contextRef="#ctx0" brushRef="#br0" timeOffset="71">5893 11626 7941,'-6'-11'1860,"-4"0"-505,8 4-548,-3-3 0,4 9-359,-3-3 1,2 3 47,-6 1 1,0 6 165,-3 6-603,0 4 26,-1 7 0,5 5 246,-1 2-932,5-2 537,-2 5 1,5-5-89,0 3 0,3 0-214,5-4 1,0-2-645,11-6 663,0-2 1,4-6 107,0 1 0,0-6 62,0-2 255,0-3 0,3-6 342,1-3 1,0-6-228,-5-1 1,1-5 117,0 1 1,-4 1 5,0-1 1,-9 0 215,2-4 0,-8 0-173,-1 0 1,-3-3-90,-3-1 1,-8-3-667,-4 3 281,-10 0-181,6 5 1,-14 0-352,2 3 1,-2 4 167,-1 7 0,5 3-325,2 5 1,4 1 251,4 3 1,3 2-108,4 6 1,6 3-1090,2 0 1747,8 6 0,2-4 0,6 6 0</inkml:trace>
  <inkml:trace contextRef="#ctx0" brushRef="#br0" timeOffset="72">6384 11638 7956,'0'-12'0,"0"1"3259,0 0-1777,0 4-248,0-3-308,0 9 0,0-3-61,0 8-567,0 2 0,0 11-219,0 2 1,0 4 184,0 3-240,0-2 0,0 8-124,0-5 1,0 1 218,0-2-1325,0-2 851,0-1 0,0-2-317,0-6 1,0 0-1946,0-4 958,5-4 1182,-3-2 0,4-5 477,-2 0 0,-3-5 0,4-2 0</inkml:trace>
  <inkml:trace contextRef="#ctx0" brushRef="#br0" timeOffset="73">6179 11501 9130,'11'-5'2993,"2"3"-2194,2-1 0,3 1 117,5 2 1,2 0 100,5 0-529,1 0-663,8 0 0,-1-3-493,0-1 0,2-1 250,-2 1 0,-6 3-347,2-3 1,-8-1 764,1 1 0,-3-5 0,-1 3 0</inkml:trace>
  <inkml:trace contextRef="#ctx0" brushRef="#br0" timeOffset="74">7309 11078 8021,'-11'-11'1335,"5"-1"-301,1 1 223,5 0-552,0-1-476,0 6 553,0-4 4,0 8-276,0-8-63,0 9-276,0-9 1,5 9 171,2-3-248,3 2-20,2 2 1,0-1-68,4-3 53,-4 3-6,10-4 0,-9 4 20,2-3 1,1 3 1,0-3 1,0 3-230,-1 1 119,-2-5-197,4 3 156,-6-3 0,-3 6 21,-1 3-144,-4 3 84,2 4 0,-4 4 347,3 0-25,-3 11-151,4-2 1,-4 14 266,3 0-291,3 10-123,4-6 0,-3 9 181,-1-5 1,5-1-58,3 1 0,0-4-118,-3 0 0,-2-5 48,-3 1 1,2-3-275,-5-1 0,4-4-2,-5-4 1,1-2 77,-4-1 0,-1-1 11,-3-3 1,-3-3 18,-9-4 0,-1-1-19,-6 1 1,0-5-55,0 1 0,-5-1-505,-2 5 0,0-5 35,0 1 1,0-4-283,-5 4 1,2-6 1027,3 2 0,-3-8 0,4-2 0</inkml:trace>
  <inkml:trace contextRef="#ctx0" brushRef="#br0" timeOffset="75">7287 11512 7977,'0'-11'351,"1"1"-234,3 2 1298,-3-2-278,4 4-575,0-1 1,0 1 87,3 2 1,2 3-212,-3-3 0,4 3-82,0 1 1,4 1-332,0 3 1,6-3-258,-2 3 0,-1-3-891,1-1 982,5 0 182,0 0-2595,4 0 1136,-5 0 1417,-1 0 0,6 0 0,2 0 0</inkml:trace>
  <inkml:trace contextRef="#ctx0" brushRef="#br0" timeOffset="76">7823 11501 7932,'-6'0'1573,"1"0"203,5 0-1052,5 0-16,-4 0-374,4 0 1,-1 5 12,0 3 1,4-2-258,-5 1 0,6 2-182,-1 7 0,2-4 319,1 3-910,6-7 544,-4 2 1,7-5-176,-5 3 159,0-3 53,2-5 0,-3 0-110,5 0 0,-4-1 90,4-3 0,-5 1 207,1-4 0,-2-1-189,-2-3 590,1-1-326,-1 1 1,-1 3 84,-2 1 93,-3-1 14,0-3 41,-4-1-35,4 6-270,-5 1 1,0 7 88,0 6-203,0 5 23,0 9 1,0 6 132,0 3 1,4 6 71,0 1 1,4 5-55,-4-1-1003,4 2 929,-1 2 1,4-4 104,1 0 1,-1-2-160,0 2 0,-4-3-110,-3-4 0,-3-2 219,-1-3 1,-1-3-19,-3-8 1,-3 1 25,-4-5 189,0 1 196,-6-10 1,3-1-431,-5-5 391,0 0-253,-9 0 0,4-1-758,-3-3 268,3-2-133,1-11 1,2 2-504,2-8 1,7 1 353,9-8 1,3-2-365,3-6 0,5 3 906,7-3 0,8 2 0,6 2 0</inkml:trace>
  <inkml:trace contextRef="#ctx0" brushRef="#br0" timeOffset="77">9308 11090 7903,'-1'-12'0,"-3"1"207,3-1 1,-4 5 969,5-1-346,0 1-508,0 0 1,-2-2 109,-1 6 582,1-1-225,-3 4-246,5 0 1,0 5 118,0 2-392,0 14 254,0 3-247,0 15 1,0-2 123,0 5-1152,5 0 940,-3-2 0,8 3 135,-3-4-725,-2 4 370,6-8 0,-6 5-627,2-6 520,3 0 0,-7-5-1461,4-2 1070,-4-3 1,2-6-732,-5-3 368,0-2 1,0-6-499,0 1 486,0-6 1,-1 2 1093,-3-8 1,-7-2 0,-7-5-1</inkml:trace>
  <inkml:trace contextRef="#ctx0" brushRef="#br0" timeOffset="78">9194 11124 7903,'-4'-23'0,"0"2"1021,2 1-607,0-1 0,4 8 67,1-2 0,8 2-109,4 2 1,1-1 632,0 1-630,1 5 0,6-3 205,0 5 20,5 0-314,-4-1 0,12 4-72,-6-3 1,8 4-116,-7 4 1,3 2-320,-8 6 151,1-1-104,-4 0 1,-7 6-230,-4 2 1,-6 3 170,-6 0 1,-2 5-128,-6 0 0,-5 1 30,-9-2 0,-6-2-216,-3 3 0,2-3-381,-1-1 1,5-5 355,3-3 0,0-4-1142,7-3 1711,5 2 0,-1-4 0,5 6 0</inkml:trace>
  <inkml:trace contextRef="#ctx0" brushRef="#br0" timeOffset="79">10256 10736 7934,'-11'-18'1251,"4"1"1,1 11-435,2 2 1,0 3-204,-7 1 0,1 6-131,-9 6 0,0 2 54,-4 8 0,-4 1-164,0 12 1,1 1-134,3 10 1,1 5-1667,3 2 1498,-2 3 47,8 1 0,-7 0-207,5 0 96,4 5 1,3-3-263,4 2 207,0-8 0,4-2-927,0-6 902,5 1-2,1-5 0,7-6 5,2-4 0,-1-6-96,5 2 0,-4-7-557,4-1 345,-5-5 186,8 3 0,-5-10-2954,2 1 1538,2-6 1935,-3 3 1,5 1-1,0 0 1</inkml:trace>
  <inkml:trace contextRef="#ctx0" brushRef="#br0" timeOffset="80">10404 11307 7849,'0'-18'605,"0"3"-417,0 2 0,5 3 647,3 2-57,2-2 1,-2 9 555,-1-3-621,-4 3-50,2 1-12,0 0-222,2 5-279,4 6 0,0 3 54,1 5 1,-1 5 116,1 7-290,-1 2 51,0-4 0,1 3-15,-1-6 0,1 5-215,-1-5 1,4 1-1747,1-4 966,-1 0 554,-4-5 1,1-2-1269,-1-5 0,1 0 1642,-1-4 0,5 3 0,2-3 0</inkml:trace>
  <inkml:trace contextRef="#ctx0" brushRef="#br0" timeOffset="81">10758 11261 7872,'-3'-22'299,"-1"3"0,-4 3 1234,4 4-567,1 6-583,3 1 1,-5 5-14,-3 0 0,-2 6-103,-2 6 0,-4 9 1,-3 10-407,-3 2 0,1 6-188,2 3 1,2-1-378,6 1 1,1-6 610,2 2 93,-2-7 0,9 2 0,-5-4 0</inkml:trace>
  <inkml:trace contextRef="#ctx0" brushRef="#br0" timeOffset="82">10896 11615 7892,'11'0'4581,"-5"0"-3999,-1 5 0,-6 5-138,-3 5 0,-2 6-175,-5-2 0,-1 4-624,1 3 318,-1-2 0,1 6-728,-1-4 605,1-2 0,5 3 98,2-8-1259,-3 3 439,6-10 375,-4 5 0,6-7-912,3-2-94,3-3 806,4-5 707,0 0 0,6-5 0,1-2 0</inkml:trace>
  <inkml:trace contextRef="#ctx0" brushRef="#br0" timeOffset="83">11204 11364 7840,'-6'-18'522,"-5"-4"0,11 6 651,0-3 0,5 2 186,7 6-904,-1 5 0,-4-1 581,-4 3-736,4 3 0,-6-3-209,3 8 1,-3 3-6,-1 4 0,5 4-178,3 0 1,-2 4 44,2-3 0,1 3-175,6-4 1,-1-1-220,5-6 251,-5 2 70,7-9 1,-4 4 123,2-5-18,3-5-10,-10 4 1,6-9 109,-3 2 0,-3-2-123,-1-2 525,0 6-50,-9-4-133,3 3 103,-5 1 56,0 1-270,0 5-66,-5 0 1,-2 5 0,-4 7-338,0 7 157,-1 2-49,1 12-384,4-2 543,-3 13 1,9-2-54,-3 7 1,3 0-15,1 4 0,0 0 54,0 4 0,0-1 99,0-3 0,0-3-31,0-8 1,-1 1-23,-3-5 1,1-5 141,-4-6 0,-1-4-48,-3-4 1,-1 0-58,1-8 0,3 2 43,1-9 26,-6 4-305,0-6 1,-3 3-7,4-5 0,-4-2-237,-3-1 1,2-4-1406,2-4 1152,7-6 0,-1 0-150,6-6 1,0-5-278,7-3 0,4-3 1031,7-4 0,3-8 0,4-6 0</inkml:trace>
  <inkml:trace contextRef="#ctx0" brushRef="#br0" timeOffset="84">11661 10896 7879,'-12'-12'2267,"6"1"-1137,6 4-562,11 2 796,-3 5-830,7 5 1,-8 3-10,4 7 1,5 8 32,3 7 1,4 9-5,4 2-1169,-3 14 1021,9-2-1178,-20-17 1,-2 1 879,4-5 1,-2 0-403,-3 5 0,-2 0-336,1-5 0,-2-1 665,-3 3 0,-1 0-1593,2 24 1309,-5-24 0,0-1 1,-3 26-1,-4 2-929,-9-3 1,-1-5 224,-6 1 953,-3-11 0,-10 6 0,-1-10 0,0-2 0,-1-4 0</inkml:trace>
  <inkml:trace contextRef="#ctx0" brushRef="#br0" timeOffset="85">6304 13054 7837,'4'-14'99,"0"3"1,0 2 602,-4-3-387,0 1 0,0 3 585,0 1 175,0 4-528,0-2-249,0 5 0,0 8 165,0 7 0,-4 9-6,0 14 1,-3 9 88,3 10 0,0 5-638,4-27 0,0-1 1,0 31 177,0-1 0,5-3 20,-2-28 1,2-1 0,5 28-79,1 1 0,2 1-188,2-1 0,-2-6 16,2-5 1,-2-4-470,-2-5 298,1-1 188,-1-11-812,-5-6 250,4-2 120,-8-8 0,3 0-1228,-5-6 832,0-4 0,-9-11 357,-3-7 396,-1-8 102,-4 6 0,3-6 142,-5 0-83,0 0 0,1 1 1,3 2 677,2 1 1,2 6-298,-1 2 0,5 1 1444,-1 6-653,6 0-290,-3 4 1,6 7-319,3 4 0,2 2-165,5 6 0,5-4-8,-1 4 0,4-1-98,-4 1 1,5 1 13,0-5 0,0 1 89,-1-5-277,2 0 19,-8 1 1,4-5 138,-6 1 225,0-5-541,1 7 58,-6-9 24,-1 4 1,-5-6 31,0-3 1,0 1-332,0-4 1,0-6-575,0-6 1,0-2 441,0-2-2145,0-5 1682,-5-1 0,4-2-880,-3 1 1782,3-1 0,-4-3 0,-2 0 0</inkml:trace>
  <inkml:trace contextRef="#ctx0" brushRef="#br0" timeOffset="86">6350 12917 7867,'0'-13'782,"0"-2"-348,0 7-228,0-7 1,1 10 1280,3-2-493,-3-4 250,4 5-828,-5 0 0,-1 1 559,-3 5-616,3 0 0,-5 0-85,2 0 0,-2 6-188,-6 5 1,1 11 153,-1 8 0,0 5-27,-4 3 0,5 5 0,0 3 1,0 2 26,8-6 0,-1-7-27,4-1 1,0-7-1,0 0 1,9-4-175,2-4 0,4-4-39,1-8 0,1 4 0,6-5 0</inkml:trace>
  <inkml:trace contextRef="#ctx0" brushRef="#br0" timeOffset="87">6373 12837 7863,'-12'-6'353,"1"-4"0,0 7-4,-1-5 0,5 5 455,-1-5-414,5 5 1,-3-2 861,2 5-793,3 0 1,1 5-184,8 3 1,3 6-116,4 1 1,-1 9-180,5-1 0,-4 3-319,4-4 0,-3 1 160,3 0 1,-5 0-243,1 0 1,-2 0 418,-2-1 0,0 6 0,1 2 0</inkml:trace>
  <inkml:trace contextRef="#ctx0" brushRef="#br0" timeOffset="88">3575 15133 7859,'-8'-4'-105,"1"0"27,4 0 309,-7-1 1,9-1 156,-3-6 1,2 5-92,2-1 1,2 1 107,2-5 1,2 5-36,5-1 1,2 0-116,2-3 1,3-4-13,5-1 1,3 0-79,1 1 0,5 2 14,-2-2 0,3 2 166,2 2-286,-6-1 23,-1 6 1,-5-3 237,-1 5-308,-4 0-207,-1 4 167,-11 0 1,-1 5-1,-5 3 1,-1 3 106,-3 5 1,-2-2 33,-6 5 0,2 5-63,2 6 0,2 5-4,2 3 0,3-2-66,-3 6 0,4-1-131,4 1 0,2-3-7,6-5 0,0 1 128,4-1 0,-2-1-151,5-3-4,-5 3 133,2-9 0,-4 4-12,-1-5 1,-1-4-1,-2 0 0,-3-5 22,-5 1 0,0-2 67,0-1 1,-7-5 4,-4 1 0,-5-1-25,-7 5 0,0-5 11,0 1 1,-4-2-124,1 2 1,-10-3-117,2-5 0,-4 0-295,0 0 0,2 0 120,-2 0 1,3-1-77,0-3 1,5-2-145,0-6 1,5 1 617,3-1 0,-1-4 0,5-2 0</inkml:trace>
  <inkml:trace contextRef="#ctx0" brushRef="#br0" timeOffset="89">3666 15395 7868,'0'-7'222,"0"-1"1,0 4 600,0-3-77,0-1 0,0 0-238,0 1 1,1 3 22,3-4 0,0 6-280,7-2 0,0 3-195,8 1 1,0-4-74,3 0 0,6 0 119,3 4 0,-2 0-1075,1 0 1,0 0-42,0 0 0,1 0 1014,-9 0 0,9-5 0,-7-1 0</inkml:trace>
  <inkml:trace contextRef="#ctx0" brushRef="#br0" timeOffset="90">4340 15281 7782,'-11'0'416,"4"0"0,2-1 1351,5-3-1360,0 3 1,5-4 450,3 5-452,2 0 1,1 5 330,1 2-343,4 4-189,-3 5 163,9 2-215,-10 10 1,10-3 204,-3 6-758,-3-6 364,6 8 0,-4-5-860,5 2 0,-6-2 482,-2-5 1,-1-1-281,2-3 0,-4-3 9,4-4 685,-9-6 0,8 4 0,-2-4 0</inkml:trace>
  <inkml:trace contextRef="#ctx0" brushRef="#br0" timeOffset="91">4694 15270 7774,'-23'1'1200,"0"3"0,7 0-514,4 7 1,1-1-275,3 9 1,-7 4-143,-4 4 1,-2 8-208,-2-1 1,4 8-252,0 0 0,1-1-434,-1 1 0,4-7 411,7 0 211,3-1 0,0-15 0,-2 2 0</inkml:trace>
  <inkml:trace contextRef="#ctx0" brushRef="#br0" timeOffset="92">5528 15144 7868,'0'-11'0,"0"-5"179,0 1 0,1 0 874,3 4-112,-3-1-313,9 1 700,-9 4-802,5-3 1,-6 14-48,0 0 0,0 10-157,0 5 0,0 7-26,0 5 0,1 3-107,3 4 1,-2-2-1,6 2 0,-1-4-172,5-3 0,-1 0 63,1-4 0,-1 0-59,0-5 0,1 1-159,-1 0 0,-3-1-211,0-3 1,-5-3-251,5-4 171,-5-1 1,5-3-39,-4-1 238,0-4 504,-4 2 0,0-6-161,0-3 0,0-3 95,0-4 1,0-4 59,0 0 0,5-7 113,3-1 1,2-5-144,1-6 0,2-5-77,2-3 0,-1-4-69,5-3 0,0-3-436,4-6 1,0 5 205,0 0 0,-4 8 61,0 0 1,-5 13-428,1 5 0,-4 8-421,-3 8 319,2 5 0,-9 3-149,3 11 1,-4 1-576,-4 10 1,-7 3 1327,-8 5 0,3 5 0,-1-3 0</inkml:trace>
  <inkml:trace contextRef="#ctx0" brushRef="#br0" timeOffset="93">5505 15452 7873,'-13'0'2443,"3"-1"-1736,10-3 0,10 2-340,5-6 0,3 4-176,5-3 0,-1-1 42,8-3 1,4-1 24,4 1 1,6-1-468,-3 1 0,0-3 176,1 3 0,-5-3-1279,1 6 1,-7-2 287,0-1 1,-6 3 1023,2 0 0,-3 1 0,-1-5 0</inkml:trace>
  <inkml:trace contextRef="#ctx0" brushRef="#br0" timeOffset="94">6224 15201 7861,'-5'7'439,"-2"-4"1,0-1 1692,0-2-1629,4 5 1,-2-3 233,5 6-398,0-1 1,0 5 271,0-1-452,0 1 1,0 3-158,0 0 0,1 5-94,3-1 1,3 2-117,4-2 1,5-3 229,3-4-598,3-1 401,1-4 0,1-2-21,3-5 0,-2-2 0,5-1 1,-3-4 151,4-4 0,-6-4-52,2-1 1,-1-3 356,-3 4 1,1-4-10,-9 4 0,4 0 103,-3 3 1,-5 1-68,-3-1 1,-6 5 401,2-1-386,-3 6-317,-1-4 65,0 6 1,2 9-80,1 3 1,0 8 100,5 3 0,-5 5-187,5 6 1,-4 0-15,3 1 0,-4 3-18,1 0 0,1 5 196,-1-1 1,1-2 70,-1 2 1,-3-5-168,3 1 0,-3-2 26,-1-2 0,-5-5 199,-3-2 1,-6-7-95,-1-1 0,-5-5 262,1 1 0,-3-3 3,-1-5 0,0 2 16,1-5 0,-1 0-386,0-4 0,3 0-370,-3 0 1,6-5-1073,-6-3 1,9-3 748,3-5 1,5-3 711,6-7 0,0-8 0,0-7 0</inkml:trace>
  <inkml:trace contextRef="#ctx0" brushRef="#br0" timeOffset="95">7858 15133 7807,'-12'-12'0,"5"2"186,-1 2 0,5-2 288,0 3 1,-3 0 344,3 0 221,-1 4 126,4-2-764,0 5 1,0 9-138,0 2 0,1 12-133,3 0 0,-3 8-101,3-1 1,1-1 41,-1 2 1,4-2-141,-5 1 1,1 2 80,-4-5 1,4-4-192,0-4 0,0-5-715,-4 1 415,5-3-9,-4 0 226,4-6 406,-5-1 0,0-15 164,0-5 0,-4-2-64,0-2 1,-3 0 97,3-4 0,-4-1 28,5-2 1,-5-3-31,4-6 0,-1 0 147,1-3-300,3 2 1,-4-3-1,5 6 36,0 2 0,0 5 122,0 7-394,5 7 190,-4 2 1,6 10-107,-4 0 0,4 10-227,4 9 1,2 8-26,2 3 1,3 3 81,5 2 1,0 3-180,-1 0 0,6-1-101,3-7 0,3-2 9,4-5 1,-6-5 217,2-3 0,-7-4 233,-1-3 0,-2-3 76,-1-5 1,-5 0 397,-3 0 0,-2-5-55,-2-3 0,-4-6-202,-3-1 1,-3-4 104,-1 4 0,0-6-286,0 2 1,-4-2-97,0-2 0,-5-4-50,2 1 0,-5-2-276,-3 1 0,6 3-132,-2-3 1,2 8-374,-3 4 1,6 2-1865,2 2 1994,3 5 1,1 2-393,0 8 0,1 2 1106,3 5 0,8 1 0,5-1 0</inkml:trace>
  <inkml:trace contextRef="#ctx0" brushRef="#br0" timeOffset="96">8554 15053 7812,'-11'0'0,"-1"0"1082,1 0 226,5 0 1,1 1-698,5 3 0,-2 3-209,-2 9 0,-1-2-329,-2 5 1,-3 1-81,2 7 0,2-2-167,-2 5 0,4-3 100,-3 4 0,4-7-73,-1-2 0,4 1 44,4-4 0,6-2-280,5-2 1,2-7 258,-2-5 0,3-1-25,5-2 1,0-2 442,-1-1 0,1-4-20,0-4 1,-1-6 132,-3-2 1,1-2-169,-5-2 1,-1 0 77,-6 0 0,1-3-67,-5-1 0,-2-5-200,-6 2 0,-2 1-263,-5-2 1,-6 6 164,-2-2 1,-8 7-718,-3 1 1,-4 10 113,-4 1 1,3 7-171,1 5 1,6 3 173,9 9 0,4-4-712,7 4 1359,3 1 0,10 1 0,2 5 0</inkml:trace>
  <inkml:trace contextRef="#ctx0" brushRef="#br0" timeOffset="97">8977 15076 7807,'-7'0'3019,"2"0"-2870,5 0 0,0 5-152,0 2 1417,0 8-868,0-2 0,0 9-109,0-3 1,0 4-65,0 3 1,5 0-327,3 4 0,1-5-254,-1 2 0,2-3-287,-3-1 0,0-5-616,0-3-1367,1-2 1754,3-2-1329,-4-4 2052,-2-2 0,0-16 0,1-1 0</inkml:trace>
  <inkml:trace contextRef="#ctx0" brushRef="#br0" timeOffset="98">8840 14996 10162,'-7'-2'1179,"4"-1"0,11-3-629,8-1 1,5 0 15,6 4 0,-2 0-201,6-4 0,0 0 194,8 0-297,-4-4-1762,4 10 1213,1-9 248,-5 9-808,5-9 1,-7 7 838,-3-5 0,-2 1 1,-5-5-1</inkml:trace>
  <inkml:trace contextRef="#ctx0" brushRef="#br0" timeOffset="99">10016 14721 7811,'0'-11'202,"-4"3"365,0 1 740,-4-1-134,6-3 329,-3 4-975,5-3 0,0 12-162,0 1 0,0 9 36,0 11 1,0 8-135,0 4 1,2 5-101,1-2 0,0 4-73,4-4 1,0 0-202,0-3 0,2-1-54,-5 0 0,4-3-268,-4-1 1,3-5-205,-3 2 0,4-7 19,-5-1 1,2-5-763,-1 2-78,-2-9-374,3-2 1319,-5-5 0,0-1 509,0-3 0,0-7 0,0-7 0</inkml:trace>
  <inkml:trace contextRef="#ctx0" brushRef="#br0" timeOffset="100">9890 14733 7809,'0'-23'668,"0"5"158,0 3 0,3-1-160,5 0 1,4 1-251,11 4 1,0 1 674,0 2-546,5-2-229,1 3 0,5 0 95,0-1 1,2 6-144,2-2 1,-2 3-51,2 1 0,-3 1 93,-1 3-637,1 2 298,-11 5 1,1 7-409,-10 5 1,-1 1 317,-6 7 0,-8-2-424,-8 1 0,-8-1 220,-7-2 0,-1-3 8,-7 3 0,-3-7-42,-4-1 0,0-4 11,4 4 1,5-6-77,2-1 0,4-2-919,4-6-335,3 4 900,9-6 775,7-7 0,7-3 0,4-9 0</inkml:trace>
  <inkml:trace contextRef="#ctx0" brushRef="#br0" timeOffset="101">10896 14447 7819,'-12'0'0,"-2"-5"2948,3-2-1622,2 2-596,4-6 0,-2 10-230,-4-3 1,-2 8 15,-2 4 0,1 8-192,-5 7 1,0 10 346,-4 9-655,0 8 1,2 0 152,2 4-1304,2 6 1196,11-11 0,1 12-130,5-8 138,0-2-769,0-1 132,0-4 371,0 0 89,5-1-1054,1-4 990,11-2 1,-1-6 46,3-2 0,3-3-213,-3-5 1,2-6 371,2-1 0,0-7-820,0-2 1,0-4 298,0 0 0,0-3 487,-1-3 0,1-4 0,0-4 0</inkml:trace>
  <inkml:trace contextRef="#ctx0" brushRef="#br0" timeOffset="102">11055 14881 7740,'-11'-6'310,"3"-4"38,1 2 0,4 2 412,-1-2 603,3 6-733,6-3 1,-2 6-236,4 3 1,1 3-127,3 9 1,0 1-109,-4 6 0,5 1-107,-1 3 1,0 1-29,5 2 1,0 0-207,-1-4 1,4-2-112,-3 3 0,3-7-495,-4-1 0,4-5-419,-4 1 1,0-6-55,-3-1 1259,-1-5 0,1 2 0,-1-5 0</inkml:trace>
  <inkml:trace contextRef="#ctx0" brushRef="#br0" timeOffset="103">11398 14847 7814,'-18'-5'1161,"2"-1"237,9-1 0,1 4-579,2 6 1,-3 5-366,-9 7 0,1 4-370,-8 8 0,3 2-304,-7 5 0,-1 1-350,2-1 1,2 0-65,8 0 0,3-4-697,9-4 1,0-2 645,4-1 685,5 0 0,6-5 0,7-2 0</inkml:trace>
  <inkml:trace contextRef="#ctx0" brushRef="#br0" timeOffset="104">11546 15258 7703,'-11'5'0,"0"2"2,-1 4 2027,6 1-1343,1 4 1,1 1-180,0 2 0,-5 2 16,2-2 0,0 3-313,0 1-213,4-1 127,-2 6 1,5-7-764,0 1 0,0-6-38,0-1 0,1-4-338,3-3 1,4-3 1014,7-5 0,-2-5 0,3-1 0</inkml:trace>
  <inkml:trace contextRef="#ctx0" brushRef="#br0" timeOffset="105">11729 14950 7760,'-4'-12'1992,"1"1"-773,-6 5-210,7 1-68,-3 5-667,10 0 1,-2 5-29,5 2 1,-1 3-150,5 2 0,0-1-160,4 1 1,-4-2-260,3-2 0,2 0 244,-2-4 0,4 0-138,-4-4 0,5 0 42,-5 0 0,1-5 82,-1-3 1,-2-2 130,2-1 0,-2-4 158,-2-1 0,0 0 4,-4 1 0,2 2 221,-5-2 1,4 2 65,-5 2 1,1 3 197,-4 0-590,0 6 2,-5 12 1,0 9 30,-3 15 1,0 3-16,4 5 1,0 1-41,4 10 1,1 1-282,3 3 1,2-1 261,6-3 1,2 1-122,-3-4 1,7 5 82,-7-2 1,2-2 70,-5-2 0,2-3 52,-3-4 1,-2-7 104,-1-4 1,-2-10-64,-2 2 0,-2-9 96,-2-3 1,-3 0-182,-8-8 1,-4 1-130,-8-4 1,3-5-525,-3-3 1,2-3 189,-2-4 1,3-4-1793,-3-8 1,5-3 254,3-8 1903,-3-3 0,4-10 0,-5-1 0</inkml:trace>
  <inkml:trace contextRef="#ctx0" brushRef="#br0" timeOffset="106">12323 14356 7775,'1'-13'5,"3"-2"0,3 4-369,4-1 1,0 2 344,1 6 1,-5-1 1244,1 1-201,-5 3 737,2-4-1261,-5 5 1,0 5 51,0 3 0,1 3-18,3 4 1,2 3-163,5 5 1,5 1 344,-1 3 1,5 6-203,-1 5 0,3 10-67,1 2 0,-4 4-617,0 3 0,-7 2-48,0 2 0,-6-3-105,-6 3 1,-1-4-349,-3-4 0,-3-2-378,-9-5 0,-3-1-196,-7 1 0,-7-5 1243,-5-3 0,-2-4 0,0-1 0,-10 1 0,22-15 0,-1-1 0</inkml:trace>
  <inkml:trace contextRef="#ctx0" brushRef="#br0" timeOffset="107">7355 14573 7845,'0'-18'386,"0"-2"-270,0 5 0,5-4-116,3 3 0,2 3 598,1 5 960,1-2-1006,-6 8 0,-1-1-19,-5 6 1,-1 5-135,-3 7 1,-2 8-7,-6 8 0,-4 10 114,-3 5 0,-7 13-504,13-29 1,0 0-1,-1 5 1,0 0 164,0 1 0,1 1 0,1 2 0,0 0-287,-2 1 1,1 0 0,3 0 0,0 0 228,0 2 1,1 0 0,4-2 0,1 0-62,0-2 1,1 0-1,2 0 1,2 0-235,2-3 0,1-1 1,2-1-1,2 0 205,19 24 1,7-5-112,-14-27 0,2-1 1,22 18-460,2-4 1,0-4 250,-1-3 0,-3-4-235,0-8 0,-5 1-277,1-5 0,-2-3-1610,-2-5 2421,0 1 0,-2-2 0,0 0 0,-1 1 0,-3 0 0,-2 1 0</inkml:trace>
  <inkml:trace contextRef="#ctx0" brushRef="#br0" timeOffset="108">12814 14116 7887,'1'-16'2139,"3"-3"0,13 2-932,9 2 1,7 7-588,5 5 0,-2 3 37,2 3 0,-1 10-151,1 10 1,-3 10 53,4 9 1,-9 8-363,-3 8 1,-8 1 76,-11-25 0,-1 1 0,-1-2 0,-1 1-444,0 4 0,-2 0 1,0-2-1,-1 0 217,-2 3 1,0-1 0,0-2 0,0 0-281,0 2 1,0 0-1,-2-3 1,-2 0-135,-1-1 1,-2 0 0,0-1 0,-2-2-1149,-14 26 0,-5-5 540,-2-3 0,-5-4-1398,-3-7 2372,-2 0 0,-4-10 0,4 2 0,2-3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9685 4203 8428,'0'-12'-725,"0"5"-73,0-1 2244,0 6-558,0-3-276,0 0 340,0 3 67,0-3-83,0 5 1,0 5-758,0 3 0,1 6 61,3 1 0,-1 7-214,4 0 1,-3 1 42,4 4 1,-5 1-137,5-1 0,-5 4 56,0 0 0,-1 2-115,-2 1 0,0-4 63,0 1 1,0-6-21,0 2 1,0-7 11,0-1 0,0-5 68,0 1 1,0-2 158,0-1 1,0-5-159,0 1 1,-2-6 369,-1 2-278,1-3 358,-3-1-59,5 0 1,5 0-369,3 0 1,2-3-98,1-1 0,5-1 70,-1 1 1,9 3 43,-1-3 0,2-1-31,-2 1 1,4-4 69,-1 5 1,5-5-59,-5 4 0,1-4 10,-4 5 1,-5-5-285,-3 4 231,-2 0 1,-6 3-952,1-3 685,-6 3 1,-2-4-1033,-7 5 1,-8 0 540,-4 0 1,-3 0-457,-1 0 0,0 0 1237,0 0 0,-5-5 0,-1-1 0</inkml:trace>
  <inkml:trace contextRef="#ctx0" brushRef="#br0" timeOffset="1">9731 4488 8255,'0'-6'0,"0"-4"0,0 2 0,0 2 0,0-2 0,0 6 0,1-7 0,3 5 0,2-1 0,5 1 0,1 3 0,-1-3 0,4 2 0,1-2 0,3 3 3446,-4-3-2259,5-3 1,-6 6-584,5-3 0,-5 2-352,1-2 0,-1 3-871,2-3 545,-4-2 1,5 4-1094,-6-2 0,-3 3-2220,-1 1 1931,-4-5 1456,2 4 0,-10-9 0,-1 3 0</inkml:trace>
  <inkml:trace contextRef="#ctx0" brushRef="#br0" timeOffset="2">9696 4226 8285,'0'-12'0,"0"1"0,2 3 0,1 1 1119,4-1-536,4 2 1,1-3 503,-1 5-732,5-5 1,2 4-4,5-3 0,0-2-97,0 3 0,5 0-295,2 0 52,-2 4 57,0-7 1,-1 7-186,-1-4 0,1 4 139,-4 0 1,-4 1-1644,0 2 1031,-5 0 0,2 0-1715,-4 0 1013,-1 0 1291,1 5 0,-1 2 0,0 4 0</inkml:trace>
  <inkml:trace contextRef="#ctx0" brushRef="#br0" timeOffset="3">10290 4237 7892,'7'0'1598,"-2"-5"-1095,-10 4-1,3-4 111,-3 5-256,0 0 1,-1 0-80,-6 0 0,1 5-101,0 2 1,-1 9-196,1 3 274,-1 2-173,1 2 1,1 0-100,2 0 1,3 3 348,5 1-739,0 0 290,0 1 55,5-4 0,3 0-55,7-5 1,1-5 90,3 1 0,3-2 399,-3-2-29,3-4-113,0-2-140,1-5-31,0 0 1,4-2 240,-1-1-38,1-4-150,1-9 1,-5 3 73,0-2 0,-2-2 60,-6 2-106,-4-5-264,-1 2 0,-9-1-70,3 0 0,-3-1-128,-1-7 0,-5 3 80,-3-3 0,-6 3-101,-1 1 0,-5 2-379,1 2 0,-3 2 237,0 6 1,4 4-263,3 4 1,-2 1 263,2 2 0,0 2-211,3 1 0,1 5 692,-1 7 0,1-2 0,-1 14 0,1-3 0</inkml:trace>
  <inkml:trace contextRef="#ctx0" brushRef="#br0" timeOffset="4">10245 4603 8285,'0'11'962,"0"-5"-456,0 5 0,1-6-68,3 2 0,2 3 100,5-2 1,2-2-114,2 2 1,2-2 57,2 2 1,2 1-164,-2-5 1,3 3-105,1-3 1,-4 0-95,0-4 0,-5 0 151,1 0-18,-2 0-269,-2 0 0,1 0 229,-1 0 0,-3 1-1368,-1 3 607,-4-3-1075,7 4 708,-9-5-349,4 0 274,0 0 1,2 0-708,4 0 1695,1 0 0,4-5 0,2-1 0</inkml:trace>
  <inkml:trace contextRef="#ctx0" brushRef="#br0" timeOffset="5">10804 4386 8180,'0'-12'0,"0"1"0,0-1 0,0 5 712,0-1 5,0 1 712,0 0-949,0-3 1,0 7 423,0-4-304,0 4-371,0-2 1,0 7 137,0 1-123,0 4-496,0 9 310,-5 2-266,4 0 0,-4 7 179,5-2 34,0 2-322,0-2 1,1 0 53,3 0 94,-3 0 6,9 0 0,-3-2 62,4-2 0,0 1 232,1-4 6,-1-6-159,6 0 4,-5-9 221,10 9 0,-9-8 328,2 1-284,3-1 62,-6-2-251,5 0 218,-1-5 25,-3-2-125,4-4-62,-1-6 53,-3 5-36,3-10 4,-4 4 1,-1-8-142,1-1-89,-6-5 98,4 3 1,-9-1-101,3-1 0,1 6 2,-1-2 1,0 3-415,-4 1 158,0 5 1,0 2-143,0 5-361,0 4 382,0 2-1588,0 5 0,0 5 604,0 3 1456,0 2 0,5 1 0,1 1 0</inkml:trace>
  <inkml:trace contextRef="#ctx0" brushRef="#br0" timeOffset="6">11261 4260 8211,'0'-18'-24,"0"3"1,0 2 23,0 2 0,4-1 728,0 1 0,1 1 310,-2 2-301,-1-2 1,3 8 275,-5-6-411,5 5-550,-4-2 1,6 10 84,-4 3 0,-1 9-196,1 5 1,2 2 153,-1 7 0,0-1-373,-4 5 49,0-1-437,0 5 232,0-3 77,0-2-195,0-1 403,0-9 0,1 4 107,3-5-20,-3-5 94,4 3-52,1-8 602,-5 3-628,4-9-314,-5 3-26,0-9 145,0 9-35,5-8-971,-4 3 491,4-5 601,-5 0 1,0 0-1</inkml:trace>
  <inkml:trace contextRef="#ctx0" brushRef="#br0" timeOffset="7">11535 4249 8211,'-6'-12'410,"1"1"515,5 4-98,0-3 179,0 9-477,0-4 0,3 6-240,1 3-221,5 2-62,-3 11 241,1 1-310,3 4 156,-4 6-449,6 2 220,-1 4 0,1 0 145,-1 0 1,-3-1-170,-1-2 1,1 0 52,3-4 1,-3-5 97,0-7-102,-1 3 208,-1-11 1,1 9 850,-3-9-360,-3-2-271,4 0 1237,-5-5-1037,0 0 0,0-9-76,0-2 0,0-7-8,0 3-185,0-10-369,5 1 0,-2-11 125,4 1-12,-4 0-175,7-1 428,-4 1-1132,6 0 0,-1 5 540,0 2 0,0 4 76,-4 4 1,2-1 31,-5 5 0,4-1-505,-5 5 328,1 5 141,1 1-1170,-3 0 684,3 3 256,-5-3-659,5 5 488,-4 5 215,9 7 461,-9 5 0,10 6 0,-5 0 0</inkml:trace>
  <inkml:trace contextRef="#ctx0" brushRef="#br0" timeOffset="8">11958 4648 6993,'0'-6'4387,"0"1"-3644,0 5 0,0 0 0</inkml:trace>
  <inkml:trace contextRef="#ctx0" brushRef="#br0" timeOffset="9">12791 4226 8211,'-1'-8'0,"-3"0"0,3 5 365,-3-5 7,3 6 234,1-4 100,0 6 0,0 7-538,0 4 0,0 3 79,0 9 1,0-3-130,0 7 0,4 2 45,0 2 0,1 2-245,-2 1 0,0-4 61,5 1 0,-5-2-166,5 1 0,-4-5-37,3-6 169,-4-5 1,6 2 104,-5-5-611,-1-4 196,-3 3 97,6-9-502,-5 4 218,4-5 0,-6-5 552,-3-2 0,-8-9 0,-5-1 0</inkml:trace>
  <inkml:trace contextRef="#ctx0" brushRef="#br0" timeOffset="10">12666 4260 8211,'5'-11'0,"-4"-1"0,8 5 573,-5-1-265,5 5 1,-2-2 108,8 5 0,-2-4 76,2 1 0,3-1-242,1 4 0,3 0-109,1 0 0,3 0-283,1 0 134,0 0 1,-1-4 142,1 0 0,0-3-62,-5 3 1,1-4-418,0 4 1,-5 1 157,-3 3 0,-2 0-614,-2 0 288,-5 0-18,5 0 494,-10 0 0,4 1 19,-5 3 1,0-2 90,0 6 1,-4-4-105,0 3 1,-5 2 320,2 6 1,1-1-114,-2 5 1,0 0 132,-3 4 1,3 0-63,1 0 1,4 4-40,-1-1 0,3 1-122,1-4 0,5 1-26,3 2 0,3-1 77,4 1 0,-1-5-19,5-2 1,0-5 77,4 1 1,1-6-100,3-2 0,-3-4 370,3 1 1,-2-4-97,2-4 1,-2 0-25,6-7 1,-6 2-53,2-7 1,-3 0-39,-1 1 1,-2-6-23,-2 2 0,-2-6 33,-6-2 0,-3-8-276,-1 1 0,-5-3 59,-2 3 0,-7-1-519,-8 1 0,-12-3 276,-7 3 0,-4 2-839,0 9 0,-1 7 150,-3 4 0,-1 6-173,5 6 1,0 6-1280,3 6 2232,6 4 1,-4 17-1,4 3 1</inkml:trace>
  <inkml:trace contextRef="#ctx0" brushRef="#br0" timeOffset="11">9765 6190 8270,'-7'-6'691,"1"1"-109,2 5 355,3 0-254,-4 0-299,5 0-130,0 5 0,1 2 22,3 9 1,-3-2-8,3 5 1,-3 0-171,-1 3 1,0 5 118,0 0 0,0 3-240,0-3 1,0 3-79,0-3 1,0 0-133,0-5 129,0 1 38,0-5 119,0-1-9,0-6 1,4 0 28,0 1-38,5-6 29,-8 4-68,9-8 266,-3 3-210,9-5 47,-3 0 1,7 0 341,-5 0-328,11 0-194,-7 0 188,9-5-11,0-2 52,-4-4-744,9-1 39,-9 1 453,4 0-31,-10 4-468,3-3 259,-8 4 172,3-6-157,-9 6-1344,-2-4 642,-5 9 706,0-5-1285,-5 6 709,-7 0 900,-6 0 0,-4 0 0,-1 0 0</inkml:trace>
  <inkml:trace contextRef="#ctx0" brushRef="#br0" timeOffset="12">9731 6510 8270,'0'-12'701,"0"1"-447,0 5 447,5-4-223,1 8-176,5-3 1,1 1 540,-1 1-389,6-6-1,1 7-199,4-3 220,-4 0-221,4 4-93,-5-9 0,10 7-93,0-4 0,-4 3-10,-4-4 1,-2 4-215,2-3 0,-2 4-1462,-6 0 773,-4-4 472,3 6 56,-9-4-1699,4 0 946,-5 3 1071,0-3 0,-10 0 0,-3-1 0</inkml:trace>
  <inkml:trace contextRef="#ctx0" brushRef="#br0" timeOffset="13">9696 6167 8270,'2'-11'47,"1"-1"207,-1 1-98,8 0 1,0 0 94,5 4 1,2-2 404,-2 5-127,8-5-339,1 8 0,9-4-60,-3 5-190,-2-5-181,10 4 495,-7-5-1036,8 6 494,-5-5 103,-4 4 0,1-4-670,-4 5 0,-4-1 328,-4-3 0,-5 3 527,1-3 0,3 3 0,0 1 0</inkml:trace>
  <inkml:trace contextRef="#ctx0" brushRef="#br0" timeOffset="14">10359 6087 8270,'6'-5'-986,"-1"4"1690,-5-4 1947,0 5-2224,-5 0-99,-1 5-85,-6 6 11,1 7-108,-1 5 1,-3 4-92,0-1 199,0 1-570,8 6 570,2-8-48,0 13 0,4-10-379,-3 3 52,8-3 51,-3-5 1,9-1-64,-2 1 0,6-5 141,1-3 1,4-3 231,-4-5 1,6-2-105,-2-5 0,2 0 373,2 0-395,0-5-39,5-1 0,-4-7 109,3-2 59,-3 2-343,-6-8 46,3 3 164,-8-5 0,0 0-265,-6 0 94,-4 1-24,2-6-550,-10-2 601,-2 1 0,-9-4-526,-3 3 1,-4 1-25,-4-2 1,-2 7-320,-5 1 0,1 5 334,2 7 1,1 5 135,7 2 1,-1 4 178,9 4 1,-4 3-79,4 9 1,3 1 331,5 6 0,-1 0 0,2 5 0,1-4 0,-1 9 0,0-4 0</inkml:trace>
  <inkml:trace contextRef="#ctx0" brushRef="#br0" timeOffset="15">10313 6476 8270,'11'5'-2,"1"-3"-5,-1 6 261,1-1 219,-1 0-156,1 3-63,-1-4-1,0 6 16,1-1 0,3 4 112,0 1-64,6-6-271,-4 0 0,6-4 207,0 6 1,0-5-79,0 1-63,0-6 142,-1 4-584,6-6 278,-4-6 37,4 5-235,-5-9 1,-5 7-203,-3-4 0,0-1-1333,-3-3 848,2 4 937,-8-3 0,0-1 0,0-7 0</inkml:trace>
  <inkml:trace contextRef="#ctx0" brushRef="#br0" timeOffset="16">10850 6293 8145,'0'-6'104,"0"-5"1,0 9 522,0-6-385,0 6 682,0-8-260,0 8-422,0-3 1339,0 5-1469,0 5-120,0 7 250,0 0-1,-5 10-417,3-4 179,-3 5-84,5-1 0,2 1-56,1 0 0,1-1-11,8-3 115,-3 2-32,7-8 1,1 2 14,2-7 1,-2 1 29,2-5 44,-5-1 265,8-3 1,-4 0-261,5 0 0,-2-5 234,-2-2-204,3-4 12,-4 0 0,-1-2 14,-2-2 0,1 1 10,-5-5 1,3 3-19,-6-7 1,-3 2-371,-1-5 156,-3 2 66,-1 1 0,0 0-835,0 0 430,0 0 246,0 1 1,0 0-1059,0 3 584,0 2 266,0 11-664,0-4 202,0 9 456,0-4 0,0 6 444,0 3 0,5 2 0,1 5 0</inkml:trace>
  <inkml:trace contextRef="#ctx0" brushRef="#br0" timeOffset="17">11364 6122 8201,'0'-18'0,"0"1"498,0 6-1,0-1-239,0 6 1,0 0 704,0 2-164,0 3 121,0-4-399,0 5-471,0 5 61,-5 6 74,3 2 1,-3 12-22,5-2-124,0 8-199,0-2 467,0 5-497,0 0 218,0 0-135,0 1 0,0-2-115,0-3 1,4-2-230,0-5 219,0-5-1,1 3 157,-4-8-282,4 3 552,-5-9-402,0 3 125,5-9-455,-3 4 197,3-5-246,-5 0 0,-5 0 1,-2 0-1</inkml:trace>
  <inkml:trace contextRef="#ctx0" brushRef="#br0" timeOffset="18">11581 6064 8201,'0'-17'479,"-2"1"-191,-1 9 534,1-3-303,-3 8-192,5-3 1,2 5 369,1 0-293,-1 5 0,8 7-157,-9 6 61,9 4-61,-3 1-264,4 10-317,0-2 519,1 8 0,-2-5-370,-2 1 1,2-1 176,-3 0 1,2-5-145,-1-2 1,2-4 118,-2-4 0,-2-3 71,2-4 36,-6-1 760,8 1-762,-8-6 266,3-1 0,-5-6-79,0-3 1,0-2 309,0-6-253,0 1-73,5-6 0,-4 0 82,3-6-132,-3 0 120,4 0-106,-4-5-368,4-1-403,1-5 412,-5-6 1,9 5-158,-2-3 0,-2 2 1,2 2 1,-2 1 130,2 2 1,0 9-882,-4 6 546,5 4 213,-8 0 0,6 6-747,-3 2 1,-2 3 453,6 1 1,-6 5-909,2 3 971,-3 7 529,4 3 0,-3 9 0,3 3 0</inkml:trace>
  <inkml:trace contextRef="#ctx0" brushRef="#br0" timeOffset="19">12038 6419 11501,'6'0'2746,"-1"0"-2923,-5 0 0,0 5 0,0 1 0</inkml:trace>
  <inkml:trace contextRef="#ctx0" brushRef="#br0" timeOffset="20">12734 6042 8201,'0'-12'342,"0"1"1,2 4 276,1 4-197,-1-4 263,8 6 327,-9-4-540,9 5-12,-9 5 0,10 1-260,-10 11 1,4 1 27,-5 4-153,5 6-89,-4 2 261,4-1-468,-5 4 296,0-4-7,0 0 0,2-1-453,1-5 222,-1-5 95,3 3-327,0-8 247,-4 3 0,4-8-1319,-5 0 1012,0-6 218,0 3-1288,0-5 0,-5 0 1525,-2 0 0,-4-5 0,0-1 0</inkml:trace>
  <inkml:trace contextRef="#ctx0" brushRef="#br0" timeOffset="21">12552 6064 8201,'0'-17'0,"0"1"0,0 4 420,0 5 0,1-1 142,3 4 0,3 0 44,8 4 1,1-4-247,7 0 1,-2 1 42,10 3 0,-1 0-334,4 0 178,1 0-62,-1 0 0,0-2-313,0-2 0,1 3 10,-1-3 1,-5 2-165,-2-2 1,-4 3 117,-4-3 0,-3 1-603,-5 0 472,1 1 0,-4-3-179,-1 5 224,-4 0 122,2 0 1,-7 0 344,-1 0-170,1 5 1,-8 2 274,3 4 0,0 2-75,0 2 1,3-1 46,-4 5 0,4 0-164,-3 4 0,4 0 32,-1 0 1,3-1-165,1 1 0,1 0 165,3 0-44,3-5-249,4 3 191,6-8 22,-5 3-71,10-4 55,-4-1 1,3-1 118,-2-2 0,3-3-84,-3-5-27,2 0 224,-3 0-207,4 0 15,-5 0 3,1-5 18,4-1 0,-6-6 36,3 1-23,-2-6 241,-6 5 0,6-10-253,-10 4-161,9-10 149,-15-1 1,4-4-45,-5 3 0,0-3-149,0 2 0,-6 0-274,-6 0 1,-8 5 134,-7 7 60,-5 2-772,-2 11 1,-1 2 416,-3 8 1,3 2 134,5 5 1,-3 7-200,2 5 341,-2 0 1,-1 15-1,0-3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8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3335 3483 8056,'-10'-11'190,"2"0"1,-1-1 373,5 1 1,-1-1-83,2 1 130,1-1-317,-3 1 0,5 3 352,0 1-81,0 4-300,0-2-77,0 5 1,0 6 71,0 6 1,0 4-1,0 7 0,0 5-98,0 3 0,-1 5 69,-3 3 1,3 4-208,-3-1 0,3-2-138,1 2 1,0-5-177,0 1 164,0-3 0,0-3-18,0-5 1,0 2 103,0-10 1,0 0-1,0-8 1,1 1-294,3-1-454,-3-4 426,4-2-976,-5-5 596,0 0 1,-5-5-1,-1-2 1</inkml:trace>
  <inkml:trace contextRef="#ctx0" brushRef="#br0" timeOffset="1">2958 3495 8220,'-6'-12'695,"1"1"-365,0 0 1,3 3-8,-2 0 1,3 4-33,1-3 0,4 3 190,0-4 0,5 5-102,-2-5 0,9 4-115,3-3 1,3 3-1,5-4 0,3 2-24,9-2 0,5-2 24,5 2 0,1 2-119,-4-1 1,-1 3-36,1-4 0,-4 6-135,0-2-223,-5 2 122,-3 2 115,-1 0 1,-9 0 21,3 0 0,-5 0 51,-3 0 1,-2 0-7,-6 0 1,-3 6 5,0 1 0,-6 1 24,2 3 1,-3-1 120,-1 9 0,4 2 88,0 5-220,0 4 1,-4 8-90,0 0 0,0 1 150,0-1-128,0-2 0,3 2-101,1-8 1,5-2 180,-1-5-275,-3 0 215,5 0 1,-8-6-23,6-1 0,-4-4-38,4 0-518,-6-1 160,3 1-765,0-6 0,-4 0-93,3-2-893,-2-3 990,-2 4 1151,-6-5 0,-5 0 0,-7 0 0</inkml:trace>
  <inkml:trace contextRef="#ctx0" brushRef="#br0" timeOffset="2">4169 3392 8295,'0'-18'638,"-4"2"1023,0 4-894,0 1-334,4 5-241,0 0 0,-1 6 192,-3 0 263,3 0-292,-4 11 0,5 1-1,0 11 1,0 6-65,0 6 0,1 4-439,3 7-519,-3 4 637,9-3-1236,-8 9 1229,8-14 1,-8 6 197,6-10-1043,-6 0 664,9-8 0,-9-4-23,6-7 0,-5 2-21,5-6 1,-4-4 231,4-3-610,-6-6 1,4 7-215,-2-5 166,-3 0 1,5-5 736,-6-3 1,-11-3-1,-1-4 1</inkml:trace>
  <inkml:trace contextRef="#ctx0" brushRef="#br0" timeOffset="3">3792 3746 8101,'-7'-11'463,"4"0"143,6 4 1,4 1-16,4 2-61,1 2-338,-1-3 1,5 5 596,4 0-460,1 0 1,7 0 126,2 0-671,3 0 252,7 0 1,0 0-1241,6 0 923,-5 0 1,2 0 257,-5 0-1852,0 0 1190,-9 0 1,-1-1 683,-5-3 0,0 3 0,0-4 0</inkml:trace>
  <inkml:trace contextRef="#ctx0" brushRef="#br0" timeOffset="4">4546 3518 8284,'-8'-12'542,"0"1"-337,6-1 1,-3 1 1072,5 0-383,0 4 710,0-3-568,0 9-557,0-4-226,-5 15 1,3 3-124,-1 9 0,1 6 189,2 3-259,0 2 23,0 6 1,0 0-13,0 3 0,7 0-243,4-8 1,2 6-111,6-10 1,0 1 89,4-8 1,-1-6 312,1-1 0,4-4-77,0 0 1,3-6-75,-3-2 0,3 1 45,-3-1 0,1-1-232,-2-3 1,-2-3-89,3-1 0,-4-4-685,-4 4 714,3-4-1362,-10 1 409,5-4 414,-11-1 814,-1-4 0,-10 3 0,-1-3 0</inkml:trace>
  <inkml:trace contextRef="#ctx0" brushRef="#br0" timeOffset="5">4477 3757 8098,'5'-11'649,"3"3"142,7 1 1,3 3-332,5-4 0,-1 5-57,1-5 0,5 5 61,3 0 1,2 0-148,1-1 1,0 2-547,0-6 1,-1 6 200,-2-2 0,-3-1-1701,-5 1 1213,-6 0 0,0 0 516,-6 0 0,1-4 0,-1 1 0</inkml:trace>
  <inkml:trace contextRef="#ctx0" brushRef="#br0" timeOffset="6">4500 3506 8301,'0'-18'620,"6"2"-248,6 5-92,4-1 0,7 1 462,0-1 0,1 5-39,3-1-141,2 0-380,5 2 1,5 0-255,3 2 84,-2 3 0,3-8-56,-5 5 0,0 0-327,-4 4 0,0-4-96,1 1 1,-5-5 252,1 4 0,-6-1-17,2 1 1,-3 3-14,-2-3 1,-4-1 81,-3 1 1,-2 0 132,-1 4 1,-5 0 326,1 0-264,-6 6 1,5 1 826,-3 8-561,-3 3 1,4 2 316,-5 3 1,0 3-246,0 8 0,4 7-196,-1 4 1,3 1 133,-3 3-274,-1 3 0,3-8-312,-5 1 0,0-4 207,0-3-896,5 0 746,-4-19 1,4 6-351,-5-9 184,5-1-1101,-4-4 751,5-4 404,-6-2-566,0-5 1,-6-5 968,-1-3 0,-8-7 0,-3-3 0</inkml:trace>
  <inkml:trace contextRef="#ctx0" brushRef="#br0" timeOffset="7">5151 3655 8111,'6'-35'0,"4"1"0,-3 5 959,4 2-361,0 3-181,6 1 1,-4 1 3,8 4 1,-2-3 461,8 6 0,1-4-350,2 4 0,3 1 94,-2 6-178,-3-2-211,5 4-430,-9 0-97,9 0 264,-9 6 139,-1 0 1,-3 6-562,-5 1 268,6 3 208,-9 7-323,0-4 89,-7 8 527,-5 2-557,0 1 1,-3 5-132,-4-2 1,-2 2-33,-10 5 315,0-5 0,0 4 160,0-2 0,3 2 538,-3 1-988,5-5 521,-2 4 561,4-9-428,6 4-5,1-5 635,5 0-529,0-5 1,0 0 1,0-3 0,1-6 254,3 2-221,8-2 109,0 2-229,15-4-85,-8-2 1,14-1-1330,-3-1 597,3 6-190,-3-7 735,8 3-3777,-13-5 3752,18 0 0,-10 4 0,8-3 0,-3-4 0,2-3 0,4-2 0</inkml:trace>
  <inkml:trace contextRef="#ctx0" brushRef="#br0" timeOffset="8">6076 3552 8182,'0'-18'1336,"0"2"-662,0 9 952,0-3-1119,5 9 1,-4 1-178,3 7 0,-3 5-55,-1 3 1,0 8-53,0 7 0,0 5-33,0 3 1,2-3-79,1 3 0,0-2-22,5-2 0,-1-5-351,5-2 306,4-3-559,-3-1 359,13-5 1,-5-2 122,9-4 0,1-6 83,3-2 0,4-3-72,0-1-168,5-5 50,-7 4 1,3-9-1600,-5 2 1127,-4-2 1,-6-2-11,-5 1 621,-10 0 0,6-6 0,-9-1 0</inkml:trace>
  <inkml:trace contextRef="#ctx0" brushRef="#br0" timeOffset="9">6122 3769 8149,'12'-12'315,"4"1"0,6 3 439,9 1 0,3 3-189,4-4 856,-2 1-872,3 0 1,-5-3 393,1 3-622,4 2 0,-5-6-388,0 4 0,-1 0 110,-6 0 1,-2 3-1573,-6-4 0,-2 6 297,-6-2 1232,-4-2 0,3-1 0,-4-4 0</inkml:trace>
  <inkml:trace contextRef="#ctx0" brushRef="#br0" timeOffset="10">6064 3438 8257,'22'-13'1273,"5"-2"1,13 2-406,6-2 0,9 2-2622,2 2 1963,0-6 1,-22 11-1,1 0-134,-2-2 1,0 0 17,-1 2 1,0 0-1,0 0 1,-1 0-436,25-5 1,5 4 180,-8 4 0,3 1 161,-8 2 0,1 0 0,-5 0 0</inkml:trace>
  <inkml:trace contextRef="#ctx0" brushRef="#br0" timeOffset="11">8075 3244 8072,'0'-14'582,"0"2"-502,5 8 0,2-1-64,8 5 1,-2 5-16,2 3 0,-2 3 902,-2 5 0,-3 3-107,0 7-503,-6 3 1,7 7 178,-5 2 1,0 3-100,-4 4-1358,0 1 1036,0 0 1,-4-6-507,0-2-43,0-7 510,4-3 0,-3-5-658,-1-1 446,0 1 0,0-4-1109,0 0 0,0-5 1309,4 2 0,-5-4 0,-1 0 0</inkml:trace>
  <inkml:trace contextRef="#ctx0" brushRef="#br0" timeOffset="12">8600 3278 8023,'0'-24'789,"0"-3"1,2 7-559,6-3 1,-2 8 434,6-1-410,-1 4 877,-9 0 1,3 5 243,-5-1-654,0 6-671,-5-4 1,-2 12-187,-4 1 215,-1 3 0,0 3-61,-4 2 1,0 2 179,-3 2 1,2 2-169,6-2 1,0-1-46,-1 1 0,2-4-144,2 4 0,3-3-5,5 3 0,2-4-75,1 4 0,9-4 160,7 4 0,6-5 28,2 1 1,6 2-133,1-2 148,0 0 1,10-3 31,-6-1 1,-2 1 126,-5-1 0,1 0-178,-6 1 226,-4 4-78,-1-3 1,-9 4 186,-1-6-232,1 0-23,-11 6 29,4-4-13,-10 8 1,-3-7 41,-7 5 590,-8-5-423,-6 8 1,-10-10 60,-3 4 0,1-1 31,-1-4 0,0 3-341,-3-6 0,5 1-276,6-2 1,5 0-2668,6-4 1015,5-1-1784,7 3 3708,6-5 0,20-5 0,4-2 0</inkml:trace>
  <inkml:trace contextRef="#ctx0" brushRef="#br0" timeOffset="13">10324 3792 9750,'2'-10'976,"2"2"0,-2-1-751,6 5 1,-5-5 379,5 2 0,-2-7 156,2-1-45,2-6-363,-3 4 1,4-10 6,0 0 1,0-6-90,-4-1 0,2-2-272,-5-5 1,1-1 118,-1-4 0,-3 0-297,3 1 1,-3 1 201,-1 6 0,0 2-69,0 9 1,0 5-238,0 7-27,-5 2 261,4 7 47,-4 1-443,5 5 1,1 10 189,3 5 1,7 16 277,8 7 1,7 10-86,0 5 1,6 3-174,-2 1 0,-13-28 0,-1-2 37,19 27 0,-5-9-160,1-7 0,-6-3-1074,2-5 892,-3-2 167,-1-10-118,-6-2 0,0-6-1104,-6-2 1595,-4 2 0,-2-4 0,-5 6 0</inkml:trace>
  <inkml:trace contextRef="#ctx0" brushRef="#br0" timeOffset="14">10279 3643 8001,'5'-11'0,"4"1"2059,10 2-1218,5-2 0,10 7-152,0-4 0,6-1-256,2-3 1,3-1-321,5 1 0,2-1-380,5 1 0,-1 1-1466,-3 2 1383,3-2 0,-9-1 0,4-7 0</inkml:trace>
  <inkml:trace contextRef="#ctx0" brushRef="#br0" timeOffset="15">12449 3186 7998,'-7'-5'1207,"2"-1"0,10-4-1218,3 2 1,2 3 43,2 5 1,-1 0 665,0 0-367,-4 5 1,3 3 1,-2 7 0,2 4-45,1 8 0,-5 2 28,-2 5 1,-2 0 96,-2 1 0,0 0-227,0 3-79,5-2 0,-4-1-161,3-4 1,-2-4 102,2 3 1,-1-5-342,4 2 1,-3-7 201,4-1 0,-2-5-2139,2 2 1048,2-4-660,-9 0 1840,4-6 0,-5-1 0,0-5 0</inkml:trace>
  <inkml:trace contextRef="#ctx0" brushRef="#br0" timeOffset="16">12175 3221 8005,'11'-22'537,"0"3"0,7 3-290,5 4 874,5-4-689,11 8 0,2-7 167,5 7 1,1 3-153,2 1 0,3 3-36,5 1 0,0 1-414,0 3 1,-5 9 20,-2 10 59,-3 0 1,-8 9-474,-5-1 0,-6 2 425,-9 1 0,-7 4-1069,-8 0 707,-8 5 1,-9-6-14,-10 5-1466,-10-5 1511,-7 2 0,-5-10 121,3-2 117,-12 2 1,11-6-261,-11 0 313,11-5 70,4-7 0,10-1-320,2-2 0,8 1 464,4-5-2132,7-1 1942,8-3 1,17-5 0,7-1 0</inkml:trace>
  <inkml:trace contextRef="#ctx0" brushRef="#br0" timeOffset="17">13008 3678 7969,'7'-6'2089,"-1"0"-1635,-2-5 0,2-2 332,6-2 0,3 1-203,0-5 0,0 4-180,-3-4 1,-1-2 298,1-5 1,-2 0-7,-3-4-292,3-1-1031,-3-8 690,-1 3 0,3-4-163,-5 2 94,0-3 1,-4 0 63,0 3 1,0 8-120,0 3 1,0 3-340,0 1 203,0 6 61,0 0 0,1 11 6,3 2-170,-3 3 1,13 7 404,-3 5 1,8 12-307,0 12 0,4 5 76,4 10 0,-3-3-391,3 2 0,1 6-41,-2-2 0,-3-5-11,-4-10 138,-5-2 8,8-7 0,-13-1 11,2-5 0,-3-6-216,-1-1 1,0-5-45,-4-3 1,-3 2 670,0-2 0,-5-3 0,-6 0 0</inkml:trace>
  <inkml:trace contextRef="#ctx0" brushRef="#br0" timeOffset="18">13065 3449 7931,'-6'-6'0,"1"-4"888,5 3 999,0 1-1799,5 1 0,5 5 85,6 0 0,4 0 308,-1 0-101,13 0-806,-2 0 611,14 0-861,2 0 907,-4 0-46,7 0-1,-8 0-46,5 0 1,-7 0 138,-5 0-99,1-5-108,-11 3 0,6-8-206,-7 3 760,2-8-211,-12 2 128,4-9-1543,-6 10 0,-1-10-4089,-2 3 3681,2-3 1352,-9 0-217,9-1 547,-8 0 0,3 4-94,-5 0 0,0 5 705,0-1 0,0 6 827,0 1-1157,0 6 606,0-4-83,0 6-1283,5 6 213,1 5 0,6 2-203,-1 8 1,2-3 138,2 5 47,3-5-773,-1 3 422,5-8 145,-4 3 0,1-4-212,0-1 136,0-4 448,4-2 0,-6-5-315,5 0 58,-4 0 452,0-5-202,3-2 42,-3-4-236,0-1 547,3 1-247,-8 0-57,3-1 1,0-3 285,-1 0-206,0-6-117,-3 9 0,-1-5 126,0 6-159,-4-1 238,-2 6 0,-5-4-147,0 9-62,0-5-643,0 17 309,-5 1 146,-7 11 1,-11 10-738,-1-2 860,-9 13-1327,4-3 922,-5 4 197,0 1 1,4 0 18,4-1-2505,7 1 1647,-3-5-65,15-2 182,-4-5 0,11-5 839,0-2 0,0-5 0,0-7 0,0-5 0</inkml:trace>
  <inkml:trace contextRef="#ctx0" brushRef="#br0" timeOffset="19">15761 3164 7920,'5'-22'439,"2"3"0,4 2-368,0 6 0,4 1-82,1 2-321,-1 3 445,-4 0 425,1 4 0,-5-4-397,1 5 0,-4 6 100,3 6 1,-4 5 1000,1 10-948,2 2 0,-4 7 63,6 2 1,-5-3-101,0 3 1,2-2-270,-1-2 0,5-1 60,-1-2 0,2 0-79,1-4 1,1-2-38,-1-6 0,4 2 115,1-6 1,-1-4 133,-4-3 0,1-4 452,-1 3-111,1-4 0,-1 2-179,0-5 0,-3-1 326,0-3 0,-6-2-206,2-6 1,-1-3-119,0 0 1,-1-4-123,1 3 0,-1-4-125,-2 1 1,0-2-106,0-2 1,0 4 13,0 0 0,3 8-376,1 0 256,0 2-841,-4 3 654,0 1 1,1 5-56,3 0 1,-1 6-157,4 5 0,1 2-18,3 6 381,1-5 1,4 8-70,3-3 0,3 2-1,1 2 0,3-1 139,1-3 1,0-3-70,-4-4 1,-2-6 670,-2-2 0,1-3-301,-4-1 0,3-1 621,-4-3 1,0-6-59,-3-5-61,-1-6-373,0 4 1,0-6-70,-4 0 1,2-1-95,-5-3 1,0-2-442,-4-5 0,3 2 224,1-2 0,0 1-1102,-4-9 0,-1 9 555,-3-1 0,1 8-2834,-4 3 864,-1 1-41,-3 9 2587,4 1 0,-3 12 0,4 7 0</inkml:trace>
  <inkml:trace contextRef="#ctx0" brushRef="#br0" timeOffset="20">16823 3084 8048,'-6'-23'0,"1"0"0,5 5 2773,0 3-895,0 7-76,0 3-1431,0 5 1,0 7-324,0 4 1,0 11 63,0 8 1,0 4 81,0 4 1,3 7-153,1 4 0,4 1 136,-4-5 0,1-3-683,-2 0 1,0-9-57,5 1 0,-6-8-327,2-3 0,1-2 90,-1-5 0,5-1-1367,-2-4 2165,-2 1 0,11-6 0,-4-1 0</inkml:trace>
  <inkml:trace contextRef="#ctx0" brushRef="#br0" timeOffset="21">17166 2981 7941,'-6'-15'2176,"-1"-1"-816,2 1-815,0 4-11,5 4 105,0 2 81,0 5-462,0 5 0,0 12 108,0 10 0,5 11-111,2 7 0,0 6-391,0 6-35,1 0 1,0-3 114,-1-1 1,0-6-206,0-2 1,-2-1-1195,-5-10 986,0-2 1,0-11-569,0-2 0,0-2-577,0-6 1614,0-5 0,-10 5 0,-3-5 0</inkml:trace>
  <inkml:trace contextRef="#ctx0" brushRef="#br0" timeOffset="22">16720 3381 7934,'0'-12'3446,"6"6"-2679,6 2-875,4 3 137,7 1 0,5 0 418,3 0-208,7 0 1,4 0-134,7 0 0,-2 0-145,3 0 0,-4-2-1248,0-1 899,-5 1 1,2-4 120,-5 2-2276,0-2 2543,-9-6 0,4 1 0,-4 0 0</inkml:trace>
  <inkml:trace contextRef="#ctx0" brushRef="#br0" timeOffset="23">17485 3095 7934,'-11'0'1112,"0"0"0,3 0-684,0 0-343,6 0-85,-3 0 0,5 6 0,0 6 0,0 2 0,0 9 0,5-2 0,2 10 0,4 3 0,0 4 0,-2 0 635,2-4 1,-2-1 2174,6-2-2233,3-3 0,-4-5-560,5-1 1,0-4 33,4-3-397,0-2 232,5-2 1,1-4-784,5-3 456,0-3-72,1-1 216,-1 0-642,-5 0 412,4-5 245,-9-2 0,3-5 282,-8-3 0,3-3 0,-6-5 0,-2 0 0,-4 0 0</inkml:trace>
  <inkml:trace contextRef="#ctx0" brushRef="#br0" timeOffset="24">17405 3312 7946,'-6'0'859,"1"-1"204,5-3 0,5 3-653,3-3 1,6 3-154,1 1 0,10 0-42,2 0-54,5 0 0,6 0-25,0 0 0,0-4-150,-4 0 1,0-1 200,1 1-2344,-6-2 2157,-6-1 0,-2-8 0,-3 3 0</inkml:trace>
  <inkml:trace contextRef="#ctx0" brushRef="#br0" timeOffset="25">17371 2992 7970,'-6'0'0,"2"-1"1820,8-3-826,7 3-804,17-4 1,3 5-459,7 0 1,1 1 428,-1 3 0,6-3 315,2 3 0,5 1-356,6-1 1,-5 3 135,-2-3 0,-7 0-181,-1-4 98,-6 0-76,-1 0 1,-5 0 137,-7 0-64,-3 0-4,-8 0-32,-1 0 0,-3-4 319,-1 0-21,-4 1-135,2 3-597,-5 0 1,0 10-107,0 5 236,0 5 102,0 8 1,0 1-494,0 6 201,0-1 141,0 5 1,1-3-119,3 2 0,-3-6 9,3-2 1,-3-5-26,-1 2 1,0-4 212,0-4 365,0-2 196,0-11-323,-5-1 1,3-5 38,-6 0 287,0-5-230,-3-1 1,3-6 485,1 1-470,-1-6 0,1 3 162,-1-5 1,5 0 92,0-4 1,-2 0-99,1 1 0,0-1 40,4 0 0,0 4-530,0 0 103,0 5-17,0 2 140,0 2 193,5 9-1637,1 6 933,6 8 1,3 10 42,0 0 0,7 3-150,1 1 1,0 5 178,3-2 1,3-2-92,2-1 1,-2-7 719,1-1-174,1-5-151,3-3 1,0-6 1253,1-5-832,-6 0 0,3-5 296,-6-2 1,3-7-281,-6-2 1,1-5 1072,-8-2-959,-1 0 0,-5-10 97,-2 3-35,-3-8-302,-5 2 0,0-4-349,0 2 56,-5 2 0,2-7-999,-5 5 1,1 0 324,-5 3 491,6 6-1447,-4 6 1071,4 7 1,-7 6-474,-2 2 1044,-3 3 0,-5 15 0,0 3 0</inkml:trace>
  <inkml:trace contextRef="#ctx0" brushRef="#br0" timeOffset="26">3118 4705 8007,'-5'-6'660,"4"-4"1079,-5 9-989,6-10-151,0 10 20,0-4 217,0 5-318,0 5 0,4 2 60,0 4-394,5 5 1,-4 2-84,3 5 0,1 1 126,-6 3 1,5 2-352,-4 5 0,3-1 183,-3-2 0,5 2-487,-1-3 1,6-2 245,1-1 1,4 1-185,-4-2 1,5-3 118,-1-4 1,7-9 120,1 2 0,-1-8-56,-3-1 0,4-1 89,-1-2 1,5-2-298,-5-1 1,1-4 117,-4-4 0,0-1-860,0 1 1,-7-2 1131,-5-2 0,1-3 0,-6-5 0</inkml:trace>
  <inkml:trace contextRef="#ctx0" brushRef="#br0" timeOffset="27">3072 5014 8170,'1'-8'1396,"3"1"1,9 3-971,10-4 0,3 6-187,5-2 0,6-1 326,-3 1 1,9-5-133,3 1 1,-4 2-401,3-2 0,-7 2 0,1-2 0,-5 0-920,-4 4 0,-2-4-9,-5 4 1,-9-3 895,-3 3 0,-7-10 0,1 1 0</inkml:trace>
  <inkml:trace contextRef="#ctx0" brushRef="#br0" timeOffset="28">3049 4728 8127,'0'-11'1106,"0"-1"-759,5 1 1,8 0 31,10-1 1,1 1 105,7-1 0,-1 5-107,4-1 1,6 0 198,1-3 1,4 5-874,1 2 595,-1 3 1,-3 1-190,0 0-721,-5 0 850,2 0 0,-5 5-309,1 1 0,-6 9-208,-2 0 523,-3 6-449,-2-3 172,1 9 55,0-2-37,-5 8 55,3-4-666,-3 5 728,5 0-340,-5 1 132,3-1-14,-8-5-182,9 4 1,-8-9 508,5 3-236,-5-3 135,2-6 438,-4-2-596,-6-4 1,4-6 1848,-2-2-1091,-3-3 1656,0-1-1770,-5 0 0,0-9 587,0-2-709,0-8-246,0 1 1,0-6-31,0-3 0,0-2 33,0-5 1,4-2-30,-1-2 0,5-4 154,-4-7-2389,5 2 1898,-3-9 1,6 8-2420,-1-6 1707,-5 11 0,4 0-39,-2 13 0,-2 4-270,2 11 1,0 1 1158,3 10 0,2 0 0,2 4 0,3 0 0</inkml:trace>
  <inkml:trace contextRef="#ctx0" brushRef="#br0" timeOffset="29">4294 4740 7998,'0'-12'0,"0"1"0,0-1 343,0 1 0,2 5 1397,1 2-1301,4-3-100,-1 6 728,-1-4-643,0 5 1,-4 5-182,3 3 1,1 7-18,-1 4 1,0 4 41,-4 4 1,0-1 71,0 8-220,0-2 1,0 8 70,0-6 1,5-1-345,3-3 149,2 3 0,6-9-372,3 3 1,4-4 253,4-4 0,-1-3-41,9-4 1,-4-6 101,7-2 1,2-3-36,-2-1 1,0-1 20,-4-3 0,-3-2-674,-1-6 1,-4 0-129,0-4 1,-8 4-1313,-7-3 2189,-4 2 0,-7-9 0,0-2 0</inkml:trace>
  <inkml:trace contextRef="#ctx0" brushRef="#br0" timeOffset="30">4283 4911 9637,'16'-6'609,"7"-3"-365,8 5 1,5-4-25,2 5 0,9-6 187,-1 1 1,4 2-207,-1-2 0,-6 2-44,3-2 1,-8-1-987,0 5 1,-7-3 461,-5 3 1,-4-5 366,-7 1 0,0-2 0,-8-1 0</inkml:trace>
  <inkml:trace contextRef="#ctx0" brushRef="#br0" timeOffset="31">4317 4591 8091,'-6'-11'860,"1"-1"0,11 1-896,5 0-21,11-6 1,8 6 80,9-1 0,1 1 200,6 3 1,10-2-10,5-1 0,-29 6 0,0 2 51,1-1 1,-1 0-1,30-2 152,-5-2 1,-5 3-100,-2 5 0,-6 0-23,-6 0 0,-1 0-142,-10 0 1,-6 2-65,-5 1 1,-4 5-59,0 7 0,-6 4 39,-2 8 1,-3 6 6,-1 5 0,0 5 96,0-1-142,0 7 1,-1-2 7,-3 3 1,3-4-162,-3-5 1,3-1-324,1-6 0,0-6 183,0-5 0,0-2 78,0-5 1,1-5-302,3-3 54,-3-6-158,4 3 515,-5-5 1,0-6-384,0-5 214,0-1 1,-1-9-43,-3 1-229,3-1 158,-9-7-31,8 4 204,-3-9 118,5 4 0,1-7-236,3-2 801,8-2-420,0-6 1,9 1 444,-6 4-298,5-4-151,-2 15-527,0-8 1525,3 13-405,-3-2-528,5 9 285,0 1 532,-5 6-272,3 5 69,-3-5-679,5 10 306,-5 1 0,2 6-308,-5 6 1,0 6-427,-3 4 380,-6 6-979,-1 7 623,-5-1 241,-10 5 0,-3 2-679,-10 5 343,-4-6 242,2 0 0,-8-8-112,3-1 51,2-3 260,0-5 0,10-6 230,3-1-203,8-4-84,-4 0-42,10-1 26,-4 1 1,9-1 399,0 0-410,5-4-1,2 3 74,7-9 140,5 4-170,4-5 1,3-1 44,4-3 1,-4-2-14,1-6 0,2 0 111,1-3-40,3 2 0,-12-5-17,6 3 1,-6-2 175,2-2 0,-4-2 107,-4 2 0,-3 1-116,-4-1 1,-1 5 330,0-1 0,-3 2 251,0 2 431,-6-1-592,3 6-466,-5-4-1291,0 8 964,5 2 1,0 7-556,3 4 1,2 2 360,-2 2 0,3-2-354,4 2 1,-2-1 139,2 1 1,3-6 163,1 3 0,3-9 172,1 1 1,1-3 131,2-1 1,-2-5 57,3-2 1,-3-7 304,-1-1 0,0-2 421,0 2 1,0 1-355,-1-5 0,-3 4 388,0-4 0,-6 3 235,-1-3 494,-1 5-696,-10-2-605,4 10-103,-5 0 0,-1 8-112,-3 2 1,-6 11 101,-5 8 1,-5 7-144,1 1 0,1 2-118,-1 1 1,1 4-268,-1 0 1,-1 4-158,4-4 0,1 0-601,4-4 1,1-3-1816,2-1 3048,-2-5 0,9 3 0,-5-5 0</inkml:trace>
  <inkml:trace contextRef="#ctx0" brushRef="#br0" timeOffset="32">7572 4660 8033,'8'-12'0,"-1"1"0,2-1 179,6 1 0,-1 0 353,5-1 1,-5 2 294,2 2-541,-9-2 1,-2 4 173,-5-5 1,4 3 894,0 0-815,0 1 1,-9-3 102,-3 2-483,-2 3 0,-2 5 86,1 0 0,-2 2-70,-2 6 0,-3 5-107,-5 10 1,1 6-17,-1 5-12,5 5 1,2 2-69,4-3 1,6 1-276,2-1 0,8-3-280,3-5 1,10-5 295,6 2 1,6-4 23,9-4 1,-1-4 89,5-7 0,3-3 216,5-5 1,-5-1-13,-3-3 1,-5-3 114,1-4 0,-7 0-14,-5-1 0,-2-3 55,-1 0 0,-5-4 103,-3 4 0,-3-6-77,-5 2 0,3-2 217,-2-2-227,-3-5 1,4 4 38,-5-3 0,3 3 129,-3 1 1,0 2 108,-4 2-320,0 2 0,0 9-266,0 1 96,0 4 84,0-2 1,0 6-879,0 3 0,0 4 134,0 7 525,0 8-172,0 6 111,0 5 0,1-1 156,3-2 1,-3 2-37,3-3 0,3-2 47,0-1-89,3-3 0,0-2 231,-2-3 1,2-3-88,-2-5 1,3-3 595,5 0 0,-3-6-264,7 2 1,-1-6 178,3-2 0,6-6-180,3-2 1,-2 1-1297,1-4 666,1-3 0,2 5-3345,-3-2 2434,-2 2 1,-1 2 1192,0-1 0,-1 1 0,-3-1 0</inkml:trace>
  <inkml:trace contextRef="#ctx0" brushRef="#br0" timeOffset="33">8783 4979 7965,'0'-11'1524,"0"0"1,0-1-979,0 1 0,5-4 266,2-1 1,0 0 996,0 1-927,1-3-329,3-5-13,1 0-159,-6 0 57,4-5-215,-3 4-171,-1-14 1,3 8 281,-5-8-111,-1-3-373,3 1 1,-5-1 70,3 3 302,-3 2-363,-1 2 1,0 6 9,0 5 0,0 6-322,0 5-787,0 1 928,0 4 1,4 10-313,-1 12 360,6 8 0,2 16-142,4 3 569,5 3-423,-2 5 1,5 2-96,-1 5-866,-4-5 1057,4-6 1,-8-5-445,5-3 340,-5-8 1,2 3-201,-4-10 1,-2-1 142,-3-3 1,4-3-815,-4-4 0,-2-5 719,-1 1 0,-3-4 419,-1 3 0,5 1 0,2 3 0</inkml:trace>
  <inkml:trace contextRef="#ctx0" brushRef="#br0" timeOffset="34">8805 4865 7924,'-6'-7'2968,"2"-1"-1303,3 0-1120,6 2 0,3-3 136,7 5-490,3-4 1,11 2 137,5-1-1191,6-3 524,5 3 1,1 0 175,0-1-2632,-1 1 2155,-4 0 1,2 1 54,-5 2 450,0 3 0,-4-9 0,1 3 0</inkml:trace>
  <inkml:trace contextRef="#ctx0" brushRef="#br0" timeOffset="35">9765 4386 7948,'-12'-18'2575,"6"1"-773,1 11-826,0-4-525,-6 9-170,-2-10 0,-7 10-106,4-3 0,-5 3-65,-2 1 0,-1 1 138,-7 3-82,6 3 0,-3 8-128,5 0 0,0 5 43,0-1 0,7 3-366,5 1 167,-1 0 92,11-1-29,-9-4-179,8 4 153,-3-4 1,10 4 1,2 0-75,4-3 0,2 1-95,2-5 27,3 1 169,10-5-327,1 1 367,0-1 1,4-1-60,-2-2 30,-3 2 268,5-9-259,-9 9-8,4-8 8,-11 8 166,5-9-156,-9 9 7,3-3 148,-4 4 11,-1 5 243,-5-3-176,-1 4-179,-10-6-11,-1 6 122,-11 0 0,-5 2 2,-9 0-109,-7 0-913,-3 4 926,1-5 39,1 4-567,4-10-464,6 5 477,6-6 220,7-4 0,9-2-2531,2-5 2177,5 0 601,5 0 0,12 0 0,7 0 0</inkml:trace>
  <inkml:trace contextRef="#ctx0" brushRef="#br0" timeOffset="36">10393 4374 7932,'0'-7'4898,"0"-1"-4025,-5 5-358,-7-2-281,0 5 0,-9 0-133,6 0-155,-5 0 10,-8 5 1,-2 2-216,-8 4 1,3 6 259,5 2 1,1 2 54,2 2 0,3-4-43,-3 0 1,8 0-41,4 4 1,4-4-83,3 0 1,3-4-98,5 4 1,1-5-67,3 2 231,7 1 23,7-4 191,5 4-88,5-1 0,2-3-158,8 2 202,-2-7-314,3 2 171,-4-4 0,-2 2 52,-3-1-15,-2 1-28,-5-2 93,-6 4-102,0-3 91,-6 4-54,1 1 150,-6-1-146,4 0 302,-8 1 266,3-1 0,-12 1-43,-4-1-229,-6 6-79,-11-5 0,-2 6-14,-8-3 1,1-2-834,-5 2 0,0-6 376,-3-1 0,4-6 227,3 2 0,3-3 0,0-1 0</inkml:trace>
  <inkml:trace contextRef="#ctx0" brushRef="#br0" timeOffset="37">11866 4500 8072,'0'-12'666,"0"1"0,2-3-739,1 3 1,2-3-550,3 6 0,-3 2-2,-5-2 2818,0 6-695,0-4-88,0 1-472,0 4-629,0-4-76,0 15 0,0 4 74,0 13 1,0-2-76,0 6 1,1-2-212,3 1 0,-3 3 170,3-2 1,-1-3-337,1-2 1,-3 1-62,3-4 1,1 1-101,-1-9 0,-1 0-207,-3-3 213,5-6 261,-3 4-44,3-8 1,-5 1 563,0-6 0,-4-4-211,0-4 1,-3-1-40,3 1 1,-4-6-186,4-2 1,-3-2 51,3-2 0,0-1-93,4-3 1,0-2 60,0-5 0,0 0-44,0-1 1,0 2 1,0 3 1,0-1-65,0 8 0,4-1 250,0 9-92,0 0 1,-4 7-306,0 1 1,3 5-319,1 2 1,6 6 87,2 5 1,0 5 130,7 3 1,0 3 146,4 1 1,0-4-23,0 0 1,4-5 6,-1 1 1,5-3 74,-5-5 1,1 2 251,-4-5 0,-2 0-122,-1-4 1,0-5 137,-5-3 0,4 2 188,-4-2 0,1-1-132,-5-6 0,0 2-3,1-2 1,-1 1 169,1-1-87,-1 2-168,0-3-211,-4 9 0,-2 3 49,-5 8 1,0 9-223,0 10 0,-1 9 45,-3 6 1,-1 5 127,-3-1 1,-2 1-520,2-1 1,-2 1 248,-1-5 0,4-1-946,4-7 0,1 1 397,2-9 0,5 4-295,3-7 1167,2-3 0,12 1 0,2-6 0</inkml:trace>
  <inkml:trace contextRef="#ctx0" brushRef="#br0" timeOffset="38">12711 4420 7991,'-11'-12'2167,"0"1"-1715,-1 0 1131,6 4-766,1 2-366,5 5-178,0 0 1,0 9 226,0 2-331,0 14 0,0-1 227,0 10 0,0 4-100,0 0 1,5 4-373,2-4 79,4 0 0,1-4 48,3 1 1,-1-6-127,5-3 0,1-6-44,2-5 210,6-3 1,0-1-102,3-4 1,0 2-151,-4-5 1,1 0-118,-1-4 1,-5 0 113,1 0 1,-1-2-900,-7-1 0,4 0 62,-4-5 1000,1 1 0,0-5 0,2 1 0</inkml:trace>
  <inkml:trace contextRef="#ctx0" brushRef="#br0" timeOffset="39">12597 4671 7943,'3'-11'2049,"4"-1"-1346,11 1 1,15 3 306,5 1-663,5 4 0,-11-7 26,2 2 1,2 2 89,2-2 1,4 1-35,-4-5-729,5 6 330,-13-4 1,7 7 300,-10-4-1870,-6-1 698,-4 2-1626,-6-4 1676,-4 3 0,-3-4 791,-8-1 0,-8-4 0,-5-2 0</inkml:trace>
  <inkml:trace contextRef="#ctx0" brushRef="#br0" timeOffset="40">12689 4317 7943,'-7'0'1401,"2"0"-1349,15-5 1,4-1 9,13-6 0,2 5 113,5-1 1,8 5 150,0 0 0,5-2-118,-5 1-1160,2 0 920,-3 4 1,-5 1-1535,-6 3 955,0-3 315,0 9 296,-2-3 0,-6-1 0,1-1 0</inkml:trace>
  <inkml:trace contextRef="#ctx0" brushRef="#br0" timeOffset="41">13499 4351 8021,'-11'0'3844,"5"0"-3052,1-5-218,5 4-19,0-4-142,0 5-184,0 5 268,0 6-297,0 7 1,0 6 142,0 3-367,5 2 195,-4 5 1,9 1 228,-2-1-688,2 0 281,1 0 0,1-4-194,-1-4 179,6-2 0,-3-2 158,5-3 0,0-2 108,4-6 0,-1-1-206,1-2 0,4-3 63,-1-5 1,5 0-696,-4 0 1,1-2 300,-2-1 1,-2 0-1259,3-4 1,-4-1 464,-4-3 1,-3-2 1085,-4-2 0,-1-3 0,1-5 0</inkml:trace>
  <inkml:trace contextRef="#ctx0" brushRef="#br0" timeOffset="42">13488 4568 9911,'0'-6'1869,"1"1"-1622,3 5 0,2 0 83,6 0 165,4-5-227,2 4 1,10-6 24,3 3 0,3 2-62,4-6 0,-4 4-1062,0-3 632,-4 4 1,-8-6 225,1 6-2474,-5-6 1222,-1 7 1225,-6-8 0,-5-1 0,-1-7 0</inkml:trace>
  <inkml:trace contextRef="#ctx0" brushRef="#br0" timeOffset="43">13499 4329 8539,'6'-12'1225,"6"1"-817,11-1-11,0 1-215,10 4 1,-8-3 335,6 3-270,-1 2 0,6-4-237,2 5 1,-3-4-200,3 5 0,2-1-1069,-2 4 1,0 1 1256,-4 3 0,5-3 0,2 4 0</inkml:trace>
  <inkml:trace contextRef="#ctx0" brushRef="#br0" timeOffset="44">14413 4374 7992,'-6'0'1207,"1"-5"264,5-1 0,5-1-557,2 4-1171,4 1 245,-5 2 0,0 2 494,-2 1-199,-3 4-114,9 9 0,-8 3 441,2 8-305,-3 2 0,-1 7-238,0 2 1,0-5 46,0 5 0,0-9-537,0 5 0,0-7 325,0 0 1,0-5-1347,0-3 531,0-2-1588,0-6 795,0 1 1706,0-6 0,0-1 0,0-5 0</inkml:trace>
  <inkml:trace contextRef="#ctx0" brushRef="#br0" timeOffset="45">14071 4329 7964,'-7'-2'0,"3"-2"0,8 2 2446,4-6-1556,7 6 0,4-7-413,8 5 1,-2 0-278,6 4 0,0 0-93,7 0-46,3 0 0,10-1-2871,2-3 2381,-2 3 0,3-4-18,-4 5 0,-5 0 274,-3 0 0,-5 0 1,2 0-1</inkml:trace>
  <inkml:trace contextRef="#ctx0" brushRef="#br0" timeOffset="46">15098 4283 8015,'0'-15'1137,"0"-1"1,4 1-227,0 4-595,5-1 0,-8 1 344,3-1 1,-3 1-227,-1 0 1,-9 3 69,-2 0-333,-8 6 1,-4-7-16,-7 5 0,-8 0-79,-4 4 0,1 2 44,-1 1 1,7 4 33,0 4 1,6 4-386,6 1 177,6 4 0,0-2-337,6 5 1,4-1 233,3 1 1,4 0-25,4 0 0,8 1 104,7 3 1,9-3 144,6 2 1,3-1-62,8-3-1227,-1 1 1372,1-5-99,0 4 1,-10-10 68,3 3-111,-2 3 0,-7-5 94,-2 2 1,-8-2-66,-4-2 0,-4 1-63,-3-1 0,-3-3 46,-5-1 0,-5 2 321,-3 6 1,-8-2 84,-7 2-294,-5-2 0,-11 2 180,-3 1 1,-6-1 465,-2-4-106,-4 1 0,12-1-506,0 0 0,8-4-355,7-3-524,5 2 1,11-5-2534,-1 3 2040,6 2 1,6-4 1201,8 1 0,7-1 0,3-2 0</inkml:trace>
  <inkml:trace contextRef="#ctx0" brushRef="#br0" timeOffset="47">15475 4797 17690,'-6'5'1876,"-4"-4"1,7 4-623,-4-5-2203,4 5-2302,-7 2 3251,9 4 0,-9 0 0,3 1 0</inkml:trace>
  <inkml:trace contextRef="#ctx0" brushRef="#br0" timeOffset="48">21917 3940 7936,'0'-11'0,"0"-1"1340,0 1-724,0 0 1,0 3 663,0 0-679,0 6 41,0-3 824,0 5-1301,0 5 0,0 6 473,0 8-209,0 3-167,0 6 1,0-3 108,0 6-151,0-1-76,0 4 1,0 2-68,0 2 0,3-3-5,1 3 0,0 2-165,-4-2 0,0 0 153,0-4-742,0-5 496,0 4 0,4-10-462,0 0 437,-1 0 0,-3-10-294,0 2 0,0-2 178,0-2 0,0-3-579,0-1 267,0-4-29,0 2 1,-1-1-1056,-3-1 1723,3 1 0,-9-4 0,4 0 0</inkml:trace>
  <inkml:trace contextRef="#ctx0" brushRef="#br0" timeOffset="49">21871 4271 7938,'-4'-7'759,"0"-1"1,1 4 46,3-3-331,0 4-285,0-2 1152,0 5-915,5 0 1,1 1 453,5 3-465,1-3-50,4 10 0,2-9 112,5 6 1,5-6-188,2 2 1,1-3-79,3-1 0,-1 0-40,9 0 1,-4-5-67,4-2 0,-9 0-487,1 0 0,-3-1 271,-1-3 1,-3 4-2102,-8 4 1487,-3-4 1,-6 5-2816,-2-6 3538,-3 6 0,-10-9 0,-1 5 0</inkml:trace>
  <inkml:trace contextRef="#ctx0" brushRef="#br0" timeOffset="50">21757 4020 7938,'0'-18'910,"0"3"-626,5 2 1,8 2 1012,9 0-817,6 4 0,7-3 239,-1 3 684,10 1-1291,3-4 0,17 4 201,-30 1 0,0-1-262,3 0 1,0 0 152,0 0 0,1 1 0,2-1 0,1 0-42,-3 1 0,0-1 0,0 0 0,0-1-138,-3-1 0,-1 1 0,28-2-22,-5-2 30,-5 2 0,-13 2-713,-4 4 1,-11-3-614,-9 3 1064,-8-1 230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3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3552 11432 7943,'0'-6'1543,"-5"-4"-826,4 9-172,-5-5-238,6 6 804,0 0-1008,0 6 85,6-5 1,-5 13-62,3-3-144,2 3 142,-5 3 1,4 0-138,-5 6-12,5 0 0,-3 4-78,1-1 193,-1 6 0,-2-7-26,0 6 0,0-2-154,0 2 1,0 2 119,0-3-143,0-2 44,0 0 0,0-7-1,0-2 97,0 3-18,0-14 79,0 7-59,0-9-31,0 1 0,1-2 22,3-5 1,-2 0 129,6 0-133,0 0 1,3 0 65,0 0 1,1-4 105,-1 0 1,6-5 162,2 2-305,2-4 1,2 4 9,0-1 0,4 1 2,-1-5 1,1 1-48,-4-1 1,-2 5 81,-2-1 1,2 4-170,-6-3 0,0 4 68,-3-1 0,-5 3-404,1 1 59,-6 0-596,3 0-806,-5 0 317,-5 0 104,-1 0 1332,-5 0 0,-6 5 0,-1 1 0</inkml:trace>
  <inkml:trace contextRef="#ctx0" brushRef="#br0" timeOffset="1">3575 11661 8153,'-7'-5'0,"-3"3"879,9-3-119,-4 0 340,5 4-355,0-4-519,5 5 1,3-4 60,7 0 0,3-1 8,4 1 0,1 2-1,0-6 1,4 4 139,-1-3-253,6-1 1,-8-3 241,3-1-571,-3 6 183,-1-4 0,-2 3-503,-2-4 0,-1 3 206,-3 1 121,-2 4-1194,4-7 450,-11 9 357,4-4 1,-7 5-1038,4 0 1565,-4 0 0,-8 5 0,-8 1 0</inkml:trace>
  <inkml:trace contextRef="#ctx0" brushRef="#br0" timeOffset="2">3540 11489 8153,'0'-11'206,"0"0"1,0-1 399,0 1 0,2-1-121,2 1 0,3-1 106,8 1 0,2-2 66,2-2-383,8 2 0,-8-3-44,7 4 1,0 5 11,0-1 0,-2 2-273,3-2 1,-3-2 114,-1 3 1,0 0-442,0 0 1,-4 3 119,0-4-249,0 6 0,4-5-578,-1 3 0,-3 3-1273,1-3 2337,-7 3 0,9 1 0,-4 0 0</inkml:trace>
  <inkml:trace contextRef="#ctx0" brushRef="#br0" timeOffset="3">4271 11364 8052,'-11'-5'0,"5"3"856,1-3-118,5 5 126,0 0-511,5 0 0,-3 0 133,6 0-29,-1 10-171,5-2 1,-1 14-53,1-3 0,-1 6 12,1 2 1,3 8-230,0 0 0,0 1 100,-3-1 1,2 3-148,-3 0 0,7 0-19,-7-4 0,2-3-6,-6-1 0,4-6 194,-4-1 43,3 0-80,-3-11 60,3 5-38,-9-6 1,6-4 179,-4-3 52,-1 2 204,3-5-244,-5-1-97,0-1 1,0-13-86,0 2 18,-5-7 1,3-3-74,-1-9 0,3-3-159,3-4 0,4-4-606,4-8 306,6 9 1,-1-13 169,3 9 1,3 0-49,-3 3 1,1 6-113,-1-3-206,-2 9 292,-1 2 1,-5 5-521,1 0 476,-1 6 0,-9 0-459,1 6 1,0 4 24,1 4 323,-3 1-737,4 2 1046,-5 0 0,0 10 0,0 3 0</inkml:trace>
  <inkml:trace contextRef="#ctx0" brushRef="#br0" timeOffset="4">4934 11398 8089,'-5'-6'625,"3"1"-25,-3 0-193,5 3 1,0-4 746,0 2-420,0 3-345,0-4 0,0 6-44,0 3-139,0 2 0,0 7-36,0 2 1,0 2 64,0 2 1,0 6-195,0-2 0,0 7 60,0 1 0,0-2-317,0 1 193,0 1 0,0 2-42,0-3-257,0 3 214,5-9 0,-3 1-81,2-6 178,2-5 1,-4 2 80,6-5 0,0 0-34,3-4 1,2 0 109,2-4 0,-1-1-69,5 1 1,-1-1-43,1-2 0,2 0-88,-2 0 0,7-4-196,0 0 1,1-5 104,-4 2 1,-2-2-159,-1 1 1,0-1-749,-5 5-993,0-4 99,-3 1 1944,-6 1 0,-1 1 0,-5 5 0</inkml:trace>
  <inkml:trace contextRef="#ctx0" brushRef="#br0" timeOffset="5">4854 11798 8089,'-12'-5'0,"6"-2"1148,2-4-566,3-1 0,7 1 57,6 0 1,3-1-216,4 1 1,6-1-175,-2 1 0,8 0-192,-1-1 0,3 1 62,1-1 1,-1 1-261,-2-1 0,-1 5-135,-7-1 0,3 2-393,-7-2 1,-3-1-517,-1 6-638,-2-1 1822,-2-1 0,-4 3 0,-2-3 0</inkml:trace>
  <inkml:trace contextRef="#ctx0" brushRef="#br0" timeOffset="6">4911 11387 8097,'0'-17'232,"5"4"1,-1-3 409,7 4 1,-2 1 388,6 0-644,3-1 0,1-3-66,8 0 1,2 1-56,5 6 0,1-2-249,-1 2 1,0 2 74,0-2 45,-4 6 0,-3-3-51,-4 5 0,0 0-111,0 0 1,-5 1 12,-3 3 0,-2 2-135,-2 6-2,0 4 205,1 2 0,-1 10 164,1 2-161,-1 3 1,-1 7 269,-2 2-261,2 2 0,-5 5-114,3 1 1,1 3 128,-6-3 0,5-1-18,-4-3 0,4-3-138,-5-5 1,1-1 44,-4-10-5,0-1 0,4-8-127,0-3 0,0-2-78,-4-2-408,0-4 0,-2-2 288,-2-5 1,3-2-651,-3-1 0,3-4 284,1-4 1,-4-2-49,1-2 772,-1-3 0,-1-5 0,-2 1 0</inkml:trace>
  <inkml:trace contextRef="#ctx0" brushRef="#br0" timeOffset="7">5539 11421 8097,'0'-18'-201,"0"-3"201,0 8 0,4-5 775,0 3 1,5 2-211,-2-2 0,3 2 242,2 2-505,-1 4 0,4-3 195,1 3 20,-1 2-200,1-6 0,-2 10-113,5-3 1,-5-1 29,2 2 0,-4-1-292,0 4 88,-1 5 0,1-4-420,-6 9 367,4 2 1,-9 2-24,3 5-613,-3 0 464,-6 9 1,-1 1-102,-5 5-217,-6 0 199,-1 6 1,-6-4-145,-2 6-744,1 0 1106,-8-1 1,13-2 152,-3-5-148,3 1 1,6-2 237,3-3 0,7-3-69,0-8 0,4 1 31,4-5 0,3 1 52,9-5 1,-2 0 47,5 1 0,0-5 484,3 1 0,1-5-639,0 0 0,0-1 46,0-2-222,0-5 4,0 3-112,-1-8 1,1 8-359,0-6 1,-5 4 127,-3-3-1069,-2 4 684,-7-7 845,4 9 0,-8-10 0,3 5 0</inkml:trace>
  <inkml:trace contextRef="#ctx0" brushRef="#br0" timeOffset="8">6053 11329 8077,'0'-17'0,"5"5"222,-4 2 1,6 5 379,-3-3 1,-2 3 240,6 5-154,-6-5-206,8 4-625,-3-4 176,-1 10 1,3-2-323,-5 4 1,5 1 176,-2 3 48,-2 1 0,4-1-23,-5 0 1,5 1-9,-1-1 0,-2 1-297,1-1 0,-3 1-347,4-1 363,0-5 137,3 5 0,0-10-136,1 3 240,-1-3 79,1-1 1,0 0 107,4 0 1,-4-1-98,3-3 0,-1-3 58,2-4 0,-4 0 32,4-1 1,-4 1 214,0-1 1,-1 1-53,1-1 199,-1 1-204,-5 0 1,3 3 376,-5 0-318,0 6 74,-4-3 129,0 5 1,-1 6-121,-3 6 0,-4 8 168,-7 7 0,-2 8-156,-2-1 1,-6 8-6,2 0 0,-2 4-1366,2 3 1218,0-2 0,0 5-73,0-2 1,2-1-187,2 1 86,2-1-901,6-8 782,5-6 0,-3-3-60,5-13 1,0-2-54,4-6 0,0-3-22,0-1 1,5-4-90,3 1 1,-1-8-91,5-4-551,-3-2 848,7-1 104,1-1 0,0-4 0,6-2 0</inkml:trace>
  <inkml:trace contextRef="#ctx0" brushRef="#br0" timeOffset="9">7812 11375 8199,'-5'-11'0,"4"3"0,-3 1 580,2 4-240,2-7 1,-1 7 112,-3-4 26,3 4-178,-9-2 0,7 5-70,-4 0-146,-1 0 0,-5 0 81,-2 0 0,1 5-111,-5 3 1,0 3 68,-4 4 41,1-2 0,-1 12 10,0-2-193,5 3 142,-3 2 1,8-3-86,-2 5 0,2 1 25,2 3 0,4 4 162,3 0-813,8-5 556,3 0 1,9-10 503,3 0-360,8 0 47,-3-10 1,9 2 17,-3-8 0,-1 2-22,2-5 200,-6 0-115,8-4 1,-9 0 14,3 0-336,-3 0 210,-1-5 1,-1 2-610,-3-4 350,2 4 0,-7-6 517,5 5-1836,-5-4 727,3 6-855,-11-8-1225,4 9 1887,-4-9 914,1 8 0,3-8 0,-4 4 0</inkml:trace>
  <inkml:trace contextRef="#ctx0" brushRef="#br0" timeOffset="10">8154 11341 7985,'0'-18'0,"-5"7"0,4 1 1164,-3 2-300,3 3 204,1-5-360,5 8-343,-4-3 1,8 14-98,-5 3 0,4 7 247,-4 0-290,-1 7-56,-3 4 0,0 8-191,0 0 84,0 5 0,-1-3-209,-3 6 1,-1-4 90,-2 0-542,-4-5 276,10 2 241,-9-10 0,7-1 47,-4-5 0,4-5 13,0-3 1,1-6 257,2-1-243,0-6 45,0 3 208,0-5 247,5 0 1,2 0-212,4 0 0,2-1 38,2-3-309,3-2 0,5-2 36,-1 0 0,3 1-117,1-5 1,-2 1-73,3 0 0,-3 3-168,-1 0 177,0 1 50,0 0 1,-1-1-789,1 4 339,-5-5-585,-1 8 80,-6-5 0,-3 6 281,-1 0 755,-4 0 0,2-5 0,-5-1 0</inkml:trace>
  <inkml:trace contextRef="#ctx0" brushRef="#br0" timeOffset="11">8863 11364 8074,'0'-12'118,"0"1"0,0 3 527,0 1-58,0-1-294,0 2 1,-2-3 352,-1 5 30,1 0-469,-3 4 0,5 2-16,0 1 1,-4 5 82,1 7 0,-6 4-30,1 8 1,2 2-64,-2 5 1,-1 6-78,-6 2 1,2 2-271,-2 2-921,2-1 1098,2 1 1,0-2-259,-1-2 165,1-2 0,4-11-50,4-3 0,-3-7 161,3-3 0,-1-4-556,4 0 151,0-6 33,0-1 241,0-5-358,5-5 1,-3-2-1101,6-9 1032,0-1 1,3-6-254,1 0 781,-1 0 0,0-5 0,1-1 0</inkml:trace>
  <inkml:trace contextRef="#ctx0" brushRef="#br0" timeOffset="12">8828 11284 8074,'0'-12'1529,"0"6"-1018,0-4-128,5 9-134,2-4 1,0 6 107,1 3 1,1 3 161,6 8 1,-2 7 196,2 5-413,-2 9 1,2-4-116,0 10 1,0-4-141,-3 4 0,0-1-79,4 1 106,-4 2 0,5-9 76,-6 4 1,5-8-126,-1 0 1,0-7-105,-4-1 0,1-2-50,-1-6 1,-1 1-563,-2-5 389,-3 1 107,-5-6-1323,5 4 473,-4-9 391,5 4 1,-12-5-319,-1 0 0,-3 0 263,-2 0 708,1 0 0,-11 0 0,-2 0 0</inkml:trace>
  <inkml:trace contextRef="#ctx0" brushRef="#br0" timeOffset="13">8691 11843 8074,'-6'-6'0,"1"0"848,5 2-465,0 3 1,5-4 358,3 5-441,2 0 0,6 0-6,3 0 1,3-4-31,1 0 1,8-1-494,4 1 1,3 2 260,0-6 0,-1 0-992,4-3 0,0-1 267,1 1-130,-3 0 822,-4-1 0,-1-4 0,0-2 0</inkml:trace>
  <inkml:trace contextRef="#ctx0" brushRef="#br0" timeOffset="14">9685 11318 8003,'-12'-5'20,"1"4"1,0-6 35,-1 4 0,1 1 25,-1-1 647,-4 1-389,3 2 0,-8 0 206,2 0-383,2 0 1,-3 2 162,5 1-163,-6 4-12,9-1 0,-5 4 26,6-2 0,-1 2 32,1 1 1,-1 1 44,1-1-95,5 6 1,-3-5 151,5 4-116,-5-4-64,8 0 0,-4-1-160,5 1 54,0-1 46,0 0 1,6 1-15,5-1 100,1-4-80,9 3 0,-2-5 44,8 2 1,-3 2 24,3-5-231,-3 5 48,-1-8 1,-2 8 68,-2-5 0,2 5-123,-6-2 1,0 4 15,-3 0 30,-6 0 1,3 1-106,-5-1 162,-1 6 0,-3-3-25,0 5 1,-6 1 2,-5 7 1,-7-3-4,-9 2 0,-2 4 12,-5-6 0,-4 4-2,0-5-817,-5 4 828,7-2 1,-2-3-72,8-6 73,2-4 1,10-2-821,3-2 580,2-3 1,8-6-455,5-3 0,10-4 298,9-7 0,8-3-952,3-4 1,7-5 1338,1 0 0,4-2 0,4-1 0,7-6 0</inkml:trace>
  <inkml:trace contextRef="#ctx0" brushRef="#br0" timeOffset="15">10119 11295 8003,'0'-11'493,"0"4"1,0 1-154,0 2 248,0 3-19,0-4 38,0 5-251,-5 0 0,-2 0-111,-4 0 0,0 5-15,-1 3 1,-4 2-244,-3 1 79,2 6 0,-4-3-9,2 5-47,-3-5 125,-1 7 0,2-3-114,2 5 1,2-2 15,6-2 0,0 2-80,4-6 0,2 4 79,5-4-7,0 0 1,0-3 19,0-1 1,1 1 20,3-1-7,7 1 0,3-1-233,5 0 211,0 1 1,0-5 35,0 1-286,0 0 237,-1-2 1,2 4-41,-4-2 0,-1 1-7,-4-2 1,1 3 20,-1-2 0,-4 2-16,-4 2 1,-1 3 134,-2 0-122,0 5 0,-7-6 233,-4 5 1,-7 0-32,-9 4-128,3 0 0,-10-4 115,0 0 1,0 0-127,-5 4 1,-1-4 16,-2 0 1,4-6-1403,4-2 447,4 1-34,8-11-265,4 4 1175,17-10 0,13-6 0,17-7 0</inkml:trace>
  <inkml:trace contextRef="#ctx0" brushRef="#br0" timeOffset="16">11238 11352 8123,'0'-17'705,"0"5"-263,0 2 0,0 9-13,0-4 149,0 5 7,0-5-30,0 3-274,0 7 0,0 4-1,0 10 1,5 0 12,3 4-55,2 5-44,-4 1 1,3 6-175,-5-1 36,5 0 31,-8 0 0,8 1-499,-5-1 279,5 0 53,-8-5-473,9-1 388,-9-5 1,6-4-68,-3 0 1,-3-5-55,3 1 0,-3-6-1323,-1-1 805,5-6 22,-4 9 782,4-10 0,-10 4 0,-1-5 0</inkml:trace>
  <inkml:trace contextRef="#ctx0" brushRef="#br0" timeOffset="17">11215 11626 8034,'8'-6'325,"0"2"0,-1 2 492,5-2 0,4 3-201,3-3 0,3 3-174,0 1 1,5 0 199,0 0-149,10 0-412,-7-5 0,6 2-73,-6-5 1,-1 5 281,2-5-1353,-8 5 823,-2-7 1,-8 9-718,2-3-1292,-2-2 683,-7 5 1566,-1-5 0,-5 1 0,0-1 0</inkml:trace>
  <inkml:trace contextRef="#ctx0" brushRef="#br0" timeOffset="18">11238 11329 8073,'0'-11'379,"5"0"0,2 3 107,4 0-224,5 1 0,2-1 143,5 1 0,5 0 228,2 0-118,3-4-539,7 5 255,-5 0-56,10-4 0,-5 3 176,6-4-376,0-1 100,-1 1 1,-4 0 275,-3-1-400,3 1 83,-11-1 0,3 6 304,-10 2-573,-5 3 214,-2-4 1,-4 4-225,-1-3 142,-5 3 207,5 6 0,-10 1-18,3 5-22,-3 1 30,-1-1 1,-1 6 18,-3 2 1,-3 2-38,-4 2 72,0 5-92,-1 6 0,1 3 99,-1 5-1285,1 0 1068,0 4 0,-1-1-43,1 1-33,4 0 142,-3-1 0,5-8-258,-2-3 283,1-2 19,6-8 0,0 2 123,0-11 1,0 0-278,0-4 47,0-4 716,0-2-1507,0-5-613,0-5 455,0-2 221,-5-4 1,4-2-1074,-3-2 1860,3 2 0,-4-13 0,-1 2 0</inkml:trace>
  <inkml:trace contextRef="#ctx0" brushRef="#br0" timeOffset="19">11901 11341 8193,'0'-18'0,"0"2"0,5 4 0,2 1 865,-2 4-504,5 2 1,-3 5 772,4 0-700,1 0 0,-5 2 198,1 1-46,5 4-170,-1 9-56,5 2 0,-6 9-24,1-1 0,3 10-155,0-2 0,4 4-114,-4 0 0,2-2 194,-2 2 0,-2-1-15,2 1 0,1-6 15,0 2 1,-1-8-1,-4 1 0,1-4-32,-1-4 1,-1-3-213,-2-4 0,1-5-418,-5 1-26,-1-5 253,-3 2-1125,0-5 1299,-5-5 0,-6-2 0,-7-4 0</inkml:trace>
  <inkml:trace contextRef="#ctx0" brushRef="#br0" timeOffset="20">11775 11718 8140,'11'0'1612,"1"0"-759,-1 0 0,6-1-341,2-3 0,7 2-249,5-1 1,6 0 7,1-1 0,5-1-605,-1-2 0,-2-4 69,2 4 1,-9-2-121,1 1 0,-7-1-231,0 6 0,-4-5 616,-4 4 0,2-5 0,-3 3 0</inkml:trace>
  <inkml:trace contextRef="#ctx0" brushRef="#br0" timeOffset="21">12597 11261 8085,'-1'-10'307,"-3"2"637,3-2-497,-4 9 82,5-4 723,0 5-901,0 5 1,0 6 235,0 8-352,0 3-59,0 6 1,0 1-34,0 5-117,0 0 110,0 6 1,0-3-110,0 4 1,0-4 1,0 1 0,1-2-325,3-2 0,-3-5 178,3-2-634,-3-3 482,4-6 0,-3-2-979,1-4 420,-1-1 320,-2-4-1056,0-2 665,0-5 900,5 0 0,-4 0 0,4 0 0</inkml:trace>
  <inkml:trace contextRef="#ctx0" brushRef="#br0" timeOffset="22">12917 11272 8094,'-5'-12'122,"4"-4"0,-4 14-122,5-6 992,0 6-107,0-3-277,5 5 0,-4 5 135,3 2-509,-3 4 0,-1 6 58,0 6 1,4 5-75,0 6 0,-1 6 15,-3 2 0,-1 1-338,-3-1-793,3 2 953,-9-3 0,5 0-306,-3 1 224,-2-10 0,8 5-153,-6-10 0,5-2 59,0-6 0,1-3 171,2-4 0,0-5-12,0 1-70,0-5 978,0 2-704,0-5 1,5 0 218,3 0-291,2 0 0,7-5-205,2-3 22,2-2 1,6-2 144,0 1-613,4 0 313,-7-1 0,6 2 62,-4 2 0,-5 2-97,1 2 0,-6 3-687,-1-3 248,-2 3 157,-2 1-1047,-5 0 542,-1 0 407,-5 0-759,0 5 1342,0-4 0,0 9 0,0-3 0</inkml:trace>
  <inkml:trace contextRef="#ctx0" brushRef="#br0" timeOffset="23">13716 11215 8021,'0'-11'0,"-5"-1"0,4 5 375,-3-1 164,-2 6 1,0-5-115,-6 4 185,1 1-267,-1-3 0,1 5-149,0 0 35,-6 5-58,-1-3 1,-5 8 45,1-3 12,-1 3-127,0 2 1,1 3-87,3 0 1,-2 4 139,2-3 0,2 0-151,2-1 0,2-2 72,2 2 1,4 2-114,4-2 0,1 1-107,2 0 12,0-4 184,11 5 0,1-4 121,11 2-97,5-3-33,1 5 1,5-6 25,1 1 1,-5-5-32,1 1 0,-6 0-4,2 3 0,-4 0-11,-4 1 0,-3-1 3,-5 1 1,1-1-169,-1 1 189,-4-1-29,-2 6 0,-7-4 22,-1 7-22,-4-7 0,-9 9 3,-3-3-7,-8-2 1,-2 4-10,-5-2 0,-7 3-1,-5 1 0,1-4-1020,-5 0 853,8-5 176,3 2 1,11-6-673,5-2 315,5 2 33,12-9-2222,-4 4 1246,14-5 439,2 0 847,12-5 0,15-6 0,2-7 0</inkml:trace>
  <inkml:trace contextRef="#ctx0" brushRef="#br0" timeOffset="24">14721 11318 8035,'6'-18'754,"-5"2"-15,4 4 177,-5 6-34,0 1-384,0 5-149,0 5-162,0 6 0,-4 5 187,0 7 6,-5 2-132,8 4 0,-5 8-54,2-3 1,3 3-1,-3-3 1,3 4-224,1 0-636,0 6 596,5-9 1,-3-1-91,6-7 0,-4-3 80,3-1-963,-4-5 392,7-2-588,-9-4-1067,4-6 1356,-5-1 124,0-5 825,0-5 0,-5-6 0,-1-7 0</inkml:trace>
  <inkml:trace contextRef="#ctx0" brushRef="#br0" timeOffset="25">14436 11341 8072,'18'-12'0,"3"6"215,-3-4 1,7 7 400,6-4 1,1 1-91,10-2 0,-4-1 100,3 5 1,1-1-289,4 1 1,-4 3-160,0-3 0,-7 2-78,0-2-137,-6 3 223,-6-4 1,-4 5 62,0 0 1,-9 0 100,1 0-434,-7 0 156,1 0 1,-5 5-130,0 2 0,-5 3-51,-3 2 0,-3 4 71,-4 3-41,2 3 32,-3 6 0,4-3-143,1 6 213,-1-6 1,6 8-121,2-2 1,3-2 99,1 1-86,0-4 1,5 1 8,3-4 1,6-1 49,1-3 1,4-3-7,-4-4 1,5-6-29,-1-2 221,3-3-92,1-1 0,1-1 43,3-3-118,-3-2 21,4-6 74,0 1-78,-4 0 1,4-5 32,-6 1 183,-4-5-194,4 2 0,-10-5-43,4 0 0,-9-1-9,-3-2 0,-3-4-53,-1-4 0,-6 0-171,-5 0 0,-7 3-283,-9 1-513,-7 4 704,-2 3 1,-9 8-154,-1 8 0,0 2 52,-3 5 1,8 0-13,7 0 0,5 6 444,6 5 0,6-2 0,6 6 0,5 1 0</inkml:trace>
  <inkml:trace contextRef="#ctx0" brushRef="#br0" timeOffset="26">16172 11227 8064,'0'-12'527,"0"1"-3,0-1-31,0 1-143,0 5 545,0 1-77,0 5-513,0 5 1,1 2-70,3 9 1,-3 6 170,3 9 1,1 2-59,-1 1-264,5 5 1,-8-2-62,3 5 1,1-5-516,-1 1 388,0-3 1,-4-4 108,0-1-370,5-4 257,-4-3 0,4-3-933,-5-5 692,0 0 0,0-7-843,0 0-795,0-6 789,0 3 1197,0-5 0,-5-10 0,-1-3 0</inkml:trace>
  <inkml:trace contextRef="#ctx0" brushRef="#br0" timeOffset="27">16206 11250 8064,'7'-8'-68,"-4"0"1,-1 5 864,-2-5-282,0 5-185,5-2 1,-4 7 209,3 1 1,-3 4 160,-1 4-469,5 6 1,-2-3 87,4 5 1,1 0-192,3 3 0,2 1-156,2 0 0,-1-5-441,5-3 391,0-2 0,4-7-9,0-2 1,1-3 57,3-1 1,1-1-175,2-3 1,3-3-32,-2-9 100,-4 4 1,1-5-56,-5 6 0,-1-4 296,-3-1-139,2-4 0,-8 2 78,2-5 0,-2 1 67,-2-1-57,-4 5 1,2-2-2,-6 4 1,1 5-40,-4 3 549,0 6-66,0-3 86,0 5-476,0 10 0,0-1 0,0 10-11,0 0 0,0 9 110,0 2-310,0 3 63,0 1 0,0 5-182,0-1 135,0 0 0,0-1 30,0-3 1,0 1-80,0-8 0,0-4 85,0-4-503,5-5 107,-3 2-230,8-4-546,-9-1-181,9-5-411,-9 0 1104,10-6 709,-5-6 0,5-5 0,1-7 0</inkml:trace>
  <inkml:trace contextRef="#ctx0" brushRef="#br0" timeOffset="28">17029 11261 8009,'-6'-13'-1405,"5"-2"1730,-4 14 743,5-9 0,-1 10-457,-3 0 1,3 5 6,-3 6 1,-1 4-14,1 1 0,-4 9 195,5 2-619,-1-1 0,0 7 57,0-2 1,0 2-42,4 1 1,0-1-1,0-3 0,5 2-31,3-5 1,4-2-109,3-6 0,1-2 11,3-6-82,3-5 1,-4 3-204,4-5 1,1 0 151,0-4 1,1 0-444,3 0 1,-7-1 92,3-3-50,-3-2 1,-2-2-389,-3 0 1,-2 1-24,-2-5 0,-4 1-253,-3-1-162,2 1 666,-5 0 624,-1-6 0,-11 4 0,-7-3 0</inkml:trace>
  <inkml:trace contextRef="#ctx0" brushRef="#br0" timeOffset="29">17017 11535 8056,'0'-6'899,"1"-3"-772,3 5 1,3-1 69,4 1 0,0 3 795,1-3-590,-1 3 1,2-3-75,2 0 1,-1-3-311,5 3 1,1-5-666,7 1 472,-3 3 1,4-5-275,-5 2 0,0 2-421,0-2 1,-6 1 869,-1-5 0,-4 1 0,0 0 0</inkml:trace>
  <inkml:trace contextRef="#ctx0" brushRef="#br0" timeOffset="30">16869 11170 8143,'0'-12'65,"5"6"0,1-3 118,5 5 52,6 0 0,1 1 406,5-1 0,1-4-231,2 4 1,5-5 71,7 2 0,2 0-294,6 0 1,1 1-275,3-2 0,-7 2-2247,2 2 1912,-7 2 0,1-3 318,-9 5 1,3-5 0,-4-1-1</inkml:trace>
  <inkml:trace contextRef="#ctx0" brushRef="#br0" timeOffset="31">17702 11238 8132,'0'-11'352,"0"-1"68,0 1-60,0 5 150,0 0 1,0 1-272,0 4 361,0-4-240,0 5-122,0 5 0,0 3 15,0 7 0,-3 3 1,-1 5 1,-5 1-16,1 2 0,-2 3-105,-1 6-61,4-1 107,-3 0 0,9 1-360,-3-1 65,3 0-385,1-5 314,5 4 137,1-9 0,9 0 158,1-4 0,8-7 29,-1 3 1,2-9-103,-2-3 0,1-3 3,3-1 1,-3 0-173,2 0 74,-2 0 0,-4-1-224,-1-3 1,-5 2-539,1-6 0,-6 2-548,-2-2 0,-4-2 1369,1 2 0,-3-2 0,-1-1 0</inkml:trace>
  <inkml:trace contextRef="#ctx0" brushRef="#br0" timeOffset="32">17611 11501 8097,'6'-12'406,"10"6"1,-8-3 566,11 5-367,6 1-313,-1 3 1,7-4 733,-4 0-493,0 0-226,1-1 1,-3 3-16,5-6 0,-4 4 62,0-4-810,-1 1 446,-3 1 0,0-5 104,-3 4-2018,-2 2 1361,-6-5 0,-5 7-1802,-2-5 1118,-3 1 1246,-1 0 0,-5-3 0,-1 4 0</inkml:trace>
  <inkml:trace contextRef="#ctx0" brushRef="#br0" timeOffset="33">17645 11227 8068,'12'-12'253,"-1"1"0,3-1 447,5 1 0,1 3-58,11 1-157,-6 4-185,3-7 1,0 8-167,3-6-174,-4 5 215,6-2 0,-7 2-571,4-1 224,-4-5 25,7 8 1,-9-4-183,2 5 1,-5 0 199,-2 0-1714,-5 0 748,2 0 1095,-9 0 0,3-6 0,-4 0 0</inkml:trace>
  <inkml:trace contextRef="#ctx0" brushRef="#br0" timeOffset="34">18513 11147 8177,'-6'-7'1579,"1"-3"-859,5 9 108,0-4-424,0 15 0,-1-1 198,-3 10 1,1 1 282,-4 7-560,4-3 1,-6 13-180,5-3 0,1 4 128,3 0 1,0-1-315,0 5 1,0-7 65,0 0-136,0-1 1,1-10-397,3 3 0,-3-8 246,3-4 0,1-6-541,-1-1-1355,-1-6 943,-3 3 419,5-5 1,-3-2 793,2-6 0,-3-5 0,-1-10 0</inkml:trace>
  <inkml:trace contextRef="#ctx0" brushRef="#br0" timeOffset="35">18125 11261 8051,'11'-18'0,"1"2"1215,9 4-784,3 1 1,16-1 1326,2 1-1170,7 0 0,-1-1-259,6 1 1,-1-1 539,4 1-854,5 0 1,-2-1 370,-28 6 1,1 1 115,26-7-432,-2 6 0,-2-3-311,-6 5 1,-9 0-300,-10 4 0,-6 0-676,-5 0 0,-7 2 728,-8 1 488,-8 4 0,-3 9 0,-4 2 0</inkml:trace>
  <inkml:trace contextRef="#ctx0" brushRef="#br0" timeOffset="36">3872 12609 8062,'-7'-5'0,"-3"3"32,4-8 0,-2 9 218,1-3 312,4-2 223,-7 4-316,4-3-249,-6 5 1,1 0 128,-1 0-242,1 5-24,-1 7 0,1 6 30,0 4 61,-6 6 1,4 3-95,-2 7-166,-3-3 205,6 10 1,-5-6-96,6 3-28,-1 2 0,2-8 200,3 2-279,2-7 61,5 2 0,5-9-21,2 2 143,3-7-41,7 3 0,6-13 173,7 2-182,3-7 1,1 0 183,1-8 0,-1-4-7,0-7-103,6-3 1,-5-10 161,3-2 1,-2-2-219,-2 2 1,-1-3 0,-3 2 0,-2 0-17,-5 0 1,-5 3-168,-3 5 1,-7 1-579,-4-1 367,-3 0 197,-6 0 1,-7 0-503,-7 0 407,-7 1 1,-3 0-1093,-6 3 828,1-3 1,1 11-133,3 0 1,-3 4 12,2 7 1,3 1-180,2 3 372,1 3 414,8 4 0,0 6 0,6 0 0</inkml:trace>
  <inkml:trace contextRef="#ctx0" brushRef="#br0" timeOffset="37">4408 12574 8079,'-11'0'0,"5"0"678,-4-5-321,3 4 0,0-4 953,-1 5-420,5 0-575,-2 0 1,5 5 65,0 3-146,0 7 168,0 3-143,0 10 1,0-3-10,0 5 1,4 0-252,0 0 0,5 8 0,-3-2 0</inkml:trace>
  <inkml:trace contextRef="#ctx0" brushRef="#br0" timeOffset="38">4386 12848 8079,'5'28'787,"0"-3"671,2 1-1241,4-2-352,-10-6 0,8 2-201,-6-4 0,5-5-551,-4-3-522,0-6 1409,1 3 0,-4-10 0,4-1 0</inkml:trace>
  <inkml:trace contextRef="#ctx0" brushRef="#br0" timeOffset="39">4386 12689 8079,'0'-18'124,"-5"-4"0,3 10 764,-2-4 280,3 4-297,1 0-322,0 6 0,5 1-143,3 5 0,2 5 27,1 2 0,5 5 110,-1 3-22,5 3-202,-2 10 0,9-3-156,-1 6 0,6-5 104,-2 5-200,3-6 1,2 7-104,-1-5 0,-5-5 131,-2-3 0,-3-5-140,-1 2 1,0-5 161,-1-3-155,1 2 28,-5-9 1,-1 5 37,-6-2-284,0-3-779,1 10 335,-6-10-1218,-1 4 628,-5-5 543,0 5-1084,-5-4 828,4 4 1003,-9-5 0,3 0 0,-4 0 0</inkml:trace>
  <inkml:trace contextRef="#ctx0" brushRef="#br0" timeOffset="40">4888 12494 8156,'-6'-11'0,"-4"0"907,8-1-499,-3 6 1,5-1 474,0 4 252,0 1-401,0 7-445,0 3 1,4 15 74,0 0 111,0 5-263,1 6 0,-3 5-55,6 3 0,-4 6 207,3 2-1185,-4-1 531,2-3 249,-5-5 1,4 1-73,0-8 1,-1 1-338,-3-8 1,0-4-546,0-4-794,0-5-602,5 2 2391,2-9 0,4-2 0,1-5 0</inkml:trace>
  <inkml:trace contextRef="#ctx0" brushRef="#br0" timeOffset="41">5950 12597 8157,'0'-18'90,"-5"2"1,4 3 273,-3-2-122,-2 2-28,5-3-2,-5 10 0,5-5 706,-3 4-137,3 2-431,-4 0 1,5 6-70,0 3 0,0 7 209,0 8-294,0 3 1,0 6 8,0 2 1,-1 7-120,-3 1 0,1 5 103,-4-1 1,3 1-136,-4-1 0,5 1-922,-5-5 596,5-5 1,-5-5-6,4-5-958,0-5 813,4-2 1,0-8-700,0-1 0,1-4-102,3 1 759,2-8 464,1-2 0,8-11 0,-2-1 0</inkml:trace>
  <inkml:trace contextRef="#ctx0" brushRef="#br0" timeOffset="42">5962 12483 8157,'0'-11'762,"0"4"-385,0 2 0,1 5 39,3 0 0,-2 0 128,6 0 1,0 7 148,3 4 0,4 9-253,0 7 1,4 8 2,-3 0 1,4 5-255,-1-2 1,-1 5-316,1-1 0,-1-1 208,1 1-24,-3-10 1,-1 6 68,1-8 0,-1-6-168,-4-1 0,1-6 63,-1 2-700,0-5 478,1-3 1,-6-1-120,-2-2-1417,2-3 1265,-4 0 0,3-4-1628,-5 3 762,0-3 63,0 4 1274,-5-5 0,-2-5 0,-4-1 0</inkml:trace>
  <inkml:trace contextRef="#ctx0" brushRef="#br0" timeOffset="43">5927 12951 8157,'7'-5'1200,"3"4"-503,-2-3 278,2 3-397,6-4-271,2 3 1,6-4-33,3 2-206,2-2 234,5 0-1119,0-5 651,6 5 0,-5-5-105,3-1 1,-3 2-195,-5 3 1,2-4 463,-6 4 0,6-3 0,-3-2 0</inkml:trace>
  <inkml:trace contextRef="#ctx0" brushRef="#br0" timeOffset="44">6670 12529 8065,'-12'-7'832,"1"2"1,5 7 364,2 1-751,3 4 0,1 9-19,0 3 0,0 8-47,0 3 0,-4 3-76,0 2 0,0 3 55,4 0 0,1 4-443,3-4 111,-3 0 0,8-4-132,-5 0 1,1-5-361,-1-2 0,-3-8-742,3-4 0,1-6-36,-1-1-1110,0-6 2353,1 3 0,-4-10 0,4-1 0</inkml:trace>
  <inkml:trace contextRef="#ctx0" brushRef="#br0" timeOffset="45">6339 12643 8052,'6'-12'0,"4"1"0,-2 0 1083,7-1 0,6 1-31,6-1-527,5 1 1,-3 3 314,5 1 0,2-1-68,2-3-801,3-1-30,-1 1 0,5-1-63,-4 1 148,-6 0 1,3 0 204,-8 4-1953,-2-3 1257,0 8 0,-1-3 465,-1 5 0,1-5 0,-4-1 0</inkml:trace>
  <inkml:trace contextRef="#ctx0" brushRef="#br0" timeOffset="46">7949 12506 8268,'0'-12'301,"0"5"642,0-1-155,-5 6 112,4-3-602,-4 5 1,5 5 120,0 2 1,0 9-40,0 3 89,0 2-279,0 7 1,1 1 15,3 5-190,-3 1 174,4-1 0,-5 0-298,0 1 117,0-1-32,0 0 0,0-5-3,0-2 0,0-3 22,0-1-36,0-5-7,0-2 0,0-8 197,0-1 90,0-4-176,0 7 7,0-9-10,5 4 1,-2-5 249,4 0-38,6 0-78,5 0 0,4-3 155,1-1 0,5-4-220,3 4 0,-2-3-31,1 3 0,-3-4-62,3 4 0,-4-3-160,0 3 0,-3 0-796,-4 4 497,3 0-227,-9 0 1,3 0-655,-5 0 0,1 0-824,-1 0 2127,-4 0 0,3 0 0,-4 0 0</inkml:trace>
  <inkml:trace contextRef="#ctx0" brushRef="#br0" timeOffset="47">8543 12494 8170,'-4'-11'1243,"0"0"-253,0 4-250,4-3-548,0 9 174,0-4-51,0 5 0,0 5 158,0 2 0,4 5 81,0 3-152,0 3-219,-4 10 0,0 1 87,0 5-57,0 6 0,-4-4-172,0 6 1,-3-4 80,3 4 0,-1-5-248,1 1 107,3-7 0,-4 0 31,5-4-335,0 0 261,5-5 1,1-4-71,5-3 37,6-2 0,1-7 84,4-2 0,3-3 15,1-1 0,-2 0-151,3 0 0,1-5 87,-1-2 0,-1 0-306,-3 0 1,-1 3-223,-3-4 0,-3 5-1124,-4-5 470,-1 5-92,-5-7 1334,-1 9 0,-10-9 0,-1 4 0</inkml:trace>
  <inkml:trace contextRef="#ctx0" brushRef="#br0" timeOffset="48">8520 12837 8164,'0'-11'687,"1"-1"172,3 1 1,4 3-352,7 1 0,3 3-58,4-4 0,3 4 273,1-3-418,-2 4 0,6-3-40,-4 2 1,-2 3-12,3-3 1,-4-1-386,-4 1 0,1-1 149,-5 1 1,1 3-1813,-5-3 705,0 3 0,-4 0 1089,-3-3 0,-3 2 0,-1-3 0</inkml:trace>
  <inkml:trace contextRef="#ctx0" brushRef="#br0" timeOffset="49">8588 12483 8135,'0'-11'396,"0"-1"0,2 2-198,2 2 0,7-2 623,8 3 0,-1 2-279,1 1 0,0-1-103,4 1 1,3-4-50,1 4-1219,5 1 645,-8 3 1,9-4-1285,-3 0 1,3 0 1467,2 4 0,-1 0 0,0 0 0</inkml:trace>
  <inkml:trace contextRef="#ctx0" brushRef="#br0" timeOffset="50">9445 12449 8274,'0'-18'0,"0"1"0,-4 10 0,0-1 0,-1 6 0,2-2 0,1-2 0,-8 4 0,4-3 0,-2 6 0,1 3 0,0 9 0,0 10 0,-2 2 0,5 9 0,-5-1 0,1 9 0,2 0 0,-2 4 0,5 0 0,-5-1 0,2 1 0,-2 0 1138,-2-6-113,9 0-986,-9-11 0,8-1-1001,-2-5 775,-2-6 0,5 0-592,-3-6 265,3-4-51,1-2 565,0-5 0,5-11 0,1-1 0</inkml:trace>
  <inkml:trace contextRef="#ctx0" brushRef="#br0" timeOffset="51">9342 12437 8210,'0'-17'0,"0"0"0,0 9 1046,0 1-611,0 4 0,2-2 130,1 5 1,0 0 90,4 0-409,-4 5 521,7 2-372,2 9 1,0 7 40,4 7 1,1 3 83,2 2 1,-1 4-409,1 3-34,0-3 0,0 4 200,0-5-1742,-5 1 1352,8-5 1,-10-5 26,4-2 1,-4-7-186,0-1 0,-1-5-624,1 1 0,-5-2 63,1-2-670,-6 1-637,3-1 2327,-5 1 1,0-1 0,0 0 0</inkml:trace>
  <inkml:trace contextRef="#ctx0" brushRef="#br0" timeOffset="52">9251 12871 8024,'0'-11'658,"0"-1"0,0 5-396,0-1 1,5 4-25,3-3 1,2 4 104,1-1 452,1 3-411,4 1 0,2-4-146,5 1-181,5-1 0,1 3 210,5-3-1130,0 2-89,6-8 966,-5 9-1883,5-9 1318,-6 9 0,0-10-515,0 4 1066,-4 2 0,2-5 0,-2 3 0</inkml:trace>
  <inkml:trace contextRef="#ctx0" brushRef="#br0" timeOffset="53">10199 12426 8050,'-12'-18'0,"1"7"0,1 1 0,2 2 920,-2 3-517,9 0 0,-9 4 232,2-3-31,-7 2-186,2-3-170,-8 10 0,3-2-6,-5 5 1,-4 0 104,1 8-283,4-4 124,6 5 0,0-6-6,1 1 1,4-1 48,3 1 1,6 3-125,-2 0-40,2 0 0,2-3-111,0-1 1,2 4-28,2 1 127,2-1 0,10-4-124,3 1 0,3-1 117,1 0 0,3 0-11,1-4 0,1 2 83,-1-5-81,-3 5 2,4-3 1,-7 2 303,-2-1-280,3-4 0,-9 7 110,2-2-108,-2 2 1,-7 1-20,-2 1 1,-3-1-105,-1 1 1,-3 4 179,-4 3-251,-1 3 75,-13 0 1,-1 0-130,-5-3 73,-4 3 0,1-5 97,-4 6-897,0 0 787,0-5 0,-1-2-875,1-4 757,10-1 0,-1-3-163,9-1 0,5-4-150,3 1 0,6-4-127,-2-4 1,8-2-327,3-6 0,9 1 1004,3-1 0,7-4 0,4-2 0</inkml:trace>
  <inkml:trace contextRef="#ctx0" brushRef="#br0" timeOffset="54">10541 12449 8135,'-5'-12'366,"-1"6"0,0 0 1454,2 2-1263,3 3 1,1-3-55,0 8 0,-4 2 758,0 5-840,0 6 0,4 1 14,0 4 1,0 6-13,0 3 1,0 2-368,0 1 0,4 2 138,0 2 0,3-4-383,-3 0 1,4-1 206,-4-6 0,3-1-865,-3-3 1,0-5-832,-4-3-298,0-2 960,0-7-821,0-1 1615,0-5 0,0-5 0,0-1 0</inkml:trace>
  <inkml:trace contextRef="#ctx0" brushRef="#br0" timeOffset="55">10256 12529 8184,'0'-17'0,"0"10"0,0-14 1477,10 14-877,-2-10 0,17 6 1128,-2-1-880,2 6-438,3-4 1,3 5 485,7-3-593,2-2 0,6 7-564,0-4 1,-2 3-682,-2-4 1030,2 6-2001,-13-3 1422,7 5 1,-14 0-157,3 0 1,-3 0 646,-1 0 0,-6 0 0,0 0 0</inkml:trace>
  <inkml:trace contextRef="#ctx0" brushRef="#br0" timeOffset="56">11786 12460 8127,'-5'-18'0,"-1"2"1158,0 10-459,0-5-90,6 5-81,0 0-139,0 1 274,-5 5-325,4 0 1,-9 1 1,2 3 0,-3 3-53,-4 9 1,-2 5-64,-2 6 1,-2 5 29,2-2 1,-2 7-62,2 1 0,-1 1 166,5-1-1311,5-2 990,-1 8 0,10-10-1,-3 1 1,6-2-204,5-7 1,2 0 97,10-7 0,1-3-75,7-4 1,5-6 338,2-2-169,8-3 0,-12-11 1,11 1 12,-3-10-23,-2 0 1,7-4-75,-5 0 97,-5 0 1,-3 1 38,-7-1 0,1-4 1,-9 0 1,-4-4-16,-8 0 1,-3 2-11,-3-1 0,-9 0-1418,-7 0 622,-7-3 469,-4 9 0,-8-4-832,0 5-297,-5 5 1063,2 7 0,1 2-151,2 5 0,5 2 397,6 6 1,2 2-392,10 5 1,4 1 482,8-1 0,1 6 0,2 0 0</inkml:trace>
  <inkml:trace contextRef="#ctx0" brushRef="#br0" timeOffset="57">12346 12472 8138,'-5'-17'490,"-1"4"1,-5-3-98,4 4 100,-3 1-73,8 5 1,-3-1 1078,5 4-968,-5 1 1,4-2 263,-3 8-354,-2 3 0,5 9-201,-5-3 154,1 13-108,4-6 1,-4 13-62,5-3 1,0 3-1,0 1 0,0 0 196,0 1-530,0-1 158,0-5 1,4 3-389,0-5 306,-1-1 1,1-7-229,0 0 1,0-9 138,-4 2 0,1-8-126,3-1 257,-3-1-19,4-2 1,-5-2 0,0-1 0,0-1-41,0-8 1,-4 4 28,1-8 0,-5 2-228,4-1 121,-5-3 1,7-1 107,-6 0-189,6 0 179,-3-4 1,5 1 0,0 0-19,0 3 1,0 2 23,0 6 38,0 0-76,0-1 1,5 6 22,2 2 0,5 4-239,3 4 20,-2 2 222,8 6 0,-2 3-278,8 0-7,-3 5 259,4-2 0,-1 1-61,-1 0 0,2-1-44,-1 1 207,-3 3-118,4-10 1,-5 5 18,-1-6 1,1-4 41,0-4 1,-4-1 437,0-2-259,-5 0 0,6-2-4,-4-1 645,-1-4-326,-9-9-213,4-2 733,-8-5-613,8 5 0,-9-7 46,3 2 1,-3-4-32,-1 1 1,-1 0-230,-3-4 1,-1 3-158,-3-3 1,0 3-51,4-3 113,0-1 1,0 1-1659,0-1 823,1 6 312,3 2 251,0 2-1902,0 13 588,0-7-171,0 14 700,0-5 0,3 12 267,1 1-608,10 3 603,-11 2 719,12-1 0,-9 6 0,6 0 0</inkml:trace>
  <inkml:trace contextRef="#ctx0" brushRef="#br0" timeOffset="58">13065 12449 8022,'-6'-5'0,"-4"-7"0,9 0 1610,-3-4-992,3 4 0,1 4 99,0 0 134,0 6-119,0-3 481,0 5 0,0 5-566,0 2-206,-5 9-213,3 1 276,-8 6-224,9 5 0,-9 0-94,2 3 0,2 2 14,-2-3 1,6 3-58,-2 1 0,3-3-165,1-1 1,0-1-591,0 2 368,5-3 161,-4-10 0,13 2-307,-3-5 230,3 0-30,3-8-133,0 3 134,6-9 1,1 4-64,3-5 1,-2-1-22,6-3 1,-6 2-23,2-6 0,-3 2-135,-1-2 0,-2-1-1182,-2 5 815,-2-5 28,-11 8-1097,4-9 947,-8 9 373,3-9 1,-12 7 545,-4-5 0,-5 1 0,-7-5 0</inkml:trace>
  <inkml:trace contextRef="#ctx0" brushRef="#br0" timeOffset="59">13008 12700 7994,'-21'-1'0,"2"-3"0,7 1 1946,9-4-860,1 4-648,7-2 0,-2 5 550,4 0-519,1 0-178,4 0 0,4-1 244,3-3-112,3-2-282,6-1 0,1-3-85,5 3 0,4-4 73,0 0 0,-4 1-118,-3 2 1,-6-2 230,2 3-1851,-3 1 1103,-6-4 0,-2 9-2211,-4-3 1401,-6-2-324,-1 5 1640,-5-10 0,-5 0 0,-1-7 0</inkml:trace>
  <inkml:trace contextRef="#ctx0" brushRef="#br0" timeOffset="60">12997 12426 8098,'0'-12'429,"0"1"0,10-4 627,5 0 1,9 1-521,3 6 0,4-2 75,-5 2 1,5-2 469,-5-1-536,6-1-623,-3 6-149,5-4 245,-4 3 1,1 1 250,-4 2-2046,5 3 1272,-8 1 1,0 0-312,-5 0 0,-1 0-1889,1 0 2705,-3 5 0,-4-4 0,-1 4 0</inkml:trace>
  <inkml:trace contextRef="#ctx0" brushRef="#br0" timeOffset="61">14310 12380 8087,'0'-18'37,"0"2"0,0 8 391,0 1 44,0 4 29,0-2 347,0 5 0,0 5-266,0 3-59,0 7-283,0 3 0,0 8 58,0 1 1,0 5 11,0-2 1,0 3-30,0 2 0,-3-1-139,-1 0 1,0 0-301,4 1 1,0-5-485,0 0 599,0-4-251,0 2 1,0-9-383,0 0 0,0-9-114,0 1-332,5-2-257,1-2 447,6-2 0,-6-10 138,-2-3 794,-3-2 0,-1-2 0,0 1 0</inkml:trace>
  <inkml:trace contextRef="#ctx0" brushRef="#br0" timeOffset="62">14253 12403 8106,'0'-11'0,"0"-1"0,0 1 879,0-1-350,5 6-1,2-4 377,4 9-519,1-10 1,3 10 91,0-3 1,9 3-27,-1 1 1,7 1-11,1 3 218,2-3-294,1 10 1,-3-1-82,-1 5-224,-5 5 117,3-2 0,-10 5-173,-3 0 28,-2 5-81,-2-4 1,-4 9-31,-3-3 0,-3 3-48,-1 1 0,-7-2-157,-4 2 1,-9-3-7,-7 3 0,-8 0 68,0-3 1,-3-2-301,0 2-784,-2-6 1057,-1-2 1,-2-3-85,5-5 211,0 1 0,8-9 4,4 1-109,7-6-157,2 3 1,11-10-254,2-2 0,12-5 99,3-3 1,12-1-617,0-4 1153,7-1 0,0 8 0,4-3 0</inkml:trace>
  <inkml:trace contextRef="#ctx0" brushRef="#br0" timeOffset="63">14961 12392 8046,'0'-30'0,"0"4"1015,0 7-335,0 2-39,0 6-82,5-1-213,2 6 667,-1 1-650,-1 5 1,-5 1 36,0 3 0,-5 9 9,-3 10 1,-2 1-34,-1 6-297,-6 1 18,5 8 1,-10-2 35,3 5 1,-2-2-170,-2 2 1,4 1-1510,0-5 1365,5 0 1,-3-5-555,6-2 345,-1-3-92,6-5 0,1-6-1080,5-1 902,0-9 0,4-3-234,0-8 1,4-2 1073,0-6-1017,7 1 690,-7-5 0,7 2 146,-7-5 0,7 0 0,3-4 0</inkml:trace>
  <inkml:trace contextRef="#ctx0" brushRef="#br0" timeOffset="64">14950 12323 8046,'8'-23'383,"-1"0"0,-4 6-159,7 0 0,-8 7 339,6 2-216,0 3 487,3 5-458,-5 0 1,5 7 224,-4 4 217,3 6-462,2 11 1,-1 1 267,1 5 32,4 5-323,-3-3 0,3 8-134,-4-2-138,4-3 0,-3 5 315,2-6-1448,3 5 1066,-5-8-25,3 0 0,-5-7 63,1-6 1,-1 0-328,1-3 1,-1-3-374,1-4 0,-5-6 164,1-2-1323,-6 2 374,3-4 225,-5 3 234,0-5 1,-6-4 993,-5 0 0,-6-10 0,-6 1 0</inkml:trace>
  <inkml:trace contextRef="#ctx0" brushRef="#br0" timeOffset="65">14859 12723 8046,'-12'-5'0,"1"-3"1000,4 3-562,2-5 0,5 7-12,0-4 1,7 4-30,4-1 0,7-1-97,8 2 1,1-1 52,7 4 0,-1-2-328,9-1 45,-5 1-156,7-3 1,-8 4-180,2-3 1,1 3 89,-1-3 0,-1-1-151,-6 1 0,-2-3 129,-2 3 1,-3-4-51,2 4 0,-2-3-473,-1 3 311,-5-5 173,4 3 0,-8-2-240,5 1 62,-5-1 217,2-3 0,-5 3 212,1 0-30,-1 1 0,-1-5 362,-2 1 1,1-1-161,-5 1 286,0 5-26,-4-4 0,0 7 333,0-5-84,0 6-528,0-3-148,-5 15 0,3-5-105,-2 10 0,3-5 91,1 6 1,0-4-135,0 0 1,1-2 115,3-3-161,-2 4 69,8-5 0,0 0 5,5-2 36,5-3 50,-2-1 1,5 0 74,0 0-69,0-5-2,5-1 362,-4-5-211,9-1 0,-9 1-23,2-1 374,4 1-280,-6-6 1,4 3-23,-6-5 1,1 2 95,0-2 1,-1-2 148,-3 6-261,-3 0-49,-4 3 1,-5 2 366,1 3-240,-6 2-85,4 5-190,-6 0 187,-6 10-86,-5-3 1,-3 19 26,-5-3 1,0 7 112,-4 0-257,0 3 148,0 2 1,1-1-109,-1 0-101,0 0 175,5 6 1,-2-5-269,5 3 124,-6-2 1,9-6-419,-4 1 1,8-6 233,0 2 1,5-4-1292,0-4 1026,1-3 1,2-4-102,0-1-1279,0-5 1189,0 0 0,2-6 708,1 0 0,4 0 0,4 0 0</inkml:trace>
  <inkml:trace contextRef="#ctx0" brushRef="#br0" timeOffset="66">16229 12951 8014,'6'0'1146,"1"0"1595,-3 0-1902,-3 0 1,5 0 1295,-2 0 343,-3 0-1194,4 0-4180,-5 0 1,-1 4 2895,-3 0 0,-7 5 0,-7-3 0</inkml:trace>
  <inkml:trace contextRef="#ctx0" brushRef="#br0" timeOffset="67">3061 14562 8082,'0'-7'75,"-5"-3"0,3 8 458,-1-6-181,1 5 216,2-2 57,0 5-272,0-5-186,0 4 596,0-4-680,0 15 16,0-2 1,0 12 252,0-5-403,0 6 248,0-4 0,4 7-51,0 3-173,0-3 17,1 9-198,-4-9 192,4 9 0,-5-5-7,0 3 1,1-2-133,3-3 1,-2-5 78,1 2 0,-1-8-164,-2 0 1,0-2-76,0-2 1,0-3 314,0-1 0,0 1 0,0 3 0</inkml:trace>
  <inkml:trace contextRef="#ctx0" brushRef="#br0" timeOffset="68">3084 15018 8082,'6'-5'-404,"-1"-1"404,0 0 0,1-10 0,6 4 0</inkml:trace>
  <inkml:trace contextRef="#ctx0" brushRef="#br0" timeOffset="69">3129 14573 8082,'-11'-11'772,"5"4"-18,0 2-754,6 0 0,-5 4 0,-1-4 0</inkml:trace>
  <inkml:trace contextRef="#ctx0" brushRef="#br0" timeOffset="70">3095 14539 8082,'17'5'0,"0"1"0</inkml:trace>
  <inkml:trace contextRef="#ctx0" brushRef="#br0" timeOffset="71">3129 14550 8082,'18'12'0,"2"3"3232,-4 0-2120,9 5 1,-6-2-18,8 5-752,-3 0 1,-4 1 100,3 3-562,-8-3 148,12 4 1,-9-6-33,4 1 128,1-5 0,0 2 23,0-4 1,0-1 4,0-4 1,-1 1 109,1-1-222,0 0 36,0-4 1,-5-1-10,-3-2 94,-2-3 27,-2 4-215,1-5 212,-6 0 85,4 0 0,-9-5-85,3-2-76,-8-4-143,3 0 51,-9-5 1,4-2 51,-6-5 1,-3-5-125,0-2 0,-4 0 199,3 0-1110,1 5 645,4-8 1,-1 7-409,1-4 397,5 4 22,-5 4 1,10 1-199,-3 6 1,3-4-33,1 4-608,0-1 670,0 5 0,5-4-106,3 0 1,2 3-16,1 5 1,6-1 596,2-3 0,2-1 0,2 1 0</inkml:trace>
  <inkml:trace contextRef="#ctx0" brushRef="#br0" timeOffset="72">3986 14425 8164,'-6'0'1408,"-5"-6"-960,5 5 1,-5-3-211,-1 8 1,1 1-1,-1 3 1,1 6 40,0-3 1,3 6-31,0 2 1,1 0 11,-5 7-18,6 4-47,1-1 1,1 3 65,0 2-80,0-2 0,4 7-63,0-5 0,2-3 90,1-1 0,5-5-177,7 2 1,-1-7 113,5-1 1,-3-6-141,3-1-34,5-6 0,0-6 24,2 0 98,-1 0 1,1-6 25,1-6 1,1-4-8,-2-7 1,-1-1-2,1-3 0,-6 3 46,0-3-133,-7 3 1,3-2-79,-9-1 0,-2 0 29,-5 4 0,-1 1-229,-3-1 1,-2 0-230,-5 0 320,-11 0 1,5 4-505,-9 0 1,0 5 239,-4-1 1,1 6-870,2 1 1295,8 6 0,-2-3 0,9 5 0</inkml:trace>
  <inkml:trace contextRef="#ctx0" brushRef="#br0" timeOffset="73">3974 14482 7496,'12'5'0,"-1"1"0</inkml:trace>
  <inkml:trace contextRef="#ctx0" brushRef="#br0" timeOffset="74">4511 14413 8230,'-5'-11'1043,"4"4"-334,-4 2 282,5 5 450,0 0-961,0 5 1,0 3-158,0 7 1,0 3 51,0 5 99,0 5-159,0 1 0,0 4-105,0-3 0,0 6-16,0-6 1,4 5-315,-1-9 185,6 1-62,-7-4-151,3 0 127,0-6 0,-4 0 28,3-6 0,-3-3-107,-1 0-363,5-6-376,-4 3 839,5-5 0,-6 0 0,0 0 0</inkml:trace>
  <inkml:trace contextRef="#ctx0" brushRef="#br0" timeOffset="75">4546 14790 8200,'0'-11'0,"-11"-6"0,-1-1 0</inkml:trace>
  <inkml:trace contextRef="#ctx0" brushRef="#br0" timeOffset="76">4260 14390 8200,'-6'5'0,"-5"-3"702,10 3 1,-3-5-1,8 0 0,4 0 84,7 0 1,3 0-68,5 0 427,5 0-665,1 0 1,4-4 198,-3 0 0,3-5-216,-2 2 0,-2-4-429,1 0 1,-4 3-43,0 1 0,-2 0-79,-1 0 1,-1-2 322,-3 5-237,2 0 0,-13-1 0,2-1 0</inkml:trace>
  <inkml:trace contextRef="#ctx0" brushRef="#br0" timeOffset="77">4774 14310 8172,'11'5'0,"1"2"0</inkml:trace>
  <inkml:trace contextRef="#ctx0" brushRef="#br0" timeOffset="78">5573 14116 8172,'-6'-6'-788,"1"1"788,5 0 0,0 3 0,0-3 0</inkml:trace>
  <inkml:trace contextRef="#ctx0" brushRef="#br0" timeOffset="79">5573 14082 8172,'12'0'1232,"-1"-5"1,6 2-549,2-4 0,6-1-4,2-3-209,5-1-175,-8 1 1,9 1 69,-3 2-332,3-2 149,-4 9 0,0-8-206,-2 5 1,-3 0 106,3 4 1,-7 0-82,-1 0 1,-5 0 22,1 0 0,-6 0-93,-1 0 0,-6 1 53,2 3 0,-3-1 22,-1 4 0,0 1 9,0 3 1,-5 5 12,-2-1 1,-2 4 42,1-4 0,-1 5 9,6-1 1,-1 4 11,4 4-40,0 2 35,0 0 1,5 4 28,2-2 0,4 0-15,0 0 1,4 1 1,1-6 1,-1 2 24,-4-1-272,6-3 203,-10-1 1,9-2-132,-9-2-37,-2-2 148,0-1 0,-5 0-91,0-1 0,0 0 96,0-3-288,-5-1 102,-1 0 0,-9 1 70,-1-1 0,-4 1-147,1-1-1,-8-3 96,-3-1 0,-3 1-160,-1 3 1,-4-3-410,0 0-524,-6-1 944,4 0 0,-6 1-972,0-4 624,1 0-19,4-4 0,7-1-1109,7-3 1747,8 3 0,0-7 0,8 0 0,2-4 0</inkml:trace>
  <inkml:trace contextRef="#ctx0" brushRef="#br0" timeOffset="80">5539 14493 8260,'-6'0'-518,"1"-5"2410,5 4-1159,5-4 1,1 3 55,6-1 691,4 1-907,2-8 0,10 9 83,2-3 0,3-1-49,1 1 1,5-3-30,-1 3-373,-5-5 1,-2 4 204,-4-3-430,0 3 0,-5 0 273,1 4-1742,-5-4 1166,4 0 0,-10 3 323,4-1 0,-4 1 0,0 2 0</inkml:trace>
  <inkml:trace contextRef="#ctx0" brushRef="#br0" timeOffset="81">6064 14390 8253,'0'0'0</inkml:trace>
  <inkml:trace contextRef="#ctx0" brushRef="#br0" timeOffset="82">6715 14379 8075,'-6'-6'286,"1"-5"-286,5 10 0,-5-9 0,-1 4 0</inkml:trace>
  <inkml:trace contextRef="#ctx0" brushRef="#br0" timeOffset="83">6681 14322 8090,'-5'-12'2166,"4"6"-1832,-9-4 980,3 9-801,-4-4 1,0 5 220,-1 0-440,1 0-117,-6 5 0,3 2-133,-5 8-118,0 3-57,-4 5 201,0 0-11,1 0 1,3 3 26,0 1 0,6 3-171,1-3 1,2 4 25,6-5 0,1 5-82,3-5 1,6 0-102,5-7 151,1 2 1,15-8 168,-1 2 0,3-3 78,6-5-161,-4-2 461,9-5-270,-11 0 0,3-1 170,-6-3 1,1-2-94,-4-6 0,-4 5-120,0-1 1,-5 4-136,1-3 0,-6 4-1028,-2-1 1,-4 2 73,1-2 946,-3 3 0,-1-4 0,0 5 0</inkml:trace>
  <inkml:trace contextRef="#ctx0" brushRef="#br0" timeOffset="84">7355 14013 8205,'-5'-11'1139,"-1"0"-505,-6-1-62,1 6 324,4-4 278,-3 8-664,9-3 48,-4 5-256,5 5 1,4 6 49,0 4 0,4 6 124,0 2 0,-2 5-184,2 6 0,0 4 0,3 0 1,4 9-250,0-1-1107,1 2 1152,0-2 1,-2-2 30,5-2-940,0-2 1130,-1-1-855,4-9 518,-10 3 1,5-11 218,-6-3 0,1 0 7,-1-7 0,-5 1 923,-2-5-936,3-3 540,-6 0 1,4-6-563,-5-3 0,0-2 307,0-6 0,0 0-364,0-4 1,-1-5-175,-3-6 0,3-8-20,-3 0 1,2-6-217,2-1 1,2-7-23,2 0 0,-2-6-358,6 2 0,-1 2 225,5 2 0,-1 2 88,1 1 0,4 6 158,3 2-75,-2 7 141,-1-2 1,-4 14-71,-1 0 1,-1 5-532,-2 3-380,2 4 715,-9 2-1233,4 10 1008,-5 7 0,0 2 703,0 5 1,-5 0-1,-1 4 1</inkml:trace>
  <inkml:trace contextRef="#ctx0" brushRef="#br0" timeOffset="85">7298 14276 9834,'11'0'1943,"1"0"-1486,-1 0 1,4 0-54,1 0 1,4 0 166,-1 0 1,3-1-449,0-3 0,5-1 46,0-3 1,3-1-1434,-3 6 1264,-1-6 0,-8 7 0,-1-3 0</inkml:trace>
  <inkml:trace contextRef="#ctx0" brushRef="#br0" timeOffset="86">7686 14219 8068,'17'0'0,"1"5"0,4 1 0</inkml:trace>
  <inkml:trace contextRef="#ctx0" brushRef="#br0" timeOffset="87">8257 14413 8068,'-7'-4'0,"-1"1"0,6-6 0,-4 2 0</inkml:trace>
  <inkml:trace contextRef="#ctx0" brushRef="#br0" timeOffset="88">8223 14345 8128,'-6'-5'0,"-3"2"0,5-5 0,-5 2 1445,1-2 0,-2 3-646,-1 5 1,-1 0-495,1 0 1,-2 0-141,-2 0 1,-3 5-205,-4 3 1,-3 6 232,-1 1-320,2 6 119,-9-4 1,11 10 39,-5 0 1,11 1 71,-3-2 0,5 0-148,3 4 0,4-5-25,3 2 1,4-4-121,4-4 0,4-3 136,7-4 0,4-6-66,8-2 1,2-4 157,5-4 0,4-3 71,0-9 1,0-3 23,-3-7 0,-2 2-88,-3-3 0,-2-1 295,-5 1 0,-2-1-7,-2 2 1,-2 0-141,-6-4 1,0 3-116,-4-3 1,-2 3-177,-5-3 1,0-2 92,0-6 0,0 2-232,0-2 1,0 1-32,0-1 0,0 2 113,0-6 0,4 6 30,0 2 0,1 5 14,-1 6 148,-3 5-92,4 2 1,-1 8-96,0 0 315,-1 6-15,-3-3-37,0 5 1,0 5-94,0 3-21,0 2 8,6 6 0,-5-2 12,3 5 1,-3 5 3,-1 7 102,0 2-116,0 6 1,0 4 5,0 3-21,-5 7-207,4-6 0,-8 9 232,5-3-927,-5 3 916,8-9 0,-4 3-269,5-9 1,0 1 60,0-7 0,0-4 133,0-8 1,0-1-215,0-3-240,5-3 618,1-4 1,5-6 0,1-1 0</inkml:trace>
  <inkml:trace contextRef="#ctx0" brushRef="#br0" timeOffset="89">8417 14699 8071,'5'-12'0,"2"1"0</inkml:trace>
  <inkml:trace contextRef="#ctx0" brushRef="#br0" timeOffset="90">8920 14002 8232,'0'-6'1470,"0"1"0,1 5-69,3 0-399,-3 5-196,4-4-581,-5 9 1,0-4-345,0 6 0,0-1 371,0 1-252,0-1 0,0-5 0,0 0 0</inkml:trace>
  <inkml:trace contextRef="#ctx0" brushRef="#br0" timeOffset="91">8931 14139 8171,'0'11'0,"0"6"0,0 1 0</inkml:trace>
  <inkml:trace contextRef="#ctx0" brushRef="#br0" timeOffset="92">9011 14516 8119,'0'0'0</inkml:trace>
  <inkml:trace contextRef="#ctx0" brushRef="#br0" timeOffset="93">9000 14539 9480,'0'6'3791,"0"-1"-1524,0-5-3062,5 0 795,-4 0 0,4 5 0,-5 2 0</inkml:trace>
  <inkml:trace contextRef="#ctx0" brushRef="#br0" timeOffset="94">9034 14550 8102,'11'-16'0,"1"-2"0</inkml:trace>
  <inkml:trace contextRef="#ctx0" brushRef="#br0" timeOffset="95">9662 14276 8073,'-6'-18'0,"1"-3"0,5 13 0,0-2 0</inkml:trace>
  <inkml:trace contextRef="#ctx0" brushRef="#br0" timeOffset="96">9651 14139 8237,'0'-6'2652,"0"1"-1307,0 5 0,-2 8-863,-1 4 1,1 7-215,-2 0 0,3 6-152,1 2 1,0 6 83,0 1 1,0 1-534,0 3 0,1 1 254,3-1 0,-1 0-564,4-4 103,-4-4-91,7-3 0,-7-4 631,4 0 0,1-10 0,3-3 0</inkml:trace>
  <inkml:trace contextRef="#ctx0" brushRef="#br0" timeOffset="97">9708 14687 8113,'1'-11'-142,"3"-1"0,-3-4 0,4-2 0</inkml:trace>
  <inkml:trace contextRef="#ctx0" brushRef="#br0" timeOffset="98">9662 14276 8113,'0'-27'-450,"0"1"225,-5 4 1,4 6 969,-4-1 0,5 5 484,0-4-638,0 9 1,1 2-232,3 5 0,-2 5-53,6 2 1,-4 7 9,3 1 1,1 6-16,3-2 0,1 4-346,-1 3 141,1-2-222,-1-1 0,2-2-124,2-6 0,-2 0 122,2-4 1,1-4-169,0-3 0,-1-3 137,-4-1 0,4-5-8,1-3 0,0-3 124,-1-4 0,-1 1-13,5-5 1,-5 0 218,2-4 1,0 1 1,-1 3 0,1-6 6,-5 2 0,0-3-123,1 4 0,-5-5-1,1 0 1,-2 1 67,2 3 0,-2 9 410,-2 2-169,-3 4-15,4 1-205,-5 2 211,0 20-37,0-1-191,0 14-187,0 0 178,0 1 1,0 7-103,0 2 1,0-1-246,0 5 0,0-4 39,0 4 0,0-2-161,0 2 1,0-3 48,0-4 0,2-2 34,2-3 0,-3-2-45,3-5 0,1-5-475,-1-3-418,-1 3-149,2-6 486,2 5 1,4-11 875,1-2 0,4-3 0,2-1 0</inkml:trace>
  <inkml:trace contextRef="#ctx0" brushRef="#br0" timeOffset="99">10587 14105 8188,'5'-12'0,"-4"1"0,10 0-109,-4-1 262,-2 1-153,5-1 0,-8 6 0,3 1 0</inkml:trace>
  <inkml:trace contextRef="#ctx0" brushRef="#br0" timeOffset="100">10621 14013 8188,'-11'0'2057,"0"0"-1307,-1 0 0,-3 5 71,0 3-280,-1 2-179,0 7 1,2-3 1,-5 5 1,4 1-104,-4 7 0,1 2 81,-1 5 0,1 4-97,3 0 1,2 4-24,-2-4 1,4 5-47,3-1 0,-1 3-143,5 0 0,0-3 27,4 0 0,6-5-209,1 1 0,7-4-196,1-3 226,6-3 76,-4-6 0,5-4-76,-3-3 180,3-7-128,-10 2 1,9-5-108,-6 3 0,0-3 49,-4-5 0,1 4-217,-1 0 0,-3-1 144,0-3 198,-6 0 0,3 5 0,-5 2 0</inkml:trace>
  <inkml:trace contextRef="#ctx0" brushRef="#br0" timeOffset="101">10610 14881 8188,'11'0'0,"6"-10"0,1-2 0</inkml:trace>
  <inkml:trace contextRef="#ctx0" brushRef="#br0" timeOffset="102">11204 14447 8188,'-5'-6'0,"4"-4"-39,-10 4 1,5-6 284,0 6-246,-4-4 0,8 8 0,-3-3 0</inkml:trace>
  <inkml:trace contextRef="#ctx0" brushRef="#br0" timeOffset="103">11101 14333 8644,'-11'0'1981,"-1"0"-1453,1 0-222,-1 0 1,0 1-148,-4 3 1,4 3 137,-3 4-240,-3 0 108,5 1 0,-7 4 117,5 3-295,-6 3 48,9 1 0,-5 1 81,6 3 0,1-3-167,2 2 0,3-2 49,5-1 0,0-1 67,0-3 1,5 1-68,3-5 1,3-3 53,4-5 1,4 0 5,8 0 0,-1-2-171,9-5 0,-7 0-235,6 0 1,-6 0 347,2 0 0,-14-5 0,-1-1 0</inkml:trace>
  <inkml:trace contextRef="#ctx0" brushRef="#br0" timeOffset="104">11250 14710 8188,'11'11'0</inkml:trace>
  <inkml:trace contextRef="#ctx0" brushRef="#br0" timeOffset="105">11318 14744 8666,'0'12'1372,"0"3"-759,0 0 1,0 2 63,0-2 1,0 3-434,0 5 1,-1-4 27,-3 0 0,3-2-236,-3 2 1,1 2 188,0-6-225,1 5 0,-8-12 0,4 2 0</inkml:trace>
  <inkml:trace contextRef="#ctx0" brushRef="#br0" timeOffset="106">11272 15053 8019,'12'-12'0</inkml:trace>
  <inkml:trace contextRef="#ctx0" brushRef="#br0" timeOffset="107">11786 14539 8053,'12'0'0</inkml:trace>
  <inkml:trace contextRef="#ctx0" brushRef="#br0" timeOffset="108">11786 14425 8080,'-1'-12'1280,"-3"1"1,-2 1-542,-6 2 1,1-1-297,0 5-235,-1 0-114,-4 4 0,-2 4 37,-5 0 0,0 6 9,0 2 0,3 0 1,-3 7 1,4 4-56,-4 4 1,2-1-175,6-3 0,1 4-177,6 0 0,3-1 162,5-3 1,1-4-225,3 0 0,6-5 89,5 1 1,7-3-27,1-5 0,1-2 146,6-5 1,0-6 30,0-5 0,-2-1 88,-5-3 1,0-3 271,-1-1 1,-4 2 113,-3-3 1,-3 3-161,-4-2 1,-2-3-41,-2 3 1,-3-6-52,3-2 1,-3-1-72,-1 1 0,0-3 107,0-8-349,-5 2 242,4-8 1,-4 7-26,5-5 0,0 2-90,0-2 1,0 0-190,0 8 95,0-3 61,0 13 1,0 1-114,0 8 183,0 7-72,0 3 1,0 6 41,0 3 0,1 6-5,3 5 0,-3 6 34,3-2 0,-3 6 9,-1 2 0,0 5 83,0-2 1,0 7-36,0 1 0,4 5 226,0-1-909,-1 2 653,-3 2 215,0-5-193,0 3 0,0-8-23,0 2 0,0-8 9,0-3 1,0-3 71,0-1-605,0-6 320,0 5 0,-1-11-576,-3 1 1000,3-1 0,-4-9 1,5 3-1</inkml:trace>
  <inkml:trace contextRef="#ctx0" brushRef="#br0" timeOffset="109">11832 14699 8035,'-11'-12'0</inkml:trace>
  <inkml:trace contextRef="#ctx0" brushRef="#br0" timeOffset="110">12015 14013 8035,'0'-11'0</inkml:trace>
  <inkml:trace contextRef="#ctx0" brushRef="#br0" timeOffset="111">12026 13922 8126,'8'0'0,"-1"0"2723,-4-5-1737,7 4 0,-7-4-7,4 5 28,1 5-588,3 1 0,5 7 580,-1 2-638,0 3 1,0 5 118,0-1-169,6 6 1,-7 3 195,5 7-214,-5-3-222,2 10 0,-4-5 288,-1 6-1392,-5 0 1093,-1-1 1,-1 0 298,0-3-864,0 2 371,-9-8 0,2 3-938,-4-5 570,-1 1 301,-3-6 1,-5 2-1278,1-4 1478,0 0 0,-2-4 0,-2-1 0,-2 1 0,-2 0 0,0 0 0</inkml:trace>
  <inkml:trace contextRef="#ctx0" brushRef="#br0" timeOffset="112">12129 14859 8126,'-23'11'0</inkml:trace>
  <inkml:trace contextRef="#ctx0" brushRef="#br0" timeOffset="113">3883 15955 8215,'-11'-5'0,"-1"-1"0</inkml:trace>
  <inkml:trace contextRef="#ctx0" brushRef="#br0" timeOffset="114">3849 15944 8234,'4'12'1517,"-1"3"1,1-2-966,-4 2-309,0 3-110,5 0 1,-2 6 44,4 3 1,-3-2 19,4 5 1,-4 3-1,3 2 0,-4 4 85,1-8-379,2 4 101,-5-6 0,4 0-139,-5-2 78,0 2 0,0-6-110,0 0-114,0 0 183,0-11 0,0 5-347,0-6 1,0-3 54,0 0 389,0-6 0,0 3 0,0-5 0</inkml:trace>
  <inkml:trace contextRef="#ctx0" brushRef="#br0" timeOffset="115">3940 16526 8234,'0'-23'0</inkml:trace>
  <inkml:trace contextRef="#ctx0" brushRef="#br0" timeOffset="116">3940 16081 8234,'0'-12'0,"0"1"0,0 4 0,0 2 0</inkml:trace>
  <inkml:trace contextRef="#ctx0" brushRef="#br0" timeOffset="117">3952 16012 8364,'11'6'2194,"0"5"-966,1 0-482,4 2-36,-3 8-313,9-3 1,-8 5 109,5 0-357,0 0 47,4-1 1,-4-3 17,0 0 1,-2 0-195,2 4 0,3-4 141,-3 0 0,-1-5-135,1 2 0,-5-4 67,1 0 0,-2-5 54,-2 1 0,1-4 161,-1 3-111,0-4 16,1 2 81,-6-5-160,4 0 0,-8-1 250,1-3-292,-1-2 36,-7-6 0,3-1-210,-2-2-1,-2-3 131,-1-4 1,0-3-140,0-1 1,-1-3-62,-3-6 1,3 1-202,0 0 0,6 0 3,-2-1 0,1 5-49,0-1 1,1 10-193,-1-2 0,1 8-124,2 0 714,0 2 0,0 1 0,0 1 0</inkml:trace>
  <inkml:trace contextRef="#ctx0" brushRef="#br0" timeOffset="118">4317 15864 8364,'12'3'-181,"-1"1"0,0 5 0,1-3 1</inkml:trace>
  <inkml:trace contextRef="#ctx0" brushRef="#br0" timeOffset="119">4671 15966 8364,'-6'-6'278,"-3"0"623,5 2-582,-5 3 1,3-4 129,-6 5 0,5 5-21,-1 2 152,1 8-224,-5-2 0,1 14-166,-1-1 139,1 1-132,0 6 0,0 0-74,4 5 0,2-1 15,5-7 1,1 2-94,3-5 0,2-1-23,6-3 1,0-4-163,3 0 1,-1-9 115,5 2 1,0-7 50,4 3 0,0-6 146,0 2-62,0-8-77,-5-2 1,3-9-35,-2-1 0,-7 1 0,-2 4 0</inkml:trace>
  <inkml:trace contextRef="#ctx0" brushRef="#br0" timeOffset="120">4728 15875 8364,'-21'13'47,"-6"2"0,0 6-44,1 6 0,3 4-3,4-5 0,-3 6 0,5-3 0</inkml:trace>
  <inkml:trace contextRef="#ctx0" brushRef="#br0" timeOffset="121">4705 15886 8019,'-11'5'0,"0"-3"-88,4 3 38,-3-5 503,9 0-224,-9 0 171,8 0-33,-3 0 2147,5 0-2035,5 0-28,-3 0-266,3 0 1,-4 0 185,3 0-387,-3 5 245,9-4-58,-9 9 1,10-7 55,-4 4-4,3-4-124,2 7 0,3-7 41,0 4 0,1-3 172,-5 4-408,5-6 215,-3 8 0,4-4-21,-6 1 1,2 3-132,2-2 15,-2 2-12,-2 1 160,-1 6-90,-3-4 1,0 8-108,1-2 171,-6 3-107,3 1 1,-5 3 12,0 1 1,0 3 73,0-3-328,0 0 152,-5-4 0,-1 3-141,-5 1 1,-2-4 141,-2-4 0,1-4-214,-5 4 269,5-5 0,-7 1-204,6-7 105,0 2 1,4-9-123,-1 3-201,1-3 273,-1-1-1028,6 0 739,1-5 1,6 3-1741,3-6 2214,2 0 0,11-3 0,1 0 0</inkml:trace>
  <inkml:trace contextRef="#ctx0" brushRef="#br0" timeOffset="122">6316 15772 8019,'-7'-7'-347,"4"-1"1,0 4 957,-1-3 1,3 3-131,-3-4 0,-1 4-35,1-3 0,-1 4 10,1-1-5,-2-2-280,-5 5 0,-1-4-11,1 5 0,-4 1-124,-1 3 0,-4 3 129,1 9 0,-3-2-133,0 5 1,-1 1 226,0 7-335,5-3 65,2 9 1,0-4-24,1 5 53,0 5 39,9-3 0,1 3-86,5-4 1,0-1 152,0 0-253,0 0 85,0-4 1,2-3 65,6-4 0,1-1-111,10-3 0,0-6 137,3-6 1,5-4-30,0 1 1,5-3 180,-2-1 1,-2-4-20,-1 0 120,-3-5-251,-2 3 0,1-5 50,0-1 0,-5 1 211,-3-1-336,-2 6 0,-2-3-236,1 5 1,-5 0-629,1 4 1,-4-1-28,3-3-1283,-4 3 2198,2-4 0,0 5 0,1 0 0</inkml:trace>
  <inkml:trace contextRef="#ctx0" brushRef="#br0" timeOffset="123">6681 15761 8099,'-18'-13'-130,"3"2"-66,8 7 0,0 3 1793,3-3-687,3 3-34,-4 1-122,5 0-384,0 5 1,0 1-91,0 5 1,4 6 6,0 2 1,5 2-1,-2 2 1,0 5-91,0 3 1,-3 2 38,4 1 1,-5-1-208,5-3 0,-5 0 53,0-4 0,-1-2-73,-2 3 0,0-4 92,0-4 0,0 1 136,0-5-121,0 1 1,1-6 6,3-3 1,-3 0-111,3-3 222,-3-3-174,4 4 1,1-5 65,6 0 1,-1 1-16,1 3 0,4-3-53,3 3 1,-1-3 4,1-1 1,-5 4-30,1 0 1,2 0 0,-2-4 0,4 0-121,-4 0-66,6 0 202,-9-5 0,6 2-807,-3-4 328,-2 4 213,-2-7-1979,-1 9 631,-3-5-473,-1 6 2036,-1 0 0,0 0 0,2 0 0</inkml:trace>
  <inkml:trace contextRef="#ctx0" brushRef="#br0" timeOffset="124">7264 15784 8104,'-7'-18'147,"-3"6"208,9 2 77,-4 4-136,5-5 207,0-1 414,0 6-561,0-4 167,0 8 60,0-3-369,0 5 1,0 10 14,0 6 1,0 5-70,0 6 1,0 3 35,0 8 1,0-1-67,0 5 0,-4 0-50,0 4 0,-5-6-270,2-2 0,0-3 73,0-5 0,4-3-78,-1-8 0,3-3-139,1-4-217,0-6 145,0-1 1,5-10-274,3-3 1,1-6-513,-2-1 633,3-5 88,-8 2 0,4-1-158,-2 0 0,-3 0 628,3-4 0,-3 3 0,-1-3 0,0 3 0,0-7 0,-4-2 0,1-2 0,-2 2 0,1-1 0,2-1 0,-3 2 0,4 5-156,-3 5 1,3 5 519,-3-1 1,3 2 965,1 2-213,0 4-336,0-3 0,1 9-280,3-3 0,-1 3 22,4 1 0,1 6-36,3 6 1,6 4-132,2 7 1,-1 1 112,1 3 0,0 2-118,3 5 0,-3 2-122,1 2 1,-1-3-42,3 3 1,1-2-148,0-2 0,-1-1 15,-3-2 1,1-3-143,-5-6 0,0-4-276,-3-3 1,-1-2 176,1-2 0,-5-3-1547,1 0-3,-6-6-653,4 3 1715,-12-5 0,0 0-388,-5 0 1061,-6 0 0,-6 0 0,-6 0 0</inkml:trace>
  <inkml:trace contextRef="#ctx0" brushRef="#br0" timeOffset="125">7309 16172 8104,'-3'-8'0,"-1"1"0,-1 4 857,1-1-52,3-2-220,-4 5 1,6-4 170,3 5-108,2-5-301,5 3 0,5-3-123,-1 5 0,6-4-186,2 1 1,0-6 39,4 1 1,-3 2-161,-1-2 0,1 2-971,2-2 1,-1-1 194,1 6 858,-2-6 0,-1 2 0,0-4 0</inkml:trace>
  <inkml:trace contextRef="#ctx0" brushRef="#br0" timeOffset="126">8234 15612 8095,'-17'-11'0,"0"5"0,10-3 497,-1 5 0,0 0-38,-3 4 1,-1 0-92,1 0 0,-2 0-166,-2 0 0,-1 5-15,-3 3 1,-3 3 12,3 4 0,-3-1-104,0 5 0,3-3 89,0 3 23,5-5-39,-3 7 0,6-8-121,-1 2 0,2 2 66,2-2 1,2 0-112,2-4 1,3 5 176,-3-1 0,4-1 4,4-6 0,2 2-60,6-3 0,-1 3 25,1 2 1,0-5 20,4 1-27,1-5-45,6 2 1,-1-4 98,-3 3-44,7-3-107,-7 4 0,6-5-82,-6 0 0,-2 4 73,2 0 1,-2 5-174,-6-2 0,-3 1 104,0 3 1,-6-2-151,2 6 1,-3-1-3,-1 2 0,-1-2 99,-3 5 1,-4-4-18,-7 4 1,1-1 28,-5 1 0,-1 2-29,-7-2 0,3-1-9,-2 1 0,-2-5-92,1 1 0,2-6-23,6-1 1,-2-6 83,6 2 1,4-3-496,3-1 1,5-5 188,0-2 0,6-5-551,5-3 1,4 1 353,3-5 1,4 1 214,7-1 0,0 1 430,4 3 0,1-3 0,3-4 0</inkml:trace>
  <inkml:trace contextRef="#ctx0" brushRef="#br0" timeOffset="127">8668 15704 8076,'0'-12'-26,"0"1"0,-1 1 694,-3 2 0,2-1-120,-6 5 0,1 1-95,-5 3 1,-4 0-247,-3 0 0,-3 0-15,-1 0 1,0 6 8,1 5 1,-1 2-1,0 6 1,0-1 20,0 1 0,4 1-29,0-5 0,5 4-184,-1-3 0,7 3 109,5-4 0,-3 0-186,3-3 1,0-1 8,7 0 1,-2-3 27,6 0 1,3-2 96,5 2 0,4 0-18,-1-4 0,4 1 11,4-1 1,-3-3-15,2 3 1,-2-1-7,-1 1 1,3-3 27,-4 3 0,4 1-104,-7-1 0,-3 1 38,0-2 0,-1 4-11,-4 4 1,2 1 2,-9-1 1,0 2-105,-4 2 1,-2 1 107,-2 4 1,-6 1-18,-5-2 0,-6 3-57,-2 1 1,0-2 56,-4-2 0,-5 3-195,2-3 0,-8-3-124,7-1 1,1-6-704,7-1 513,0-6 0,6 2-559,1-8 0,9-2 390,3-5 698,8-6 0,2-1 0,5-4 0</inkml:trace>
  <inkml:trace contextRef="#ctx0" brushRef="#br0" timeOffset="128">9765 15704 8016,'-5'-23'0,"-2"5"0,0 3 207,-1 7-36,6 3 1,-5 1 138,4 1 32,1-1 275,-3 4 17,5 0 0,0 5-355,0 2 0,0 9 5,0 3 1,1 7-1,3 5 1,-1 3-141,4 4 1,-3-5 46,4 5 0,-6-1-89,2 5 1,-1-2-91,0-1 1,-1-8-287,2 4 0,-3-9 16,-1 1 0,0-8-879,0-4-765,0-2 816,0-7-562,0-1 1261,0-15 1,0 1 386,0-10 0,0 4 0,0-4 0,0 5 0,5-13 0,1 3 0</inkml:trace>
  <inkml:trace contextRef="#ctx0" brushRef="#br0" timeOffset="129">9765 15806 8016,'-5'-22'0,"2"0"35,-4 3 1,0-1 459,0 4-159,-3 1 1,7 5 203,-5 3 223,6-4-572,-3 10 1,5-3-1,0 8 0,1 2 202,3 6 0,-2 3-263,6 0 1,0 4-147,3-3 1,4 3 31,0-4 1,6 0-261,-2-4 0,-1 0 164,1-4 0,0-2-117,3-5 0,1 0-53,0 0 0,-4-3 69,0-1 1,-5-5 102,1 1 0,2-2-16,-2-1 0,-1-1 140,-6 1 1,2-1-38,-3 1 0,0 0 157,0-1 0,-3-3-57,4 0 1,-4-1 400,3 5-285,-4 0 0,3 4-132,-2 3 1,-3 4 178,3 4 0,-3 4-110,-1 7 0,0 4 106,0 8 1,0 2-178,0 5 0,0 2-142,0 2 1,0-3-22,0 3 1,0-2-296,0-2 0,0-3-106,0-1 0,0-8 225,0 1 1,0-8-561,0 0 1,4-6 98,0-2 0,1-4-841,-1 1 824,2-3 726,6-1 0,4-10 0,2-3 0</inkml:trace>
  <inkml:trace contextRef="#ctx0" brushRef="#br0" timeOffset="130">10404 15715 8016,'-11'0'0,"0"-4"420,-1 0 0,5 1 335,-1 3-4,5-5-107,-2 3-217,5-3 1,0 10-91,0 3 0,0 6-40,0 1 0,0 9-51,0-1 1,0 4-24,0-1 1,0 4-200,0 4 0,0 0 73,0 0 0,0-1-9,0-2 0,2 1-178,1-6 0,2 5-31,3-5 0,6 0 6,-3-7 1,5-2-11,-1-1 1,1-5 71,3 1 0,3-5 56,-3-3 0,3-3-173,0 3 1,-3-6-35,1-2 1,-3-4-184,2 4 1,2-5-144,-6 2 0,0-3-500,-3-2 0,-5 1-437,1-1 848,-6 1 1,7 0 618,-5-1 0,0 1 0,-4-1 0</inkml:trace>
  <inkml:trace contextRef="#ctx0" brushRef="#br0" timeOffset="131">10393 15966 8134,'-5'-6'2139,"4"-4"-1933,-4 9 1,6-4 172,3 5 0,2 0 133,5 0 1,5-2-20,-1-2 0,5 3-157,-1-3 1,3-1-314,1 1 0,-1 1-203,1 3 1,-5-4-333,-3 0 1,2 0-196,-2 4 29,0-5 0,-3 3 172,-1-6 506,-5 5 0,5-12 0,-5 3 0</inkml:trace>
  <inkml:trace contextRef="#ctx0" brushRef="#br0" timeOffset="132">10427 15681 8134,'0'-12'599,"2"1"161,1 0 1,4-1-281,4 1 0,1 3-9,-1 1 0,0 3-172,1-4 1,-1 6 73,1-2 1,3-1-370,0 1 1,4 0 99,-4 4 1,4 0-913,-3 0 0,0 0 531,-1 0 1,-2 1 276,2 3 0,-2-3 0,-2 4 0</inkml:trace>
  <inkml:trace contextRef="#ctx0" brushRef="#br0" timeOffset="133">10987 15795 8134,'0'-11'-296,"-1"3"-74,-3 0 1,3 5 514,-3-5 1,1 5 1049,-1 0-262,3-4 108,-4 6-652,5-4 1,-1 6-150,-3 3 0,3 4 17,-3 7 1,3-1 6,1 5 0,-4 5-30,0 6 1,-1 0-53,1 0 1,3 4-86,-3 4 1,-1 0 142,1-3 0,0-2-78,4-3 0,2 2-657,1-5 1,4-6 247,4-6 1,2-2-7,2-2 0,3-4 41,5-3 0,0-3 29,-1-1 1,1-5-119,0-3 0,1-6-211,3-1 0,-4-1-103,0 0 1,-2 4-287,-6-4 1,-5 7 900,-6 2 0,3-1 0,-1-3 0</inkml:trace>
  <inkml:trace contextRef="#ctx0" brushRef="#br0" timeOffset="134">10964 16001 8134,'-10'-8'996,"2"0"-790,3 6 0,9-4 30,0 2 0,5 2 152,-2-1 0,3 1 20,2 2 0,4-1-101,3-3 0,-1 2-67,1-6 0,0 4-265,4-3 0,-4 0-211,0 0 0,-4-3-389,4 2 0,-5 2-527,2-2-1222,-4 5 2374,0-7 0,-6 4 0,-1-5 0</inkml:trace>
  <inkml:trace contextRef="#ctx0" brushRef="#br0" timeOffset="135">10953 15738 8134,'0'-15'-140,"0"-1"0,3 1 292,1 4 0,6 1 422,2 2 1,0-2-130,8 2 1,-7 2 167,3-2 0,1 5-345,3-5 0,1 5-146,2 0 1,0 1-56,0 2 0,-1 0 60,1 0 0,0 0-898,0 0 0,-4 0-4,0 0 0,-1 0-1287,1 0 2062,2 0 0,-8 5 0,4 2 0</inkml:trace>
  <inkml:trace contextRef="#ctx0" brushRef="#br0" timeOffset="136">11821 15624 8134,'-12'0'0,"1"0"121,-1 0 0,2 1 178,3 3 1,0 1 388,3 3 0,2 3-202,-6 0 1,6 6-27,-2 6 1,-1 0-115,1-1 0,-4 6 103,5 3 1,-1 2-230,4 1 0,0 0 5,0 1 0,0-2 30,0-3 0,0 2 0,0-6 0,0-3-15,0-4 0,0-9 270,0 2-255,0-3 0,1-3 225,3-2-304,-3-3 0,5-2-89,-2-3-87,-2-2 0,3-11 0,-5-1 0</inkml:trace>
  <inkml:trace contextRef="#ctx0" brushRef="#br0" timeOffset="137">11478 15749 8134,'0'-16'791,"0"-2"0,5 0-381,3 3 1,3 2 29,4 2 0,3 0 3,5-1 1,0 2-82,0 2 0,5-2-368,2 3 1,-1 0-197,2 0 0,-1 0-182,4 0 1,1 0 173,-1 4 1,0 1-372,0-2 0,1 2-87,-1-2 0,0 3-568,0-3 1,-3 3 1235,-1 1 0,-4 5 0,2 1 0</inkml:trace>
  <inkml:trace contextRef="#ctx0" brushRef="#br0" timeOffset="138">12437 15532 8134,'8'-1'0,"0"-3"669,-6 3-378,3-9 1,-6 9 246,-3-3 0,2 1 423,-6-1-522,0 3 0,-7-4-66,0 5 1,-2 0-70,2 0 0,-3 4-81,-4 0 1,-1 6 30,0 1 0,-1 2-119,-3 6 1,3-4 104,-3 4 0,3-1-187,1 1 1,2 3-72,2-3 1,2 1-78,6-1 1,5 1 29,2-4 1,4 3-183,4-4 1,3 0 116,8-4 0,3-3 74,5 0 1,5-6 12,2 2 0,3-3 9,2-1 1,-2 0 59,-3 0 1,2 0 5,-6 0 1,1 4 19,-4 0 1,0 1-39,0-1 1,-6 2 8,-1 6 0,-5-4-33,-3 4 1,-3-3-9,-5 6 0,0 1-1,0 0 0,-10 3 22,-6-4 0,-1 5-126,-6-1 0,1 3 2,-8 1 1,-1-4-108,-3 0 0,1-5 4,3 1 1,-2-2-248,5-2 0,6-5-71,5-2 1,4-2-1095,0-2 751,6 0 0,2-6 885,8-1 0,2-3 0,6-2 0</inkml:trace>
  <inkml:trace contextRef="#ctx0" brushRef="#br0" timeOffset="139">13260 15601 8134,'0'-23'-133,"-4"5"-67,0 3 1,0 2 527,4 2 1,0 0-72,0-1 0,0 1 1079,0-1-838,0 6 0,4 0 337,0 2-491,0 3 1,-4 1-15,0 7 1,0 5-37,0 3 1,0 4 108,0 7 1,0 1-217,0 7 1,0-4 52,0 8 0,-2-5-135,-1 5 0,1-2 120,-2 3 0,3-8-276,1 4 1,0-5-49,0 0 1,0-3 5,0-8 0,5-2 81,3-6 1,6-1 28,1-2 0,4-3 13,-4-5 1,9 0 1,-1 0 1,6-5-124,-2-3 1,4-2 130,-5-1 0,5-1-571,-5 1 1,-3 3-113,-4 1 1,-5 4-416,1-1 1,-6-1-233,-1 1-211,-6 1-440,4 3 1941,-6 0 0,-6 0 0,0-6 0,-5 0 0</inkml:trace>
  <inkml:trace contextRef="#ctx0" brushRef="#br0" timeOffset="140">13328 15818 8134,'-1'-6'-39,"-3"2"1,3 1 620,-3-1 900,3 3-987,1-4 0,5 5-9,2 0 1,5 0-229,3 0 0,3-4-18,5 0 0,3-3-186,1 3 1,0-5 80,-5 2 0,1 0-802,0 0 1,-4 0-698,0 0-838,-5-4 1508,3 10 694,-11-9 0,-1 9 0,-5-4 0</inkml:trace>
  <inkml:trace contextRef="#ctx0" brushRef="#br0" timeOffset="141">13271 15532 8134,'0'-17'439,"0"1"161,0 4 0,5 0-181,3 1 1,2 3-120,1 1 0,1 3 45,-1-4 0,2 6 172,2-2 1,3-1-50,5 1 1,-2 0-200,-2 4 0,5 0-67,-5 0 1,6 4 12,-6 0 0,2 5-97,2-2 1,-4 3 76,0 2 0,-1 1-120,1 2 0,-1 3 18,-3 4 0,-2 2-107,2 3 0,-3-1-48,0 4 0,-1-3 34,1 3 1,-1-3-76,1 3 0,-1-4 105,0 0 0,1-2-52,-1-1 1,4-4 90,1 0 0,-1-5-3,-4 1 1,-3-6 109,0-1 61,-1-6-55,5 4 0,-5-6 176,1 0 1,-6-2 18,2-2 0,-3-2-142,-1-5 0,0-1-37,0 1 0,0-4-24,0-1 1,0-4-29,0 1 1,0-4-44,0-3 0,0-4-164,0-4 1,0 2-148,0-2 0,0 1-341,0-9 1,0 9-501,0-1 0,6 7 140,1 1 0,3 3-141,2 4 0,-1 2 432,1 6 1,0 5-20,3 2 0,-2 2 22,2 2 643,3 0 0,0 0 0,5 0 0</inkml:trace>
  <inkml:trace contextRef="#ctx0" brushRef="#br0" timeOffset="142">14173 15567 8134,'0'-12'-677,"0"1"270,-5 4 1822,4-3-200,-4 9 2,5-9-428,0 9-146,0-4-349,0 15 0,0-1-39,0 10 0,0 0 1,0 3 0,0 6-16,0 3 0,-4 2-127,0 1 0,0 0-14,4 1 1,0-1-160,0 0 0,6-5 37,1-2 1,5-3-177,3-1 1,-1-5 52,5-3 1,1-4 38,7-3 1,-2-3 27,6-5 1,-5 0 45,5 0 1,-5-5-167,5-3 0,-7-1-186,-1 2 0,-2-3-358,-5 2 0,-1 2 71,-4-2 210,-4 6-1932,-2-9 2394,-5 5 0,-5-5 0,-2-1 0</inkml:trace>
  <inkml:trace contextRef="#ctx0" brushRef="#br0" timeOffset="143">14162 15772 8134,'0'-11'0,"0"-1"0,0 5 183,0-1 1,5 6 365,3-2 0,6-1-149,1 1 1,1 0 63,-1 4 1,7-1-304,5-3 0,3 3 94,-3-3 0,3-1-283,-3 1 0,2 0-50,-6 4 0,1-4-41,-9 1 1,0-1-318,-3 4 1,-6-1-1475,-2-3 670,-3 3 1240,-1-5 0,-5 6 0,-1 0 0</inkml:trace>
  <inkml:trace contextRef="#ctx0" brushRef="#br0" timeOffset="144">14185 15498 8134,'0'-18'304,"1"2"-180,3 4 0,3 5 40,9-1 1,-2 1 100,5-5 1,0 5 311,4-1 0,-1 2-156,1-2 1,4-1-4,-1 5 0,5-3-238,-4 3 0,3 0 90,-3 4 0,-4 0-178,-4 0 1,-2 0 110,2 0 1,-2 5 28,-6 3 1,1 7-53,-1 4 1,-1 4-54,-2 4 0,-2 2-3,-2 5 0,-3 1-137,3 4 1,-1-4-88,0 3 0,0-2 84,5-2 1,-5-1-202,5-3 1,-4 2 82,3-5 0,-3-6-20,4-5 1,-6-4-6,2 0-191,3-1 43,-6-5-308,4 0-1173,-5-6 1258,0-6 1,0 0-371,0-5 0,-4-1 341,0 1 0,-5-1 170,2 1 1,0-2 388,0-2 0,-1 2 0,-3-13 0,-1 2 0</inkml:trace>
  <inkml:trace contextRef="#ctx0" brushRef="#br0" timeOffset="145">14664 15567 8134,'5'-35'0,"-2"6"10,5 3 1,-1 3 111,5 4 1,-1-2 160,0 6 1,1 1 102,-1 7 0,1-4-68,-1 4 0,1 2 111,-1 1 0,0 3-91,1 1 0,-1 0-83,1 0 0,-1 0 26,1 0 0,-5 5-26,1 2 0,-2 9-127,2 3 1,-3 2-60,-5 2 1,-1 1-120,-3 3 0,-3 2-75,-4 5 0,-4-1-247,0-2 0,-6 2 123,2-3 1,1-2 48,-1-1 1,5 1 8,-1-2 1,8 0 98,3-7 0,-1-2-3,1-1 1,0-4-15,4 4 69,0-4 1,5-2 24,3-2 0,3-3 21,4-5 1,3-1-260,5-3 1,4 1 64,-1-4 0,2-1-24,-1-3 1,-4-1 28,0 1 1,-2 1-147,-6 2 0,1-1-322,-5 6 133,0-6 1,-3 4 118,0-3 0,-6 2 399,2 2 0,-1-1 0,0-3 0,4-7 0,4 2 0</inkml:trace>
  <inkml:trace contextRef="#ctx0" brushRef="#br0" timeOffset="146">15361 15418 8134,'0'-6'78,"-4"-1"390,0 4 105,-4 1-301,1-8 0,-4 9 143,-1-3 1,5 3-108,-1 1 1,2 1 70,-2 3 0,-2 2-43,2 6 0,3 0-31,2 4 1,-3-4-170,3 4 0,-1 0-127,4-1 0,0 2 45,0-2 0,4-2-167,-1 2 0,6-6-101,-1-2 0,3-3 110,5 4 1,-2-6-6,5 2 0,0-3 58,3-1 1,-1-1 195,2-3 1,-3-2-45,7-5 1,-3 0-16,-1 4 0,-1-3 17,1 2 0,-1-6-30,-3-1 0,1 0-29,-5 3 1,4-3 33,-3 0 1,-1-5-11,-4 0 0,1 4 64,-1 1 1,-3 2 126,-1 2 1,-3 3 16,4 0 60,-6 6-150,8-3-85,-8 5 0,2 6-20,-8 6 1,-3 4 47,-4 7 1,-4 5-235,-1 2 1,-3 5 66,4 3 0,-5 0-83,1 7 1,-3-1-137,-1 5 1,1-2 203,-1-1 0,4-1 30,0 1 0,1-2-2,-1-2 0,2-2-388,6-6 1,5-5 156,2-2 1,3-8-554,1-4 0,0-2-151,0-2 1,5-5-376,2-2 1,5-2 1334,3-2 0,3-6 0,5 0 0</inkml:trace>
  <inkml:trace contextRef="#ctx0" brushRef="#br0" timeOffset="147">16537 15430 8134,'-1'-7'248,"-3"3"232,3 3-174,-4-4 1,1 5-53,0 0 1,-1 6 310,1 10 1,3-2-42,-3 5 0,-1 1-48,2 7 0,-1-1-188,4 9 0,0-8 15,0 8 1,0-5-282,0 1 35,0 2 31,0-9 0,0 7-16,0-4 0,4-5-112,-1-7-296,1 3 1,0-6-373,0 4-669,0-9-1489,-4-2-84,0-5 2950,0-5 0,0-6 0,0-7 0</inkml:trace>
  <inkml:trace contextRef="#ctx0" brushRef="#br0" timeOffset="148">16457 15464 8134,'4'-18'178,"0"3"0,1 2 357,-1 2 0,2 1-149,6 2 1,0-1 24,4 5 0,-2 0-44,5 4 1,-2 0 220,2 0 1,3 4-66,-3 0 0,3 9-210,0-2 0,1 12-159,0 0 0,-1 4 47,-3-1 1,-3 0-212,-4 4 1,-2 0 70,-3 5 0,-3-1-10,-8 0 0,-3 1-272,-8-1 0,-3 0 114,-5 0 0,0 1-181,0-1 0,-3-4 123,-1 1 0,-3-7-109,3-1 1,0-2-41,4-5 1,4-1-179,0-4 0,5-4-344,-1-4 338,2-1 0,7-7-63,2-3 0,3-2-208,1-2 0,5 2 116,3 3 1,3-4 652,4 4 0,3-3 0,5-2 0</inkml:trace>
  <inkml:trace contextRef="#ctx0" brushRef="#br0" timeOffset="149">16914 15921 8134,'0'-8'478,"0"0"165,0 6 1,0-4 305,0 2-322,0 2-67,5-8 0,-3 4-113,1-5 1,-1 3 54,-2 0 1,0 1-76,0-5 0,0 0-134,0-4 1,0 4-124,0-4 1,0-1-142,0-2 0,0-3-173,0-1 0,-4 0 160,0 1 0,-1-5-55,1 0 1,3-3-32,-3 3 1,3-3-199,1 3 1,0 0 20,0 5 0,0 0 164,0 3 1,1 2-27,3 6 15,-3 0 18,9 4 46,-3 2 1,4 12-9,1 4 0,-2 2 20,-3 6 1,3 1-3,-2 7 0,4 2 21,3 5 0,-3 2-1,4 2 1,-4-3 33,0 3 1,-1-2 14,1-2 1,-1-1-82,0-2 1,1 0 36,-1-4 1,1-2-55,-1-6 1,1 2 46,-1-6 1,0 4-151,1-4 1,-2-3-562,-2-5-756,2-4 57,-9 7 378,4-9 1,-5 3 415,0-8 1,-4 2 110,0-6 0,-4 4 507,0-3 0,-7-6 0,-3-5 0</inkml:trace>
  <inkml:trace contextRef="#ctx0" brushRef="#br0" timeOffset="150">17006 15749 8134,'-12'-5'0,"6"3"152,2-6 0,3 4 525,1-3 105,0 4 0,5-2-307,3 5 0,2 0-42,1 0 0,2 0-278,2 0 1,-1 0 84,5 0 0,-4 0-206,4 0 1,-4 0-21,5 0 1,-5 0-217,4 0 0,0-1 102,4-3 1,-4-1-7,0-3 1,-4-2-107,4 3 0,-1-2-104,1 1 1,-3-2-20,-4 2 1,-1-2 47,1-1 1,0-1 307,3 1 0,-1-4-105,5-1 0,-3-4 293,3 1 1,-5 1 60,1-1 1,1 2 55,0-2 0,-1 2-141,-4 6 0,-3 3 285,0 0-133,-6 6 1,4-3 121,-2 5-457,-3 0 1,5 5-2,-6 2 1,0 4-193,0 0 1,0 0 67,0 1 1,1-2-188,3-2 0,-2 2 154,6-3 1,-4 2-33,3-1 1,-3 1-462,4-5 99,-1 4 452,5-6 1,-1 3-78,0-5 0,-3 0 228,0 0 1,-4-1-31,3-3 0,1 1 80,3-4 1,1-1-15,-1-3 1,0-1 157,1 1 0,-1-1-4,1 1 0,-1-1-72,1 1 0,-1 0 193,0-1 1,-3 1 269,0-1 193,-6 6-66,3 1-483,-5 5 1,-5 9-9,-2 2 0,-7 10 15,-2 1 1,0 5-182,1 3 1,2 3 69,-2-2 0,-2 3-283,2 4 0,1-3-38,6-1 1,-2 0-24,3-4 1,-4 2 0,0-1 1,3-1-126,1-7 1,4 5-19,0-9 1,1 1-153,2-5 0,0-6-511,0 3 1,0-7-153,0 2-552,0-4 991,0 2 1,2-5-667,1 0 1354,-1 0 0,8-5 0,-4-1 0</inkml:trace>
  <inkml:trace contextRef="#ctx0" brushRef="#br0" timeOffset="151">18045 15978 8134,'-5'-7'1403,"4"2"352,-4 5-1176,5 0 1,-6 0 0,0 0-1</inkml:trace>
  <inkml:trace contextRef="#ctx0" brushRef="#br0" timeOffset="152">21974 13659 8134,'-2'-10'198,"-1"3"81,1-4 0,-4 9 558,2-6-298,3 6 60,-4-8 414,0 8-446,4-8-164,-5 9 307,6-4-42,-5 5-327,4 0 0,-4 9-36,5 2 0,0 9-20,0 3 0,-4 5-15,0 6 1,1 5 7,3-1 1,0 0-24,0-4 0,0 4-287,0 0 1,1 4 123,3-4 0,-2-4-490,6-3 0,-4-6 103,3 2 0,-4-3-42,1-1 0,-2-6-149,2-1 1,-3-4-1401,3 0-1087,-3-6 1460,-6 4 556,-1-8 1,-6 1 956,1-6 0,-5-4 0,-2-4 0</inkml:trace>
  <inkml:trace contextRef="#ctx0" brushRef="#br0" timeOffset="153">21551 13762 8094,'-1'-18'422,"-3"3"156,3 8 0,-4 0 376,5 3-457,0 3 60,0-4 1702,0 5-1768,5-5 1,2 2-114,9-4 1,3 3 99,7-4 1,9 5-23,6-5 0,6 2-220,7-2 0,-1-1-185,8 5 1,1-5 453,-1 2-2049,0 2 1721,1-5 0,-5 5 2,0-3 1,-8-1-85,-8 5 0,-9-1-18,-1 1 0,-11 3-381,-5-3-1007,-2 3 1,-9 1 945,-8 0 0,-9 0-1336,-13 0 0,-6 1 1701,-10 3 0,5 2 0,-7 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9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2421 5813 8225,'0'-11'0,"0"-1"0,0 5 0,0-1 1324,0 1-853,0-5 0,0 5 543,0-1 0,1 5 268,3 0-874,-2 1-159,3 2 0,0 5 262,2 3 1,5 5-129,3 6 0,-1 1-78,5 10 1,0 1-307,4 3 0,0 0 36,0 1-59,-1-1 0,0 0-224,-3 0 1,3 1 57,-3-1 0,-2-5-154,2-2 1,-3-3-76,3-1 197,-5 0 54,2-6 1,-4 0-116,-1-6 51,0-4-815,1 3 302,-1-9 174,-4 9-1006,-2-8 311,-5 3 1266,0-5 0,0-5 0,0-2 0</inkml:trace>
  <inkml:trace contextRef="#ctx0" brushRef="#br0" timeOffset="1">3004 5699 8315,'0'-24'339,"0"5"1,0 5 536,0 2 1,0 5-283,0-1 1,0 4 636,0-3-183,-5 4 373,3-2-1490,-3 5 29,5 5 1,-5 12 127,-2 9 1,-4 13-70,0 6-322,0 11 1,-2 6 164,5-30 1,1 1 0,0 1-1,1-1 56,-1 0 1,-1-1 0,-9 25-191,2-4 1,1-10-74,6-4-142,-2-9 219,4-2 1,0-7-76,2-1-121,3-4-8,-5-5-764,5 1 1236,-4-6 0,5 4 0,0-3 0</inkml:trace>
  <inkml:trace contextRef="#ctx0" brushRef="#br0" timeOffset="2">2798 6396 8292,'-11'-5'0,"-1"-2"0</inkml:trace>
  <inkml:trace contextRef="#ctx0" brushRef="#br0" timeOffset="3">2501 6064 8263,'0'-17'1089,"0"0"1,0 10-152,0-1-100,0 5-320,0-2 0,7 2-106,4-1 1,7 0-398,8 4 1,5 0 75,7 0 1,4 0-103,7 0 0,-2 0-212,3 0 1,-3-4-410,-2 0 0,-3-3-102,0 3 1,-4-4-1453,4 4 2012,-10-4 0,11 1 0,-8-4 0</inkml:trace>
  <inkml:trace contextRef="#ctx0" brushRef="#br0" timeOffset="4">3301 5905 8288,'-5'-7'2812,"3"2"-1954,-3 5-92,5 0-419,0 5-124,0 2 1,1 5-298,3 4 0,-2 5 131,1 6 1,4 3-377,0-3 1,3 1 254,2-2 1,3-1-424,0 1 0,6-3 203,-2-4 1,-2-4 128,2-7 1,-3 1 254,3-5 0,-4-1-223,4-3 1,-4-2 845,4-6 1,0-1-343,4-10 0,-4 4 157,0-4 1,-9 4-128,2-4 1,-3 1-11,2-1 1,-3-1-79,-1 4 1,-4 1-168,1 4 102,-3-1-478,-1 1 248,0 5-367,0 1 1,1 6 195,3 3 1,-1 3-163,4 8 0,1 8 125,3 8 1,-1 8 344,-2 7 1,2-1-173,-2 5-1433,2 2 1396,1-5 0,1 6-343,-1-7 0,-3 2 27,-1-6 0,0 1 124,0-1 1,2-6 157,-5-6 0,0-8 285,-4 0-164,0-6 0,-1 0-110,-3-4 790,-3-6 45,-9 4 1,1-9-391,-8 3 1,1-3 305,-8-1 0,-2 0-103,-6 0-313,2-5 1,1-1-178,5-5 111,9-6 0,0-1-8,9-5 1,6-2-184,2-5 0,14-7-598,9-13 1,5 3-1150,11-2 0,1 7-1429,10 4 120,5 2 3045,1 7 0,6 1 0,-28 17 0,1-1 0,1 1 0,0 0 0</inkml:trace>
  <inkml:trace contextRef="#ctx0" brushRef="#br0" timeOffset="5">4511 5756 8295,'0'-11'0,"0"-1"592,0 1-400,0 5 0,-4-1 157,1 3 1,-1 2 155,4-6 1,0 4 4,0-3 58,0 4-220,0-7 0,0 4-5,0-6 0,1 5 140,3-1 1,-2 0 65,6-3-357,0 0 0,2 3 66,-3 0 1,4 5 253,-4-5-494,3 5 0,2-5 191,-1 4 0,4 0-183,1 4 1,0 0 24,-1 0 0,-1 0-20,5 0 0,-5 0 10,2 0 1,0 5 63,-1 3 1,1 7 27,-5 4 1,0 4-25,1 3 0,-2 4 10,-2 4 1,2 0 28,-3 0 0,5 4-237,3 1 1,-2 2 60,2-3 1,1 2-74,0-2 0,3-3 15,-4 3 1,0-6-124,-4-1 1,1-6 104,-1 2 0,-4-7 40,-4-1 1,-1-5 66,-2 1 0,-5-2-60,-3-2 0,-3-3 101,-5 0 1,-6-2-69,-9 2 0,-2 0-325,-1-4 0,-5 0-172,-3-4 1,1 0-241,-1 0 1,4-1-686,-4-3 0,10-4 690,2-7 0,5-1-562,2-3 1318,10-3 0,-2 4 0,9-5 0</inkml:trace>
  <inkml:trace contextRef="#ctx0" brushRef="#br0" timeOffset="6">4511 6053 8333,'0'-11'2188,"0"-1"-1431,5 6 1,2 1-287,4 5 1,6 0 4,2 0 0,6 0-200,2 0 1,6 0-152,1 0 0,0 4 103,4-1 0,-2 1-697,-2-4 0,0-1-326,1-3 1,-5 3 794,0-3 0,1-2 0,3-1 0</inkml:trace>
  <inkml:trace contextRef="#ctx0" brushRef="#br0" timeOffset="7">5094 5962 8193,'0'-12'541,"1"2"67,3 3 1,-2 1 709,6 6-828,-6 6 1,7 0 243,-5 5 1,5 2-34,-1 2-493,-3 3 0,9 9-111,-3-1 0,4 6 3,1-2 1,0 2-218,3-1 0,1-3 113,-4-6 1,-1-3-266,-4 0 0,1-5-304,-1 2 379,1-4 1,-5-2-1835,1-2 840,-6 2-929,3-8 2117,0 3 0,-3-5 0,3 0 0</inkml:trace>
  <inkml:trace contextRef="#ctx0" brushRef="#br0" timeOffset="8">5379 5939 8106,'-5'-12'1411,"-2"1"-321,1 5-143,1 1-573,5 5 0,-5 2 150,-2 6 1,-3 1-149,-2 10 1,-4 5-312,-3 6 1,-2 4 50,2 5 0,-1-3-669,5 6 0,1-10-98,6-2 1,3-4-534,5-3 1,0-6 1183,0-1 0,5-4 0,1 0 0</inkml:trace>
  <inkml:trace contextRef="#ctx0" brushRef="#br0" timeOffset="9">5939 5642 8083,'-12'-17'2156,"6"10"-2155,1-8-126,0 13 0,4-2-124,-3 8-484,3-2 395,1 8 0,1-3-76,3 9 0,1 1 414,2 6 0,4 0 0,-5 0 0</inkml:trace>
  <inkml:trace contextRef="#ctx0" brushRef="#br0" timeOffset="10">5927 6030 8158,'0'7'1658,"2"-2"-742,2-5-210,-3 5 1,5 1-505,-2 5 0,-3-3-421,3 0 1,1-4 183,-1 3 35,5 1 0,-8 3 0,4 1 0</inkml:trace>
  <inkml:trace contextRef="#ctx0" brushRef="#br0" timeOffset="11">6441 5551 8214,'-1'-11'242,"-3"4"-202,3-3 0,-4 7 800,5-5 0,0 7-281,0 1 1,0 5 61,0 7 1,0 9-97,0 6 1,0 6-99,0 5 1,4 6-388,0 6 1,-1 3-12,-3-3 0,2 0 14,1 0 1,-1-4 136,2-1 0,1 0-470,-2-7 1,6-5 154,-1-7 1,-2-3-122,2-4 1,-2-2-473,2-6 1,1 1 356,-5-1 0,1-5-2199,-2-2 1050,-1-3 1582,3-1 1,-5-5 0,0-1 0</inkml:trace>
  <inkml:trace contextRef="#ctx0" brushRef="#br0" timeOffset="12">6316 5630 8127,'0'-21'1022,"0"2"-598,5 2 0,1 6 11,6 0 0,3-1-117,0 1 0,4-1 90,-4 1 0,11-1-113,0 1 1,7 1-96,5 2 1,3-1-50,5 6 0,-6-1-118,-2 4 1,-3 0 52,-5 0 1,-2 1-166,-5 3 0,-7 3-225,-4 9 1,-2 0 212,-6 3 1,-6 7-53,-5-4 1,-13 9 88,-7-1 1,-9 0-114,-2 0 1,-5 0-195,1 5 0,3-6 16,1-2 0,5-7-192,6-1 1,3-5-507,13 1 1,-2-6 1042,9-1 0,0-1 0</inkml:trace>
  <inkml:trace contextRef="#ctx0" brushRef="#br0" timeOffset="13">7229 5391 8322,'-11'-18'798,"0"1"1224,4 6-930,2 0-418,0 4-124,-1 2 0,-4 6-100,2 3 0,-2 4-247,2 7 0,-2 12 0,-1 7 1,-1 9-95,1 3 1,-4 5-202,-1 6 0,1 1 200,4 3 1,-5-1-302,9-28 0,-1 0 0,-6 27 64,7-2 0,-2-5-362,5-7 0,1-4 241,7-3 1,-1-7-57,4-5 1,5-3 29,3-4 1,0 1 125,-3-4 1,3-1-148,0-4 1,2-1 125,-2-2 0,-2 1-718,2-5 0,1 0 200,-1-4 689,1 0 0,0-5 0,2-2 0</inkml:trace>
  <inkml:trace contextRef="#ctx0" brushRef="#br0" timeOffset="14">7264 5905 8102,'-10'-22'1285,"2"3"-483,3-3 169,5 15-391,0-8-175,0 13 1,5-2-60,3 8 0,3 4-178,4 7 0,-1 3-64,5 5 1,0 1-118,4 3 1,0-2-131,0 5 0,-2-4-336,-2 0 1,2-2-619,-6-1 1,0-5 533,-3-3 0,-5-2 563,1-2 0,-1 1 0,5-1 0</inkml:trace>
  <inkml:trace contextRef="#ctx0" brushRef="#br0" timeOffset="15">7549 5745 8060,'-6'-13'3105,"-4"-2"-2368,8 8-756,-3 1 30,0 6 1,3 8 109,-6 7 0,-1 4-89,-6 8 0,2 3-172,-2 8 1,2 7-412,2 4 1,1 1-1474,2-5 1731,-2 1 1,5-5-79,-3-3 262,-2-3 0,4-6 0,-6-1 0</inkml:trace>
  <inkml:trace contextRef="#ctx0" brushRef="#br0" timeOffset="16">7675 6156 9974,'-7'0'1211,"2"0"1,5 9-1032,0 2-32,0 3 1,0 3-114,0 2 0,0 2-223,0 2 1,0 0-172,0 0 0,0-2-426,0-2 0,0-2-1176,0-6 1004,0 1 957,0-1 0,0 1 0,0-1 0</inkml:trace>
  <inkml:trace contextRef="#ctx0" brushRef="#br0" timeOffset="17">7960 5825 8089,'-11'-17'0,"5"4"2025,2-2-1308,3 8 1,1 0 350,0 3-155,0 3-679,0-4-173,0 5 0,3 6 292,1 6-679,5-1 254,-3 11 1,7-4 205,2 4-1034,-2 1 660,3 0 0,-4-4 6,-1 0-537,1-5 441,4-2 1,-7-4-162,3-4 113,-4 0 97,4-4 717,-1 0-329,1 0 1,-2-5-186,-3-3 283,4-2 1,-6-5-67,2 0 1,2-2 700,-5 2-503,5 2 0,-8-3 813,3 4-746,2 1 1,-4 0 412,1-1-289,-1 6-116,-2 1-774,0 5 389,0 10 0,0 4-19,0 13 0,3 3 39,1 8 1,4 4-12,-4 7 0,3 0-127,-3 4 0,4-2 127,-5 6 1,5-6-132,-4 6 1,0-4-400,-4 0 279,0-2 1,0-5-20,0-1 0,0-5 224,0-6 1,-5-5 26,-3-6 0,-2-5 23,-2-3 0,1-7 216,0-5 0,-6-1 238,-2-2-247,-3 0 1,0-2-356,-1-1 0,0-4-374,0-4 1,4-1-972,0 1 0,6-5 697,2-3 0,6 1 756,9-1 0,7-5 0,7-6 0</inkml:trace>
  <inkml:trace contextRef="#ctx0" brushRef="#br0" timeOffset="18">8303 5402 8071,'-10'-23'613,"2"0"1,3 2-328,5 2 1,1 2 585,3 6 704,-3-1-761,5 6-354,-6 1 0,1 1 512,3 0-657,-3 1 0,9 4 55,-2 3 0,2 7 73,1 8-149,6 8-578,0 7 595,11 7 1,2 9 129,4 4-352,-5 2 46,-12-26 1,-1 2-1,7 27-265,-12-26 0,1-1 114,11 28 0,-12 3 22,0-2 0,0-8-88,-8 1 0,0-2-447,-7-3 0,-7 1 272,-8-5 0,-8-4-3524,-3-3 3780,-9-2 0,3 0 0,-9 1 0,-6 0 0,23-18 0,-1 0 0</inkml:trace>
  <inkml:trace contextRef="#ctx0" brushRef="#br0" timeOffset="50">5916 8212 8084,'0'-7'1772,"0"2"-812,0 5-627,0 5 0,0 7 152,0 7 0,4 4-101,0 3 1,-1 7-165,-3 5 0,0 7-75,0 0 0,-3 1-246,-1 4 1,0-5-129,4-3 0,0-3 197,0-4 1,0-6-240,0-2 0,0-8-50,0-4-47,0-3-14,0-5 45,0-2-631,0-5 494,0-5 1,0-2-857,0-4 880,0-5 0,0-1-28,0-2 0,-1-3 478,-3 3 0,-2-7 0,-6-3 0</inkml:trace>
  <inkml:trace contextRef="#ctx0" brushRef="#br0" timeOffset="51">5870 8429 8084,'0'-23'113,"0"0"0,0 5 348,0 3-197,0 2 1,0 6 876,0-1-600,0 5-154,0-2 612,5 5-570,-3 0 1,8 2 80,-3 1 0,4 4 18,0 4 0,6 6-59,2 2 25,2 2-218,2 2 1,4 5-117,-1 3 31,6-4 0,-8 5-364,3-5 1,1 2 187,-2-6-61,1 2 0,-4-12-69,0 2 1,-1-6 175,1-1 0,-4-6 206,0 2 1,-5-4-116,2-4 361,-9-2-289,3-6 0,-7 0 975,4-3-729,-4-3 1,2-5-176,-5 0-60,0 0-59,-5-5 1,0 3-283,-3-6 140,-2 1 0,4-4-175,-6-1 1,1 1-404,0 0 0,3 5-1248,0 2 854,1 3 573,0 11 0,1-2-993,2 7 290,3 3-1262,-4 0 1587,5 10 1,0 2-63,0 4 805,5 6 0,1-5 0,6 5 0</inkml:trace>
  <inkml:trace contextRef="#ctx0" brushRef="#br0" timeOffset="52">6670 8326 7993,'-7'-12'0,"4"1"0,1 3 1859,2 1-1047,0 4 1,-1-2 939,-3 5-1148,-2 0 0,-5 9-202,-1 2 0,4 12-194,1 0 0,1 8 32,-2-1 0,3 3-281,5 1 1,0-1 59,0-2 13,0 2 1,5-9-179,3 2 1,3-3-313,4-4 266,3-2 1,6-7 340,3-2-32,2-3 1,1-10-47,1-3 0,-1-6 156,5-1 1,-6-5-124,-3 0 638,-2-1-441,-6-2 0,-1 0 161,-6 0 1,-1-5 105,-2-2 1,-3-3-555,-5-1 31,-5-1 1,-7 1-610,-7 0 0,-2 5 395,-2 2 1,-5 9-597,-2 7 491,-3 5 1,0 7-92,2 3-1560,3 2 1116,11 5 0,1 5-65,9-1 1,2 9-962,5-1 1835,5 7 0,6-1 0,7 6 0</inkml:trace>
  <inkml:trace contextRef="#ctx0" brushRef="#br0" timeOffset="53">7424 8234 8087,'-17'-11'1137,"6"3"1422,-1 1-1883,6 4 0,5-1 308,-3 8 1,3 3 252,-3 4-807,-3 6 0,6 2 3,-3 7-257,3 3 1,2 9-63,3 1 0,-3 2-205,3-3 1,3-3 116,0-5 0,-2-4-139,-1 0 0,1-7-81,-1-4 146,5-2-804,-8-6-842,4-2-47,-5-5 227,0 0 1,0-5 1513,0-3 0,-10-7 0,-3-3 0</inkml:trace>
  <inkml:trace contextRef="#ctx0" brushRef="#br0" timeOffset="54">7184 8257 8020,'-7'-11'2814,"4"1"-2381,6 2 1419,4-2-1144,4 4 0,4-2 918,1 0-589,4 6 0,3-7-326,7 5 0,3-5 148,1 2-386,1 2-1912,-1-6 1289,5 10 0,-7-8 85,2 5-3177,-7-4 1723,1 6 1519,-5-3 0,5 0 0,1-1 0</inkml:trace>
  <inkml:trace contextRef="#ctx0" brushRef="#br0" timeOffset="55">8360 7915 8052,'0'-12'218,"0"1"581,-5 4 162,4-3-247,-4 9 33,0-4 1,3 8-247,-1 4 0,1 6 36,2 10 1,0 5 119,0 2-463,0 3 0,0 6 57,0 3 1,0 3-376,0 0-7,0 1 1,0 0 54,0-1 1,4-4-347,0-3 1,1-4-322,-1-3 0,-2-7 371,6-5 0,-6-5-649,2 1 0,1-6 399,-1-1 1,1-6 621,-1 2 0,-3 2 0,4 1 0</inkml:trace>
  <inkml:trace contextRef="#ctx0" brushRef="#br0" timeOffset="56">8280 8040 8017,'0'-24'108,"0"8"-108,0 6 1592,0 8-981,0-8 1,1 9 67,3-3 1,-3 4 147,3 4 1,3-2-307,0 6 1,3 3-82,2 5 0,0 4-200,4-1-69,1 3 0,6-1 229,0-2-845,0 3 77,5-10 229,-4 0 1,9-3-167,-3-5 0,2-2 125,-1-6 0,4-3-204,-4-9 1,3 0 99,-7-3 1,-1-3 25,-3 3 1,-5-4 404,-3-3-94,-2 2 1,-6-4 149,1 5-5,-5 0-86,2-5 0,-5 9 545,0-2-203,0 9-117,0 1 298,-5 4-370,3 2 1,-3 10 248,5 3-321,-5 12-45,4 4 1,-9 16-105,2 2 118,3 7 0,-4 2-272,5 2 0,-1 6 93,1-6 0,3 4-696,-3-8 0,3 0 120,1-7 277,0-3 1,5-11-294,3-5 1,-2-2 109,2-6 0,-2-3-878,2-5-757,2-4 724,-4 2 1410,1-5 0,3-5 0,-4-1 0</inkml:trace>
  <inkml:trace contextRef="#ctx0" brushRef="#br0" timeOffset="57">9342 7698 8192,'0'-18'443,"0"3"1,4 2 1797,0 2-951,5-1-871,-8 6 0,4 2 202,-5 8 1,-1 3 209,-3 9-585,-2 1 294,-6 11-209,1 7 1,-2 9 98,-2 5-1457,2 6 1223,-8 2 0,12-26 1,1 2-13,-1 1 0,-1 0-172,-1 0 0,1 1-20,3-1 1,1 0-1,-2-1 1,-1-1-64,3 0 1,1 1 94,-1 26 0,-3-2-297,5-7 0,1-10 165,7-5 1,-1-4-459,4-8 1,5 1 97,3-8 82,0-1 1,0-9-349,1-2 0,3-3-747,-4-1 1481,5 0 0,-7 0 0,3 0 0</inkml:trace>
  <inkml:trace contextRef="#ctx0" brushRef="#br0" timeOffset="58">9753 8154 7935,'0'-11'624,"0"0"-306,0 4 0,0-3 132,0 3 1,0-4 152,0 0 0,-3 3-18,-1 1 280,-5 4-480,3-2 1,-6 1 228,1 1-182,-6-1-158,-1 9 1,-9 6-170,-4 8 96,-2 3 1,0 2 145,3 3-363,-3 2 81,9 10 1,1-2-157,7 5 78,9-5 0,3 2-85,8-5 1,9-5-329,9-2 0,3-4 183,5-4 0,-1-3-110,2-4 1,2-6-596,-3-2 451,-2-3-142,0-1 1,-5 0-1430,0 0 1411,-6 0 657,5 0 0,-9-5 0,3-1 0</inkml:trace>
  <inkml:trace contextRef="#ctx0" brushRef="#br0" timeOffset="59">9925 8554 7991,'1'9'2023,"3"3"-927,-3-4-435,4 14 322,-5-4-578,0 5 1,-1-1-34,-3 1 0,-2 5-170,-6 3 0,1 2 137,-1 1-857,1-5 483,0 4 1,0-10-371,4 0 1,-2-2-530,5-5 0,0-5 934,4-3 0,0-6 0,0 3 0</inkml:trace>
  <inkml:trace contextRef="#ctx0" brushRef="#br0" timeOffset="60">10484 8303 7941,'0'-11'0,"0"-1"499,0 1-417,5-1 0,2-3 467,4 0 1,-4 0-79,-4 3-10,-1 1 1,-2-1 404,0 1 1,-5 1-249,-3 2-228,-7-2-224,-3 9 0,-6-4 66,-3 5 0,-2 6 13,-5 5 1,3 6 128,1 6-153,-1 0-105,2 5 0,3-1-251,6 4 191,4 2 0,10-9-586,2 3 1,9-1 135,6-3 340,6 3-865,11-19 607,-4 3 0,9-10-29,-3 0 474,3-5-134,2-6 0,-2-7 163,-3-5-106,-2 0-60,-10 0 1,2-3 863,-5-1-351,-5-5-175,1 8 0,-10-7 209,3 4 0,-3-5-150,-1 2 1,0-3-137,0-1 0,-1-5 110,-3 1-1334,3-5 997,-5 3 1,6-1-1010,0 3 836,0 2 76,0 7 0,2 1-190,2 6 52,-3 4 5,4 1 0,-1 12 90,-1 5 1,3 7 246,-3 8 1,0 8-340,5 7 399,-6 8-126,8 3 1,-9 4 120,3 1-17,-2 10 1,-2-7-96,0 9-1258,0-4 1215,0-2-94,0-1 1,-2-5-70,-2-1 1,2 0-116,-6-3 1,6-7-359,-2-4 0,-1-7 132,1-2-1329,0-4 206,4-6 1908,0-1 0,0 0 0,0 1 0</inkml:trace>
  <inkml:trace contextRef="#ctx0" brushRef="#br0" timeOffset="61">10884 7618 7945,'0'-24'2749,"3"3"-1955,4 14 1,1 3-57,7 8-465,-2 7 1,-3 7 794,-2 5 1,5 6-473,-1 5 0,6 7 64,-3 8-765,5 3 0,-8 5 268,-1 1 0,-5-4-162,-6 3 0,0-6 246,0 6-998,0-7 642,-5 0 1,-1-4-2264,-5 0 1603,-1-6 1,-4 0-3020,-3-6 3788,-3 0 0,-1-1 0,0-2 0,-2-2 0,-5 2 0,-6 5 0</inkml:trace>
  <inkml:trace contextRef="#ctx0" brushRef="#br0" timeOffset="62">5151 8017 8008,'5'-17'0,"-4"4"0,3 5 0,2 5 0,2-5 0,-2 5 0,2 0 0,-6 1 0,5 2 0,-3 0 2696,-3 5-1233,4 2-2497,-5 4 1034,0 1 0,5 9 0,1 3 0</inkml:trace>
  <inkml:trace contextRef="#ctx0" brushRef="#br0" timeOffset="63">5391 8600 7933,'-7'5'0,"-3"-4"0,9 4 3568,-4-5-2357,5 5 1,-5-2-123,-3 5 0,-2-5 127,-1 5 0,3-2-2306,0 2 491,6 2 409,-8-4 190,8 6 0,-8-6 0,4-1 0</inkml:trace>
  <inkml:trace contextRef="#ctx0" brushRef="#br0" timeOffset="78">2010 9548 8063,'-11'0'0,"4"-5"-320,-3 3 207,9-8 0,-5 9 62,2-3 1031,2 3-221,-8-4 789,9 4-463,-4-4 8,5 0-642,0 3 0,1-7-98,3 6 0,4-3 80,7 3 1,-1 1-177,5-1-110,0-4 0,5 6 0,1-3 11,2 3 1,5-3-26,-2 0 1,3 0-134,1 4 0,1 0 207,-1 0-305,5 0 85,-3 0 0,10 0 29,-1 0 1,1 0-57,3 0 0,9-3-1932,2-1 1897,-27 2 1,0 0 30,4 0 0,0-1 1,-2 1-1,0-1 63,1-1 0,0 0 0,3-1 0,1 0-182,0 1 0,0 1 0,3-2 1,0-1 308,-1 1 1,0-1 0,2 0-1,1 1-63,-2-1 1,1 0 0,1 2 0,0 0 52,1 0 0,0 1 1,-1 1-1,1 0-64,0-2 0,-1 0 1,1 3-1,0-1 19,-1-2 1,1 0 0,4 2 0,0 0-88,2-2 0,-1 1-288,2 1 1,0 1 0,-2-2 0,0 1 241,1 2 0,-1 0 0,-1-2 1,0 0-1,1 0 0,1 0 25,2 1 1,0 0-1,0 0 1,0-1-24,1 0 1,0 1 0,-1-1-1,0 1 75,3-3 1,0 0 0,-1 3-1,0 0 1,3-1 1,0 0-1,-1-1 1,-1 1 48,1 0 1,-1 0 0,-1 0 0,1 0-42,2 2 1,0 0 0,-1-1 0,0-1-269,5 0 1,0 0-1,0 0 1,0 0 271,-2 2 0,-1 0 0,3 0 0,-1 0-11,1 0 1,-1 0 0,2-1 0,1 1-29,-21-2 1,0 1 0,1 0-1,-1 0 1,0 1 0,1 0-49,2-1 1,0-1 0,0 1 0,-1-1 0,-1 0 0,1 1 26,1-1 0,0 1 1,0 0-1,1-2 0,0 1 1,1-1-64,2 2 0,1 0 0,1-1 1,-1-1-1,1-1 0,0 0-8,-1 2 1,0-1 0,0 0-1,0-2 1,0-1 0,0 1 55,2 1 1,-1 0-1,0 0 1,0 0-1,0-1 1,0 1-100,3 0 1,0 0 0,-1 0 0,0 0 0,-1 1-1,0-1 104,1 0 1,-1 0-1,1 0 1,-2-1 0,-1 0-1,1 0 119,1 0 0,-1 0 0,0 0 1,0 0-1,-1-1 0,0 2 1,3-1 0,0 2 0,-1-1 0,0 0 0,0 1 1,-1-1-2,1 0 1,-1 0 0,0 0 0,-1 1-1,-1-1 1,0 0-28,1 0 1,0 0 0,0 0 0,-1 1 0,-1-1 0,1 0 36,2 0 0,1 1 0,-1-1 0,0-1 0,0 0 0,0-1-34,-2 1 1,-1 0 0,1 0 0,-1 0 0,0 0-1,0 0-77,-1 1 1,1 0-1,-1 1 1,-1-1-1,0 0 1,1 0 36,0 0 1,1 0 0,-1 1 0,-4 0 0,0 1-1,-2-1 116,19-1 0,-2 0 0,-3 1 0,-1 0-84,0 0 0,-1-1 0,-7-1 0,-1 1-29,-1 1 1,-1 2 0,-7-1 0,-2 0 560,29 2 0,-16 0-713,-7 0 0,-12 0 925,-7 0-5265,-10 0 4464,-8 0-8,-10 5 0,-1-4 0,-6 4 0</inkml:trace>
  <inkml:trace contextRef="#ctx0" brushRef="#br0" timeOffset="79">2181 10187 8087,'0'-11'462,"-1"3"783,-3 1-77,3 4 350,-4-7-348,5 9-582,0-4-279,0 5 1,0 5 445,0 2-264,5 9-266,1 1 0,6 11 155,-1 3 1,2 7 31,2 4-1480,3-3 1109,0 5 1,3-4-50,-2 2 0,-1 1-185,1-5 1,-4-3 170,4 0-1056,-5-9 747,3 7 0,-6-11-462,1-3 460,-1 3 13,0-10 380,1 5-817,-6-6 140,-1 1 1,-1-5-795,0 1 744,0-6 667,-4 3 0,0-5 0,0 0 0</inkml:trace>
  <inkml:trace contextRef="#ctx0" brushRef="#br0" timeOffset="80">2684 10096 8036,'-8'-24'318,"1"5"0,4 5 1314,-1 3-554,3-1 7,1 6 293,0 1-457,0 5-482,0 5 0,0 7-218,0 11 1,0 6-1,-1 10 262,-3 2 0,3 8-325,-3 0 0,-1 6-409,1-2 0,-4 3 367,5 1 1,-5-1-85,4-3 1,-3-6 150,3-5-1053,-5-5 595,8-3 1,-6-2-920,3-6 874,3 1 1,-4-8-852,5 0 1,-4-5 424,1 1 1,-1-6-1549,4-1 1148,0-6 1276,-5 3 0,-2-5 0,-4 0 0</inkml:trace>
  <inkml:trace contextRef="#ctx0" brushRef="#br0" timeOffset="81">2261 10541 7925,'-16'-6'0,"3"-4"880,2 4 220,6-1 1,6 1-387,3 2 0,2 3 153,5-3 1,2 3-386,2 1 1,3 0 14,5 0 1,9 0-1154,2 0 330,8-5 299,-7 3 1,9-4-763,-6 2 503,5 3-487,-8-9 0,5 5 773,-6-3 0,5-2 0,2 4 0</inkml:trace>
  <inkml:trace contextRef="#ctx0" brushRef="#br0" timeOffset="82">3198 10450 7876,'-7'-11'936,"2"-1"0,5 1-648,0-1 807,0 6-659,0-4 1,0 7 1009,0-4-745,0-1-343,-5 2 1,-1-1 132,-5 4 1,-6 3-261,-2 0 1,0 5-84,-4 6 0,2 6 61,-10 2 6,6 7-27,-3-2 0,5 7-71,0-1-59,5-4 1,2 11 32,4-11-58,6 6 1,1-4-26,5 2-657,0-2 460,5-5 0,7-1 77,7-3-330,2-3 263,2-4 1,0-6 259,0-2-131,0-3 1,1-1 17,2 0 0,-5-5 42,1-3-638,-6 3 1,4-4-832,-5 6 1,0-5 616,-3 4 842,-1-5 0,1 3 0,-1-6 0</inkml:trace>
  <inkml:trace contextRef="#ctx0" brushRef="#br0" timeOffset="83">4054 10199 7994,'0'-12'-970,"0"6"1313,0-4 407,0 4 1,0-2 309,0 0-12,0 6-339,0-3-175,0 5-195,0-5 427,0 3-326,5-3-77,2 5 0,4-3 58,1-1 0,0-1-9,4 1-362,1 3 45,6-10 1,0 9 72,0-6 1,0 4-121,0-3 0,-1 3-70,1-4 129,0 6-16,-5-3-27,3 0-171,-8 3 227,4-3-156,-11 5 0,0 2 182,-2 1 1,-3 0 137,3 5 1,-3 4-94,-1 7 0,2 3 66,2 1 1,-3 5-317,3 2 45,2 8 1,-4-5 109,6 5 0,-5-1-171,0 5 32,4-3 0,-2-4-176,2-1 0,-1 0-18,-6 0 0,3-3-162,1-1 0,-1-6 11,-7-1-22,-2 0 194,-6-5 0,-1 0-252,-2-3 289,-3-3 1,-1 0 0,0-1-1481,-1 1 805,-7-6 237,3-1 0,-4-1-856,6 0 1473,-1 0 0,5-4 0,1 0 0</inkml:trace>
  <inkml:trace contextRef="#ctx0" brushRef="#br0" timeOffset="84">3997 10404 7893,'-6'-5'1131,"1"4"-502,10-4-330,6 5 1,-2 0 1471,3 0-1266,2 0 0,0 0 0,6 0 150,4 0 0,0 0-461,7 0 1,0 0-174,7 0 0,-1-4-310,5 0 0,-5-3-535,1 3 0,1-4 824,-1 5 0,0-6 0,-3 2 0</inkml:trace>
  <inkml:trace contextRef="#ctx0" brushRef="#br0" timeOffset="85">4934 10473 7959,'0'-8'1001,"0"1"1421,0-1-1883,5-3 0,-4 3 601,3 0 108,-3 6-666,-6-8-281,4 8 1,-11-6-346,1 4 49,0 0 1,-10 4-108,6 0 0,-5 5 1,1 3 131,-3 2 1,1 5-96,2 0 1,-2 6-27,6-2 0,4 2-91,3 2 0,5-1-178,0-3 206,6-3 0,4-1-19,4 1 1,6-1-132,2-4 1,2-4 299,2-4-61,5-1 1,-3-7 113,6-3 1,-6-6 233,2-1 1,1-7-156,-1-1 0,-5 3 148,-3-7 0,-6 6 18,-1-6-202,-1-2 0,-10 4 59,3-6 0,-3 1 0,-1-3 95,0 2 0,0-6-62,0 3 1,0-4-11,0 0-398,0-3 316,0 1 0,0-5 35,0 4 1,0 1 16,0 2 0,0 9-312,0 6 106,0 0 0,0 11 73,0-4 80,0 9 35,0 2-249,0 5 1,0 10 289,0 5 0,0 16 82,0 7-135,0 5 0,4 7-263,0 4 1,1 2 280,-1 1 0,-2-1-492,6-3 179,0 3 100,-2-9 1,0 1-128,-2-10 89,2 0 0,1-14-446,-3 3 393,2-3 0,-5-6-101,3-3-1889,2-2 1390,-4-2 1,3-3-127,-5-1 1024,5-4 0,1 7 1,5-4-1</inkml:trace>
  <inkml:trace contextRef="#ctx0" brushRef="#br0" timeOffset="86">5676 9948 7853,'-23'-12'16,"6"1"1,1-1-7,9 1 2952,7 5-862,1 0-1049,9 6-643,-9 0-289,4 0 1,-1 2-295,0 2 253,5 2 0,-3 5-2458,6 6 1688,-1-5 0,-3 10 692,-1-3 0,6-2 0,5-1 0</inkml:trace>
  <inkml:trace contextRef="#ctx0" brushRef="#br0" timeOffset="87">5676 10370 7976,'-6'0'1247,"1"0"-759,5 0 0,1 4 314,3 0 1,-3 1 173,3-1-2231,-3-3 596,4 4 659,-3 0 0,8 1 0,-4 6 0</inkml:trace>
  <inkml:trace contextRef="#ctx0" brushRef="#br0" timeOffset="88">6384 10142 7616,'0'-7'697,"0"-3"159,0 9 131,0-4-635,-5 10 0,4 3 133,-3 7 0,-1 4 202,1 7 0,0 4-230,4 4 0,0 0-26,0 0 0,0 1-286,0-1 1,0 0-139,0 1 0,0-6-1179,0-3 688,0-2 354,5-1-1919,-3-5 631,8-1 727,-9-6 1,9-5-76,-2-2 1,-2-3 765,2-1 0,0-10 0,3-2 0</inkml:trace>
  <inkml:trace contextRef="#ctx0" brushRef="#br0" timeOffset="89">6361 10279 7975,'-3'-18'0,"-1"3"717,0 2-10,4 2 373,0-1-489,0 6-307,0 1 1,5 5 958,3 0-604,2 5-259,1 1 1,6 11 94,2 2 1,2 4-45,2 3-508,0 3 146,0 1 1,4 1 41,-1-4 0,1 0-111,-4-4 0,3-6-349,1-1 331,-5-4-16,-1 0 1,-7-6 206,5-2 1,-5-3 156,1-1 366,-2 0-333,-2-5-169,-4-1 1,-2-7 283,-5-2 0,0 1-213,0-5 0,0 0-183,0-4 1,-1-1 112,-3-3-126,-3-2 0,0-5 267,-1-1-1364,6 1 85,-3 0 257,5 0 0,0 6-725,0 5 0,0 5 379,0 7 0,1 0-396,3 4 0,2 2 630,5 5 1,-2 5 797,3 2 0,-3 9 0,7 1 0</inkml:trace>
  <inkml:trace contextRef="#ctx0" brushRef="#br0" timeOffset="90">7081 10233 7938,'-5'-18'1244,"4"2"1,-4 4-299,5 1-377,0 5 1,0-1 960,0 3-1091,-6 3 1,0-3 26,-5 8 0,-1 8-328,1 7 1,3 4-232,1 3 1,4 0-15,-1 4 1,3-5 15,1 2 0,5 1-133,3-1 1,3-5 153,4-3-940,3-5 652,5 3 0,0-7-100,0-2 526,5-3-192,-4-5 1,4-4 189,-6 0 1,1-9 331,0 2 1,-1-4-272,-3 0 0,-3 1-87,-4-5 1,-5 3 991,1-3-650,-6 0 1,2-5 151,-8-2-608,-2 1-53,-10-2 33,-2-1 0,-5 5-281,0 0 1,-5 1-103,-2 7 0,1 5-397,-2 6 0,7 3 310,1 1-1017,5 0 990,7 5 1,5 3-915,2 7 1505,3 3 0,11-1 0,2 0 0</inkml:trace>
  <inkml:trace contextRef="#ctx0" brushRef="#br0" timeOffset="91">7698 10153 7987,'-12'-11'880,"6"-1"1101,2 1-1541,3-1 1148,1 1-399,0 5 431,0 1-783,-5 5-581,3 0 1,-3 9-186,5 2 0,0 12 267,0 0-332,0 2 163,0 3 0,0 0-153,0 2 0,2 2-248,1-5 1,-1-1-1757,2-3 1006,-3 0 559,4-5 0,-4-2-1971,3-4 1114,-3-1 555,-1-5-895,0 0 1389,0-6 1,5 0-1,2 0 1</inkml:trace>
  <inkml:trace contextRef="#ctx0" brushRef="#br0" timeOffset="92">7424 10130 7987,'-7'-17'1041,"3"1"0,4 0-436,4 1 1,8-1 1094,7 5-1118,2 0 0,6-1 528,0 1-759,9-1 0,0 5 206,10-1-1261,-1 0 744,1 2-608,-5 1 1,-2 5-1688,-5 0 2255,-5 0 0,4 0 0,-3 0 0</inkml:trace>
  <inkml:trace contextRef="#ctx0" brushRef="#br0" timeOffset="93">8577 9811 7928,'0'-25'207,"-4"4"527,0 9-29,1 1-323,3 0 357,0 4-209,0 2 1,3 6-12,1 3 287,0 8-458,1 10 1,-4 8 69,3 4 0,1 5 50,-1 3 1,4 1-467,-4-1 8,4 3 0,-6-10 218,1 3-917,4-7 428,-6 2 83,4-9 0,-4 4-176,3-5 1,-2-6-879,1-1-928,-1-4 607,-2-5-599,5-2 1446,-4-5 706,9-5 0,-9-7 0,4-6 0</inkml:trace>
  <inkml:trace contextRef="#ctx0" brushRef="#br0" timeOffset="94">8623 9970 7950,'-8'-36'0,"1"1"0,0 1 875,0 11-326,1-2-247,6 12 1,0-3 1177,0 4-739,0 6-259,0 1 366,0 5 0,2 5-489,2 3 0,2 5-142,5 3 0,6 4 116,2-1-498,8-2 165,2 4 0,5-8-961,0 2 591,0-2 365,1-7 0,-1-1-1061,0-5 519,1-5-239,-6-1 529,-1-6 51,-6-4 0,0-1-266,-3-2 1127,3-2-518,-15 3 1,9-9-5,-9 1 1,2-2 104,-1 1 0,-2 2 572,-2-6-434,-3 6-114,4-3 1,-1 10 542,0 3-413,0 7 283,-4 3-703,0 5 212,0 5 1,0 7 189,0 7-370,-6 13 144,5 3 0,-8 12-26,5 2 0,-3 2-369,3 3 1,-1 4-200,1-5-798,3 1 1205,-4-9 0,5-4-2067,0-3 778,0-8 652,0-2-1345,0-5 537,5-5 674,-4-2 914,9-4 1,-3-1 0,4 1 0</inkml:trace>
  <inkml:trace contextRef="#ctx0" brushRef="#br0" timeOffset="95">9685 9582 7912,'-12'-23'0,"2"4"531,3 0 0,2 5 786,5-1 1,1 7-16,3 5 11,-3 1-789,-6 7 0,-3 11 25,-7 6 0,-1 14-92,0 2 0,-3 6-155,4 6 1,-4-2-1307,4 5 1167,0 1 0,3 3-180,1 0 0,1-1-45,2-3 0,-1-3-383,5-9 336,0-1 0,4-6 141,0 0-1341,6-4 882,0-3 0,9-8-1791,0 1 1466,6-7 1,-4 4-129,6-6-1550,0-4 2430,0-2 0,5-5 0,1 0 0</inkml:trace>
  <inkml:trace contextRef="#ctx0" brushRef="#br0" timeOffset="96">9913 9993 7903,'4'-7'159,"0"-1"1,1 0 299,-1-3 0,-3 3-99,3 1 0,-3 3 115,-1-4 0,0 5 365,0-5-308,0 5 1,0-3 3,0 2-19,-5 3-355,-6-4 1,-3 6-44,-5 3 43,0 2 1,-4 11 56,0 2-137,0-3 0,2 10 1,1-3 1,4 3-176,5 1 0,4-3 42,3 3 1,4 1-158,4-2 1,6 0-554,6-7 407,4 2 165,3-8 1,1 2-366,3-7 306,2 2 3,-5-9-1029,4 4 779,-11 0 0,4-3-144,-6 1 638,5-1 0,-7 3 0,4 1 0</inkml:trace>
  <inkml:trace contextRef="#ctx0" brushRef="#br0" timeOffset="97">10153 10290 7895,'-6'-5'2912,"1"4"-2498,5 1 1,0 6 238,0 6-491,0-1 0,0 4 818,0 0-630,0 6 0,0-3 200,0 4-569,-5 6 77,3-4 0,-4 6-217,2-4 1,3-3-500,-3 0 0,3-1 558,1-7-90,0 0 190,0-4 0,5-4 0,1-2 0</inkml:trace>
  <inkml:trace contextRef="#ctx0" brushRef="#br0" timeOffset="98">10679 10050 7869,'-7'-24'0,"-2"-1"0,5 10 1831,1-1-1165,3 5 0,-2 0 828,-1-1-821,-4 1-341,-4 4 1,-2-1-55,-2 4-65,2 0 54,-8 4-289,-2 5 65,-1 1 1,-8 11 30,5 2 0,1 2-149,3 2 0,5 1 185,3 3-945,7-3 592,-2 4 1,10-9-865,0 0 605,0-5 267,15 3 0,-6-7 91,10-3 0,-4-2-156,4-5 534,1 0-209,7 0 0,-2-6-158,1-5 930,-2-1-550,-1-9 1,-4 4 169,0-2 1,-5-4 323,1 0 1,-3 1 246,-5-5-664,4-2 0,-10 0-19,3-6 0,-2 1-78,2 0 0,-3-4-182,3 0 1,-3-4 66,-1 4 0,0-4 34,0 4-64,0 0 1,0 8-102,0 4 0,0 3-436,0 4 278,-5 2 6,4 11 170,-4 1 0,5 6-136,0 3-30,-5 2 179,4 16 0,-4 3 15,5 13 1,0 8-46,0 7 1,0 3-157,0 1 0,0-3 214,0-1-2173,0 0 1805,0-1 1,0-2-1041,0-8 141,0-3 739,0-5 1,0-5-150,0-2 0,0-4 12,0-4-941,0 3 538,0-10 1320,0 5 1,0-6-1,0 1 1</inkml:trace>
  <inkml:trace contextRef="#ctx0" brushRef="#br0" timeOffset="99">10987 9342 7918,'-6'-24'541,"0"8"1,9 11 745,5 5 1,-1 6-512,8 5 1,-2 7 143,-1 9 0,0 7-284,3 8 373,-2 7-744,9 3 1,-11 4-61,1-2-291,-1 6 1,-10-8-403,3 6 1,-3-6 307,-1-7-162,0 1 0,0 0-492,0-1 1,-5-4-41,-2-3 0,-3-4 874,-2-3 0,-1 0 0,-2-1 0,-4 0 0,-2 2 0,-2-2 0</inkml:trace>
  <inkml:trace contextRef="#ctx0" brushRef="#br0" timeOffset="100">2353 12940 7923,'-5'-12'0,"3"1"0,-3 0 708,0 4-12,4 2 553,-4 5-387,5 0 0,1 5-452,3 3 1,2 7-85,6 4 0,-5 3 169,1 1-304,0 4 1,3-1 137,0 4-18,1 1-147,-1 3 0,1 0-54,-1 1-164,0-1 218,1 0 1,-2 0-255,-2 1 94,2-1-60,-4 0 0,6-3-32,-1-1 0,0-5 99,1 2 0,-1-4 63,1-4 0,-2 1 8,-3-5 0,4 1 98,-4-5-408,-2-5 227,5 5-1555,-8-10 502,3 4-1476,-5-5 4,0 0 2526,0-5 0,-5-1 0,-2-6 0</inkml:trace>
  <inkml:trace contextRef="#ctx0" brushRef="#br0" timeOffset="101">2821 12940 7950,'0'-18'0,"0"2"1123,0 4-675,0 1 0,0-1 223,0 1 210,0 5-526,0-5 1,1 10 461,3-3 22,-3 3-309,4 1-309,-5 0 1,0 5 65,0 3 0,0 7-100,0 4 0,0 8-14,0 3 1,-5 9-23,-2 7 1,-7 5-426,-2 6 1,1 0 482,4 0-2324,-1 0 1946,-4 0 0,7-5-552,-2-2 548,7-8 1,-5 0-1,4-7-181,-1-2 22,3-6 284,-2-4-417,5-7 502,0 1 0,0-8-664,0 2 0,0-6 336,0 3 1,-1-6-401,-3 2 691,3-3 0,-10-1 0,5 0 0</inkml:trace>
  <inkml:trace contextRef="#ctx0" brushRef="#br0" timeOffset="102">2364 13420 7838,'0'-12'205,"0"1"533,0-1 185,0 1 0,5 4-339,3 4 0,3 1 134,4 2 0,-1 0-303,5 0 1,2 0-153,5 0 0,-1 0-344,1 0 1,3 0 15,2 0-323,-3 0 360,5 0 0,-8-1-388,6-3 0,-1-2-774,4-5 0,-5 3 1190,-2 0 0,2 1 0,0-5 0</inkml:trace>
  <inkml:trace contextRef="#ctx0" brushRef="#br0" timeOffset="103">3426 13351 7773,'4'-14'622,"0"3"-303,0 2 1,-3 2 292,3 4-370,-3-4 0,4 5 119,-5-6 1,0 4 805,0-3-200,0-1-471,-5-3-228,-1 4 0,-6-2 343,1 6-457,-6-1 0,0 4-59,-6 0 1,0 2 215,0 6-143,-5 0 0,4 9 28,-3-1 0,5 1 13,2 6 1,0 1 25,5 3 0,1-3-193,6 3 22,3 2-11,5-5 0,0 8-36,0-6-49,5 1 1,3 0 0,6-1-65,1 0 0,5-6 158,0-1 233,1-5-127,2 2 1,0-8-98,0 0 832,-1-6-570,1 3 1,1-6 243,3-3-423,-3-2 61,4-6 0,-6 1-1228,-3 0 508,2-1-370,-3 1 1,0-1-957,-3 1 0,-4 0 1831,-3-1 0,2 1 0,-3-1 0</inkml:trace>
  <inkml:trace contextRef="#ctx0" brushRef="#br0" timeOffset="104">4294 12894 7824,'-5'-6'415,"4"-4"-11,-4 8-215,5-8 1,0 8 717,0-6-453,0 6 1,0-5 25,0 3 1,0 2-162,0-6 0,5 6 54,3-2 1,2-1-118,1 1 0,2-4-27,2 5 0,3-2-9,5 1-2,-1-3-29,-4 1 1,4 0-63,-3 2-78,-3 3 0,2-4 0,-4 3 87,1-2-88,-5 3 62,1-4-203,-5 5 92,0 0 91,4 0-231,-3 0 190,-1 0 0,0 0-227,-2 0 118,-2 0 64,8 0 44,-9 5 27,9-4 0,-9 6 147,3-3 1,1-2-107,-1 6 0,4-4 122,-5 3 0,3 1-5,-3 3 62,-1 6-216,8 0 1,-9 8-12,3 1 0,-3 3 107,-1 6 0,0 0-184,0 3 1,0 3 27,0 5 0,1-1-81,3 1 1,-3 0-702,3-1 661,3-4 142,-6 3 0,8-8-498,-5 2 1081,-1-3-393,2 0 1,-3-6 282,2-2-242,-3-3 1,-1-3 113,0-2 1,-5 2-110,-3-6 0,-3 0 161,-5-4-510,4 1 1,-10-5 3,3 1 0,-6-5-793,-2 0 1,-1-1 28,2-2 0,-2 0-847,-3 0 1,-1-2-106,6-1 0,0-4 325,7-4 1460,3-1 0,5-9 0,-1-3 0</inkml:trace>
  <inkml:trace contextRef="#ctx0" brushRef="#br0" timeOffset="105">4157 13408 7903,'5'-8'193,"3"1"1,2 4 336,1 0 1,6 1 329,2 2 1,3-4-32,0 1 341,1-1-709,10-1 0,-4 2 20,6-4 1,1 3-72,-5-4 1,8 1-175,-4-5 0,-4 1-23,-4-1 1,-4 5-336,-4-1 1,-3 6-454,-4-2 1,-6 1-2747,-2-1 3321,-3 3 0,-6 1 0,-1 6 0</inkml:trace>
  <inkml:trace contextRef="#ctx0" brushRef="#br0" timeOffset="106">5459 13294 7828,'0'-8'0,"0"1"363,0 4-205,0-7 1,0 7 188,0-4 1,0 3 194,0-4 1,0 5 374,0-5-382,-5 0 1,3 1-63,-6-1 0,0 4-186,-3-3 1,-1 4-66,1-1 0,-5 3-30,-3 1 1,-3 1-120,-1 3 0,-1 4 94,-3 7 0,3 3-65,-2 5 1,1-1-171,3 1 1,4 0 32,3 0 1,7 0-30,4 0 0,3 0-49,1-1-383,5 1 348,1-5 1,11-2-20,2-4 0,6-6 71,2-2 1,5-4 166,-2-4 1,2-2 200,-2-6 0,3-4-198,-2-3 260,-3-3-182,5-6 0,-10 4-8,-1-2 1,1-4-82,-4 0 0,-2-3 26,-2-1 1,-7 0-16,-5-1 1,-1-4-115,-2-3 1,0-4 8,0-3 1,-5 2-184,-3-3 0,2 3 134,-2 2 1,2 4-20,-2 3 1,2 8 283,2 3 1,3 8-51,-3 4 0,1 3 281,-1 5-317,3 2 0,-4 6 150,5 3 0,4 7-174,0 8 0,3 8 44,-3 3 0,5 7 79,-1 1 0,-2 5-18,2-1 1,-2 3 160,2 0-1094,2 1 834,-4 0 0,4-1-92,-2 1 1,1-5-581,-5-3 547,4 2 66,-6-9 1,3 6 0,-5-11 0,1 0-200,3-7 1,-3 1-122,3-5 0,-3 0 36,-1-3-2814,0-1 2447,0 1-2400,0-6 3029,0-1 0,-5 0 0,-1 1 0</inkml:trace>
  <inkml:trace contextRef="#ctx0" brushRef="#br0" timeOffset="107">6521 12757 7856,'0'-11'569,"0"4"203,0-3-110,0 9 134,0-4 696,0 5 0,0 5-3372,0 3 1291,0-3 1,0 5-2012,0-3 2600,0 4 0,-5 0 0,-1 0 0</inkml:trace>
  <inkml:trace contextRef="#ctx0" brushRef="#br0" timeOffset="108">6567 13191 7876,'-8'18'0,"1"-3"0,0-2 884,0-2-496,-3 1 0,7-2 601,-4-3 58,4 4 243,-2-10-851,5 4-850,0-5 0,5-5 219,3-3 1,-2 2 191,2-2 0,4 1 0,6-5 0</inkml:trace>
  <inkml:trace contextRef="#ctx0" brushRef="#br0" timeOffset="109">7995 12643 7873,'-5'-12'-698,"2"1"808,-5 0 0,2-1 548,-2 1 1,0 3 274,4 1-488,-5-1 1,6 2 470,-4 2-247,4-3 1,-2 7-81,5 0 0,4 11-187,0 8 1,3 3 212,-3 5-198,5 2-271,-3 11 1,6 0-152,-1 6 1,-1 2-770,-2-2 628,2 2 152,-9-7 1,8-1-142,-5-2 1,4-6-436,-5-1 0,1-10-13,-4 2 0,0-8 231,0 0 1,0-2-1263,0-1 719,0-6 1308,0-1-1179,0-5 0,-5 0 0,-1 0 1</inkml:trace>
  <inkml:trace contextRef="#ctx0" brushRef="#br0" timeOffset="110">7926 12734 7914,'1'-19'124,"3"0"0,-3 5 280,3-1 0,-2 2 668,-2 2-611,0-1 0,1 5 1368,3-1-1315,-3 6 1,9-2-234,-2 8 1,2 2-131,1 5 1,1 2-122,-1 2 1,2 3-15,2 5 1,-1-4-148,5 0 0,0-1-51,4 1 0,-4-3 75,0-4 1,0-5-241,4 1 1,0-5 11,-1 0 138,-4-1 65,4-7 1,-4-2 86,4-4 1,-3-2 117,0-2 1,-5 1-20,2-5 1,-4 4 175,0-4 1,-1 0 219,1-4-218,-1-5-90,-5 4 0,3-8 77,-5 5 1,4 1 7,-5 3 263,6 5 4,-7 2-217,3 9 1,-4 2 72,3 5 0,-3 10-46,3 6-300,-3 9 75,4 4 1,-4 12-125,3 4 1,-2 6 71,-2 6 0,0 0-1181,0 0 989,5-5-966,-4 4-427,4-9 1036,-5-1 1,5-12 52,3-7 1,-2-4-67,2-4 1,-5-3-581,5-4-159,0-1-364,3-5 551,-5 5 1390,-1-10 0,1-1 1,0-6-1</inkml:trace>
  <inkml:trace contextRef="#ctx0" brushRef="#br0" timeOffset="111">9137 12392 7864,'0'-23'0,"0"5"993,0 3 196,5 2 366,-4 2-1047,4 4 242,-5-3-219,0 9 0,-5-4-131,-3 5 1,-6 5-133,-1 3 1,-4 8 51,4 7 202,-5 5-234,2 6 0,-4 5 30,3 3 0,-1 4-163,5 3 1,1-2-151,6 3-1201,3 7 1238,5-9-588,0 13 453,0-19 1,1 10-31,3-10 0,8 4 14,7-8 0,-2 0 107,2-4 1,0-5 220,4-2 0,-1-4-376,-3-4-21,3-3 264,-10-4 0,8-1-1043,-4 0 1,0-3 1354,-1 0-3712,-2-6 1790,4 3 1524,-6 0 0,6-3 0,0 3 0</inkml:trace>
  <inkml:trace contextRef="#ctx0" brushRef="#br0" timeOffset="112">9696 12780 7940,'0'-11'131,"-5"-1"0,3 1 306,-6-1 1,0 5-39,-3-1 0,3 4 138,1-3 1,-1 4-60,-3-1 0,-2-1 53,-2 1 1,2 1 199,-2 3-235,2 0-303,2 0 0,-4 5 79,-1 2 0,1 8-120,4 5 1,3 2 27,1 5 0,4-2-86,-1 6 0,3-1-189,1 5 0,6-2-45,6-3-337,4-2 363,2-5 0,3-5-218,-1-3 1,1-3 168,2 0 0,-4-4-1076,0-1 555,-5-4 240,8 2 1,-10-5-237,3 0 0,2 0 2,-2 0 0,0-2-958,-3-1 852,-1 1 784,1-8 0,-1 4 0,1-6 0</inkml:trace>
  <inkml:trace contextRef="#ctx0" brushRef="#br0" timeOffset="113">9902 13031 7940,'11'0'0,"-4"0"1279,3 5-287,-9-3-15,4 8 0,-5 0-418,0 5 0,0 2 273,0-2-395,0 8-295,0 1 0,0 5-222,0-2 0,0 1 69,0 2 1,0 2-141,0-6 1,-4 1-209,1-4 0,-1-5-687,4-3 0,0-2-574,0-2 1,1-5 132,3-2 1487,-3-3 0,14-1 0,-2 0 0</inkml:trace>
  <inkml:trace contextRef="#ctx0" brushRef="#br0" timeOffset="114">10427 12963 7844,'0'-12'1595,"0"-4"-1097,5 3 1,2-7-429,4 5-162,1-6 172,-1 9 1,-5-10 923,-2 3-572,-3-3-168,-1 5 257,0-5-281,-5 9 1,-2-3 78,-9 4-308,-1 6 43,-6 1 1,4 5 71,0 0 0,0 1-15,-4 3 1,1 4 112,3 7-3,-2 3-241,8 5 1,-6 6-188,8 5 1,-2 0 4,9 4 0,2-3-185,5-5 1,5 2 98,7-6-371,3-4 403,5-6 0,1-9-172,3-3 652,-3-3-210,4-1 0,-4-6 158,2-6 1,-3-1 65,0-6 0,-1 0 163,-7-3 1,0-1-78,-4 0 87,-4 0-229,-2-5 1,-5 3 221,0-6-182,0 1-84,0-10 0,0 4 275,0-6-247,0 5-52,0-7 1,-1 8 50,-3-2-12,3 2-52,-5 7 0,5 3-58,-3 7-65,3-3 147,-4 9 53,5-3-24,0 9-196,0 2 80,0 21 0,0 3-155,0 15 1,1 0 109,3 0 1,-1 4 85,4 1-224,-4 4 73,7-3 0,-8 5 109,6-3-1473,-5 2 1244,2-3 1,-1-2-167,-1-5 0,1-1-186,-4-6 1,0 0-74,0-5 0,0-4-308,0-3 1,0-2-1485,0-2 1258,0-4 469,0-2 902,0-5 1,5 0 0,2 0 0</inkml:trace>
  <inkml:trace contextRef="#ctx0" brushRef="#br0" timeOffset="115">10804 12323 7872,'-1'-18'2302,"-3"3"-1489,3 2 0,0 2 29,4 0-266,6 4-208,-2 2 537,-1 5-209,-1 0 1,0 0 0,3 0-87,2 10-301,1-2 1,6 19-26,2-1 0,2 7-23,2 5-1,0 3 61,0 5-1857,0-1 1509,-6 1 0,0 0-776,-6-1 495,1 1 1,-5-4-444,1 0 506,-5-5 1,2 6-94,-5-5-373,0 0 399,-5-4 1,-2-1-159,-4-2 0,-2-4-221,-2-4 0,1 0-1895,-5 0 2586,5-5 0,-9 0 0,8-3 0,2 3 0</inkml:trace>
  <inkml:trace contextRef="#ctx0" brushRef="#br0" timeOffset="116">13043 12472 7772,'-7'-18'846,"2"1"-560,5 6 0,0-1 507,0 1-8,0 0 441,0-1-103,0 1 210,0 4-791,0-3 1,4 14-153,0 0 0,0 6-75,-4 5 0,0 8-116,0 8 0,0 2-95,0 1 0,0 0 49,0 0 1,3 1-14,1-1 1,0 3 215,-4-3-882,5-2 382,-4-9 0,8-2-336,-5-2 1,4 1 25,-4-4-1203,4-1 803,-1-4-13,-1-4 1,0-2-1951,-2-5 1500,-3 0 680,5-5 1,-8-2 636,-2-4 0,-7-6 0,-7 0 0</inkml:trace>
  <inkml:trace contextRef="#ctx0" brushRef="#br0" timeOffset="117">12723 12323 7772,'11'-19'0,"1"0"0,-1 5 1826,1-1-810,4 7-407,7-2 1162,1 4-1103,9-1 0,-3-1 38,8 4 0,3-5 186,5 1 1,3 3-361,1 1 1,-1 3 9,-3 1 0,0 0-226,-1 0 1,0 4-88,-3 0 1,-4-1 154,-8-3 0,2 0-478,-6 0 1,-3 0-664,-4 0 0,-5 0 653,2 0-3569,-4 0 1067,0-5 1116,-6 4 1490,-1-9 0,-5 4 0,0-6 0</inkml:trace>
  <inkml:trace contextRef="#ctx0" brushRef="#br0" timeOffset="120">2376 15338 7811,'-7'-5'0,"-2"3"347,6-6 1,-1-1 524,4-6 1,1 6-842,3-2 1,2 3 20,6 0 0,-5-1 440,1 6 1,-1-5 286,5 4-383,-1-5 1,2 8-182,2-3 0,-1-1-19,5 1 0,0 1-40,4 3 0,5-4-13,2 0 1,0-1-115,0 1 0,-5 2 104,2-6 1,0 5-23,-4 0 0,1 1 28,-9 2 1,0 0-216,-3 0-56,-6 0 68,4 0 0,-9 2 151,3 1 0,-3 0-10,-1 5 1,-1-5 114,-3 5 0,3 0-85,-3 3 1,-1 0-4,1 1 1,1 4-25,3 3 0,0 7-122,0 0 0,0 7 98,0 2 1,0-1-16,0 4 1,0 3 96,0 0 0,5 3-13,2-2 1,3 2-102,2-2 0,-1-3 40,1-1 1,-1-6-16,0-2 0,0-4 9,-4 0 0,2-1 2,-5-3 0,0 0-145,-4-3 1,-2 1-228,-1-4 0,-7-1-112,-6-4 1,-4-3-347,1-1 0,-4-4-57,-4 1 1,2-3 322,-5-1 1,-1-5-619,-3-3 0,0-3 311,-1-4 0,2 1 811,3-5 0,-3-5 0,4-6 0</inkml:trace>
  <inkml:trace contextRef="#ctx0" brushRef="#br0" timeOffset="121">2364 15772 7811,'-6'-5'671,"1"-1"1,10-2-183,2 1 0,5 4-143,3-1 0,3 2 190,5-2 1,1 3-109,2-3 1,5-1-31,7 1 1,-3-1-262,4 1 0,-4 3-80,-1-3 0,-8-1-279,-3 1 1,-4 0-473,0 4 0,-4-1-1788,-8-3 2482,-1 3 0,-1-9 0,1 3 0</inkml:trace>
  <inkml:trace contextRef="#ctx0" brushRef="#br0" timeOffset="122">3495 15761 7774,'0'-12'1350,"1"5"-1062,3-1 1,-2 2-177,6-2 1,-5 2 32,0 2 0,-1 1 229,-2-4 1,-5 3 5,-3-4 0,2 6 224,-2-2 0,-1 3-318,-6 1 0,1 0-87,-5 0 0,4 0-115,-4 0 0,0 4 191,-4-1 1,4 10-43,0-1 1,1 3-143,-1 0 0,2 3-176,6 5 0,5-4 52,2 0 0,3 0-115,1 4 0,1-2-234,3-2 1,2 1 195,5-4 1,6-2-50,2-7 1,2-2 92,2-5 0,1-1 270,3-3 1,-3-3-149,3-9 1,-3-1 201,-1-6 1,-2 0-89,-2 0 1,-2-1 60,-6-3 0,-1 2 6,-2-5 1,-2-1-68,-2-3 0,-3 0 87,3-1-1,-4 1-2,-4 0 1,2-4-38,-6 0 0,5-4-65,-5 4 1,4 0 4,-3 3 1,4 6-31,-1 3 0,3 3 2,1 4 0,0 2 106,0 6 0,0 3 46,0 1-108,0 4-55,0 13 1,0 5-11,0 16 1,1-1 81,3 5 0,-1 3 2,4 0 1,1 6-62,3 2 0,1-1 0,-1 5 1,0-7-73,1-1 1,-1-1 77,1 0 0,-2-1 278,-3-6 0,2-1-52,-5-2 1,4-4-147,-4-4 0,-1-1-137,-3-3 1,4 1-382,0-5-386,0 1-146,-4-5 0,-1-5-2948,-3-2 2222,2-3 1635,-8-1 0,4-5 0,-5-1 0</inkml:trace>
  <inkml:trace contextRef="#ctx0" brushRef="#br0" timeOffset="123">4477 15235 7828,'-5'-16'587,"4"-2"0,-8 0-293,5 3 0,0-1 558,4 0 0,1 5 530,3 3-649,-3 6 0,6-3-243,-3 5 0,-2 2-38,6 6 1,-2 6-120,2 13 0,2 3 74,-2 8 1,2 7-182,1 4 0,4 4-149,1-3 1,-1 3 26,-4-3 0,2 2-47,2-7 1,-2 4-117,2-8 1,-2-6 151,-2-5 1,4-6-24,1-5 0,0 0 271,-1-7-57,-2 2 0,4-13-172,-6 3 0,-1-8 37,-2-4 0,1-7 47,-6-4 0,1-4-237,-4-3 1,0-5-181,0-7 0,-1 1 34,-3-5 0,-1-5-181,-3-6 1,0 1-99,4-1 0,0 1 48,4-2 1,-4 0-175,0 4 1,1 6 168,3 6 0,3 7 273,1 5 1,4 3-66,-4 4 0,4-1-127,0 4 1,2 2-153,2 7 1,-1-2-1145,0 5 587,-4 0 1,2 6 1119,-6 1 1,1 9 0,-4 6 0</inkml:trace>
  <inkml:trace contextRef="#ctx0" brushRef="#br0" timeOffset="124">4534 15441 7800,'-18'6'469,"3"-2"765,7-3-705,3-1-640,5 0 466,5 0 1,2 0-3,4 0 0,4-1 32,1-3 0,4-1-213,-1-2 1,6-3-174,2 2 0,5-2 66,-2-2 1,3 1-125,2-1 1,-5 1-189,0 0 0,-4-1 247,0 1 0,-1-1 0,-3 1 0</inkml:trace>
  <inkml:trace contextRef="#ctx0" brushRef="#br0" timeOffset="125">4945 15304 7800,'12'0'0</inkml:trace>
  <inkml:trace contextRef="#ctx0" brushRef="#br0" timeOffset="126">5448 15338 7786,'-10'-7'0,"2"-1"2136,3 0-1122,5-3-337,0 0 0,-5 4-165,-3 3 0,-2 3 45,-1 1 1,-1 1-205,1 3 1,-4 4-31,-1 7 0,-3-1-123,4 5 1,-5 0-26,1 4 1,1 5-69,-1 2 0,5-1 123,-1 2 1,7-2-196,4 2 1,3 4-96,1-4 0,6 3-130,6-8 0,2 0 46,9-7 0,2 0-33,9-8 1,1 2 77,-1-9 1,0 0 56,0-4 0,-1-5-10,-2-3 0,1-2 8,-6-2 1,0 1-835,-7 0 0,0-1-101,-8 1 1,3-2 978,-6-2 0,-3 2 0,0-3 0</inkml:trace>
  <inkml:trace contextRef="#ctx0" brushRef="#br0" timeOffset="127">5665 15647 7786,'0'-23'0</inkml:trace>
  <inkml:trace contextRef="#ctx0" brushRef="#br0" timeOffset="128">6590 15190 7751,'-8'-8'985,"1"1"0,4 3 289,-1-4-402,-2 6 115,5-4 565,-4 6-618,5 0-401,0 6-1174,0 0 0,3 5 470,1 1 1,4-5-1463,-4 1 0,4 0 1633,0 3 0,2 6 0,2 0 0</inkml:trace>
  <inkml:trace contextRef="#ctx0" brushRef="#br0" timeOffset="129">6647 15589 7734,'-11'7'0,"4"-1"787,3-2 1,8-3 1071,4 3 1,2-1-133,1 0-1300,1-1 0,-1 3-703,1-5 1,-5 0-519,1 0 1,-4 0-2287,3 0 3080,-4 0 0,7-5 0,-4-2 0</inkml:trace>
  <inkml:trace contextRef="#ctx0" brushRef="#br0" timeOffset="130">8212 14984 7733,'-11'-11'0,"4"-1"128,-3 1 0,8-1 662,-1 1 74,1 0 371,2-1 191,0 6-979,0-4 0,0 10 24,0 0 0,4 10-83,0 9 1,4 8-60,-5 3 1,2 7-117,-1 1 0,-2 5-12,1-1 0,-1 1-64,-2-1 1,3 1-112,1-5 0,4 0-382,-4-4 1,5-3 261,-2-1 1,-1-5-589,2-3 0,-4 0-819,4-7-659,-6 5 987,3-7 284,-5 4 889,0-11 0,0-1 0,0-5 0</inkml:trace>
  <inkml:trace contextRef="#ctx0" brushRef="#br0" timeOffset="131">8280 15555 7733,'-5'-23'0,"-1"1"0</inkml:trace>
  <inkml:trace contextRef="#ctx0" brushRef="#br0" timeOffset="132">8223 15030 7733,'-5'-18'0,"0"-2"806,-3 5 1,3-4 183,5 3 216,0 1-112,0 4-424,5-1 0,2 6-198,4 2 0,0 5-46,1 7 0,3 1-306,0 10 1,2 0 62,-2 4 1,-1 0-394,5-1 1,-4 1-18,4 0 0,0-5-172,4-3 0,-4-2 140,0-2 0,0-4-168,4-4 0,0-1 167,0-2 0,3-9 91,1-3 1,0-7 178,-4 0 1,-1-2-62,1-2 1,-1 0 328,-3 0 0,1-1-44,-5-3-130,1 3 249,-10-9 0,3 10-41,-5 1 0,-1 0 26,-3 7 0,0 3 58,0 5 44,0 4 1,0 12-392,0 10 1,0 12 92,0 3 0,0 3-120,0 8 0,0 0-98,0 8 0,0-3-205,0 3 1,0-9 190,0 2 0,0-4 65,0 0 1,2-4-45,2-8 0,-3-3-131,3-8 0,-3-3-73,-1-4 1,4-5 272,0 1 0,-1-5 0,-3 2 0</inkml:trace>
  <inkml:trace contextRef="#ctx0" brushRef="#br0" timeOffset="133">8828 15487 7733,'0'-12'0</inkml:trace>
  <inkml:trace contextRef="#ctx0" brushRef="#br0" timeOffset="134">9399 14824 7791,'7'-7'853,"-3"-1"1,-2-3 74,2-5-560,2 1 318,6 4-159,-6 4 1,-2 2-70,-8 5 1,1 2 54,-4 1 1,-2 9-63,-6 7 1,1 2-114,-5 2 0,3 9-186,-3 2 1,4 7 51,-4-3 0,5 5 0,-1-1 1,2 1-56,2-1 0,5 1 13,2-5 0,2 3-89,2-7 0,7 5-253,4-8 0,2-1-216,6-7 0,-1 0 205,1 0 1,2-5-913,-2-3 576,3-2 160,1-2-1490,-5-5 799,-2-1 637,-5-5 1,1 0 420,-1 0 0,1 5 0,-1 2 0</inkml:trace>
  <inkml:trace contextRef="#ctx0" brushRef="#br0" timeOffset="135">9502 15544 7791,'12'-12'0,"-1"1"0</inkml:trace>
  <inkml:trace contextRef="#ctx0" brushRef="#br0" timeOffset="136">9925 15178 7709,'-7'-11'0,"-1"-4"0,4-1 0,0 0 516,4 1 0,0 6-219,0-3 0,-1 5 594,-3-1 1,1-1-238,-4 6 1,-1-1-58,-3 4 1,2 0-210,-3 0 0,3 5 18,-6 2 1,3 4-249,0 0 0,1 5-80,-1 3 1,1 4 27,-1 4 1,2-2 51,3 6 1,0-5-233,4 5 1,1-6-57,-2 2 1,8-3-160,4-1 0,3-2 18,4-1 0,3-4-95,5-5 0,0 0-112,0-4 0,0 0-280,-1-4 0,-2-1-436,-1 1 0,-2-1 590,2-2 0,-1 0-584,-3 0 1188,-7 0 0,7-5 0,-8-2 0</inkml:trace>
  <inkml:trace contextRef="#ctx0" brushRef="#br0" timeOffset="137">10119 15430 7694,'-6'0'1177,"11"0"1,-2 0-367,9 0 0,-8 5-235,-1 2 1,3 5-98,-3 3 0,1-1-114,-4 5 0,0 1 136,0 7 1,0-3-318,0 3 0,0 1-159,0-2 0,0 5-310,0-5 0,-1 5 245,-3-5 1,-1-3-1225,-3-4 1,-2-5 264,3 1 0,-2-6-803,1-1 1802,3-5 0,5 2 0,0-5 0</inkml:trace>
  <inkml:trace contextRef="#ctx0" brushRef="#br0" timeOffset="138">10793 15201 7721,'-12'-11'555,"1"-1"1,5 1 783,2-1 0,2 1-969,2 0 1,0 3-460,0 0 1,-1-3 118,-3-4 0,-6 0-126,-5 3 1,-5 5 399,1-1 0,-4 7-88,-4 1 1,2 5 65,-6 6 1,6 6-36,-2 2 1,3 6-124,1 2 1,2 3-17,2-3 1,4 1-206,7-2 0,3-2 116,5 3 0,1-3-98,3-1 0,7-5-371,8-3 1,4-4 190,4-3 0,2-3 54,5-5 1,1-5 147,-1-3 0,-1-7 154,-3-4 1,2-2-74,-5-2 1,-6-1 208,-6-3 1,-2 2-96,-1-6 0,-5 1 49,1-5 0,-6-1 137,2 1 0,-3-6-82,-1 2 1,0 0 211,0-3 1,0 0-191,0-3 1,0 3-188,0 0 1,0 10 27,0 2 1,0 6-198,0 5 0,2 3 83,1 9-134,-1 2 0,3 7 158,-5 6 1,0 10-29,0 12 0,0 6 69,0 5 0,0 3-84,0 9 0,0 0-284,0 4 0,0 4 117,0 0 0,-1-2-309,-3-2 0,1-12 69,-4 5 0,4-16-179,-1-3 1,3-6-439,1-2 0,0-9 105,0-3 947,0-2 0</inkml:trace>
  <inkml:trace contextRef="#ctx0" brushRef="#br0" timeOffset="139">11078 14642 7788,'0'-18'4,"7"3"1730,4 7 1,7 3-681,8 5 1,-7 6-247,0 6 1,-3 2-193,-1 8 0,-2 1 153,2 12 0,-2 3-246,-2 11 0,0 1-193,1 7 1,-5-5-460,1 9 0,-5-6-130,0 6 1,-1-2-42,-2-2 0,-2-4 93,-1 0 0,-5-6-250,-7-1 0,2-7-594,-2-8 0,2-4 1051,2-8 0,-3 0 0,2-8 0,3-2 0</inkml:trace>
  <inkml:trace contextRef="#ctx0" brushRef="#br0" timeOffset="140">12654 14767 7717,'-5'-11'7,"0"3"-3,-2 1-3,-4-1 2514,10-4-1327,-4 6 244,5-4-880,0 9 1,-1-4-15,-3 5 0,3 9 39,-3 2 1,3 13-27,1 3 109,-5 4-356,3 9 0,-3 0-30,5 6 1,1 1-62,3 3 0,-1-5-360,4 1 0,1 0-75,3-5 0,0-2-232,-4-5 0,3-1 64,-2-7 1,-2-4-388,2-7 0,-2-2-11,2-2 0,1-3-1688,-5 0 157,4-6 2319,-1-2 0,-1-1 0,-1-4 0</inkml:trace>
  <inkml:trace contextRef="#ctx0" brushRef="#br0" timeOffset="141">12666 15087 7807,'5'-6'0,"2"2"602,4 3 1,4 1 843,0 0 0,2 0-649,-2 0 1,-1 0 59,5 0 1,0 0-250,4 0 0,1 1-211,2 3 0,0-3-496,4 3 1,-6-3-68,-1-1 0,-1 0-137,-7 0 0,0-4-352,-3 0 0,-2-1-1845,-3 1 2500,-2-2 0,-5 0 0,0 1 0</inkml:trace>
  <inkml:trace contextRef="#ctx0" brushRef="#br0" timeOffset="142">12631 14687 7749,'2'-9'1894,"2"-2"1,12 2-579,11-6 0,15 3-161,7 5 0,4 2-966,1 5 1,1-2 606,-1-1 1,0 1 214,0-1 0,-5 3-356,-7 3 0,-6 0-1987,-6 5 1,-10-5 601,-1 5 730,-5-6 0,-2 9 0,-1-5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2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1862 5242 8250,'6'-5'473,"4"4"0,-7-6-454,4 4 251,-4 1-319,7-3 0,-4 5 34,6 0 1,-1 0-72,1 0 0,0 0 112,3 0 0,-1 0-35,5 0 1,4 0 3,4 0 1,3-1 32,-3-3 1,6 3 44,1-3 1,1 3-51,3 1 0,1 0 148,-1 0 1,4 0-73,-4 0 1,6 0-29,2 0 1,9-1-251,6-3 1,-29 3-1,2 1 212,-2-2 0,0 0 1,3 1-1,0 0-74,-1 1 1,1 0 0,2 0 0,0 0 65,-2 0 1,-1 0 0,4 0 0,0 0-51,0 0 0,0 0 1,1 0-1,1 0-178,0 0 1,0 0 0,-1 0 0,1 0 211,-2 1 0,0-2 0,3 0 1,0-1-9,-1 0 0,0 0 0,5 0 1,0 0-1,-1 2 1,0 0 0,2 0 0,-1 0-6,-3 0 0,0 0 0,2 0 0,-1 0 0,-1 0 1,0 0 0,3 0-1,-1 0-3,0 0 1,0 0 0,-1 0 0,0 0 10,1 0 0,-1 0 1,1-2-1,0 0 4,2 0 0,-1 0 1,1 0-1,0-1-270,-1 1 0,1 1 0,1 0 0,0-1 245,-1-2 1,-1 0-1,2 3 1,0-1-16,-3-2 0,0 0 1,-2 2-1,1 0-3,-1-2 1,0 1 0,0 1 0,1 0 4,-1-2 0,-1 0 0,0 2 0,-2 0-170,0-1 1,-1-1-1,-1 2 1,0 0 221,1-2 0,1 0 1,2 2-1,0 1-40,-1-3 0,0 0 0,1 1 0,0 0 95,-1-1 1,0 0 0,1-1 0,0 0-55,0 1 1,1 0-1,3 0 1,0-1 92,3 2 0,0-1 1,-1-1-1,1 0-207,-2 1 0,-1 0 1,2-1-1,0 1 130,3 0 0,-1 0 0,-3-1 0,1 0-6,0 1 0,1 1 1,-2 0-1,-1-1-16,-3 0 0,0 1 1,0 1-1,0 1 83,-2-1 0,0 0 1,-1 0-1,0-1-66,0 1 1,-2 0 0,1 0-1,-2 1-20,-1 0 1,-1 2 0,-1-1 0,1 0 37,31 0 0,-3 0 144,-5 0 1,4 0-51,0 0 1,0 0 182,-4 0 0,-1-4 51,-3 0 0,3-4-260,-3 5 1,-2-5-46,-2 4 1,-3-3 367,-4 3 1,-3-4-424,-5 4 1,-1-3 701,-2 3 0,-3-4-644,-5 5 0,-2-5 259,-2 4 1,2 0-330,-6 4 1,-4-4 356,-3 1-336,-1-1-1675,0 4 1190,-2 0 0,-8 0 456,-4 0 0,4 5 0,-7 1 0</inkml:trace>
  <inkml:trace contextRef="#ctx0" brushRef="#br1" timeOffset="1">9628 4237 8171,'-5'-11'0,"3"3"-352,-1 0 0,-2 5 265,1-5 0,-1 4 374,1-3 0,1 0 22,-4 0 0,3-2-8,-4 5 1,4-1-35,-3 1 0,3 2 293,-4-6-307,6 5 0,-4-2 217,2 5 47,2 0 65,-3 0-668,5 0 171,5 0 1,-2 5 31,5 3 0,-5 2-8,5 2 0,0-1 132,3 0 0,1 2-113,-1 2 1,4 2 97,0 2 0,4 2-51,-3-1 0,5 2 78,2 5 0,-4-2-117,4 6 1,-4-1 13,0 5 1,-1 4-188,-3 3 0,-2 6-79,2 1 0,-6 2 36,-2-1 1,1-6 41,3 6 1,-3-5-121,0 9 1,-6-7 124,2-2 1,1 1-100,-1-4 0,0-2 139,-4 2 1,0-5-8,0 1 0,0-5 11,0 1 0,-5-3 14,-3 3 0,-3 0-268,-5-3 1,4 2 154,-4 1 1,0-3-12,1-1 1,-6-5-125,2 2 1,2-7 58,-2-1 0,0-1-37,-4 1 0,1 0-38,3-7 1,3 2 107,4-7 0,1 2-148,-1-1 272,1 2-147,0-9 143,4 4 0,1-5-196,2 0 285,3 0 1,-6 0-191,4 0 32,1 0-33,-3 0 0,4-1-141,-3-3 22,3 3 0,-4-9 93,5 2 0,0 2-4,0-2 1,0 4 18,0-3 1,-1 3 200,-3-4-136,2 1 324,-3-5-201,5 1 1,0 3 282,0 1 443,0 4-302,0-2 230,-5 0-120,4 4-709,-4-4 0,5 6 7,0 3 0,-1 2-80,-3 5 0,3 1 142,-3-1 0,1 2-72,0 2 1,1-1-84,-2 5 1,-1-5 60,2 1 0,-3-1 132,3 2 0,1-8-76,-1 4 1,1-3 252,2 2-103,0-4 245,0 3 25,0-9 0,2 4-100,1-5 1,5 0 63,7 0 1,3-1-110,5-3 1,0-1 300,0-3 0,3-1-105,1 6 1,3-5 216,-3 4 0,0-3-246,-5 3 1,-4 0-396,-3 4 0,-2-4-585,-1 0 1,-5 0 344,1 4-1486,-6 0 981,3 0 778,-10 6 0,-1-5 0,-5 4 0</inkml:trace>
  <inkml:trace contextRef="#ctx0" brushRef="#br0" timeOffset="2">11204 4157 8396,'0'-6'920,"0"-4"-812,0 8 1,0-4 348,0 2 0,0 3-30,0-4-248,0 5 141,0-5-13,5 4-244,1-4 44,6 10 0,-2 1-109,-3 5 0,2 1 148,-5-1 0,5 2 58,-1 2 0,-2-1-87,2 5 0,-1 0 118,5 4 1,-1-3-41,0 3 1,0-6 22,-4 5 0,3 3-45,-2 1 0,2 2 1,2-1 0,-2 2-133,-3 5 0,2 1 144,-5-1 1,0 1-201,-4 3 1,0 2 144,0 2 1,0 2-104,0-2 0,4 1 12,-1-1 0,1 6-288,-4-2 0,4 2 153,0-2 0,0-1 146,-4 1 1,0-2-112,0-2 0,0-1 80,0-3 0,-2-6-67,-1 2 0,-4-2 57,-4 2 1,-1-4 92,1 1 1,-4-6-94,0 2 0,-6 1 4,2-1 1,1-1-186,-1-3 0,0-1 256,-3-3 1,-1 1-419,0-5 1,4 2 86,0-2 1,4-2-108,-4 2 1,5-6-256,-2-2-491,4 1 203,0 3-60,6 1 505,-4-1 1,8-3-81,-1-1-638,1-4 321,2 7 849,0-9 0,5 10 0,2-5 0</inkml:trace>
  <inkml:trace contextRef="#ctx0" brushRef="#br0" timeOffset="3">11227 4123 8197,'-12'0'-254,"5"1"316,-1 3 0,6-1 120,-2 4 0,-1 1-184,1 3 0,-1 1 130,1-1 0,3 0-15,-3 1 0,-1-1-105,1 1 0,0-1 308,4 1-266,0-6 0,-1 3 173,-3-5-64,3-1 70,-4-3 96,5 0-266,0-5 0,0 3 0,-2-6 63,-1-1-54,1-1 0,-3-1-255,5-1 1,0 5 69,0-1 0,0 0 58,0-3 0,0 0 48,0-1 1,0 1 59,0-1 1,0 1-56,0 0-3,0-1 1,4 4 0,0 1 24,-2-2-32,0 4 24,3-5 0,-4 7 27,3-4 0,-2 4-22,2-1 3,-2 3 298,8 1-197,-9 0-51,4 0 0,-4 0 79,3 0-90,-3 0 118,4 0 71,-5 0-467,0 5 207,0 1 1,0 6-91,0-1 1,0 4 96,0 1 1,0-1-16,0-4 1,0 5-10,0-1 1,0 0 8,0-4 0,-3 1-42,-1-1 1,0 1-1,4-1-48,0 1 92,0-1 0,0-3 1,0-1-23,0 2 0,0-3-25,0 2-58,0 0 86,-5 3 0,4-3 8,-3-1 0,1-4-42,0 1 74,1-3-61,-3-1-685,5 0 1,0 5 0,0 1 0</inkml:trace>
  <inkml:trace contextRef="#ctx0" brushRef="#br0" timeOffset="4">11215 4009 8877,'0'-7'2054,"0"2"-2094,0 5 138,5 0 1,0 2 83,3 1 0,2 0-88,-2 5 1,2-1-227,1 5 0,2-1 251,2 0 0,-1 5 141,5-1 0,-1 1-85,1 0 0,3-4-48,-3 4 1,1-4-52,-1 0 1,1-1 62,-4 0 0,0-3-127,-1 0 0,-6-2 132,3 2 0,-5-2-235,1-2-167,2-3-750,-9 4-888,4-5 844,-5 5-879,0-4 1931,-5 5 0,-6-6 0,-7 0 0</inkml:trace>
  <inkml:trace contextRef="#ctx0" brushRef="#br0" timeOffset="5">11329 4831 8489,'-3'-11'341,"-1"-1"0,0 5 5,4-1 0,-4 4-70,0-3 0,-1 3 847,2-4-270,1 6-302,-3-3 179,5 5 12,0 0-573,0 5 1,5 1-51,3 5 1,2 1 98,1-1 0,2 6-186,2 2 0,-1 2 71,5 2 0,0 1 43,4 3 0,4-2 0,0 6 1,1-6-34,-2 2 1,-2-3-27,3-1 0,-4-2 90,-4-2 0,1-2-232,-5-6 1,-1 1 124,-6-1 1,1-3-152,-5-1 0,1-4-45,-2 1-1025,-1-3 94,3-1 367,-5 0 0,-5 0-594,-3 0 0,2 0-207,-2 0-696,1 0 2187,-5-5 0,1-2 0,-1-4 0</inkml:trace>
  <inkml:trace contextRef="#ctx0" brushRef="#br0" timeOffset="6">11706 4774 8313,'0'-11'1947,"0"-1"-698,0 6-216,0-4-198,0 8-751,0-3 0,-5 10 111,-2 3 0,-10 7-190,-6 4 1,-5 4 107,-6 4 0,-5 2 43,-3 5 0,-1 0-88,1 1 1,0-2 127,8-3 0,-2 2-84,10-6 1,4 0-163,7-7 0,2-3-40,2-4-298,4-1-584,2 1 0,7-5 496,1 1 1,0-6-1810,5 2 2341,-1-3 0,10-1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4:15.383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3015 15772 8035,'-8'-1'617,"1"-3"0,3 3 249,-4-3-351,6 3 222,-3 1 257,5 0 0,0 5-712,0 2 1,0 5 160,0 3 1,4 4-66,-1 8 0,5 2-123,-4 5 1,3 2-81,-3 2 1,4 2-129,-4 6 1,0 4-3,-4-1 1,3 1 11,1-5 1,0 1-211,-4 0 1,0-6 104,0-2 0,-1-7-158,-3-5 0,1 1 39,-4-4 1,4-3 147,-1-8 0,-1-1-36,1 1 0,1-5-284,3 1 79,0-6 0,0 5-717,0-4-467,0-1 999,5 3 1,1-5-880,6 0 1,-1-5 1323,0-3 0,26-33 0,-15 17 0,-1-1 0</inkml:trace>
  <inkml:trace contextRef="#ctx0" brushRef="#br0" timeOffset="1">3620 16355 8035,'0'-12'0,"0"1"0,-1 1 1523,-3 2 1,3-2-680,-3 2 1,3 2 281,1-2 0,0 5 287,0-5-241,0 5-1199,0-2-946,-5 5-2957,4 0 2279,-4 0 1651,5 5 0,20 2 0,5 4 0</inkml:trace>
  <inkml:trace contextRef="#ctx0" brushRef="#br0" timeOffset="2">4488 15898 8182,'-11'-12'0,"0"1"0,-1 0 0,1-1 1052,-1 1-597,1-1 1,-1 1 111,1-1 1,3 5 355,1-1-649,-1 6 0,1-7 20,-1 5 0,5-1 78,0 1 1,-4 3-264,0-3 0,-1 3 97,-3 1 0,0 1-262,-8 3 0,0 2-22,-3 6 1,-6 3-53,-3 0 1,-1 5 164,2-1 1,-3 3 85,3 1 0,3 0-71,4 0 1,1-1 5,7 1 1,1-4 2,7 0 1,3-5 50,8 1 1,3-2-234,9-1 1,6-2 55,9-3 0,2 2-103,1-5 0,4 4 143,0-5 0,0 6-120,-3-1 0,-6 2 54,-3 2 1,-3-4-12,-4 4 0,0-3-36,-7 6 0,0 1 82,-8 0 0,-1 4 133,-7-1 1,-2 3-25,-6 0 1,-4-3 83,-3 0 0,-3 1-192,-1 2 0,-3 0 8,-1-3 1,0-1-182,4-3 0,1-6-310,-1 2 1,-3-3-200,4-1 0,1-1 295,10-6 0,4-2-1635,4-2 2079,1-7 0,23-37 0,-9 17 0,1 1 0</inkml:trace>
  <inkml:trace contextRef="#ctx0" brushRef="#br0" timeOffset="3">4214 15761 8553,'-16'-23'376,"3"1"47,-2 3 0,6 0 839,1 8 1,6-3 220,-2 6 659,3 3-827,1-5-1002,0 9 0,5 1-127,2 7 0,0 5-161,0 3 1,-4 7 123,1 4 0,1 10-83,-1-2 1,1 12-208,-1-1 1,-3 9-197,3-1 0,-3 8 158,-1 4 0,0-32 1,0 1 98,0 0 1,0 0 0,0 0 0,0 0-91,0 30 0,-1-1 112,-3-6 0,3-7-41,-3-4 1,2-6-43,2-10 1,0-7-420,0-8-1551,0-2 926,0-7-838,0-1 1667,0-5 0,0-5-1707,0-3 2066,0-2 1,11-19-1,4-9 1,1-3-1,0 1 1</inkml:trace>
  <inkml:trace contextRef="#ctx0" brushRef="#br0" timeOffset="4">4763 15818 8183,'0'-12'0,"-4"5"0,0-1 983,0 6-112,4-8 554,0 8-923,-5-3 1,4 6-55,-3 3 0,-1 4-166,1 7 0,-4 4 0,5 8 0,-5 3 0,4 8 1,-3 3-28,3 5 0,-4 3-433,4 1 1,-3 7 290,3-4 0,0 0-545,4-7 0,0-2 73,0-2 0,0-4-74,0-7 1,0-8 53,0-8 0,0-6-585,0-2-612,0-4 548,0 2 1106,0-5 1,36-41-1,-14 16 1,0 0 0</inkml:trace>
  <inkml:trace contextRef="#ctx0" brushRef="#br0" timeOffset="5">5059 16058 8143,'-11'-17'0,"1"5"3015,2-4-1326,-2 4-286,9 5-842,-9 2 0,5 10 41,-3 3 1,-1 7-303,5 4 0,-5 4-254,2 4 0,2 2-10,1 5 1,-1-3-268,1-1 0,0 0-251,4 5 1,2-6 260,1-2 0,4-3-229,4-1 0,2-6 122,2-1 1,3-9 142,5-3 1,5-4 96,2-4 0,3-2 213,1-6 0,0-4-63,1-3 0,-2-7 86,-3 0 1,2-5 114,-5 5 1,-6-6-48,-6 2 0,-3-3-121,-5-2 0,-2 1-165,-5 0 0,-6 1-242,-5 2 1,-7 3 90,-9 6 0,-2 0-192,-5 3 0,0 7-84,-1 9 1,5 4-322,-1 7 0,7 0-87,1 11 1,4 1 372,4 2 0,6 5-676,-2 0 1208,7-1 0,19 2 0,11 1 0</inkml:trace>
  <inkml:trace contextRef="#ctx0" brushRef="#br0" timeOffset="6">5870 15944 8126,'-12'-12'0,"-4"1"0,0 1 1726,-3 2 1,2-1-785,6 5 0,-4 2-306,0 5 1,-5 4-202,5 4 1,0 2-415,4 2 0,-2 4-97,-2 8 0,2 1-126,-2 2 1,2 3 45,2-2 1,4 2-175,3 1 0,-1 3 92,2-3 1,0 2-10,7-10 1,2-3-72,6-4 0,0-6 107,4-2 0,1-4 294,6-7 1,0-2 13,0-2 1,4-3 319,-1-8 1,1-2-80,-4-2 1,-1-3 207,1 3 0,0-6-2,0-2 0,-5 0-138,-3 0 1,-6 1-148,-2-4 1,-4 0-179,1-5 0,-4 1-299,-4 0 0,-7 0-319,-8-1 1,-8 4-664,-4 4 0,-2 7 239,-1 12 1,5 3-1914,2 5 2874,3 5 0,12 37 0,1 14 0</inkml:trace>
  <inkml:trace contextRef="#ctx0" brushRef="#br0" timeOffset="7">6658 15818 8239,'-10'-15'161,"3"-1"-161,-4 1 1604,10 9-945,-4 1 1,5 6-10,0 3 1,0 3-302,0 9 0,4 1-78,0 6 0,1 0-50,-1 0 0,-2 5-80,6 2 1,-4 3-178,3 2 0,-3-1 118,4 0 1,-5 4-558,5 0 1,-4 3 237,3-7 0,-4 2-498,1-10 1,-2 0-792,2-7 459,-3 2 1,4-12 263,-5 3 803,0-9 0,-10-28 0,-2-13 0</inkml:trace>
  <inkml:trace contextRef="#ctx0" brushRef="#br0" timeOffset="8">6441 16172 8258,'0'-11'0,"0"-1"585,0 1 1,7 1 847,4 2 0,6-2-516,5 2 1,10-2 233,2-1 0,10 3-816,1 0 0,1 2-503,3-2 0,1 3-1775,-4 5 1,-3 2 591,-9 1 1351,-5 4 0,-6 9 0,-6 2 0</inkml:trace>
  <inkml:trace contextRef="#ctx0" brushRef="#br0" timeOffset="10">7526 15578 8502,'0'-11'2105,"0"-1"-1073,0 6-233,0-4-314,0 8 0,0-1-157,0 6 0,0 9-1,0 7 1,0 4-179,0 3 1,0 4 92,0 4 0,0 5-105,0 3 0,-1 1 1,-3-1 0,3 2-274,-3-2 1,3 2 55,1-3 1,-4-1-151,0-6 0,1-9 242,3-2 1,1-9 101,3-2 0,-2-6-38,6-6 0,-4 0-12,3 0 0,1-1-232,3-3 1,2 1 161,2-4 1,-1-1-189,5-3 1,-4 3-320,4 0 0,-1 5-439,1-5 0,1 5 105,-4 0 1,-1-2-1612,-4 1 803,1 0 1655,-6 4 0,-1 0 0,-20 5 0,-4 1 0</inkml:trace>
  <inkml:trace contextRef="#ctx0" brushRef="#br0" timeOffset="11">7732 16058 8502,'0'-12'0,"0"1"1342,-5-1-827,4 1 1,-6 5 1532,3 2-804,3 3-783,-4 1 1,5 9-257,0 2 0,0 4 0,0 0 0,0 3-77,0 5 0,0 1 160,0 3 0,0-2-444,0 6 0,0-5 175,0 5 1,0-5-895,0 5 1,0-6 137,0 2 0,0-3-152,0-1 0,0-2-636,0-2 409,0 3 1,1-11 315,3 1 800,3-6 0,19-46 0,5-11 0</inkml:trace>
  <inkml:trace contextRef="#ctx0" brushRef="#br0" timeOffset="12">8052 16149 8111,'-7'-11'470,"-2"-1"58,6 1 0,-1-1 676,4 1 929,0 0-1629,0-1 1,0 5 368,0-1-2108,0 5 1,1-2 702,3 5 1,-2 0-1353,6 0 1884,0 0 0,44-10 0,10-3 0</inkml:trace>
  <inkml:trace contextRef="#ctx0" brushRef="#br0" timeOffset="13">8954 15898 8103,'-5'-17'-622,"0"1"435,-3-3 1,-2-1 413,2 4 0,2-3 171,-2 4 1,1-4 349,-5 4 1,5 0-265,-1 3 0,1 1-168,-5-1 1,5 2 451,-1 3-521,0-4 0,-3 10-2,-1-3 0,5 3-59,-1 1 0,1 0-121,-5 0 0,1 5 144,-1 3 1,-4 2-98,-3 1 1,-3 2-15,-1 2 0,-1 3-132,-2 5 1,-2 0 36,-3-1 1,3 5 97,6 0 1,0-1-48,3-3 1,-1 0-8,4 0 1,6-4-135,6 0 0,6-5 125,5 1 1,6-2-130,10-2 0,5-4 83,2-4 0,3 3-169,1-3 0,1 1 43,-1-4 0,-1 4 87,-3 0 1,-2 3 175,-5-3 1,3 5-56,-4-1 1,-1 2-37,-10 1 1,-4 2-24,-4 2 1,-1 3 8,-2 5 1,-7 1-28,-4 3 1,-2-3 1,-6 2 0,0 1-385,-4-4 1,0 2 138,1-6 1,0-2-741,3-2 1,-1-2 404,4-2 0,1-5-1755,4-2 2337,4-3 0,12-36 0,8-9 0</inkml:trace>
  <inkml:trace contextRef="#ctx0" brushRef="#br0" timeOffset="14">8737 15510 8336,'-11'-22'0,"-1"3"0,1 2 1144,-1 6 0,1 1-157,-1 2 0,5-1 1084,-1 6-1577,6-1 0,-7 5-63,5 3 1,0 7-216,4 8 0,0 4-110,0 4 0,0 7-138,0 8 0,4 4 121,0 3 0,0 3-286,-4 5 1,1-24-1,1 0 99,0 1 1,0 1 0,0 0-1,0 1-82,-2-2 0,0 0 1,0 1-1,0-1 81,0 0 0,0 0 0,2 0 0,0-2-117,2 29 0,-1-10 142,-3-13 0,0-7 174,0-5 0,0-3 5,0-4-123,0-2-328,0-11 364,0-1 0,2-5-1389,2 0 797,-3 0 0,9-5 574,-2-3 0,2-37 0,1-11 0</inkml:trace>
  <inkml:trace contextRef="#ctx0" brushRef="#br0" timeOffset="15">9342 15841 8055,'-15'-12'190,"0"1"0,0 1 375,3 2 1,5 2-164,-1 2 1,4 1 557,-3-4 39,4 4-264,-2-2-296,5 5-7,0 0 0,5 1-263,3 3 0,2-1-110,1 4 1,1 0 81,-1 0 0,0 4-148,1-4 1,1 7-128,2 1 0,-6 2 65,2-2 0,-2 3-127,2 5 1,-3 0 17,0-1 0,-6 2-27,2 3 0,-4 2 202,-4 6 0,-6-1-5,-5 0 0,-6 0 23,2 1 1,-2-5 11,-2 1 0,5-6-14,3 2 1,2-8-5,2-4-239,5-2 163,0-2-119,12-5 0,4-1 23,5-5 0,5 0 27,-1 0 0,3-5 53,1-2 1,0-3-6,-1-2 1,5 1 9,0-1 0,1 1-8,-2-1 1,-2-3 158,3 0 1,-3 0-16,-1 3 1,-4 1 165,0-1 1,-4 5-29,4-1 0,-5 2 169,1-2 0,-6 3 185,-1 5 211,-5 0-604,7 0 0,-9 1 35,3 3 1,-3 3-204,-1 4 119,0 0 0,1 1-488,3-1 1,-3 1 37,3-1 1,1 1-95,-1-1 0,5-1 166,-1-2 0,2 1-104,1-6 269,1 1 569,-1-4-377,0 0 0,5-1 101,-1-3 1,0-2 119,-4-6 1,1 1 223,-1 0 0,-1-5-207,-2 1 1,1-5 24,-5 1 0,0-3-152,-4-1 1,0-1-272,0-2 1,-11 1-627,-4-1 0,-6 7 395,-6 4 1,-3 3-1083,-9 5 0,0 1 475,-3 6 1,4 6 295,8 1 0,2 8 2,5 4-735,5 3 1348,7 1 0,36 15 0,13 4 0</inkml:trace>
  <inkml:trace contextRef="#ctx0" brushRef="#br0" timeOffset="16">10187 16081 8055,'-5'-18'0,"-1"-2"3329,-5 4-1231,-1 1-1375,1 9 1,-1 1-366,1 5 1,1 1-251,2 3 1,-2 6-229,2 5 1,-1 7 144,2 1 0,-2-1-626,5 5 0,-3 2 155,3 2 0,0-2-479,4 1 712,0-4 1,1 3 0,3-5-214,4-1 0,3 0 133,4-12 1,3 2 209,5-9 0,4-1 466,-1-3 0,6-2-219,-2-6 0,0-1 357,0-10 0,-1 0-10,2-4 1,-5 1 189,-7-1 0,2 0-225,-6 0 0,-1-4 74,-7 1 1,-1-5-274,-6 5 0,-2-6-222,-2 1 1,-7 0-221,-8 0 1,-8 3 221,-3 6 0,-4 1-1620,-4 6 0,-2 1 266,-2 10 0,8 2-200,7 5 0,6 5 1497,6 7 0,15 18 0,12 9 0</inkml:trace>
  <inkml:trace contextRef="#ctx0" brushRef="#br0" timeOffset="17">11375 15875 8102,'-1'-8'0,"-3"1"788,3-1 130,-9-3-453,3 4 1,0 4-3,-1 6 0,4 5 172,-3 7 1,3 0-148,-4 8 0,6-1 36,-2 8 1,-1-3-422,1 3 0,0 1 77,4 3 1,2 0-238,1 1 0,0-1 9,4 0 0,-3 0-3,4 1 1,-4-6-293,3-2 0,-4-1-1428,1-3 195,2-3-852,-5-13 618,4-2 1810,-5-5 0,0-36 0,0-8 0</inkml:trace>
  <inkml:trace contextRef="#ctx0" brushRef="#br0" timeOffset="18">11124 16229 8121,'0'-11'2128,"1"3"-1455,3 0 1,7 2 141,8-2 0,4 0-329,4 4 1,3-5-92,8 1 1,3-1-610,5 2 1,-1-2 230,1 5 1,-1 0-18,-4 4 0,9 10 0,-3 3 0</inkml:trace>
  <inkml:trace contextRef="#ctx0" brushRef="#br0" timeOffset="20">12209 15795 8092,'-13'-1'59,"-2"-3"0,4 1-1,-1-4 1,1 4 1495,3-1-1012,3-2 0,0 4-37,5-6 0,1 4-140,3-3 1,2-1 89,6-3 0,0-1-30,4 1 0,1-1-126,6 1 1,-2-1-41,1 1 1,-1 0 0,5-1 0,2 2-225,-1 2 0,1 3 140,-1 5 1,-3 5-223,2 3 1,-2 7 31,-1 4 1,-6 8-173,-6 3 1,-1 8-84,-6 4 0,0 7-57,-4 0 1,-6 6-149,-6-2 1,-4-1 209,-7 1 0,-5-1-144,-3 2 1,2-4 67,-1-4 0,-1-5 4,-3-3 0,5 0 266,2-4 1,4-4 198,4-11 0,3-2 6,4-6 409,6 1-377,1-6 314,10-1-81,1-5 1,6 0-150,-1 0 1,5 0-5,-1 0 1,5-4 63,-1 1 1,3-5-232,1 4 0,-2-3-15,-2 3 0,1-1 69,-4 1 0,3 3 67,-4-3-104,0 3-546,-8 1-885,3 0-3569,-9-6 4904,9 5 0,7-24 0,7-1 0</inkml:trace>
  <inkml:trace contextRef="#ctx0" brushRef="#br0" timeOffset="21">12940 16275 8057,'-8'-18'523,"1"3"1,0 2 760,0 2 0,2-1 207,5 1-619,0 4-501,0-3-812,0 9-1156,0-9 1498,5 9 99,1-10 0,31 5 0,6-5 0</inkml:trace>
  <inkml:trace contextRef="#ctx0" brushRef="#br0" timeOffset="22">13682 15875 8064,'0'-23'0,"0"0"400,0 0 0,0 2 606,0 2 1,0 2-383,0 6 1,0 0 95,0-1 1,-4 1-216,1-1 0,-6 6-193,1 2 1,-2 3-209,-1 1 0,-1 0 92,1 0 1,-1 0-251,1 0 1,-4 6-42,-1 6 1,-4-1-69,1 4 1,-3 3 39,0 1 0,-1 4-45,0 4 1,0-2-49,0 5 1,4-3 42,0 3 0,5-4 78,-1 1 1,4 0 44,3 0 1,5 0-4,11-4 1,5-6-51,10-1 0,4 0-110,4-1 0,6 1 178,1-5 0,0 0-5,-4 1 1,-1-1 104,-2 1 1,-3-5-71,-6 1 1,-4-1-30,-3 5 1,-7-1-60,-4 1 0,-3-5-2,-1 1 1,-5 0 16,-3 3 1,-7 4-22,-4 0 1,1-3-67,-1-5 0,0 1-178,-4 4 1,2-2-176,2-3 0,-2 2 152,6-5 1,-4 0-1573,4-4 1938,0 0 0,14-26 0,2-5 0</inkml:trace>
  <inkml:trace contextRef="#ctx0" brushRef="#br0" timeOffset="23">13625 15658 8115,'0'-16'0,"-4"3"1027,0-2 0,-3 2-401,3 1 1,-1 6 110,1 2 1,2 3 206,-6 1-266,5 0 1,-5 6-302,4 6 1,-5 6-155,1 8 1,2 3-78,-2 6 1,5 5-154,-5 6 1,4 5-469,-4 6 0,6-3 438,-2 4 0,3-3-370,1 10 1,0-1 136,0 0 1,0-7 38,0-7 1,0-10 24,0-5 1,0-4 60,0-8 1,0-2-266,0-10-217,0 0-2130,0 1 1194,0-6 1563,5-1 0,6-20 0,7-4 0</inkml:trace>
  <inkml:trace contextRef="#ctx0" brushRef="#br0" timeOffset="24">13922 15749 8035,'4'-26'444,"0"-1"0,-1 2 73,-3 6 0,4 6 1220,0 5-1181,0 6 0,-3-2-50,3 8 1,-3 0-208,3 7 0,-3-1-53,-1 9 0,-1 5-43,-3 7 1,2 2 36,-6 1 0,4 4-214,-3 0 1,3 9-71,-4-1 1,4 2-227,-3-2 1,3-1 25,-4 1 0,6 2-172,-2-2 1,2 0 87,-2-12 0,2 1-556,-1-8-1610,1 0 1027,2-9 1467,0-7 0,36-36 0,8-13 0</inkml:trace>
  <inkml:trace contextRef="#ctx0" brushRef="#br0" timeOffset="25">14333 15966 8054,'7'-15'233,"-4"0"0,-1 0-167,-2 3 0,0 1 113,0-1 0,0 1-68,0 0 1,0-1 1210,0 1 0,0 3 425,0 1-1118,0 4 1,-2-2-221,-1 5 0,0 1-129,-5 3 0,-1 4-137,-6 7 1,1 3 98,-5 4 0,0 6-146,-4 3 1,1 2-39,-1 1 0,4 0-174,0 1 1,5-1-127,-2 0 1,5 0-371,3 1 0,3-2 158,5-3 1,9-2-258,3-5 0,7-7 347,0-4 1,2-6 62,2-6 0,4-1 523,-1-3 1,5-2-126,-4-6 0,-1-3 65,-3 0 1,0-6 58,0 2 1,-2-2 206,-2-2 1,-3 0-168,-9 0 0,2-3-4,-5-1 1,0-3-523,-4 3 1,-5-5 149,-3 2 0,-7 1-1106,-4-2 0,-2 6 566,2-2 1,-1 4-323,5 4 0,1 7 21,6 4 956,3 5 0,31 14 0,5 8 0</inkml:trace>
  <inkml:trace contextRef="#ctx0" brushRef="#br0" timeOffset="26">14687 16001 8054,'0'-19'1002,"0"0"1,-4 1 583,1-1-598,-1 7 1,3 7-453,-3 5 1,1 2 26,-4 1 0,-1 5-316,-3 7 1,-2 3-183,-2 5 0,-2 5-201,-2 2 1,-1 3 188,5 1 1,1 1-490,6-1 0,-1 3 64,5-3 0,0 3-261,4-7 0,6-2 305,1-1 1,3-4 20,2-4 1,4-8 175,3-7 0,3-3 77,1-1 1,0-1 327,-1-3 0,1-2-131,0-6 1,0-3 398,0 0 1,-2-5-239,-2 1 0,2-4 342,-6-4 1,0 3-337,-3-3 0,-2-1-316,-3 2 1,2-6-258,-5 2 1,-5-3-671,-7-2 1,-8 2-1248,-7 3 2180,-5-3 0,-20 17 0,-9 3 0,-5-4 0,0-1 0</inkml:trace>
  <inkml:trace contextRef="#ctx0" brushRef="#br0" timeOffset="28">15441 15875 8162,'0'-19'0,"0"0"0,0 5 0,0-1 1665,0 7-179,0 3-334,0 5 0,0 6-1059,0 6 1,0 6-120,0 8 1,0 0 111,0 4 0,0 1-147,0 3 0,4 4-27,0 0 1,-1-4-103,-3-3 0,0-5-224,0 5 0,4-6-413,0 2 0,0-4-672,-4-4 1,0-3 1498,0-4 0,-10-21 0,-3-5 0</inkml:trace>
  <inkml:trace contextRef="#ctx0" brushRef="#br0" timeOffset="29">15224 16161 8411,'0'-8'-42,"0"0"0,1 2 443,3-2 0,-1-1 623,4 6 0,5-5-453,3 4 1,6 0-159,2 4 1,6 0-802,10 0 0,-3 0 320,6 0 1,-4 0-2959,4 0 3026,-5 0 0,7 5 0,-3 2 0</inkml:trace>
  <inkml:trace contextRef="#ctx0" brushRef="#br0" timeOffset="30">16138 15715 8263,'0'-16'0,"0"3"475,0-2 693,0-3 1049,0 5-1216,0 2-689,0 6 1,0 14-131,0 2 1,0 12-123,0 0 1,0 8 6,0 4 1,0 0 195,0 7 1,-2 4-333,-1 3 1,1 6-349,-1-2 1,1 3 47,2 1 1,0 0 181,0 0 1,0-1 0,0-3 1,0-8-145,0-11 0,0-5-953,0-6-1587,0-5 1517,0-2 1353,0-9 0,5-17 0,2-9 0</inkml:trace>
  <inkml:trace contextRef="#ctx0" brushRef="#br0" timeOffset="31">16652 16081 8290,'-5'-12'395,"2"5"138,-5-1 887,6 5 416,-3-7-716,5 9-897,0-4-5152,0 5 4929,5 5 0,6 11 0,7 9 0</inkml:trace>
  <inkml:trace contextRef="#ctx0" brushRef="#br0" timeOffset="32">17337 15852 8159,'0'-23'0,"0"-2"344,0 2 1,0-1-71,0 9 1,0-4 370,0 3 1,0-3 285,0 4-327,0 0 1,-1 5-241,-3 2 1,1 3-187,-4 5 1,-5 1-50,-3 3 1,-5 3-186,1 4 1,-3 2-128,-1 2 1,4-1 168,0 5 0,1-4-108,-1 4 1,-1-4-33,5 4 0,0 0-19,3 4 0,2-4 18,2 0 0,0 0-67,4 4 0,5 0 91,7 0 1,7-4-166,4 0 1,4-1 128,3 1 1,0 1 49,4-5 1,-3 1 120,3-5 1,-1 4-23,2 0 0,-4 1 225,-8-5 0,-3 1-103,-4-1 1,-2 4 87,-3 0 1,-7 2-45,-7-2 0,-9-2-54,-3 2 0,-6 3-172,-2 1 0,-4-3 79,0 0 1,2-2-781,-1 1 0,4-3 84,0 4 1,1-7-807,3-2 1501,4-4 0,22-24 0,10-10 0</inkml:trace>
  <inkml:trace contextRef="#ctx0" brushRef="#br0" timeOffset="33">17257 15612 8185,'-4'-29'0,"0"2"0,-3 5 1119,3 3 1,-4 2 860,4 6 168,-4 4-1275,6 2-618,-3 5 0,5 10-56,0 6 0,0 9 0,0 5 1,0 7-214,0 1 1,-1 7 107,-3 0 0,3 5-631,-3 3 0,3 7 131,1-3 1,0 3-289,0-3 1,-4 0 276,0 0 0,0-2-60,4-6 0,0-10 5,0-12 1,-1-4-740,-3-4-1041,3 2 1221,-4-13 1031,5 2 0,15-30 0,4-5 0</inkml:trace>
  <inkml:trace contextRef="#ctx0" brushRef="#br0" timeOffset="34">17634 15818 8163,'0'-22'0,"0"3"0,0-1 0,0 5 0,4 0 443,-1 3 0,3 6 645,-3 2 1,-1 4-432,1 4 0,-1 7 138,-2 8 1,0 4-441,0 4 0,0 6-299,0 5 0,0 7-226,0-3 0,0 5 184,0-5 1,0 3-299,0 0 0,0 3-290,0-2 0,0 1-462,0-9 0,-4 0 149,0-3 1,0-6-1311,4-3 2197,0-12 0,0-19 0,0-14 0</inkml:trace>
  <inkml:trace contextRef="#ctx0" brushRef="#br0" timeOffset="35">17965 16023 8079,'-11'-27'0,"-1"4"498,1 0 0,4 5 1958,4 7-1947,1 4 0,2 4-127,0 6 0,0 1-124,0 8 0,-3-2-14,-1 9 0,-5 5-127,1 6 1,-1 3-69,2 2 0,0-1-201,4 0 1,1 0 181,-1 1 0,3-2-126,3-3 1,4-2-91,4-5 1,4-2-368,1-2 1,5-3 279,2-9 1,0-2 50,3-5 0,-1 0 300,-3 0 0,5-6 41,0-5 0,-1-2 147,-3-6 1,-5-1-10,-3-7 0,2 2 149,-2-6 1,-4 4-139,-3-3 0,-6 0-91,2-5 1,-2-3-385,-2 0 1,-9 0 126,-3 4 0,-8 0-890,-3-1 1,-4 7 148,-3 6 0,2 9-172,5 9 0,2 4 280,2 4 1,2 3 712,6 9 0,45 17 0,12 9 0</inkml:trace>
  <inkml:trace contextRef="#ctx0" brushRef="#br0" timeOffset="36">18399 16023 8079,'-1'-21'464,"-3"2"1,3 2 1635,-3 6-929,3 5-287,-4 1 1,-1 6-493,-1 3 1,-3 3-215,2 8 0,-2 7-290,-2 5 1,5 4 122,-1 0 0,2 2-74,-2 1 1,3 3-128,5-3 1,0 3-186,0-7 0,5-2 104,3-1 1,7-3-174,4-1 1,8-7 141,3-4 1,5-6-19,3-6 1,-2 0 322,6 0 0,-5-2-91,1-6 1,-7-1 80,-5-10 0,-3 4 172,-4-4 0,-4 0 276,-7-4 0,-3-4-163,-5 1 1,0-6 138,0 2 1,-2-3-253,-6-2 1,-1 1-199,-10 0 0,-4 1-1122,-4 2 1,1 5 582,3 7 0,5 3-560,3 9 0,2 2 379,2 5 0,5 5 753,2 2 0,53 34 0,-17-16 0,0-1 0</inkml:trace>
  <inkml:trace contextRef="#ctx0" brushRef="#br0" timeOffset="37">19370 16069 8079,'-4'-11'-104,"0"-1"0,-3 1-156,3-1 1,0 5 156,4-1 103,0 6 0,5-3 1132,3 5 1,3 0-462,4 0 1,3 3-315,5 1 1,0 4-142,0-4 1,3 3-1,1-3 0,3 4-79,-3-4 0,5 3-180,-2-3 1,-2 4-2,-1-5 1,-3 2-242,-1-1 1,-2-2-2311,-2 1 2595,-2 4 0,-16-11 0,-2 3 0</inkml:trace>
  <inkml:trace contextRef="#ctx0" brushRef="#br0" timeOffset="38">19381 16355 8079,'7'-7'322,"4"4"1,12-3 450,11 3 0,8-2-215,11 1 0,7-3-525,-24 2 1,0-1 0,0 2 0,1 0 189,-1 0 0,0 1 0,-2 1 0,-2 1 21,21-3 1,-12 3-571,-11 1 1,-11 9-13,-7 2 380,-11 3 1,-26 0 0,-12-1 0,-4 2-1,1 1 1</inkml:trace>
  <inkml:trace contextRef="#ctx0" brushRef="#br0" timeOffset="43">21300 16035 8042,'0'-18'0,"4"2"151,0 4 0,-1 1 317,-3-1 0,2 1 121,1 0 1,-1-1 255,1 1-461,-1-1 1,-2 1 96,0-1-235,-5 1 0,-2 1-85,-4 2 0,-4-1-118,-1 6 0,-5-1 60,-2 4 0,-5 0-143,-6 0 0,-7 1-134,-4 3 0,-6 2-169,-6 6 0,-2 0 350,-2 3 0,4 3 52,0 5 1,12-4 8,10 0 1,4 0-75,8 4 0,-1-1 8,8-3 0,6 1 0,6-5 1,4 2-159,4-2 1,8-2 62,7 2 0,7-1 52,5 1 1,8-6 50,7 2 1,3-2-731,5 3 840,1-1-127,-8-5 1,7 5-76,-9-4 1,2 3 100,-9 2 0,-6-5-18,-9 1 1,-7 0-1,-8 3 0,-3 4-124,-5 0 0,-1 1 66,-3-5 1,-4 2 595,-7 2 0,1 2-583,-5 2 103,0 2-81,-4-3 0,-3 5 49,-1 0 1,-5-4-181,2 0 0,2-2 41,1 2 0,3-2-160,1-6 0,2 0-836,2-4 393,2 3-567,6-8 1282,4 3 0,13-36 0,6-7 0</inkml:trace>
  <inkml:trace contextRef="#ctx0" brushRef="#br0" timeOffset="44">20946 15829 8359,'-12'-26'0,"1"-1"0,1-3 482,2 3 1,3 5 723,5 7 0,1 2 335,3 2 309,-2 0-983,3 4-651,0 2 1,-4 12-89,3 4 1,-3 5 96,-1 7 0,0 1-62,0 3 0,0 7 21,0 8 1,0 3-158,0 0 1,0 5-347,0-1 0,-4 10 25,0-2 1,-1 2-16,2-2 0,1 1-118,-2-1 0,3-1-21,1-3 1,5-9 151,3-10 0,-2-4 68,2-7 1,-6-2-833,2-2-791,3-2 1071,-6-6 780,4-5 0,0-6 0,1-6 0</inkml:trace>
  <inkml:trace contextRef="#ctx0" brushRef="#br0" timeOffset="45">21665 15818 8344,'0'-23'0,"0"1"0,0 3 0,4 3 2041,0 5-432,0-1-873,-4 6 0,0 6-372,0 7 1,0 9-280,0 3 0,0 7 116,0 5 1,0 3-141,0 4 0,0 1-52,0 3 1,0 1 23,0-4 0,0 2-202,0-3 1,0 8-12,0-4 1,0 4-36,0-8 0,0-1 84,0-7 0,0 2-139,0-6 0,0 0 75,0-7 1,0-6-126,0-6 0,0-3-947,0 4 1,-1-6-258,-3 2 1524,2-3 0,33-47 0,-9 18 0,0-1 0</inkml:trace>
  <inkml:trace contextRef="#ctx0" brushRef="#br0" timeOffset="46">21871 16389 7830,'0'-8'-118,"0"1"903,0 4 1204,0-7-772,0 9-536,0-4 0,0 6-363,0 3 0,0 0-261,0 7 0,4-2-574,0 6 0,-1 3 390,-3 1 1,0 1 126,0-1 0,-2 12 0,-1 5 0,0 2 0,0-1 0</inkml:trace>
  <inkml:trace contextRef="#ctx0" brushRef="#br0" timeOffset="47">22236 15898 8222,'0'-18'0,"-3"-3"477,-1 1 1,0 4 1897,4 1-1966,5-3 0,1 5-150,6-2 1,-1 7 203,1 5 0,3-2-185,0 1 1,0 1-279,-3 7 0,-2 4 90,-2 7 0,2 3-124,-3 4 0,0 1 100,0 0 0,-4 5-184,1 3 0,-3 2-288,-1 1 1,-5 0 155,-3 0 1,-6 1 8,-1-1 1,-4 4 138,4 0 0,-6-1 44,2-7 0,3 2-1,1-5 0,-1-2 6,5-6 1,-2-2-146,10-6 10,-6-5 83,7-1 1,2-5 42,8 0 0,6 0 147,1 0 1,5-3-29,0-1 1,5-5-36,2 1 0,3-2-8,-3-1 1,4-1 22,0 1 1,-5-1 44,-3 1 0,-1 0 148,-7-1 0,0 5-52,-3-1-77,-6 5 389,-1-2-150,-5 5-273,0 0 1,-4 5-11,1 3 1,-1 2-159,4 2 1,0 3 57,0 0 1,5 2-28,2-2 1,4 1 30,0 3 1,6-2 29,2-6 1,-2 1 21,2-1 0,4-1 50,4-2 1,1-3 126,-2-5 0,-1-1-32,1-3 0,3-3 204,2-4 1,-5-5-62,-3-3 1,-1 1 158,-7-1 1,4-4-160,-4-4 1,-1-1-75,-6 2 0,-3 0-163,-5-4 0,-2-1-64,-6-3 1,-5 5-355,-10 2 0,-8 3-172,-4 1 0,-9 7-665,2 4 1,-4 6 426,8 6 1,4 5-167,4 3 1,5 7-158,3 4 0,4 4 99,6 3 988,6-1 0,26 23 0,12 0 0</inkml:trace>
  <inkml:trace contextRef="#ctx0" brushRef="#br0" timeOffset="48">23207 16115 8193,'0'-23'0,"-4"-2"733,1 2 0,-1-1-544,4 8 1,0 5 3003,0 3-1409,0 1-1408,0-5 1,-1 6-219,-3 2 1,1 8-147,-4 4 0,-5 7 37,-3 4 1,-2 4-319,2 3 188,2-1-116,-3 7 0,5-2 22,-1 4 34,6 0-99,1-5 0,1 4-44,0-2 0,2-3-64,5-2 0,5-3 216,7-4 0,4 0 43,8-7 0,2-3 41,5-9 0,2 0-14,2 0 1,1-5 319,3-3 1,-2-7-95,-6-4 1,-1-3 456,-3-1 1,-3-3-114,-8-1 1,-3-5 55,-4 2 0,-6-3-316,-2-1 1,-3-5-328,-1 1 0,-10-3-208,-5 2 1,-11 1-607,-4 4 1,-7 6 91,-1 5 1,1 7 330,7 8 0,2 4-850,5 8 0,3 8 336,5 7 0,3 1 984,8-1 0,28 8 0,3-3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2079 8394 7949,'38'-6'15,"-9"-3"-956,-33 5 366,3 0 656,-4-1 0,1 3 705,0-6-786,0 6 0,-1-3 0,-1 5 0</inkml:trace>
  <inkml:trace contextRef="#ctx0" brushRef="#br0" timeOffset="1">2101 8337 7996,'0'0'0</inkml:trace>
  <inkml:trace contextRef="#ctx0" brushRef="#br0" timeOffset="2">2101 8337 8676,'6'-6'910,"-5"1"-702,9 5 0,-8 0 221,6 0-262,0 0-1,8 0-87,-3 0 58,8-5 0,-3 3-29,5-1 1,5-2-7,2 1 1,3-5 157,2 1-399,-1 3 101,0-5 0,-3 5 79,-1-3 1,-8-1-126,1 6 0,-8-1-101,0 4 35,-2-5 130,-7 4 0,0-5-154,-2 6 184,-3 0 113,5 0 206,-6 0-281,0 6 104,0-5-122,-6 9-3,5-4 1,-4 2 6,5 0 1,0 0-26,0 8 0,0-2-9,0 5 0,0-4 42,0 4-11,0 0-14,0 9 0,4-3 262,0 6-237,0-1-19,1 4 0,-3-1 99,6-2-82,-6 2 0,3-4 0,-5 1-42,0 1 47,5-1-74,-3 0 0,3 1 2,-5-4 0,0 3-9,0-3 1,-4 0-160,0-4 0,-5-6 118,2-1 1,0 0-13,0-1 1,-5 0-155,-3-3 41,0-6 106,-2 4-34,0-3 64,-1-1-28,-4-1 21,4-5-291,-9 5 293,2-3 1,-8 3-74,3-5 8,2-5 64,-5 3 0,9-7 21,-3 6 1,2-5 2,-2 4 1,8-5-233,0 2 1,1 0 101,3 0 0,1 3-249,7-4 0,-2 4-51,5-3 0,0 3 478,4-4 0,15 1 0,4-5 0</inkml:trace>
  <inkml:trace contextRef="#ctx0" brushRef="#br0" timeOffset="3">2079 8794 7973,'-5'-11'266,"3"4"0,-3 1 70,5 2 241,0 3-262,0-4 0,1 5 12,3 0 1,-1-1-59,4-3 1,2 2 22,7-1 0,5 1-29,6 2 1,4-3-161,0-1 0,2-1 92,1 1 0,-3 1-142,-1-4 1,-1 4-89,2-1 1,0-1-381,-4 2 0,0-5 258,-4 4-1290,-6 0 920,5-1 0,-9 4-138,2-3 665,-2 3 0,3-4 0,2-2 0</inkml:trace>
  <inkml:trace contextRef="#ctx0" brushRef="#br0" timeOffset="4">3106 8828 7948,'0'-6'-91,"6"-4"1,-5 7 262,3-4 1,-3 3 157,-1-4 0,-1 4 63,-3-3-174,3 4-54,-5-7 0,1 8 82,-2-6 0,0 4-1,0-3 0,-1 4-87,-3-1 57,-1 3-123,1 1 0,-4 0-67,-1 0 0,-4 1 262,1 3-462,-2 2 156,-2 6 1,0-1 62,0 1 1,4 4-104,0 3 0,5 1-209,-1 0 137,2 1-14,7-3-33,1 5 78,5-6 1,1 4 78,3-6 0,3 0-8,9-3 1,0-2-9,3-3 247,3 4-107,-5-10 0,6 4 38,0-5 1,4-5-66,-1-3 0,1-3 207,-4-4 39,0 2-249,0-9 0,2 3 40,-2-7 1,1 0-53,-9-4 0,0-1-83,-3-3 1,-6 0 37,-2 0 1,-3-5-159,-1 1 1,0-5-188,0 1-667,0-2 890,0 3 0,0-1-153,0 8 172,-5-3 9,4 18 1,-8-7-44,5 7 1,-3 2 174,3 2 0,-1 4 508,1 3-496,3-2 933,-4 9-887,5-5 0,0 8-66,0 2-242,5 2 230,-4 10 0,9 2 185,-2 5-152,7 5-26,-2 1-544,3 5 528,-4 6 1,1 0 19,-1 6 161,2-5-104,-8 3 0,2-5-54,-1 3 48,-4-2-41,7-1 0,-9-5 11,3 0 1,-3-1-38,-1-6 1,4 0-236,0-4 115,0-1-65,-4-4 0,4-5-315,0-6-296,-1 1-693,-3-2 1625,0-1 1,5-5 0,2 0 0</inkml:trace>
  <inkml:trace contextRef="#ctx0" brushRef="#br0" timeOffset="5">3803 8234 7966,'0'-6'0,"0"-4"775,0 4-26,0-1-220,-5 2 32,4 5 27,-4-5-168,5 4-107,0-4 1,4 15-217,-1 5 70,6 0 1,-6 7 60,4-3-5,1 8 0,-2-3-700,10 9 611,-9-4 1,10 5 164,-6 0-325,1 1 40,-1-1 0,0-1 191,1-3-281,-1 3 85,1-8 0,-1 2-206,0-4 38,-4 0 228,3-5 0,-5-2-108,3-4-107,2-1-59,-9 1 1,4-5-510,-5 1 308,0-6-905,0 3-425,0-5 1736,-5 0 0,9-5 0,-3-1 0</inkml:trace>
  <inkml:trace contextRef="#ctx0" brushRef="#br0" timeOffset="6">4237 8154 7954,'-6'-11'10,"1"0"898,5-1-180,0 6 209,0 1 308,0 5-1020,0 5-1,0 1-193,0 6 151,0 4 1,-4 7 183,0 7-354,-5 3 156,3 2 0,-6 4 168,1 3-924,-5 2 623,3 2 1,-7 4-152,4-1 98,-4 0 1,7-7-104,-2 0 1,4-5 149,3 1 1,-1-6-263,5-2 147,-5-4 0,8-2 37,-3-5-414,3-5 85,1 2 171,0-4 279,0-6-527,0-1-1742,0-5 2197,0-5 0,0-6 0,0-7 0</inkml:trace>
  <inkml:trace contextRef="#ctx0" brushRef="#br0" timeOffset="7">3746 8646 7945,'-5'-8'195,"-3"0"0,3 5 536,1-5-259,3 5 160,1-7 33,0 9-275,5-9-90,2 9 0,0-5 98,1 6 1,1-3-67,6-1-314,-2 0 147,8 4 1,1-4 221,4 0-547,6-4 183,-3 6 0,2-4-851,-1 2 450,1 3 319,3-9 1,-4 7-491,1-4 1,-2 3 57,2-4 491,-9 6 0,10-9 0,-1 5 0</inkml:trace>
  <inkml:trace contextRef="#ctx0" brushRef="#br0" timeOffset="8">4648 8497 7928,'0'-11'13,"0"3"-5,0 0-4,0 6 204,5-8 1,-3 7 59,1-4 1,-1 3 391,-2-4-436,0 6-29,0-3 1,-2 1 56,-1 0 1,0 0-52,-5 4 26,6 0 0,-13 0 0,7 0-118,-8 0 118,4 0 56,1 0-57,-6 5-183,5 2-14,-10 4 183,4 0-354,0 6 203,-3 1-45,3 5 1,-5 1 20,0 2-40,6-2 1,-4 6-21,6-4-10,0-2 0,9 6 150,2-4-81,3-2 11,6 4 1,2-6 57,8-3 110,8 2-89,1-8 1,9 2 557,-2-7-253,-3 2-220,5-9 1,4 4 442,4-5-281,1 0-259,-7 0 1,-2-3-227,-3-1 0,-6-4 307,-5 4-1715,-10 1 1072,6-2 1,-13 2-1319,1-5 1766,-1 6 0,-18-8 0,-3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4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14699 8017 8213,'-7'0'638,"2"0"360,5 0-815,5 6 1,-3 0 0,3 5-1,0 1 592,2-1-574,-2 1 0,6 0 262,-4 3-277,3-2 0,0 7 371,-2-4-356,2 4 1,-3-2 201,4 5-49,0-1-168,1 6 0,-1 2 186,1 4 110,-1 5-410,1-3 1,-2 9 488,-3 1-281,3 0 1,-7 4-86,5-4 1,-1 1-230,5 3 0,-5-2-141,1 5 1,-4-2 145,3-2 0,-4 1-251,1-8 1,1 1 130,-1-1 1,-1-7 41,-3-4 0,0-5-53,0 5 0,-5-6 75,-2 2 0,-5-3-207,-3-1 0,1-2 93,-5-2 1,0 2-49,-4-6 1,0 1 149,0 0 1,4-4-132,0 4 1,2-7 37,-2-2 1,2-4 43,6 0 22,-1 4 1,5-6 136,-1 3 36,5-3-232,-7-1 175,9-5-66,-9 4-32,9-4-212,-4 5 171,5 0-24,0-5-8,0 3 56,-6-3-9,5 5 156,-9 0 54,9-5-3,-4 4 1,1-5 190,0 2 0,0 1-60,4-4 0,0 3 403,0-4-418,0 1 0,0-5-25,0 1 0,0 3 43,0 1-49,0 4 28,0-2-207,0 5 66,0 5 1,-1 1-178,-3 6 50,3-1 0,-4 2 141,5 2-311,0-2 117,-5 8 1,4-7-132,-3 5 189,2 0 0,2 3-8,0-3 90,-5 3-62,4-10 22,-4 10 1,5-9-5,0 2 0,0-3 52,0 0 8,0-1-51,5 1 318,1-6-167,6-1 0,1-5 107,2 0 0,-1-5 180,5-3 1,0 0 23,4 0 17,-6-2-184,5 9 1,-4-8 213,5 5-246,5 0 1,-8 3-140,3-3-23,-8 3 0,1-4 267,-4 5-1405,-6 0 450,-1 0-968,-5 0 1583,-5 5 0,-6 1 0,-7 5 0</inkml:trace>
  <inkml:trace contextRef="#ctx0" brushRef="#br0" timeOffset="1">16012 8874 7807,'-1'-11'18,"-3"-1"-11,3 1-15,-4-1 170,0 6 1,2-4 277,-5 2-167,1-2-153,-5-1 0,1 3 51,0 0 0,-5 6-8,1-2 0,-5 3-136,1 1 1,-3 1 256,-1 3-282,-5 2 51,4 6 0,-7 0 140,4 4-131,0-4 41,4 10 0,1-4-4,-1 4 2,0 6 0,5-4 63,3 3-254,7 2 173,-2-5 1,9 4-167,-3-5 18,8-5 0,3 2 77,9-5 0,1-4-143,6-8 0,1-1 67,3-2 1,-2-2 40,6-1 1,-1-5 201,5-7-3,-1-3-164,-5-5 0,4 0 39,-2 0-27,-4-4 1,0-3-32,-8-4 1,1 0 64,-4 0 20,-1-6-1172,-4 5 1000,1-10 1,-5 6-303,1-3 252,-5-2 0,2 8 38,-5-2 0,0 3-379,0 0 429,0 6 0,0-3-14,0 6 0,-4 3 52,0 4 1,-4 5 320,5-1-114,-6-3 967,7 5-984,-3 2 559,5 6-643,0 5-269,5 0 96,-3 5 1,7 6 223,-6 8 0,5 8-89,-4 3-34,5 3-343,-8 7 500,4 0 0,-5 6-34,0 0 1,0-1 18,0 1 1,-4 0 143,0-1-128,1 1 1,3-2 23,0-2-216,-5 3 238,3-10 0,-3 3-174,5-7 1,0 1 111,0-6 41,0-4-350,0-6-88,0-4 0,0-5 63,0 1 1,1-6-198,3 2 0,-1-4 506,4-4-1547,-4-2 833,7-5 1,-7-2 580,4-2 0,1-3 0,3-5 0</inkml:trace>
  <inkml:trace contextRef="#ctx0" brushRef="#br0" timeOffset="2">16595 8737 7875,'-7'-5'110,"1"4"348,2-3 134,3-3 178,-4 6-152,5-4 123,0 5-252,5 0-312,1 0 1,6-1 196,-1-3-122,5 3-92,-3-4 1,9 3 46,-3-1 1,7 1 33,5-1 1,-2-3-253,1 3 46,1-6 1,-1 6 201,1-4-1306,-6 4 760,3-7 1,-5 5-692,0-3 175,-5 3 1,-2 5-48,-4 0 872,-6 0 0,-1 0 0,-5 0 0</inkml:trace>
  <inkml:trace contextRef="#ctx0" brushRef="#br0" timeOffset="3">16629 8920 7825,'5'-7'561,"1"2"-20,1 0-148,8 4 755,-3-4-681,6 0 0,0 2 921,-3-4-714,3 4-336,10-7 1,-4 7-50,3-4 0,-1 0-192,-3 0 0,6-2-204,-6 5 1,-3-1 295,-4 1-1705,1 3 1101,-9-4 0,7 1 415,-7 0 0,2-5 0,2 3 0</inkml:trace>
  <inkml:trace contextRef="#ctx0" brushRef="#br0" timeOffset="4">17942 8371 7843,'1'-11'4,"3"0"1,-2-1 471,1 1 1,2-1 242,-1 1-495,5 0 248,-8 4-179,4-3 0,-5 8 117,0-6-328,0 5 0,-1-2-81,-3 5 54,3 0 0,-10 0 221,-1 0-208,1 0 20,-11 0 1,4 5-175,-4 3 29,-6 2 1,-1 3 42,-6 2 0,5-1 26,-1 5 0,6-4 82,-2 4 1,5 0 8,2 4 1,0-4 102,5 0-128,0 0 0,8 0 57,4 0 211,1-5-271,2 8 0,3-9 90,4 2 0,2-3-54,10 0 0,5 2 81,7-3-94,2 3 1,5-7 30,0 4 0,4 0-14,-4 1 1,0-1-174,-4 1 35,-10-1 1,3 2 174,-8 2-370,-2-2 154,-1 3 0,-10-1-157,-2 1 115,-2 4 0,-2-4 79,0 4-279,-6 1 157,-5-3 0,-7 1-92,-5 0 167,-4 0 2,-3 4 1,-4-4 158,0 0-146,-6-5 1,5 6-47,-3-5 223,7 1-335,-2-10 198,9 4-299,1-9 283,7 4-189,5-5-55,-1 0 1,7 0 76,5 0-1546,5-5 718,7 4 1113,-1-4 1,5 0 0,2-1 0</inkml:trace>
  <inkml:trace contextRef="#ctx0" brushRef="#br0" timeOffset="5">18239 8794 7872,'6'-18'662,"0"-3"-552,-6 8 1,0 0 483,0 6-30,0 4 751,0-7-672,0 9 1,0-4 492,0 5-869,0 5-224,0 6 32,-6 2 1,5 8 244,-3-2-538,3 3 243,1 1 1,0 0 187,0 0-491,0-1 245,5 1 1,-2-4-101,4 0-5,6 0 35,0-1 0,7-1-104,-5-6-16,6 0 240,-4 1 146,1-6-82,4-1 0,-5-5-76,6 0 324,0-5-181,-5-1 0,3-9-1,-2-1-99,-2-4 7,-1 2 0,-2-4-85,-2-1 18,2 0 0,-9-1 11,3-3 1,-3 2-190,-5-6 1,0 6-87,0-2 263,0 3 0,-2 6-29,-1 3 170,-4 8-176,1-4-3,-4 10-146,3-4 96,1 5 0,-3 5-1169,5 3 591,-5 2 418,8 1 0,-4 6 261,5 2 0,5 2 0,1 2 0</inkml:trace>
  <inkml:trace contextRef="#ctx0" brushRef="#br0" timeOffset="6">18776 8680 7652,'-6'0'-561,"-5"0"1391,10 0 32,-4 0-211,0-5 182,4 4-268,-4-5-192,5 6 0,1 0 247,3 0-254,-3 0 0,8 6-126,-5 1-47,5 3 0,-7 7-66,6 2 1,-6 2 228,2 2-119,2 5-387,-4-4 181,3 9 1,-5-9 193,0 3-558,0-3 282,5-1 0,-4-4 29,3 0-106,-3-5 70,-1 2 1,0-8 83,0 0 33,0-6 3,0 3 159,0-5-177,0-5 0,0-1-119,0-6 1,1 0 146,3-3 0,-1-3-553,4-5 280,1 0 1,3-5-273,1-2 191,-1 2 0,1-4-19,-1 5 0,2-3-234,2 3 419,-2 6 0,3 0 90,-4 6 1,-1 1-104,0 7 1,1-2 105,-1 5 0,-3 0-132,0 4 479,-1 0-205,0 0 1,3 5-1,-3 3 1,0 3 59,0 5 0,-4 1 212,1 6-210,2 0 1,-5 4-6,3-1 0,-3 6-77,-1-2-5,0-2-280,0 5 256,0-9 1,0 3-21,0-8 1,0 1-4,0-4 1,4 3-635,0-4 398,0-5 0,-3 0-50,3-2-1462,-3-3 1216,4 0 0,-4-1-1539,3 0 2024,-3-1 0,5-3 0,-6 0 0</inkml:trace>
  <inkml:trace contextRef="#ctx0" brushRef="#br0" timeOffset="7">19518 8794 7926,'0'-16'208,"0"3"1,0-4 356,0 6 1,0 0 2,0-1-22,0 6-240,-5-4 1,3 7 37,-6-5-323,0 6 58,-3-3 0,-4 5-221,0 0 107,-6 5 0,3 1 118,-4 6 0,-1 3-26,0 0 1,1 5-45,3-1 1,2 3-14,1 1 18,4 0 0,-1 3-152,5 1 1,6 0 111,-2-4 1,3-2-77,1-2 1,5 1-54,2-4 165,4-6 1,1-1 47,3-5 0,2-1 98,2-3 1,3-9 468,-3-2-407,2-8 1,2 1 43,0-5 1,-5-3 51,-3-1 1,1-1-217,0 2 0,-5-4-145,-3-4 0,-5 4-134,5-1 1,-5 1-34,0-5 0,-1 0-423,-2-3 397,5 7 0,-4-5-263,3 9 0,-2 2 162,2 6 1,-3-2 115,3 6 0,-2 0 3,-2 3 0,0 5 444,0-1-213,0 6 1,0-5 320,0 3 3,0 3-301,0 6 1,0 7-13,0 7 0,0 2 2,0-2 1,0 4 2,0 4 0,0 2-43,0 5 1,0 0 202,0 1 0,-2 4-132,-2 3 1,2-1-54,-6 0 1,6 1 42,-2 4 0,1-5 11,0-3 1,1-7-279,-1 0 0,1-6 82,2 2 1,4-8-299,0-4 238,5-2 1,-7-3-786,6-2 983,0-3 0,3-5 0,0 0 0</inkml:trace>
  <inkml:trace contextRef="#ctx0" brushRef="#br0" timeOffset="8">19929 8771 7639,'-5'-6'-668,"3"-4"446,-6 2 885,6-2-350,-9-1 1,9 0 532,-6 4-545,6-3 0,-8 7 84,2-5 0,-2 6-111,-2-2 0,1 3-24,0 1 0,-1 1 83,1 3-108,-6 2-103,5 6 45,-5-1 1,6 6-1,-1 2 0,2 2-86,2 2 1,0 0-126,4 0 59,-5 0 1,8-2-57,-3-2 0,3 3 98,1-3 0,5-3-144,2 0 0,3-5 26,2-3 0,4-3-52,3-5 141,3 0 0,1 0 220,0 0-220,-1-5 1,1-6-6,0-4 0,-4 0-6,0 4 0,-6-5-111,-2 1 0,-1-4 88,-6 4 1,0-4-92,-4 4 0,0-4 34,0 3 79,0 1-109,0 9 72,0-4 1,-5 8 2,4-3 0,-6 5-15,4 0 1,1 1-112,-1 3 0,-3 3 93,3 4 1,-1 0 20,4 1 0,-1 3 28,-3 0 0,2 6-34,-1-2 0,1-2 16,2 3 1,4-7 50,0 3 1,5-4 60,-1 0-107,7-1 0,-3-4 326,4-4-178,1-1 1,-3-2 46,5 0 0,-5 0-122,2 0 0,0 0 10,-1 0 0,1-4 14,-5 0 1,-1-5-127,-2 2 0,2-4 74,-2 0 1,2 0-94,1-1 1,1-4 15,-1-3 0,0 1-160,1-1 0,-1 0-81,1-4 1,0 1 97,4 3 1,-8 3 42,4 4 0,-5 1 47,1 0 0,-3 3 84,-5 0-28,0 6 161,0-3 1,-1 6-111,-3 3 1,2 2 96,-6 6 1,5 0-39,0 3 1,-3-2-56,3 2 0,-1 2 122,4-2 0,4 0-105,-1-3 1,8-1 329,0 1-211,0-6 1,7 3 222,-3-5-203,3-1 1,1-3 72,0 0 1,0-3-72,4-1 1,-1-5-140,-3 1 1,1-2 71,-5-1 0,4-1-150,-3 1 0,-2-4 93,-7-1 0,3 0-28,-2 1 1,-3 2-18,-1-2 1,-3 2-313,-1 2 62,0-1-35,0 6 89,0 1 0,-4 10 83,0 3 0,-1 7 168,2 4 0,1 7-125,-1 5 0,1 3 122,2 4 1,0 7 127,0 4 1,5 6 3,3-2 0,3 8-122,-3-29 1,0 1-1,-2 2 1,0 1-69,2 0 1,-1 0-1,2-2 1,-1-1-224,7 28 1,4-4 111,-4-3 1,-1-5 10,-6-7 1,1-4 34,-5-7 0,0-4 199,-4-4 1,0-5-99,0-3 0,-7-3 86,-4-5 0,-2-2 98,-6-5 1,-1-1-12,-7-3 1,2-7-69,-6-8 0,5-7-95,-5 0 1,6-10-918,-2 2 0,4-4 418,4 0 1,8-1-662,7-3 1,9 4 1119,7 7 0,4 3 0,7 5 0</inkml:trace>
  <inkml:trace contextRef="#ctx0" brushRef="#br1" timeOffset="9">14813 12620 7310,'0'-11'70,"0"4"273,0-3 1,1 9 246,3-3-171,-3 3 105,4-4 289,-5 3-210,5-3 43,-3 5-332,8 0-104,-9 0-26,4 0 0,4 0-13,2 0 1,0 0-77,-4 0 0,0 5 96,0 3 0,3 2-26,-2 2 0,2 3-83,1 0 1,1 5 79,-1-1 0,5 4-47,-1 4 0,1-2 73,0 6 1,-4-1 39,3 4 1,2 1-95,-2-1 0,5 5 7,-1 3 1,-1 3-132,1 0 0,-3 2 90,3 3 1,-4-2-438,4 5 0,-4-1 319,4 2 0,0-2-26,4-3 0,7 2 89,1 2 1,-4 2 22,-8-6 0,-7 3-75,0 2 1,-6-5 2,-6 8 1,-6-2 12,-6 2 0,-2-1-69,-9-3 1,10-24 0,-3 0 5,-2-2 1,-2 0-1,-14 22-81,3-7 0,10-9-349,-2 1 26,3-7 0,-3 0 152,0-8 0,4-7-184,0-4 1,0-6 156,-4 2 1,0-3-154,0-1 287,1 0 1,0-3-10,3-1 153,8-5 0,5 6 184,6-4-99,0 4 48,0-2 60,0 0-44,0 4-107,0-4 1,2 5 38,2 0-3,-3-5 116,4 3 0,-4-3 8,3 5 121,-3 0-53,4 0 0,-3 0 380,1 0-368,-1 0 0,8 2-50,-3 1 1,2 0-36,-1 5 1,2-1-56,-2 5 0,-2 3-115,2 0 1,-2 2 77,2-2 0,2 1-107,-3 3 0,0 2 64,0-6 1,-3 4 10,4-4 0,-6 0 151,2-3 35,2-1-49,-4 1 35,3-6 68,0-1 1,-3-10-99,6-3 1,1-7 117,6-4 1,-1-2-112,5-2 0,1-4-51,7 0 0,14-3-41,4 3 0,0 2-123,-15 6 1,1 2 61,-8 6 1,1 1-122,-9 2 0,-4 3-1307,-3 5 701,-6 0-4782,4 0 5495,-17 0 0,4 5 0,-10 2 0</inkml:trace>
  <inkml:trace contextRef="#ctx0" brushRef="#br1" timeOffset="10">15521 13282 7792,'0'-6'0,"0"-4"0,0 9 0,-5-4 0,2 5 0,-4 0 0,-1 1 0,-3 3 0,-1 2 0,1 5 0,-6 6 0,-2 2 0,-11 6 0,-4 2 0,2 1 0,5-1 0,2 2 697,-2 5 1,3 0 525,-3 1 1,2-5-1129,-2 0 1,3-4-52,-2 1 0,5-8-22,2-4 0,9-3-21,-1 0-333,7-6 83,-6-1-263,9-5-28,-5 0 0,8 0 44,2 0 0,-3-1-335,3-3 0,2-1-103,2-2 934,-3-4 0,5 5 0,-4-5 0</inkml:trace>
  <inkml:trace contextRef="#ctx0" brushRef="#br1" timeOffset="11">15030 13328 7848,'-6'-11'0,"-1"1"80,3 2 131,8-2 320,-13 3 214,13 1-266,-9 1-78,5 5 0,0 1 75,0 3 1,1 2-131,3 6 1,2 1 16,6 2 0,1-1-46,2 5-89,-3 0 0,14 2 1,-3 1 63,1 1 1,4-3 0,-2 7 173,0-3-201,-2-1-160,4 0 1,0 1-54,10 2 1,6-3 64,9 0 0,-6 0-180,-16-4 1,1-1 98,-6 1 0,0-7 41,-7 0 1,-3-2 282,-4-6-214,-6 0-597,-1 1 341,-5-4 1,0 5-751,0-2 0,-5-3 428,-3 3 1,-2-3-1381,-1-1 0,1-1 1812,2-3 0,-2-2 0,3-5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6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4534 8162,'-8'-6'285,"0"2"0,5-1 57,-5 1 804,6 0-704,-4 4 1,3 2-99,-1 1 0,0 5-65,4 7 0,0 4 138,0 8 1,0 3-7,0 8-229,0 3 0,5 1 182,3 0-790,2 0 520,-4 3 1,4 1 87,-2 0 1,-2-1-152,2 1 0,-2-2 305,2-2-720,2-2 319,-9-6 0,6-5-390,-4-2 347,-1-3 0,3-5-149,-5 0 1,0-5-83,0 1 303,0-2-397,0-2-119,0-4 277,-5-2 1,2-5-612,-4 0 1,4-5 72,-1-3 0,3-7 813,1-4 0,-5-3 0,-1-1 0</inkml:trace>
  <inkml:trace contextRef="#ctx0" brushRef="#br0" timeOffset="1">1976 4751 8162,'0'-11'-275,"0"-1"1,0 0 488,0-4 1,0 4 492,0-4 0,1 2-262,3-1 0,2 3-31,6-4 0,-1 0-141,0 1 1,2-1-32,2 5 1,3 0 0,5-1 0,1-3 30,3 0 0,2-1-30,5 5 0,2 3-1,2 1 1,-4 4 30,0-1 1,-1 3-765,-6 1 1,-2 6-855,-6 6 1,-2 4 4204,-6 7-2988,-4 0 0,-2 5 108,-5 2 1,-3 7 25,-4 1 1,-7 4 248,-13-4 0,-2 4-320,-5-4 0,-6 0 355,-2-3 1,0-2-26,4-3 0,2-6-441,9-5 0,5-6-305,7-2 1,2-4-1430,2-7-97,5 0 1050,16-5 957,9-7 0,15-6 0,0-5 0</inkml:trace>
  <inkml:trace contextRef="#ctx0" brushRef="#br0" timeOffset="2">3015 4671 8051,'-11'-13'1545,"3"-2"-808,0 8 1,6 0-225,-2 0 0,2 4-231,-2-1 1,1 2 180,-4-2 1429,4 3-743,-2-4-1779,5 5 1,0 5-237,0 2 1,5 3-1910,3 2 2775,-3-1 0,5 1 0,-4-1 0</inkml:trace>
  <inkml:trace contextRef="#ctx0" brushRef="#br0" timeOffset="3">3015 5208 11040,'5'6'1516,"-4"4"0,5-7-549,-6 5 1,1-2-1961,3 2 459,-3 2 381,9-4 153,-9 5 0,9 1 0,-3-1 0</inkml:trace>
  <inkml:trace contextRef="#ctx0" brushRef="#br0" timeOffset="4">2318 9262 7963,'-5'-10'2,"-2"3"1,0-2 817,0 5-110,4-5-66,-7 8 1,4-4-240,-6 5 0,1 0 120,-1 0-337,-4 10 0,-2 2-6,-5 11 1,-1 10-139,-2 5 1,2 7-1431,-3 4 1399,-2 3 156,10 0 1,-7 7-388,11-6 180,0 0 1,8-8-297,4-3 1,6-3 90,5-5 141,7-5-153,8-1 256,6-10 0,7-3 1,2-7 1,3-3 203,4-5 1,1-10 572,0-5-489,-1-6 1,-3-3 134,0-2 527,-5-4-689,-3-4 1,-6 4 385,-5-1-455,-5 1 0,-3-5-106,-8 1 1,-1-1-189,-6-3 0,-7 1 286,-4-5-1389,-6 5 953,-6-7 0,-2 9-114,-5 1 1,-1 2-214,-7 10 0,-3 3-1436,0 11 975,1 3-158,-4 15 61,8-2 699,2 13 0,6 1 243,5 4 193,6 6 0,-1-1 0,5 4 0,2-1 0,2-2 0</inkml:trace>
  <inkml:trace contextRef="#ctx0" brushRef="#br0" timeOffset="5">2113 9925 7991,'4'7'1556,"-1"1"-971,1 0 0,-4 3 791,0 0-906,5 6 0,-3-3-30,1 5 0,4 0-63,0 4 0,4-4-314,0 0-19,5 0 1,7-1 27,8-3 0,2-2-112,1-2 0,2-1 166,2-2 0,-2-3-115,6-5 1,-5-4 34,1 0-76,-7-5 0,0 3-20,-4-5 1,-2-1-181,-6 1-163,3 4 0,-11-3-393,1 3 1,-5 0 371,-3 0-1751,-2-1 926,3 2 1239,-5-4 0,-5 3 0,-2-4 0</inkml:trace>
  <inkml:trace contextRef="#ctx0" brushRef="#br0" timeOffset="6">3198 9388 7993,'-10'-11'0,"7"-1"0,-7 1 0,10-1 2687,0 6-870,0-4-910,0 9 422,-5-5-301,4 1-1891,-4 4 609,5-4 1,0 6-1549,0 3 0,1 2 281,3 6 1521,2 4 0,10 2 0,2 5 0</inkml:trace>
  <inkml:trace contextRef="#ctx0" brushRef="#br0" timeOffset="7">3266 9799 7970,'-6'0'2684,"1"0"91,5 0-885,0 5-834,0-4-999,0 10 1,0-5-615,0 5 1,0 1 544,0-1 12,0 1 0,0 9 0,0 3 0</inkml:trace>
  <inkml:trace contextRef="#ctx0" brushRef="#br0" timeOffset="8">2136 14013 7890,'0'-17'0,"0"1"1095,-5 4-255,3 0 13,-8 1-424,9 5 134,-4-5-140,5 10 1,-4 1 28,0 8-12,0 2-153,4 6 0,0 7-10,0 8 0,0 12 84,0 6 0,0 6-362,0 2 1,4-4 30,0 1 1,4-2-92,-5 1 1,6-2 121,-1-6 1,1-4-214,-2-3 0,4-2-192,-4-2 0,-2-6-329,-1-5 0,1-6 150,-1-5 1,1-1-1136,-1 1 215,-3-6 480,4-1 1,-5-10 293,0-3 669,0-2 0,-5-6 0,-1-2 0</inkml:trace>
  <inkml:trace contextRef="#ctx0" brushRef="#br0" timeOffset="9">2010 14071 7860,'4'-20'4,"0"1"1,5 4 341,-2-4 0,5 4 493,3-4 1,3 5-326,4-1 0,5 2 129,0 2 0,4-1-6,0 1-200,2 4-250,1 2 1,-2 7-67,2 1-106,-2 4-158,2 4 155,-6 1 74,-5 4 1,-5 2 234,-3 5-861,-2 5 415,-7 1 1,-1 5 54,-5 0-373,-5 1 274,-1-1 1,-7 1-148,-2 3 1,-3-3 104,-5-1 0,3 0 72,-3-3 74,3-3 70,-8 5 0,5-9 111,0 2 0,4-5-54,0-2 0,5 0 83,-1 4 1,6-6 96,1-1 0,6 0-189,-2-1 0,4 1-7,4-5 1,3 0 16,9 1 0,1-2-18,6-2 0,1 0 68,3-4 1,1 4 117,2-4 0,2-1-89,-5-3 0,3 0 102,-3 0 0,-1 0-140,-3 0 0,-5 2 8,-3 2 0,-2-3-506,-2 3 1,1-3 93,-1-1-700,-4 0 0,-1 4-1009,-2 0 2009,-3-1 0,4-3 0,-5 0 0</inkml:trace>
  <inkml:trace contextRef="#ctx0" brushRef="#br0" timeOffset="10">3061 14002 7942,'-12'-11'6192,"1"-1"-5001,5 1-1355,1-1 234,5 6-155,0 1 0,1 5-306,3 0 0,-3 1-2217,3 3 1323,-3 2 647,4 6 638,1-1 0,6 6 0,-1 0 0</inkml:trace>
  <inkml:trace contextRef="#ctx0" brushRef="#br0" timeOffset="11">3232 14653 7753,'-11'5'0,"-1"-4"0,6 4 3627,1-5-604,5 0-2393,0 5-318,0-3 0,-1 3 98,-3-5-3381,2 5 1617,-8-4 1354,9 4 0,-19 5 0,1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1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18970 4648 8114,'-6'-11'-246,"-1"3"428,4 1 1,1 3 341,-2-4-209,3 6-77,1-3 0,0 5 27,0-5-5,0 3-302,0-3 750,0 5-504,0 5 163,5 2-242,-3-1 1,4 4 105,-2-2 56,2 2-121,0 1-19,5 6 1,-5 1 53,5 4 0,1 1-3,-1 0 0,1 4-34,-1-1 0,-1 6-120,-2-1-60,2 2 159,-4-4-423,6 9 233,-1-13 0,1 8 148,-1-5 65,0-4-204,1 9 0,-1-9 40,1 4 0,-1-10-71,0-3 0,0-2 210,-4-2-76,3 1 0,-8-1-35,8-4 40,-9-2 456,4-5 453,-5 0-933,0-5 0,0-2-47,0-4 0,-4-4 162,1-1-37,-6-4-282,7 7-1,-8-8 227,9 3 10,-4-5-263,5 0 0,0 0 63,0 1 159,0-1-224,0 0 1,0-4-40,0 1-82,5-1-16,1-1 273,6-1-78,-1 0 1,2-4-38,2 2 0,-2 2-274,2-1 48,3-1-418,0-3 687,-1 0-348,5 4 117,-9 3-274,3 4 457,1 0 202,-5 0-213,0 5 7,-2 2 1,-5 4 127,2 1 6,4 5 1,-10-1 495,3 3-1041,-3 3 595,-1 6 1,-5 3-360,-3 7 1,2 2 68,-2-2 0,2 5-642,-2-1 923,3-2 0,0 4 0,-1-3 0</inkml:trace>
  <inkml:trace contextRef="#ctx0" brushRef="#br0" timeOffset="1">18947 4911 9119,'0'-6'1175,"5"1"-896,3 5 0,2 0 126,1 0 126,6 0-282,1-6-19,0 5 1,4-5 292,1 2-274,0 3-284,10-9 284,-9 8-62,4-8 0,-1 8-219,-1-6 24,1 6 50,-4-9 1,-2 10-270,-2-3 121,3 3-289,-9 1 0,-1 0-1038,-4 0 865,-5 0-1641,7 0 2209,-9 0 0,9 0 0,-4 0 0</inkml:trace>
  <inkml:trace contextRef="#ctx0" brushRef="#br0" timeOffset="2">19678 4842 8218,'0'-11'38,"0"5"590,0 1 2297,0 5-2793,0 5 0,1 6 122,3 8-15,-3 3-212,5 6-302,-6 1 460,0 10 0,1-2-89,3 5 120,-3 0-872,4 3 878,-5 1-403,0 0 231,0-6-683,5 0 800,-4-6-230,9 0 0,-7-5 53,5-2 1,-5-4 105,5-4 1,-4-1 260,3-3-266,-4-2 838,2-2-827,-5-1 319,5-3-356,-4-1-29,5 4 24,-6-9-451,0 4-531,0-5 1,-6 0 250,-1 0 1,-2-1 228,1-3 0,-2-2-1242,3-5 819,1-1 309,-4 1-63,9-6 619,-9-1 0,4-9 0,-6-3 0</inkml:trace>
  <inkml:trace contextRef="#ctx0" brushRef="#br0" timeOffset="3">19701 4865 8204,'6'-11'0,"-1"-1"506,-5 1-222,0 0 0,2 3 320,1 0-124,-1 6-233,8-8 62,-4 8-99,6-3 37,4 5-62,2-5 1,5 4-83,0-3-62,-1 3 206,6 1-463,-4 5 221,4 1 0,-5 6-154,0-1 1,-5 2 73,-3 2 1,-2 3 121,-2 5-9,-4-6 10,-2 5 1,-8-4 178,-5 5-23,1-1-163,-20 1 0,7 0 371,-11 0-164,-4 0-801,-1-5 720,-3 3 33,0-8-24,8 3-174,-7-9 0,18 2-152,-3-6 1,12 1-1469,-1-4 809,8 0 540,4-5 0,17-5 269,10-5 0,14-11 0,6 2 0</inkml:trace>
  <inkml:trace contextRef="#ctx0" brushRef="#br0" timeOffset="4">20409 4534 8059,'0'-6'522,"0"1"-39,0 5-61,0-5-181,5 3-249,2-3 0,4 5 221,0-5-171,1 4 53,4-4 0,1 5 202,2 0-321,2 0 30,-3 0 1,5 0 68,0 0 0,1-1 41,3-3 0,-3 2-85,2-1 0,2 1 90,-1 2 1,-4-3-133,-4-1 0,-1 0 21,1 4 1,-7 0 95,-4 0-198,-6 0-45,3 0 547,-5 0-466,-5 0 119,-1 0-25,0 0-161,1 0 230,5 0 1,0 5 85,0 3-156,0 2 97,0 1 0,0 2-88,0 2 0,1 3 260,3 5-39,-3 0-180,4 5-19,0-4-189,-4 9 211,10-4 70,-10 5-61,4-5-177,0 4-1,-4-4 198,9 6-318,-3-6 297,-1 4-15,4-4-59,-8 0 46,3 4-41,0-9 32,-4 4 250,4-10-251,-5 4-24,0-5 19,-5 1 307,-1-1-293,-1-6 389,-8 0-384,7 1-101,-13-1 111,3-4 36,-10 3-225,4-9 72,-9 4 0,4-5-26,-5 0 0,-1 0-399,1 0 241,5-5-22,-4-1 1,8-6 42,-6 1 1,7-4-357,1-1 0,5 1 147,7 4 0,3-1-1165,1 1 264,4 0 664,-2-1 0,6 2 23,3 2 619,-3-2 0,10 9 0,-5-4 0</inkml:trace>
  <inkml:trace contextRef="#ctx0" brushRef="#br0" timeOffset="5">20329 5014 8145,'-6'-8'0,"2"1"0,3 3 41,1-4 169,0 6-40,0-4 1,1 3 371,3-1-131,2-5-219,11 8 1,0-6 75,6 4 0,5 0 110,3-5 0,5 5-16,2-5-121,1 5-672,0-7 732,-4 4-120,0 0 0,-2-3-301,-3 5 361,-7-5 0,4 8-694,-20-4 301,8 5 142,-8-5-961,-1 3 1091,-1-3-1929,-5 5 1079,-5 0 354,-1 0 1,-6 0 375,1 0 0,-6 0 0,0 0 0</inkml:trace>
  <inkml:trace contextRef="#ctx0" brushRef="#br0" timeOffset="6">21106 4477 8145,'0'-6'-1262,"0"-5"2080,0 10-251,0-4 105,0 0 58,0 4-335,0-4 624,0 5-1067,0 5 229,0 1 0,0 7 108,0 2-62,0 3-29,5 5 1,-4 5-30,3 2 43,-3 3-799,-1 1 783,0 1-20,0 4 7,-5-4-425,4 10-571,-9-10 821,8 10 0,-4-10-128,2 3-331,3-2 336,-9-7 218,9 4-275,-5-9 0,6-1 242,0-1 0,2-10 237,2 4 0,1-4-296,2 0 991,3-6-971,2 4 0,2-9 657,5 3-471,0-3-118,-1-1-34,3 0-153,-3-5 1,5 3 174,0-6 1,-2 1-1087,-2-5 487,3 1 225,-9-1-1508,3 1 768,-5 0 441,-4-1 89,3 1 497,-9-1 0,4-4 0,-5-2 0</inkml:trace>
  <inkml:trace contextRef="#ctx0" brushRef="#br0" timeOffset="7">21014 4934 8145,'5'-7'718,"3"4"-179,2 1-239,2-3 0,4 3 890,3-6-534,8 1-745,2 0 922,5-3-453,-5 4 1,7-6-131,-6 1-253,6-1 244,-12 6 60,4-4-366,-5 4 87,-5-1 121,-2-3-1512,-4 9 627,-6-4 663,-1 5 0,-15 0 1,-3 0-1</inkml:trace>
  <inkml:trace contextRef="#ctx0" brushRef="#br0" timeOffset="8">21802 4580 8209,'-5'-7'-740,"4"2"494,-4 0 1219,5 4-377,0-4 74,0 0 278,0 4-729,5-4-535,-4 5-198,10 0 0,-10 1 143,3 3-313,-3 2 684,-1 5 0,-5 6 0,-2 1 0</inkml:trace>
  <inkml:trace contextRef="#ctx0" brushRef="#br0" timeOffset="9">21894 4957 11845,'-7'0'-1260,"2"0"1,4 0-249,-3 0 1508,3 5 0,-4-4 0,5 4 0</inkml:trace>
  <inkml:trace contextRef="#ctx0" brushRef="#br0" timeOffset="10">22236 4511 8209,'0'-7'-521,"0"-1"131,0 5 1515,0-2 1100,0 5-2009,5 5 1,-3 3 308,2 7-277,-3 3-1,4 5-48,-4 5 111,4 1-63,-5 5-145,0 6 0,-4-4-66,1 6-632,-1-5 684,-1 2-56,3-4 97,-3 4 1,2-7-378,-1 2 202,0-7 141,4 6 0,0-13-113,0 3-29,0-3 38,0-2 0,4-2-80,0-4 1,-1-5 166,-3 1-372,0-5 352,0 2 0,0-4-691,0 3 298,0-3 117,0 4 1,0-6-1100,0-3 487,-5 3 464,4-9 0,-9 3-1039,2-4 1405,-2-1 0,-6-9 0,-2-3 0</inkml:trace>
  <inkml:trace contextRef="#ctx0" brushRef="#br0" timeOffset="11">22122 4557 8209,'17'-17'-71,"-5"5"256,5-5 1,-1 2 140,3 0-17,3-6-123,6 9 0,1-6 433,5 3-124,1 2-335,-1 2 1,-1 2-1,-3 5 87,-2 0-291,0 4 1,-5 1 258,0 3 91,-5 3-513,-2 4 205,-8 0 22,7 6 1,-14-1-89,3 3-63,-3 3 199,-6-4 0,-5 5-85,-5 0 40,-5 4-16,-3-2 0,-3 1-10,-4-7 37,4 3-39,-6-4 1,6 1-213,-4 0 255,4-5-538,3-3 253,7-1-1,10-3 203,-5-1-1057,10-1 450,-4-5 269,10 0 0,3 0-126,7 0 1,8-5 508,7-3 0,3-2 0,2-1 0</inkml:trace>
  <inkml:trace contextRef="#ctx0" brushRef="#br0" timeOffset="12">22956 4294 8209,'0'-11'-491,"0"4"245,0 2 0,0 0 1681,0 4-346,0-4-241,0 5 0,-5 1-642,-3 3-186,-2 7 165,-1 7 1,-2 6-88,-2 3 150,-3 2-407,-5 5 122,0 6 75,0 5 1,4 2 97,0 3 0,5 1-136,-1-2 0,4-1-47,3-6-86,3 3 212,5-5 0,0 1 27,0-3 5,5-8-47,2 3 39,4-8-15,5 8 7,-3-14-101,9 7 1,-10-9-22,4 2 109,-4-3-4,0-4-189,-1-1 245,1-5-589,-1 5 697,0-10-505,-4 4 208,3-5-56,-9 0 111,4 0-217,-5 0-2465,0-5 1227,5-2 749,-3 1 0,6-4 706,-4 2 0,5-7 0,-2-3 0</inkml:trace>
  <inkml:trace contextRef="#ctx0" brushRef="#br0" timeOffset="13">23127 4763 8130,'0'-7'-216,"0"2"2383,0 5-1609,5 10-229,-3 3 0,4 11 111,-2 3-437,-3-3-461,4 14 641,0-8 1,-2 15-78,4-3-141,-4-3 189,2 5 1,-1-3-336,0 5 165,-1-6-84,-3 0 0,0-4-37,0-1 1,4-2 28,0-7 0,0-3 60,-4 0 28,0-5-11,0-7 37,0 1 237,0-1 1,0-3-263,0-1 39,0-4-202,0 2-221,-5-5 178,-2 0 217,1 0-996,-4 0 463,9-5 176,-10-2-174,10-4 1,-8-5 538,5-4 0,-9-6 0,0-3 0</inkml:trace>
  <inkml:trace contextRef="#ctx0" brushRef="#br0" timeOffset="14">23116 4763 8291,'0'-12'0,"0"1"98,0-1 0,4 1 491,-1-1-387,6 6 375,-7-4 170,8 4-395,-4-1 1,6-2-20,-1 6-77,5-6-1,2 7 65,5-3-378,0 5-1,0 0 315,0 0 0,-1 5-515,1 2 209,0-1 9,0 4 1,-1-3 8,-3 4 33,-3 0-525,-10 6 293,5-4 56,-10 8 1,4-8-175,-5 8 171,-5-8 35,-7 9 0,-7-6-49,-7 3 140,2 3-15,-9-4 1,5-1-434,-3-1 232,-2 1 24,14-4 1,-6 0-339,10-6 461,4-4-1031,1 7 503,9-9 649,-4 4 0,10-5 0,1 0 0</inkml:trace>
  <inkml:trace contextRef="#ctx0" brushRef="#br0" timeOffset="15">23596 4945 10012,'0'7'2095,"0"8"-2080,0-8 241,-6 15 0,5-9-1,-4 8-586,5-3 248,0 5-1,0-5-500,0 3 463,-5-8 0,4 3-211,-3-4 1,3-1 92,1 1 35,0-1-1343,0-5 566,0 5 981,0-10 0,0 4 0,0-5 0</inkml:trace>
  <inkml:trace contextRef="#ctx0" brushRef="#br0" timeOffset="16">23847 4466 8117,'0'-25'0,"0"4"351,0 9 250,0 6-363,0-4 1,0 9 669,0-4-102,0 0-595,0 3-233,5-3 260,-4 5 0,4 5-438,0 2 278,-3 9-59,8 2 220,-9 5-185,4 5-379,-5 1 371,0 5 1,0 4-281,0 0 193,0 5-883,0-2 763,0 5 235,0-6-105,0 0-377,0-6 463,0 0-8,0 0 1,0-4-26,0-4 65,0-2 133,5-6 0,-2 2-194,4-4 882,-4-1-868,7-9 1,-4 3 286,6-5 1,-1 0-367,1-4 0,-1 0-143,0 0 37,1 0-933,-1 0 518,6-5 297,-10-2 0,9-5-808,-9-4 0,-2 0-15,-1-3 1086,-3-3 0,-6-1 0,-1-6 0</inkml:trace>
  <inkml:trace contextRef="#ctx0" brushRef="#br0" timeOffset="17">23755 4808 8616,'0'-6'940,"5"1"-844,-3 0 151,8 3 229,-4-3 1,11 4 243,2-3-473,2 3-228,2-4-62,5 0 290,-4-1-361,9-1-388,-4-3 375,1 9 248,-3-9-2024,-4 8 1051,0-8 476,0 4-5,-5-1 381,3-3 0,-8-1 0,4-7 0</inkml:trace>
  <inkml:trace contextRef="#ctx0" brushRef="#br0" timeOffset="18">24075 4271 8204,'0'-11'296,"0"5"1,1 1 54,3 5 0,3 0 497,4 0-394,0 5-102,6 1 0,2 10-49,8 4 0,1 2 599,2 5-420,3 2-930,-4 5 695,0 1-192,4 4 0,-9-3 253,4 8-228,-10-3 0,4 4 167,-15 6-140,3-9 0,-10 7 14,0-7-98,0 3-1284,-10 0 637,-2 1-686,-16 0 1123,-1-6-738,-6 0 347,-4-11 346,-2 9 1,-9-11 231,-4 7 0,0-5 0,-2 3 0,27-16 0,1 0 0,-2-1 0,0 0 0</inkml:trace>
  <inkml:trace contextRef="#ctx0" brushRef="#br0" timeOffset="19">1485 6887 8344,'0'-7'35,"-5"-3"0,3 8 1010,-1-6 74,1 6-298,2-3-429,0 5 1,2 5-321,1 2 0,-1 8 136,1 4 1,-1 3-157,-2 1 0,0 1 4,0 3 1,4 1-97,-1 2 0,1 2-90,-4-6 1,4 5 93,0-5 0,0 5-2,-4-4 1,0-5 86,0-3 1,3-5-222,1 2 0,0-4 45,-4 0 1,0-5-886,0 1-65,0-5-491,0 2 461,0-5 1,0-5 1106,0-3 0,0-2 0,0-7 0,0 0 0</inkml:trace>
  <inkml:trace contextRef="#ctx0" brushRef="#br0" timeOffset="20">1485 7070 8344,'-7'-18'0,"2"1"60,5 6-65,0-1 201,-5 6 0,4 0 443,-3 2 33,3 3-248,1-4 141,0 5-370,5 0 1,1 5 501,6 2-469,4 3 1,2 7-48,5 2 0,0 4 80,0 3 0,-1-1-304,1 1 0,0-2 101,0-1 1,0-4-213,0 0 0,-2-5 66,-2 1 1,-2-2 128,-6-1 1,0-6 123,1-2 1,-4 1 133,-1-1-44,-4-1 366,7-3-146,-9-5 1,4-1-100,-5-5 0,-4-2-205,1-2 1,-3-3 94,3-5 1,0 0-182,-4 0 0,3-5-44,-4-2 1,6-2-213,-2 2 1,2-3 37,2 2 1,0 3-173,0 2 1,0 3-703,0 4 396,0-3-770,0 10 473,0-5-1293,0 11 754,0 1 854,0 15 0,6-3-7,1 9 1,3 0 599,2-1 0,4 11 0,2-2 0</inkml:trace>
  <inkml:trace contextRef="#ctx0" brushRef="#br0" timeOffset="21">2033 7012 9118,'-8'2'1748,"1"1"-1468,4-1 0,-2 8 39,5-2 1,-1 5-43,-3 3 0,3 4-80,-3-1 1,3 3 63,1 0 0,0-3-294,0 1 1,0-3 123,0 2 0,5-1-281,2-3 0,0-3 58,0-1 0,1 1-96,3-5 0,5-2 187,-1-1 0,1-3 40,0-1 0,-3-5 44,7-2 0,-7-7-43,3-2 0,0 0 45,-1 1 0,1 1-16,-5-5 0,-5 1 90,-2-1-92,-3-3 13,-1 5 0,0-6-2,0 0 1,-5-4-226,-2 1 0,-5-1 69,-3 4 0,-3 2-67,-4 2 0,0 3 110,3 9 0,-1-2-226,4 5 1,1 0 38,4 4 1,1 7-287,2 4 0,-1 2-65,5 6 1,0 0-183,4 4 1,7-1 794,4 1 0,1 5 0,4 1 0</inkml:trace>
  <inkml:trace contextRef="#ctx0" brushRef="#br0" timeOffset="22">2433 7024 8092,'-5'-12'0,"3"6"0,-8-4 580,9 9 1,-5-8 155,2 5-339,2 0 557,-3 4-505,5 0 1,-3 3 34,-1 4 0,0 2-7,4 10-555,0 0 137,0 4 0,0 1 90,0 3 1,1-3-86,3 3 0,1-2-11,3 2 0,1-5-294,-6 1 0,5-5 134,-4-6 1,3-1-23,-3 0 0,0-3-223,-4 0-160,0-6 94,0 3 204,0-5 0,0-5-131,0-2 0,0-4 345,0 0 0,-5 0 0,-1-1 0</inkml:trace>
  <inkml:trace contextRef="#ctx0" brushRef="#br0" timeOffset="23">2284 6967 8092,'-6'-18'0,"1"1"-206,5 6 0,0 0 572,0 4 0,5-2 1217,2 6-1040,4-1 328,0 4-259,0 0-218,6 0 1,1 0 77,5 0-178,-1 0 1,1 0 118,0 0-858,-5 0 409,8 5 1,-10-4 133,7 3-1257,-8-3 727,6-1 165,-8 0-947,9 0 1214,-10 0 0,5-5 0,-6-1 0</inkml:trace>
  <inkml:trace contextRef="#ctx0" brushRef="#br0" timeOffset="24">3598 6556 8459,'0'-12'898,"0"6"-430,-6-4 589,5 8-581,-4-3 695,5 5 855,0 0-2195,0 5 1,0-2 172,0 5-1828,0-1 957,0 5 320,0 4 1,4 1 546,0 2 0,5 2 0,-3-3 0</inkml:trace>
  <inkml:trace contextRef="#ctx0" brushRef="#br0" timeOffset="25">3655 7058 11141,'0'6'2734,"0"0"-1355,0-6-1028,0 5-898,5-4 469,-4 4 98,9-5-1314,-9 0 470,5 0-2149,-6 0 2973,0 5 0,0-4 0,0 4 0</inkml:trace>
  <inkml:trace contextRef="#ctx0" brushRef="#br0" timeOffset="26">19130 6498 8237,'-6'-11'0,"1"5"219,5-4 1,0 7 37,0-5-39,0 6 321,0-3 157,0 0-289,0 3-322,0-8 20,0 9 0,5-4 90,2 5 0,3-4-145,2 0 0,3 1 290,0 3-312,6-6 39,-4 5 0,6-5 43,0 2-1,0 3 0,1-8-158,3 5 0,-5-1 114,1 1-38,0 3 1,-5-5-127,5 2 1,-6 2 234,-1-1-301,-4 1-18,0 2 236,-1-5-168,-4 4-32,-2-4 111,-5 5 278,0 0-71,0 5 0,0 1-81,0 6 0,-4-1 169,0 1-114,0 4 1,4 3 133,0 8-196,0-3 0,0 9 73,0-3-380,0 3-62,5 2 372,-3-6-120,3 4 0,0-5 106,2 2 1,0 2-202,0-5-23,1-1 152,-2-3 0,3 0-113,-5 0 96,0 0 12,-4-6 1,0 1 141,0-3-142,0-2 37,0 4 1,-5-6 410,-3 0-434,-2 1 0,-5-5 19,-1 1-7,-4 0 1,6-2-144,-5-2 1,-4 1 85,-3-1 1,-5 0-604,5-4 1,-10-2 0,2-2 0,-3-2-240,3-5 1,5-1 278,2 1 1,3-1-84,1 1 1,5 1 681,3 2 0,7-2 0,-2 4 0,4-6 0</inkml:trace>
  <inkml:trace contextRef="#ctx0" brushRef="#br0" timeOffset="27">19096 6853 8237,'-4'-8'-601,"0"0"1,-1 6 1482,1-2-297,3 3 207,-4 1 121,5 0-560,0-5 0,1 3 132,3-1-234,2 1-1,6-3 87,-1 4 1,4-5-28,1 2 1,9 1-24,2-4-36,-1-1-32,7 2 0,-2-5-10,7 4-125,-3-3-125,0 3 1,-4-1-463,-4 4 445,0-5-1110,-5 8 0,0-5 224,-3 6 592,-2 0 352,-6 0 0,-5 0 0,-1 0 0</inkml:trace>
  <inkml:trace contextRef="#ctx0" brushRef="#br0" timeOffset="28">19861 6738 8209,'0'-11'1106,"-5"5"-429,4-5 78,-5 10-451,6-4-107,0 5 1,0 5 282,0 3 1,0 7-57,0 4 1,4 8-132,0 3 1,1 4-59,-1 4-186,-3 3-739,9 5 938,-8-1-231,3 1 0,0 0 199,-4-6 1,4 0-836,-5-6 611,5 0-34,-4-5 0,5-1-53,-6-5 0,3-1 34,1-3 1,0-3 94,-4-4-181,0-1 991,5 1-787,-4-6-375,4-1 26,-5-5 0,-1 0-116,-3 0-804,3 0 544,-9 0 102,9-5 1,-10-1-296,4-6 0,-3 1 97,-2-1 251,1 1 178,5-1 1,-7-3 334,5 0 0,-10-10 0,6 1 0</inkml:trace>
  <inkml:trace contextRef="#ctx0" brushRef="#br0" timeOffset="29">19838 6898 8209,'0'-23'0,"0"2"-405,0 2 230,5-3 92,-4 9 1,10-3 742,-4 5 1,3-1-121,2 1 0,0-1-14,4 1 1,1 1 19,6 2-299,0-2-46,0 9 1,2-4 17,-2 5 29,8 0-63,-12 0 1,5 1-155,-5 3 1,-5 2 91,1 5 1,0 1-207,-3-1 0,0 1-38,-8-1 1,0 6-6,-4 2 0,-10-2 117,-5 2 1,-6 1 34,-2 2 1,-5-3-104,-2 0 0,-3-1 143,-1 1-549,5-2 310,-4-6 1,14-1 78,0-2-997,-1-3 479,13-5 276,-3 0 336,10 0 0,10-5 0,3-1 0</inkml:trace>
  <inkml:trace contextRef="#ctx0" brushRef="#br0" timeOffset="30">20432 6327 8209,'-6'-5'-249,"1"4"497,5-4-107,0 5 106,0-5 124,0 3-177,0-3 314,0 5-313,0-5 24,0 4-221,0-4 249,0 5-51,0-5 55,0 4 5,0-5 3539,0 6-3845,5 0 1,-3 9 94,6 3 1,-4 7 220,3 0 0,1 7 16,3 5-191,1 2-520,-1 6 548,0-3 2,6 3 41,-4 0-298,3-3 286,1 3-38,0 1 1,2-6-422,0 0 185,1 0-28,-3-9 0,4 6-45,-6-4 1,0-4 142,-4-4 0,1-6 15,-1-2 1,-3 0-70,0-3 79,-6-3 0,4 0-36,-2-5 333,-3 0-444,5 0-886,-6 0 366,-6 0 0,4-1-1148,-6-3 1149,1-2-888,0-1 606,-3-8 977,4 8 0,-6-15 0,1 4 0</inkml:trace>
  <inkml:trace contextRef="#ctx0" brushRef="#br0" timeOffset="31">20843 6293 8209,'0'-12'0,"0"1"0,0 5 597,0-4-268,0 8 1,0-4 42,0 2 208,0 3-166,0-4-114,0 5 0,0 5 89,0 2 0,0 9-142,0 3 1,0 7 321,0 5-322,0 7-126,0-3 0,-4 14 121,0-4-1010,-4 4 697,6-4 1,-4 0 145,2-3 0,2-3-834,-6-5 660,5 0 105,-2-4 0,2-4-160,-1-7 0,0 2-102,4-6 324,-5 0-1028,4-4 1434,-4 1-1178,5-6 230,0 4-1000,-6-8 731,5 3-37,-4-5-201,0 0 981,-1-5 0,-6-2 0,1-4 0</inkml:trace>
  <inkml:trace contextRef="#ctx0" brushRef="#br0" timeOffset="32">20523 6750 8209,'-6'-2'-1151,"2"-1"1151,3 1 1180,1-3 71,0 5 0,5 0-870,3 0 0,2-1-84,1-3 1,6 3 164,2-3 0,4 2 115,3-2-330,-2 3-197,14-10-466,-7 10 602,3-9 0,-2 4-633,-6-6 276,6 6-260,-8-4 0,4 7-1396,-5-4 1398,-5 4-1867,3-7 2296,-8 9 0,4-4 0,-6 5 0</inkml:trace>
  <inkml:trace contextRef="#ctx0" brushRef="#br0" timeOffset="33">21197 6350 8464,'0'-29'762,"-5"6"-762,4 6-277,-4 11 0,5 1 146,0 0 1350,0 4-509,0-4-16,0 5-229,0 5 0,0 1-179,0 5 0,1 6 93,3 2 0,-3 8-290,3 3 208,-3 3-119,-1 1 1,0 4-53,0 1 0,0 2 104,0-3 0,0 4-376,0-4 1,0 0-169,0-3 0,0-2 190,0-3 0,0 1-7,0-9 1,4 4-61,0-7 132,0-3-26,1 1 74,1-6 0,2-1-50,-1-2 4,1 2 33,3-9 12,1 5 0,3-6-157,0 0 0,4 0-463,-4 0 0,4-4 264,-3 0 1,-1-5-647,-4 1 0,1-2 92,-1-1 922,-5-1 0,0-4 0,-6-2 0</inkml:trace>
  <inkml:trace contextRef="#ctx0" brushRef="#br0" timeOffset="34">21060 6761 8209,'0'-6'384,"5"-4"0,-2 8 462,4-1-262,-4 1-62,7 2-26,-4-5 0,11 3 1,2-6 1,2 4 13,2-3-263,5-1-63,1 2 1,2-4-267,-1 2 103,-4 3 81,2-5 1,-6 5-1271,1-3 616,-5-2 132,-1 9 1,-6-4-865,0 5 1283,-4 0 0,3-6 0,-4 0 0</inkml:trace>
  <inkml:trace contextRef="#ctx0" brushRef="#br0" timeOffset="35">21665 6350 8209,'0'-11'1133,"-3"3"-567,-1 0-236,0 6-300,4-3 2394,0 5-2782,5 0 0,-2 0-852,4 0 1,1 1 646,3 3 1,2 2 562,2 6 0,-2 4 0,3 2 0</inkml:trace>
  <inkml:trace contextRef="#ctx0" brushRef="#br0" timeOffset="36">21814 6727 8209,'-6'0'1296,"0"5"-386,6-4 218,0 4-143,0 0-306,0-3 0,0 4-653,0-2-12,0-3 123,0 4-532,0-5 322,6 0 115,-5 0 0,5 0-42,-2 0 0,2 0 0,6 0 0</inkml:trace>
  <inkml:trace contextRef="#ctx0" brushRef="#br0" timeOffset="37">22408 6498 8209,'0'-6'32,"-5"-4"124,3 9 215,-3-9 234,5 8-357,0-3 549,0 5-525,0 5 0,0 3-31,0 7 0,0 3 59,0 5-52,5 0-32,-3 4 1,3-1-106,-5 4-125,0-4 146,0 7 1,0-9-388,0 2 82,0-1 87,0-3 0,0 0-576,0-3 453,5 3-93,-4-10 0,4 1-862,-5-5-93,5-1 565,-3 0 272,8-2-109,-9-5 0,4-2 529,-5-1 0,0-4 0,0-4 0,0-1 0</inkml:trace>
  <inkml:trace contextRef="#ctx0" brushRef="#br0" timeOffset="38">22431 6670 8209,'0'-14'-507,"0"2"254,0 4 126,0-4 0,0 4 923,0 1 0,1 4 470,3 0-367,-3-4-388,4 6-123,0-4-79,-4 10-123,9 1 0,-3 7 222,4 2-160,1 3-47,-1 0 0,1 2 15,-1-5-155,0 6 187,1-4-229,-1 6-48,1-5 1,3 1 22,0-8 0,0 3-84,-3-6 0,3-2 442,0 2-38,0-6-180,-8 4-72,3-6 294,-4 0-171,1 0 24,3 0 1,-9-2 248,3-2-22,-3-2-77,-1-5-242,0-6 0,0 3-286,0-5 308,-5 0 0,2-4-456,-4 0 201,-1 1 89,2-6 0,-3 4-712,5-3 372,-5-2 255,8 5 1,-4-3-588,5 8 359,0 2-135,0 6 0,0 0-1125,0-1 881,0 6 1,1 1-80,3 5 0,-1 0-78,4 0 1,1 1 32,3 3 375,6 2 468,-5 6 0,10 4 0,-4 2 0</inkml:trace>
  <inkml:trace contextRef="#ctx0" brushRef="#br0" timeOffset="39">22979 6556 8209,'0'-7'609,"0"-3"-158,0 9-203,0-4 1069,0 5-1005,-5 0 1,-2 5 128,-4 2-240,0 4 0,-1 5-121,1 3 1,-1-1 168,1 1-1,-1 5-446,6 0 247,-4 4 1,9-5 200,-3 0-326,3 0 67,1-6-1,0 5-319,0-9 207,0 3 28,5-4 0,-4-1 200,9 0-51,-4-4-60,11 3 46,-4-9 249,3 4 0,1-5-227,0-5 267,1-1-253,4-1 0,-10-4-15,4 0 0,-4-1 4,0-3-30,-1 2 1,-3-2 29,-1 0 0,-4-6-85,1 2 1,-4-2-217,-4-2 0,-4-4 94,-7 1-645,2 4 150,-8 1 357,3 3-696,-10 0 346,4 7 180,-4 1 1,10 8-294,-3-3 198,8 5 0,-3 0-86,9 5 457,-3 2-235,9 4 408,-4 5 0,10-3 0,1 4 0</inkml:trace>
  <inkml:trace contextRef="#ctx0" brushRef="#br0" timeOffset="40">23264 6636 8209,'-5'-18'0,"4"1"242,-9 6 607,9-1 435,-5 1-610,6 5-329,0 1 0,-1 5 228,-3 0-326,3 0 0,-4 5 1,5 2 98,0 8-99,0 3-108,0 10 0,0-4-64,0 3 1,0 1 37,0-1 1,0 3-279,0-3 181,0-1-420,0-3 0,4-4 140,0 0 156,-1-5-561,-3 3 296,0-11 108,0 4 0,0-9-303,6 4 151,-5-5-474,4 0-1008,-5 0 1458,0-5 0,-1-1-538,-3-5 979,3-6 0,-15 4 0,4-13 0,-11 2 0</inkml:trace>
  <inkml:trace contextRef="#ctx0" brushRef="#br0" timeOffset="41">23036 6578 8209,'10'-7'313,"-2"-1"1,2 2-67,-3-2 1,4-1 531,0 6-265,0-6-227,6 7 1,1-4 501,5 2-333,-1 3-90,1-4 0,0 1-43,0 0 0,1-1-159,3 1 1,-3 2-126,2-6 105,-7 6-1180,3-8 643,-9 8 261,3-3 180,-4 5-2206,-1-5 1088,-5 4 118,5-4 952,-10 5 0,4 5 0,-5 1 0</inkml:trace>
  <inkml:trace contextRef="#ctx0" brushRef="#br0" timeOffset="42">23675 6293 8120,'0'-12'307,"0"6"-175,0-4 1,6 9-1,-5-4 936,4 5 256,-5 0 0,1 6-846,3 5-239,-3 1-15,4 9 0,-1-2 193,0 8-178,5-3-193,-8 9-243,4-4 376,-5 6 0,4 0-394,0 3 196,5-7 0,-8 12-318,9-13-152,-9 5 278,9-2 208,-8-9-631,8 4 467,-9-6 0,8 0 185,-5-3-399,5 3 469,-8-10-427,4 5 713,-5-11-512,0-1-1288,0-5 281,0-5 474,-5-1 180,-1-6-766,-1 1 535,-3 0 722,4-6 0,-11-1 0,0-5 0</inkml:trace>
  <inkml:trace contextRef="#ctx0" brushRef="#br0" timeOffset="43">23584 6281 8120,'0'-11'0,"4"0"458,0-1-220,0 1-59,1-1 0,1 5 520,5-1-230,1 6-205,-1-9 1,6 6-27,2-2 1,4 2 119,3 5-60,-2-5-59,9 3-1,-3-3-325,-1 5 326,4 5-45,-9 2 0,2 3 193,-7-3-148,-2 4-1,-6 0 1,1 2 0,-6 8-2955,-1-3 2879,-5 0 0,-2 3-163,-6-2 0,-5 2 0,-9-2 0,-6 2 0,-2-3 0,-5 0-447,-3-3 249,7-2 0,-2-2-52,11 1-1196,4-6 644,1 4 235,6-9 567,5 4 0,6 1 0,6 0 0</inkml:trace>
  <inkml:trace contextRef="#ctx0" brushRef="#br0" timeOffset="44">24178 6144 8120,'0'-11'-74,"0"3"84,0 1 257,0 4 227,0-2 5,0 5-207,0 5-82,-5 2 0,-1 5 61,-6 4 1,-1 5 84,-2 6-15,3 4-162,-10 4 0,9 2 20,-2 4 0,2-3-67,2 4 0,3-4 230,1 4-1387,4-5 995,-2 7 0,1-7-258,0 5 247,1-5-78,3 2 1,5-4 18,2-1 0,3-1 57,2-3 1,1-2-30,2-5 70,-2 0 1,4-5-31,-1-3 13,-4-2 415,5-2 1,-6-1-601,1-2 0,-6 2 198,4-9-846,-9 4 544,4 0 1,-3-3-127,1 1-810,-1-1 758,3-2 0,-5-2-352,0-1 838,0 1 0,-5-8 0,-2-1 0,-4-7 0</inkml:trace>
  <inkml:trace contextRef="#ctx0" brushRef="#br0" timeOffset="45">24189 6715 8120,'4'-11'-734,"0"0"0,0 3 828,-4 0 1706,0 6-936,0-3-245,0 5-298,0 5 1,0 2 344,0 9-487,0 7 0,0 2 17,0 5 1,4 2 14,-1 6 1,5-2-50,-4 2 0,1 1-171,-1-1-401,-3 0 170,4-9 197,0 4-42,-4-8 1,4 6-142,-5-4 0,2-4 117,2-4-113,-3-5 96,4 2 0,-5-4 529,0-1-753,0-5 14,0 0-173,0-1 322,0-4 1,-1 4-1,-3-5-690,3-5 517,-5-1 0,3-6-650,-1 1 480,0-1 324,-1-4 0,2-2 206,-4-5 0,-6 0 0,-5 0 0</inkml:trace>
  <inkml:trace contextRef="#ctx0" brushRef="#br0" timeOffset="46">24155 6693 8120,'6'-13'0,"3"-2"0,-5 7 197,5-2 12,-8 4 0,8-5 330,-5 4-77,5 2-172,-3 0 0,6 1 155,-1 0-266,0 0 0,2 0 17,2 1 1,-2 0 161,2 7-237,3-3 1,-5 9-101,2-2 1,-4 2 248,-3 2-603,2 4 325,-9-3 0,5 7-103,-6-5 1,-7 4-144,-4-3 0,-2 4-168,-6-1 187,0-3 0,-9 6-1205,4-9 1037,-4 3 0,10-1-720,3 1 494,2-1 0,3-4 629,3 1 0,7-1 0,6 0 0</inkml:trace>
  <inkml:trace contextRef="#ctx0" brushRef="#br0" timeOffset="47">24338 6944 10999,'0'11'618,"0"5"-405,0-1 25,0 5 1,0-2-1,-5 0-349,4 3 145,-5-3 1,6 5-865,0-5 521,0 3 112,0-8-167,0 3 1,0-8-1131,0 0 951,0-6-666,0 3-35,0-5 1244,6 0 0,-5-5 0,14-1 0,-2-6 0</inkml:trace>
  <inkml:trace contextRef="#ctx0" brushRef="#br0" timeOffset="48">24521 6350 8120,'0'-18'244,"0"-3"94,0 8 1,3 0 668,1 6-519,0 4-68,-4-2-241,0 10 0,0 7 179,0 7-37,0 7-142,0 8 0,-1 3-56,-3 5-919,3 0 990,-9-1 0,8 3-295,-2-2 115,3-3 0,1 4-893,0-4 803,0-7 1,0 1-227,0-2-209,0-3 241,0 0 154,5-10 1,-2 1-204,4-8 857,-4 3-727,2-13 209,0 9-138,-4-8 7,10 3 0,-9-5-394,6 0 0,-2-5-547,2-3 412,-3-2 296,0-2 0,-4 0 344,3-3 0,-3-3 0,-1-5 0</inkml:trace>
  <inkml:trace contextRef="#ctx0" brushRef="#br0" timeOffset="49">24418 6715 8120,'-7'-6'23,"2"-4"1151,5 9-702,0-4 1,2 3 248,1-1-625,4 1 143,4-3-1,1 5-699,-1 0 443,6-5 0,-3 4 98,5-3-1623,0-2 1086,-2 4 0,0-8 457,-6 3 0,6-3 0,1-2 0</inkml:trace>
  <inkml:trace contextRef="#ctx0" brushRef="#br0" timeOffset="50">24635 6190 8120,'0'-6'408,"0"1"695,0 5 0,0 9-89,0 2-653,5 13 0,1 0 397,6 10-450,4 6 1,-2 2-233,5 7-159,-5 3 0,8 2 258,-3-1-828,-3-5 892,1 3-1,-6-11-605,-5 5 302,0-5 212,-1 1-158,-4-2-1132,4-4 48,-10-1 798,-1 0-1693,-11 0 1266,-1-4 1,-7 1-88,-6-4 811,-9 5 0,-6-9 0,-7 4 0,23-12 0,0 0 0,-2-1 0,-1 1 0</inkml:trace>
  <inkml:trace contextRef="#ctx0" brushRef="#br0" timeOffset="51">4420 6773 8239,'0'-12'0,"-4"5"275,0-1 376,0 5 100,-1-7-135,4 9 83,-4-4-198,5 5 8,0 0 0,1 5-395,3 3 0,1 7 140,3 4 1,1 1-1,-6-1 0,5 7-262,-4-4 0,4 5 77,-5 0 1,5-2-243,-4 6 1,3-6 93,-3 2 1,1 0-3,-1 0 1,-3-4-75,3-4 1,1-5-279,-1 1-724,0-2 452,-4-2-1072,0-4 1226,0-2 1,-1-5 550,-3 0 0,-3-10 0,-4-3 0</inkml:trace>
  <inkml:trace contextRef="#ctx0" brushRef="#br0" timeOffset="52">4226 6738 8191,'-7'-7'-386,"4"-1"966,1 6 194,2-4 1,5 3-249,3-1 0,2 0-48,2 4 1,0 0-17,3 0 39,3 0-220,0 5 1,4-4-80,-3 3 0,2-3-73,2-1 1,-1 4 91,-3 0-126,2 0 0,-3-4-112,5 0 0,3 0 74,1 0 1,0 0-223,-4 0 0,-1 0 16,1 0 1,-4 0-57,0 0 1,-5 0 72,2 0 0,-4 0-5,0 0 111,-1 5 1,-5 3 4,-2 7 1,-2 1 84,-2 3 1,0 4-98,0 0 70,0 0 1,0 9 109,0-6 1,0 5 107,0-5-217,0 6 0,0-4 20,0 2 1,0-3 1,0-8 0,3 1-247,1-4 281,5-1-560,-8-4 143,9 1-1728,-8-6 26,3-1 2025,-5-5 0,5-5 0,1-1 0</inkml:trace>
  <inkml:trace contextRef="#ctx0" brushRef="#br0" timeOffset="53">5025 6636 8265,'0'-8'-229,"0"0"229,0 6 0,0-3 1092,0 5 0,0 6 73,0 5-749,5 1 0,-2 11-56,4 0 1,1 1-60,3 6 1,1 4-322,-1 4 0,-1 2 100,-2-2 0,1-3-117,-5 3 0,3-2 87,-3-2 0,0-5-63,-4-2 1,0-8-55,0-4 0,0-2-314,0-2 0,0-3-848,0 0 139,-5-6 0,-1 3-882,-6-5 1972,1 0 0,-6-10 0,-1-3 0</inkml:trace>
  <inkml:trace contextRef="#ctx0" brushRef="#br0" timeOffset="54">4751 7001 8214,'-5'-6'1026,"4"-5"-576,-4 10 1,10-8 3,2 6 1,7-1-124,2 4 1,5 0-124,2 0 0,2 0-179,10 0 1,-4 0-285,7 0 1,-2-4-173,-2 0 1,-3-4-537,-1 5 1,-5-6-695,2 1 1657,-3 3 0,-1-5 0,0 4 0</inkml:trace>
  <inkml:trace contextRef="#ctx0" brushRef="#br0" timeOffset="55">5299 6773 8214,'-1'-11'-1,"-3"4"0,3-3 1202,-3 2-234,3 3 90,1-5 8,-5 9-679,4-5-200,-5 6 0,8 2 91,2 2 1,-2 2-1,6 5 1,-2 6-127,2 2 0,2 7-131,-3 5 0,0-2 51,0 2 0,0-5-190,0 5 1,3-6-118,-2 2 172,-3-3 1,5-1-4,-2 0 0,-2-6 111,2-1 0,-1-4-133,5 0 0,1-6 106,2-2 0,-1-3-62,5-1 1,0 0 95,4 0-175,0-5 1,-1-1-241,1-6 1,0 5-1015,0-1 898,-5 0 1,2-3-63,-5 0 1,-3 3-659,-5 0 1200,-4 6 0,2-13 0,-5 2 0</inkml:trace>
  <inkml:trace contextRef="#ctx0" brushRef="#br0" timeOffset="56">5242 7012 8022,'-6'-11'-35,"1"0"1,6 3 34,3 0 0,2 5 701,6-5 0,3 4-141,0-4 0,5 2-4,-1-1 0,0-2-493,4 5 0,-2-5 30,5 1 1,-2 2-71,-1-2 0,0 5 62,0-5 1,-2 5-602,-2 0 0,-2-2 104,-6 1-1605,-4 0 2017,-2 4 0,-10-5 0,-2-1 0</inkml:trace>
  <inkml:trace contextRef="#ctx0" brushRef="#br0" timeOffset="57">5288 6773 8030,'0'-8'-28,"0"0"1,0 5 322,0-5 1,5 2 469,3-2 1,6-2-279,1 2 1,5 2-32,-1-2 1,3 1-33,0-5-315,6 6 63,2-4 0,4 3-340,0-4 126,-5 5 0,7-5-657,-6 4 0,5 0 484,-9 0 1,3 3-576,-6-4 0,1 6 300,-8-2 0,-1 3-161,-4 1 0,1 0 210,-1 0 1,-5 1 440,-2 3 0,-1-2 0,1 6 0,-3-4 0,3 3 302,-3-4-262,-1 7 0,0-7 756,0 4 1,-4-3-361,0 4 0,0-1 473,4 5 1,0 4-306,0 3 0,0 3-125,0 1 0,2 5-54,2 2 1,1 3-122,2 1 0,2 2-262,-5 2 1,4-3 138,-5 4 1,2-9-182,-1-3 0,-2-3 83,1-1 1,2-6-216,-1-1 105,0-4-342,-4-5-373,0-2-78,0-5 311,0-5 0,-1-2-1022,-3-4 941,-2-6 235,-6 5-947,1-10 794,4 9 1,-1-8-240,4 2 402,0-3 345,4-1 0,0 1 0,0-1 0,1-5 0,3-3 0,-3-2 0,9 4 0,-5-8 64,3 3 0,2 1 29,-2 3 1,2 4 16,1 0 1111,1 2-796,4 6 0,-2 1 146,5 6 0,-5 1 253,2 2 0,0 3-282,-1 5 0,4 0-165,-3 0 1,0 0-385,-1 0 36,-2 10 1,2-2-16,-7 7 0,1 3 188,-6 1 0,5 2-303,-4 2 1,0 0 55,-4 0-112,-5 5 1,-2 0-206,-4 2 1,-6 3-103,-2-2 315,-2 2 0,-2 0 63,0-3 1,4 2 73,0-6 0,5 1 105,-1-4 0,7-4-96,4 0 0,-1-5 114,1 1 1,2-6-100,6-1 1,3-6-18,9 2 1,-1-3-33,8-1 0,-3-1-189,7-3 0,-2 2-48,2-6 0,-3 0-249,2-3 1,-1 0-35,-3-1 0,1 1-51,0-1 608,-5 6 0,3-9 0,-3 2 0</inkml:trace>
  <inkml:trace contextRef="#ctx0" brushRef="#br0" timeOffset="58">6350 6773 8041,'0'-12'0,"0"1"0,0-1 623,0 1-303,0-1 0,4 5 1164,0-1-545,-1 6-355,-3-3-89,5 5-294,-3 0 1,4 9-29,-2 2 0,-3 4-29,3 0-57,-3 3 0,-1 6 88,0 3 1,0 2-155,0 5 1,-4 1-145,1-1 1,-2 0 40,1 0 0,2-4-131,-1-4 0,1-2 98,2-1 1,5-5 43,3-3 1,2-6 89,2-1 0,0-6 20,4 2 0,1-3-244,6-1 1,0-5 71,0-2 0,-2-2-460,-1 1 0,1-2 227,-2 2 1,-2 2-654,-2-2 1,-2 2 396,-2-2 0,-3-2 622,-1 3 0,-4-3 0,2-2 0</inkml:trace>
  <inkml:trace contextRef="#ctx0" brushRef="#br0" timeOffset="59">6419 6990 8041,'0'-7'1760,"0"-3"-1425,5 9 1,-3-8 300,6 5 1,-1 0-190,5 4 1,3-4-468,0 1 0,6-1 114,-2 4 1,1-4-588,-1 0 0,2-3-82,-1 3 0,1-5-388,2 1 1,-5 2 962,-3-2 0,3 1 0,-1-5 0</inkml:trace>
  <inkml:trace contextRef="#ctx0" brushRef="#br0" timeOffset="60">6350 6647 8076,'5'-11'0,"3"3"0,7 0 1776,-2 1-1119,8 0 1,-8-2 240,2 6-561,3-1 1,1-1-300,8-3 0,-2 3-351,5 1 0,-3-1-342,3 1 1,-4 1 654,1 3 0,2 0 0,0 0 0</inkml:trace>
  <inkml:trace contextRef="#ctx0" brushRef="#br0" timeOffset="61">7481 6601 8235,'-5'-11'167,"-3"-1"20,-2 1 1,2 3 188,1 1 199,-1-1-234,2 2 0,-1-3 352,3 5 140,3 0-228,-4 4-575,5 5 1,0 3 141,0 7 0,0 8 67,0 8 1,1 0-146,3 0 1,-1 7 98,4 0 0,-4 1-373,1 3 0,1-5 102,-1 1 1,-1 0-112,-3-4 0,2-2 3,1-9 0,-1-2 36,2-2 0,1-2-156,-2-6 1,3 0-762,-3-4-1167,-1 3 1143,8-8 1091,-9 3 0,9-10 0,-3-2 0</inkml:trace>
  <inkml:trace contextRef="#ctx0" brushRef="#br0" timeOffset="62">7789 6624 8132,'11'-11'269,"-3"-2"536,0-2-610,-6 7 0,7-7 322,-5 7 1,1-1 277,-1 2-227,-3 2 0,4 3 317,-5-1-774,0 1-3,-5 2 0,-3 8-67,-7 7 1,-3-2 107,-4 2 1,-1 3-23,0 1 0,0-1-288,0 1 0,2-1 60,2 1 1,3-2-60,9-1 1,-2-4 45,5 3 0,0-2 18,4-1 1,2-1 102,1 0 0,4 1-2,4-1 0,4-1 27,1-2 1,5 1 10,2-5 1,1 0 92,7-4 1,-6 3-68,2 1 1,-7 1 100,-1-1 0,-5-1-56,1 4 1,-3-3-29,-5 4 1,2-1 28,-5 5 0,-2 4-6,-5 3 0,-5-1-74,-7 1 0,-3 0 5,-5 4 1,0 0-56,0 0 0,-3-2 78,-1-2 0,1-1-481,3-3 1,1-6-65,3 2-1378,3-7 870,9 1 1,3-5-1324,8 0 2313,8 0 0,10-10 0,8-3 0</inkml:trace>
  <inkml:trace contextRef="#ctx0" brushRef="#br0" timeOffset="63">8509 6715 8061,'-8'-7'803,"0"-1"-302,6 6-199,-3-3 899,5 5-724,-5 0 0,3 1 607,-1 3-689,-4 2 1,5 7-201,-6 2 1,6 3 36,-2 5 1,-1 1-149,1 2 1,0 0 89,4 4 0,5-4-301,3 0 1,2-2 3,1-1 0,5-1-209,-1-3 1,5-3 121,-1-4 0,1-6-7,-1-2 1,3-3 267,-3-1 0,6-5-84,2-3 1,0-3 128,-4-4 1,-2 1-60,-2-5 0,-2 0 105,-6-4 1,-1 1 22,-2 3 1,-3-6-43,-5 2 1,0-2-138,0 2 1,-6 0 8,-6 0 0,-6 2-212,-8 2 1,-3 2 89,-6 6 1,-3 4-463,0 3 0,-5 4 212,1 4 0,3 8-219,1 7 0,9-1-96,6 1 692,5 0 0,6 8 0,1 3 0</inkml:trace>
  <inkml:trace contextRef="#ctx0" brushRef="#br0" timeOffset="64">8943 6704 8130,'0'-11'84,"0"-1"-42,0 1 0,0-1 1285,0 1-288,0 5 246,0-5-440,0 5-492,0 0 1,0 2-85,0 8 1,0 6-66,0 5 0,3 7 35,1 1 1,0-1-285,-4 5 1,0 2-160,0 2 1,4-2-190,0 1 1,-1-4-287,-3 0 0,4-2 334,0-1 1,1-5-84,-1-3 1,-3-6 8,3-1 1,-2-6-1102,2 2 914,-2-3 1,8-2-445,-3-3 1050,-2-2 0,6-5 0,-5-1 0</inkml:trace>
  <inkml:trace contextRef="#ctx0" brushRef="#br0" timeOffset="65">8931 6738 8130,'0'-7'104,"0"-1"0,1 6 268,3-2 0,-1 2 148,4 2 0,1 0-130,3 0 0,1 6 157,-1 1 0,2 5-93,2 3 1,-1 3-136,5 4 0,0 3-80,4 1 1,0-2-219,0 3 1,0-3-60,-1-1 0,-3-2-46,0-2 0,-3-3 330,3-9 1,-9 2-116,1-5 1,-2 0 397,3-4-354,-6 0 0,3-1 151,-5-3 0,-1-3-51,-3-4 0,0 0 157,0-1 0,-5-3-301,-2 0 0,0-6-195,0 2 1,0-2-365,0-2 1,-3-1 244,2-3 0,2 3-713,-2-3 1,6 1 425,-2 3 0,2-2-785,2 6 1,0 2-192,0 2 758,0 2 0,6 5 95,1 1 1,3 4-516,2 0 1108,-1 1 0,1 2 0,-1 0 0</inkml:trace>
  <inkml:trace contextRef="#ctx0" brushRef="#br0" timeOffset="66">9422 6670 8130,'4'-8'1312,"0"1"17,0 4-870,-4-2 1,-2 5 208,-1 0 0,0 1-176,-5 3 0,1 4-30,-5 7 0,2 3-240,3 4 0,-2 5-27,5 0 1,-4 1-195,4-2 1,1 2 86,3 3 0,5 0-266,2-4 0,5 4 110,3-5 1,3-4-147,5-7 1,-1 0 92,1-3 1,4 0 149,0-8 0,-1 0 62,-3-4 0,-1 0-82,-3 0 0,1-1-165,-5-3 0,0 1 136,-3-4 0,-4 3-830,-1-4 1,-4 4-32,0-3-603,-1-1 0,-4-2 1484,-1 2 0,-9-2 0,-6 4 0</inkml:trace>
  <inkml:trace contextRef="#ctx0" brushRef="#br0" timeOffset="67">9354 6944 8033,'0'-6'1787,"1"0"-1484,3 6 1,-2-1-262,6-3 1,0 3 745,3-3 1,2 3-290,2 1 0,4-4-429,8 0 0,2-4 117,5 0 0,-4-1-698,1 1 1,-6 0-139,2 4 1,-8-4-1688,-4 4 2336,-2-5 0,-2 3 0,1-5 0</inkml:trace>
  <inkml:trace contextRef="#ctx0" brushRef="#br0" timeOffset="68">9319 6704 8085,'0'-11'410,"0"-1"1,7 2 295,4 2 1,1 0-79,3 4 0,3-1-53,1 1 1,7 1-401,5-4 1,3 3-300,4-4 0,-2 6-1097,2-2 1,-3 3 1220,-1 1 0,1 0 0,-1 0 0</inkml:trace>
  <inkml:trace contextRef="#ctx0" brushRef="#br0" timeOffset="69">10267 6761 8258,'0'-11'-215,"0"-1"1019,0 1 1,0 3 396,0 1-548,0 4 1,0-3 191,0 2-424,0 3 0,2-3 78,1 8-310,-1 7 1,8 3 29,-3 5 1,4 4 48,0 4 1,-3 3-288,-1-3 0,1 4 99,3 0 0,1 1-540,-1-2 0,1-2 147,-1-5 0,0-2-300,1-2 499,-1 3 0,1-11 133,-1 1 0,-3-6 101,-1-6-267,-4 0 287,7-5 0,-7-1-83,4-6 1,-4-3-165,1 0 1,-3-2 81,-1 2 1,0 1-139,0-5 1,0 4 143,0-4 0,4 4-23,-1-4 0,1 9 51,-4-2 1,0 7-64,0-3 0,1 6 216,3-2-176,-2 3 0,6 6 69,-4 2 0,5 5-24,-1 3 1,2-1 4,1 5 0,1-5-64,-1 1 0,1-1-8,-1 1 1,2-2-7,2 2 0,-2-6 22,2-1 0,-2-6 201,-2 2 0,0-4-67,1-4 1,-1 2 329,1-6 0,-6-3-117,-2-4 1,1-2 22,-1 2 0,-1 1 12,-3-5-451,0 0 102,-5-4 0,-1 4-414,-5 0 0,3 0 237,0-4 0,1 0-282,-5 0 0,2 1 191,3-1 0,2 4-891,5 0 1,0 5 425,0-2 1,5 9-1199,2 3 1918,3 3 0,7 1 0,1 0 0</inkml:trace>
  <inkml:trace contextRef="#ctx0" brushRef="#br0" timeOffset="70">10873 6693 8134,'0'-12'0,"0"1"777,0-1-396,0 6 0,0 0 655,0 2 258,0 3 89,0-4-910,0 5 1,0 5-56,0 2 0,0 5-178,0 3 0,0 3-51,0 4 1,-4 5 50,0 0 0,0 3-162,4-3 0,0 5-17,0-2 1,0 2-220,0-2 1,4 3-542,0-2 1,5-3 368,-2-2 1,0-5-453,0-2 1,-3-9-197,4 1-74,-1-7 1,5 1 338,-1-5 0,-3-1 713,-1-3 0,6-7 0,5-7 0</inkml:trace>
  <inkml:trace contextRef="#ctx0" brushRef="#br0" timeOffset="71">11067 6647 8040,'-5'-18'0,"3"7"965,-3 6-562,5 5 0,0 1 276,0 3 407,0 2-646,0 11 0,0 0 758,0 6-778,0 5 1,4 1-116,0 6 0,1 3-75,-1 0 1,-3 0-532,3-4 1,1-1 272,-1-3 0,0-2-661,-4-5 0,3-1 60,1-3-2101,0-3 816,-4-4 1914,0-6 0,0-1 0,0-5 0</inkml:trace>
  <inkml:trace contextRef="#ctx0" brushRef="#br0" timeOffset="72">10838 6921 8020,'7'-5'0,"-2"4"0,0-8 0,3 5 1119,2 0-677,1 4 0,4-4 17,1 1 1,5-2-40,2 1 1,0 2-664,3-1 207,4-4 0,-2 6-130,2-3 1,2-1-214,-6 1 1,0-3 28,-7 3 1,1-4 133,-5 4 0,-3-1-186,-5 2 32,1 1 481,-2-3 23,-1 5 1,-5 2 164,0 1 1,-1 4 315,-3 4 1,2 2-286,-6 2 0,2-1 208,-2 5 0,-1-1-146,6 1 1,-5 1-27,4-5 1,0 4-180,4-3 0,0 3-193,0-4 0,5 0 46,3-3 0,3-1-134,5 0 1,-4-3 17,4 0 0,1-6-79,2 2 0,2-4 180,-2-4 1,2 0-8,-2-7 1,2 2 222,-2-6 0,1-2-51,-5 2 1,0-5 36,-3 1 1,-5-2-96,1 2 1,-5-6 8,0 2 0,-3-2-208,-3 2 0,-4 0-264,-4 0 1,-7 5-416,-5 3 0,-1 4 390,-6 3 1,-2 4-930,-6 8 0,4 4-52,-1 7 1337,6-2 0,6 13 0,0-1 0</inkml:trace>
  <inkml:trace contextRef="#ctx0" brushRef="#br0" timeOffset="73">12118 6807 8116,'3'-12'0,"1"1"0,0 0 0,-3-1 0,3 1 974,2-1 101,1 1-635,3-1 0,-9 1 520,3 0-32,-3-1-703,-1 1 0,-1 4 28,-3 4 1,-3 1-280,-9 2 1,-1 7 96,-6 4 0,-5 7-44,-3 9 0,2 2 70,-1 5 1,0 4-323,0 0 0,3 4-55,8-4 0,3 5-113,4-1 1,6-1 79,2 1 0,4-9-65,4 1 0,8-9 191,7-2 1,7-5 30,5-7 0,2-4 225,1-4 0,3-1-82,-3-2 1,2-4 130,-10 0 1,3-5-261,-6 2 0,1-2-390,-8 1 0,-5-2-45,-3 2 1,-5 2 576,5-2 0,-5 1 0,2-5 0</inkml:trace>
  <inkml:trace contextRef="#ctx0" brushRef="#br0" timeOffset="74">12289 6795 8062,'0'-21'0,"0"2"0,0 2 194,0 6 0,0-1 981,0 1 140,5 0-465,-4-1-420,4 6 1,-5 3-120,0 11 0,0 5-223,0 9 0,0 6 96,0 3 1,-4 2-109,1 1 0,-5-2 95,4 2 0,0-3-682,4 3 1,0-1-36,0-7 0,0 1-1287,0-4 200,0-5 1117,0-2 0,6-9 34,1-4 0,-1-3 130,2-3 1,-4-4 351,3-4 0,-4-4 0,1-1 0,-3-4 0,-1 1 0,0-3 0,0 0 0</inkml:trace>
  <inkml:trace contextRef="#ctx0" brushRef="#br0" timeOffset="75">12300 6898 8062,'-4'-33'0,"1"3"0,-1-2-145,4 5 0,0 1 184,0 3 1,0 1 435,0 3 1,0 3-172,0 4 0,0 5 108,0-1 1,1 6-29,3-2 0,-2 8-89,6 3 0,0 8-148,3 4 0,4 8 115,1 4 0,3 2-356,-4 1 1,4 4 130,-4 0 0,4 1-510,-4-1 0,2-6 250,-2 2 0,-2-7-392,2 0 1,-2-4 172,-2-4 0,-5-3 32,-2-5 0,-1 0-1112,1-4 1522,-3 3 0,-1-8 0,-6 3 0</inkml:trace>
  <inkml:trace contextRef="#ctx0" brushRef="#br0" timeOffset="76">12266 7001 8062,'1'-6'727,"3"2"0,-1 3-513,4 1 0,1 0-45,3 0 0,6 0-133,2 0 1,2-2-118,2-2 1,1 3 144,3-3 1,-3-1-787,3 2 1,-4-5 421,-4 4 1,1-4 299,-5 5 0,0-6 0,-3 2 0</inkml:trace>
  <inkml:trace contextRef="#ctx0" brushRef="#br0" timeOffset="77">12643 6761 8062,'-6'-11'0,"-1"-1"304,3 1 1,3 3-29,-3 1 0,2 4 786,-2-1-604,3 3 0,-4 7-105,5 6 0,-4 4-193,0 7 0,0 4 87,4-1 1,1 6-200,3-1 1,-2 0 137,1 0 0,0 1-446,1-6 0,-2 3 181,6-6 0,-4 1-808,3-8 506,-4-1 179,2-9-78,-5-1 519,0-5-227,0-5 1,0-2 19,0-9 0,0 2-19,0-5 0,0 4 153,0-4 1,-4 0-106,0-4 1,-1 0 161,1 0 0,3 1-119,-3-1 1,3 4 5,1 0 31,0 5 2,0-3-296,5 11 0,5 10 141,6 7 0,-1 7-92,-4-3 1,6 5 16,2-1 0,-2 4-98,2 4 1,1-4 118,2 0 1,1-1 11,0-2 0,-1-4 88,-3-1 1,2-6-87,-2-1 0,-2-6 560,-2 2 1,-2-4-213,-2-4 1,-1-2 112,-2-5 1,1-2-25,-5-2 0,-1-2 58,-3-2 0,-1-3-363,-3 3 1,-2-2 103,-5-2 0,-1 0-646,1 0 324,-1 1 1,1-1 41,-1 0-1466,1 0 1005,5 5 0,1-2-1213,5 5-768,0-1 2538,0 5 0,5 5 0,1 1 0</inkml:trace>
  <inkml:trace contextRef="#ctx0" brushRef="#br0" timeOffset="78">13477 6704 8063,'0'-11'550,"0"-1"1,0 1 146,0-1 275,0 6-204,0 1-474,0 0 0,1 4-159,3-3 1,-3 9 96,3 6 1,-3 6-108,-1 6 1,0 1 81,0 2 0,0 2-286,0 3 0,0 4 108,0-4 1,1 3-473,3-7 0,-3 3 2,3-3 0,-3-2-180,-1-6 0,0-2-236,0-6 251,0 1-391,6-6 527,-5-1 1,5-10 469,-2-3 0,-3-2 0,4-1 0</inkml:trace>
  <inkml:trace contextRef="#ctx0" brushRef="#br0" timeOffset="79">13442 6773 8063,'5'-12'410,"2"6"1,4 1-131,1 5 1,0 5 109,4 2 0,-4 5 59,3 3 0,3-1-149,1 5 1,3 0-145,1 4 1,3 0 90,1 0 1,0-1-305,-5 1 0,1-5 145,0-3 0,-1-2-230,-3-2 0,1 0 106,-5-4 1,-3-2-55,-5-5 401,1 0 1,-2-1-90,-2-3 0,-3-2 87,-1-6 1,0 1-35,0 0 0,0-2-106,0-2 1,-5-3-24,-2-5 0,0 4-149,0 0 1,0-4-53,0-4 1,-3 1-264,2 3 1,2 0-510,-2 0 0,5 6-8,0 1-184,1-1 1,2 4-195,0-2 573,0 7 0,5 3 640,3 5 0,2-5 0,2-1 0</inkml:trace>
  <inkml:trace contextRef="#ctx0" brushRef="#br0" timeOffset="80">14036 6613 8129,'0'-12'0,"0"6"685,0 1 200,0 5 1,-4 1-117,1 3 1,-6 4-228,1 7 0,2 3 40,-2 4 0,1 5-243,-5 0 1,5 8-82,-1-1 1,5 2-325,0-6 115,1 3 1,2-3-232,0 4 0,2-5 200,1-2 0,2-3-193,3-1 1,6-2 35,-3-2 1,3-2-80,-2-6 0,1-4-14,2-4 1,-1-1 49,5-2 0,-2-2 22,3-1 0,-4-3-196,-5-1 1,3-7-745,-2 2 1,1-1 463,-10 1 1,1 1-1011,-4-1 1646,0-4 0,-5 3 0,-1-3 0</inkml:trace>
  <inkml:trace contextRef="#ctx0" brushRef="#br0" timeOffset="81">13933 6932 8129,'13'-6'421,"2"2"0,-2-1-40,2 1 0,2-3 318,-2 3 0,5-4-429,-1 5 0,3-6-16,1 1 1,0 2-611,-1-2 1,-3 2 249,1-2 0,-7-2-987,3 2 0,-9 2 1093,-3-2 0,2 1 0,1-5 0</inkml:trace>
  <inkml:trace contextRef="#ctx0" brushRef="#br0" timeOffset="82">13933 6670 8129,'-6'-5'74,"2"0"766,8-3 0,2-1-255,6 5 0,-1-5-88,1 2 0,0 0-199,4 0 0,0 4 204,3 0 0,3-3-99,-3 3 0,2-1-374,2 4 0,-4 5 34,0 3 0,-4 2-113,5 1 0,-7 6-165,3 2 1,0 3 200,-1 5 0,1-1-132,-5 4 0,4 0-34,1 5 0,-1-1-5,-4 0 1,-3-3 149,-1-1 1,1-5 129,3 2 1,1-3-33,-1-1 0,-3-5 152,0-3 0,-5-2 476,5-2-193,-6-4 807,4-2-897,-6-5 1,0-2 2,0-1 0,0-4 51,0-4-488,0-6 74,0 0 1,-4-3 106,0 1 1,-1-1-214,1-7 0,3 3-495,-3-2 1,3-2 333,1 1 1,0-3-769,0 3 1,0-3 413,0 3 1,1-3-249,3 3 0,2 4 84,6 4 0,-5 5-56,1-1 0,-1 3 135,5 5 0,-1-2-517,1 5 1175,-6 0 0,9 9 0,-2 2 0</inkml:trace>
  <inkml:trace contextRef="#ctx0" brushRef="#br0" timeOffset="83">14619 6727 8129,'0'-6'-111,"0"-5"0,0 9 1229,0-6-470,0 6 312,0-3 285,0 5 0,-2 5-316,-1 2-405,-4 9-401,-4 1 71,5 6 1,-3 0-14,5 0 1,-4 3-162,4 1 1,1 1 121,3-1 1,0-3-169,0 2 0,5-1-467,2-3 345,-2-4 0,6 2 35,-4-4 1,3-2-90,2-7 1,-1 2-63,1-5 0,3 0 137,0-4 0,4 0-672,-4 0 502,6-5 1,-4 2-311,6-4 0,-5-1-309,-3-3 1,-2-1-853,-2 1 1768,1-1 0,-6-4 0,-1-2 0</inkml:trace>
  <inkml:trace contextRef="#ctx0" brushRef="#br0" timeOffset="84">14527 6921 8129,'-6'-5'860,"1"4"1,5-6-997,0 4 0,5 1-77,3-2 136,2 3 1314,1 1-536,1 0-268,4 0 41,2-5-521,5 4 224,0-9-267,-1 3 0,5 0-263,0-1 1,-1 2 207,-3-2-1322,-5-2 994,-2 9 0,-4-8 473,-1 5 0,1-10 0,-1 1 0</inkml:trace>
  <inkml:trace contextRef="#ctx0" brushRef="#br0" timeOffset="85">14573 6624 8129,'-6'-11'0,"2"-1"0,8 1 0,2 3 674,5 1 0,1 3-54,-1-4 0,1 4 46,-1-3 0,4 3-213,1-4 1,4 2-152,-1-2 0,2 0-374,2 4 155,0-5-11,0 8 0,-1-5-222,-3 6 136,-3 0 54,-4 0 0,-1 2-25,0 2-22,-4 2-1,-2 10-408,0 2 268,-4 5-11,4 5 167,-5 1-15,0 5 1,1 4-11,3 1 1,-2-1 18,1-4 15,-1 5 1,-1-5-215,3 1 1,-3-2 76,3-7 1,-3-3-41,-1-4 1,4-5-330,0 1-403,-1-2-235,3-7-537,-5 0 1153,4-6 0,-5-2 511,0-2 0,-5-2 0,-2-5 0</inkml:trace>
  <inkml:trace contextRef="#ctx0" brushRef="#br0" timeOffset="86">14927 6681 8129,'11'-29'297,"1"2"0,-1 5 11,1 2 1,-1 4 551,1 5-370,-1-1-92,0 6 1,-3-3 394,0 5-520,-6 0 1,7 6 385,-5 1-367,5 9 1,-8 6-194,3 4 0,-3 3 16,-1 1 0,0 3-167,0 6 0,-5-1 146,-3 0 1,-3-2-412,-4 2 0,3-3 91,1 3 1,0-1 7,3-7 0,3 1 168,1-4 1,3 0 71,1 0 1,1-6 148,3-1 1,2-4-108,6 0 1,-1-2-397,0-2 219,6-3 1,1-2 65,5 1-1603,-1 0 784,1-4 866,5 0 0,-4-5 0,4-1 0</inkml:trace>
  <inkml:trace contextRef="#ctx0" brushRef="#br0" timeOffset="87">15715 6567 8129,'0'-11'1043,"0"4"-154,0-3-168,0 9-212,0-4 99,0 5 0,0 6-84,0 6 1,0 4-124,0 7 1,0 3-354,0 1 1,0 5 91,0-2 0,0 2-179,0-2 0,0 2 102,0-5 1,1 3-358,3-3 1,-3-2 100,3-6 1,-1 2-338,1-6-536,-3 0 175,4-3 1,-4-6-406,3-2 316,-3-3 0,4-2 980,-5-3 0,-5-2 0,-1-6 0</inkml:trace>
  <inkml:trace contextRef="#ctx0" brushRef="#br0" timeOffset="88">15532 6613 8129,'0'-18'468,"0"3"0,0 2-74,0 2 1,2 3 78,1 0 0,4 5 2,4-5 0,6 4-41,2-3 1,-1 4-59,1-1 1,3 3-62,5 1 1,0 0-234,-4 0-41,4 0 1,-2 0 57,1 0 1,-2 4-195,-1 0 1,-5 4-762,-3 0 606,-2 2 0,-3 2 32,-2-1 1,-3 0-110,-5 1 0,0-1-75,0 1 1,-9 3 77,-3 0 0,-3 0 272,0-3 0,1-1-130,-5 1 1,5-2 222,-1-3 1,3 4-34,5-4 0,-2 0 198,5 0 0,0-3-6,4 4 0,0-5 107,0 5 0,5-6-67,3 2 1,7-1-101,4 1 1,-1-3 48,1 3 1,0-3-35,4-1 1,0 4-23,0 0 1,-6 3-5,-1-3 1,0 5-147,-1-1 0,-3 3 92,-5 4 0,-4-1-113,1 5 0,-3-4 15,-1 4 0,-9 0 71,-2 4 1,-10 0-193,-2 0 0,1-5 63,-5-3 0,-1 1-333,1 0 1,2-1-167,6-4 0,2-4-1034,6-3 1210,5-3 1,2-1 403,8 0 0,7-5 0,7-2 0</inkml:trace>
  <inkml:trace contextRef="#ctx0" brushRef="#br0" timeOffset="89">16172 6613 8165,'0'-12'0,"-5"1"1670,4 4-1101,-4 2 1,1 10 212,0 3 1,0 2-158,4 2 0,0 4 30,0 3 0,0 7-330,0 0 1,1 6-279,3-2 0,3 0-369,4 0 290,0-5 0,1 3 97,-1-5 1,4 0-22,1 0 1,0-5-814,-1-3 525,-2-2 0,7-6-160,-4 1 0,0-6-271,-1 2 0,-2-3-556,2-1 0,2-1 535,-2-3 1,-4-1 695,-3-2 0,0-9 0,3 4 0</inkml:trace>
  <inkml:trace contextRef="#ctx0" brushRef="#br0" timeOffset="90">16058 6784 8165,'5'6'2300,"2"1"-1783,9-4 0,-2-1-73,5 2 0,1-3-303,7-1 1,-1 0 57,9 0 1,-4-4-735,7 0 1,-3-5 369,-5 2 1,-2 0-1079,-5 0 0,-2 0 1243,-2 0 0,-2-8 0,-6 2 0</inkml:trace>
  <inkml:trace contextRef="#ctx0" brushRef="#br0" timeOffset="91">16115 6601 8165,'0'-6'1195,"1"-3"-920,3 5-177,7 0 0,7 1 915,5-1 0,1-1-413,3 1 0,4-2-460,11-6 0,0 5 133,8-1 1,-3 5-2045,-2 0 1555,1 1 0,-5 2 0,-2 0 0</inkml:trace>
  <inkml:trace contextRef="#ctx0" brushRef="#br0" timeOffset="92">17086 6590 8165,'0'-7'-196,"-2"-1"-295,-1 4 1088,1-5 321,-3 3 1,1-2 415,1 0-678,-1 6-206,4-3 327,0 5-534,0 5-61,0 1 0,4 11 138,-1 2-76,6 7-32,-7 4 1,4 4-191,-2 0 1,-3 0-4,3 1 1,-3-1 0,-1 0 1,0-1-846,0-2 0,0-4 426,0-4 0,0-5-564,0-3 0,0-2-163,0-2-890,0-4 1001,0-2 1015,0-5 0,0-10 0,0-3 0</inkml:trace>
  <inkml:trace contextRef="#ctx0" brushRef="#br0" timeOffset="93">16926 6567 8165,'11'-11'0,"-1"-1"0,-2 1 0,6-1 569,-3 1 0,8 1-112,0 2 0,3-2 97,1 2 0,0 3-65,-1 1 1,0-1-218,-3 2 1,3-1-109,-3 4 0,-3 1-88,-1 3 0,-6 6-37,-1 5-43,-6 6 186,4-4 1,-12 6-611,-1 0 135,-3-5 226,-7 3 1,-1-3-708,-4 5 1,3-4 205,-1 0 0,7-5-415,-3 1 1,5-2-577,3-2 1559,3 1 0,5-6 0,0-1 0</inkml:trace>
  <inkml:trace contextRef="#ctx0" brushRef="#br0" timeOffset="94">17394 6590 8122,'-6'-12'510,"1"1"-124,5 5-44,0 1 812,-6 0-689,5 3 1,-5-2 55,2 8 1,3 4-27,-3 7 0,-1-1 44,1 5-300,0 0-45,-1 4 0,4 4-412,-3-1 154,-2 1 129,5 1 1,-5-4-305,6 3 276,0 2-315,0-5 1,0 4-448,0-5 0,0-4 344,0 0 1,6-5-254,1 1 1,3-6 309,2-2 1,0-4 91,4 1 1,-2-3-195,5-1 217,-5 0 56,7-5 1,-7-1-181,5-6 0,-5 5-18,1-1 351,-2 0 0,4-3 0,0-1 0</inkml:trace>
  <inkml:trace contextRef="#ctx0" brushRef="#br0" timeOffset="95">17554 6613 8080,'-5'-18'0,"4"1"0,-5 6 810,6 0-317,0-1 305,0 6 142,0-4-519,0 8 1,0-1 374,0 6-340,0 4 4,0 4-1,0 6-254,0 0 1,4 6 75,0 0-46,0 5 0,-4-4-206,5 9-228,-4-9 190,4 4 1,-3-1-538,1-1 416,-1-4 0,4 0-66,-2-3 0,-2-3 94,6-1 1,-4-2-522,3-2 331,-4 1 198,7-6 0,-7 1-804,4-4 455,-4-1 181,7 3 1,-8-5-1052,6 0 662,-5 0-18,7 0 1,-8-4-78,6 0 314,-6-5 432,9 3 0,-10-6 0,4 1 0</inkml:trace>
  <inkml:trace contextRef="#ctx0" brushRef="#br0" timeOffset="96">17622 6761 8080,'7'0'978,"-2"0"990,-5 0-1450,5 0-435,1 0 1,6-4-471,-1 1 1,0-1 268,1 4 0,3-2-739,0-1 645,1 1 212,-5-8 0,-5 4 0,-1-6 0</inkml:trace>
  <inkml:trace contextRef="#ctx0" brushRef="#br0" timeOffset="97">17474 6533 8130,'4'-14'-416,"0"2"0,6 5 989,1-1 1,2-2-108,6 2 1,-4 2 241,4-2 1,0 2-251,4-2 1,1 0-50,3 4-169,-3-5-46,9 8 1,-5-4-137,2 5 1,-2-4 24,-5 0 0,-1 0-56,-3 4 0,-3 0-133,-5 0 0,-3 0 17,0 0 132,-6 5-221,3 2 103,-5 4 13,0 5 1,0 2 94,0 5-8,-5 5 4,4-4 1,-5 12-64,2-6 63,3 6-73,-5-7 0,5 5-143,-3 0 0,3-1 91,-3-2 0,2 0-168,-2-4 1,3-1-107,-3-7 72,3 2 215,1-8 0,0-1-263,0-4 38,0-5 202,0 7 1,1-9-327,3 3 104,-3-3 143,9-6-381,-9-1 270,10-6 0,-10 1-130,3-1 1,-3 1-392,-1 0 817,0-6 0,5-1 0,1-4 0</inkml:trace>
  <inkml:trace contextRef="#ctx0" brushRef="#br0" timeOffset="98">17931 6624 8130,'0'-25'75,"0"2"1,0 8 179,0-1 0,0 8 690,0 0-618,0 5 0,0 0 129,0 6 0,4 5-57,-1 7 0,5 3 316,-4 5-298,5 5-440,-3 1 59,5 5 173,1-5 1,-3 4-45,2-2-285,-2-3 180,8 0-1,-6 0-922,0-4 635,1-1 1,-1-3 110,1-5-1202,-6 0 662,4-8-640,-4 3-495,1-9 1630,-2 4 162,-5-5 0,0 5 0,0 2 0</inkml:trace>
  <inkml:trace contextRef="#ctx0" brushRef="#br0" timeOffset="99">17782 6841 8130,'7'0'0,"3"0"425,-4 0 1,6 0-115,-1 0 1,0-4 124,1 0 1,4-1-50,3 2 1,4 0-559,4-5 1,-2 5-277,6-5 0,-6 4-1348,2-3 1795,-3-1 0,-1-3 0,-1-1 0</inkml:trace>
  <inkml:trace contextRef="#ctx0" brushRef="#br0" timeOffset="100">18205 6567 8117,'0'-11'760,"0"-1"-371,0 1 0,-4 3 456,0 1-362,-5 4-103,3-2 0,-2 5 86,1 0 1,-5 0 30,-3 0-259,0 5 1,3 1 59,1 6-493,0-1 217,-1 1 48,6 4 1,-3-3-20,5 2 94,0 3-46,4-6 0,0 9-672,0-6 157,0 0 214,5 2 1,2-5-92,4 4 0,4 0 66,1-1 1,4 1 99,-1-5 1,1 0 179,-1 1-120,3-1 22,-4-4 1,-1 3 53,-1-3 0,-4 4-42,0 0 1,-2 0 198,-2 1-165,-3-1-28,-5 1 137,0-1-119,-5 0 0,-7 5 12,-7-1 1,1 4 7,-1-4 0,0 2-487,-4-2 221,1-2 0,-1-2 204,5-1-1058,1-3 445,11-1 235,-4-1 1,9-5-479,-4 0 907,5 0 0,5 0 0,1 0 0</inkml:trace>
  <inkml:trace contextRef="#ctx0" brushRef="#br0" timeOffset="101">18342 6681 8117,'0'-18'0,"0"3"0,0 3 538,0 0 1,0 4-85,0 1 0,-1 4 296,-3 0 1,3 3-201,-3 3 1,-1 5-67,1 7 0,0-1-290,4 5 0,0 4 59,0 4 0,0 3-439,0-3 152,5 4 92,-4-6 0,10 6-533,-4-4 272,3 0 130,2 1 0,-1-8-404,1 3 0,-5-8 202,1 0 1,-1-3-110,5-5 1,-1 2 45,1-5 1,-1 0-11,1-4 1,-5-4-575,1 0 0,-6-5-59,2 2 981,-3 1 0,4-9 0,2 3 0</inkml:trace>
  <inkml:trace contextRef="#ctx0" brushRef="#br0" timeOffset="102">18251 6841 9089,'11'0'963,"0"0"-532,1 0 0,-1 0-177,1 0 0,4 0-68,3 0 0,-1-4-132,1 0 0,-1-3 153,1 3 0,-1-1-1644,-3 1 726,-8 3 421,9-9 290,-15 8 0,4-8 0,-5 4 0</inkml:trace>
  <inkml:trace contextRef="#ctx0" brushRef="#br0" timeOffset="103">18308 6647 8117,'0'-8'38,"0"1"1,0 3 165,0-4 0,5 4 345,2-3 0,3 1 510,2-2-499,-1-2-231,1 3 0,3 0 152,0-1 1,0 2-176,-3-2 1,-1 2 342,1 2-178,-6 3-362,4-4 0,-7 5 109,4 0 21,-4 5-123,2 6 0,-1 3-110,0 5 1,1 2-195,-2 5 192,-1-2-17,8 9 0,-8-5-239,6 3 0,-2 2 123,2-3 0,1-1-77,-5 2 1,3-6-73,-3 2 1,0-3-97,-4-1 1,0-6-459,0-1-373,0-4-887,0 0 1105,0-6 599,0-1 388,-5-5 0,-2-5 0,-4-1 0</inkml:trace>
  <inkml:trace contextRef="#ctx0" brushRef="#br0" timeOffset="104">18456 6670 8117,'5'-18'-104,"-4"2"104,10 4 0,-5 6 592,5-4-283,1 8 1107,-1-3-869,6 5 0,-5 7 161,4 4 1,0 2-16,-1 6-489,6-5 1,-7 9-18,5-1 1,-4 1 229,4 4-707,-5 2 270,2-5 1,-9 8-89,-3-5 0,-3 3 22,-1-3 1,-1 1-295,-3-2 233,-8-2 1,-7 4-284,-7-5 0,2-1 129,-3-3 1,3 1-300,1-5 0,4-1 204,0-6 1,5 1-1845,-1-6 2240,7 1 0,8-9 0,6-1 0</inkml:trace>
  <inkml:trace contextRef="#ctx0" brushRef="#br0" timeOffset="105">18742 7127 13845,'-12'11'0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206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3072 11341 8942,'-1'-6'-453,"-3"2"623,3 2 1,-5-1 343,2-1 13,2 0-531,-8 4 0,9-5 0,-4-1 0</inkml:trace>
  <inkml:trace contextRef="#ctx0" brushRef="#br1" timeOffset="1">3027 11307 8392,'-7'0'0,"2"0"0</inkml:trace>
  <inkml:trace contextRef="#ctx0" brushRef="#br1" timeOffset="2">2958 11364 8257,'-5'16'1177,"-3"3"1,-2-1-839,-1 1 0,-1 1-102,1 7 0,-1-3-18,1 3 1,3 1-35,1-2 9,4 6-96,-2-3 1,1 2 22,1-1 0,-1 1-20,4 3 1,0-4-118,0 1 1,4-6 98,-1 2 1,6-3-163,-1-1 27,2 0 0,1-6-7,1-1 112,-1-9-4,1 3 0,0-8 170,4 1-187,-4-1 0,5-2 208,-6 0 1,1-5-117,-1-3 0,4-3 53,1-5-95,-1-1 1,0-6 78,0 0-377,6-5 290,-9 4 0,5-9-148,-6 2 150,1-2 0,-2 3 15,-3 0-433,3-1 206,-8 2 1,3-3-318,-5 6 295,-10-1 0,2 4 1,-7 0-290,2 0 231,-3 1 0,-1 4-43,-2 3-136,-2 2 151,8 1 0,-7 2-22,4 3-413,1-3 0,4 8-146,-1-3 380,1 5 109,5 0 1,0 5 335,6 3 0,-5 7 0,-1 3 0</inkml:trace>
  <inkml:trace contextRef="#ctx0" brushRef="#br1" timeOffset="3">2969 12026 8401,'-6'0'540,"1"0"3667,5 0-4139,0 5 133,0-3 0,0 8 33,0-3 1,4 3 165,0 2-330,5-1 162,-3 1 1,7-1-28,2 1 1,-1-1 40,5 0 1,5 0 344,6-4-414,3 3 0,2-7 182,-1 4-412,0-4 251,-5 2 1,2-5-64,-8 0 1,2 0 215,-6 0-207,-2 0 0,-5 0 55,-4 0 0,-4 0 38,3 0-555,-4 0 158,2-5-1138,-5 4 698,0-4 268,-5 5-2875,-2 0 1440,-4 0 1767,5 0 0,-4 0 0,3 0 0</inkml:trace>
  <inkml:trace contextRef="#ctx0" brushRef="#br1" timeOffset="4">18867 4443 8326,'-11'0'-155,"3"-2"94,1-1 320,-1 1-222,2-8 190,-4 9 0,7-5 161,-5 2-20,6 3 21,-8-5 127,8 6-127,-3-5-86,5 4 248,0-4-426,0 5 21,0-5 1,5 4-132,3-3 0,2-1 96,2 1 0,-5 0-91,1 4 1,3-1 9,4-3 1,4 3 40,-3-3 1,4 2-3,-1-2 1,3 2 5,0-1 1,-2 0-117,-1-1 0,-4 3 103,4-3-137,-5 3 0,2 1 74,-4 0-215,-6 0 39,-1 0 25,-5 0 561,0 5-333,0 1 0,0 6 147,0-1 1,0 2-103,0 2 1,0 3 92,0 5 0,0 0-110,0-1 0,1 3-12,3 1 1,-1 0 16,4 4 0,-3 0 3,4 5 1,-2-5-108,2 1 0,2-5 80,-3 5 1,4-6-160,0 2 1,0-3 51,1-1 0,-4-2 45,-1-2 0,-4 2-39,0-6 0,3 4-9,-3-4 1,0 0 22,-7-3 0,-4 0 19,-7 4 0,1-4-23,-5 4 1,-1-4 22,-7 0 1,-2-1-156,-5 1 0,2-1 135,-2 0 1,6 0-215,-6-4 1,6-2 47,-3-5 1,10 0 44,-2 0 1,6 0-219,-2 0 1,9-5 65,-1-2 0,3 0-600,1 0 1,1-1-188,6-3-571,0-1 1634,0 1 0,0-6 0,0-1 0</inkml:trace>
  <inkml:trace contextRef="#ctx0" brushRef="#br1" timeOffset="5">18707 4888 8330,'-5'-11'532,"4"4"-337,-9-3 0,9 8 259,-3-6 156,3 6 42,-5-4 57,5 1 183,-4 4-331,5-4-367,0 0 1,5 4 74,3-3 1,7 3-1,4 1 1,8 0-45,3 0 0,3 0 51,1 0 0,1-4-137,-1 0 0,-1 0 120,-3 4 1,2 0-187,-5 0 0,-2-4-469,-6 1 0,-2-1-1288,-6 4 1684,-5 0 0,0 0 0,-6 0 0</inkml:trace>
  <inkml:trace contextRef="#ctx0" brushRef="#br1" timeOffset="6">19667 4831 8331,'0'-8'0,"0"1"-279,-5 4 210,3-2 676,-3 0-104,5-1 115,0-1-156,0-3 63,0 9-62,0-4 81,0 5-395,0 5 0,0 3 27,0 7 1,-1 3 32,-3 4 0,3 1-135,-3 0 1,3 9 79,1 2 1,0 3 23,0-3 1,4-2-58,0 2 0,-1-2-2,-3 6 0,4-6 18,0-2 0,1-1-160,-1 2 0,-2-3-31,6-5 1,-6-1 102,2 1 1,1-4-112,-1 0 1,0-5 65,-4 1 1,4-2-101,0-1 0,-1-5-4,-3 1-321,0-6-44,0 3 244,0-5-1160,-5 0 912,4 0 0,-8-5-572,5-2 0,1-3 300,3-2 1,-4-1 740,0-2 0,0-3 0,4-4 0</inkml:trace>
  <inkml:trace contextRef="#ctx0" brushRef="#br1" timeOffset="7">19587 4854 8272,'0'-12'0,"5"1"0,-3 3 0,6 1 287,0-1-97,3 2 0,6-4 255,2 2 113,2 3-368,7-5 1,1 7 28,6-4-94,-1 4 0,-1-2-49,-3 5 1,2 0 102,-5 0 1,-5 5-72,-3 3 0,-5 2 38,2 1 1,-9 2-202,-3 2 0,-4-1 115,-4 5 1,-7-1 33,-8 1 0,-9 3-3,-6-3 1,-6 6 11,-5 2 0,0-4-132,3-4 0,0-5 84,8 1 0,0-3-436,11 0 1,3-6 196,8-2 0,7-3-413,5-1 1,13-2 596,14-6 0,12-5 0,13-9 0</inkml:trace>
  <inkml:trace contextRef="#ctx0" brushRef="#br1" timeOffset="8">20341 4329 8281,'0'-7'-1122,"0"1"2243,0 2-652,0 3 0,0-6 395,0 4-565,0 1 242,0-3-335,0 5 1,0 5 64,0 3 0,0 2-38,0 2 1,3 4 16,1 3 0,1 3-132,-1 0 0,-3 3 18,3 1 0,1 2-93,-1 3 1,4 2-28,-5-3 0,6 2 106,-1-2 0,2 7-116,2-3 1,-2-1 80,-3-2 0,7-6 137,-2 2 1,2-3-114,-3-1 1,0 0-1,1-1 0,-5-4-204,1-3 0,-2-2 138,2-2 1,-2 0-278,-2-4 130,-3 3-782,5-8 366,-6 3-1153,0-5 908,0-5 400,0-2-697,-6-4 244,5-1 314,-4 1 502,5 0 0,-5-11 0,-1-2 0</inkml:trace>
  <inkml:trace contextRef="#ctx0" brushRef="#br1" timeOffset="9">20717 4351 8374,'0'-17'-235,"0"1"1,0 4-48,0 0 1155,0 6-109,0-4 554,0 8-357,0-3-820,0 5 0,-1 9 76,-3 3 0,-1 8 54,-2 3 1,-3 1-45,2 6 0,2 5 0,-2 3 0,0 4 8,-3-4 1,3 5-192,1-1 0,0 1-110,0-1 0,-2-3 91,5-5 1,0-3-118,4-1 0,-4-6 48,1-1 1,-1-1-61,4-7 0,0 2-116,0-2 19,0-3 1,0 5 42,0-6-315,0-4-97,0-2-746,0-5 1,-5-5 0,-2-2 0</inkml:trace>
  <inkml:trace contextRef="#ctx0" brushRef="#br1" timeOffset="10">20318 4797 8374,'-12'-7'101,"1"2"0,3 5 497,1 0-202,4 0 114,-2 0 523,5 0-835,5 0 0,1 0 120,6 0 1,1-3-22,2-1 0,3 0-5,4 4 0,6-5-28,3-3 0,2 2-182,1-2 0,-2 2-79,2-2 0,-4-2-203,5 3 1,-2 0-124,-7 0 0,1 3-398,-4-4 0,-2 6-581,-2-2 0,-2 3 145,-6 1 1157,-4 0 0,-2 5 0,-5 1 0</inkml:trace>
  <inkml:trace contextRef="#ctx0" brushRef="#br1" timeOffset="11">21026 4386 8374,'0'-23'-68,"-5"5"1,3 2-123,-1 4 133,1 6 1,2-4 1443,0 8-815,-5-3 1,4 4 226,-3-3-583,3 3-18,1-4 0,0 6 61,0 3 0,0 4-33,0 7 1,0 4-89,0 7 70,0 4 1,0 5-138,0 3 1,0 2 113,0 1 1,0 4-212,0-3 0,-1 1 13,-3-1 0,3-3-87,-3-5 0,3-1 74,1-2 1,0-3-88,0-5 1,1-2 48,3-2 0,-2 1 52,6-4 0,-4-2-83,3-7 93,1 3 0,3-7-129,1 5 0,-1-6 128,0 2 0,1-3-588,-1-1 0,1-1 21,-1-3 264,1-2-1242,-1-1 679,-5-3 246,5 4 623,-10-6 0,9-4 0,-4-2 0</inkml:trace>
  <inkml:trace contextRef="#ctx0" brushRef="#br1" timeOffset="12">20889 4808 8374,'0'-7'0,"0"-1"0,0 5 965,0-2-350,0 5-253,5 0 1,1-3 990,6-1-655,-1 0-217,6-1 172,0 4-129,6-10-65,0 10-345,0-9 0,1 7 150,3-4 0,-3 1-652,2-2 0,-2-1 310,-1 5 0,-4 0-2830,0 4 2908,-5-5 0,3 4 0,-6-4 0</inkml:trace>
  <inkml:trace contextRef="#ctx0" brushRef="#br1" timeOffset="13">21654 4397 8374,'6'-6'-1002,"-1"-4"2086,-5 8-443,0-3 85,0 5 227,0-5-475,0 4-65,0-4-488,0 5-283,0 5 1,0-3 251,0 6 0,0-4-580,0 3 1,0-3 169,0 4 1,0-4-443,0 3 958,0 1 0,5 3 0,2 1 0</inkml:trace>
  <inkml:trace contextRef="#ctx0" brushRef="#br1" timeOffset="14">21768 4808 12247,'0'7'808,"0"-2"-858,0 0 314,5-4 66,-3 4-1185,3 0 559,-5-4-790,0 10-25,0-10 0,3 5-798,1-2 1909,5-3 0,-3 9 0,6-3 0</inkml:trace>
  <inkml:trace contextRef="#ctx0" brushRef="#br1" timeOffset="15">22271 4374 8374,'0'-18'674,"0"2"-443,0 10 0,-2-1 286,-1 3-253,1 3 216,-3-4 198,5 5-633,0 0 0,0 9 146,0 2 0,0 8-16,0 0 0,0 8 89,0 4 0,0 3-87,0 4-106,0-3 112,0 5 0,4-5-192,0 3-13,0-2-43,1 8 0,0-12-52,2 2 63,4-7 84,-5 1 0,4-7-241,-2-2 238,2-2-112,-9-6-61,9 1 172,-8-1 0,4-3-486,-2-1 95,-3-4 195,4 2-244,-5-5-720,0 0 316,-5-5 0,2-1 162,-4-6 656,-1-4 0,-8-2 0,-2-5 0</inkml:trace>
  <inkml:trace contextRef="#ctx0" brushRef="#br1" timeOffset="16">22156 4351 8374,'8'-11'128,"0"0"1,-1-1 392,5 1-257,-1 4 0,1-3 326,4 4-196,2-6 0,6 2 293,3 3-471,-3-4-18,9 10 0,-8-4 43,6 5-197,-6 0 154,3 5 0,-5 2-220,0 4 143,-1 0-176,-4 1 1,-1 3-107,-6 0 0,-3 2 163,-1-2 1,-4 2-58,1 2 0,-9 2-236,-7-2 33,-4 3-41,-7 1 350,0-6-575,-5 5 259,-1-4 92,0-1 1,1 0-818,5-6 428,5 1 278,2-1 1,9-3-1147,3-1 698,3-4 732,6 2 0,7-5 0,5 0 0</inkml:trace>
  <inkml:trace contextRef="#ctx0" brushRef="#br1" timeOffset="17">22865 4191 8202,'-6'-12'0,"5"-3"797,-4 13-306,5-3 0,0 5 522,-5 0-558,4 0 0,-6 0 75,4 0-284,1 5-61,-8 7 1,4 9-38,-6 6-61,1 5 160,0-3-686,-6 5 284,4 5 201,-3 2-82,5 5 1,0-1-128,4 1 148,2-5-126,5 3 1,0-5 53,0 3 0,5-6 100,2-6 0,4-4 16,0 0 0,0-3 71,1-4-58,-1 3-89,1-10 0,0 1-155,4-5 0,-4-2 244,3 2-1258,-2-3 1276,-1 0-448,-1-4-1287,0 4 684,-4-5 337,3 0 654,-9 0 0,9-5 0,-3-1 0</inkml:trace>
  <inkml:trace contextRef="#ctx0" brushRef="#br1" timeOffset="18">23047 4683 8141,'0'-12'237,"0"1"450,0 4-330,0 2 1,0 7 249,0 1 0,0 8-2,0 4-391,0 10-34,0-6 1,2 14-68,1-2 127,-1 2-44,8 6 0,-8-4-392,6 4 141,-6-4 0,7 1-248,-5 2 0,1-7 229,-1 4 0,-3-9-115,3 1 31,-3 2 135,4-10 0,-3 7 238,2-11-196,-3 0-60,-1-4 47,0 1-226,0-1 226,0 1-137,0-6-326,0-1-346,0-5 514,-5 0 0,2 0-134,-4 0-889,-1-5 563,2-1 749,-10-6 0,9-9 0,-10-3 0</inkml:trace>
  <inkml:trace contextRef="#ctx0" brushRef="#br1" timeOffset="19">23024 4671 8075,'0'-15'-65,"0"0"65,6-1 599,-5 5-234,4-5-139,0 3 0,0-4 256,3 6 1,-2 1-86,-2 2 1,2-1 72,6 5-236,-1-4-44,0 6 1,1-3-160,-1 5 1,2 2-76,2 1 0,-2 4-215,2 4 226,-2 1 24,-2-1 0,-1 5-349,-2 3 255,-3 3-16,-5 1 1,-5 4-26,-3-1 1,-7 5-193,-4-5 258,-2 1 42,-2-9 0,1 2-513,3-5 247,-3 0-59,10-3-777,-5-1 441,11 1 288,1-6 409,5-1 0,5-5 0,1 0 0</inkml:trace>
  <inkml:trace contextRef="#ctx0" brushRef="#br1" timeOffset="20">23401 4831 8223,'-6'-6'-243,"1"1"562,5 5 0,-1 3 1524,-3 1-1297,3 5 43,-4-3-261,-1 6 0,4 4-189,-6 3 1,2 3-326,-2 1 137,3 0 269,0 5-561,4-4 240,-4 4 84,5-6 1,-4-4-1019,0-3 494,0-2-503,4-1-589,0-1 1633,0-5 0,5 4 0,2-3 0</inkml:trace>
  <inkml:trace contextRef="#ctx0" brushRef="#br1" timeOffset="21">23618 4260 9830,'7'11'1331,"3"6"-1068,-9 1 280,9 5-279,-8-1-1,3 11-108,-5-2 1,0 12-2,0-5 1,0 5 79,0-1-1230,0-3 1193,0 6 0,0-11-471,0 0 257,0 1-8,0-11 0,0 4-146,0-6 79,5-4 1,-4 4 738,4-10-795,0 0 602,-4-2-389,10-4-86,-5 1 73,0-2-197,4 0 0,-2-4-413,7 3 398,-2-3 0,7-2-736,-5-3 359,6-2 235,-9-6 20,10 1-572,-9 0 0,3-1-99,-4 1 953,-6-6 0,-1-1 0,-5-4 0</inkml:trace>
  <inkml:trace contextRef="#ctx0" brushRef="#br1" timeOffset="22">23493 4683 8120,'0'-7'199,"0"2"-220,0 5 1,5-5-219,1 4 160,6-4-60,-1 5-40,0 0 0,6-4 1994,2 0-795,8 0-630,2-1 0,5 0-46,0-2-218,1-4-379,4 5 1,-4-5-447,3-1 0,-7 1-1255,-4-1 1954,-3 6 0,-1-9 0,-1 2 0</inkml:trace>
  <inkml:trace contextRef="#ctx0" brushRef="#br1" timeOffset="23">23950 4157 8120,'0'-18'0,"0"7"753,0 6-198,0 5 1,3 1 290,1 3-393,5 2-167,2 11 1,7 3 305,5 11-118,0-1-255,0 14 1,1-5 160,3 6-1355,-3-2 1091,-2 8 1,-1-3 89,-6-2 1,-4 2-1120,-3-6 945,-5 3 44,2-5 0,-9 3-1051,0-5 590,-5-5 267,-2 5 0,-8-11-2054,-8 7 1068,-2-2 1104,-10 2 0,2-1 0,-8 0 0,-5 2 0,21-17 0,0 0 0</inkml:trace>
  <inkml:trace contextRef="#ctx0" brushRef="#br1" timeOffset="24">1348 6967 8337,'-7'-5'0,"1"2"0,2-5 443,3 6-157,-4-3 0,5 4 105,0-3 211,0 3-407,0-5 0,1 6 20,3 0-83,-3 6 0,4 0 79,-5 5 0,4 7-17,0 5 1,3 5 3,-3 6 0,4 0 25,-4 1 1,1 3-268,-1 0 0,-2 0-9,6-4 1,-4 0-75,3 1 1,-4-6 80,0-3 0,0-3-136,1-4 0,-3-2-339,3-6 1,-2-1-46,2-2-1009,-2 2 668,3-9 447,-5 5 0,0-12-6,0-1 0,0 0 466,0 0 0,0-1 0,0-3 0,-5-6 0,-2 0 0</inkml:trace>
  <inkml:trace contextRef="#ctx0" brushRef="#br1" timeOffset="25">1382 7287 8337,'-6'-18'-622,"-3"0"-78,5 3 0,-4 2 806,4-2 0,1 2 771,3 2 1,0 3 76,0 0-211,0 6-312,0-3 0,1 5-171,3 0 1,2 1 6,6 3 0,0 2 9,3 6 1,-1 3 74,5 0 0,-3 5-135,3 0 0,-4 1-1,4 2 1,-4 0-84,4 0 1,-4-2-206,4-2 0,-5-1 94,2-3 1,-4-6-78,0 3 1,0-5 115,4 1 0,-7-2 29,2-2 0,-6-3 270,3 3-57,-6-3-190,3-1 263,-5 0-151,0-5 0,0-1 102,0-6 0,0 0 122,0-4-207,0-1-289,0-6 0,-5 0 205,-1 0 1,-6-1-353,1-3 0,1 0 158,2-4 1,-2-4-675,2 4 392,3 1 170,0 7 0,2 4-440,-1 0 0,0 5-871,4-1 975,0 7 0,0 2-637,0 2 1,1 2 493,3-1 0,2 3-195,6 3 1,0 1 41,4 8 781,-4-3 0,10 12 0,-4-3 0</inkml:trace>
  <inkml:trace contextRef="#ctx0" brushRef="#br1" timeOffset="26">1896 7149 8337,'-6'0'68,"-1"-3"521,3-1-110,-2 0 0,-5 4-190,-1 0 0,1 5 0,-1 3 1,2 3-16,3 4 0,-4-1-14,4 5 1,2 0-75,1 4-76,-2 0 0,4 4 313,-1-1-524,1 1 0,4-4 18,1 0 0,4-4-13,4 0 0,0-5 6,1 1 0,4-2 94,3-2 0,-1-5-3,1-2 1,0-2 44,4-2 0,-4-6 72,0-1 1,0-5-31,4-3 1,-4-1 15,0-3 0,-5-3 36,1 3 0,-3-1 161,-5 1 0,-2-3-255,-5 3 0,0-1 68,0 1 0,-5-3-145,-2 3 1,-5-2 82,-3-2 1,-3 4-527,-5 0 0,1 5 116,-1-2 0,4 9-299,0 3 1,1 3 148,-1 1 1,6 0-174,6 0 1,4 5-288,-1 2 0,3 7 968,1 2 0,10 4 0,3-2 0</inkml:trace>
  <inkml:trace contextRef="#ctx0" brushRef="#br1" timeOffset="27">2261 7104 8209,'-11'-7'313,"5"2"-56,0 0 725,6 4-191,-5-4 156,4 5-454,-4 5 0,5 1-183,0 11 185,0-4-248,0 13-61,0-7 0,1 9-233,3-5 147,-3 5-61,10-4 208,-10 9-264,9-9-115,-9 4 1,8-9-249,-5 0 373,0-5 1,-3 3-551,3-6 1,-3-3-5,3-1-1722,-3-4 964,-1 2 1319,-5-5 0,-1 0 0,-6 0 0</inkml:trace>
  <inkml:trace contextRef="#ctx0" brushRef="#br1" timeOffset="28">2067 7115 8238,'0'-11'855,"0"-1"1,1 5-63,3-1-334,-2 6 0,8-3-146,-4 5 221,11 0-283,0 0-64,6 0 1,5 0-567,2 0 220,-2 0-35,5 0 240,-8 0-1501,8 0 808,-9 0 261,9 0 0,-12-2 386,6-2 0,-11 3 0,6-4 0</inkml:trace>
  <inkml:trace contextRef="#ctx0" brushRef="#br1" timeOffset="29">2821 6818 8241,'-11'-5'0,"-1"-1"0,1-6 1345,4 6-547,2-4-274,5 9 0,0-4 36,0 5-62,0 5-310,0 1 0,2 10 174,1 4-111,-1 6 62,8 3-269,-4 6-655,0-1 862,5 5-1364,-10 7 1151,9 1 28,-4 4 1,1-6-101,-3 1 1,2-2 66,1-2 1,0-2-198,0-6 1,-4-5-13,1-2 1,1-4-25,-1-4 1,1-4 792,-1-8-1356,-3 4 1358,4-10-858,-5 4-1186,0-5 959,0-5 1,0-1-285,0-6 0,0-4 774,0-3 0,-5-3 0,-2-1 0</inkml:trace>
  <inkml:trace contextRef="#ctx0" brushRef="#br1" timeOffset="30">2695 6898 8241,'0'-18'0,"-5"2"707,4-1-245,-4 5 53,5-5 257,5 6-261,1-1 0,6 1-260,4 5 394,-3-5-134,9 5-64,0 0-196,2-4-656,9 8 473,-3-3 0,-1 5 103,-3 0 1,2 0-135,-1 0 1,0 0 40,-4 0 0,-4 2-418,0 1 358,-5-1-540,2 8 655,-5-4-323,-4 11 156,-2-5 0,-6 10-52,-3-3 144,-8 3 1,-5 0 114,-6 1 0,0 1-146,0 3 1,-1-7 7,-3 3 0,5-4-299,-1 0 171,5-2 1,6-7-518,1-3-862,5 4-965,1-10 2437,15-1 0,2-12 0,11-5 0</inkml:trace>
  <inkml:trace contextRef="#ctx0" brushRef="#br1" timeOffset="31">3323 6761 8159,'-11'-6'1438,"3"1"-719,1 5 1338,4-5-1055,-2 3-608,5-3-451,0 5-1,0 5 255,0 2 0,1 2-1035,3 2 1,-1-2 164,4 6-1797,1 3 2470,-2 0 0,10 5 0,-4-1 0</inkml:trace>
  <inkml:trace contextRef="#ctx0" brushRef="#br1" timeOffset="32">3403 7287 8124,'-5'6'0,"4"-1"0,-4-5 7980,5 0-7741,5 0-2897,-4 0 1745,4 0 913,0 0 0,2 5 0,4 1 0</inkml:trace>
  <inkml:trace contextRef="#ctx0" brushRef="#br1" timeOffset="33">18936 6247 8160,'-7'-7'-316,"4"-1"246,1 0 0,1 2 390,-3 2 177,3-2 173,-4 5-235,5-10 26,0 10-39,0-9-253,0 9 59,5-4 0,-2 8-61,4 1 0,-4 5 11,1-1 1,1 6 97,-2 1-90,6 5-77,-7-2 0,8 5 54,-3 0 0,0 1-57,0 2 1,1 0 61,3 4 0,1 0-133,-1 0 0,1 2 232,-1-6-112,0 6-306,1-8 302,-1 4-62,1-5 0,-1 0 42,1 0 1,-1-6-17,0-1 18,1-4-115,-1-5 107,-4 3-16,3-9 287,-4 9-458,0-9 284,5 5-1708,-10-6 1178,4 0 308,-5 0 0,-5-6 339,-2 0-4116,-4-5 1767,5 4 2010,-4-3 0,3 4 0,-4-6 0</inkml:trace>
  <inkml:trace contextRef="#ctx0" brushRef="#br1" timeOffset="34">19358 6133 8129,'-11'-11'0,"5"4"308,1 2-69,-1 5 121,5-5 33,-4 4-93,5-4-147,0 5 1,0 6 153,0 6-67,0 4-155,0 7 0,-4 3 163,0 1 1,-3 9-119,3-2-117,-5 3-592,8 2 847,-9 2-307,3-1 193,-4 5 40,0-10-43,-1 10-142,1-10-197,4-1 346,-3-1-53,4-8-120,0 2-40,-5-4 184,10-5-215,-9 4 47,9-10 0,-4 5-238,5-6 921,0-4-758,0 3-595,0-9 164,0 9 229,0-9 0,0 3 41,0-8 0,0 2-962,0-6 499,0 1 261,0 0 477,0-8 0,-5 7 0,-2-8 0</inkml:trace>
  <inkml:trace contextRef="#ctx0" brushRef="#br1" timeOffset="35">18822 6647 8129,'0'-6'390,"0"-5"-237,5 10 0,-3-8 153,6 5 190,-1-4 1,5 6-198,4-8 261,2 9-260,10-9 0,1 7 416,5-4-477,6-1-30,-5-3 1,8-1-13,-4 1-120,4-1 103,-3 6 0,1-4-359,-3 2-228,-8-2 470,-2 4 1,-6-3-735,-3 5 392,-3 0-933,-4 4 1212,-6 0 0,4 0 0,-3 0 0</inkml:trace>
  <inkml:trace contextRef="#ctx0" brushRef="#br1" timeOffset="36">19610 6510 8117,'0'-6'556,"0"-5"215,0 10-354,0-9 16,0 9 270,0-4-241,0 5-231,0 5 0,1 5 134,3 5-187,-3 5 1,4 3-19,-5 8 0,0-1 78,0 4 1,4-2-220,0 6 1,-1 2 121,-3-2 0,0 1-272,0-1 96,0-2 32,6 3 0,-5-9 9,3 1 1,1-2-229,-1 1 319,-1-2-60,2-10 0,-2 2-87,5-4 0,-6-1 42,2-4 1,-2-3-191,2 0 1,-3-5-59,3 5-1064,-2-6 685,-2 4 277,0-6-253,5 0 0,-4-6 68,3-1 0,-3-3 4,-1-2 0,0-4-406,0-3 945,0-3 0,0-1 0,0 1 0</inkml:trace>
  <inkml:trace contextRef="#ctx0" brushRef="#br1" timeOffset="37">19553 6590 8117,'5'-12'0,"-4"1"51,9 0 0,-7-1 349,4 1-162,1-1-13,8 1 1,-2 1 168,5 2 0,2-2-145,5 2-11,3 3-59,6-5 0,-2 5-141,-3-3 89,3 3-35,-9 5 0,4-3-149,-5-1 1,-5 0 7,-3 4 0,-7 5-43,-5 3 3,-1 2 120,-7 6 0,-3-2-3,-7 5 15,-8 0-62,-6 9 0,-9-4 69,0 3 0,-4-3-217,4-1 0,1-1 132,6-3 0,9-3-915,6-5-170,4 1-312,5-1 1432,7-4 0,17-7 0,7-7 0</inkml:trace>
  <inkml:trace contextRef="#ctx0" brushRef="#br1" timeOffset="38">20398 6179 8143,'-5'-7'18,"3"-3"1,-3 8 247,5-6 1,2 6 675,1-2-587,4-3-351,4 1 184,6 0 0,-5-3-15,3 5 1,2-1-28,-2 1 1,4 2-184,-4-6 73,6 5 0,-7-3-132,5 2 0,-5 3 150,1-3 1,-2 3-133,-2 1 0,1-1 62,-1-3 1,0 3 58,1-3 1,-5 2 84,1 2-72,-5 0 0,5 2 132,-4 2-72,0-3 1,0 9 188,0-2-223,-1 2 0,1 5-37,0 0 1,4 2 43,-5-2 0,5 3-116,-4 5 0,5-4 107,-2 0 1,0 0-125,0 3 1,1 1 67,3 0 1,1 1-7,-1 3 1,-1-3 9,-2 3 0,-3-3 0,-5-1 0,4-1 218,0 1-28,-1-5-182,-3 4 1,-3-8 329,-1 5-304,-5-5-47,-2 2 1,-3-4-8,-5-1 64,5 0-60,-8 1 0,3-2 19,-8-2 1,-1 2-519,-2-3 242,-3-2-206,4 0 314,0-5-425,-4 0 0,5 0-10,-3 0 234,3 0-443,11 0 1,-4-5-171,6-2-229,5-3 469,0-2 711,8 1 0,-3-6 0,5 0 0</inkml:trace>
  <inkml:trace contextRef="#ctx0" brushRef="#br1" timeOffset="39">20363 6464 8143,'-6'-6'575,"1"-4"261,5 8-128,0-3-353,0 5 1,1-3 343,3-1-398,2 0-121,11 4 1,1-4-151,5 0 1,1-3 154,2 3 1,2-5-49,3 1-150,7-2 194,-13 4 0,12-4-1133,-10 2 436,-1 3 307,-3-5-1838,0 9 996,-5-4 1051,-2 0 0,-4-2 0,-1-4 0</inkml:trace>
  <inkml:trace contextRef="#ctx0" brushRef="#br1" timeOffset="40">21014 6053 8143,'-5'-23'632,"4"5"-195,-4 2-1,5 5-135,0 4-350,0-3 290,0 9 19,0-4 0,1 5 360,3 0-319,-3 0-60,4 0-155,-5 5 155,5 1 0,-3 11-196,3 0 0,-4 7 160,3 3 1,-3 2-205,3 6 1,-3 3 45,-1 0 1,0 0-215,0-4 0,4 2 37,0 2 1,3-7-183,-3 4 146,5-9-95,-8 7 110,10-9 139,-5 4 1,2-9-100,-1 0 0,-3-5 79,4 2 1,-2-4-159,2 0 8,2-1 144,-4-5 1,5 3-328,1-5 0,1 0 227,2-4 1,-3 0-507,4 0 0,-4-5 25,0-3 1,-1-2 618,1-1 0,-6-11 0,-1-2 0</inkml:trace>
  <inkml:trace contextRef="#ctx0" brushRef="#br1" timeOffset="41">20832 6384 8143,'10'-6'970,"-3"1"-624,15 5 0,0-4 1401,4 0-1116,6 0 1,-3-1-242,5-2 0,6 0-169,2 0 1,2-1-823,2-3 0,-2 3 437,-2 1 1,-3 4-1317,-4-1 1480,-6 3 0,-6-4 0,-7-2 0</inkml:trace>
  <inkml:trace contextRef="#ctx0" brushRef="#br1" timeOffset="42">21711 6122 8143,'-11'-5'0,"-1"-2"0</inkml:trace>
  <inkml:trace contextRef="#ctx0" brushRef="#br1" timeOffset="43">21734 6133 8143,'-5'11'0,"-2"1"0</inkml:trace>
  <inkml:trace contextRef="#ctx0" brushRef="#br1" timeOffset="44">21814 6533 8263,'11'0'0,"1"0"0</inkml:trace>
  <inkml:trace contextRef="#ctx0" brushRef="#br2" timeOffset="45">22351 6213 8349,'0'-11'-470,"-5"-1"585,3 1 0,-4 3 172,2 0 0,3 5 182,-3-5-76,-2 6 153,4-9-88,-3 10 134,0-9 0,4 4-135,-4-1-405,5 2 521,0 5-311,0 5-37,0 7 1,0 2 12,0 5-21,0 0 29,0 4-291,0 4 91,0-2 1,0 6 245,0-4-436,0 5 101,0-8 0,0 9 148,0-3 0,4-2-160,0-1 1,1-4 234,-2-4-230,-1 2 18,3-13 0,-4 7-144,3-7-44,-3-3 221,4 0-207,-5-5 286,0 0-58,0-5 1,0-3-62,0-7-101,0 2 130,0-8 0,-4 3-179,1-5 169,-1 0 0,4-3-3,0-1 1,0 0 1,0 4 1,0 2 29,0 2 0,0-1-39,0 4 44,0 1 1,0 4 22,0-1 0,0 5-48,0-1 280,0 5 41,0-7-160,0 9-111,5-4 4,-4 5 0,5 1-201,-2 3-20,3 2 156,4 6 0,2 0-10,2 4 1,-1-2 34,5 5-35,-5 0 21,7-1 1,-7 2-73,5-5 127,-5 5-70,8-7 1,-9 4 205,2-6 7,-2 0-181,-2 1 1,-1-5 307,-2 1 1,2-5-58,-4 2 37,6-5-42,-1 0-106,1 0 0,-6-5 9,-2-3 0,-3-6-11,-1-1 1,0-6-231,0 2-30,0-2 188,-5 3 1,0-3-355,-3 1 148,-2-1-48,9-2-254,-9 5 256,8-3 1,-4 7-90,2-5 0,3 5-174,-3-1 0,3 2-62,1 1 12,0 6 203,0-4 0,0 7-989,0-4 552,0 4 348,5-2 1,1 1-748,6 1 558,-1-1 0,1 4-263,-1 0 831,0 0 0,1 5 0,-1 1 0,1 6 0</inkml:trace>
  <inkml:trace contextRef="#ctx0" brushRef="#br2" timeOffset="46">22842 6202 8156,'-5'-7'50,"3"-3"314,-3 9-76,5-4 0,-1 5 350,-3 0-443,3 0 1,-5 0 29,2 0 1,3 5 137,-3 2-428,-3 4 161,1 0 0,0 5-6,2 3 1,-1 3-142,1 1 0,0 0 43,4 0-36,0 4 22,0-2 1,5 1-107,3-7 60,2 3 0,1-9 46,1 2 53,-1-3 1,1-5 52,-1-3 0,4-3 108,1-1 1,4 0-83,-1 0 1,-1-5 112,1-3 1,-4-6-26,4-1-114,-5-5 0,2 2-1,-4-5 0,-6-1 4,-2-3 1,-3 2-161,-1-5 0,0 3 77,0-4-72,-5 6 0,-5-7-171,-5 6 1,-5 4-10,1 7 1,-3 3-137,-1 5 0,2 2-397,1 5 373,-1 5 76,8 1 1,-5 6-75,3-1 1,6 2-80,-2 2 1,7-1-362,0 5 846,3-5 0,6 7 0,1-3 0</inkml:trace>
  <inkml:trace contextRef="#ctx0" brushRef="#br2" timeOffset="47">23184 6236 8306,'-6'-12'-38,"-4"1"0,9 3-149,-3 1 98,3 4 843,1-7-197,-6 9 465,5-4-224,-4 0 1,5 5-105,0 0-634,0 10 0,0 2-222,0 4 148,0 1 58,0 1 1,4 5-255,0 0 166,0 0 0,-1 0-296,1-1 0,0 0 124,-4-3 17,5 3 1,-4-10-7,3 4 0,-1-5-402,0-3-455,-1 2-196,3-9 615,-5 4 263,0-5 1,0-5 379,0-3 0,-5-2 0,-7-6 0,-5-2 0</inkml:trace>
  <inkml:trace contextRef="#ctx0" brushRef="#br2" timeOffset="48">23036 6167 8306,'0'-11'0,"0"5"434,5-5-303,-4 10 0,6-4 131,-4 5 679,-1 0-516,8-5 1,-4 4-97,6-3 0,0 3-62,3 1 1,5 0-150,6 0-75,-2 0 0,4 0-129,-5 0-734,5 0 535,-9 0-199,8 0 0,-15 0-1283,4 0 1767,-4 0 0,0-5 0,-1-2 0</inkml:trace>
  <inkml:trace contextRef="#ctx0" brushRef="#br2" timeOffset="49">23527 5836 8344,'0'-18'468,"0"7"-599,0 6 151,0 5 1,0 5 695,0 2 0,0 9-185,0 3-321,0 7 0,0 4-87,0 4 0,0 1-4,0 3 0,1 2-203,3 2 1,-1 2 91,4-2 0,-3 1-114,4-1 1,-1-4 57,5-7-348,-1 1 421,1-7 0,-2 1-3,-3-7 1,2-1 28,-5-3-5,5-7-254,-8 7-1,4-14-389,-5 4 470,0-5-153,0-5-783,0-6 636,-5-2 1,-1-8-64,-6 2 0,0-4 491,-4-4 0,-1-2 0,-6-5 0</inkml:trace>
  <inkml:trace contextRef="#ctx0" brushRef="#br2" timeOffset="50">23458 5847 8344,'0'-11'-35,"0"0"0,6 3 278,1 0 1,3 5 274,2-5 0,-1 4-94,1-3 100,4 4-328,2-2 0,6 1 68,3 0 0,0 1 0,4 3 0,-2 0-190,-2 0-129,-3 0 267,-1 0 0,-3 3-376,-5 1 105,1 5 0,-9-3-153,1 6 1,-6 3 63,2 0 113,-3 0 1,-7 1-114,-5-1 0,-6 4 9,-6-4 1,-1 4-166,-3-4 1,3 2-665,-2-2 656,2-2 1,2 0-202,3-6-596,8 1 388,0-2 250,10 4 471,-4-8 0,10 8 0,2-4 0</inkml:trace>
  <inkml:trace contextRef="#ctx0" brushRef="#br2" timeOffset="51">24007 5722 8344,'0'-18'-387,"5"2"1,-4 8 276,3 0 685,-3 6-34,4-8 422,-4 8-376,4-3 66,-5 5-77,0 0 0,-1 7-556,-3 4 0,-2 6-116,-5 5 139,-1 6 0,-3 2 58,0 4 1,-6 6-164,2 6 0,-1 1-545,1 6 373,3-4 167,-1 6 0,8-4-136,-2 2 246,7-2 0,-1-6-117,5-3 17,5-3 0,1-6 40,6-3 0,-1-2-12,1-5 0,-1-5-43,0-3 1,1-4-11,-1-3 1,1 1 66,-1-5-775,1 0 930,-1-4 1,0 0-1015,1 0 401,-6 0-19,4 0 0,-1-2 492,3-1 0,7-9 0,-7-6 0</inkml:trace>
  <inkml:trace contextRef="#ctx0" brushRef="#br2" timeOffset="52">24144 6202 8344,'0'-17'0,"-5"4"0,3 2-23,-3 6-51,5 5 1118,0 0 0,2 6-450,1 6-400,-1 4 35,8 7 1,-9 5 97,3 2 0,1 7-170,-1 1 1,3 5-134,-3-1 0,0 1 86,-4-1 0,4-1-220,0-3 1,1-4-202,-2 0 230,-1 1-41,3-11 1,-5 0 96,0-5 0,0-4-25,0 4-243,0-5 154,0 3 0,0-10-353,0 1 47,-5-6 0,2 4-215,-4-6 1,4-2 253,-1-2 1,3-2-574,1-5 407,0-1 572,0-4 0,-5-7 0,-1-6 0</inkml:trace>
  <inkml:trace contextRef="#ctx0" brushRef="#br2" timeOffset="53">24098 6179 8228,'0'-23'-193,"0"5"193,0 3 137,0 7 0,1-1 272,3 6 0,2-5 620,6 4-486,4 0-210,2 4 1,5 0-124,0 0 102,0 0-167,-1 0 1,3 0-216,1 0 128,-7 5-1,8-3-383,-14 8 252,8-4 0,-12 6 116,3-1 1,-9 2-161,1 2 0,-5 1 187,-7 3-460,1 3 256,-20-9 1,7 8-460,-11-2 357,1-2 0,-1 1-383,1-3-107,4-2 262,4 3-424,5-5 889,6 1 0,4-1 0,2 1 0</inkml:trace>
  <inkml:trace contextRef="#ctx0" brushRef="#br2" timeOffset="54">24429 6384 8378,'0'12'246,"0"-1"-109,0-5 1,0 8 565,0-2-401,0 2 0,0-2-146,0 4 1,0-4-194,0 4 0,0 0-451,0-1 1,0 1 263,0-5 1,0-3-436,0-1 445,0-4 1,1 2-968,3-5 1181,-2 0 0,8 0 0,-4 0 0</inkml:trace>
  <inkml:trace contextRef="#ctx0" brushRef="#br2" timeOffset="55">24680 5870 8228,'-11'-29'0,"0"6"0,0 7 534,4 4-236,2 6 1,4 0 381,-3 2 0,2 3-244,-3-4-411,0 5 162,4 5 0,-5 6-21,2 8 1,-1 8-94,-3 3 1,-1 6-216,6 6 167,-1-1-117,-1 15 0,3-9 5,-1 3 25,1-3 0,2-2 3,0 1 71,0-5 0,2-6 16,1-4 1,0-6 29,5 2 0,-1-7-30,5-1 0,-1-6 9,0-2 0,5-1-591,-1-6 274,0 5 168,2-8 0,-3 4-471,5-5 143,-5 0 5,2 0 0,-5-5-297,1-2 0,-2-4 243,-2 0 1,-3 0 488,-5-1 0,0-4 0,0-7 0,0-6 0</inkml:trace>
  <inkml:trace contextRef="#ctx0" brushRef="#br2" timeOffset="56">24486 6236 8228,'-3'-8'0,"-1"1"330,0 4-209,9-2-23,-4 5 1,9 0 145,-2 0-111,2 0-166,7 0 0,0 0-193,6 0 0,4 0 200,0 0-899,4 0 614,-7-5 0,4 4-92,-5-3 403,0 3 0,0-5 0,0 0 0</inkml:trace>
  <inkml:trace contextRef="#ctx0" brushRef="#br2" timeOffset="57">24795 5710 8228,'-12'-16'0,"6"8"550,1-2 9,5 10-185,0 0 0,4 3 155,-1 4 1,8 3-190,0 13 1,2-1-38,6 8 1,0 10 207,4 5-1746,-6 9 1485,5 3-425,-9 1 193,-5-24 1,0-1 80,4 26 151,-1 3-632,-5-5 1,-1-5 270,-5-2 0,-1-5-1471,-3-3 1052,-2 3 530,-10-10 0,2 7 0,-8-5 0,-3-3 0,-5-1 0,0-3 0</inkml:trace>
  <inkml:trace contextRef="#ctx0" brushRef="#br2" timeOffset="58">4249 6784 8082,'-8'-5'0,"0"-3"0,6 2 282,-2-2 127,3 6 29,1-8 334,0 8-302,0-3 55,0 5-320,0 5 0,0-2 7,0 5 1,0-1-37,0 5 1,4-1-31,-1 0 1,1 2 18,-4 2 0,1 2-115,3 2 0,-3 6 121,3-2 0,-2 2-219,-2-2 1,0 1 128,0 3 1,0-2-171,0 6 0,0-6 65,0 2 0,0-4-54,0-4 1,0 1 0,0-5 0,0 4 43,0-3 0,0-5 39,0-3 0,0-5 44,0 5 119,0-5-147,0 2 0,5-5 205,2 0 1,3 0-104,2 0 1,-1-2 80,1-1 0,4-2-72,3-3 0,3-1 12,1 5 0,-1-5-75,1 2 0,0 0 46,0 0 0,-4 0-144,0 0 1,-4 0 71,4 4 0,-9 1-425,2-1 263,-3 1 0,-2 2-1395,1 0 905,-5 0 1,0 0-775,-6 0 203,-4 0 1,-4 0 1179,-1 0 0,-4 0 0,-2 0 0</inkml:trace>
  <inkml:trace contextRef="#ctx0" brushRef="#br2" timeOffset="59">4271 7001 8097,'0'-11'-2028,"0"4"3540,0-3-579,0 9-378,0-9 96,0 8-319,5-3 1,2 1 126,4 1 237,6-1-369,-5 4 1,9-4 127,-6 0-238,5 0-25,-7-1 0,7 4 27,-5-3-193,6 3 46,-9-4 1,6 4-504,-3-3 359,-2 3 1,4-3-904,-6 0 504,1 0-2030,-1-1 2501,0 4 0,-4-4 0,-2 5 0</inkml:trace>
  <inkml:trace contextRef="#ctx0" brushRef="#br2" timeOffset="60">4249 6773 8194,'0'-12'382,"0"6"1,1-4 118,3 2-193,2 3 275,5-5-272,6 3 1,1-4 27,5 0 0,-4 3-11,0 0 0,0 1-64,3-5 1,1 5-1,0-1 1,0 1-202,0-5-17,0 6 1,-2-3-291,-2 5 1,-1-1 232,-3 1 0,-2 3-440,2-3 0,2 3 256,-2 1 0,-4 1-59,-3 3 0,0 1 0,3 3 1,-3 2 15,-1-3 1,0 4 152,0 0 1,3 4 117,-2 0 1,-3 6 91,-1-2 1,1 2-115,-1 2 0,3 4 117,-3-1 1,4 5-77,-4-4 1,4 3 39,0-3 1,-2 3-60,2-3 0,0-2 66,3-6 1,0 1 6,1-4 1,-1-1 157,1-4 1,-1 0 326,1-4-231,-1 3 0,0-8 0,-3 3-52,0-5 1,-6-5 103,2-3 0,-3 0-97,-1-3 0,0 1-219,0-9 0,-4 0 27,1-4 1,-5 0-240,4 0 1,-1-4-97,1 1 1,3-2 133,-3 1 1,3 3-140,1-2 0,1 1 69,3 3 0,-1-1-282,4 0 0,1 4-16,3 0 0,-2 5-163,3-1 0,-4 2 144,8 2 0,-7 0-31,-2 4 0,1-2-346,3 5 1,1 0-24,-1 4 865,-5 0 0,5 10 0,-5 3 0</inkml:trace>
  <inkml:trace contextRef="#ctx0" brushRef="#br2" timeOffset="61">5174 6750 8194,'-5'-7'0,"3"-3"538,-3 4 123,5 0-39,0-5-124,0 10-67,0-9 151,0 9-123,0-4 33,0 5-240,0 5-68,0 1 1,0 5 184,0 1-387,0 4 85,0 2 1,0 5-157,0 0 98,0 0 1,0 3-117,0 1 1,0 1 97,0-1 0,0-2-442,0 5 272,5-4 0,0 0-42,3-7 37,2 3 41,-4-9 0,6 3 387,-1-4 8,1-6-281,-1 4 1,1-9 259,-1 3-98,0-3 0,1-1-334,-1 0 232,1 0 0,0 0 64,4 0-371,-4 0 161,5-5 1,-6 0 181,1-2-1245,-6-3 754,4 3 0,-9 0-784,3-1 412,-3 5 1,-2-5 795,-3 4 0,-2-5 0,-5 3 0</inkml:trace>
  <inkml:trace contextRef="#ctx0" brushRef="#br2" timeOffset="62">5128 7024 8170,'-6'-12'-170,"1"1"1,10 1 798,2 2 0,3-1-124,2 6 0,1-3-114,2 3 1,-1 1-174,5-1 1,-2-3 24,3 3 1,1-2-213,-2 1 1,1 3-112,-1-3 1,2-1-145,-6 1 0,4-4-653,-4 4 1,-1-1 9,-6 2-604,2 1 1471,-9-3 0,4 0 0,-5-1 0</inkml:trace>
  <inkml:trace contextRef="#ctx0" brushRef="#br2" timeOffset="63">5139 6727 8170,'2'-12'0,"1"1"0,4 0 179,4-1 1,2 1 661,2-1-360,3 6 43,5-4-170,0 4 0,-1-2 11,1 0-403,0 6 79,0-8 1,0 8 385,0-1-462,-1 1 0,-4 2 96,-3 0 1,2 0 39,-2 0 1,-3 0-97,-5 0 1,1 5-175,3 3 1,-3 3 75,0 5 0,-5 1 140,5 6 0,-4 4 87,3 0 0,-3 4-68,4 0 1,-4 2-134,3 1 1,-3 0 24,4 0 0,-5 1-193,5-1 1,-4-5 71,3-2 1,-4-3 3,1-1 0,-2-5-159,2-3-84,-3-3 258,4 0-491,-5-6 13,0-1 108,0-5 235,0-5 1,-3 3-337,-1-6 310,0-5 1,3-1 78,-3-5 1,3 2 225,-3-2 0,3-4 0,1 0 0,0-1 0,0-7 0,3 5 0,1-5 0,5 1 0,-3-4 0,6-1 0,-1 1 0,1 0 0,-1 5 281,1 2-119,-1 3 1,-1 2 173,-2 3 0,1 3 147,-6 4 0,3 2 488,-3 2-551,-1-2 1,4 9 239,-2-3-343,-3 3 1,5 1 158,-2 0-401,-3 0 23,5 5 1,-3 1 6,1 6-22,5 4 0,-8-2 6,3 5 1,1 0-233,-1 4 0,0 0-25,-4 0 94,0 0 1,0 0-23,0-1-77,-5-4 58,-2 4 1,-4-4 71,0 4-37,-1-4 1,1 2 54,-1-4 0,5-1-3,-1-4 1,4 1-7,-3-1 1,4-3 18,-1-1-65,3-4 73,1 7 0,1-9-13,3 3 30,-3-3-24,10-1 0,-5 0-19,5 0 158,6 0-135,-5 0 1,10-3-98,-3-1 99,-2-5 1,4 3-54,-2-6 1,3 2-110,1 2 1,-1-3-72,1 0 208,-5-1 0,4-4-59,-3 4 96,-3 1 0,2-4-85,-3-1 0,-2 0 160,2 1 0,-6 2-28,-1-2 0,-5 2 413,5 2-121,-5-1 344,2 1-264,-5 4-254,0 2 1,-2 5 42,-1 0-185,1 5 1,-3-2 116,5 5 1,0 3-86,0 4 0,0 0 21,0-3 0,1 3-144,3 0 0,-1 1 75,4-5 1,1 0-85,3 1 0,5-5-226,-1 1 183,5-5 1,-3 2 44,2-5-173,2 0 217,-3-5 0,5 2-13,0-5-61,-5 1 1,3-8 64,-2-1 1,-2 1 6,-2 4 1,1-5 40,0 1 1,-5 0 53,-3 4 401,-6-1-271,3 1 0,-5 3-39,0 1 106,0 4 0,-5-1-35,-2 8 0,-4 2 383,0 6-328,-6 4 0,5 3 396,-3 8-510,2-3 0,-2 9 12,-1-3 0,2 3-237,7 2-25,-3-1 0,5-4-329,-3 1 0,2-4 36,2 3 0,3-10-255,-3-1 0,2-5 256,2-2-1081,0-1 886,6-5 0,-4 0 568,6-6 0,-1 0 0,5 0 0</inkml:trace>
  <inkml:trace contextRef="#ctx0" brushRef="#br2" timeOffset="64">7264 6693 8109,'-7'-7'46,"2"-3"192,5 9 118,-5-4 76,4 0-195,-4 3 120,5-3 308,0 5-273,0 5-392,0 2 0,0 9 0,0 2 0</inkml:trace>
  <inkml:trace contextRef="#ctx0" brushRef="#br2" timeOffset="65">7241 6738 8109,'6'24'1728,"-2"3"1,-1-2-1405,0 6 0,-1-4-122,1 3 1,0-1-245,1 2 1,-3-2 96,3-3 0,1-5 8,-1 2 0,1-8-83,-1 0 1,-3-2-46,3-2-197,2 1 1,-5-5-1084,3 1-523,-3-6 769,-1 3-186,0-5 1285,-5-5 0,-1-6 0,-5-7 0</inkml:trace>
  <inkml:trace contextRef="#ctx0" brushRef="#br2" timeOffset="66">7172 6715 8109,'0'-17'0,"0"1"0,2 4 173,1 0 0,4 1 347,4 0 1,2-1-64,2 1 1,-1-1 285,5 1-505,0 4-76,4-3 0,4 5 90,-1-2 1,1 2-181,-4 5 8,0 0 20,-1 0 0,0 1-193,-3 3 166,-2 2-104,-6 10 1,-3-2-57,-1 5 59,-4 1-114,2-3 0,-12 5 42,-4-3 1,-2 1-8,-6-1-33,0 3 135,-9-10 1,4 9-249,-2-6 0,1 0-95,3-3 335,-1-1-1273,5 1 256,2-6 122,9 4 908,2-9 0,15 4 0,3-5 0</inkml:trace>
  <inkml:trace contextRef="#ctx0" brushRef="#br2" timeOffset="67">7778 6624 8207,'-5'-6'731,"-2"1"-272,1 0-1,-4 3 284,8-3-247,-3 5 0,5 5-216,0-3 0,0 8-32,0-3 0,0 5-6,0 3 6,0 3-31,0 5 1,0-4-174,0 0 40,0 0-93,0 4 1,0-1-23,0 1-48,0 5 105,0-4 1,0 4-161,0-5 1,0 0 27,0 0 0,4-4 81,0 0 1,4-1-131,-5 1-33,6-3 223,-2-4-63,4-6 36,0 4-14,1-9 6,-1 4 1,1-5 64,-1 0 1,4 0-129,1 0 0,0 0-138,-1 0 1,2-3-394,2-1 1,-1-5 241,-3 1 0,-2-2-605,2-1 434,-8-1 151,4 6 373,-10-4 0,4 3 0,-5-4 0</inkml:trace>
  <inkml:trace contextRef="#ctx0" brushRef="#br2" timeOffset="68">7698 6887 8074,'0'-7'279,"3"1"595,1 2-291,5 3 1,-2-4 102,4 5-452,0 0 4,1 0 0,3 0 25,0 0 1,6 0-90,-2 0-116,2-5 117,7 4 1,-4-8-528,3 5 206,-3-5-264,-1 3 0,-2-2-555,-2 0 0,0 5 965,-7-5 0,2 0 0,-8-3 0</inkml:trace>
  <inkml:trace contextRef="#ctx0" brushRef="#br2" timeOffset="69">7595 6658 8147,'-6'-14'0,"2"3"0,9 6 729,6-3 1,7 4 72,9-3-281,-3-1-20,9 2 1,1-4 244,8 2-253,7-2-331,-2-1 0,8 3-644,-6 0 0,8 6 196,-3-2 1,-1 3 0,-7 1 0</inkml:trace>
  <inkml:trace contextRef="#ctx0" brushRef="#br2" timeOffset="70">8292 6693 8054,'0'-12'-1056,"0"1"396,0 4 660,0-3 0,0 4 0,0-5 0</inkml:trace>
  <inkml:trace contextRef="#ctx0" brushRef="#br2" timeOffset="71">8303 6590 10067,'6'5'2212,"-1"-4"-1946,-5 9 1,4-2-78,0 7 1,0 3 30,-4 5 1,0 1-226,0 3 1,4 2 78,-1 5 0,1-1-236,-4-3 0,1 3-15,3-2 0,-1-3-152,4-2 191,-4-1 63,2-3 1,-5-4-107,0-3 197,0-2-443,5-1 1,-4-5-154,3 1-546,-3-6 555,-1 3-87,0-5-591,-5 0 623,-1 0 626,0 0 0,-10-5 0,4-1 0</inkml:trace>
  <inkml:trace contextRef="#ctx0" brushRef="#br2" timeOffset="72">8371 6613 8099,'12'-23'-259,"-1"0"1,2 5 783,2 3 0,-2 2-74,2 2 0,-1 3 4,1 1 0,-2 4-131,2-1 0,2 3-106,-2 1 0,0 1-37,-3 3 0,0 4-82,4 7 1,-8-1 38,4 5 0,-8 0-159,-1 4 0,-1 1-98,-2 3 0,-7-2 6,-4 5 113,0-4 1,-15 2-83,3-5 1,-2 2 97,2-2-149,0 2 44,6-7 1,-3 4 66,9-3 81,-3 2 0,9-8-68,-3 2 0,3-2 2,5-2 0,2 1 220,1-1 1,0-3-117,5-1 1,3-3 68,4 4 0,2-6-91,-2 2 0,-1 1 20,5-1 1,-4 0-87,4-4 1,-1 0-135,1 0 0,1-2-99,-4-1 1,-1 1-408,-4-1 1,-1 0-1692,-2-1 1278,2 3 1044,-4-4 0,6 0 0,-1-2 0</inkml:trace>
  <inkml:trace contextRef="#ctx0" brushRef="#br2" timeOffset="73">8965 6613 8168,'5'-12'-224,"-3"1"0,3-1 224,-5 1 997,0 5-564,0-4 1,0 7 245,0-5 108,0 6-15,0-8-209,0 8-137,0-3-49,0 0-134,0 4 1,-5-4-203,-3 5 0,-2 1 63,-1 3 0,-2 2-129,-2 6 0,1 3 73,-5 0 1,3 2-180,-3-2 1,5-1 4,-1 5 1,2-5 129,2 1 0,0 2-67,-1-2 1,6 0 73,2-4 1,3 1 3,1-1 1,1 1 16,3-1 1,2 1 23,6-1 1,0-3-27,4-1 1,-4 0-1,3 0 0,2 2 36,-2-5 1,4 3 5,-4-3 0,1 4-50,-5-4 1,-1 5 0,-2-2 1,1 3-109,-5 2 0,-1-1 71,-3 1 0,-5 3-170,-2 0 0,-9 4 55,-3-4 0,-6 6-211,-2-2 0,-4 2-157,0 2 0,3-4-119,2 0 0,-1-5 234,4 1 0,3-3-564,8-5-291,6 4 805,1-10 1,11 4 127,6-5 0,4-5 304,7-3 0,0-2 0,0-1 0,3-6 0,1-2 0,4 1 0,-5-1 0,1 4 5,-4-4 1,-4 5 20,0-1 1,-5 6 255,1 1 0,-6 5 30,-2-5 1166,-4 5-1022,2-2 1,-5 7 337,0 1 1,0 4-181,0 4 0,0 1-60,0-1 0,0 0-289,0 1 1,0 1-45,0 2 1,0-3-116,0 4 0,4-4 86,0 0 1,8-1-196,0 1 0,6-5 73,-3 1 1,5-6-241,-1 2 1,3-3 52,1-1 1,-1-1-60,1-3 0,0-2-42,0-5 0,0-1 154,0 1 0,-4-2 33,0-2 1,-5 1 22,1-5 0,-2 0-4,-2-4 0,-5-1-8,-2-3 0,-3 3-158,-1-3 1,-2 3 91,-6 2 1,-2 4-146,-13 3 1,2 3 15,-10 4 1,-3 3-120,-4 5 0,4 2-13,3 1 0,6 5 132,-2 7 1,8-1-648,4 5 526,2 0 1,3 4-297,2 0 632,3 0 0,10 5 0,2 1 0</inkml:trace>
  <inkml:trace contextRef="#ctx0" brushRef="#br2" timeOffset="74">9525 6761 8026,'-5'-11'0,"-1"4"762,-1-3 220,2 9 743,5-4-953,0 5-569,0 5 1,0 3-208,0 7 0,5-1 84,3 5 1,-2 0-265,2 4 118,-6 5 0,7-4-211,-5 2 231,5-2 0,-7-5-9,6 1 0,-4-7-111,3 3 52,-4-4 55,2 0-118,-5-6 161,0-1 162,0-5-152,0-5 1,0-1-88,0-6 85,0 1 7,0 0 1,-4-1-2,0 1 1,1-5 62,3 1 1,0 0-64,0 4 1,0-1 386,0 1-206,0-1-5,0 6-139,0 1 0,1 5 43,3 0-121,2 5 0,6-1 46,-1 7 1,4-2-18,0 6 0,6 2 65,-2-2-141,2 5 98,-3-7 0,4 4-120,-3-6 0,1 0 39,-1 1 1,3-6 185,-3-2 0,-3-3-77,-1-1 0,2-1 560,-2-3-376,5 3 0,-8-13 661,-1 3-588,1-3 0,-10-3 111,6-2 0,-6-3-22,2 0 0,-8-1-250,-3 0-59,-3 0 1,-2-4 347,1 1-860,-1-1 371,1 4 1,3 0-993,1 1 425,-1 4-494,2-4 1,-1 10-88,4-4-320,1 9 1536,-3 2 0,5 10 0,0 1 0</inkml:trace>
  <inkml:trace contextRef="#ctx0" brushRef="#br2" timeOffset="75">10747 6658 8159,'-6'-11'508,"1"0"-266,5 4 1,0-3-1,0 9 131,0-4 0,0 3 456,0-1-291,0 1 0,3-1-211,1 6 1,4 7-86,-4 6 1,3 5 168,-3 2-169,0 0-30,1 5 1,-4-1-272,3-1 0,1 5 121,-1-5 0,4 5-750,-5-5 342,6 1 129,-8-9 1,8 2-291,-5-5 391,5 1-1042,-8-5 555,4 0 6,0 1-1052,-3-6 775,3-1 252,0 0 622,-4-3 0,4 3 0,-5-5 0</inkml:trace>
  <inkml:trace contextRef="#ctx0" brushRef="#br2" timeOffset="76">10953 6636 8159,'0'-12'-70,"0"1"1194,0-1-455,5 1-275,-4 4 422,4 2-226,-5 5-60,0 5-288,0 2 358,5 9-179,-4 2-135,4 15 1,-5-6-228,0 7 17,0 3-598,0-2-151,0 5 583,0-6 1,4-1-769,0-3 518,0-2 244,-4-10 0,0 2-1330,0-4 562,0-1 399,0-4 517,0 1-1557,0-1 1570,0-5 0,0 5 0,0-5 0</inkml:trace>
  <inkml:trace contextRef="#ctx0" brushRef="#br2" timeOffset="77">10758 6921 8159,'7'-5'179,"-3"-3"0,1 2 928,-2-2-480,6 1 0,-2 0-199,4 4 0,2 0-335,2-1 0,0 3 109,8-3 1,-1 3-720,8 1 294,1 0-230,3 0 0,-4 0-1324,1 0 1342,-6 5-1232,8-4 1667,-9 9 0,4-3 0,-5 4 0</inkml:trace>
  <inkml:trace contextRef="#ctx0" brushRef="#br2" timeOffset="78">11295 7012 8009,'0'-6'0,"0"-4"1026,0 9-422,0-10-287,0 5 1,0-5 210,0-1 1,0 1-112,0-1 1,0-4 309,0-3-304,0 2 96,0-4-276,0 3 60,0-5-60,0-5-412,0 4 206,0-4 0,0 5 205,0 1-754,0-6 346,0 9 84,-5-8-1,4 9-491,-4 0 326,0 2 105,3 5 1,-3 3-240,5 0-159,0 6-119,0-3 445,0 15 0,5 3 87,3 9 1,2 3 143,2 1 88,-1-2-181,6 9 0,-1-4 136,3 6 55,3-1-129,-5 0 1,5-5 11,-3-2 1,1 0-15,-4-4 282,4 2-139,-7-7 0,7-1-90,-5-1 0,-3-5-12,-5-3 0,-1 2-939,2-2 441,-3-3 267,0 5 1,-3-8-1373,1 6 778,-6-6 184,-4 4 617,-4-1 0,-1-4 0,1 4 0</inkml:trace>
  <inkml:trace contextRef="#ctx0" brushRef="#br2" timeOffset="79">11295 6921 8009,'0'-11'134,"0"3"-134,0 0 0,0 6 1004,0-3-388,5 5-194,2 0-1,4-5-441,0 3 52,6-3-141,1 5 1,6 0-335,3 0 0,2-3-1277,5-1 836,-5 0 411,4 4 359,-4-5 0,6-1 0,-1-6 1</inkml:trace>
  <inkml:trace contextRef="#ctx0" brushRef="#br2" timeOffset="80">11889 6613 8093,'-13'-10'-9,"-2"2"1,6-1 257,-2 5 0,2-3 415,-2 3 0,-1 0-142,1 4 1,-1 0 51,1 0 0,-1 0 174,1 0-512,0 0-45,-1 5 1,2 1-102,2 6 0,0-1 92,4 1 1,0-1-215,4 1 1,0 0 76,0 3-486,5-2 317,1 4 38,6-6-180,4 0-116,2 1 258,5-1 1,0-1-261,0-2 182,5 2 71,-4-3 0,4 3 41,-6-3 1,1 3 11,0-2 1,-4 1 140,0-1 1,-5 2 9,1-3 1,-6 4-66,-1 0 1,-6 0-30,2 1 0,-4 3 17,-4 0 1,-5 2 26,-10-2 0,-1-1 25,-10 5 0,-2-4 20,-6 4 1,1-4-9,-5 4 0,5-5 143,-1 2-562,3-4 545,11-5 1,2 2-23,11-6-164,4 1 0,2 1 0,5 2 0</inkml:trace>
  <inkml:trace contextRef="#ctx0" brushRef="#br2" timeOffset="81">12700 6601 8067,'0'-11'-384,"0"-1"1,0 1 1292,0 0-343,5 4 80,-4-3 230,4 4-420,-5-1 0,0 2 354,0 5-461,0 5 128,0 2-1,0 9-185,0 2-161,0 5 0,-3 3 58,-1 1 0,-4 5 6,4-2-58,1-2 39,-2 5 0,3-5-444,-2 3 127,3 2 141,1-4 0,0-1-549,0-5 1,0-2 63,0-6 0,0 1-194,0-5 1,4-3-538,0-1-652,5-4 1214,-3 2 1,4-10 654,-2-3 0,2-2 0,-4-1 0</inkml:trace>
  <inkml:trace contextRef="#ctx0" brushRef="#br2" timeOffset="82">12723 6578 8067,'0'-11'514,"0"0"1,4 3-1,-1 0 1,3 6-74,-3-2 1,0 4-11,4 4 0,1 3 163,4 9 1,-5 1 145,1 6-203,-1 5-304,5-4 0,-1 9-754,1-4 518,-1 6 236,0-6 59,1-1-977,-1 0 595,1-4 162,4-1-1235,-8-2 853,7-3 1,-9 0-1540,6-3 863,-6-2 702,-1-7-855,0 4 1,-3-7 1209,1 4 0,-6-4 1,-4 2-1</inkml:trace>
  <inkml:trace contextRef="#ctx0" brushRef="#br2" timeOffset="83">12563 6898 8069,'1'-10'724,"3"2"-361,2 3-180,11 5 0,1-1 1471,4-3-832,1 3-439,5-9 1,1 7 334,6-4-484,-1 4-1436,0-7 831,6 9 305,0-4 1,2 1 65,0 0 0,0-5 0,3 3 0</inkml:trace>
  <inkml:trace contextRef="#ctx0" brushRef="#br2" timeOffset="84">13819 6567 8070,'0'-11'-614,"0"4"512,0-3 0,4 8 1226,0-6-445,0 5 64,-4-2 1668,0 5-2140,5 5 0,-4 2 6,3 4 0,-3 6 101,-1 2 1,0 4-120,0 3 0,0 0-26,0 4 1,0-5-186,0 2 0,0 1 80,0-1 0,0-1-404,0-3 1,0-4-498,0 0 58,5-5 1,-4 3-1983,3-6 1195,-2-5 220,3-1 1282,-4-5 0,9-5 0,-4-1 0</inkml:trace>
  <inkml:trace contextRef="#ctx0" brushRef="#br2" timeOffset="85">13557 6578 8037,'11'-11'170,"0"0"0,6 0 290,2 4 0,3-2-33,0 5 0,5-3 291,0 3 0,3-1 217,-3 1-477,10 3-172,-7-10 1,11 9-11,-3-6 0,-7 2-31,4-2 0,-7 2-102,2 2-115,-5 3 105,-2-9 0,-2 8-51,-6-1 0,-1 0 264,-7-1-579,4 3 229,-10-4-248,9 5 138,-9 0 1,4 5 138,0 1 150,-3 6-101,3 4-34,-5-3 1,0 9 123,0-3 0,0 2-100,0 2 0,4 4 46,-1-1-33,1 1-224,-4 1 1,4-4 105,0 3 1,0-5-198,-4-3 1,3 2-75,1-6 276,0 0-477,-4-3 240,5-1-81,-4-5-404,4 5 284,-5-5 40,0 0-1211,0-1 415,0-5-360,5 0 1590,-3 0 0,3 0 0,-5 0 0</inkml:trace>
  <inkml:trace contextRef="#ctx0" brushRef="#br2" timeOffset="86">14436 6544 7814,'5'-18'-570,"-4"6"1066,3 4 1080,2 6-461,-4-9-697,8 10 1,-9-3 34,3 8 0,-3 6-89,-1 6 0,2 5-222,1 2 1,-1 1-30,1 6 0,-1-3-177,-2 4 1,0-5-303,0 5 0,1-6 250,3 2 0,-3-4-163,3-4 1,-3 1 100,-1-5 1,0 0-542,0-3 1,0-5-22,0 1 451,0-5-771,0 2 447,5-5 249,-4 0 1,4-2 32,-5-1 0,0-4 331,0-4 0,0-6 0,0 0 0</inkml:trace>
  <inkml:trace contextRef="#ctx0" brushRef="#br2" timeOffset="87">14436 6544 8043,'6'-15'362,"-2"0"1,-1 1-79,0 6 0,-1 2 584,2 2-560,2 3 0,-1-3 301,3 8-117,2 2-305,-4 5 1,5 2-91,1 2-144,-1-2 278,1 4-1,-1-1-758,6-3 415,-5 3-81,10-4 0,-6-2-242,3-3 0,2-1-153,-6-6 284,5 0 4,-7 0 87,3 0 31,-4 0 1,-1-2-20,1-2-76,-1-2 332,1-5-31,-6-1-112,4 1 0,-7-1 278,4 1-99,1 0 72,-2-1 0,1-3 249,-4 0-144,-1-1 212,3 5-192,0 5-9,-4 1-160,4 0 396,-5 3-169,0-3-111,0 5 0,0 5 55,0 3 0,-4 7-75,1 4 0,-5 3-19,4 1 90,-5 4-215,8 3 0,-8 4-72,5 0 1,-1-3-444,1-1 296,3-5 108,-4 8 0,5-8-661,0 1 360,0-2 194,0-6 1,0-1-405,0-6 244,0 0-83,5-4 0,-2 2-245,4-6 0,-3 1-1,4-4 1,-5 0 636,5 0 0,0-5 0,3-1 0</inkml:trace>
  <inkml:trace contextRef="#ctx0" brushRef="#br2" timeOffset="88">15064 6613 8043,'0'-12'0,"0"5"256,0-1 0,0 4-87,0-3 1,-1 4 1629,-3-1-1172,3 3 1,-8 7-98,5 6 0,-4 0 38,5 7 1,-6 1-168,1 2 0,-1 5-373,2 0 0,-2-1 64,5-3 0,-4 4-224,5-1 124,-1 1 90,4-9 1,0 2-234,0-5 0,0 4-19,0-3 0,5-1-71,2-4 1,4-3 32,0 0 1,2-6-74,2 2 106,-2-3-383,8-1 254,-8 0 107,8 0 0,-3-1-800,5-3 442,0-2 222,-5-1 1,2-3-460,-5 3 0,0-4 177,-3 0 1,-2 0 614,-2-1 0,-3-4 0,-5-2 0</inkml:trace>
  <inkml:trace contextRef="#ctx0" brushRef="#br2" timeOffset="89">15030 6773 8043,'-6'0'598,"0"0"1,8 0-564,2 0 0,2-2 1153,5-2-491,1 3-195,4-4-52,-3 5-717,8-5 217,-3 4-1,5-4-790,-5 0 479,3 3 210,-8-3-809,4 0 1,-6 3 154,0-6 806,-4 6 0,-2-14 0,-5 4 0</inkml:trace>
  <inkml:trace contextRef="#ctx0" brushRef="#br2" timeOffset="90">14961 6567 8037,'0'-11'341,"0"-1"0,5 5-137,3-1 1,3 2 952,5-2-464,-4-2-332,5 3 0,-1 0 416,3-1-260,3 1-524,1 0 1,3-3-154,1 3 1,0 1-1764,-4 3 952,-1 1 502,-4 2 469,-1 0 0,-6 5 0,1 2 0</inkml:trace>
  <inkml:trace contextRef="#ctx0" brushRef="#br2" timeOffset="91">15955 6578 8044,'0'-11'26,"0"0"0,4 3 908,0 0-381,-1 6 33,-3-3 325,0 5-438,5 0-107,-3 0 0,3 5 294,-5 2-429,0 9-51,0 1 0,4 6 86,-1 0 1,1 0-261,-4 0 55,0 0 27,0 5 0,1-4-162,3 2 66,-2-2 44,3-6 0,-2 2-395,1-4 231,5 4 53,-8-7 0,6-1-179,-3-4 158,-3 0 87,4-2 219,-5-1-90,0-5 1,0-5-53,0-3 0,0 2-17,0-2 0,4 0-194,0-8 184,-1 4 28,-3-5-338,0 6 142,5-6 1,-3 4-51,8-3 0,-9 8-12,3 1 14,2 4 1,-3-2 7,4 5 238,-4 5-167,7 7 25,-9 0-36,9 5 332,-8-6 10,8 6-212,-4 1 0,6-1 154,-1-1 1,4 0-176,1-1 252,4 0-228,-2-8 1,1 2 189,0-6-135,0 1-40,4-4 0,-6-1 394,-1-3-195,1 3-91,-4-14 0,2 7 110,-7-7 1,1-3-94,-5-1 1,-1 1-46,-3-1 1,0-1-286,0-7 0,-5 3 13,-2-2 251,-3 1-604,-7-2 1,8 1 269,-2-4 1,2 4-392,-3 0 244,6 7 19,1-3-1743,5 9 1214,0-3 0,1 10-606,3 2 1497,2 8 0,6 2 0,-1 5 0</inkml:trace>
  <inkml:trace contextRef="#ctx0" brushRef="#br2" timeOffset="92">16629 6498 8100,'0'-16'0,"0"3"589,0 2 154,0 1 1,-1 8 129,-3-1 1,2 3-32,-1 3-376,-4 4-352,6 9 0,-8 2 241,5 5-59,-5 5-305,8-4 1,-8 9 183,5-3 0,1 2-70,3-1-58,-5 2-119,3-9 1,-3 5-351,5-3 1,0-3-5,0 0 1,5-1-307,3-7 0,-2 0-986,2-3 864,-6-6 214,9 4 640,-5-9 0,5 10 0,1-5 0</inkml:trace>
  <inkml:trace contextRef="#ctx0" brushRef="#br2" timeOffset="93">16903 6498 8100,'-5'-11'1992,"4"5"-723,-5-4-828,6 8-204,0 2 53,-5 7 1,3 5 258,-6 4 0,4 1-269,-3 6 0,0 5-57,0 3 1,-2 2-19,5 1 0,-3-4-151,3 1 0,0-1-503,4 4 284,0-4 150,0-2 1,0-6-1699,0 1 899,0-5 131,0-2-1483,0-4 982,0-1 1184,0 1 0,-5-6 0,-1-1 0</inkml:trace>
  <inkml:trace contextRef="#ctx0" brushRef="#br2" timeOffset="94">16549 6807 8100,'0'-12'2279,"1"5"-2206,3-1 1,4 6-87,7-2 1,-1 3 819,5 1 1,0-4-282,4 0 0,5-1-640,2 1-3,3 3-244,6-9 0,-2 8-834,5-1 483,-10 1 330,1-3 0,-10 4-405,-1-3 1,0 3 237,-3 1 0,-2-1 110,-6-3 0,0 3 439,1-3 0,-6-3 0,4 6 0,-5-9 432,3 2-432,-3 3-53,0-5 0,-4 4-21,3-6 92,-3 1 614,-1 5 897,0-5 16,0 5-688,0 0-117,0 1 148,0 5-450,-5 5-145,4-4 1,-8 9 532,5-2-368,-4 7-202,6-2 0,-7 8-36,6-2 0,-1 2-39,4-2 0,0 6-156,0-2 1,1-2-158,3-2 0,-2 1 153,6 2 0,-4 0-176,3-3 0,1-3 18,3-4 0,1-1-205,-1 1 1,5-5 61,-1 1 1,1-6-45,-1 2 1,-1-2-852,5-2 579,-5 0 332,3-6 1,-6 4-1109,1-6 581,-1 1 428,1-5 0,-6 0-926,-2-4 647,-3 4 642,-1-10 0,-10 4 0,-3-4 0</inkml:trace>
  <inkml:trace contextRef="#ctx0" brushRef="#br2" timeOffset="95">17017 6773 8100,'-11'0'451,"-1"0"-301,6 0-150,1 0 1009,5 5-417,0-4 0,5 4-164,3-5 0,3 0-257,4 0 1,3 0 64,5 0 1,0 0-228,-1 0 1,5-1 91,0-3 0,3 1-655,-3-4 1,-4 0 338,-4 0 1,-5-2-1403,1 5 828,-7 0 235,-3-1 554,-5-1 0,0-6 0,0 1 0</inkml:trace>
  <inkml:trace contextRef="#ctx0" brushRef="#br2" timeOffset="96">17131 6567 8100,'0'-11'1001,"5"-1"-258,3 1-507,-3-1 74,5 6 0,-3-4 45,4 2-118,0 3 233,1-5 1,-1 9-175,6-9-60,-5 8-174,10-3 0,-9 5 175,8 0-338,-8 5 181,9-3 1,-10 9 37,3 0-33,-2 1 36,-1 9 1,-5-3-146,1 5-68,-1 0 79,0 0 1,-2 3 11,-5 1-66,5 5 106,-4-8 1,4 5-176,-5-2-33,0-3 160,0 4 1,0-9-180,0 0 37,0-5 183,5 2-286,-3-4-26,3-6 235,-5 4 0,1-9-19,3 3-48,-3-3 436,4-1-183,-5-5-79,0-1 0,0-5 82,0-1-119,0 1-26,0-6 244,0 5-98,0-10 1,0 8 64,0-5-111,0 0-43,0 1 1,0-3 52,0 2-29,0 2-31,0-4 1,0 8-25,0-2 30,0 7 74,5 3-205,-4 0-53,10 9 116,-10-8 0,9 18-106,-2-3 1,2 4-6,1 1 1,1 0 70,-1 3-1,4 3-163,0-3 179,1-3 10,0 1 1,-2-6-79,5 1 1,-4-2 113,4-3 1,-3 0 130,3-3 0,-4-3 22,4 3 1,-5-8 280,1-4 0,-2-2-143,-2-1 0,1-1 64,-1 1 0,-3-6-32,-1-2-138,-4 3-43,2-6 111,-5 4-291,0-4 118,0-1 52,0 0 1,0 0-1204,0 0 462,0 0-150,-5 1 0,0 3-1773,-3 0 1650,3 5 874,0 2 0,-6 2 0,-7 4 0</inkml:trace>
  <inkml:trace contextRef="#ctx0" brushRef="#br2" timeOffset="97">4397 7652 8143,'0'-11'357,"0"-1"-116,0 1 0,0-1 349,0 1-349,0 5 121,0-5 494,0 10-368,0-4 60,0 0-129,0 4-150,0-4 1,0 13 205,0 4-234,5 7-31,-4-1 1,8 8-59,-5 1-121,5 5 165,-8-8 0,8 8-130,-5-6 1,4 5-138,-5-5 1,2 1-300,-1-4 0,-3-4 17,3 0 0,-2-5-353,-2 1 0,1-6-1479,3-1 914,-3-6-20,4 3 653,-5-5 198,0 0 440,-5 0 0,-1-5 0,-6-1 0</inkml:trace>
  <inkml:trace contextRef="#ctx0" brushRef="#br2" timeOffset="98">4112 7686 8143,'5'-18'446,"1"2"0,7 5-46,2-1 0,3 5 247,4-1 0,1 4-196,0-4 1,5 6 388,3-2-398,2-2-146,1 5 0,0-5-90,0 6 0,4-1-47,0-3 1,1 2-107,-5-6 0,-4 6 116,1-2 0,-6-1-67,2 1 0,-7-1-189,-1 1 0,-5 3 42,1-3-2,-7 3-227,2 1 79,-9 0 175,4 0-88,-5 0 128,0 5 0,2 1 304,1 6-292,-1-1 19,3 6 1,-4-4 46,3 7-46,-3-1-8,9 3 181,-8 1-163,8 0 0,-5 1-47,2 3 0,4-3-5,-4 3 1,2-1-3,-1-3 0,1 1-174,-6-9 1,5 4-234,-4-3 220,0-1 1,-3-5-617,3-2 22,-3 2 0,4-8-911,-5 6 635,5-5 46,-4 2 0,6-7 1003,-4-1 0,4-4 0,4-4 0</inkml:trace>
  <inkml:trace contextRef="#ctx0" brushRef="#br2" timeOffset="99">5151 7515 8143,'0'-11'450,"0"-1"571,0 1-62,0-1 237,0 6-311,0 1-343,0 15-1,0 3-239,0 10-62,0-1 232,0 6-177,0 1 1,4 6-127,-1-1 1,5 3-131,-4-3 1,3 5-537,-3-8 436,0 4 1,0-9-747,0 4 0,-1-8 407,-3 1 0,4-8-889,0 0 368,0-2-1322,-4-7 1225,0-1 1018,0-5 0,-10 0 0,-3 0 0</inkml:trace>
  <inkml:trace contextRef="#ctx0" brushRef="#br2" timeOffset="100">4922 7766 8143,'2'-7'0,"1"-1"0,0 5 645,5 0 1,-5 0-204,5-1 1,0 3 432,3-3-417,0 3-139,1 1 1,4 0-136,3 0-121,8 0-52,-3 0 0,8 0-186,-5 0 1,0 0-141,0 0 0,-3 0-996,3 0 754,-3 0 1,-2-1-1195,-3-3 1751,2 3 0,-8-10 0,3 5 0</inkml:trace>
  <inkml:trace contextRef="#ctx0" brushRef="#br2" timeOffset="101">5448 7595 8143,'0'-6'1247,"0"-5"-293,0 10-40,0-4-456,-5 5-1,3 0 380,-3 5-298,0 1 60,4 6 74,-4-1-215,0 6-169,4 1 0,-5 4-196,6 1 208,0 5-121,6-4 1,-4 8-145,6-5 0,-1-1-26,5-3 1,0-1-61,4-3 0,-2 1 45,5-5 1,-4-1-128,4-6 89,-5 2-540,7-9 401,-3 4 0,4-5-117,-3 0-329,2 0 232,-3-5 231,0 4 1,2-8-1295,-5 5 699,1-5 213,-5 3-1355,-5 0 1221,5 1 1,-10 0 680,3-3 0,-8-2 0,-2-2 0</inkml:trace>
  <inkml:trace contextRef="#ctx0" brushRef="#br2" timeOffset="102">5356 7789 8112,'2'-10'854,"1"2"1,4-1-295,4 6 1,2-3 56,2 3 0,-1 1-212,5-1 0,-4-2-321,4 1 0,4-4-47,4 4 0,0-3-222,-5 3 0,0-1-171,-3 1 0,1 1 98,-4-4-1923,-1 4 1011,-4-7 1170,-4 9 0,-2-9 0,-5 3 0</inkml:trace>
  <inkml:trace contextRef="#ctx0" brushRef="#br2" timeOffset="103">5391 7549 8112,'-12'-11'868,"6"-1"1,2 6-426,8 2 1,2 3 45,6 1 0,0 0-332,4 0 1,3 0 80,7 0 0,0 4-134,4 0 1,-3 3 78,3-3 1,-1 5-341,2-2 1,1 0-40,-6 0 1,2-3-335,-1 4 0,-3-6 259,3 2 1,0-3-138,0-1 1,-4-1 122,-4-3 0,-1-2 98,1-5 1,1 3 196,-5 0 0,2 1-82,-2-5 264,-7 1-261,7 5 1,-9-5 98,6 4 1,-6 0 141,-2 0 0,1-1-30,-1-3 0,1 1 510,-1 2-168,-3-2 1,5 7 151,-2-4 51,-3 4-437,4-2 1,-5 10-17,0 3 0,0 7-44,0 4 0,-3 3-175,-1 1 0,-5 4 14,1 4 0,2 1-48,-2-2 1,2 3-100,-2-2 0,-1 0 69,6 0 1,-5 0-106,4-4-56,-5 0 215,8-4 1,-4-2-297,5-2 141,-5-2-52,4-1-518,-4-3 304,5-2 182,0-1-107,0-3 341,0 4 0,-6 1 0,0-1 0</inkml:trace>
  <inkml:trace contextRef="#ctx0" brushRef="#br2" timeOffset="104">7435 7572 8146,'0'-8'-572,"0"1"1,0 3 308,0-4 1424,0 6-692,0-8 0,0 7 281,0-4-402,0-1 0,0 0-20,0 1 0,-4 3-87,0-4 0,-1 6-56,1-2 0,-2-1 56,-5 1 0,2 0-232,-3 4 0,4 0 106,-8 0 0,0 5-89,1 3 1,-6 2-30,2 2 1,1-1-44,-1 0 0,4 6-11,-4 2 0,6 1 76,2-1 0,1 3-61,6-3 1,0 2 51,4 2 0,2 0-114,1 0 1,4 0 144,4 0 0,6-1-68,2 1 1,4-4 11,3 0 1,0-5-10,4 2 0,-3-5 63,3-3-32,1-3-9,3-5 0,-4 0-252,1 0 1,-5-2 89,5-1 0,-7-2-559,-1-3 1,-2-1 263,-5 5 0,-1-3-1185,-4 3 1644,-4 0 0,-2-1 0,-5-1 0</inkml:trace>
  <inkml:trace contextRef="#ctx0" brushRef="#br2" timeOffset="105">7823 7526 8106,'0'-11'135,"0"0"0,-4-1 716,1 1 45,-1-1-567,4 6 1,0 0 630,0 2-226,0 2-537,0 8 0,-4 2 40,0 11 1,0 4-61,4 4 1,-1 3 74,-3-3 0,3 5-340,-3-2 0,3-2-127,1-1 0,0-1-208,0-3 0,0 1 43,0-8 1,0-1 178,0-4 0,0-3-901,0 0 361,0-6 142,0 3 0,0-6 138,0-3 0,0 2 160,0-6 1,-4 0 132,0-3 0,1-2 125,3-2 0,0 2 190,0-2 0,0-3-154,0-1 1,-4-2 63,0-2 1,0-4 10,4 1 0,0-5 248,0 4 1,0 1 1,0 3 0,1 4 132,3 0 1,-2 9-173,1-2 0,0 5 57,1-1-125,2 3 0,5 11 37,1 6 0,-1 0 67,1 7 0,3 2 48,0 5 1,4 2 118,-4 3 1,2 2-41,-2-3 1,2-2-930,2-1 0,2 1-844,-2-2 0,3 0 1332,1-7 0,-2 1 0,-2-5 0,-1 1 1401,-3-5 1,-6-1-2719,3-2 321,-4 2 374,-1-9-547,-2 9 647,-5-8 0,-1 3-92,-3-5 0,-3 0-416,-4 0 1030,0 0 0,-6 5 0,-1 1 0</inkml:trace>
  <inkml:trace contextRef="#ctx0" brushRef="#br2" timeOffset="106">7800 7846 8106,'0'-11'971,"0"4"0,2 2-533,2 5 1,2-1 32,5-3 1,1 3-95,-1-3 1,6 3-339,2 1 0,4 0 61,3 0 0,0-4-202,4 0 0,-5 0-293,2 4 0,-3-3-568,-1-1 1,-4 0-1178,0 4 2140,-5 0 0,8-5 0,-5-1 0</inkml:trace>
  <inkml:trace contextRef="#ctx0" brushRef="#br2" timeOffset="107">8303 7583 8106,'0'-11'0,"0"0"306,0-1 1,-4 5 237,0-1 125,1 5 0,1-2-204,-2 5 1,3 2-91,-3 1 1,3 9 72,1 7 0,0 2-79,0 2 1,0 0-237,0 0 0,0 1 119,0 3 0,0-3-316,0 2 1,0-1 111,0-3 0,0 0-411,0-3 239,0-2 0,1-10-172,3 1 257,-3-6 14,5 3 1,-6-10-37,0-2 1,0-3 67,0-2 1,-2-3-20,-2 0 0,3-2 35,-3 2 0,2 1-2,-2-5 0,3 0-62,-3-4 0,3 2-10,1 1 0,0 0-6,0 5 0,0 0 37,0 3 2,0 6 0,5 1 0,2 5 1,4 1-112,0 3 0,2 6 102,2 5 0,-1 4 28,5-3 1,-1 4-1,1-1 0,6-1 9,-2 1 1,2-5-24,-2 1 1,0 0-7,0-3 1,-2 2 36,-2-7 0,2-2-27,-6-1 376,0-3 1,-3-2 25,-1-3 0,-5 2 10,-2-6 0,-3 0-117,-1-3 1,0-4 28,0 0 1,0-4-71,0 3 1,-3-4-14,-1 1 0,-5-3-182,1 0 0,2-1 115,-2 0 0,6-4-833,-2 1 0,3-1 359,1 4 0,0 2-996,0 1 0,1 5 196,3 8 0,2-2-140,6 5 1,-1 0 306,0 4 1,-3 6 941,0 6 0,4-1 0,6 6 0</inkml:trace>
  <inkml:trace contextRef="#ctx0" brushRef="#br2" timeOffset="108">8840 7492 8044,'0'-18'-565,"0"2"-71,0 4 0,0 5 718,0-1 0,0 4 1442,0-3-471,0 4-548,0-2 1,0 14 227,0 2-560,0 8 1,0 3-72,0 5 1,0 4 75,0 0 1,0 2-185,0 1 1,0-3 123,0-1 0,4-1-333,-1 2 1,2-3 7,-1-6 1,-2-3-56,1 1 0,0-10-56,1 1 191,-3-7-106,4 6 1,-5-10-53,0 0 35,0-5 0,0-6 91,0-1 0,0-1-36,0-2 0,-1 3 120,-3-4 0,3 0 69,-3 1 1,3-6-57,1 2 1,-4-2 9,0-2 1,0 4 198,4 0 0,0 5-54,0-1 0,1 3 169,3 5 1,-1-2-89,4 5 1,-3 0-56,4 4 0,-1 5-61,5 3 0,3 3-12,0 4 1,4-1-36,-3 5 1,4-3-16,-1 3 0,1-2 21,-1 2 1,3 2 2,-3-6 0,-1 0 9,1-3 0,-5-5-8,1 1 1,1-6 293,0 2 0,-1-3-71,-4-1 0,-3-3 211,-1-1 1,0-5-37,0 1 1,-2-6 98,-5-1 0,0-4-67,0 4 0,0-5-111,0 1 1,-1-3-159,-3-1 0,3-1 63,-3-3 1,-1 2-248,1-5 0,1 3-161,3-4 0,0 6-238,0-2 0,0 7-294,0 1 1,0 9-33,0-2 1,0 7-2375,0-2 2286,0 4 0,0 7 304,0 7 1,0 7 510,0-3 0,5 11 0,-4-7 0,4 9 0</inkml:trace>
  <inkml:trace contextRef="#ctx0" brushRef="#br2" timeOffset="109">9514 7538 8111,'-5'-18'0,"3"2"317,-2 4-79,-2 6-60,5 1 0,-6 1 423,4 0 0,0 0-68,-4 4 1,3 2-151,-4 1 0,4 7-27,-3 6-469,-1 4 189,2-2 0,-3 5-191,5-1 160,0 1 37,-1 5 1,4-4-483,-3 3 212,3-3 170,6-1 0,1-4-326,6 0 72,-1-5 75,0 2 1,5-8-178,-1 0 155,5-6 52,-2 3 111,5-5-22,-5 0 0,3-5 159,-2-2 34,3-4-162,-4 0 1,-2-2 693,-5-2-311,1 2-179,-1-8 1,-1 7 227,-2-5 0,-3 0 167,-5-4-621,0 0 263,-5-5-74,-6 4-242,-2-4 0,-9 7 122,3 2 129,-2 2-957,-7 6 446,4 4 225,-4 2 0,5 5-1330,0 0 763,5 5 371,2 7 0,4 2-1160,1 5 841,5-5 672,1 7 0,10-3 0,1 5 0</inkml:trace>
  <inkml:trace contextRef="#ctx0" brushRef="#br2" timeOffset="110">9890 7549 8066,'0'-15'0,"0"0"649,0 0 255,0 3-314,0 6 1,0 2-264,0 8 0,0 2-27,0 6-67,0-1-70,0 5 71,0 2-45,0 5 1,0 0-253,0 0 76,0 0 51,0-1 1,0 1-439,0 0 1,0-4-104,0 0 0,2-5-1014,2 1 926,-3-7-1321,4 2 835,-5-9 1051,0 10 0,0-10 0,-5-1 0,-2-7 0</inkml:trace>
  <inkml:trace contextRef="#ctx0" brushRef="#br2" timeOffset="111">9696 7561 8066,'0'-18'0,"0"1"440,0 6 0,5 1 185,3 2 0,3-1 632,5 5-797,-4-4 106,10 1 1,-3 0-131,8-1 0,2 4-477,5-3 0,0 4 101,1-1 1,-5 2-390,0-2 0,-4 3 273,1-3 1,-3 8 55,-2 3 0,1 8 0,0 3 0</inkml:trace>
  <inkml:trace contextRef="#ctx0" brushRef="#br2" timeOffset="112">10918 7401 8066,'0'-7'1114,"0"-3"-829,0 9 1,0-3 260,0 8 1,-3 5-144,-1 10 1,0 1 49,4 11 1,-1-1-60,-3 4 1,3-2-340,-3 2 0,3-3 119,1 3 0,0-1-308,0-6 0,0-2-18,0-6 0,1-2-187,3-6 0,1 0-122,2 1 0,2-5-63,-5 1-653,5-5 0,-7 2-272,6-5 1449,-5 0 0,-3-5 0,-7-2 0</inkml:trace>
  <inkml:trace contextRef="#ctx0" brushRef="#br2" timeOffset="113">10724 7515 8132,'4'-15'107,"0"-1"0,5 0 182,-2 1 1,3 2 355,2-2 1,4 2-209,3 2 0,-1 3-6,1 0 1,0 1-132,4-5 1,4 5 278,-1-1-119,6 6-533,-3-3 373,0 0-249,-1 3 34,-5-3 1,-1 6-116,-3 3 78,-3 3 1,-4 1-173,-1 4 0,-4-3 71,-4 6 0,-3 2-10,-3-2 0,-4 5-12,-4-1 1,-6-1-58,-2 1 1,-2-4-85,-2 4 0,1-5 30,3 1 0,-1-3 46,5-5 63,-1 4 240,5-5-264,5 0 278,1-1 0,10-5-55,2 0 1,5 0 36,3 0 1,3 0-59,5 0 0,-4 0 33,0 0 1,0 0-63,4 0 1,-4 0 9,0 0 0,-4 2-13,4 1 1,-5 0-11,1 5 1,-2-5-47,-2 5 45,1 0 1,-6 3-60,-2 0 1,-4 5 54,-4-1 0,-2 0-6,-6-3 0,-4 3-76,-3 0 0,-3 0-11,-1-3 0,0-1-288,1 0 1,-5 0 105,0-4 0,2 2-338,6-5 1,2 4 206,6-5 1,-1 1-1654,1-4 700,5 0 81,1 0 1224,20-5 0,-1-1 0,14-6 0</inkml:trace>
  <inkml:trace contextRef="#ctx0" brushRef="#br2" timeOffset="114">11409 7481 8102,'0'-18'0,"0"1"1259,0 6-363,0 0-93,0 4 1,-1 2-275,-3 5 0,3 1 107,-3 3 0,3 8-135,1 7 0,0 0-179,0 4 1,0-3-305,0 7 50,0 2 0,0-5 169,5 4-533,1 0 236,6-4 149,-1 4 0,1-5-860,-1-6 461,1 5 196,-1-9 1,0 2-512,1-8 327,-1 4 90,6-10 0,-5 8-204,4-6 156,1 1-87,-4-4 0,5 0 34,-3 0 1,-2-1-1027,2-3 622,-2 3 331,-2-9 1,-1 7-1195,-2-4 1576,2-1 0,-9-8 0,4-2 0</inkml:trace>
  <inkml:trace contextRef="#ctx0" brushRef="#br2" timeOffset="115">11398 7675 8097,'-6'-5'505,"1"3"1,10-3-38,2 5 0,0 0-129,0 0 0,6-1 484,6-3 0,4 2-290,3-6 0,4 2-249,4-2 0,-4-2-33,1 2 0,-2 0-823,1 0 345,-2-2-206,-5 9 0,-5-8-1501,-3 5 463,-2-5 1471,-7 8 0,-6-9 0,-6 3 0</inkml:trace>
  <inkml:trace contextRef="#ctx0" brushRef="#br2" timeOffset="116">11409 7446 8114,'2'-10'121,"2"3"0,3-4-81,8 4 1,2-2 722,2 1 1,2-1 38,-2 6 0,4-6-333,4 1 0,2-2-437,5-1 0,-4 4 58,-2 2 0,-2 1-979,1 1 0,-2-1 231,-6 4 658,3 5 0,-9 1 0,3 6 0</inkml:trace>
  <inkml:trace contextRef="#ctx0" brushRef="#br2" timeOffset="117">12666 7378 8114,'0'-12'303,"0"1"0,1 3 54,3 1 114,-3 4 150,4-7 177,-5 9 407,0-4-807,0 5 1,0 9 70,0 2 0,0 9-112,0 3 131,0 0-191,0 10 1,0-5-65,0 2 0,0 3-102,0-2 1,1 1-145,3-2 0,-2 2 63,1-6 1,2 1-179,-1-4 0,5-2-98,-1-1 1,-2-1-262,2-8 0,-6 3-1077,2-6 516,2-3-175,-4 0 1,4-5-71,-2 0 701,-3 0 1,4-2 591,-5-1 0,-5-4 0,-1-4 0</inkml:trace>
  <inkml:trace contextRef="#ctx0" brushRef="#br2" timeOffset="118">12586 7389 8114,'5'-11'0,"-3"-2"177,6-2 0,0 6 369,3-2 1,4 2 116,1-3 1,4 1-215,-1 0 0,6 3-103,2 0 0,5 4-93,-2-3 0,-1 4-87,2 0 0,-6 1 87,2 2 0,-3 5-196,-1 3 1,-7 6-20,-4 1 1,-2 5-18,-6-1 0,-2 3-292,-6 1 0,-7 0 155,-8 0 0,-7-1-305,0 1 0,-5-1 203,5-3 0,-5-1-129,5-3 0,-1-2-174,4 2 1,5-6-997,3-2 460,7-4 422,3 2 0,10-5 635,3 0 0,7-5 0,3-2 0</inkml:trace>
  <inkml:trace contextRef="#ctx0" brushRef="#br2" timeOffset="119">13191 7321 8081,'0'-12'296,"0"1"275,0 0 661,0 4 879,0-3-1562,0 9 1,0-3 30,0 8 1,-1 3-208,-3 9 0,3-1-139,-3 8 1,3-3-296,1 7 0,0 1 147,0-2 1,-4 5-348,0-5 0,0 5 169,4-5 0,0 5-209,0-5 1,0-3 5,0-4 1,0-3-40,0 3 0,4-9 339,0 1 0,5-3-101,-2-1 15,4-1 480,0-6-221,0 0-78,1 0 1,0 0 92,4 0 16,1 0-220,1 0 0,4-2-146,-3-2 1,-1 2-82,1-6 1,-4 4-496,4-3 0,-6 3-1762,-2-4 1256,0 6 1239,-9-8 0,8 3 0,-4-4 0</inkml:trace>
  <inkml:trace contextRef="#ctx0" brushRef="#br2" timeOffset="120">13625 7366 8081,'-6'-21'247,"2"2"0,3 2-247,1 6 0,0 0 1034,0-1-635,0 6 1,0-1 898,0 4-617,0 1-324,0-3 1,0 7 469,0 1-593,0 4-80,0 9 0,0 2 154,0 5-74,0 0-120,0 5-59,0 1 121,0 5 0,0-1-327,0-3 193,0 3-58,0-8 1,0 6-571,0-4 262,0 0 152,0-10 1,5 4-97,2-6 1,4 0 83,0-3 0,0-5 84,1 1 0,-1-6-195,1 2 201,-1-3 40,6-1 0,-5 0-648,3 0 280,3 0 190,-5 0 0,5-5-1259,-3-2 619,-2 2 326,3-6 546,-10 5 0,5-10 0,-5-2 0</inkml:trace>
  <inkml:trace contextRef="#ctx0" brushRef="#br2" timeOffset="121">13648 7572 8081,'0'-8'1092,"0"1"1,1 4-655,3-1 0,-1 3-141,4 1 0,1-4 61,3 1 1,2-2-164,2 1 1,-1 2-108,5-1 0,0-2-181,4 1 0,-1-4-107,-3 4 0,1-3-1792,-5 3 1551,5-5 0,-8 6-1430,-1-4 1871,-4 4 0,-7-7 0,0 4 0</inkml:trace>
  <inkml:trace contextRef="#ctx0" brushRef="#br2" timeOffset="122">13499 7332 8081,'0'-11'488,"3"1"145,5 2 1,-1-1-204,8 5 0,-1-5 37,2 2 0,1 0-53,6 0 0,4-1-120,0-3 1,4 3-391,0 1 1,3 3 114,4-4 0,-6 6-880,2-2 0,-7 3 288,-1 1 573,-2 0 0,-1 5 0,0 1 0</inkml:trace>
  <inkml:trace contextRef="#ctx0" brushRef="#br2" timeOffset="123">14322 7309 8081,'0'-11'-345,"0"0"86,0-1 899,0 1-298,-5-1 0,3 1 960,-1-1-387,-4 1-116,6 5-495,-9 1 1,5 10-49,-3 2 1,-1 8-23,5 5 1,-4 1 98,0 2 1,2 5-161,-2 2 1,2-1-130,-2 2 0,-1-1-30,5 5 0,-3-5-241,3 1 1,-1-5-596,1 5 1,3-10 442,-3 2 0,3-8-862,1 1 405,0-4-1144,0 0 1045,0-6 935,0-1 0,5-10 0,1-1 0</inkml:trace>
  <inkml:trace contextRef="#ctx0" brushRef="#br2" timeOffset="124">14242 7264 8081,'0'-16'234,"0"1"1,0 0 14,0 4 1,1 0 805,3 4-654,-3-3 1,6 8 64,-4-1 0,0 6-19,4 5 0,1 7 102,4 4 0,-1 8-170,0 3 0,1 3 72,-1 2 0,1-1-479,-1 0 1,0 0 119,1 1 0,-1-1-293,1 0 0,-1-5 210,1-2 1,3-4-677,0-4 1,0-3 328,-3-4 1,-5-1-279,1 1 0,-2-5-2135,2 1 1336,-3-6 1415,-5 9 0,-5-10 0,-2 4 0</inkml:trace>
  <inkml:trace contextRef="#ctx0" brushRef="#br2" timeOffset="125">14139 7595 8052,'0'-12'0,"1"6"443,3 2 0,-1-1 33,4 1 1,1 1 6,3 3 1,1 0-281,-1 0 1,6-4 144,2 0-323,7 0 0,4 4-119,4 0 1,-4-4-216,1 1 1,-1-1-516,4 4 0,-3-1 824,-1-3 0,-4-3 0,2-4 0</inkml:trace>
  <inkml:trace contextRef="#ctx0" brushRef="#br2" timeOffset="126">14938 7298 8094,'0'-11'129,"0"-1"-129,0 1 556,0-1 1,-3 5-157,-1-1 0,-5 5 350,1 0 1,-2 1-285,-1 2 1,-2 0-86,-2 0 1,-3 2-317,-5 1 0,4 4 104,0 4 0,0 1-68,-4-1 0,6 1 164,1-1 1,4 2-286,0 2 0,2-2-15,2 2 1,0 1-144,4-1 1,0 2 16,4-2 0,1-2-7,3 2 0,2 2 64,6-2 1,3 0 108,0-3 1,6-2 83,-2-3 0,3 3-90,5-2 1,-3-2 41,3 2 0,1-2-27,-2 2 0,-4 1-10,-7-5 1,2 5 9,-2-2 1,-4-1 1,-3 2 1,-5-4 28,0 4-29,-1-1 0,-9 5 65,-4-1 0,-3 0-63,-9 1 1,1-1-41,-8 1 1,1-2-66,-2-3 0,-2 4-172,3-4 0,1 0-129,-2 0 0,10-3-420,-2 4 1,11-6-2054,1 2 2861,7-3 0,-1-1 0,5 0 0</inkml:trace>
  <inkml:trace contextRef="#ctx0" brushRef="#br2" timeOffset="127">15144 7355 8111,'0'-18'0,"0"2"147,0 4 1,0 1 221,0 0 0,4 3 2170,0 0-1149,-1 6-683,-3-3 1,0 6-254,0 3 0,0 2-31,0 6 1,-1 4-256,-3 3 0,3 3-127,-3 0 1,3 3 93,1 1 1,0-2-65,0 3 1,0-2-312,0 2 0,1-3 96,3 3 0,-1-4-330,4-4 1,1-2 190,3-1 0,1-7-69,-1 2 1,1-3 62,-1-1 1,2-2-94,2-5 1,-2 0-48,2 0 1,1 0-22,0 0 1,-1 0-455,-4 0 1,1-1 351,-1-3 1,-3-1 551,-1-3 0,-4-7 0,2 3 0</inkml:trace>
  <inkml:trace contextRef="#ctx0" brushRef="#br2" timeOffset="128">15064 7561 8057,'-6'-12'0,"1"5"290,5-1 0,1 5 1015,3 0-676,2 1 0,9 2 427,1 0 0,0-3-578,-1-1 1,4-1-195,8 1 1,1 1-471,2-4 1,2 3 193,-5-4 1,2 4-855,-6-3 1,1 4 215,-9 0-1412,0-4 1152,-3 6 1,-7-8-896,-5 5 1785,0 0 0,-15-1 0,2-1 0</inkml:trace>
  <inkml:trace contextRef="#ctx0" brushRef="#br2" timeOffset="129">15190 7309 8057,'0'-11'301,"0"0"1,0-1-496,0 1 0,0-1 76,0 1 0,1 3 822,3 1 0,-3 3 527,3-4-577,2 6 1,1-3-304,4 5 0,0 0-141,1 0 0,4 0-203,3 0 1,3 1 104,1 3 0,-4-2-147,0 6 0,-4-6 73,4 2 0,-4 2-35,4 2 0,-5-2-57,2 2 1,-4-4-29,0 3 1,-2 1 158,-3 4 1,4 0 8,-4 3 1,-2 2 12,-1 2 0,1 3-29,-1-3 1,0 6-50,-4 2 0,4-1 55,-1-3 1,1 1-90,-4 3 1,0-4 84,0 0 0,0-2-317,0-6 0,4 4-387,0-3-112,0-1-480,-4-4 480,0-4-1050,0-2-363,0-5 2157,-5-5 0,-2-7 0,-4-6 0</inkml:trace>
  <inkml:trace contextRef="#ctx0" brushRef="#br2" timeOffset="130">15498 7309 8057,'0'-22'0,"4"0"104,0 3 0,5-1 81,-2 4 0,3 2 323,2 7 1,-1-2 283,1 5 1,3 0-291,0 4 0,5 0 31,-1 0 1,7 2-161,0 1 1,5 8-280,-4 4 0,-1 5 102,-3-1 0,-5 3-202,-3 1 0,-2-1 68,-2 1 1,-3 4 60,-1-1 0,-4 5-243,1-4 0,-7 1 74,-1-2 0,-8 0-106,0 4 1,-11-5 50,1 2 0,-5-3-36,0-1 1,2-4-57,-6 0 1,1-1-152,-4 1 1,5-3 48,2-4 0,7-2-103,1-2 1,6-2-1499,1-2 1284,6-3 1,6 3 611,0-8 0,10-2 0,3-6 0</inkml:trace>
  <inkml:trace contextRef="#ctx0" brushRef="#br2" timeOffset="131">16023 7663 8057,'-17'-5'0,"0"4"0,11-4 2848,1 5-976,5 0-1872,5 0 0,1 5 0,6 1 0</inkml:trace>
  <inkml:trace contextRef="#ctx0" brushRef="#br2" timeOffset="132">18833 14128 8023,'0'-7'-1496,"-1"1"1173,-3 2 358,3 3 1,-4-6 45,5 4 0,0 0 84,0-4-165,0 4 0,0-7 0,0 4 0</inkml:trace>
  <inkml:trace contextRef="#ctx0" brushRef="#br2" timeOffset="133">18822 14059 8023,'0'-6'-477,"0"1"1348,0 0-329,-5 3-110,3-8-43,-3 9-61,0-4 99,4 5 53,-9 0-155,8 0-231,-3 5 65,5 1 0,0 6 211,0-1-253,0 6 36,0 0 0,2 7-105,1 3 1,-1-2 164,1 6-408,4-6 171,-6 8 0,4-5 16,-5 3 0,1 0-112,3-4 0,-2 0 94,1-4 0,0-4-75,1 0 1,-3-4-54,3 4 1,1-9-151,-1 1 9,-1-2 1,-1-2-491,2-4-205,-3-1 83,4-2 296,-5-5 1,4-2-37,-1-4 647,1-1 0,1-4 0,2-2 0</inkml:trace>
  <inkml:trace contextRef="#ctx0" brushRef="#br2" timeOffset="134">18844 14162 8023,'-5'-12'-1053,"4"1"2113,-4 5-233,5-4-79,0 8-262,0-3-14,0 5 0,4 1-229,0 3 1,5-1-1,-2 4 0,3 5-14,2 3 0,-1 5 14,1-1 1,3 3-709,0 1 0,4 0-836,-4 0 0,4-2 1301,-3-2 0,4 3 0,-1-3 0,-1-2 0,1 3 0,-4-7 3652,4 3-3303,-5-4 0,4 0 63,-3-1-266,-2 1 0,2-5-1,-8 1 1,4-6 19,-4 2 1,0-1-10,0 1-193,-4-3 232,2 4 29,-5-5-207,0 0 102,0-5-6,0-2-62,0-4 1,-2 0 13,-1-1 0,1 0-51,-1-4 1,-2 0-4,1-3 1,-1-7-11,1 4 0,3-4-3,-3 3 0,1-3-95,-1-1 31,3-5 0,-5 8 10,2-2 1,3-2-237,-3 1 195,-2 0 1,4 5-384,-2-1 0,3 1 70,1 3 0,0-1-498,0 5 464,0-1-821,0 5 217,0 5 396,5 0 1,2 8-93,4 2 1,-3 2 743,-1 5 0,1 1 0,3-1 0</inkml:trace>
  <inkml:trace contextRef="#ctx0" brushRef="#br2" timeOffset="135">19495 14116 7840,'-5'-6'93,"4"1"438,-9 5-244,9 0 0,-6-4 637,3 0-210,3 0-410,-9 4 0,4 4-25,-6 0 0,1 6-30,-1 2 1,1 0-57,0 7 0,-5 0-115,1 4 0,0 1 9,4 3 1,-1-3 92,1 3 1,4 1-225,4-2 6,1 1-37,2-4 1,2 0-34,1-1 1,4-4 160,4-3-191,6 3 70,0-10 1,6 6 299,0-10-5,5-1-190,-4-3 1,8-1 304,-6-3-14,1-2-265,1-6 0,-4 0 80,3-3 0,-3-3-20,-1-5 0,-4 4 25,0 0 1,-7 0-77,0-4 1,-2 0-151,-6 0 0,-2 1 22,-5-1 0,-5 0-250,-7 0 1,-3 0-212,-5 0 0,0 2 206,0 2 1,1 3-352,-1 9 386,0-3 0,4 8-265,0-1 0,5 1-344,-1 2 169,2 0 1,7 5 150,2 3 1,3-2-321,1 2 885,5 0 0,1 3 0,5 0 0,1 1 0</inkml:trace>
  <inkml:trace contextRef="#ctx0" brushRef="#br2" timeOffset="136">19872 14105 7993,'-7'-8'0,"-1"1"0,6 4 744,-4-2-381,6 5 1,-1 0 592,-3 0-195,3 0-301,-4 0-42,5 0 0,0 9-212,0 2 1,0 8 19,0 0 0,0 3-126,0 1 97,5 0 1,-4 1 141,3 2-492,3-2 180,-6-1 1,5-2-328,-2-6 173,2 5-213,1-7 0,2 3 179,-6-4 0,2-6-1223,-1-2 672,-3-3-1256,5-1 780,-6 0 300,0-5 440,0-1 448,-6-6 0,0 1 0,-5-1 0</inkml:trace>
  <inkml:trace contextRef="#ctx0" brushRef="#br2" timeOffset="137">19667 14025 7993,'0'-7'0,"4"1"805,-1 2-290,6 3-143,-2-4 602,4 5-542,0 0 0,2-4 55,2 0 0,-1 1 42,5 3 0,0-4-220,4 0 0,0 0-89,0 4 1,-2-4-240,-2 1 67,3-1 60,-9 4 1,7-2-914,-5-1 595,1 1 1,-1-3-1287,0 5 1,0 0 8,-3 0 1487,-1 0 0,0 0 0,1 0 0</inkml:trace>
  <inkml:trace contextRef="#ctx0" brushRef="#br2" timeOffset="138">20569 13739 8062,'0'-11'-468,"0"-1"389,-5 1 1,4 3 747,-3 1 0,3 3 459,1-4-42,0 6-426,0-3-300,0 5 0,0 6-57,0 6 0,3 4-14,1 7 0,5 5-100,-1 2 0,2 5 58,1 3 1,-3-2-217,-1 6 0,1-4 48,4 4 1,3 0-32,0 4 0,0-4 11,-3 0 0,0-6-91,4 2 1,-4-3 134,3-5 0,-3-3 55,-5-8 0,4 1 96,-4-5 1,2-3 1,-1-5 17,2-4-153,-4 2 1,1-10-20,-4-3 0,-1-2-41,-2-1 0,0-6-177,0-2 1,0-2-300,0-2 1,0-5 205,0-3 0,0-3-213,0-4 1,1 1 11,3-5 6,-3 1 186,9 0 1,-5-4 30,3 4 1,2-3 47,-2 3 1,0-3-9,0 6 0,2 0-2,-2 4 1,1 5 237,-2 2-69,4 3-10,-5 1 1,1 5-429,1 3 311,0 3 32,-2 0-515,4 6 49,-9 1 72,10 5 1,-10 1-296,3 3 1,1 3 141,-1 9 623,-1 1 0,-3 11 0,0 2 0</inkml:trace>
  <inkml:trace contextRef="#ctx0" brushRef="#br2" timeOffset="139">20569 14025 8076,'-11'-5'1555,"4"3"-1527,2-8 147,5 9 1,1-4 722,3 5-420,-3-5-181,10 4 1,-5-4 310,5 5-418,6 0 1,-3 0 147,5 0-163,0 0 1,4 0 176,0 0-696,-1 0 332,6 0 1,-6 0-360,5 0-448,-6 0 595,7 0 0,-9-2-324,0-2 0,-1 3 217,1-3 1,-1 3-433,-3 1 1,-2 0-355,2 0 676,-2 0 0,-2-4 150,0 1 206,-4-1 509,3 4-291,-9 0 85,4 0 810,-5 0 1,0 5-430,0 2 0,0 5 66,0 3 0,0 3-162,0 5 0,0 1-70,0 2 1,0 4-125,0 4-134,0 0 1,0 5 234,0 3-1342,0-2 987,0 4-17,5-3 1,-3 4 48,1 1 0,-1-5 246,-2-3-601,5 2 237,-4 1 0,8-4 16,-5-3 0,1-7 51,-1-1 0,-3-3 343,3-4-395,2-2 82,-5-6 0,4 1-566,-5-1 1019,0-5-1220,0-1 435,0-5-220,0-5 1,0 2-461,0-9 1,-1 2 181,-3-9 1,2 4-178,-6-4 0,4-2-120,-3-5 668,-1 2 393,-3-4 0,-1 0 0,1-1 0</inkml:trace>
  <inkml:trace contextRef="#ctx0" brushRef="#br2" timeOffset="140">21037 14185 8043,'7'-24'-523,"-2"-3"348,0 9 977,1 0-401,5-3 1,1 8-30,-1-2 1,5 2-86,-1 2 1,5 1 58,-1 2 200,-2-2-373,4 9 0,-7-4-18,5 5 76,-5 0-43,8 0 0,-8 0-81,5 0-68,-5 5 0,2-3-62,-4 6 0,-6 3 70,-2 4 72,-3 6-333,-1-3 158,-10 9 1,-3-1 70,-10 4-88,0 1 11,-4-2 0,-3 3-55,-4-6 36,5 1 1,1-8 46,5 0 0,2-9-247,2 2-502,2-9 221,6 2-39,4-5 1,5-6-379,9-5 0,1-1 979,7-3 0,3-3 0,0 1 0</inkml:trace>
  <inkml:trace contextRef="#ctx0" brushRef="#br2" timeOffset="141">21494 13694 8032,'-6'-12'20,"-1"2"403,4 2-79,1-2 226,-3 9-270,5-4 0,0 4 511,0-3-321,-5 3 0,4-3 127,-3 8-387,3 7-29,1 2 0,5 8 296,2-2-115,4 8-148,0 2 0,0 2 153,1-1 0,3 1-201,0 3 1,1 0-74,-5 0 1,0 1 78,1-1 0,3 0-118,0 0 0,1-4 8,-5-4-101,0-2 149,1-1 0,-1-4 125,1 0-146,-1-5 0,-3 1 68,-1-7-36,-4 2-196,2-9 1,-5 3 101,0-8 1,-1 2-160,-3-6 1,-1-1 20,-3-6 1,-2-3-111,2-4 0,3-3-290,1-1 292,-2-3-1,5-11 1,-4 1-35,5-3 1,4-4 57,-1 1 0,6-1-143,-1-3 1,2 2 119,1 1 0,1 5 14,-1 3 0,1 4 148,-1 3 0,-3 4-82,-1 4 0,-4 5 91,1 3-107,-3 7 35,4-2-553,-4 9 370,4-4 0,-5 6-48,0 3 0,0 0-181,0 7 0,0-1-78,0 9 1,2-4-251,2 4 1,1-1 839,2 1 0,3 3 0,-3-4 0</inkml:trace>
  <inkml:trace contextRef="#ctx0" brushRef="#br2" timeOffset="142">21483 13922 8012,'-12'0'-235,"6"-5"1314,1 4-177,5-4-172,0 5 1,5 0-286,2 0 1,1-2 24,4-1 0,-4 1-118,8-2 1,-2 2-117,1-2 1,1 2-38,3-6 1,3 5-85,-3 0 0,3-2-118,0 1 0,0 0-275,-3 4 0,1-4-1875,-4 0 1444,4 1 0,-6 3-205,5 0 0,-5 0 914,1 0 0,3 0 0,0 0 0</inkml:trace>
  <inkml:trace contextRef="#ctx0" brushRef="#br2" timeOffset="143">22019 13625 8000,'0'-18'163,"0"3"333,0 2 161,6 2 1,-5 3 617,3 1-446,-3 4-439,-1-2 0,4 6-133,-1 3 1,1 4 68,-4 7 0,0 3-96,0 5 1,-4 5-76,1 2 0,-5 3 86,4 1 0,0 4-275,4 0 64,-5 6 0,4-9-129,-3 3 1,3-1 46,1 1 1,0-4 20,0 1 4,0-1 1,0-10 0,1 3-60,3-3 1,-1-5 8,4 0-105,1-5 1,3 1 74,1-7 0,-1-3-185,1-5 0,-1 0-403,0 0 441,1 0 0,-1 0-149,1 0 0,-1 0-274,0 0 0,1 0 41,-1 0 0,-1-2 198,-2-1 1,-2 1-623,-2-1 502,-2 1 558,3 2 0,-5-5 0,0-1 0</inkml:trace>
  <inkml:trace contextRef="#ctx0" brushRef="#br2" timeOffset="144">21962 14025 8010,'0'-12'2180,"3"5"-1467,4-1-627,1 6-15,14-9 0,-8 9 271,5-6 665,-5 6-579,7-8 1,-3 7-53,5-5 0,0 2-367,-1-1 1,0-2-231,-3 5 0,1-4-217,-4 4 0,-1 1-1563,-4 3 733,-4-5 1268,3 3 0,-14 2 0,3 7 0</inkml:trace>
  <inkml:trace contextRef="#ctx0" brushRef="#br2" timeOffset="145">22568 13682 8005,'0'-7'-418,"0"-1"1021,0 0 0,0-3-174,0 0 1,0 3 318,0 0-165,5 6-766,-4-3 238,4 5-920,-5 0 1,0 5 164,0 2 0,0 4 700,0 0 0,0 5 0,0 2 0</inkml:trace>
  <inkml:trace contextRef="#ctx0" brushRef="#br2" timeOffset="146">22625 14025 8010,'6'5'488,"-1"1"-147,-5 1 326,5-2-25,-4 0 393,5-4-629,-6 4 0,1-5-685,3 0 345,-3 0-707,4 0-778,-5 0 342,0 5 1077,0-4 0,0 5 0,0-6 0</inkml:trace>
  <inkml:trace contextRef="#ctx0" brushRef="#br2" timeOffset="147">23036 13614 8053,'0'-30'0,"0"8"454,0 6 770,0 9-600,0-3-202,0 8 501,0-3-599,0 15 0,0-1 19,0 10 0,4 0-22,-1 4 1,1 5 26,-4 3-264,0 2 16,0 1 0,4 1 306,0 3-603,0-2 210,-4 8 0,0-7-31,0 5-623,5-5 636,-4 2 1,4-4-166,-5-1 1,1-1 24,3-3 0,-3-3 114,3-8 0,-2 1 49,-2-5-274,5-4 124,-4-1 0,4-8-376,-5 6-181,0-6-1556,0 4 1783,0-17 1,-4 4-128,0-8 1,1 2 199,3 1 1,-6-4 388,-1-3 0,-3-8 0,-2-2 0</inkml:trace>
  <inkml:trace contextRef="#ctx0" brushRef="#br2" timeOffset="148">22979 13659 8053,'0'-15'0,"0"0"0,0 0 0,0 3 790,5 1-407,-4-1 1,9 1 443,-2 0-367,-3 4-201,10-3 0,-7 8 266,7-6-293,3 5 0,0-2 80,4 0-138,1 4 0,0-4 174,0 5-381,0 0 88,0 0 1,-2 5-185,-2 3 101,-2 2 57,-6 1 1,-1 6-439,-2 2 286,-3-3 28,-5 6-399,0-4 331,-10 4 1,0 1-31,-13 0 1,3 0-9,-7 0 0,-1 0 0,1-1 0,-1-3-150,2 0 0,5-5-313,-1 2-99,6-4 66,5-5-606,1 3 711,9-9 592,-5 4 0,6-5 0,6 0 0,0 0 0</inkml:trace>
  <inkml:trace contextRef="#ctx0" brushRef="#br2" timeOffset="149">23641 13431 8068,'7'-8'371,"-4"1"-129,-1 4 1,-2-3 657,0 2-295,0 3-208,-5-4 1,-2 5 258,-4 0-358,-1 0 1,1 6 305,0 5-429,-6 1 0,3 15 233,-5-1-329,5 6 19,-8 2 0,9 5 82,-7 3 0,5 4-244,-4 4 1,5-1 227,-1 8-31,2-7 1,2 9 59,0-9-885,4-1 638,2-8 0,5 3-134,5-8 142,2-2 1,4-2 52,0-6 0,2-3 13,2-4 0,-2-5 67,2 1-188,-2-7 216,-2 2 0,1-5-814,-1 3 756,1-3 0,-1-1-418,0 0 0,1-1-499,-1-3 186,-4 0 1,3 0-1950,-3 0 1736,-2 0 887,6 0 0,-10-5 0,4-1 0</inkml:trace>
  <inkml:trace contextRef="#ctx0" brushRef="#br2" timeOffset="150">23778 13991 7970,'-6'-7'-656,"0"-2"1885,2 6-198,2-1-546,-3 4 1,5 1-112,0 3 1,-3 2 74,-1 6 1,0 4-63,4 3 1,-4 4-14,0 4 0,-3 2-75,3 5 1,-1 4-169,1 0 1,3 4-165,-3-4-243,3 5 387,1-7 0,-4 7-58,0-5 0,0-1-32,4-7 1,0 2-303,0-5 1,0-1 138,0-3-766,0-5 228,5-2-874,-3-4 1153,3-6-855,-5-1-257,5-5 939,-4 0 262,4 0 0,-5-5 312,0-2 0,-1-7 0,-3-2 0,-2-4 0,-6 2 0</inkml:trace>
  <inkml:trace contextRef="#ctx0" brushRef="#br2" timeOffset="151">23733 13956 7975,'3'-11'0,"1"-1"835,5 1-462,-3 0 0,7 3 220,2 0-112,-2 6-185,4-8 1,-6 8 40,0-1 57,6-4-226,-4 6 0,4-4 5,-1 5-5,-4 0 0,9 0 225,-6 0-541,0 5 187,-4 1-1,-4 6-379,-2 4 249,-5-3 1,-1 9 37,-3-3-579,-8 2 463,-5 2 1,-10 0-94,0 0 0,-3 0-164,3-1 1,-3-3 80,3 0 0,5-7-56,7 3 1,4-9-1213,3 6 827,3-8 394,5 1 393,5-5 0,7 5 0,5 1 0</inkml:trace>
  <inkml:trace contextRef="#ctx0" brushRef="#br2" timeOffset="152">24075 14128 10036,'0'11'816,"0"4"-340,0 0-395,-5 6 0,0-3-71,-3 4 0,-2 3 293,3 1-532,2-2 226,-6 4 1,6-1-1134,-2-1 631,-3-4 357,8 0 1,-3-10-896,5 4 468,0-4 264,0-5 311,0 3 0,-5-9 0,-1 4 0</inkml:trace>
  <inkml:trace contextRef="#ctx0" brushRef="#br2" timeOffset="153">24258 13637 8009,'0'-30'0,"0"4"0,0 7 279,0 3 1,1 8 463,3 0 1,1 4-40,3-4-142,-3 6 30,-5-3-22,0 5-139,0 5-261,0 6 1,0 8 29,0 8 28,0 7-691,0 2 334,0 8 144,-5-3 1,-2 5-32,-4-1 0,3 1 36,1 0 0,-1-1-9,-3 1 0,3 0-179,0-1 0,6-4-14,-2-3 0,3-4 126,1-3 0,0-3-72,0-5 1,5-6 4,2-2 0,7-6-75,2-1 0,4-5 422,-1 0 1,1-1-483,-1-2 1,2-2 288,-6-1-970,5-4 549,-7-4 1,0-1-146,-6 1-601,-4 0 700,2-1 0,-5-1 436,0-2 0,0-3 0,0-4 0</inkml:trace>
  <inkml:trace contextRef="#ctx0" brushRef="#br2" timeOffset="154">24132 13979 8101,'0'-7'677,"0"-1"-580,0 5 338,5-7-228,2 9 0,4-4 266,1 5-99,4-5-255,-3 4 1,8-8-104,-2 5-80,8-5 199,-3 8-659,4-9 385,-5 8 1,0-7 14,0 6-1133,-6-6 845,0 7 1,-6-3 411,1 5 0,-6-5 0,-1-1 0</inkml:trace>
  <inkml:trace contextRef="#ctx0" brushRef="#br2" timeOffset="155">24441 13499 8036,'0'-17'992,"0"1"-729,0 9 0,5 2 163,2 5 1,3 1 752,2 3-596,-6-3-254,4 9 1,-2 2 107,7 7 0,-1 4-34,5 3 9,0 3-149,-1 6 1,4 4-78,-3 3 0,-3-2 29,-1 2 0,-2 0-67,-2 4 0,0 1-286,-4 2 1,-2-2-135,-5 3 1,-5-3-69,-2-2 0,-9 1-275,-3 0 1,-7-6 323,-5-2 291,-2-2 0,-4-4 0,1-1 0,-1 1 0,-1-1 0</inkml:trace>
  <inkml:trace contextRef="#ctx0" brushRef="#br2" timeOffset="156">20272 15018 7971,'-6'0'1343,"-1"-3"-643,4-1 1,1-1 141,-2 1-496,3 3 0,0-4 192,-3 5-297,3 0 0,-5 6-156,2 5 0,2 6 166,-1 6 1,-2 1-239,1 2 1,0 4 22,4 4 1,0 4-124,0 0 0,1 4 72,3-4 1,1 1-117,3-1 1,6-1 82,-3 5 1,4-8-104,1 4 0,-4-8-3,3 4 0,-2-7 109,-1-1 0,-1 2-56,0-1 0,-3-4 53,0-4-119,-6-5 132,3 2 0,-5-5-33,0 1-213,0-6 201,0 4-234,0-8-301,0 3-546,-5-5 786,4-5 0,-8-2-94,5-4 1,-3-1-59,3 1 1,-4 3 62,4 1 0,-5 0 464,2 0 0,-2 1 0,1 2 0,-2 1 0,3-4 0,0 4 0,0-1 0,4 2 0,-1-2 0,-2 3 0,3-8-42,-4 5 0,3-5 208,-4 1 0,5 2 154,-5-2 0,2 5 69,-2-5 1,2 4 228,2-3 1,1 4 337,-4-1 69,4 3-724,-7 1 1,9 1-65,-3 3 1,4 2 30,4 6 0,-2-1-43,6 1 1,0 3-1,3 0 1,4 4-66,0-4 1,2 4-113,-2-3 0,-1 1 41,5-5 0,-5 2-173,1-7 0,2 2-37,-2-1 1,0 1 153,-3-5 0,-1-1-109,1-3 0,-5 0 67,1 0 0,-4-5-1,3-2 1,-4-1 14,0-3 1,3 2 9,-3-6 0,1-2-26,-4 2 1,4-9-7,0 1 1,1-2-112,-1 2 0,-3-4 79,3 0 0,-2 5-158,2 3-3,-3 5 151,4-3-422,-5 11 141,0 1 1,-1 6-90,-3 3 0,3-2-77,-3 6-1303,-2-1 1809,5 5 0,-4-1 0,5 1 0</inkml:trace>
  <inkml:trace contextRef="#ctx0" brushRef="#br2" timeOffset="157">20283 14950 8013,'0'-8'-18,"0"1"411,-5 4 335,4-7-156,-9 9 291,9-9-414,-9 8-210,3-3 0,0 9-178,-1 0 0,4 6 101,-3 1 1,4 2-68,-1 6 1,-1-4 10,1 4 0,-3-1-454,3 1 217,-5 3-55,3-4 1,-2-1-103,0-1 0,5-4-120,-5 0 117,5-1 1,-3-3-235,2-1 114,3-4 181,-4 2 1,5-6-122,0-3 1,1 1-184,3-4 397,-3 4 0,8-7-166,-5 2-148,5-2 227,-3-1 1,2-1 223,-1 1 0,0 0 0,0-1 0,2-3 0,-5 0 0,0-1 0,1 0 0,-4 2 15,3-5 1,-3 5 17,-1-1 1,0-2 66,0 2 1,0 0 141,0 3 1,0 5 188,0-1 0,-3 4 315,-1-3 337,0 4-548,4-2 754,0 5-578,0 5-427,5-4-51,1 10 0,6-1 179,-1 5 1,6 0-155,2-3 0,-2 0 0,3 4 1,-1-4-100,3 3 1,-4-2 13,-3-1 1,2-1-72,-2 0 1,0-3 125,-3 0 0,-2-5-645,-2 5-155,2-5 0,-8 6-1595,6-6 1616,-6 6-82,3-8 1,-6 10 632,-3-4 0,-2 8 0,-5 3 0</inkml:trace>
  <inkml:trace contextRef="#ctx0" brushRef="#br2" timeOffset="158">19016 16606 7971,'-7'-6'282,"-3"-5"592,9 10-453,-9-9 166,9 9-304,-5-4 0,6 3 333,0-1-392,0 1-43,0-3 1,6 1 104,1 1 0,5-2-63,3 1 1,1 1-9,3-4 64,3 4-143,1-7 0,1 5 55,3-3 1,2-1-33,1 6 1,-1-5-161,2 4 0,-5-3-105,5 3 0,-6-5 102,2 1 1,-3 2-85,-1-2 1,-5 6-64,-3-2 0,-2-1-161,-2 1 126,-5 0 43,4 4 77,-8 0 281,-2 5-239,-2-3 0,-6 8 43,4-3 167,-5 3-195,8 2 1,-8-1 164,5 1 4,0-1-104,4 6 1,0-3 13,0 5 1,0-2 29,0 2-104,0 3 43,5-4 0,-2 5 1,4-1 0,1 1-6,3 0 1,-3 0-39,0 0 0,-5 3 35,5 1 0,-5 4-179,0-5 1,-1 5 39,-2-5 1,0 1 37,0-4 0,-5 0 12,-3 0 1,-2-1-12,-2 1 1,0-4-42,-4 0 0,-1-5-131,-6 1 0,0-2-34,0-1 1,-3-5 42,-1 1 0,-4-6-569,5 2 1,-5-3 55,5-1 1,-5-5-147,5-2 1,0-7 270,7-1 620,-2-6 0,8-2 0,-4-6 0</inkml:trace>
  <inkml:trace contextRef="#ctx0" brushRef="#br2" timeOffset="159">19016 16857 7725,'-7'-5'-737,"2"4"2460,5-9-1087,0 8 0,2-6 784,1 4-776,4-5-319,4 8 1,6-6 162,2 3 1,4-1-110,3-2 0,0-3-82,4 2 0,4-2-122,4-2 1,-1 2-69,-6 3 0,0-2 20,-4 5 1,-4-4-146,-4 5 1,-1-1-150,1 4 0,-4-2-1199,-8-1-2290,4 1 2035,-10 2 1621,4 7 0,-10 9 0,-1 2 0</inkml:trace>
  <inkml:trace contextRef="#ctx0" brushRef="#br2" timeOffset="160">19781 16754 7971,'0'-11'134,"0"5"0,-4-1 728,0 3-247,1 3 280,3-4-564,-6 5 0,5 1-56,-3 3 0,4 4 88,4 7 1,-1 0-127,4 8 1,0-1 114,0 8 0,3 2-164,-2 6 0,2 3-100,2 4 1,-2 6-208,-3 2 1,2-1 99,-5 2 0,4-6 39,-5 1 1,5-3-82,-4-4 1,1-4-55,-1-8 0,-3-2 3,3-5 1,1-5-250,-1-3-428,0-7-563,1 2 834,-4-9-236,4-1 0,-9-6 168,0-6 586,1 1 0,-3 0 0,0-1 0</inkml:trace>
  <inkml:trace contextRef="#ctx0" brushRef="#br2" timeOffset="161">19872 17463 7971,'-16'-22'0,"-2"-2"0</inkml:trace>
  <inkml:trace contextRef="#ctx0" brushRef="#br2" timeOffset="162">19758 16800 7971,'0'-18'243,"5"2"205,3 4 1,-1 1-175,5 0 1,-2-2 100,9-2 0,0 2 22,4-2 0,0-2-125,0 2 1,1 0-113,2 3 0,-2 6 37,3 2 0,-7 3-138,-1 1 1,-3 0 98,3 0 0,-7 9-129,0 2 1,-2 8-122,-6 0 1,0 4 56,-4 4 0,-6 2-83,-1 5 1,-5 4 117,-3 0 1,-3 0-20,-4-3 1,-2-1 14,-3 0 1,3-5 0,-3-2 1,3-4-13,1-4 0,0-4-113,0-7 0,6 1-149,1-6 0,4 0-395,0-7 0,6-6-568,2-5 0,9-7 87,7-1 1153,4 1 0,7-11 0,0 3 0</inkml:trace>
  <inkml:trace contextRef="#ctx0" brushRef="#br2" timeOffset="163">20329 16423 7971,'-6'-11'364,"-4"-1"-90,3 1 0,1 0 73,2-1 0,3 1-70,1-1 1,1 1 121,3-1 0,2 5-10,6-1 0,3 1-115,0-5 0,7-3 94,1 0 0,-1-1 82,5 5-377,2 0 19,-5-1 1,8 2 68,-5 2 0,-4 0-165,-4 4 1,-2 0 123,2 4 0,-2 0-92,-6 0 0,-1 1-115,-2 3 1,1 2 13,-5 6 1,0-3 31,-4 2 0,0-2 86,0 6 0,0 3 2,0 1 0,0 3-31,0 0 0,3 3-7,1 1 0,4 3-20,-4 6 0,3 0-6,-3 3 1,5-5-33,-1 5 1,-2-5 66,2 5 0,-1-2-143,5-2 0,-2-3 69,-3-1 0,3-5 31,-2 2 0,-3-4 18,-1-4 1,1 1 5,-1-5 1,0 5-150,-4-5 1,0-4 123,0-3 1,-4-1-259,0 5 252,-10-6-93,6 4 1,-9-8-361,1 1 193,-1 4 82,-11-6 1,2 4-253,-4-5 0,0 0-40,-5 0 1,1 0-141,0 0 0,-1-5 166,1-3 1,5-2-34,2-1 0,5-1 509,2 1 0,4 0 0,5-1 0,4 1 0,2-6 0,5-1 0</inkml:trace>
  <inkml:trace contextRef="#ctx0" brushRef="#br2" timeOffset="164">20375 16823 7971,'-12'-1'54,"1"-3"0,5 3 338,-5-4 216,5 5-112,-5-6-19,4 5 226,2-4-479,5 0 1,0 4 1,2-6 186,1 4 0,4 0-48,4-5 52,6 1-152,0-5 0,6 5-14,0-1-194,0 1 112,0-5 0,0 5-210,-1-1 0,1 4-142,0-4 1,-1 6-228,-3-2 1,1 3 116,-5 1 0,4 0-266,-3 0 1,0 0 559,-1 0 0,-7-5 0,2-2 0</inkml:trace>
  <inkml:trace contextRef="#ctx0" brushRef="#br2" timeOffset="165">21106 16172 7971,'0'-11'210,"0"-1"174,0 1 1,0 3-65,0 0 0,4 5 536,-1-5 102,1 5-654,-4-2 1,1 5 68,3 0 1,-2 2-87,1 1 1,-1 5 67,-2 7 0,0 4-151,0 8 1,0 2 13,0 5 0,0 2-80,0 2 1,-2 3-163,-1 4 0,1 1 139,-2 0 1,-1-1-157,2 1 0,-1-4-239,4 0 0,0-5 189,0 1 1,0-4-187,0-4 0,4 2 21,-1-5 1,6-6 20,-1-5 1,2-1 99,1-4 0,6 2-150,2-9 0,3 0 60,0-4 0,1 0 91,0 0 1,0-4-75,0 0 1,0-6 42,-1-2 1,1 1-360,0-4 1,-4 2-43,0 2 566,-5-1 0,-2 1 0,-7-1 0</inkml:trace>
  <inkml:trace contextRef="#ctx0" brushRef="#br2" timeOffset="166">21129 16560 7971,'-7'-5'487,"2"4"187,5-4 1,5 5-184,3 0 0,-2-1 48,2-3 1,3 1-182,4-4 0,5 3-135,-5-4 1,5 1-418,-1-5 0,-1 5 41,1-1 1,-5 2-172,1-2 0,2-2 324,-2 2 0,-5 3 0,-5 0 0</inkml:trace>
  <inkml:trace contextRef="#ctx0" brushRef="#br2" timeOffset="167">21780 16252 8111,'-7'-1'560,"3"-3"608,3 3-654,1-5 0,4 5-148,0-3 1,1 3-299,-1-3 163,-3 3-1684,9 1 1453,-4 0 0,1 0 0,-2 0 0</inkml:trace>
  <inkml:trace contextRef="#ctx0" brushRef="#br2" timeOffset="168">21882 16720 13081,'-6'0'-413,"1"0"1,5 5 0,0 2 0</inkml:trace>
  <inkml:trace contextRef="#ctx0" brushRef="#br2" timeOffset="169">22271 16343 7971,'0'-6'445,"0"1"807,0 0-167,0 3-695,0 8 0,3 2-175,1 11 0,0 1-84,-4 2 1,0 6-126,0 3 1,0 0 128,0 0 0,0 2-82,0-3 0,0-2-63,0-1 1,4-4-260,0-4 1,1 1-731,-1-5 398,-3 1-355,9-5 46,-9-5-304,9-1 1214,-8-5 0,8-5 0,-4-1 0</inkml:trace>
  <inkml:trace contextRef="#ctx0" brushRef="#br2" timeOffset="170">22305 16435 7971,'-4'-12'-10,"0"1"0,1 3 435,3 1 81,0 4 314,0-2-122,0 5-338,5 5 1,1 1-31,5 6 0,2 0-27,2 4 0,-1 1-122,5 6 1,4 0-127,4 0 0,-1-4 124,-3 0 0,0-1-119,0 1 1,0-1-265,0-3 0,-1-2 147,1 2 0,-1-3-25,-3 0 0,1-2 207,-5-2 0,1-3 152,-5-5 0,1 0-110,-1 0 1,-5-2 192,-2-1 1,1-5 27,-1-7 0,0 1-122,-4-5 0,-1 0-156,-3-4 0,1 0 136,-4 0 1,-1-5-431,-3-2 1,-5-3-99,1-1 1,-1-1-253,0 1 1,7 5 197,-2 2 0,2 4-215,-2 4 0,3-1-397,1 5 420,4 0 1,-3 4-644,2 4 404,3 2 767,-5 5 0,12 0 0,0 0 0</inkml:trace>
  <inkml:trace contextRef="#ctx0" brushRef="#br2" timeOffset="171">23024 16343 7971,'-11'-6'0,"3"1"1422,1 5-531,4 0-656,-7 0 1,5 1-129,-3 3 0,0-2-156,4 6 0,-1-4 172,1 3 1,1 1 13,-4 4 1,3 3-109,-4 0 1,6 4 84,-2-4 0,3 6-208,1-2 0,0 1 62,0-1 1,0-1 39,0-3 0,0-2-70,0 2-133,5-2 1,1-3 58,6-3 1,-5-2-58,1-5 347,-1 0 1,5-1-129,-1-3 0,1-2 260,-1-5 1,-3-2-23,-1-2 0,1 1-13,3-5 0,1 3-67,-1-3 0,-5 0 14,-2-4 0,1 2-251,-1 2 1,0-3 127,-4 3 0,-5-1-329,-3 1 0,-3-1 143,-4 4 0,1 2-559,-5 7 0,0 2-18,-4 5 1,5 1-261,3 3 1,0 7 947,3 8 0,-2-7 0,8-2 0</inkml:trace>
  <inkml:trace contextRef="#ctx0" brushRef="#br2" timeOffset="172">23367 16240 10459,'0'12'781,"0"4"-422,0 3 0,0 3-105,0 1 0,0 0 14,0 0 0,0 1-106,0 2 1,0-2-128,0 3 1,1-3-12,3-1 0,-1-4 82,4 0 1,-4-5-497,1 1 0,-2-2-316,2-2-256,-3-4 436,4-2 0,-3-5-1043,1 0 1569,-1 0 0,3 0 0,-5 0 0</inkml:trace>
  <inkml:trace contextRef="#ctx0" brushRef="#br2" timeOffset="173">23173 16218 9425,'11'0'908,"1"0"-478,-1 0 1,1 0 103,-1 0 1,4 0-167,0 0 1,6 0-51,-2 0 1,2 0-166,2 0 1,0-5-176,0-3 1,0 0-259,0-3 0,-1 2 280,1-6 0,-10 7 0,-3 3 0</inkml:trace>
  <inkml:trace contextRef="#ctx0" brushRef="#br2" timeOffset="174">23778 15989 7971,'-6'-5'699,"-4"4"16,8-9 36,-3 8-51,5-3-291,0 5 0,0 5-103,0 3 1,0 7-38,0 4 1,0 8-69,0 3 0,0 3 14,0 2 0,0 3-198,0 0 1,2 4 73,1-4 0,-1 1-400,2-1 1,-3-2 19,-1 2 0,0 0-146,0-4 1,0 2 152,0-10 0,0 1-3,0-4 1,4-4 65,-1 0 1,1-9-130,-4 1 0,2-7-730,1 0 1078,-1-3 0,3-1 0,-5 0 0</inkml:trace>
  <inkml:trace contextRef="#ctx0" brushRef="#br2" timeOffset="175">23664 16035 7971,'0'-17'236,"1"3"189,3-5 0,2 0-221,6-3 0,3 0 20,0 3 0,6-1 212,-2 4 0,1 1-51,-1 4 1,3 3-134,-3 1 1,2 4-63,2-1 1,0 3-1,0 1 1,0 5-39,-1 3 0,-4 2-95,-3 1 1,-3 4-49,-5 1 1,-2 9 77,-5 2 0,-1 4-235,-3 4 1,-7 4-114,-8 3 0,-3-3-92,0-1 0,-5-2 63,0-2 0,1-5-85,3-2 1,1-8-272,3-4 0,3-3-287,4-5 33,1-2 900,4-5 0,-3-5 0,4-1 0</inkml:trace>
  <inkml:trace contextRef="#ctx0" brushRef="#br2" timeOffset="176">24326 15795 7971,'-10'-1'449,"3"-3"196,-3 3 354,3-4-325,1 5-387,-4 0 1,3 1 21,-4 3 0,3 2 88,1 5 0,-1 6-156,-3 2 1,-5 8 9,1 3 1,-4 8-188,4 4 1,0-1-11,3 1 0,1-1-100,-1 5 0,1 0-6,0-1 1,4 1-122,3 0 0,2-2 72,-2-2 0,3-1 4,-3-3 0,3-6-119,1 2 1,5-8 45,2 1 1,2-4-52,-1-4 0,2 1 14,-2-5 1,2-1-231,1-6 0,1 1-18,-1-5 455,1 0 0,-6-4 0,-1 0 0</inkml:trace>
  <inkml:trace contextRef="#ctx0" brushRef="#br2" timeOffset="177">24258 16320 7971,'5'-6'427,"1"2"82,6 8 0,-5 2 208,1 6 1,-4 4-239,3 3 0,-3 3-172,4 1 0,-4 1-147,3 3 1,-4 2-116,1 5 1,-2 0 98,2 1 1,-3 3-156,3 0 0,-3-2-41,-1-5 1,0 2 69,0-3 0,0 0-17,0 0 0,-1-3 66,-3 3 1,3-5-207,-3 2 0,3-4-85,1-4 1,0-2-389,0-6-27,0 0-371,0 1 514,0-6 496,0-1 0,0-5 0,0 0 0</inkml:trace>
  <inkml:trace contextRef="#ctx0" brushRef="#br2" timeOffset="178">24315 16286 7971,'17'-5'0,"2"-3"0,1 2 1116,-1-1 0,1 4-474,-5-1 0,4 3-274,-3 1 0,-1 0-204,-4 0 1,1 0-82,-1 0-101,1 0 0,-5 5 52,1 3 1,-6 2-226,2 1 0,-4 2 129,-4 2 1,-3 3-309,-8 5 1,-2 0 106,-2-1 1,-3 1-14,3 0 1,-1 0-76,1 0 1,3-6 350,4-1 0,6-4 0,1 0 0</inkml:trace>
  <inkml:trace contextRef="#ctx0" brushRef="#br2" timeOffset="179">24543 16549 7971,'0'11'0,"-3"1"461,-1-1 1,0 4 294,4 1 1,-4 4-154,0-1 0,-1-1-317,2 1 1,1-4-402,-2 4 1,3-5-33,1 1 1,0-2-378,0-2 1,0 1 523,0-1 0,0 1 0,0-1 0</inkml:trace>
  <inkml:trace contextRef="#ctx0" brushRef="#br2" timeOffset="180">24726 15978 7971,'-4'-12'0,"1"1"0,-1 3 1562,4 1-487,0 4-592,5-7 0,0 10-106,3 0 1,0 5-120,-4 7 0,1 5-37,-1 6 0,-3 6 13,3 9 1,-4-1-199,-4 5 0,2 0 120,-6 4 1,6-1-88,-2 1 0,3-5-203,1-3 1,0-4-259,0-4 0,0 2 111,0-5 1,0-4-81,0-4 1,1-4 106,3 4 1,1-5-26,2 1 1,4-3-395,-4-5 673,3 3 0,7-3 0,1 4 0</inkml:trace>
  <inkml:trace contextRef="#ctx0" brushRef="#br2" timeOffset="181">24818 15829 7971,'-7'-11'3029,"2"5"-2507,5 0 0,1 8-279,3 2 1,-1 2 161,4 5 0,0 1 164,0-1 1,7 4-259,-2 1 0,3 8-116,0-1 0,-1 7-72,5 0 1,-1 3 114,1 2 0,-1 4-178,-3 3 0,-2 6-219,2 2 0,-6 0 60,-2 0 0,-4 2-63,1 5 0,-3 3-185,-1 4 0,-3-31 1,0-1 175,-2 4 0,-2 0 1,0-1-1,-2-1 171,-2-2 0,-1 1 0,0 0 0,1 1 0,0-3 0,-1 0 0,0 0 0,-1 0 0,-2 0 0,-1-1 0,-1 1 0,-1-1 0</inkml:trace>
  <inkml:trace contextRef="#ctx0" brushRef="#br2" timeOffset="182">24692 16389 14308,'8'0'304,"-1"0"0,1 0-188,3 0 0,1-4 9,-1 0 1,0 1-15,1 3 1,1-4-75,2 0 1,-3-1-180,4 1 0,-7 3-131,-2-3 1,0 1 272,0 0 0,3 1 0,-3-3 0</inkml:trace>
  <inkml:trace contextRef="#ctx0" brushRef="#br2" timeOffset="183">25046 17029 7971,'6'0'7031,"-1"0"-6689,-5 0 1,-5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7.0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8132 11706 8250,'0'-6'2501,"0"1"-2232,0 5-226,-5 0 1,2 6-44,-5 6 0,1-6 0,-5 4 0</inkml:trace>
  <inkml:trace contextRef="#ctx0" brushRef="#br0" timeOffset="1">8063 12586 8161,'0'36'3,"0"0"1,0 0-1,0 0 1,0 3-1,0 0 964,0-1 1,0 0 0,0-1 0,0 0-884,0-1 1,0 0 0,0 1 0,0 0-10,0-1 0,0 0 0,-2 0 0,0 0-57,0-1 1,1-1 0,-2 0 0,2 0 1,0 1 1,2-1 0,-1 0 0,0-1 113,0 32 1,0-32-1,0 1-94,0 31 0,0-32 0,0 1-3,0 0 1,0 1 0,0-1-1,0 1-7,0 1 1,0 1-1,0-2 1,0 1-61,0 2 1,0 0-1,0-2 1,0 0 59,0 2 0,0 0 0,0 0 0,0-1-85,0 1 1,0 0 72,0 2 1,0-1 0,0-4 0,0-1-77,0 0 0,0 0 68,0 0 0,0 1 1,0-2-1,0 0-20,0 1 0,0 0 0,0 1 1,0 0 11,0 26 1,1-5-21,3-7 0,-2-6 14,6-1 1,-4-9 461,3 1-353,-4-7 0,6 1 264,-5-5-214,4 0 1,-6-1 25,2 1 112,2 0-113,-5 0 0,4 4-180,-5-1 3,0 1 1,0 0 222,0-1-376,0-4 608,0-1 1,0-4-321,0 2-264,0 3-34,0-10 0,2 5-248,1-6 237,-1 1 1,3-5-12,-5 1 73,0-6-4,0 3-210,0-5 1,5 0 0,1 0 0</inkml:trace>
  <inkml:trace contextRef="#ctx0" brushRef="#br0" timeOffset="2">8280 11706 8525,'-11'0'509,"-1"0"0,1 0-33,-1 0 1,1 0 703,0 0-120,-1-5-19,6 4-622,1-4 139,5 5-252,0 0-58,5 0 1,2 1-200,9 3 0,-2 1 170,5 3 1,0 2-148,4-3 0,4 2-12,4-1 0,3 2 88,4-2 1,7-2 36,4 2 1,4-6-196,-3 2 0,1-1 224,-2 0 0,-6-1-42,3 1 0,-2-1-153,6-2 0,-3 1 123,2 3 0,-2-2-117,-1 6 1,1-4 60,2 3 1,-2 0-96,3 0 1,-1 2 100,5-5 1,8 0-52,-26-4 0,0 0 0,-1 0 0,0 0-30,-1 0 1,1 0-1,28 0 31,-27 0 1,0 0 0,0-2 0,1-1-268,2-1 0,2 0 0,1-1 1,1 0 266,0-1 1,1 1-1,-2-1 1,0 0-22,2 0 0,-1 1 0,0-1 0,-1 0-21,6 1 0,0-1 1,-2 0-1,-1 0-3,-1 1 1,0-1 0,-1 2 0,0 0 7,-1 0 0,0 1 1,-2 1-1,0 1-4,0-1 0,0 0 0,-1 2 0,0-1-108,-2 1 0,-1 0 1,0 2-1,0 0 129,-2 0 1,0 0-29,3 2 1,0 1-571,-2-4 0,0-1 640,4 2 1,0 1 0,-3-1 0,-2 0-74,2 0 1,1 0-1,-1 0 1,1-1-59,-1 0 0,1-2 1,-1 1-1,1 0-2,-1 0 1,0 0 83,-1 1 1,0-2-12,2-1 0,0-1 0,-3 2 0,0 0-1,1-3 0,-1 0 4,29 2 1,-30-1 0,0-1-252,28 1 244,-5 1 1,-5-3-36,-5 5-272,-6 0 285,-1 0 0,-9 0 667,-4 0-539,-2 5-116,-1-3 1,-1 4 792,-3-2-590,2-3 656,-8 4 0,7-5-1075,-4 0 642,-1 0 1,-4 0-1727,1 0 729,-1 0-2027,1 0 1379,-6 0 595,-1 0 1,-14 1-950,-2 3 1583,-8 2 0,1 6 0,-5-1 0</inkml:trace>
  <inkml:trace contextRef="#ctx0" brushRef="#br0" timeOffset="3">12860 11843 10468,'-6'-5'1343,"-5"4"0,10-3-601,-3 8-537,3 2 0,1 7-6,0 2 0,0 3 3,0 5 0,0 1-192,0 3 1,0 3 122,0 8 1,0 0-15,0 8 1,-1 0-1281,-3 11 1352,-2 2-777,0-25 1,0 1 723,1 2 0,-1 0 0,0-4 1,0 0-119,1 1 0,-1 0-829,-5 27 907,4-27 1,2-1 0,-1 26 35,2 2-48,3-3 1,1 3-168,0 0 1,0 3-136,0-3 0,0 4 487,0-4 1,3 2-158,1-5 1,0 5 13,-4-6-58,0 8 1,0-4 37,0-27 0,0 0-50,0 27 1,0-25-1,-1 0 24,-1-3 0,0-1 0,-1 4 0,0-1 11,-3 2 0,0-1 0,2-2 0,1 0-73,-1-1 0,0-1 0,0 1 0,0 1 50,-1 0 0,-1 1 0,2 0 0,0-1-140,-3 27 1,3-28-1,0-1 55,-7 29 59,7-28 0,1 0 0,-5 24 30,4 0 1,0 0-14,4-3 0,0-4 318,0 0 1,0-3-424,0-2 1,1-4-142,3-3 1,-1-2 745,4-2 1,-3-1-583,4-3 0,-5-2 1382,5-5-1466,-5 0 579,2-5 1,-2 2-783,1-5 0,1 0 10,-1-3-190,-3-1 262,9 1 1,-7-5-793,5 1 548,-6-5-399,3 7 348,0-9 0,-3 5-718,1-2-642,4-3 1057,-6 4 824,4-5 0,-15 6 0,-3 0 0</inkml:trace>
  <inkml:trace contextRef="#ctx0" brushRef="#br0" timeOffset="4">8212 15704 8303,'-18'1'-1080,"3"3"831,2-3 899,1 4-346,1 0 1,3-4 59,1 3 28,-1-2-121,2-2 0,0 0 367,2 0 22,2-6-69,-8 5-57,9-4-277,-4 5-1,5 0 348,0-5-174,0 4-430,0-4 0,5 0 0,1-2 0</inkml:trace>
  <inkml:trace contextRef="#ctx0" brushRef="#br0" timeOffset="5">8383 15715 8210,'33'0'1880,"2"0"235,11 0 0,-1 0-1519,-4 0 0,3 0-256,-6 0 0,4 0-177,-4 0 1,3 4-30,-2 0 1,5 1-143,2-1-1899,-1-3 1963,6 9 1,-1-5 76,-1 3 1,2 1 50,-2-6 0,-2 5-106,3-4 0,2 0 71,1-4-1119,3 0 1017,1 0 1,0 0 39,0 0-315,0 0 273,0 0 0,-2 0-62,2 0 1,-2 0-117,6 0 1,-3 3 225,-1 1 1,-4 0-29,1-4 0,-1 0 13,4 0 1,1-4 9,3 0 1,2-4-41,-31 4 0,0 0 1,1-1-1,0 0 28,28-7 0,1 1-8,-1 0 0,-1-1-29,-28 6 1,1 1 0,26-7 34,2 1 0,0 1-64,-4 2 0,7-1 66,-7 5 0,2-4 8,-2 0 1,1 3-31,-1 1 0,0-1-3,0 1 0,0-1 274,0 1-241,0 3-32,0-4 1,2 1 165,2 0 0,-2-5-122,-26 5 0,-1 1 1,26-4 244,-1 0-256,6-1 0,-9-2-121,-22 6 1,1 0 128,27-1 0,0 2-17,-6-1 1,2-1-26,-3 1 1,-2 3-8,-2-3 0,-2 3 313,-1 1 1,-2 0-465,-2 0 0,-3 0 87,-4 0 1,-6 3-51,-3 1 1,-5 5-1091,-2-1 793,-5 2 1,1 1-281,-7 1-2674,-3-1 1256,-5-5 2114,-5-1 1,-7 1-1,-6 0 1</inkml:trace>
  <inkml:trace contextRef="#ctx0" brushRef="#br0" timeOffset="6">8154 11786 8260,'-5'-6'1545,"4"1"-358,-9 0-108,9 4-1079,-9-5 0,8 1 0,-3-1 0</inkml:trace>
  <inkml:trace contextRef="#ctx0" brushRef="#br0" timeOffset="7">8132 11775 8260,'0'13'0,"0"2"0,0 4 2245,0 8 0,0 2-1139,0 5 0,0 4-641,0 0 0,-5 7-373,-3 0 0,-6 2-279,-1 6 1,0-3 159,3 3 1,1-3 85,-1 3 1,2-5-161,3 2 1,-2-3 121,5-2 0,0 1-145,4 0 1,5-6 2,3-2 0,3-3-212,4-5 333,-2-2 0,5-5 0,-3 0 0,4 0 0,3-1 0,0 1 0</inkml:trace>
  <inkml:trace contextRef="#ctx0" brushRef="#br0" timeOffset="8">8154 12986 8275,'-3'16'0,"-1"3"0,-5 3 0,3 0 0</inkml:trace>
  <inkml:trace contextRef="#ctx0" brushRef="#br0" timeOffset="9">10427 13522 7993,'-6'-11'0,"1"5"138,5-5 90,0 5 1,0-5 227,0 4-169,0-3 0,0 8 119,0-6 31,-5 0-160,3 2 1,-3-4 12,5 2 0,-3 2 28,-1-2 1,0 4 37,4-3-120,-5-1-60,4 2 0,-6-3 49,3 5-176,3 0 104,-9-1-176,4 4 1,-6-4 44,1 5 0,-2 0-183,-2 0 1,2 0 181,-2 0 0,-1 4 18,0 0 1,0 6-55,1 1 0,-2 2-23,-2 6 0,-1-4-42,5 4 1,-2 4-45,2 4 0,3 1-12,1-2 1,1-2 47,6 3 1,0-4-38,4-4 0,1-3 34,3-4 0,3-1 29,4 1 1,2-6 80,2-2-56,3-3-4,-1-1 0,5-1 192,-3-3 0,1 1-60,-1-4 0,2-2 66,-6-6 1,4 2-48,-4-2 0,2 1 116,-2-1 0,-2-2-62,2-2 0,-6 1 86,-2 3 1,0 2-63,0-2 1,-2 2-63,-5 2 1,0 3 581,0 1-467,0 4 1,-1-2 145,-3 5-236,3 0 1,-8 5-116,5 3 1,-1 2 73,1 1 1,3 6-107,-3 2 1,3 8-74,1 3 1,0 3 105,0 1 1,0 6-119,0 2 1,0 2-75,0 2 0,0-1-176,0 1 1,0-4 244,0 0 0,0-5 95,0 1 0,0-7 40,0 0 0,0-10 173,0 2 0,0-8 45,0 1 0,1-5 78,3-3-345,-3 2 105,5-9-296,-6 4-384,0 0 552,0-3 23,0 3 0,0-5 0,0 0 0</inkml:trace>
  <inkml:trace contextRef="#ctx0" brushRef="#br0" timeOffset="12">9011 12277 8064,'-5'-11'0,"2"3"0,-4 1 559,4 4-262,-2-7 1,5 8 585,0-6 302,0 5-472,0-2-76,0 0 166,0 4-337,0-4-71,0 15 1,0 3-80,0 10 1,-1 1-3,-3 2 0,3 1-81,-3 7 0,3-1-161,1 9 1,-4 0-39,0 4 0,0-4-1,4-1 1,0 0-811,0 1 1,0-4 134,0-8 510,0 3-1901,0-8 1292,0-3 1,5-1-113,3-6 853,2 0 0,7-3 0,0-1 0</inkml:trace>
  <inkml:trace contextRef="#ctx0" brushRef="#br0" timeOffset="13">10153 12335 7932,'0'-18'969,"0"3"-205,0 2-453,0 1 1,4 1-58,0 0 109,0-1 1,-4 5 845,0-1-433,0 0-45,0-3-401,0-1 58,5 6-223,-4 1 0,8 4 219,-5-3-315,4 3 21,-1-4 0,6 5 101,2 0-82,-3 0 1,6 1-40,-3 3 0,2-2 0,2 6 1,3-1-174,-3 5 0,-2 1 12,2 2 98,-5 3 0,2 4-79,-9 1 1,-2 1-524,-5 3 391,0 2 1,-5 5-114,-2 1 0,-9-1-394,-3 0 450,-7 1 0,0-1-79,-4 0 1,-1 0 163,-3 1 0,5-5 183,2 0 0,4-8-105,4 1 1,4-7 174,8 3 0,1-5 432,6 2-369,0-9 1,7 2 228,4-5 0,7 4 720,9-5-659,-3 1 0,9-4 200,-3 0 1,-1 0-314,2 0 1,-6 0-190,2 0 0,0 0 202,-5 0-1676,4 0 997,-14 0 0,9 0-569,-6 0-723,0 0 1641,-3 0 0,-6 0 0,-1 0 0</inkml:trace>
  <inkml:trace contextRef="#ctx0" brushRef="#br0" timeOffset="14">8863 13694 7852,'0'-12'608,"0"1"-300,0-6 0,1 5 24,3-4 0,-2 4 69,6 0 0,-2-3 63,2 0 0,1 0-76,-6 3 0,5 1 32,-4-1 0,5 1-126,-2-1 1,4 1 173,0 0-268,0-1 1,5 2-25,-1 2 45,0-2-56,2 4 1,-3 0-67,5 2-41,-5 3 0,2 1-274,-5 0 164,1 0 1,-5 1-14,1 3 1,-4 3-153,3 8 1,-4-1 63,1 5 0,-3 0 2,-1 4 1,-1 0-313,-3 0 280,-2 0 0,-2 3 57,0 1 0,1-1 33,-5-7 0,2 1 105,3-5 1,2 0 0,5 1-52,0-1 1,0-4 232,0-3-237,0-1 316,5 5-162,1-6 0,9-1 136,0-5-153,6 0 1,-3 0 48,4 0 0,1 2 241,0 1-283,0-1 0,4 4-23,-1-2 0,0 1-23,-7 2 0,1 4-113,-5-4 1,0 7-15,-3 1 0,-2 4-229,-2-3 1,-3 4-12,-5-1 143,0-3 42,-5 6 0,-6-5 159,-4 2-109,-5 2 0,-2-8 679,-4 2-419,-6 3 1,3-5 23,-6 2 195,6-8-218,-4 4 1,13-10-238,-3 3 0,8-3-262,0-1 1,7-3-2671,4-4 1989,3-1 1,7-13 995,6 1 0,9-6 0,9-3 0</inkml:trace>
  <inkml:trace contextRef="#ctx0" brushRef="#br0" timeOffset="15">11718 13431 7888,'-4'-11'0,"0"-1"1139,0 1-689,4-1 1,0 5 611,0-1-535,0 5 400,0-2 1010,0 5-1651,-5 0-98,4 0 1,-5 5 135,2 3-323,3 7 53,-10 3 0,6 6 134,-2 3 0,-3-3-137,2 3 0,3 1-349,1-2 240,3 6 0,1-8-39,0 3-810,5-3 613,1-1 1,6-4-731,-1 0 674,6-5 0,0-2-89,6-4-830,-5-6 750,4 4 0,-6-6 12,3 0 0,1 0-13,-4 0 1,-5-2-550,-3-2 1069,-6 3 0,3-9 0,-5 4 0</inkml:trace>
  <inkml:trace contextRef="#ctx0" brushRef="#br0" timeOffset="16">11843 13648 7888,'0'-11'0,"0"-1"0,0 4 1299,0 1-541,6 4 297,-5-7-294,4 9 1,-4-4-188,3 5 0,-3 10 58,3 5 1,-3 7 34,-1 4-631,0-1 0,0 11 288,0-1-649,0 6-3,0-5 409,0 3-2283,0-4 1737,0-1 1,2-4-119,1 1 583,4-6 0,-1 3 0,-1-5 0</inkml:trace>
  <inkml:trace contextRef="#ctx0" brushRef="#br0" timeOffset="17">9034 14699 7849,'0'-7'345,"0"-3"1,0 8-28,0-6 147,0 5 107,-5-2 252,4 5-386,-5 0-130,6 0 1,-3 5 82,-1 3-180,-5-3 54,8 10-151,-4-7 44,0 14 1,3-5-1,-2 6 0,2-1-82,-2-3 1,3 2-222,-3-2 125,3 3 34,1 1 0,0-2-495,0-2 274,0 3 100,0-9 0,0 3-327,0-4 260,0-1 95,5-5 78,-4 5 0,5-10 127,-2 3 441,-2-3-142,8-1-263,-4-5-36,5 4 1,1-8 183,-1 5 1,2-4 169,2 4-330,-2 1-26,9-2 0,-5 3 5,6-2 1,4 3-163,-1 1 1,1 1 245,-4 3-259,0-2 54,0 8 1,-4-4 131,0 5-537,-5 6 294,2-4 1,-6 7-283,-2-5 184,-3 5 1,-5-2 34,0 0-70,-5 4 142,-1-10 19,-6 10 0,-4-8-38,-3 5 0,-3-5-28,-1 1-443,-5-2 331,4-2 1,-4-1-892,5-2 528,1 2 306,-1-9 1,1 4-568,3-5 469,-2 0-74,8-5 0,-4 1 482,6-7 0,-1-3 0,1-9 0</inkml:trace>
  <inkml:trace contextRef="#ctx0" brushRef="#br0" timeOffset="18">9000 14756 7886,'-12'-7'2338,"8"-3"-1326,8 3 0,9-2-72,14 1-622,2 3 0,1 1 109,1 0-249,4-4 0,5 2 173,1-1-402,4-3 79,-5 8 0,2-6 296,0 4-2881,-5 0 1925,2-1 0,-1 4 632,0-3 0,1 3 0,-5 1 0</inkml:trace>
  <inkml:trace contextRef="#ctx0" brushRef="#br0" timeOffset="19">10656 14676 7980,'-14'-10'361,"2"2"-137,8-2 0,-6 9 23,9-4-65,-9-1 1,7 4 162,-4-6 1,3 6 147,-4-2 0,1-1-118,-5 1 0,-3 0-82,0 4 1,-2 0 43,2 0 1,-3 0 43,-4 0 1,-1 2 133,0 1-258,0 9 1,-4 2 54,1 5-116,-6 0 0,3 9 140,-5 2-314,4 3 45,2 1 0,7 2 43,2 2 0,4-2-229,7 2 1,3-4 50,5-4 1,2 2-100,6-5 0,2-1-570,13-3 482,-3-5 1,13-2 60,-2-4 136,2-1 0,-3-4 146,1-4 1,-2-1 225,1-2 1,2 0-120,-5 0 0,-4-4 89,-4 0 1,-7-5 170,0 2-206,-1-4-42,-10 0 1,3 0-174,-8-1 0,-7 0-176,-8-4 0,-8 4-317,-3-4 1,-10 4-65,-5 0 0,3 2-376,-4 3 1,6 1 241,2 6 0,5 0-212,10 0 1,6 2-1100,6 2 1968,4 2 0,18 5 0,1 1 0</inkml:trace>
  <inkml:trace contextRef="#ctx0" brushRef="#br0" timeOffset="20">11432 14699 7810,'0'-7'111,"0"-3"185,0 4 0,2-1 161,1 4 284,-1-4-318,8 6 0,-9-4 388,9 5-482,-9 0 1,6 0 37,-3 0 0,2 0 17,5 0 0,5 0-116,-1 0 1,4-1 73,-4-3 1,5 3-52,-1-3-106,3 3 0,-3 1-22,0 0 1,-1-4 57,1 0-119,2 0 0,-8 3-53,2-3 1,-2 3 168,-2-3-446,-4 3 144,3 1 115,-9 0-63,4 5 1,-5 1-19,0 6 143,-5-1-73,-1 5 0,-6 2-53,1 5 82,0 0-320,-1 5 166,-4-4 53,8 9 0,-10-4 32,11 5 1,-6 1-111,5-1 0,2-1 108,-2-3 0,6 3-16,-2-2 1,3-3-2,1-2 1,0-2-2,0-1 1,1-4 473,3 0-281,-3-5-176,9-2 211,-8-2-184,3-4 0,-4 2-199,3 0-389,-3-6-468,4 8-1200,-5-9 186,0 5 2066,0-6 0,0-6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1:40:12.69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11661 12186 8101,'0'-11'275,"0"-1"0,0 5 392,0-1-353,-5 5 1,2-5-26,-5 4 0,5 0 55,-5 4-301,0 0 359,-3 0-238,0 0 65,-1 0-57,1 0 1,-1 5 36,1 3 0,-1 2-25,1 1 0,0 2-110,-1 2 0,-3 3 224,0 5-312,0-5 37,3 3 1,1-3 91,-1 5 0,6 0-6,2-1 0,4-3-152,4 0 1,0-5 84,7 2 1,2-1-75,6-4 1,2 2 100,-2-9 1,3 0 40,1-4 0,1 0-40,3 0 0,-2-2-5,6-1 0,-2-4 98,1-4 0,2-4-84,-5-1 1,-1-4-120,-3 1 1,-4-3 132,0 0 1,-6-3-253,-2-1 0,-1 2-89,-6-3 0,-1 3-82,-7 1 0,-4 1 5,-7 3 1,-3 3-142,-5 5 1,1 4-1,-1 3-64,0 3 255,-5 1 0,4 5-118,-3 3 0,3 6 127,1 1 1,4 4-259,0-4 1,5 6-36,-1-2 0,4 6 559,3 2 0,-7 4 0,2-1 0</inkml:trace>
  <inkml:trace contextRef="#ctx0" brushRef="#br0" timeOffset="1">11638 12574 7916,'0'-11'0,"0"3"359,0 1 186,0-1 0,-1-2-118,-3 2 0,1-1 123,-4 6 0,-1-5-231,-3 4 0,-1 0-87,1 4 0,-1 0-137,1 0 0,-2 6 151,-2 1-289,2 8 88,-3-2 0,-3 9 89,0-3 0,-4 6-71,8 2 0,-1 1-69,5-2 0,5 2-42,2 3 0,3-2-11,1-3 0,1-1 81,3 1 0,3-5-146,9-2 1,5-5 17,6 1 0,4-8 91,0-3 1,-2-3 50,2-1 0,2-1-6,1-3 0,1-2-1,-8-5 0,3-5 100,-3 1 1,4-6 10,-5-2 1,-3-1-55,-4-7 1,-9 1-143,2-5 1,-9 1 63,1 0 1,-9 3-29,-6 1 1,-7 1-69,-9-2 1,1 9-205,-9 6 0,4 9 113,-7 3 1,-2 3-103,2 1 1,4 10-954,4 5 0,9 7 1234,2 4 0,0-2 0,1 4 0</inkml:trace>
  <inkml:trace contextRef="#ctx0" brushRef="#br1" timeOffset="2">22522 6019 8250,'1'-10'741,"3"2"-242,-3-2-192,4 9-122,-5-4 255,0-1-173,5 5-20,-3-4 0,3 5 476,-5 0-366,5 0-458,-4 5 105,9 2 1,-8 5 75,1 3 29,-1-2 1,-1 9 69,3-3 0,-3 6-52,3 2 0,-2-1-8,2-3 1,-3 4 14,3 0 1,-1 3-129,1-3 1,-3-1 138,3-3 0,1 0-128,-1 0-32,4 0 1,-5-2-28,5-2 8,-6-2 1,7-6-2,-5 1 0,0-1-411,-4 0-592,5-4 619,-4 3-109,4-9-205,-5 4 252,0-5-1085,-5-5 595,-1-1 971,-6-6 0,-4 1 0,-2 0 0</inkml:trace>
  <inkml:trace contextRef="#ctx0" brushRef="#br1" timeOffset="3">22077 5950 8250,'0'-11'443,"0"-1"1,0 5-118,0-1 0,1 6 53,3-2 1,-2 3-54,6 1 0,-1 0-43,5 0 1,4 0-73,3 0 1,4 0-50,4 0 1,2 0 75,5 0 0,9 3 13,3 1 1,4 0-279,-1-4 1,3 0 365,5 0-573,5 0 1,1 0 231,1 0 1,-31-2-1,-1 0 303,25-2-519,3-4 188,-13 6 0,-2-4-112,-7 2 231,-2 3 1,-11-4-225,-2 5 0,-8-4 71,1 0 64,-9 0 0</inkml:trace>
  <inkml:trace contextRef="#ctx0" brushRef="#br1" timeOffset="4">23150 5870 8250,'-19'2'0,"0"1"0,0 4 0,-4 4 0</inkml:trace>
  <inkml:trace contextRef="#ctx0" brushRef="#br1" timeOffset="5">19849 10953 8250,'-11'-7'-780,"0"2"728,-1 0 506,1 4 0,-4-8 81,-1 5 1,1-3 217,4 3 55,4 0 18,2 4 616,5 0-1222,0 5 0,5 3 253,3 7-284,-3 3 0,6 4-142,1 1 0,-1 0 215,5 0-10,1 5-387,-4-4 1,5 5 70,-3-2-132,3-3 0,1 5 0,0-3 258,1 0 0,-2 0-52,1-7 0,-5 1-108,1-5 0,-2 0-321,-2-3 193,-4-6-1235,-2 4 756,0-8 320,-4 8-682,4-9 1,-6 4-853,-3-5 1265,-2 0 654,-1 0 0,-3-5 0,4-1 0,-6-6 0</inkml:trace>
  <inkml:trace contextRef="#ctx0" brushRef="#br1" timeOffset="6">20055 11135 8184,'5'-11'511,"-4"5"-1,4-5-81,-5 10 314,0-9-310,0 9 0,6-4-434,-5 5 92,4 0 1,-5 1 100,0 3 1,-1 3-106,-3 9 0,-3 3-186,-4 7 1,-2 0 91,-2 4 1,2 1-196,-2 3 1,0-5-1,2-2-91,3-3-236,1-1 332,3-1 1,1-4-674,5-3 487,0-2 1,0-5-414,0-1 1,1-4 795,3 1 0,2-8 0,6-2 0,-1-6 0</inkml:trace>
  <inkml:trace contextRef="#ctx0" brushRef="#br1" timeOffset="7">20066 11170 8184,'7'-7'-846,"-2"-3"1904,-5 4-421,0-1 0,0-3 563,0 3-877,0 2 1,5 0 268,3 5-408,-3 5 0,5 1-56,-3 5 0,4 6 1,0 1-1,0 1 286,1 0-290,4 0 0,-3 2 0,4 0-37,-1-2 1,-3-5-34,2 1 0,1-3-126,0 0 1,-2-4-81,-7-1-477,3-4 407,-8 7 1,7-8-1170,-6 6 966,1-5 0,-4 3-1636,0-2 1011,-5-3 422,4 4 628,-9-5 0,3 0 0,-4 0 0</inkml:trace>
  <inkml:trace contextRef="#ctx0" brushRef="#br1" timeOffset="8">20455 10861 8081,'-5'-11'1227,"3"-1"-414,-8 6-461,9 1-39,-4 5 1,5 1-1,0 4 471,0 7-549,0-1 0,0 11-254,0-4 1,0 8 423,0 1-722,0 5 413,-5-3 1,2 5 0,-4 0-1,-1-1 271,2-2-427,-4 2-125,3-4-81,-4 0 232,-1 4 1,5-9-1,0 2-347,2-6 224,-4 1 0,8-8 72,-3 2-879,3-2 268,1-2-108,0-4 0,1 2 0,3-6-652,4 0 1456,2-7 0,1-7 0,1-7 0</inkml:trace>
  <inkml:trace contextRef="#ctx0" brushRef="#br1" timeOffset="9">20626 10918 8158,'0'-17'0,"0"1"936,0 4-139,0 5-174,0-3-165,0 9-61,0-4-215,0 5 0,0 5 417,0 3-121,0 2-175,0 6-73,0 2-48,0 5 0,-4 5 181,0 2-305,1 3 62,3 1 0,0 1 1,0-1-42,0 0 1,0-1-265,0-2 1,3 0 167,1-4 1,4-2 101,-4-6-216,0-2-211,1-1 147,-4-3 1,4 4-1259,-5-6 277,0-5-863,0-1 1342,0-5 1,-5 0 0,-1 0 0</inkml:trace>
  <inkml:trace contextRef="#ctx0" brushRef="#br1" timeOffset="10">20934 10861 7869,'0'-18'241,"0"3"1,0 6 970,0 2-553,0 4 49,0-2 1,0 6-460,0 3 1,0 8 0,0 8 0,0 5-60,0 6 0,0 2 0,0 2 18,0 3-171,0-2 163,0 8 1,0-8-343,0 2 83,0-3 1,0-3-423,0-5 409,0-1 0,0-13 0,0 2-995,0-2 277,0-2-1104,0 1 1304,0-1 0,-1-4-848,-3-4 1438,-2-1 0,-5-2 0,-1 0 0</inkml:trace>
  <inkml:trace contextRef="#ctx0" brushRef="#br1" timeOffset="11">20626 11261 8097,'0'-8'648,"0"1"-265,0 4 1,0-3 140,0 2 1,1 3 22,3-3-311,3-2-59,-1 4 0,9-3 0,0 4-55,6-3-155,7 3 1,-2-9 0,6 2-375,0-2 1,3 1 198,-4-2 0,-2 6 0,0-7-757,-1 2 0,-1 1 0,-5 0 965,1 2 0,0-1 0,0-3 0</inkml:trace>
  <inkml:trace contextRef="#ctx0" brushRef="#br1" timeOffset="12">21129 10930 8124,'0'-12'314,"-5"6"1,2-4 203,-5 2 311,6 3 0,-7-1-466,5 2 1,-3 4-1,3 1 1,1 8 124,2 5-189,1 6-60,0-2-234,-5 5 0,4 5 174,-5 1 0,6 5-192,0 1-7,0-1 1,0 0-1,0-1-227,0-2 135,0-3 0,4-6 0,0 0 289,-1-3-170,-2-3 0,0-4 209,3-1 225,-3-4-369,4-2 1,-3-5 84,1 0 14,4-5-97,4 3 43,1-8-244,-1 9 83,6-9 0,-4 5-149,7-3 251,-7 3-165,9 0 135,-4 4 1,1-4-1,-1 5 15,-2 0-225,4 0-24,-7 0 196,4 0 1,-6 0-609,0 0 408,1 0 0,-5 0-1174,1 0 68,-5 0-539,2 0 1013,-5 5 459,0-4 0,-5 4 383,-3-5 0,-2 0 0,-2 0 0</inkml:trace>
  <inkml:trace contextRef="#ctx0" brushRef="#br1" timeOffset="13">21071 11158 8255,'-3'-7'555,"-1"-1"176,-5 5 373,8-7-509,-4 4-270,5 0 1,5 1 297,2 5-510,3 0 0,6-4 1,1 0-1,4 0-78,3-1 0,3 4 1,-2-4 258,2 0 1,0 2-888,0-5 0,-4 6-847,0-2 1,-2-1 0,-5 1 1439,-2 2 0,-2-5 0,0 1 0</inkml:trace>
  <inkml:trace contextRef="#ctx0" brushRef="#br1" timeOffset="14">21037 10907 7606,'0'-11'-171,"0"-1"843,0 1 1,2-1 194,1 1-611,4 4 0,4-1 0,0 4 1,2 0-65,2-1 1,4 4-1,8-4-661,4-1 581,2 5 1,0-4-1,-2 5 76,0 0-170,-1 0 0,-1-4-167,-2 1 1,-4-1 101,-4 4 1,1 0-1,-5 0-238,-1 0 114,-1 0 1,-5 0 162,-1 0 5,-4 0 0,3 1 1,-3 3 463,1 3-255,-1 4 0,-3 0 0,0 0 64,0 1-173,0 4 0,0 2 1,0 6 55,0 3-49,0-3 1,0 5-1,0-3 127,0 0-264,0 6 1,0-4 0,0 2-33,0-3 123,0-3 0,2-5 0,0-1 2,2-2-19,0 0 1,-4-9-1,1 0-168,3-2 227,-3 3 150,4-6-122,-5 3 1,0-6-61,0-3-80,0-3 1,-4-4 0,-1-2 50,-1-2-153,3 2 129,-7-8 9,9 3 1,-8-4 0,5 2-52,2 1 1,-3 0-1,1-4 1,1 2 10,2 2 28,1-3-53,0 9 142,0-3-103,0 4 6,0 6-75,5 1 71,1 5 1,1 5 1,3 5-67,-2 5 64,2 6 0,1-3 0,2 6-303,2 2 294,3-2-76,0 4 1,3-2-404,-2-3 471,-2-3 0,4-5-30,-2 0 22,-2-5 0,4-1 1,-3-5 275,0-1-104,-2-2-197,-4-1 516,-1 0-237,-4 0 41,3 0 271,-4-5-358,0-1 1,0-7 0,-6-2-1,0-4 581,0-3-625,0-1 105,0 0-121,-6-5 1,1-1-1,-2-5-57,3 0 0,-1 3 44,1 1 1,-1 4-789,1 0 0,2 2 104,-6 1 355,0 5 1,-2 2-407,3 4 347,2 1-860,0 4-2725,3-3 3145,-3 9 300,5-4-345,5 5 764,7 5 0,5 1 0,6 6 0</inkml:trace>
  <inkml:trace contextRef="#ctx0" brushRef="#br1" timeOffset="15">22453 10884 7926,'0'-11'457,"0"4"-238,5-3 137,-3 9 303,3-4-289,-5 5 148,0 0 1,4 1 0,-1 3 595,0 4-1019,3 7 1,-3-1 0,3 5 245,-1 1-239,4 7 11,-2-3 1,8 8 0,0-5 0,0 3 25,2 1-106,0-3-304,1 5-178,4-9 254,-10 4 127,10-10 0,-9 1 1,2-6-325,-2-3-151,-7-1-900,4-3-183,-9-1 129,5-5 585,-6 0 912,-6 0 0,0-10 0,-5-3 0</inkml:trace>
  <inkml:trace contextRef="#ctx0" brushRef="#br1" timeOffset="16">22716 10953 7984,'0'-18'376,"0"1"1,0 6 0,0 0 0,0-1 331,0 1 1,1 4-176,3 4 1,-3 3 0,3 3-179,-2 5-358,-8 7 185,0 3 1,-9 10-534,0 2 217,-6 3-626,-2 2 386,-1-1 1,-4 0-1,7-1-412,2-2 327,2 2 0,6-11 1,1 2-248,2-3-529,3-7 763,5 2 1,1-6-48,3-2 709,3-3 0,9-10 1,2-1-1</inkml:trace>
  <inkml:trace contextRef="#ctx0" brushRef="#br1" timeOffset="17">23002 10941 8034,'0'-11'665,"0"4"0,0 1 88,0 2-177,0 3 173,0-4 481,0 5-655,5 0-287,1 0-270,5 0 1,1-1 0,-1-2 69,1-1 0,0 1 1,2 3-1,3 0-204,1 0 208,-4 0 1,6 0-1429,-5 0 898,5-6 0,-7 5-1111,2-3 1,-6 3 1548,-1 1 0,-1 5 0,5 2 0</inkml:trace>
  <inkml:trace contextRef="#ctx0" brushRef="#br1" timeOffset="18">22979 11078 8034,'-8'4'1106,"1"0"133,4 5-619,3-8-224,1 4-130,9-5 0,-6 0 1,6 0-1,3 0-25,0 0-242,5 0-44,-1 0 1,6-1 61,0-3 0,0 1 0,0-3-1326,0 1 619,4 1 410,-2-1-2035,2 4 2315,-9-9 0,9 3 0,-3-4 0</inkml:trace>
  <inkml:trace contextRef="#ctx0" brushRef="#br1" timeOffset="19">23618 10770 8057,'0'-12'0,"0"1"1563,0 5-282,0-4-837,0 3 0,0 1-506,-5 1 118,-1 10 30,0 1 1,-8 9 91,2 1 0,0 4-80,4-1 1,-2 4 250,2 3-449,3-1 0,0 3 143,5-6-118,0-4 1,5 2-1,4-4 1,5-4-142,5-3 0,3-4 41,0-5 432,1 0-123,5 0 1,1-4 131,6 1-5,-6-6-207,-1-3 93,-5 0 54,-1-5 0,1 1-35,0-3 1,-5 1 141,-3-1-175,-2 0 0,-7-4-232,-2 0 1,-3-1 120,-1-3 0,-1 7-553,-3-3 0,-7 8 251,-8 0 1,0 7-955,-4 4 544,7 3 178,-15 1-64,12 0 1,-8 5 0,7 3 69,1 2 0,4 3 0,-5 2 0,1 3 506,2-1 0,-5 10 0,4-3 0</inkml:trace>
  <inkml:trace contextRef="#ctx0" brushRef="#br1" timeOffset="20">23584 10975 8057,'0'8'509,"0"0"0,-1-5-132,-3 5 349,3 0-246,-14 3-1,7 1-40,-9-1 0,6 2-87,0 2 0,-1-1-274,1 5 155,-1 0-382,6 4 209,-4 0 1,9-1-317,-3 1 1,2-1 459,2-3 0,6 1-67,1-5 0,5 1 0,2-6-118,1-3 0,5 2-82,-1-5 302,8 0 1,2-4-30,5 0-125,0 0 1,1-5 70,-1-3 204,-5-2-5,4-1-222,-9-1 1,3-3 0,-8-1 313,-4-2 1,-3 3-149,-5-5-175,-2 1 0,-6-3 1,-3-1-793,-3 0 290,-9 0-1382,-6 5 1206,-8 2 0,-13 6 78,-2 2 309,1 3 1,0 5-2097,2 0 481,3 5 1782,4 1 0,4 5 0,4-4 0,0-2 0</inkml:trace>
  <inkml:trace contextRef="#ctx0" brushRef="#br1" timeOffset="21">22362 9102 8091,'-6'-5'10,"1"3"261,5-6 259,0 6-117,0-3 1444,0 5-1681,-5 5 1,3-2 59,-2 9 0,3-2 159,1 9 1,-1-2-71,-3 5 1,3-1 121,-3 5-366,3-2 1,-3 3 168,0 0 0,0 5 104,4-2-118,0-2-679,0 5 531,0-4 0,4 2-77,0-1 1,5-5 162,-2 2-282,-1-8 40,4 3 63,-9-10 0,8 5-123,-5-6 79,5 1 448,-8-6-1472,4 4 162,-5-9-1066,0 4-1673,0-5 3650,-5 0 0,-2-5 0,-4-1 0</inkml:trace>
  <inkml:trace contextRef="#ctx0" brushRef="#br1" timeOffset="22">22294 9411 8044,'5'-12'1088,"1"1"0,5 5 0,1 2-683,-1 3 1,6 1-1,0 0 590,1 0-822,9 0 0,-8 0 324,8 0-217,-3-6 1,2 5-18,1-3 0,0-1-229,-5 1 0,1-1 0,0 3-113,0-2-677,0 0 594,-5-1 1,-2 4 94,-4-3-1548,-6 3 725,-1 1-1688,-5 0 1970,0-5 1,-5 4 0,-4-3 607,-5 2 0,-4-3 0,-5-1 0</inkml:trace>
  <inkml:trace contextRef="#ctx0" brushRef="#br1" timeOffset="23">22202 9102 8077,'12'-11'578,"-1"0"1,2 3 42,2 0 0,4 2-179,8-2 0,2-2 18,5 3 0,2 0 162,2 0 1,-3 0-119,3 0 0,-1-3-215,1 2 1,-2-1 0,2 0 536,-3 2-413,-6 4-449,-1-2 88,-5 5 1,-5-4-1364,-3 0 983,-2 1-2021,-2 3 1139,-4 0 808,-2 0 1,-10 5-1376,-3 2 1777,-2 3 0,-7 2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1:40:12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1911 11757 7755,'-6'0'-1121,"-3"-1"1489,5-3 462,0 3-62,-1-9-26,4 8-435,-4-3 105,5 5 1902,0 0-2199,5 0 0,-3 1 63,6 3 0,-4 3 156,3 4-260,1 0 9,3 6 1,-2 1 47,3 5 1,-3-1-127,6 1 1,-1 0 34,1 0-44,-2 0 0,8 3 13,-2 1 1,-1 1 93,1-1 1,-1-3-84,1 2 1,1 2 73,-5-1 0,4-2-129,-3-6 1,-1 2 109,-4-6 1,1 0-115,-1-3 1,-1-1-676,-2 0 364,2 1-1161,-9-6 673,4-1 9,-5-5 0,0-1-244,0-3 425,0-2 0,-3-9 34,-1-1 614,0 1 0,-1 4 0,-1-1 0</inkml:trace>
  <inkml:trace contextRef="#ctx0" brushRef="#br0" timeOffset="1">2276 11803 7792,'0'-12'-289,"0"1"1,0-1 206,0 1 936,0 5-141,0-4 175,0 3-22,0-4-303,0 4-228,0 2-158,-5 5 1,-1 5-97,-5 3 1,-2 7-123,-2 4 1,1 8 103,-5 3 0,-4 5-185,-4 3 1,-1 1-80,2 3 0,0 2 72,-4-2 1,1 3 88,-2 0 1,-1-4 59,6-3 0,3-4 32,4-3 1,6-5-23,2-7 0,1-2-13,6-6 1,0-3 75,4 0-422,0-6 1,0 2 142,0-8 0,5-2-1105,3-6 1351,7-4 1,-2-2 0,3-5-1</inkml:trace>
  <inkml:trace contextRef="#ctx0" brushRef="#br0" timeOffset="2">3624 11529 7847,'-5'-7'170,"4"2"0,-6 1 307,4 1-41,1-1 52,-3 4-171,5 0-215,0 5 56,0 1 1,0 6 70,0-1-73,5 0 1,-3 6-28,1 2 0,3 6 223,-3 2-170,1 5-119,-4-3 74,0 10 0,0 1 37,0 1 0,0 4 3,0-3 1,0 1-65,0-1 13,5-8 1,-4-1 167,3-3-294,-2-2 162,3 0-18,-4-10-269,9 4 128,-9-10 0,6 5 137,-4-6-663,-1 1 271,8-6-465,-9 4-576,4-9 322,-5 5 616,0-6 0,0-6-237,0-1 1,0-5-668,0-3 1259,0 2 0,-10-8 0,-3 3 0</inkml:trace>
  <inkml:trace contextRef="#ctx0" brushRef="#br0" timeOffset="3">3487 11700 7812,'-6'-18'230,"-4"2"0,8 0-8,-1 1 1,1-4-1,2 4 1,2-2 23,1 2 0,4 1-27,4-5 1,1 5-13,-1-1 0,2 2 27,2 2 0,1-1-126,3 1 1,3 0 66,-3-1 0,3 2-70,0 2 0,5 0-27,0 4 1,4 0-67,0 4 0,2 0 98,1 0 1,-3 1-111,-1 3 1,-5 2-144,2 6 93,-8-1 1,1 6 12,-4 2 0,-6 4-103,-6 3 1,-3 0 114,-1 4-239,-5 1 150,-7-2 0,-5 4-75,-6-3 124,0 3 22,-5 1 0,-1-3 137,-5-1-952,-1-4 851,1-3 0,1-3-13,3-5 1,3-1-34,8-6-115,-3 2 81,10-9 1,-5 4 69,6-5-548,4 0 139,-3 0 192,9 0 1,-4-1-207,5-3 1,5 2 444,3-6 0,7 0 0,3-3 0</inkml:trace>
  <inkml:trace contextRef="#ctx0" brushRef="#br0" timeOffset="4">4298 11346 7217,'0'-8'-550,"0"1"1387,0 4-127,-5-2-155,4 5-186,-4 0 203,5 0-415,-6 0 0,4 1 7,-6 3 1,5 6 56,-5 5 1,0 6-140,-3-2 0,-2 4 217,-2 3-131,2 3 0,-7 6-2,5-1 0,-6 5 233,2 3-1344,-2 3 1088,-2 0 0,5 2-45,3 3 80,2-8-127,2 7 1,5-10-131,2 3 1,2 0 212,2-8-292,0 3 139,6-13 1,0 4 108,5-5-145,1 0 28,4 0 1,2-5 147,5-3-103,-5-2 4,3-2 1,-4-1-87,2-2 654,2 2 0,-8-9-1283,2 3 486,-2 2 0,-6-4-80,1 1-1074,-5-1 361,2-2-1813,-5 0 2813,0-5 0,0-2 0,0-4 0</inkml:trace>
  <inkml:trace contextRef="#ctx0" brushRef="#br0" timeOffset="5">4412 11905 7815,'0'-11'-229,"0"0"1,0-1 228,0 1 1006,0-1-196,0 6 129,0-4-416,-5 9-13,4-4-22,-4 5-218,5 0 1,0 5-39,0 2-24,0 3-263,0 7 125,5-4 0,2 7 203,9-5-406,-4 5 155,5-2 0,-1 5-51,3 0-66,-2 0 140,4-6 0,-4 4-65,2-6 0,3 5 1,-10-7-31,3 2 96,3-2 1,-9-3-229,3-2-425,-4 2 358,4-4-1236,-6 0 927,-1 0 1,-6-6-1226,-3 0 936,3 0 847,-9 0 0,-2 0 0,-5 0 0</inkml:trace>
  <inkml:trace contextRef="#ctx0" brushRef="#br0" timeOffset="6">4629 11905 7815,'0'-17'106,"0"1"1,4 4 292,0 0 0,0 5 146,-4-1-144,0 1 0,3-1 292,1 0-321,0 6 105,-4-3-316,0 5 48,0 5-76,-5 1 0,2 7-237,-4 2 141,-1-2 0,-7 12-320,0-2 256,-6 7 1,4-4-54,-6 4-41,0 1 38,0 3 1,0-4-201,0 1 173,6-6 0,-4 3-2,6-5-221,0-5 152,3-2-110,6-4 0,1-1-562,5 1-104,0-6-302,0-1 1259,5-5 0,7-10 0,5-3 0</inkml:trace>
  <inkml:trace contextRef="#ctx0" brushRef="#br0" timeOffset="7">4915 11346 7737,'-8'-18'-161,"0"3"1,6 2 1040,-2 2-335,3 4 21,1-3 84,0 9-390,0-4 736,0 5-818,5 0 0,0 5-88,3 3 0,2 3 112,-3 4 0,4-1 12,0 5 1,0-1 154,1 1-163,-1 3-52,6-5 1,-3 7 21,5 3-17,0-3-69,-1 4 1,3 0 39,-2 3 0,-1 2 138,1 1-628,-5 0 491,2 5 0,-2-2 127,-2 5-357,2 0 216,-13 4 0,4-2 301,-5-2-212,0 2 1,-6-3-254,-6 5 1,0-6 172,-7-2-89,5-2 1,-8-3-86,3-3 0,2-2-190,2-5 1,3-5-1081,0-3 85,1-7 109,-1-3 1,6-7-848,2-1 1971,3-4 0,6-4 0,1-1 0</inkml:trace>
  <inkml:trace contextRef="#ctx0" brushRef="#br0" timeOffset="8">6776 11540 7774,'2'-10'0,"1"2"0,-1-2-53,1 2 111,-1 3 0,-2-5 227,0 3 0,0 0-46,0 0 0,-5 3 131,-3-4-201,-2 6 1,-7-3 172,-2 5-170,3 0 0,-6 0 39,3 0 1,-2 5 224,-2 2-278,0 3 0,0 7 1,0 2-4,0 3 0,1 2 208,-1 2-313,0 4-789,0 4 910,5 5-209,2-3 173,4 8 0,-2-3 110,3 4-286,-3-4 40,13 3 1,-4-8 157,5 2-482,5-8 265,1 3 0,11-10-219,2 0 200,2-5 0,7-8 74,3-2-103,-3-3 137,10-5-549,-8 0 767,9 0-236,-4-10 0,7 1-97,-1-10 0,3 0 112,-6-4 1,-3-1-183,3-3 311,-7 3-116,-3-9-1105,-6-1 870,-4-2 0,-5-7 19,-5 5-481,-6-5 405,3 7 1,-10-7 113,-3 5 1,-7 1-266,-4 7 1,-2-1 164,-2 8 0,-5 3-8,-3 9 1,-2 4 28,-1 4 37,-5 1 0,5 4 165,-1 1 1,2 4-216,7 4 1,4 1 230,7-1 0,1 2 0,-1 2 0,-3 3 0</inkml:trace>
  <inkml:trace contextRef="#ctx0" brushRef="#br0" timeOffset="9">6365 12077 7717,'-11'12'-192,"-1"4"0,2-4 634,3 4-151,1-4-11,6 0 0,2-2 435,2-3-374,7 4-69,2-5 1,9 4 110,1-2 1,5 2-96,7-2 0,-1-2 129,0 1 1,2-4 22,2 1-693,-8 2 487,13-5 1,-9 5-30,8-6-4,-7 0-123,-2 0 1,-8 0-122,5 0 0,-5 0-92,-3 0 1,0 0-813,-7 0 783,0 0-1564,-3 0 526,-6 0-386,-1 0 1588,-5 0 0,0 0 0</inkml:trace>
  <inkml:trace contextRef="#ctx0" brushRef="#br0" timeOffset="10">7484 11334 7734,'0'-7'-564,"0"-1"281,0 1 70,0 0 1317,0-3-448,0 9-166,-5-4-92,4 5-51,-4 0 215,5 0-357,-5 5 0,4 1 118,-10 6-118,10 4-1,-9-3 0,4 8-54,-6-3 15,1 5 1,-1 1-23,1 3-77,-5 2 1,2 5 239,-5 0-284,-1 1-330,3-1 447,-5 0-1030,4 6 1000,1 0 1,0 2 83,6 0-298,4 0 42,2-2 1,5 4 94,0-6 1,7-2-41,4-5 0,6 1-21,5-6 0,1 1-70,0-4 0,0-6 7,0-1-21,0-4 88,-6 0-211,5-1 396,-9 1 1,4-5-403,-1 1 0,-8-6 62,4 2-159,-3-2-447,-3-2-30,-1 0 816,-5 0 0,0-11 0,0-1 0</inkml:trace>
  <inkml:trace contextRef="#ctx0" brushRef="#br0" timeOffset="11">7610 11803 7759,'0'-14'277,"0"2"1,-4 7 536,0-2 96,1 4-16,3-2-640,0 5 0,3 5-101,1 3 1,1 6 206,-1 1-360,-3 5 51,10-2 0,-4 6 96,8 3 1,-1-2-98,5 6 0,0-6-59,4 2 0,-4-3 75,0-1 0,-1-6-95,1-1 0,-2-4-136,-6 0 1,0-1-225,1 0 0,-5-3 135,1 0-1332,-5-6 470,2 3 1116,-5-5 0,5 5 0,1 2 0</inkml:trace>
  <inkml:trace contextRef="#ctx0" brushRef="#br0" timeOffset="12">7873 11780 7752,'0'-12'66,"0"5"131,0-1-197,0 6 1114,-5-3-678,3 5 0,-4 0 12,2 0 1,-2 1-31,-6 3 0,0 3-353,-3 8 1,-3 8 79,-5 8 0,-4 3-191,1 4 0,-5 3-265,5 4 0,-2-3 150,1 0 1,7-6 94,-3-2 1,6-5-46,-2-6 0,9-5-168,-1-3 0,7-2-523,0-2-735,3-5 748,1 0 789,5-12 0,1-5 0,6-7 0</inkml:trace>
  <inkml:trace contextRef="#ctx0" brushRef="#br0" timeOffset="13">7975 11380 7755,'-3'-21'0,"-1"2"0,-4 2 2,4 6 1,1-1-1,3 1 1,0 3-1,0 1 1816,0 4-291,0-2-713,0 5-464,5 0-126,1 10 1,4-2 232,-2 7-202,7 3-102,-7-1 0,8 6 121,-4 0 0,3 0-69,0 0 1,2 1-1,-2 3 1,1 0 100,3 4-233,-2 2 27,-6-4 1,4 5 68,1 1 1,3 4-117,-4 3 0,-1 6-22,-6 2 1,-3 3 7,-5-4 1,-2 5-85,-1-5 125,-9 1 0,-2-8-543,-5-1-585,0-4 942,1 3-340,-3-11 0,4 1-482,-2-7 0,3 0 32,4-12 0,5 2 896,-1-9 0,6 5 0,-4-3 0</inkml:trace>
  <inkml:trace contextRef="#ctx0" brushRef="#br0" timeOffset="14">9849 11392 7731,'0'-8'-602,"0"0"418,0 6 0,-2-3 1178,-2 5-393,3 0 79,-4 0 127,5 0-425,0 5-35,0 1-110,0 6 0,0 4 299,0 3-127,0 8-256,0 2 0,0 5 260,0 0-158,0 1-84,0-1 1,0 4 50,0 0 0,4 5 84,0-1-676,5 3 444,-8-5 1,5 5 56,-2-4 0,-3-3-114,3-3 0,-3-4-224,-1-8 1,4 5 144,0-9 1,0 4-267,-4-8 0,4-3-655,-1-5-821,1-4 1457,-4 2 1,0-6-369,0-3 1,-4-4 175,1-7 0,-5 1 539,4-5 0,-10-5 0,2-5 0</inkml:trace>
  <inkml:trace contextRef="#ctx0" brushRef="#br0" timeOffset="15">9734 11540 7771,'0'-23'-246,"-5"0"1,4 2 934,-3 2-202,3-3-47,1 9-249,0-8 212,0 8-146,5-3 0,1 4 236,6 1-283,-1-1-53,6 6 0,0-3 161,6 5-61,0 1-52,5-2 0,-4 3-579,9-3 325,-4 5 102,0 0 1,-1 5-185,-5 3 152,5 2 0,-8 1-404,3 1 250,-7 4 47,0 2 0,-8 5-88,-1 0 0,-4 3-20,1 1 1,-6 4-123,-5-5 0,-2 5 107,-10-5 1,-2 1 126,-5-4 0,2 0 101,-3-1-121,3-4 20,1-1 0,0-6-227,0 1 1,6-5 0,1 1 0,4-6-269,0 2 358,6-3 219,1-6 0,10-1 0,1-5 0</inkml:trace>
  <inkml:trace contextRef="#ctx0" brushRef="#br0" timeOffset="16">10488 11209 7826,'-6'0'950,"-4"0"-658,8 0 401,-3 0-290,0 0-88,4 5 1,-5 5 0,2 5 0,-3 7-131,-4 1 1,0 5 25,-1 6 1,-3 4-10,0 0 0,-4 8 12,3-4 1,0 4-125,1-4 0,2 3-1016,-2 0 768,2 6 171,2-9 15,4 8 0,2-10-750,5 6 696,0-6 0,7-1 70,4-9 0,0 2-140,5-6 1,0 0 188,-1-7-210,1-3 64,-5 1 0,2-8-99,2 2 1019,-2-2-841,-2-3-218,-1-1-503,-9-5-386,10 0 179,-5 0 1,4-1 219,-2-3 682,-3-2 0,0-11 0,1 0 0</inkml:trace>
  <inkml:trace contextRef="#ctx0" brushRef="#br0" timeOffset="17">10579 11700 7785,'4'-8'0,"0"1"1,0 4 103,-4-7 63,0 9 693,0-4 210,0 5 1,0 5-811,0 2 0,1 3 47,3 2 133,-3 4-286,9-3 0,-5 9 67,3-3-16,2 2-39,2 2 1,2 0-134,5 0 22,-5 0-74,7-1 0,-7 1-96,5 0 131,-5-5 13,3 3 1,-7-8-67,-3 2 1,2-6 56,-5-1 1,0-4-29,-4 3-1415,0-4-206,0 2 0,-5-5 1629,-3 0 0,-2-5 0,-1-1 0</inkml:trace>
  <inkml:trace contextRef="#ctx0" brushRef="#br0" timeOffset="18">10796 11711 7778,'0'-11'0,"-5"-1"0,4 1 501,-4 5 857,5-4-330,-5 8-681,4-3 1,-6 5 192,4 0-131,1 0-204,-8 5-1,4 7-351,-6 5 168,1 6 1,-6 5 26,-2 3-1,-2 2-170,-2 1 1,0 0 56,0 0 1,-3 1-107,-1-1 0,5-5-758,7-2 412,2-8 152,2 2 0,5-12-843,2 3 723,3-8 1,2 1-595,3-5 1080,2 0 0,11-11 0,0-1 0</inkml:trace>
  <inkml:trace contextRef="#ctx0" brushRef="#br0" timeOffset="19">10899 11277 7790,'0'-23'0,"-5"6"0,4 0 1011,-3 6-421,3-1 271,1 1-224,0 5-83,0 1 221,0 5-570,5 5 10,-4 1-61,9 5 0,-7 5 15,4-1 0,-3 5 13,4-1 0,-2 7 152,2 0-243,2 1 63,-4 1 0,6 1 66,-1 5 37,1 0-152,-1 1 0,-3-1-15,-1 0-49,1 1 1,2 0 26,-2 3 0,0-1 82,-4 5 0,0-5-250,-4 1 76,0 2 0,-1-4 70,-3 2-509,-2-3 321,-6-5 1,0-1-343,-4-3 0,4-5-389,-4 2 1,4-8-1295,0 0 1092,6-7-53,-4 2 78,9-9 1050,-5 4 0,12-10 0,0-1 0</inkml:trace>
  <inkml:trace contextRef="#ctx0" brushRef="#br0" timeOffset="20">11562 11677 7859,'0'-11'422,"0"-1"158,0 1 1,0 3 186,0 1-104,-5 4-193,-2-2-320,-4 5 9,4 0 1,-3 0 15,3 0 38,-3 10-101,-2-2 1,-1 15-90,-2-1 39,2 1 64,-8 10 1,8-2 20,-2 7 1,2-3 13,2 3 1,5 2-11,2-2 0,2-5-80,2-7 0,2-1-135,2-3 0,6-4-75,5-3 110,5-7 1,-2 1-108,5-5 79,0-1 1,0-8 53,-1-2 0,5-3-22,0-2 1,-1-4-12,-3-3 0,0 1 2,0-1 0,-5-4-103,-3-4 0,-8-1 89,-3 2 1,-2-3-331,-2-6 158,-6 1-20,-5 0 0,-7 5-89,-5 2 0,1 4 33,-1 4 0,0 0-107,0 8 1,4 2 30,0 9-334,5 0 18,-2 0-148,9 0 452,2 5 384,5 1 0,0 6 0,0-1 0</inkml:trace>
  <inkml:trace contextRef="#ctx0" brushRef="#br0" timeOffset="21">11996 11688 7869,'0'-11'145,"0"0"-73,0-1 0,0 5 780,0-1-364,0 0-242,0-3 1,0 3 516,0 1-304,0 4 131,0-2-186,0 5 1,0 5-363,0 3 1,0 7 203,0 4-184,0-2 111,0 9 1,0-5-3,0 9 0,0 0-149,0 5 0,3-5-254,1 1 209,0-1-110,1-1-181,-4 4 298,10-9 1,-10-1 146,3-8-203,2-2-33,-5-1-209,4-6-430,-5 4 130,0-9 1,-1 3 147,-3-8 0,-2-2-1169,-6-5 743,1-1 483,0 1 0,-1-5 409,1 1 0,-1-5 0,1 2 0</inkml:trace>
  <inkml:trace contextRef="#ctx0" brushRef="#br0" timeOffset="22">11904 11700 7869,'8'-15'122,"-1"-1"0,-3 1 263,4 4 0,-4-1-41,3 1 1,1 1 90,3 2 1,1-1-32,-1 5 194,1-4-281,-1 6 1,4-3 29,1 5-187,4 0 0,-6 0 160,5 0-548,-5 0 274,7 0-54,-8 5-220,4 2 205,-6 4 1,-3 4 55,-1 1-392,-4 4 236,2-7 0,-10 8-4,-3-2 0,-3 7-79,-5 0 1,2 1-191,-5-4 225,0 5 42,2-4 1,-1 4 279,3-6-249,2 6 35,-4-9 697,11 8-446,-4-14 0,7 7 3,-4-5 1,4-3 273,-1-5-345,3 1-273,6 3 253,2-4 1,4-2-612,0-5 235,6 0 179,1 5 1,10-4-1197,2 3 582,3-3 527,1-1 1,11-5-1,2-1 1</inkml:trace>
  <inkml:trace contextRef="#ctx0" brushRef="#br0" timeOffset="23">12841 11312 7761,'-2'-7'85,"-1"3"0,0 2 207,-4-2 1,3 3-46,-4-3 0,1 3 168,-5 1 0,-1 5 40,-2 2-105,2 4-184,-8 0 1,7 6 310,-5 2-272,5 2-68,-8 2 1,6 5 63,-3 2 1,0 2 131,7-1-264,-2 7 17,8-13 0,0 13-59,2-8 0,3 0 39,1 0 1,1-3-238,3 3 108,2-4 55,6-4 0,4-1-10,3-6 0,3 0 90,0-3 64,1-6-87,0-1 1,-1-5-13,-3 0 1,2 0-5,-2 0 0,3-5 65,1-3-257,-5-2 208,-2-1 0,-5-6-315,1-2 138,-1-2 63,-4-7 0,2 2-560,-6-4 290,1-1-483,-4-3 169,0-5 373,0 3 1,-5-7-167,-3 5 1,-2-4 13,-1 4 0,-4 5-28,-1 7 1,1 3-30,4 4 1,-2 3 337,-2 9 0,1 2-34,-5 5 1,5 5 506,-1 2-530,-3 9 265,5 1 0,-7 11-61,5 3 0,-4 2 0,3 1 0,-4 5 0,2 2 0</inkml:trace>
  <inkml:trace contextRef="#ctx0" brushRef="#br0" timeOffset="24">12521 11768 7782,'0'12'0,"0"-1"-168,0 1 106,0-1 1,1 1 305,3-1 1,-1 0 262,4 1 0,-3-1 35,4 1-117,-1-1-272,5 0 1,-1 5 347,1-1-296,4 0-39,2-3 1,5 3 34,-1 0 4,1 0-89,0-3 0,0-1-11,0 1 1,-2-2 227,-2-3-361,8 3 37,-8-8 0,8 4-12,-8-2 0,2-3-226,-2 3 0,-1-3-425,1-1 317,-5 0 59,3 0 1,-6-1-1368,1-3 1645,-6-2 0,4-11 0,-4 0 0</inkml:trace>
  <inkml:trace contextRef="#ctx0" brushRef="#br0" timeOffset="25">13400 11163 7848,'0'-11'347,"-5"-1"-135,4 6-27,-4 1 0,5 4 379,0-3-106,-5 3-250,4-5 1,-4 8 178,5 2 1,-4-2-71,0 6 223,-5 4-258,3 6 0,-6 5 171,1 0-66,-1 5-229,1 1 1,-4 9 153,0 0-939,-1 5 812,0-7 0,-1 8-73,-2-2 46,-2-3 1,8 4-52,-2-4 0,6-1 73,1-4 1,6 0-545,-2 0 252,3 1 0,5-2-43,-1-3 1,10-2-203,-2-5 0,5 0-476,-1 0 437,-2-6 170,3 0 0,-1-10-954,1 1 1189,-1 0 1,-4-2-2099,1-2 1176,-1-3 913,0-1 0,1 0 0,-1 0 0</inkml:trace>
  <inkml:trace contextRef="#ctx0" brushRef="#br0" timeOffset="26">13355 11631 7862,'0'-16'1546,"0"3"-758,5-3-252,1 9-320,6 2 1,-5 5 161,1 0-203,-6 0 0,7 5 79,-5 3 6,5 7-149,-3 3 1,2 5-165,-1 0-15,1-1 248,3 1-273,1 0 88,-1 5 0,1-4 18,-1 3 1,-1-3-109,-2-1 1,2-5 128,-2-3-549,2-3 360,1 0 1,1-2-596,-1-2 335,-5-3-149,5 0 0,-9-4-1338,6 3 1902,-6-3 0,3-6 0,-5-1 0</inkml:trace>
  <inkml:trace contextRef="#ctx0" brushRef="#br0" timeOffset="27">13617 11574 7894,'0'-11'779,"0"-1"1,0 5-221,0-1-93,0 6 53,0-3-195,0 5 33,-5 0-112,4 0 1,-8 1 118,5 3-202,-5 2 0,2 10-30,-8 4 0,1 6-99,-5 5 1,3-1 48,-3 4 0,0-2-95,-4 6 1,2-4-690,2-3 490,-3-3 0,10-5 38,-4-1-439,4-4 57,5-1-950,2-6 964,5-5 1,2 0-38,1-6 579,4 0 0,9-11 0,2-1 0</inkml:trace>
  <inkml:trace contextRef="#ctx0" brushRef="#br0" timeOffset="28">13869 11186 7941,'0'-23'0,"0"5"1616,0 2-987,0 4 1,5 6 50,2 2-239,-2 3 111,0 1 43,-5 0-166,6 0-218,-5 10 1,8 0 441,-5 13-202,4 3-175,-1 8 174,4 0-285,1 0 1,0 7 105,4 5 1,-4-5 27,3 5 0,-1-3-121,2 3 0,-4 0-226,4-1 0,-9 1-253,-3 0-662,-3-6 821,-1 5 1,-1-6-1429,-3 3 975,-7-3 200,-7-4-2558,-10-6 2953,-6 4 0,-3-5 0,-5 2 0,-1-3 0,-1-3 0</inkml:trace>
  <inkml:trace contextRef="#ctx0" brushRef="#br0" timeOffset="66">13949 7526 8131,'-1'-7'-462,"-3"4"835,3 1 99,-4 2-130,0-5-178,3 4 133,-3-4 83,5 5 45,-5 0-206,4 0 69,-4 0 422,5 0-590,0 5 0,0-3-19,0 6 1,0-4 9,0 4 0,0-1 3,0 5 0,0 0 9,0 3-32,0-2 0,0 9-16,0-3 0,0-1 53,0 1 1,4 3-71,0 5 0,-1 0 56,-3-4 1,0 3-128,0 1 1,2-1 69,1-3-10,-1 0 1,4-1 20,-2-3 0,-3 1 46,3-5-67,2 6 1,-4-9-27,1 4 0,2-4 44,-1 0 0,1-5-91,-1 1 88,-3-6 1,5 5-206,-6-3 229,0-3-182,0 4 95,0-5-12,0-5-263,0 4-90,0-10 1,0 9-1250,0-6 698,0 6-1129,0-3 1458,-6 0 1,4 2-347,-6-5 934,6 6 0,-8-8 0,3 3 0</inkml:trace>
  <inkml:trace contextRef="#ctx0" brushRef="#br0" timeOffset="67">13869 7834 8131,'-5'-6'471,"4"1"155,-4 5-281,5-5 0,1 3-53,3-2 1,2 3 106,6 1 1,4 0-17,3 0 1,-1-1-145,1-3 1,1 3 59,7-3 0,-3-1-29,3 1 0,-3 0-58,-1 4 0,0-3 27,-1-1 1,-3 0-142,0 4 0,-5-4-33,2 0 1,-4 1-149,0 3 1,-2-2-530,-2-2 385,2 3-66,-4-4 0,0 4-130,-2-3-1199,-3 3 780,-1-4 0,-5 5-306,-2 0 0,-3-2 398,-2-1 750,-4 1 0,-2-8 0,-5 4 0</inkml:trace>
  <inkml:trace contextRef="#ctx0" brushRef="#br0" timeOffset="68">13892 7560 8131,'6'-11'116,"0"4"479,-6-3-113,5 4 0,1-4 34,5 2 102,1 3-297,4 0 1,2 4 590,5-3-546,5-3 0,0 6 103,2-3 0,3-1-177,-2 1 0,-2 1-161,1 3 1,-4-4 122,0 0 1,-3 0-511,-4 4 0,3 0 37,-3 0 1,1 0-248,-1 0 0,-2 1 390,-6 3 76,-5 3 0,5 4 0,-5 0 0</inkml:trace>
  <inkml:trace contextRef="#ctx0" brushRef="#br0" timeOffset="69">14113 5749 7996,'0'-8'-1,"0"0"227,0 6 170,0-8 301,0 9-245,0-5 728,0 6-1042,0 6 1,0 0-135,0 5 0,0 2-14,0 2 1,4-1 56,0 5 0,1 4-63,-1 4-13,-3-1 1,5 1 92,-2 0 1,-2 4-13,1 0 1,2-3 21,-1-2 4,0-1-31,-4-3 1,0 1 25,0 0-20,5-5 0,-4 0-109,3-3 162,-3-3-97,-1 5-125,0-11 116,6 4 0,0-8 0,5 3 0</inkml:trace>
  <inkml:trace contextRef="#ctx0" brushRef="#br0" timeOffset="70">14182 6240 7996,'-1'-8'0,"-3"1"0,3-1 0,-10 2 0,5-5 0,-5 5 0</inkml:trace>
  <inkml:trace contextRef="#ctx0" brushRef="#br0" timeOffset="71">13748 5749 8054,'-5'-7'-488,"4"1"973,-3 2 807,2 3-363,2-4-335,0 0-356,0 4 139,0-5 30,0 6-218,6 0 1,0 0 7,5 0 0,5-1 33,-1-3 0,6 3-61,2-3 0,5 3 41,6 1 1,3-1-9,5-3 0,-4 3-2,8-3 1,-3 3-133,3 1 1,-5 0 4,1 0 1,-6 0 39,-2 0 1,-1 0 33,-6 0 0,-1 0-5,-3 0 0,-1 0-33,-3 0 0,2 0 34,-1 0 0,-4 0-134,-1 0 1,-2 0 102,-2 0-390,-4 0 157,-2 0 159,0 0-1541,-4 0 1013,4-5 0,-15 3-1617,-5-2 2107,-5 3 0,-8 1 0,-2 0 0</inkml:trace>
  <inkml:trace contextRef="#ctx0" brushRef="#br1" timeOffset="72">17232 10514 8106,'0'-6'1103,"0"1"0,0 3-243,0-1-526,0 1-416,0-3 1,0 6 242,0 3-218,0 3 160,0-1 1,0 4 114,0-2-101,0 2 1,0 5 84,0 0 50,0 1-176,0-5 0,0 4 88,0 0 1,0 2-31,0-2 0,3 2 29,1 2 1,5 2 15,-1-2 1,-2-1 48,2 1 1,-1 4-1,5 4 0,-1-1-35,-4-3-78,3 0 0,-5 1 114,2 3-110,3-3 1,-7 5-35,5-2 1,-5-2 73,5 5 0,-2-3-142,2 4-8,2-6 0,0 7 46,6-6 0,3 6-164,-4-2 0,5 0-43,-1 0 112,3 1 1,-3-1 48,0 0 0,0 1-12,4 3 0,-4 0 63,0 1-52,-5 4 0,6-2 27,-5 5-944,0 0 930,-3 3 0,-2 1 46,-2 0 36,2 4-71,-4-3 0,2 4-15,-1-5 18,1 5 0,3-4 26,1 2 1,-1 2-142,1-2 1,-1 5 126,1-5 0,-1 4 9,0-3 15,1 4 0,-1-5 23,1 4 1,0 0-21,4 4 1,-8 0-228,4 1 0,-3-5 139,2 0-1105,1-5 1134,-1 13 1,0-7 3,1 6 21,-6-6 1,4 0 191,-2-4 0,2 2-169,2-6-47,-1 2-700,5-8 697,-3 1 0,7-2 139,-4-4 1,3-1-174,-4 0 1,1-3-241,0-1 258,-9-5 0,8 3 1214,-7-5-1462,-3-5 401,0 3 0,-1-8-192,0 2 884,0-2-872,-4-7-19,0 5 1,0-9-61,0 6 1,-2-6-556,-1 2-756,1-3-458,-8-1 653,9 0 517,-4 0-530,5-5 731,0 4 0,1-4 507,3 5 0,2-5 0,6-1 0</inkml:trace>
  <inkml:trace contextRef="#ctx0" brushRef="#br1" timeOffset="73">18248 14066 8140,'-6'0'-155,"-4"0"0,7-4 305,-5 0 429,6 0-260,-3 4 1,1-1 117,0-3 25,0 3-106,4-4-2,0 0-125,-5 4 0,4-6 297,-3 4 29,3 1-197,1-3-57,0 5-95,5 0 1,1 0 145,6 0-348,-1 0 61,6 0 1,1-4 77,4 1-95,1-1 0,6 4 92,6 0 1,1-4 61,10 0-303,-3-5 1,13 7 223,-3-6 0,1 4 81,3-3-1118,-3 4 981,9-7 0,-31 7 0,2 1 5,0-2 0,0 0 0,3-1 0,1 0-116,-2 1 1,0 1 0,1-2 0,-1 1 153,-2 0 0,0 0-58,5-1 0,1 0 0,-2 3 1,0 1-193,4-2 1,0-1-1,0 2 1,1 0 263,-1-2 1,-1 0-102,-1 3 0,-1 0 1,2-4-1,1 1-43,-2 2 1,0 0-1,0 0 1,1-1 47,-3 1 0,0 0 1,0 2-1,0-1-126,-3-1 1,-1 0-1,-1 0 1,1-1 143,27-1 0,-7 0 298,3 4 1,-8 0-243,-4 0-61,-4 0 0,-8 0 257,-3 0 1,-3 0-158,-8 0 400,-2 0 1,-6 0-452,0 0 0,-4-1 817,-3-3-399,-3 3-148,-1-4-1889,0 5 1075,-5-5 0,2 4-351,-4-3 1,3 3-654,-4 1 0,1 0-569,-5 0 2027,1 0 0,-1 0 0,1 0 0</inkml:trace>
  <inkml:trace contextRef="#ctx0" brushRef="#br1" timeOffset="74">21309 10240 8101,'1'-8'0,"3"1"0,-2 3-97,6-4 0,0 1-111,3-5 1,-3 5 520,-1-1-77,1 5 0,0-5 64,-1 4-44,-4-5-77,2 8 116,-5-4 399,0 5-686,-5 0 265,-2 0-317,-4 0 152,0 5 0,3-3 7,0 6 25,6-6-62,-8 8 1,7-3 76,-5 4-30,6 1-35,-3-1-5,0 0 9,4 6 0,-6-1 18,3 4 0,3 1-18,-3-2 0,-1 3 16,1 1 1,-1-2-5,2-2 1,1 3 122,-2-3-148,3 2 1,0 2 108,-3 0-126,3 0 47,-4 0-55,5 0 0,-1 3 39,-3 1 1,2-1-37,-1-3 0,-2 4-119,1 0 0,-4 1 96,4-2 1,-3 0-125,3 4 0,-4-3 45,4 3 88,-4-4-28,1 6 0,0-4 94,-1 3 1,4 1-80,-3-6 0,3 5 15,-4-5 0,4 6 3,-3-1 0,0-2 5,0 1 1,-3 1-17,2 3 1,2-2-16,-2 2 0,2-2 32,-2 6-11,-2-3-15,4-1 1,-2 1 114,0-1-104,1 0-8,-5 6 1,2-5 23,3 3 1,-4-1-17,4 1 0,0-2 0,0 2 1,3-2-76,-4 3-554,6-9 619,-8 13 1,7-12-148,-4 7 152,4-3 0,-7-1 1,7 1 35,-4-1-55,4 5 29,-7-3 0,5 3 13,-3-5 0,-2 1-14,3-1-159,-4 0 137,5 0 1,0-3-29,2-1 0,1 1-8,-4 3 1,3-1-123,-4-2 137,1 2-1,0-4 0,-1 5-51,4 0 39,-5 1 0,4-1 229,-3 0-218,-2 5 0,5-6-1,-3 5 118,-2-5-105,9 7 0,-8-6 31,5 0 0,-1-2 325,1 2 1,3-6-410,-3 6 75,-2-2-33,5-3 1,-6 3-1,4-5 0,1 3 21,-2-3 1,2 1-3,-2-2 1,3-5-25,-3 2 0,3-3-1,1 3 1,0-2-19,0-2 1,0 2-5,0-6 1,0 4-84,0-4 108,0 0 4,5-3-235,-4-1 219,4 1 1,-4-1-54,3 0 1,-2-3-12,1 0 0,-1-4-108,-2 3 80,0 1 0,0-1 20,0 1-317,-5-5 35,3 2-46,-8-5 1,8 1-558,-6 3-967,0-3 1938,-3 4 0,-6 0 0,0 1 0</inkml:trace>
  <inkml:trace contextRef="#ctx0" brushRef="#br2" timeOffset="79">16039 7122 7809,'0'-7'1035,"0"-3"-465,0 9 284,0-4 545,0 5-984,0 5-247,0 1 1,4 6 49,0-1 1,1 4-14,-1 1 1,-3 4-28,3-1-1,2 3-56,-4 0 0,3 1 32,-5 0 0,3 4 43,1-1 1,0 2-105,-4-1 1,0-2 120,0 6-234,0-1 47,0-1 1,0 1 98,0-4 1,0-2-14,0 3 1,4-7-63,0-1 0,1-5-125,-1 2 0,-3-8-250,3 0-190,2 0-238,-5-2-91,4-1-454,-5-5-93,0 0 310,0-5 0,-1 0 1081,-3-3 0,-2-7 0,-5 2 0</inkml:trace>
  <inkml:trace contextRef="#ctx0" brushRef="#br2" timeOffset="80">15982 7225 7809,'5'-12'75,"-3"1"312,1-1-102,-1 1 0,2-1 156,-1 1 101,6 0-129,-2-1-222,4 1 1,-2 3 65,2 1 0,-2 3-81,6-4 1,2 4-13,-2-3 0,8 4 35,4-1 0,2 2-26,9-2 0,-4 3-30,-3-3 0,2 3 68,-3 1 1,2 1-222,-2 3 0,-6 1-35,-5 2 1,-5 4-28,2-4 0,-5 5 32,-3 3 1,-3 1-147,-5 3 1,0 3 72,0-3 0,-5 3-141,-3 0 1,-7 3 55,-4 1 0,-3-6 84,-1 3 0,-3-6 87,-1 2 1,-1-5-19,1 1 1,0-6 2,-12-1 1,13-6-102,-5 2 1,7-3-381,9-1-380,0 0 299,3 0-106,6 0 0,2 0 190,8 0 0,5-4 520,10 1 0,0-1 0,9-1 0,-5-2 0</inkml:trace>
  <inkml:trace contextRef="#ctx0" brushRef="#br2" timeOffset="81">16885 6962 7809,'0'-12'0,"0"6"0,0 0 663,0 2-131,0 3 323,-6-4-510,5 0 0,-9 3-104,2-2 1,2 4-41,-2 4 0,1 3 0,-5 4 0,-3 2 19,0 2 0,0 3 13,3 5 1,1-1 44,-1 1 1,1 1-13,0 3 0,-5 1 261,1 2-267,0-2-105,4 0 1,3-2-40,0 4 0,6-5 48,-2 2 0,3 1-115,1-1 1,0 3 89,0-3 1,1 3-131,3-3 0,6 3 82,5-3 0,0 0 19,-3-5 0,1 1-67,2 0 1,-3-1 60,4-3 0,0 1-120,-1-5 1,1 4 82,-5-3 1,4-1-89,0-4 128,1 1 0,-5-1-2,1 0 0,-1-4-6,0-3 1,-3 1-5,0-1 1,-5-1-32,5-3 1,-4 0 130,3 0-804,-4 0-339,2 0-746,0 0 60,-4 0-1115,4 0 2300,-5 0 0,0 5 0,0 2 0</inkml:trace>
  <inkml:trace contextRef="#ctx0" brushRef="#br2" timeOffset="82">17033 7350 7809,'5'-6'0,"-4"-4"560,4 8 15,-5-3 979,0 5 0,2 5-1243,2 3-197,-3 2 67,9 2 1,-6 3-90,7 0 116,-2 5-53,8-2 1,-5 1 51,3 0 1,3 0-29,5 4 0,-4-4-159,0 0 160,-5 0-48,8-1 0,-10-2 164,4-4-179,1 4 1,-4-3 10,2 2-916,-2-7 429,-2 2-1610,-4-9 223,3 4 656,-9-5 1,4-1 468,-5-3 0,-4 2-404,1-6 1025,-1 1 0,-1-5 0,-2 1 0</inkml:trace>
  <inkml:trace contextRef="#ctx0" brushRef="#br2" timeOffset="83">17307 7362 7809,'0'-18'0,"-4"1"0,1 6 0,-1 0 1366,4-1-617,0 1 146,0 4-154,0-3-15,0 9-259,0-4 43,0 5-242,-5 0 1,3 1-297,-1 3 1,0 2 15,-1 6 0,-1 0 40,-2 4 12,-9 1-4,9 6 1,-10 4-131,6 0 0,-10 7 49,-1-4-86,1 11 54,-5-11 1,10 10 72,-6-6-704,1 0 738,4-5 0,0-2-3,6-8 0,0 1-8,4-4 1,2-5-548,5-3-342,0-6-419,0 3 184,0-5 567,0-5 1,0-1-782,0-6 1319,0 1 0,5-6 0,1 0 0</inkml:trace>
  <inkml:trace contextRef="#ctx0" brushRef="#br2" timeOffset="84">17456 6996 7809,'-5'-11'175,"3"-1"263,-2 1 544,3 5-432,1-5 86,0 10 214,0-4-271,0 5 0,5 0-370,3 0 1,2 1-27,1 3 1,1 2-77,-1 6 0,4 1 126,1 2 1,0-1-190,-1 5 30,-2 0-105,4 4 0,-1 0 1,3-1 0,-2 2 66,-2 3 1,1-1 25,0 4 0,-1 0-44,-4 5 0,-1-1-14,-2 0 1,-3 4-103,-5 0-543,0 6 684,0-9 0,-1 4-122,-3-4-30,-2-1 135,-11 0 0,5-5-190,-4-2 0,4-7-19,0-1 1,5-6 91,-1-2 1,4 0-84,-3-8 1,3 1-547,-4-4-347,6 0 1053,-4 0 0,6-5-952,0-2 0,2-4 253,2 0 0,2 0-376,5-1 1089,1 1 0,4-6 0,2-1 0</inkml:trace>
  <inkml:trace contextRef="#ctx0" brushRef="#br2" timeOffset="85">17947 7384 7809,'0'-6'694,"0"1"0,0 4-266,0-3 0,1 3 60,3-3 0,-2 3-164,6 1 1,0-2-42,3-1 1,0 1 64,1-2 0,4 3-98,3 1 1,3-4-80,1 1 0,1-5-38,2 4 0,-1-1-143,1 1 0,1 3-65,-4-3 0,2 3-312,-6 1 1,-2-4-769,-2 0 0,-6 1 565,-2 3 0,-4 1-750,1 3 553,-3-3 787,-1 4 0,-5 0 0,-1 1 0</inkml:trace>
  <inkml:trace contextRef="#ctx0" brushRef="#br2" timeOffset="86">18015 7533 7809,'7'0'-161,"-2"0"0,0-1 1513,2-3 0,3 3-606,2-3 0,4-1-295,3 1 0,3-4 1,1 4-436,5 1 44,-4-2 1,3 2-90,-8-5 1,1 6-311,-5-2 1,4 2-1412,-4-2 191,1 3 1559,-5-5 0,0 1 0,1-1 0</inkml:trace>
  <inkml:trace contextRef="#ctx0" brushRef="#br2" timeOffset="87">18678 6848 7809,'0'-12'528,"0"6"55,0-4 302,0 9-426,0-5-43,0 6-374,5 0 1,-4 6 40,3 1-328,-3-2 226,-1 5 1,0-3 106,0 4 0,1 1-199,3-1 1,-3 0-327,3 1 104,3-1 1,-1 1-350,5-1 1,-3-3-78,0-1 759,-1-4 0,5 7 0,-1-4 0</inkml:trace>
  <inkml:trace contextRef="#ctx0" brushRef="#br2" timeOffset="88">18838 6848 7809,'-7'-12'-51,"2"5"1911,5-1-747,0 6-26,-5-4-805,4 6 0,-4 6-296,5 1 0,0 3-90,0 2 1,-2-1-367,-1 1 0,1 3 9,-1 0 1,3 4-1308,3-4 1768,-1 6 0,13-4 0,-2 6 0</inkml:trace>
  <inkml:trace contextRef="#ctx0" brushRef="#br2" timeOffset="89">19043 7350 7809,'0'-11'-151,"0"4"1575,0 2-384,0 5-226,0-5-428,0 4 130,0-4-451,0 15 7,5-2-24,-4 8 0,10-1 68,-4 1 0,5 4 34,3-1 0,-1-1-118,5 1 0,-5 0 21,1 4-143,3 0 49,-6-1 0,9-4-84,-6-3 27,0 3 168,-3-5-185,-1-2 17,1-1-145,-1-3 0,-3 0-1067,-1 1 469,-4-5-394,2 2 638,-5-5 597,-5 0 0,-2 0 0,-4 0 0</inkml:trace>
  <inkml:trace contextRef="#ctx0" brushRef="#br2" timeOffset="90">19272 7362 7809,'-2'-12'275,"-2"1"621,3 4-129,-4-3-260,0 9 1,2-4-147,-4 5 0,3 5-126,-4 3 1,2 3-32,-2 4 1,-2 2-78,3 2 0,-7 6-186,-1-2 0,-1 2-21,5-2 0,-2 0-260,-2 0 0,2-4-23,-2 0 0,2-5-389,2 1 1,3-2 241,1-2 1,4-3 509,-1 0 0,3-6 0,1 3 0</inkml:trace>
  <inkml:trace contextRef="#ctx0" brushRef="#br2" timeOffset="91">19843 6973 7809,'-7'0'525,"2"0"375,5 0 1,0 5-580,0 3 0,-4 2 67,1 2 45,-1 4-191,4-3 1,0 8 69,0-2-204,-5 3 60,3 1 1,-3 0 169,5-1-318,0 1 42,0 0 0,0 1-54,0 3 1,0-3-43,0 3 0,4-3-14,0-1 0,4-4-58,-5 0 1,5-5-128,-4 1 0,3-2-48,-3-2 1,1-1-491,-1-2-777,-3 2 476,4-9 429,-5 4 247,0-5 0,0 0 0</inkml:trace>
  <inkml:trace contextRef="#ctx0" brushRef="#br2" timeOffset="92">20174 7053 7809,'5'-11'0,"-3"-1"998,6 1-422,-5 5-282,2-4 0,-4 8 524,3-2-404,-3 3-94,4 1 0,-5-1-7,0-3 0,-1 3-149,-3-3 1,1 3-60,-4 1 0,-5 5-47,-3 2 0,-1 4-38,0 0 0,2 0-138,-5 1 1,5-1 89,-1 1 1,-1-1-189,1 1 1,3-1 18,4 0-7,6 1 91,-3-1 0,5 1 95,0-1-2,0 0 0,0 1 36,0-1 4,5 1-28,1-1 173,6-4-71,4 3 1,2-4-33,5 5 1,0-3 102,-1 0 0,3-5-140,1 5 0,-2 0 4,3 3 0,-7-1-157,-1-2 175,-5 2-8,3-4 1,-7 6-53,-2-1 0,0 1 9,-4-1 0,0 0-152,-4 1 138,-5-1 31,-1 1-243,-6 4 220,-4-8 0,-3 10 2,-8-11 0,-2 6 1,-5-5 0,3-2-21,1 1-140,4-4-23,-2 2-58,6-5 1,4 0-123,3 0-599,7 0 0,8-5 970,8-3 0,12-2 0,4-1 0</inkml:trace>
  <inkml:trace contextRef="#ctx0" brushRef="#br2" timeOffset="100">22721 6528 7809,'0'-12'1060,"-5"6"-161,3-4-433,-3 9 0,5-3-214,0 8 1,0 2-47,0 5 1,0 1-194,0-1 0,0 1 62,0-1 0,0 1-23,0-1-103,0 0 245,0 1 1,0-1-1374,0 1-237,5-1-247,2 1 1663,4-1 0,0 0 0,1 1 0</inkml:trace>
  <inkml:trace contextRef="#ctx0" brushRef="#br2" timeOffset="101">22823 6574 7809,'0'-12'1040,"0"6"-469,0-4 417,0 8-771,-5 7 1,4 3-1,-3 7 1,3-1-196,1 2 0,0 1-239,0 6 0,0 0-1706,0 0 1923,0 0 0,-5 5 0,-1 1 0</inkml:trace>
  <inkml:trace contextRef="#ctx0" brushRef="#br2" timeOffset="102">16188 8744 7820,'6'-6'0,"4"0"0,-8-5 977,1-1-456,-1 1-218,-2-1 491,0 6-461,0-4 1,0 7 97,0-4 1,-5 4 17,-3-1 1,2-1-41,-2 2-383,-10-1 156,4 4 1,-11 1-119,10 3 1,-4 3-23,3 9 1,-3 1 27,4 6 0,-4 5 19,4 3 0,-2 3-180,2 4 0,3-1 24,-4 5 0,4-2 2,0 2 0,6 1 63,2-5 0,3-3 12,1-5 0,1-5-194,3 2 1,3-8 72,9-4 1,1-3 80,6-5 1,1-1 15,3-6 1,-2-6 125,6-1 1,3-7-20,4-1 0,-4-6 91,-3 2 0,-2-2-185,2-2 0,-9-3 38,-6-4 1,-4 3-332,0-7 0,-6 1 125,-2-5 0,-4 3-363,-4-4 0,2 4 142,-6 1 1,-3-1-15,-5 1 0,-1 5-35,-2 2 1,3 8 12,-7 4 0,2 4 57,-6 3 0,-6 4-185,-5 8 1,4 2 232,3 6 0,6 4 321,-2 3 0,3 3 0,1 1 0</inkml:trace>
  <inkml:trace contextRef="#ctx0" brushRef="#br2" timeOffset="103">15948 9178 7820,'8'14'294,"-1"-3"1,-3 3-86,4-6 1,-1-2 236,5 1 1,-1-3-8,1 4 0,-1-2-22,0 2 0,5 1-108,-1-5 1,13 3 51,-2-3 1,5 4-241,-4-5 0,-1 5 101,8-4 0,-6 0-297,7-4 1,-4 0-104,4 0 0,-2 0-121,-3 0 1,2 0-113,-6 0 1,1-4-468,-4 0 1,-4-4-222,0 5 1099,-5-6 0,2-3 0,-4-5 0</inkml:trace>
  <inkml:trace contextRef="#ctx0" brushRef="#br2" timeOffset="104">16885 8607 7820,'0'-12'728,"-6"-4"-546,5 3 0,-4-4 1190,5 6-183,0 5-543,0 1 0,-1 1 140,-3 0-548,3 0 0,-8 5-118,5 3 0,-5 8-154,2 7 1,-4 2 127,0 2 1,0 5 126,-1 2 1,-3 3-160,0 2-89,-1-1-32,5 0 0,0 4-35,-1 0 0,6 0 81,2-3 1,3-1-59,1 0 1,5-1 90,3-2 0,5-1-87,3-7 1,4 2-92,-1-6 1,3 2 48,0-2 1,5-3-25,0-4 0,-2-5 51,-6 1 1,1-4-399,-4 3 0,-1-4-75,-4 1 0,1-3-1097,-1-1 278,-4 0-102,3 0 1476,-9 0 0,4-5 0,-5-1 0</inkml:trace>
  <inkml:trace contextRef="#ctx0" brushRef="#br2" timeOffset="105">17044 8972 7820,'0'-17'821,"0"5"-487,0-5 1,0 10 1088,0-1-883,0 6 0,0-2-140,0 8 0,2 2-108,2 5 0,2 6-133,5 2 1,5 1 25,-1-1 1,1 3-56,-1-3 0,2 2-118,2 2 1,3 0-44,-3 0 0,6-2-359,2-2 0,-2-2-271,-6-6 1,-1 1 320,-3-1 0,-4-3-600,1-1 0,-1-4-534,-3 1 299,-3-3 1175,0-1 0,-5-5 0,0-1 0</inkml:trace>
  <inkml:trace contextRef="#ctx0" brushRef="#br2" timeOffset="106">17307 8926 7820,'0'-11'0,"-4"-1"1066,1 1-287,-1 5-90,4 1 0,-2 1-223,-1 0 0,0 1-180,-5 7 0,1 6-163,-5 6 1,1 5-116,0 2 1,-5 4 86,1 3 1,-5 3-96,1-2 1,1 2-793,-1 1 0,5-5 399,-1-2 1,2-4-533,2-4 0,4-3-628,4-4 407,1-6 1146,2-1 0,0-5 0</inkml:trace>
  <inkml:trace contextRef="#ctx0" brushRef="#br2" timeOffset="107">17421 8549 7820,'-5'-11'599,"4"5"1,-4-1 25,5 3 401,0 3-649,5 1 1,0 7 121,3 4 0,3 5-51,1 4 1,-1 1-171,4 2 0,2 5-42,-2 2 1,4 3-97,-4 2 1,4-1-123,-4 0 1,1 0 39,-5 1 1,4 0-97,1 3 0,-3-1-73,-5 5 0,-2-5-233,-2 1 1,-2 1-144,1-1 0,-6-4 234,-5-3 0,-2-6-283,-2 2 0,1-4-139,-1-4 1,6-3-1290,2-4 1307,3-6 657,1-1 0,10-5 0,3 0 0</inkml:trace>
  <inkml:trace contextRef="#ctx0" brushRef="#br2" timeOffset="108">17970 8869 7820,'-12'-6'754,"6"1"1178,1 0-1416,5 3 1,1-3-173,3 5 1,-2 0-45,6 0 1,3 0-252,5 0 0,4-1-200,-1-3 1,2 3 107,2-3 0,0 2-103,0-2 0,-4 3-1104,0-3-1325,-5 3 2575,3 1 0,-6 0 0,0 0 0</inkml:trace>
  <inkml:trace contextRef="#ctx0" brushRef="#br2" timeOffset="109">17947 9052 8142,'11'0'963,"-3"0"-624,-1 0 0,1-1-80,3-3 0,1 3-88,-1-3 0,6-3-102,2 0 1,7 0-401,5 0 1,-2 1 258,1-2 1,0-2-1425,0 2 1496,3 3 0,-9-10 0,4 2 0</inkml:trace>
  <inkml:trace contextRef="#ctx0" brushRef="#br2" timeOffset="110">18621 8390 7820,'0'-12'1446,"0"6"-1008,0 1-6,0 5-151,-6 0 0,5 1 410,-3 3-482,3 2 0,1 9 52,0 1 1,0 3-120,0-4 0,0 5-133,0-1 0,1 1-9,3-1 1,-1 2-210,4-6 0,-3 0-385,4-3 0,-6-5 320,2 1 0,1-4-866,-1 3 764,5-4 0,-7 2 376,6-5 0,0-5 0,3-1 0</inkml:trace>
  <inkml:trace contextRef="#ctx0" brushRef="#br2" timeOffset="111">18712 8412 7820,'0'-6'443,"0"0"-201,0 2 1,0 4 1085,0 0-1145,0 5 1,0 8 15,0 2 0,0-2-227,0 2 0,0 3-332,0 1 0,4-2-1027,-1 2 1387,6-5 0,-7 8 0,3-4 0</inkml:trace>
  <inkml:trace contextRef="#ctx0" brushRef="#br2" timeOffset="112">19020 8755 7820,'-1'-8'0,"-3"1"602,3-1 0,-4 1 287,5-1 561,0 5-654,0-2-569,0 5 1,1 5-78,3 3 1,-2 3-120,6 5 1,0-2 115,3 5 1,2 0-44,2 4 0,-2-1-195,2 1 0,-1 0 68,1 0 1,2-2-236,2-2 0,5 2 21,-5-6 1,1 2-64,-5-2 0,-2-6-79,2 2 0,-2-6-260,-2 3 1,-3-6-1648,0 2 1242,-6-3 1044,3-1 0,0-10 0,2-2 0</inkml:trace>
  <inkml:trace contextRef="#ctx0" brushRef="#br2" timeOffset="113">19294 8778 7765,'0'-18'353,"-3"2"440,-1 4 80,0 6 674,4-4-406,0 8 29,0-3-889,-5 15 1,-1 3-67,-6 10 1,-4 0-203,-3 0 0,-7 3-209,0 1 1,-6 3-213,1-3 1,3 1-108,2-1 0,3-5-668,4 1 1,4-1 418,7-7 1,3 0 763,5-3 0,5-6 0,1-1 0</inkml:trace>
  <inkml:trace contextRef="#ctx0" brushRef="#br2" timeOffset="114">19877 8492 8002,'0'-6'1065,"0"1"1,0 6-800,0 3 1,-1 2 126,-3 6 0,2 0 39,-1 4 1,-2 1-108,1 6 1,0 4-145,4 0 0,0 0 175,0 0-465,0-3 144,5 9 1,-2-5 48,4 3 1,0-3-78,0-6 0,3 0-5,-2-3 0,2 1-175,1-5 1,0 1-121,-4-5 1,0-5 3,-4-2-1958,-1 3 564,3-6-180,-5 4 1863,-5-5 0,-2-5 0,-4-1 0</inkml:trace>
  <inkml:trace contextRef="#ctx0" brushRef="#br2" timeOffset="115">20277 8538 7765,'0'-11'0,"-4"3"0,0 0 1096,0 6-234,4-8 106,0 8-501,0-3 1,-5 5-320,-3 0 0,-2 0-195,-1 0 0,-2 0 116,-2 0 1,-3 5-101,-5 3 0,4 6 79,0 1 1,5 4 84,-1-4 0,0 1-294,3-5 1,0 4 27,8 1 0,0-1 111,4-4 1,0 1 69,0-1 1,6 0 16,6 1 0,6-1 117,8 1 0,2-1-124,3 1 0,0-1 20,-4 0 0,0 1 8,-4-1 0,-2 1 4,-2-1 1,1 1 48,-4-1 0,-1 2 20,-4 2 1,-1-2-86,-2 2 1,1-3 7,-5 0 1,-2 1-102,-5 2 1,-5-3 102,-7 4 1,-4 0-129,-8-1 0,2 1 122,-6-5 0,-3-3-13,-4-1 0,0-4-146,3 1 1,6-3-488,3-1-128,7 0 7,2 0 0,13-5-78,8-3 1,9-2 766,13-1 0,9-6 0,5-1 0</inkml:trace>
  <inkml:trace contextRef="#ctx0" brushRef="#br2" timeOffset="126">23269 8195 7867,'0'-6'1550,"-5"1"1,2 5-1222,-4 0 0,3 5 58,-4 3 1,2 2-272,-2 1 0,-1 2-146,6 2 1,-5-2 45,4 2 0,-4 2 92,5-2 1,-1 0-621,4-4 0,0 1 88,0-1-863,0 1 833,0-6 0,5 4-174,3-2 1,-2-3-956,2-1 1583,-1-3 0,5 4 0,-1 1 0</inkml:trace>
  <inkml:trace contextRef="#ctx0" brushRef="#br2" timeOffset="127">23337 8252 7867,'7'-16'0,"-1"7"912,-2-2-161,-3 2 456,4 2-772,-5-3 1,0 10 67,0 0 0,0 7-196,0 8 0,-1-1-124,-3 5 0,2-4-162,-6 4 0,5-1-242,0 1 1,-2 2-860,1-1 1,0-3 196,4 2 883,0-5 0,0 8 0,0-4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6:59:11.3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3860 11078 8182,'7'0'-1804,"-2"0"2651,0 0-230,-4 0-287,4 0-312,-5 0 285,-5 0-249,4 0 163,-4 0-116,5 5 0,-4 2-41,0 4 1,0 1 22,4-1 1,0 0-15,0 1 1,0 4 20,0 3 1,-4 4-35,1 4 1,-1 1 37,4 2 0,-1 4-112,-3 1 0,2-1 89,-1 4 0,-2-6-7,1-2 0,0-3-17,4 3 0,-1-8 32,-3 1-149,3-8 170,-4 1-259,5-9-15,0-2-413,0-5 22,0-5 35,0 4 0,0-6 36,0 3 494,0 3 0,-6-9 0,0 4 0</inkml:trace>
  <inkml:trace contextRef="#ctx0" brushRef="#br0" timeOffset="1">3506 11101 7104,'0'-6'237,"0"1"0,1 1 152,3 0 0,-1 0-20,4 4-180,1-5 1,3 4 113,1-3 0,3-1-113,0 1 1,6 0 130,-2 4 0,2 0-96,2 0 0,4 0-3,-1 0 0,2 0-49,-1 0 0,-2 0-3,6 0 1,-1-3 47,5-1 0,-5-5-11,0 1 1,0-1-17,0 2 1,2-3-26,-6 2 0,1-2-203,-4-2 0,-5 2 117,-3 3 0,-2 0-229,-2 4 148,-5 1-132,5-3 64,-10 5 1,4 1-230,-5 3 0,0-1-1013,0 4 1,0-3 608,0 4 1,0-4 701,0 3 0,5-9 0,1 0 0</inkml:trace>
  <inkml:trace contextRef="#ctx0" brushRef="#br0" timeOffset="2">6533 10918 8166,'-5'-6'0,"3"1"-76,-3 5 21,0 0 275,4 0-77,-4 0 0,5 1 52,0 3 0,0-1-25,0 4 1,0 1-58,0 3 0,0 2 40,0 2 1,0-1-84,0 5 0,0 0 51,0 4 0,0 0-17,0 0 0,0 5 4,0 2 1,0 4-12,0 4 0,0-2-126,0 2 0,0-6 83,0-2 0,0-4-154,0 0 1,0-3 103,0-4 0,0-2-97,0-6 0,4-3 30,0-1 0,1-4-225,-2 1 178,-1-3 0,7-2-461,-6-3 190,1 2 0,-3-4 109,3 2 0,-2 2-488,1-6 0,-1 4 760,-2-3 0,-11-21 0,-1-9 0</inkml:trace>
  <inkml:trace contextRef="#ctx0" brushRef="#br0" timeOffset="3">6487 11261 6656,'-11'0'829,"3"0"355,0 0-381,6 0-381,-3 0-5,5 0 1,5 0-127,2 0 1,5 0 21,3 0 0,2 0-60,2 0 1,2 0-48,-2 0 0,7 0 53,0 0 1,2-1-229,-1-3 1,-3 3 31,3-3 0,-2-1-12,2 1 0,-3-4 37,2 5 0,-5-5-176,-2 4 1,-5-1-172,1 1 147,-2 3-571,-2-4-142,-5 5-477,-1 0 0,-13 0 385,-4 0 0,-2 0 405,3 0 0,-1 0 512,1 0 0,0 0 0,-21-10 0,-5-3 0</inkml:trace>
  <inkml:trace contextRef="#ctx0" brushRef="#br0" timeOffset="4">6578 10941 8201,'0'-6'424,"5"-4"0,2 5-28,4-3 0,2-1 117,2 5 0,3-3-103,5 3 1,3-4-107,1 4 0,5-3-49,-2 3 0,2-4 0,-2 5 0,3-1-73,-2 4 1,-4-4-148,-5 0 0,0 0-30,-7 4 1,4 0 29,-4 0 1,1 0-1115,-5 0 837,1 0 0,-5 0-1113,1 0 1183,-6 0 0,-47 11 1,-19 1-1</inkml:trace>
  <inkml:trace contextRef="#ctx0" brushRef="#br0" timeOffset="5">3723 12335 8060,'-7'-7'116,"-1"3"0,5 2 729,0-2-389,1 3-3,2-4-493,0 5 96,0 5 1,0 1-22,0 6 0,0-1 63,0 0 1,0 6-19,0 2 1,4 6 21,0 2 0,0 5-22,-4-2 1,4 4-100,-1 4 0,2-1 85,-1 5 1,-2-5-90,1 1 0,2-6 103,-1-2 1,0-8-178,-4 1 1,4-4 31,0 0 0,-1-7-44,-3-4 0,2-5-65,2 0-235,-3-1-490,4-2-1193,-5 0 1298,-5-6 794,4 5 0,-25-19 0,1 1 0</inkml:trace>
  <inkml:trace contextRef="#ctx0" brushRef="#br0" timeOffset="6">3780 12540 8172,'12'0'228,"-1"0"1,2 0 301,2 0 1,-2 0-251,2 0 0,-1 0-26,1 0 0,-1 0 0,5 0 0,0 0-41,4 0 0,0 0-85,0 0 1,0-1 20,-1-3 1,0 1-165,-3-4 0,1-1-103,-4-3 1,-1 3 38,-4 1-1377,1-1 728,-6-3 0,-1 3-310,-5 0 1,-1 6 1037,-3-2 0,-26 2 0,-12 3 0,-5-1 0,0 0 0</inkml:trace>
  <inkml:trace contextRef="#ctx0" brushRef="#br0" timeOffset="7">3678 12323 8193,'1'-8'0,"3"1"0,-2 1 216,6-2 1,-1-2 419,5 2 1,4 1-186,3-5 1,3 3 103,1-6 0,6 2-98,5 2 0,2-4-154,6-1 1,-6 1-318,2 4 0,-2 1 108,-2 2 0,-3-1-442,-1 5 1,-6 1-5,-1 3 0,0 0-206,-4 0 1,-1 0 124,1 0 433,-5 0 0,23 0 0,-1 0 0</inkml:trace>
  <inkml:trace contextRef="#ctx0" brushRef="#br0" timeOffset="8">6795 12266 8245,'-7'-10'75,"-1"2"123,6 3 1,-5 1-19,3 1 103,3-1-15,-4 4 169,5 0-219,0 5 0,0 1-38,0 6 1,0-1 16,0 0 1,4 5-77,0-1 0,1 5 71,-1-1 1,-2 4-154,6 4 0,-6-2 83,2 6 0,1-2 0,-1 1 0,1 3-16,-1-2 0,-3 0-121,3 0 1,-1-5-61,0-6 1,-1-3 127,1-2-137,-1-2 191,-2-1-785,0-7-3188,0-5 3866,-5-5 0,-7-17 0,-6-8 0</inkml:trace>
  <inkml:trace contextRef="#ctx0" brushRef="#br0" timeOffset="9">6384 12266 8268,'5'-11'-198,"3"-1"1,3 2 430,5 2 0,-1-3 554,8 0 1,-2-1-276,10-3 1,-3 2-26,6 2 0,-1 3-227,9 1 0,-2-1 0,2-3 1,1 3 2,-5 0 1,2 5-1,-2-5 0,-3 5-20,3 0 0,-6 1 21,-1 2 0,-6 0-190,2 0 0,-8 0-6,-4 0 0,-2 0-47,-2 0 0,0-1 19,1-3 0,-5 3-213,1-3 1,-4 3-817,4 1 540,-6 0-2323,8 0 2772,-9 0 0,-11 0 0,-9 0 0</inkml:trace>
  <inkml:trace contextRef="#ctx0" brushRef="#br0" timeOffset="10">11124 10736 8246,'-8'-4'-40,"1"0"229,4 0 1,-2 3 34,5-3 147,0 3-322,-5-4 120,4 5 1,-4 1-126,5 3 0,0-2 51,0 6 82,-5 0 0,3 4-163,-1 4 1,1-3 74,2 7 0,0-1-125,0 3 0,0 1 137,0 0 0,0 5 4,0 2 0,0 3-114,0 2 0,0-1-2,0 0 0,4-1 43,0-2 1,0-2 31,-4-2 0,3-7-27,1 3 1,0-8 35,-4 0 1,0-6-25,0-1-66,5-6-143,-4 3 1,5-6-101,-6-3 0,-2 3-812,-2-3 89,3-2 1,-8-1 4,5-4 978,1 0 0,-13-21 0,-3-5 0</inkml:trace>
  <inkml:trace contextRef="#ctx0" brushRef="#br0" timeOffset="11">10747 10747 8199,'6'-5'148,"-1"4"2,1-4 1,0 5 106,5 0 0,2 0 149,2 0 0,3 0-100,5 0 1,6-4 30,5 0 1,2-1-147,6 1 1,1 2-1,6-6 1,0 0-122,4-3 1,-9 3-4,2 1 1,-8-1-59,0-3 1,-6 3 84,-2 0 0,-8 5-11,1-5 0,-8 5-48,0 0 0,-6 1-222,-1 2 225,-6 0 0,3 2 30,-5 1 0,-1 0 237,-3 5-305,-7-1 0,-32 20 0,-12 3 0</inkml:trace>
  <inkml:trace contextRef="#ctx0" brushRef="#br0" timeOffset="12">11124 12095 8158,'0'-7'88,"-1"-2"325,-3 6-39,3-1 142,-4-1-480,5 4 0,0-6 134,0 3-151,0 3 245,0-4-294,0 0 300,0 4-83,0-4 0,0 13-76,0 4 1,0 6-110,0-3 0,0 5 107,0-1 0,-2 8-181,-2 3 0,3 1 39,-3 3 1,3-2-64,1 6 0,-4-1 163,0 1 1,1-7 14,3 4 0,0-9 38,0 1 0,1-4-72,3-4 1,-2-3-31,6-4 0,-6-5 52,2 1 1,-1-5-311,1 0-187,-3-1-505,4-2-189,-5 0-660,0-5 1781,-5 3 0,-22-33 0,-10-3 0</inkml:trace>
  <inkml:trace contextRef="#ctx0" brushRef="#br0" timeOffset="13">10850 12038 8269,'6'0'1211,"-1"-5"-722,0 3-245,2-3 1,4 5-24,1 0 0,3 0 39,0 0 1,7 0-23,0 0 1,6-1-40,7-3 1,5 3-80,6-3 1,-4 3 19,3 1 1,-1-2-146,1-1 1,-3 0 111,0-4 1,-5 4 17,1-1 0,-8-1-5,-3 1 1,-8-1 152,-4 1-254,-2 3 243,-7-4-736,-1 5-109,-15 0-83,3 0 0,-10 5-1594,6 3 2260,-1-3 0,-35 20 0,-9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6:59:11.33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20900 7126 8269,'-4'-13'-551,"0"-2"-69,0 2 0,0 1 206,1 4 414,-1 6 1960,4-4-795,0 6-1193,0 6 0,0-4 28,0 6 125,0-1 0,1 5-45,3-1 0,-3 1-60,3-1 1,1 2 54,-1 2 1,1-2-47,-1 2 1,-3 1 60,3 0 0,1 4-124,-1-1 0,1-1 60,-1 1 1,-3 0-18,3 4 1,-2-1-1,2 1 0,-3-4-11,3 0 1,-3-3-28,-1 3 1,0-5 50,0 1 0,0-3-776,0 0 489,0-6 1,0 1-1066,0-4 852,0-1 0,0 1 478,0-6 0,-5-29 0,-1-11 0</inkml:trace>
  <inkml:trace contextRef="#ctx0" brushRef="#br0" timeOffset="1">20843 7023 8389,'6'-16'22,"0"7"180,-2-3-9,2 4 1,7-3 82,2 4 1,-2 0-130,2 4 0,-2 1 129,-2-1 1,1 1-132,-1 2 0,4-4 24,1 1 1,0-1-168,-1 4 1,-1 0 78,5 0 1,-5 1-188,2 3 0,-5-2-53,-3 6 1,2-2 159,-3 2 1,0 2-109,0-2 1,-4 2 87,1 1 0,-3 2-73,-1 2 0,0-2 4,0 2 0,-5-1 50,-3 1 1,-3-1-2,-4 5 1,1-5-2,-5 2 0,0 0 39,-4-1 1,0 2-18,0-2 1,1-2 41,3 2 1,-1-2-37,5-2 0,-2-3 330,2-1-278,8 1-12,-4-2 1,13-1 53,1-5 1,5 0 10,7 0 0,4 0 90,8 0 0,-2 0-119,6 0 0,-2-1-113,1-3 0,0 3 104,-4-3 1,-2 3-133,3 1 1,-4 0 60,-4 0 1,1 4-133,-5 0 1,-3 4 110,-5 0 0,-4 2-21,1 2 0,-3 0 41,-1 4 1,-9-3-13,-2 7 0,-4-7 74,-1 3 1,-3 1-65,-7 2 0,0-1 62,-4 1 0,4-1-35,0 1 1,2-2 7,1-6 0,0 0-61,0 1 0,7-5-59,4 1-306,1-5 0,10 0 155,-3-6 0,4 0-253,4-5 1,2 1-70,5-5 577,6 1 0,21-31 0,-14 17 0,0 1 0</inkml:trace>
  <inkml:trace contextRef="#ctx0" brushRef="#br0" timeOffset="2">21414 7012 8431,'-7'-5'-1147,"-3"-2"1455,9-4 937,-4 5-763,5 1-286,0 5 1,0 5-177,0 2 1,0 3 91,0 2 1,0 4-149,0 3 0,0-1 37,0 1 0,0 4-111,0 4 1,0 1 131,0-2 1,0-2-30,0 3 0,1-3 94,3-1 0,-3 0-49,3 0 0,-3-2-69,-1-2 0,0-2 68,0-6 0,0 1-27,0-1 64,0 0-4,0-4 84,0-2 371,0-5-431,0-5-24,0 3 1,5-6-102,3 4 0,-1-1 24,5 1 1,-3 1-18,6-4 1,3 4-20,1-1 0,1-1-20,-1 2 0,3-5-9,-3 4 1,2-1 60,2 1 1,-1 3-73,-3-3 1,-3-1 56,-4 1 1,-1 0-1003,1 4-201,-6 0-347,-1 0 1576,-5 0 0,-31 0 0,-7 0 0</inkml:trace>
  <inkml:trace contextRef="#ctx0" brushRef="#br0" timeOffset="3">21756 7057 8406,'-11'0'-2493,"3"0"2897,1 0 0,3 0-73,-4 0 0,6 6-237,-2 1 1,3 3 1,1 2 1,0 4-12,0 3 0,0-1-71,0 1 0,3 0 100,1 4 1,5 0-24,-1 0 1,2-2-3,1-2 0,2-1 84,2-3 0,-2-2-57,2 2 1,2-3 3,-2-5 0,4 2-29,-4-5 1,4 0 0,-4-4 0,4 0-40,-3 0 1,3-2 55,-4-1 0,4-4-183,-4-4 0,0-1 148,-3 1 1,-1 0-76,1-1 1,-2 1 43,-3-1 1,2-3-5,-5 0 1,1-5-32,-1 1 1,-3-2-95,3 2 0,-3-2-137,-1 2 1,0 1 76,0-1 0,-4 1-113,1-1 1,-2 2 37,1 6 0,1 0 95,-4-1 1,4 5-664,-1-1 790,-2 5 0,5 9 0,-4 6 0</inkml:trace>
  <inkml:trace contextRef="#ctx0" brushRef="#br0" timeOffset="4">22282 6978 8361,'-8'0'-1140,"0"0"855,1 0 0,-1 0 768,1 0-242,4 0 0,-2 5 148,5 2 0,0 3-22,0 2 0,0 1-121,0 2 1,0 1 25,0 3 0,0 3 15,0-3 1,0 2-188,0 2 0,1 0 137,3 0 0,-3 0-260,3 0 0,-1-1 50,0 1 1,-1-1-76,1-3 1,-1 1-9,-2-5 1,0 1-33,0-5 0,4 1 131,-1-1 0,2-1-16,-1-2 1,1-2 26,3-2 1,2-3-4,-2 3 1,6-3-57,1-1 1,1 0 57,0 0 1,-2-4-117,5 1 1,-4-2 22,4 1 0,-4-1-175,4-3 1,-5-1-84,1 5-445,-2-5 315,-2 3 1,-4-1 80,-3-1 1,-4 5-541,-4 0 1,-1 0 886,-3-1 0,-43-7 0,-6-7 0</inkml:trace>
  <inkml:trace contextRef="#ctx0" brushRef="#br0" timeOffset="5">22224 7263 8361,'-5'-6'-970,"4"-4"485,-3 2 1261,3 3-418,1-5 0,5 8 41,3-1 1,2 1-170,1 2 0,2 0-182,2 0 1,-1-1 15,5-3 0,-1 3-230,1-3 1,3 2-312,-3-2 1,-2 1 298,2-4 0,-5 4 119,2-1 0,-4 2 59,0-2 0,-31-7 0,-8-7 0</inkml:trace>
  <inkml:trace contextRef="#ctx0" brushRef="#br0" timeOffset="6">22156 7012 8363,'11'-5'0,"2"-2"0,2-4 0,3 1 522,5 2 0,4-2-58,-1 2 0,6 2-338,-2-2 0,2 5-254,-1-5 1,-4 6-455,-4-2 1,-1 2 581,-3 2 0,-38 6 0,-14 0 0</inkml:trace>
  <inkml:trace contextRef="#ctx0" brushRef="#br1" timeOffset="7">21231 8714 7611,'0'-12'63,"0"1"629,-5-1-473,4 1 0,-5 3 119,6 1-40,-5 4-23,4-2-54,-9 0-257,4 4 0,-2-4-6,0 5 1,5 0 111,-5 0 1,4 0 164,-3 0-145,-1 0 0,0 3-125,1 1 0,0 1 141,0-1 0,0-3-1,4 3 1,0 1-45,-5-1 1,5 4-100,-5-5 1,5 6-27,0-1 0,-2-2 61,1 2 0,-1-2-177,1 2 204,3 2 0,-3-4-64,8 6 41,2-6 0,9 3 2,0-5 0,4 1 2,-3-1 0,3-3 1,-4 3 0,4-3 5,-4-1 0,6 4 1,-2 0 1,-3-1-28,-1-3 0,-2 4 23,-2 0 0,-3 1-55,0-1 1,-6-1 44,2 4 0,-3-3-7,-1 4 1,-5-1 6,-2 5 0,-5-1-2,-3 0 1,-2 1 0,-2-1 0,-2 1 0,2-1 1,2-1 81,2-2 0,-1 1-73,0-5 0,5 3 10,3-3-200,1 0-335,0-4-252,2 0-804,5-5 474,0-2 1101,0-4 0,31-16 0,7-3 0</inkml:trace>
  <inkml:trace contextRef="#ctx0" brushRef="#br1" timeOffset="8">21436 8656 8276,'-6'0'-810,"-4"0"0,9 2 852,-3 1 103,-2-1 1,4 8 169,-2-2-223,3 2 1,1 5 11,0 0 1,0 0-161,0-3 1,0 3 152,0 0 1,0 0-166,0-3 1,0-1 57,0 1 0,0-1-19,0 1 1,0-5 19,0 1 0,1-2-111,3 2 1,-2-2-277,1-2-418,-1-3 814,-2 4 0,0-5 0,-16-20 0,-3-5 0</inkml:trace>
  <inkml:trace contextRef="#ctx0" brushRef="#br1" timeOffset="9">21379 8679 8276,'0'-11'-377,"0"3"409,0 1 1,0 3-32,0-4 64,0 6 0,2-3-86,1 5 0,0 0 23,5 0 0,-5 0-119,5 0 0,-4 1 152,3 3 1,0 2-137,0 5 1,4-3 51,-4 0 0,-1-1 68,2 5 368,0-1-365,3 1 0,1-2 90,-1-3 1,-3 2-6,-1-5 0,-3 0 137,4-4-155,-1 0-25,5 0-46,-1 0 0,0-1-168,1-3 0,-4 1-28,-1-4 0,-3 3 39,4-4 0,-5 2 17,5-2 0,-4-2 66,3 2 0,1-2 6,3-1 1,-3-1 36,0 1 0,-1 3 27,5 1 1,-5 0 96,1 0 1,-4-2-69,3 5 0,-4-1 248,1 1-129,-3 3-64,-1-4 19,0 5 0,0 5-13,0 3-57,0 2 1,0 2-107,0 4 1,0-4 85,0 4 0,0-4-79,0 0 1,0 0 70,0 4 1,0-4-59,0 4 1,0-4-38,0 0 0,0-1-142,0 0 0,0 1-70,0-1-273,0 1-438,-5-1 999,4 1 0,-4-1 0,10-15 0,1-3 0</inkml:trace>
  <inkml:trace contextRef="#ctx0" brushRef="#br1" timeOffset="10">21813 8816 8276,'0'-6'380,"0"1"264,0 0 0,0 4-222,0-10-216,0 10-345,0-9 181,0 4 1,0-2-331,0 0 222,0 1 1,4-5-45,0 1 1,1 3-5,-1 1 0,-3-1-29,3-3 1,1-1 84,-1 1 0,3-1 10,-3 1 0,1 0-7,-1-1 1,-3 1 35,3-1 1,1 5-31,-1-1 1,1 2 9,-1-2 2,-3-2 0,6 5-6,-4-3 0,-1 2-50,1 2 13,-1 3 1,3-4 117,-4 5 0,5 5-67,-2 2 1,-3 4 78,3 0 1,1 0-68,-1 1 1,5 3 118,-1 0 0,-2 6-98,2-2 0,-2 1 89,2-1 1,2 1-75,-3-4 1,0 3 0,0-4 0,0 4 16,0-4 0,3 0 35,-2-3-262,-3-1 215,5 1-642,-9-6-201,5-1-227,-6-5 547,0 0 499,-6 0 0,-15-15 0,-10-4 0</inkml:trace>
  <inkml:trace contextRef="#ctx0" brushRef="#br1" timeOffset="11">21825 8793 8276,'7'0'-802,"1"0"1,0-1 697,3-3 1,2 3 220,2-3 0,1-1-87,3 1 0,3-1 16,-3 2 1,3 0-263,0-5 0,1 6 70,0-2 146,-5-2 0,14-6 0,-2-5 0</inkml:trace>
  <inkml:trace contextRef="#ctx0" brushRef="#br1" timeOffset="12">22259 8542 8311,'0'-6'67,"0"0"358,0 2-482,0 2 18,0-3 144,0 16 0,0-3 20,0 11 1,0-3-7,0 3 1,0 0-54,0 4 1,0 1-174,0 2 0,0-2 54,0 3 0,0-7 125,0-1 0,-2-3 18,-1 3 1,1-5-45,-1 1-18,1-2 0,2-6 37,0 1 8,0-6 42,0 3 9,0-5 17,0-5-54,0 4 42,0-4 0,0 4-108,0-3 8,0 3-66,0-4-24,0-1 42,5 5 0,2-8 37,4 6 1,1-3-85,-1 3 1,4 1 54,0-1 0,4-2-61,-3 1 1,4-4-4,-1 4 0,-1-1-6,1 1 1,-5 3-42,1-3 0,-2-1-175,-2 1 0,-3 1-1166,-1 3 1051,-4 0 1,1 0 411,-8 0 0,-28 10 0,-11 2 0</inkml:trace>
  <inkml:trace contextRef="#ctx0" brushRef="#br1" timeOffset="13">22556 8588 8236,'0'-8'-538,"0"1"0,0 3 772,0-4 868,0 6-821,0-3 70,0 5 1,0 5-323,0 2 1,0 3 101,0 2 1,0-1-5,0 1 1,0 3-16,0 0 0,0 4-13,0-4 0,0 4-33,0-3 1,0 0 51,0-1 0,0-2-137,0 2 0,0-2 118,0-2 1,0-3-204,0 0 119,0-1-42,0 5 94,0-6 0,1 3 62,3-5 25,-3 0 0,5-4-102,-2 0 0,1-2 230,3-2 0,3 3-115,1-3 1,0 2 49,7-2 0,-3 2-143,3-6 0,0 4-113,4-3 1,-4 4 1,0-1 1,-2 3-232,2 1 0,-1-4-132,-3 0 0,-2 0 184,2 4 1,-6 0-1659,-1 0 1874,-6 0 0,-37 11 0,-16 1 0</inkml:trace>
  <inkml:trace contextRef="#ctx0" brushRef="#br1" timeOffset="14">18970 13019 8235,'-6'-11'0,"5"-1"-11,-3 1 291,3 0-56,-4-1 0,4 4 263,-3 1 0,3 4-70,-4-2-213,3 5-88,-8 0 0,5 2 76,-3 1 0,-2-1-124,3 1 0,0 2 47,0-1 1,-1 4-89,-3-4 0,-1 5 68,1-2 1,2 3-11,-2 2 0,4-1 3,-8 1 1,5 3-95,-5 0 0,6 2 76,1-2 1,1 1-21,-5 3 1,2 3-138,2-3 1,2-1 89,2 1 0,3 0-90,-3 4 1,3-2 13,1-2 1,1 2 25,3-6 0,1 1 27,3-1 0,2-2-9,-3 2 1,4-2-27,0-2 0,4 1 6,0-1 0,2 1 51,-2-1 0,-1-4-19,5-4 0,-4 2 147,4-1 1,-1 0-94,1-4 1,3-1 10,-3-3 1,2-2-25,2-6 0,-4-1 3,0-2 1,-5 1 47,1-5 1,-1 0-2,2-4 0,-5 4-26,0 0 0,0-4-13,-8-3 1,5-1-38,-4 4 0,0 1-21,-4-1 1,0 0-147,0 0 1,-4 1 116,0 3 0,-5-1-150,2 5 1,-2 0 64,1 3 0,-2 5 68,2-1 0,-2 2-140,-1-2 0,-2 2 69,-2 2 1,1 3-89,-5-3 0,4 3 75,-4 1 0,3 5 48,-3 2 0,0 3 51,-4 2 1,2-1 6,2 1 1,-1-1-14,4 0 1,1 2 168,4 2 0,0-1-2,4 5 0,-2-5-73,5 2 1,0 0 146,4-1 1,0 4 33,0-3 1,2-1-14,1-4 1,3 2-160,1 2 1,3-3 16,-2-1 1,2 0 24,1-3 1,2-2-1,2 2 0,-2-6-8,2 2 0,-2 1-13,-2-1 1,1 0 92,-1-4 0,4-1-77,1-3 1,-1-1 10,-4-3 0,1-2-28,-1 2 1,-3-2 0,-1-1 0,-3-1-54,4 1 1,-6-2-18,2-2 1,-3 2-64,-1-2 1,0-1 59,0 0 1,0 1-101,0 4 0,-1-1 53,-3 1 1,2 0 29,-6-1 0,4 5 8,-3-1 9,-1 5 0,-3-6-163,-1 6 0,1-1 150,0 4 1,-1 1-242,1 3 1,-5 2 60,1 6 0,-5 0-66,1 4 1,2-2 176,2 5 0,-1 0 46,0 4 0,1 1-12,4 2 1,4-3 159,4 0 0,1 0-86,2-4 1,3-1 201,5 1 1,-1-7-27,8 0 0,3-1-140,1-3 1,-1-2 124,1 2 1,-1-6-116,1 2 0,1-3 6,-5-1 1,2 0 41,-2 0 1,-2-1 81,2-3 1,-2-2-142,-2-6 1,0-3 0,1 0 1,-2 0-89,-2 3 1,1-3 106,-6 0 1,2-4-87,-1 4 1,-3-4 19,3 3 0,-2-3-136,-2 4 0,-4-4 56,0 4 1,-5 0-139,1 3 1,-2 2 117,-1 2 0,-2 0-121,-2 4 0,2 0-31,-2 4 1,-1 0 83,0 0 0,-3 1 39,4 3 1,-4 2 34,4 6 1,0-1 29,3 1 1,-3 3 14,0 0 1,3 5 15,5-1 0,4-1 81,-1 1 1,3-4-112,1 5 0,0-7 127,0 3 0,1-4-105,3 0 1,2-5 242,6 1 1,3-4-18,0 3 1,2-4-18,-2 1 1,-1-4-59,5-4 0,-5-1 140,1-3 0,-2-2-132,-2 3 1,1-4 10,-1 0 0,1 0-131,-1-1 1,-5-1 92,-2-2 1,-3 3-177,-1-4 1,0 4 9,0 0 0,0 1 31,0-1 0,-3 1 1,-1 0 1,-5 3-17,1 0 1,-2 6-1,-1-2 1,3 3-137,1 1 1,-1 0 55,-3 0 0,3 3 80,0 1 0,1 5-84,-5-1 0,5 2 61,-1 1 1,4 2-5,-3 2 1,3-2 47,-4 2 0,6-2 6,-2-2 0,1 1 4,-1-1 0,3 1 5,-3-1 0,4-3 156,4-1 0,-1-4-95,4 1 1,1-3 170,3-1 1,5 0-17,-1 0 1,1-5-108,0-3 1,-4-2-19,4-1 1,-4-1 4,0 1 0,-1-5 87,0 1 0,-3-1-91,0 1 1,-6 2-39,2-2 1,-3-2 25,-1 2 1,-3 0-121,-1 3 0,-5 1 31,1-1 0,-2 6-146,-1 2 0,-1-1 113,1 1 0,3 1-197,1 3 177,-1 0 0,-3 0-17,-1 0 1,4 0-189,1 0 0,4 1-136,0 3 210,-4 2 0,5 5 112,-6 1 1,5-1-78,0 1 1,0-5-23,-1 1 259,3 0-194,-4 3 1,5-3-50,0-1 225,0-4 1,1 6-74,3-6 1,-1 1 100,4-4-39,1-5 1,3-1-1,1-6 1,-1 1-42,1 0 1,-1-1 15,0 1 0,-3-1-134,0 1 1,-5-1-388,5 1 514,-5 5 0,-54 6 0,16 3 0,0 0 0</inkml:trace>
  <inkml:trace contextRef="#ctx0" brushRef="#br0" timeOffset="15">2176 12785 8265,'-11'0'-103,"0"0"0,3-4-23,0 0 1,5-1 177,-5 1 1,4 3 244,-4-3-24,6 3 0,-4-3 309,2 0-237,3 1-116,-10-2 0,9 3-234,-6-2 0,4 3 81,-3 1 1,-1 1-62,-3 3 1,2-1 71,-3 4 0,4 1-149,-8 3 0,4 1-21,0-1 1,0 5 92,-4-1 1,4 5-91,-4-1 1,4-1 117,0 1 0,5 1-113,-1 7 0,2-3 126,-2 3 1,-1-3 2,5-1 0,-1-1 28,2 1 1,1 0 24,-2 0 0,3 0-64,1 0 1,0 1 10,0 2 1,0-2-104,0 3 1,5-1 105,3 0 0,-2 0-155,2 4 0,-1-5 17,5 2 0,-1-3 27,1-1 0,-1 0 36,1 0 0,4-2-9,3-2 1,-1 2 59,1-6 1,1-4 12,7-3 1,-3-2-7,3 2 0,1-3 113,-2-5 0,5 0 74,-5 0 1,1-4-100,-4 0 0,0-3-36,-1 3 0,1-5-57,0 1 1,-1 2-6,-3-2 1,2 1 15,-2-5 1,3 1-12,1-1 0,-4 1 0,0 0 0,-5-1 1,1 1 1,-2-1 34,-2 1 0,1 0-27,-1-1 0,-1 1 141,-2-1 0,2 0-116,-3-4 0,-1 4 6,-3-4 0,-1 2-39,-2-1 1,0 1-4,0-5 1,0 5-48,0-1 1,0 1 69,0-1 1,-2 1-157,-1-5 1,-4 1 122,-4-1 0,3 1-119,1 3 1,-2 1 53,-7-5 0,4 1-108,-3-1 0,2 2 58,1 1 1,0 2-167,-3-5 0,2 4 118,-2-4 1,2 4 49,1-4 1,1 5-31,0-1 0,-1-2 8,1 2 0,-1 0 45,1 3 0,-2 1 50,-2-1 0,2 1 15,-2 0 0,2 0 16,2 4 1,-2-3 12,-2 2 0,2 3-59,-2 1 1,2-1-5,2 1 0,-4 0-82,0 4 1,-2 0 84,2 0 1,2 2-30,-2 2 0,-2-2 3,2 6 0,-1-2-3,1 2 1,2 2-46,-2-3 0,1 5 1,-2 3 1,4-2 115,-3 2 0,2-2-74,1-2 0,5 6 128,-1 2 1,2 1-87,-2-1 0,2 4 16,2 0 0,3 1 51,-3 6 0,3-4 18,1 0 1,1 2-21,3-1 0,-2 5-3,6-2 1,0-1-22,3 2 0,-3-5-6,-1 5 1,2-5 122,6 5 0,-2-6-168,2 2 1,-1-3-4,1-1 0,-1-4 12,5 0 0,-3-5-5,3 1 0,-4-4 62,4-3 0,0 1-9,4-5 1,-2 1 95,-2-1 0,3-3-113,-3 3 0,1-4 207,-1-4 0,3-2-53,-3-6 0,-1-1 87,1-2 1,-4 1-110,4-5 1,-4 0 16,4-4 1,-5-3-47,1-1 0,2-1 1,-2 2 1,0 1-148,-3-1 1,-5-2 82,1 1 0,-5-1-102,0 2 0,-1 2 61,-2-3 1,-2 3-98,-1 1 1,-4 3 51,-4-3 1,-4 6-161,-1-6 1,-3 8 149,4 0 0,-5-2-14,1 2 0,-3 0-162,-1 4 1,1 3 96,-1 0 0,-1 6-169,-3-2 0,3 3 82,-3 1 0,-1 1-43,2 3 0,-6 6 90,1 5 1,4 6-9,0-2 1,3 1 227,1-1 0,1 1-134,3-5 0,3 4 48,4-3 0,2 0-67,3-1 1,2 3 168,5 5 0,0 0-2,0 0 0,1 1-47,3 2 0,2 0 14,5 4 0,2 1 94,2 3 1,-1-1-87,5-3 0,-3-2 20,3-5 1,-2-5 67,2-3 0,7-3-100,-3-5 1,3-2 120,1-5 1,-3-1-29,3-3 0,-3-3 2,-1-9 1,1-1 17,2-6 0,-3 0 143,0 0 0,-4-4-206,-4 1 0,-2-2-92,2 1 0,-2 2 21,-2-6 0,-3 6 81,0-2 0,-6-1-93,2 2 0,-4-1 28,-4 4 0,-2-3-18,-6-1 0,-3 0-50,0 5 1,-4 3 6,4-1 1,-6 7 2,2-3 1,-2 4-159,-2 0 1,0 5-81,0-1 0,0 5 57,0 0 1,3 5-1,-3 2 0,4 10 9,-4 1 1,1 5 31,3 3 1,1 5 63,-1 3 0,9 2 122,-2 1 0,8 0-86,1 0 1,1 2 144,2 2 0,2-2 20,1 2 1,5-3-65,7-1 0,-1 1 85,5-1 1,-4-5-34,5-2 0,-7-3-35,3-1 1,0-5-4,-1-3 1,1-4 10,-5-3 1,0-3 17,1-5 0,1-1 104,2-3 1,-1-4 102,5-7 0,-4-7-122,4-4 1,-1-7 34,1-2 1,1 1-148,-5-4 1,-1 3-4,-6 0 0,2-3-7,-2 0 0,-3-4-21,-1 4 1,-4 4 52,-4 4 1,-3-1-37,-4-3 0,-4 5-117,0 2 0,-4 8 75,3 4 1,-4 2-176,1 2 0,1 4 71,-1 3 0,1 3-76,-1 1 0,-2 5 89,2 3 1,2 7-173,2 4 1,-1 4 174,0 4 0,1 3-16,4 8 1,4-2 59,4 2 0,1 1-12,2-1 1,0 2 133,0-2 1,5-8-84,3 0 1,3-2 114,5-5 1,-4 1-74,4-8 1,-2-2-37,1-7 1,-3-2 37,4-5 0,-4 0 1,0 0 1,-1-1 113,1-3 0,-1-2-91,0-6 0,1-4 186,-1-3 1,-1-3-102,-2-1 0,2 1-129,-2-1 1,-2 0 34,2 0 0,-4 0-27,3 0 0,-4-3-1,1-1 1,-3-1-122,-1 2 0,-1 1 38,-3-1 0,-3 2 1,-4 1 1,0 5 51,-1 3 0,1 3 3,-1 5 0,1 2 127,-1 5 0,1 5-183,0 2 0,-1 6 3,1 6 1,-1 1 68,1 11 1,3 1 11,1 6 0,0-4-172,0 0 1,2-1 57,5-6 0,0-1 158,0-3 0,0-5-126,0-3 48,5-2 1,1-7 5,5-2 0,-3-3 9,0-1 1,-4 0-7,3 0 1,-1-1-13,2-3 0,2 2 34,-2-6 0,-2 1-31,2-5 0,-1 1 40,5-1 0,-5 0 3,1-4 1,-5 4 6,0-3 0,3-2-24,-3 2 0,1-4 10,-4 4 1,0-5-10,0 5 1,0-1 0,0 1 0,-4 2 39,1-2 0,-5 2-23,4 2 283,-5-1-334,3 6 13,-6 1 1,5 7-18,-1 6 1,4 1-120,-3 10 1,3 1 129,-4 7 1,5-2-18,-5 6 1,5-2 10,0 1 0,0-1-18,-1-2 1,3-3 67,-3 3 1,3-8-52,1-4 1,0-2-45,0-2 0,1-3 68,3-1 1,-1-4-6,4 1 2,1-3 1,3-6-5,1-3 0,-1-2 136,0-1 0,0-5-133,-4 1 0,3-5 38,-2 1 1,-2-3-16,2-1 0,-4 2 24,3 2 1,-4-4-37,1 0 0,-3 2-8,-1-2 1,-1 0-3,-3 4 1,1-3-8,-4 0 0,-2 4 18,-6 3 1,2-2 1,-2 2 1,1 0-12,-1 3 0,2 2 5,-2 2 0,2-1 96,1 6 0,1-1-127,0 4 1,3 5-4,0 3 1,1 7-48,-5 4 0,1 2-164,0 2 1,0 4 44,4 0 0,0-1 84,4-3 0,1 0-66,-1 0 0,1-6 55,2-1 0,2-4-182,1 0 1,4-6 189,4-2 1,1-5 242,-1-7 1,5-5-57,4-9 1,0-6 150,-1-3 1,1 2 13,-5-1 1,2-1-83,-2-3 1,-6 0 100,2-1 1,-7 6 38,0 2 1,-3 3-112,-1 2 0,-5-1-121,-2 0 0,-5 5-22,-3 3 1,2 6 77,-2 1 0,-3 6 27,-1-2 1,1 3-604,-1 1 0,4 0 201,-4 0 0,0 5 63,-4 2 0,0 9 139,1 3 0,0 0-36,3 4 1,-3-2-40,3 10 0,-1-5 29,1 5 0,3-1 1,4 4 1,6 3-7,2 5 1,3-4 139,1 8 1,6-7-110,5 3 1,3-5 169,9 1 0,-2-6-83,5-2 0,0-8 21,0 1 1,0-7-24,4 3 1,-5-10 15,2-1 0,1-6 66,-1-2 0,1-1 139,-2-3 0,-5-7 39,1-8 0,-5-3-134,2-1 1,-5-4 27,1 1 1,-6-5-19,-1 5 1,-6-2 9,2 1 1,-3 2-87,-1-6 1,-1 5-109,-3-5 1,-6 6 52,-5-2 1,-6 3-176,2 1 0,-6 0-1395,-2 1 1556,1 4 0,-33 11 0,26 8 0,-1 0 0</inkml:trace>
  <inkml:trace contextRef="#ctx0" brushRef="#br1" timeOffset="16">2336 14601 8227,'0'-12'113,"-1"2"505,-3 3-301,3-4 0,-8 9-1,5-6 1,-1 6 178,1-2-248,3 3 1,-5 1 128,2 0-286,3 0-153,-9 0 0,7 0 79,-5 0 1,5 1-133,-5 3 0,4 2-2,-3 6 1,3-1 36,-4 0 1,6 1 62,-2-1 1,-1 1 18,1-1 1,0 0-177,4 1 196,0-1 1,0 1-119,0-1 1,0-3 98,0-1 0,4-3-30,0 4 1,5-6 34,-2 2 1,3 1 3,2-1 1,-5 0 20,1-4 0,0-4 15,3 0 1,0-5 7,1 2 1,-1-5 17,1-3 0,-1 1-55,1-5 1,-1 1 16,0-1 0,-3-2-69,0 2 0,-6-2 2,2 2 0,-3-2-13,-1 2 0,0 2 10,0 2 0,-5 2-94,-2 2 0,-4 1 104,0 2 1,0-1-11,-1 5 0,-1 1-100,-2 3 0,3 0 68,-4 0 0,4 5-43,0 2 1,2 0 80,2 0 1,-2 1 7,3 3 0,2 2-25,1 2 1,-1-1 7,1 5 1,0-4 6,4 4 1,0-3 0,0 3 0,1-4 36,3 4 0,-1-5-42,4 1 1,-3-2 89,4-2 0,-1-3-34,5 0 1,-1-6 10,1 2 0,-1-3 22,0-1 0,1-4 140,-1 1 0,1-8-83,-1 0 0,1 0-5,-1-5 1,-1-1-17,-2-2 1,1 2-20,-6 2 0,2-2-27,-1 2 0,-2 0-43,1 3 0,-1 1-25,-2 0 1,-4-1-19,0 1 0,-5 3-14,2 1 1,-4 4 12,0-1 0,0 3-96,-1 1 1,1 1-16,-1 3 0,5 2 116,-1 6 1,0-5 5,-3 1 1,3 0 23,1 3 0,4 2 11,-1 2 0,2-5 3,-2 5 1,3-5 42,-3 6-30,3-4 0,2 0 7,3-1 0,-3 1-3,3-1 0,1-3-17,-1-1-3,5-4 0,-7 3-2,6-2 0,-6-3 60,9 4 0,-9-8 9,6-1 0,-5-5 23,5 1 1,-4-2 14,4-1 1,-6-1 56,2 1 0,-3-4-105,-1-1 1,4 1 6,0 4 0,0-2 4,-4-2 0,0 6 61,0-3-98,-6 4 1,0 1-9,-5 3 1,3 3-39,0 1 1,1 5-151,-5 3 0,5 6-297,-1 1 0,2 4 172,-2-4 0,3 2-1617,5-2 1905,0-2 0,31-7 0,7-7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5:49.95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11387 6750 8339,'-7'0'1750,"2"0"-1317,5 0 0,5-5-255,3-3 1,2-2-11,1-2 1,5 1-25,-1 0 0,4-1 21,-4 1 1,4-1 49,-4 1 0,6 0-25,-2-1 0,-1-3-69,1 0 0,0-1-29,3 5 0,3-2 19,1-2 1,3 1-85,6-5 1,0-1 107,3-7 1,9-2-344,-19 12 0,1 0 0,0-1 0,1 0 216,2-1 1,0 0 0,1 1-1,-1-1-313,2-1 0,1-2 0,1 2 0,0-1 263,0-2 1,0 0 0,3 0 0,0 0-8,-1 0 1,0 0 0,-1 1 0,-1-1 16,1 0 0,-1 0 1,-1 0-1,0 0 22,-1 0 1,0 1 0,2 1 0,0 0 69,1 0 1,-1 0 0,1 0 0,-1 0-64,1-1 0,-1-2 0,-1 2 0,-1-1 31,2 0 0,1 0 1,0 0-1,1 0-23,0 0 1,0 1 0,1-1 0,1 0 10,-1 0 0,1 0 0,0 0 0,0 1 3,0-1 1,0 0 0,0 2-1,-1 0-98,-1 0 0,0 0 1,1 3-1,0-1 17,-3 0 1,0 0-1,-4 2 1,-1 0-26,26-13 1,-6-2-111,3 5 0,-11 1 161,-1 3 1,-7 4 20,-4 0 0,-4 5-35,-4-1 0,-1 2 484,-3 1 1,1 1-375,-5 0 0,1-1 495,-5 1 1,0-1-584,1 1 1,-2 3 90,-2 1 1,-3 3-305,-5-4 0,0 4 77,0-3 1,0 3-294,0-4 0,-5 6 105,-3-2 0,-7 3 33,-4 1 0,1-4 94,-1 0 0,0 0 138,-4 4 0,4 0-32,0 0 1,9 0 181,-2 0 0,4 0 111,-4 0 0,6-1 0,2-3 0,1 3 394,0-3-149,1-2-90,-3 0 1,5-2-73,0 0 0,4 4-34,0-3 1,5 3-54,-2-4 1,4 6 13,0-2 0,0 3-84,1 1 1,3-4 57,0 0 0,2 0 56,-2 4 0,-2 0-62,2 0 0,-1 0-101,1 0 0,-2 0 89,2 0 1,-2 0-159,-2 0 0,-3 2 90,-1 1 1,-4 4 36,1 4 0,-6 7 120,-5 5 1,-11 5-118,-12 6 1,-7 0-149,-1 1 0,-3 1-28,7-1 0,0 0-874,11-8 0,3 2-112,8-6 0,6 2-1663,2-6 2713,3-2 0,-4 4 0,-2-3 0</inkml:trace>
  <inkml:trace contextRef="#ctx0" brushRef="#br0" timeOffset="1">12848 4808 8536,'0'-18'-168,"0"7"-109,0 1 1272,0 4-7,0-1-146,0 2 780,0 5-1366,0 5 1,2 2 28,2 4 0,-3 2-35,3 2 1,-3 3-107,-1 4 1,0 6 142,0 3 0,-1-1-85,-3 5 1,1-2 32,-4 8 1,4 0-226,-1 1 0,2-4 100,-2-8 0,3 2-244,-3-5 0,3-4 39,1-4 1,0-5-42,0 1 1,1-4 266,3-3-235,-3 2 104,9-4 0,-9 1 0,4-2 0</inkml:trace>
  <inkml:trace contextRef="#ctx0" brushRef="#br0" timeOffset="2">14071 11131 12403,'-12'-7'0</inkml:trace>
  <inkml:trace contextRef="#ctx0" brushRef="#br0" timeOffset="3">11272 9274 8225,'0'-7'1840,"0"2"-1316,0 5-392,0-5-50,0 4 0,5-4 57,3 5 1,2 5 88,2 3 1,3-1-42,0 5 1,9-2-14,-1 9 1,9 1 18,2 7 1,7-2-369,8 6 1,4 3 239,-22-15 1,-1 0 0,0 2 0,0 1 13,2-1 0,1 0 0,1-1 0,0 1-55,2-1 0,1 1 0,1 2 1,1 0-235,-1 2 0,0 0 0,-1 0 0,0 0 221,-1 0 0,0 0 1,1-2-1,0 1 48,-1 1 1,0-1 0,2 0 0,1-1 31,-1 0 0,1 0 0,-1 0 0,1 0-45,-1 0 1,0-1 0,1 1-1,1-1-6,-2-1 0,0 0 0,1 0 0,1 1-9,0-3 0,0 0 1,-3 2-1,0 0 5,0-2 0,-1 0 1,-1 0-1,0 0-217,-1-2 0,0 0 0,0 0 0,-1 0 228,0 1 1,-1-1 0,-1-2 0,0 0-89,26 16 1,0-1 82,-28-13 1,0 0-1,23 14-234,-3-1 1,-7-1 18,-4 2 0,-2-2 123,-2-2 1,-9-5 64,-2 1 0,-4-1 380,0-7 1,-2 3 46,-6-7 781,-5 3-693,4-12 93,-8 3 1,-2-7-707,-8-1 0,-3-5-169,-5-7 0,-1 1-643,-6-5 1,0 1 216,0-1 0,0-1-510,1 4 1,-1-3 512,0 4 1,1 0 250,3 3 0,3 1 237,4 0 1,1 3-56,-1 0 0,5 2 322,-1-2 0,2-2 9,-2 3 1,-2 0 75,3 0 0,-4 0 176,0 0 286,5-3 43,-5 8-426,10-8 0,2 9 51,11-3 0,2 4-79,9 4 1,-3-2 40,7 6 1,-3-4-2,-1 3 1,-4 1 98,0 4 0,-5-1-158,1 0 1,-4 1 38,-3-1 0,1 1-143,-5-1 0,-2 2 110,-6 2 1,-2-2-476,-5 2 1,-6-1 164,-2 1 1,-4-2-1055,-4 2 0,3-2 204,-2-2 957,-3 1 0,-1-1 0,-4 0 0</inkml:trace>
  <inkml:trace contextRef="#ctx0" brushRef="#br0" timeOffset="4">11364 9022 8306,'-7'0'-861,"2"0"1314,5-5-237,0-1 1,2-10 634,1-3-467,9-8 1,2 2 128,5-6-264,5 1-940,0-5 940,4 6-131,-5-4-58,0 14 130,-6-8 45,5 10-287,-4-6 91,0 0 0,2-1 148,-5-3-48,5 3 0,3-14-11,8 0 1,2-10-57,1-6 0,-15 26 0,1-2-350,1-2 1,0-1 0,3 1 0,2-2 267,0-3 0,1-2 0,1 1 1,0 0-35,0-2 1,1 0-1,0 1 1,0 1 48,2-2 1,-1 0-1,0 3 1,0 0-329,2-3 0,0 0 1,1 4-1,-1 0 345,3 0 0,-1 0-512,-2 1 0,-1 0 499,0 1 1,0-1 8,1 1 0,-1 0-19,-2-1 0,0 1 55,4 0 1,1 0-33,-2-3 1,0 0-5,1 2 1,2 0-13,2-4 1,0 0 0,-2 2 0,1 0 34,2-1 0,0 0-13,-3-4 0,1 0-102,3 4 1,1 0 94,-1-7 0,2 0-871,2 2 0,0 0 872,0-3 0,0 0-127,3 3 1,-2 0-105,-5 2 1,-2 2 214,3 4 0,-1 2 7,-4-2 1,-1 2-69,-2 6 1,-1 1 60,-2-2 1,-1 0 313,18-12 0,-7 1 164,-4 9-410,-6 2 0,-1 5 315,-6 0-341,1 1 1,0-1 685,0 0 1,0-4-638,0 1 1,1-1 1190,2 4 0,-1-2-1171,1 2 1,-3-3 768,-4 7 1,-2 2-946,-6-2 1,-1 5 14,-2-2 1,-3 8-244,-5 0 1,-1 5 63,-3 0 1,-3-2-148,-4 1 0,-4 0-170,0 4 174,-1 0 69,5 0-7,5 0 188,0 0 1,6-1-100,0-3 340,0 3-116,0-10 1,-1 10 128,-3-3 1,-2 3-54,-5 1 0,-2 0 63,-2 0 0,2 4 201,-2 0-27,2-1 0,3-1 92,2 2-285,3-3 0,10 4-148,3-5 1,3-1 86,5-3 1,5-1-3,6-3 0,5-2 14,-2 2 0,-1-1-57,2 2 0,-6-3 31,2 2 0,-7 3 54,-1 1 0,-9-1-8,2 1 1,-7 1 316,2 3-264,-4 0 0,1 0 145,-8 0 1,-8 6-208,-7 5 1,-7 11 42,-5 8 1,-4 2-986,0-1 1,4 3 467,8 0 1,9-4 382,2 5 0,9-4 0,-2 4 0</inkml:trace>
  <inkml:trace contextRef="#ctx0" brushRef="#br0" timeOffset="5">12689 6361 8514,'-7'0'-563,"2"0"927,5 0 124,0-5-257,5 4 0,-3-5 259,1 2 167,-1 3-346,-2-4 0,-2 5 38,-1 0 1,-4 8-87,-4 4 1,-2 7 80,-2 0 0,-3 4-46,-5 3 1,2-1-234,2 1 0,-2 2 51,6-1 1,0 3-68,3-3 1,2 0-245,3-5 1,2-3 96,5 0 1,5-6-116,2-1 0,7-2 62,1-6 0,6-1-84,-2-3 1,2-1 42,2-3 0,-1-2-264,-3-6 0,1 2-170,-5 3 1,4-3-215,-3 2 0,-5 2 138,-3-2 702,-6 5 0,3-7 0,-5 4 0</inkml:trace>
  <inkml:trace contextRef="#ctx0" brushRef="#br0" timeOffset="6">12769 6567 8494,'0'-11'716,"0"-1"-125,0 1 108,0 4 0,-2 2 344,-2 5-542,3 0 1,-4 5-251,5 3 0,0 7-195,0 4 0,0 4-125,0 4 1,0-2-500,0 6 0,0-1-911,0 4 1479,0 1 0,0-6 0,0-1 0</inkml:trace>
  <inkml:trace contextRef="#ctx0" brushRef="#br0" timeOffset="7">11307 13180 8316,'-7'0'-215,"-3"5"320,9-4 184,-4 4 84,5-5 92,0 0-312,0-5 0,1 4 21,3-3 0,-2-2 2,6-2 1,-2 2-51,2-2 1,2 0-9,-2-3 0,2 3 4,1 1 1,2-2 25,2-6 1,3 2-33,5-2 1,1-3 45,3-1 1,-1-3-85,9 0 1,-2-6 43,8-3 1,1 2-219,4-1 1,0-5 135,-1-3 1,-18 17-1,1-1-223,0 1 1,1 0 0,3-1 0,1 0 168,-1-1 1,0 0-1,0 1 1,0 1 59,0-2 0,1 0 0,-1 1 0,0 0-40,2-5 1,1 1 0,-1 1 0,0 1 31,1 0 1,-1-1 0,-2 1 0,1 1-55,-1 0 1,0 0 0,0 0 0,0 0 49,0 1 1,1-1 0,-2 1 0,0-1 1,-3 2 1,1 1 0,0-1 0,0 1-145,2 1 1,-1 0-1,-2 1 1,-1 0 151,1-1 0,1 0 1,-3 0-1,1 0-74,26-15 0,-2-3 89,-5 7 0,-1-3-93,1-2 1,-1 6 16,-4 3 0,3 1 1,-6 3 0,-2 0 7,-5 3 1,1-1 143,-6 4 1,1 1-136,-4 4 1,-4-1 396,0 1 0,-5 0-447,1-1 0,-1 5 386,1-1 0,-2 0-566,2-3 0,-2 3 158,-2 1 0,1 0-304,-1 0 1,1-2 36,-1 5 1,-3-4 140,-1 5 0,-3-5-177,4 4-56,-6 0 144,3 4 100,-5 0 1,-5 0-92,-2 0 1,-4 0 90,0 0 0,0 0 227,-1 0 0,1 0-80,-1 0 0,5 0 57,-1 0 0,0 0-102,-3 0 1,3-1-68,1-3 315,-1 3-153,-3-9 0,1 7 440,2-4-294,-2 4 1,5-3 139,-3 2 1,2 3 353,2-3-36,3 3-116,-4-4-275,5 3 1,5-3-59,2 5 1,3-4 21,2 1 1,1-1-144,2 4 0,3-4 127,4 0 1,5 0-209,0 4 0,1-1 45,-2-3 0,-2 3-64,3-3 0,-3 3 66,-1 1 0,-1-4-4,-3 0 0,1 1 82,-5 3-10,0 0-15,-3 0 1,-5 0-21,1 0 1,-7 1-84,-1 3 0,-6 2 47,-9 5 1,-3 5-7,-5-1 1,-4 9-55,1-1 1,-6 3-144,2 1 1,2-3-944,1 3 1,8-3 142,4-1 996,2-5 0,2-2 0,-1-5 0</inkml:trace>
  <inkml:trace contextRef="#ctx0" brushRef="#br0" timeOffset="8">12848 12552 7702,'0'-7'1663,"0"2"1,2 4-887,2-3-254,-3 3-302,9-4 1,-5 6-110,3 3 0,-2-2 94,-2 6 0,-2 0-1,6 3 1,-5 5 31,0 3 1,-1 3-1,-2 1 0,3 4-98,1-1 1,0 6 53,-4-2 1,0 0-46,0 0 1,1-3 49,3 3 0,-1-4-21,4 0 1,-3-2-28,4-1 0,-5-4-17,5 0 0,-4-5-22,3 1 0,-3-2 57,4-2 0,-6-3-134,2 0 1,-2-4 56,-2 3 1,1-4-525,3 0 0,-3 0-334,3 1 1,-2-3-670,2 3 1,-1-3 1435,4-1 0,-4-5 0,2-1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6:59:11.356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19907 10838 8080,'-18'-11'0,"-4"0"-195,3-1 0,-1 5-384,1-1 0,2 4 497,6-4 0,2 6 410,-2-2 1,-2-1-213,-6 1 1,-3 2 33,3 6 1,-6 2 39,-2 5 0,-7 5-138,4-1 1,-6 6 244,6 2 0,-3 1-25,-2 7 0,-3 3-181,0 4 0,4 5 56,3-1 0,6 4 117,-2 3 1,3 3-152,1 5 1,6 4-400,1 0 1,5 0 244,3-4 1,3 3 16,5-3 0,2-2-199,1-10 1,10-4 203,10-3 0,5-8 40,6-3 1,5-3 54,3-1 0,3-4 11,0 0 1,5-1 11,-1 1 0,1-3-42,-4-4 0,-2-1 68,-2 1 0,2-2-46,-2-3 1,-2 2 5,-2-5 1,1 0 53,-1-4 0,4-1-1,-4-3 0,0-3-80,-4-4 1,-3-5 8,-1-4 0,-1-1 92,2-2 0,-3 3-79,-5-3 0,-2 1 167,-2-8 0,3 1-236,-3-2 0,-3-2 96,0 3 0,-8-4-124,0-5 0,-5 3-12,0-6 1,-3 4-14,-3-4 1,-4 4-131,-4-4 1,-4 1 24,-1-1 0,-3-1 113,4 5 1,-5 0-85,1 4 0,1 1 75,-1 2 0,5 2-8,-1 3 1,2 1 44,2-1 0,-3 2 20,2 1 1,-2 4-88,7 0 0,0 0 1,0-4 1,0 0 22,0 0 1,-3 4 8,2 0 1,-2 4 18,-2-4 0,1 5-33,0-1 1,-2 2 36,-2 2 1,-3 0 18,-5 4 0,-1 2 17,-3 5 0,-2 0-41,-5 0 0,0 1-3,-1 3 1,1 2 43,0 6 1,0 3-38,-1 0 0,1 5 22,0-1 0,0 3 45,-1 1 1,5 3 133,-1 1 0,5 6-100,-5 1 1,2 2-103,-1 6 0,3-4 96,8 4 1,-1 0 7,4 3 1,0 6-118,1 2 1,6-1 88,-3 2 1,5-6-132,-1 1 0,3-3 121,5-4 1,1-3-3,3-4 1,2-5 25,6 0 1,4 0 13,3 0 1,4-2-95,4-5 0,-2 4 2,6-1 0,-1 1-77,4-4 0,1-2 113,-1-2 0,4 0-139,0-7 1,4 0 125,-4-8 0,0 0 37,-4-4 0,4-5-33,1-3 0,2-6 108,-3-1 0,4-5-78,-4 1 0,-3-3 43,-5-1 0,-1 1 13,2-1 1,-1 0-45,-7 0 0,2-4-151,-5 1 0,0-6-14,-1 2 0,-3-3-118,-4-2 0,-1-3 109,1 0 0,-5-9-60,1 2 1,-6-4 96,2 4 1,-4 0-14,-4 3 0,-2-5 74,-5 5 1,-2-1-68,-2 5 0,-3 7 35,-5-4 0,-1 9 26,-3-1 1,2 8 11,-6 4 1,1 3-112,-4 5 0,-6-2-12,-1 5 1,0 1 60,-1 7 1,4 3-12,-4 4 0,2 4 122,-2 0 0,2 7-67,6 1 1,4 1 166,-1 6 1,2 5-58,-2 3 0,5 5-113,7-1 1,-3 4 134,3 3 0,-2 7-54,9-26 1,1 1 0,-7 30-314,3-4 1,3 4 283,5 0 0,4-27 0,1 0-96,2 31 1,6-2 54,5-9 1,11-5 145,8-7 0,7 0-173,1-8 0,5-7 114,-1-12 1,2-2-65,-3-2 0,3-5 3,-6-2 1,-4-8 23,-4-3 0,0-7 1,0-1 0,5-6-12,-4 2 1,4-6 1,-4-2 1,-2-1-58,2 2 1,-5 0 37,5-4 1,-6-1-26,2-3 1,-3-4-19,-1 0 0,0-9-8,-1 1 1,-3-2-5,0 2 1,-5-3-107,2-1 1,-8-2-8,0 7 1,-5-2 63,0 9 0,-6 0 363,-5 3 0,-7-1-398,-4 1 1,-4 4 143,-4 8 1,1 5-145,-9 3 1,-1 0-101,-10 3 1,-1 3-70,-3 9 1,2 0 47,-5 0 1,-4 7 247,-4 4 1,0 11-270,4 8 0,5 3 315,2 1 1,5 4-100,3 0 1,8 2 421,7-2 1,7-1-51,1 5 0,6-1-26,1 5 1,2-5-143,6-3 1,2 1-90,6-1 1,6 4-172,5-4 1,9 0 60,-1-4 0,8-4-35,-1-4 1,7-3 72,1-4 0,4-7 42,-4-9 1,5-1 61,-1-2 1,2-2 207,2-1 1,-5-8-141,-3-4 1,-3-5-21,-1 1 1,-1-3-49,-2-1 1,-3-1 29,-5-2 1,-2 0-164,-2-4 1,2 3 277,-6-3 0,0-1-278,-4-3 1,-3 0-39,0-1 0,-6-4-158,2-3 0,-4 2 65,-4-2 1,-2 0-109,-6-4 1,-4 2-24,-3 2 1,-3 8 113,-1 7 1,-4 4 485,-4 4 1,-3 8-385,-4 7 1,1 4 16,-5 4 0,0 7 38,-3 8 0,-1 4-79,0 4 1,2 6 99,2 5 1,3 4 118,4-4 1,-2 9 82,3-2 0,2 5-60,10-1 0,0 0 72,3 4 1,8-1-102,7 1 0,3 2-38,1-6 1,6 1-40,5-5 1,6-1-157,6-6 1,5-3 154,2-12 1,3 1-25,1-9 0,4-3 159,0-5 0,0-4-91,-3 1 0,-1-8 66,0-4 1,4-3-124,0-4 0,0-3 10,-3-5 0,-5 0-7,1 0 1,-1-3-11,4-1 0,-4-3 10,-4 3 1,-2-6-27,-1-1 0,0-1-88,0-3 1,-5-2 93,-3-2 1,-6-3-124,-2 0 0,-4-5-112,1 1 0,-3-1 18,-1 5 0,-5 0 165,-3 3 0,-7-1-17,-4 5 1,-4 6 219,-4 10 0,-2 4-203,-5 6 1,-9 6-8,-3 2 0,-6 9-179,3 7 1,-6 5 270,2 10 1,2 2-66,2 6 0,8-1 177,7 0 35,-1 5-1198,16 2 1291,-7 5-272,8-6 0,4 3 110,3-4 0,7 4-49,0-1 1,4 1-88,4-1 1,7-4 57,8-8 1,4-3-27,4-8 0,2-4 69,5-7 0,0-3 335,1-5 0,3-5-368,0-3 1,4-2 13,-4-2 1,0-3-21,-4 0 0,0-5 0,1 1 1,-2-3-50,-3-1 0,-3 0 601,-8 1 1,-3-1-548,-4 0 0,-1 0 36,1 0 1,-6 0-82,-2 0 1,-4-1 11,-4-2 1,-2 2 12,-6-3 1,-3 2-59,0-2 1,-6 7-155,2-3 1,-2 8 36,-2-1 0,-1 5 72,-3 3 0,-1 3-90,-2 5 0,-2 2 138,5 1 0,-3 5-3,3 7 1,-1 3 31,2 5 0,2 5 172,-3 2 1,4 4-90,4 4 1,-2 3 36,2 5 1,2 3 97,2 1 0,3-1-127,5-3 0,2-5-139,5-3 1,2-5 24,6-7 1,1-4 19,10-11 1,1-4-17,7-4 1,-3-1-35,2-2 0,0-7 10,0-4 1,0-2 164,4-6 0,0 1-91,0-1 1,-1-2-31,-2 2 0,-3-3 205,3-1 0,-3-3-42,-1-1 0,-6 0-43,-1 5 0,-5-1-74,-3 0 1,0-4 13,-4 1 1,0-2-45,-4 1 0,-9 3-11,-2-3 0,-4 1-138,-1 3 1,-1-1 34,-6 8 1,-1 6-37,-3 6 0,-1 3 98,-2 1 0,-3 7-24,2 4 1,-2 5 70,-1 7 0,0 5 6,-1 3 0,6 2-16,2 1 0,7 1 16,1 4 0,5-4 13,-1 3 1,7-4-25,5-3 0,3-1-141,3-7 1,9 1 122,7-9 0,2-4-12,2-8 1,1-1 54,3-2 1,1-5 108,2-3 0,2-6-128,-5-1 0,3-5 12,-3 0 1,3 3 72,-3-2 0,0 0-55,-5-4 0,0 0 75,-3 0 1,-2 0-61,-6 0 0,-5 4 25,-2 0 1,-3 2-85,-1-2 0,-1-3-7,-3 3 1,-2 2 15,-5 2 0,-1 4-6,1 3 1,-5-1 0,1 6 0,0-1 13,4 4 0,-6 5-12,-2 2 0,-1 7-17,1 2 1,-3 4 34,3-1 1,-1 4-5,1 3 1,-3 2 1,3 3 1,3-3-41,0-5 0,8-1-5,0 1 1,5 3-24,0-4 1,1-1 47,2-10 0,7-3-135,4-1 1,2-4 146,6 1 1,-4-4 4,4-4 1,0-2 20,4-6 1,0-3 18,0 0 1,-1-2-5,1 2 0,-4 2 117,0-2 0,-5-1 18,2 0 1,-8 1-69,0 4 1,-5-1 25,0 1 0,-1 3-79,-2 1 0,-5 0-3,-3 0 1,-6 2-14,-1 5 0,-4 0-105,4 0 0,-5 1 72,5 3 1,-4 2-112,4 5 0,-4 1 50,4-1 1,0 1 47,3-1 1,4 1-67,1-1 0,-1 4 60,-3 0 0,4 1-8,4-5 0,1 0-13,2 1 0,0-1-2,0 1 0,5-6 38,3-2 1,2-3-4,2-1 0,4 0 29,3 0 0,2-5-41,-2-3 1,2-5 69,-2-3 0,3 0-8,1 1 0,-2 1 9,-2-5 0,1 1 17,-4-1 1,-2-3 120,-7 3 1,2-1-97,-5 1 0,0-1 105,-4 4 0,-5-1-177,-3 5 0,-3-1 63,-5 10 0,2-1-131,-5 4 0,-3 2 64,-5 6 0,0 0-130,4 7 1,1 3 57,-1 1 0,0-2 26,0 2 0,5 0-111,3 4 1,2-4-178,2 0 0,5-5-115,2 2 1,3-4 101,1 0 0,6-5-74,5 1 0,2-6 107,6 2 1,4-9 209,4-6 1,3-2 20,-3-6 1,3 0 233,-3-4 0,1-4-74,-2 1 0,-5-2 90,1 1 0,-2-2 333,-1-5 1,-4 0-205,-8-1 0,-2-3-25,-5 0 0,-1-4-110,-3 4 0,-3-4 26,-8 4 0,-3-4-320,-5 4 1,-1 0-463,-3 4 1,2 4 396,-6-1 0,5 6-18,-5-2 0,2 4 200,-1 4 0,-2 3-86,5 4 1,-5 6 211,2 2 0,-3 4-44,-1 4 1,1 2 69,2 6 0,0-1-30,4 1 1,-2 4 172,6 3 1,-1 4-133,9 4 0,-4 3 55,3 8 0,-3 3-98,4 4 1,-4 1-142,4 0 0,1 1 2,6 2 0,-2 7 92,2 5 1,3 0-603,2-4 0,1 5 371,2 3 1,1-32 0,0 1-19,0 0 1,1 1-1184,5 28 1239,4-1-150,1-5 81,-1-5 0,5-2 118,4-8 1,1-4-51,2-8 1,5-7 291,2-8 1,5-3 50,3-5 0,-2-2 73,6-5 0,0-5-152,4-2 0,0-3-54,-1-2 1,0 1-27,-3-1 1,2-3-30,-2 0 1,1-4-98,-1 4 0,1-6 61,-5 2 1,-1-2-83,-7-2 1,6-4 27,-6 1 0,5-6-77,-9 1 0,2-2-11,-1-1 0,-3-5 26,3-3 0,0-3 44,0 0 1,-2-5-5,-5 1 0,1-10 21,-2 2 0,-4 2-2,-3 1 1,-2 2 136,-6-1 1,-2 0-27,-6 7 0,-7 3 69,-8 9 0,-4 4 183,-3 4 0,-7 3-146,-6 4 0,-4 2-71,1 6 0,-7 3 346,-4 1 0,-7 4-586,-1-1 0,-1 3 86,1 1 0,1 5-26,28-1 0,0 0 0,-1 1 0,0 0 19,0 0 0,1 1 0,-1 2 0,1 1-151,-21 10 0,2 2 103,2 2 0,3 9 136,4 2 1,4 4 1,8 0 1,3 3 238,8 5 0,0-1-351,7 1 0,4 0 116,8-1 0,6 5-602,5-1 1,7 10 52,9-2 1,-11-25-1,2 1 525,2-1 0,2 0 0,0 2 0,0 0 0,2 1 0,1 1 0,1 1 0,1 2 0,2 1 0</inkml:trace>
  <inkml:trace contextRef="#ctx0" brushRef="#br0" timeOffset="1">20146 10907 7968,'-11'-11'38,"0"-1"1,-1 1 148,1-1 0,-1 5-65,1-1 1,3 0 22,1-3 0,-1 1-67,-3 2 1,-1-1 83,1 6 1,-1-5-133,1 4 0,-2-4-44,-2 5 0,1-1 113,-5 4 0,3 0-126,-7 0 0,2 1-47,-5 3 1,-2 2 103,1 6 0,-5 3-31,2 0 0,-2 5-6,2 0 0,-2 1 37,5 2 1,-3 5-11,3 2 1,-3 3 58,3 2 0,1 0-44,3 3 0,0 3-30,0 4 0,1 5 98,3-1 1,3 1 56,5-4 0,-1-1-96,1 1 1,1 3 8,2 1 0,-1-1-54,5-3 1,-3 1-129,3 3 0,0 0 6,4 4 1,1-4 123,3-4 0,2-2-136,6-2 0,4 5 32,3-5 0,7-4 15,0-7 1,6-7 59,-1-1 1,5-2 49,2-6 1,1 1 0,-5-5 0,4-5 12,0-2 1,0-2 113,-4-2 0,-3 0-86,-1 0 0,1 0-37,3 0 1,4-6 15,0-1 1,0-3 166,-4-2 1,-3 0-229,-1-4 0,1 4 12,3-4 1,-5-1-25,-2-2 0,-2-3-19,2-1 0,-2-1-128,6-3 1,-6 2 85,2-5 1,1-1-49,-2-3 1,5-5-96,-5-3 0,0 1 31,-7-1 1,2-1 17,-2-6 0,2-1 38,-2 1 0,-3-1 86,-4 8 0,-6-1 18,-2 1 1,-3-1 130,-1 5 0,0 0-96,0 4 0,-5 3 148,-3 1 1,0-1-78,0-3 0,-1 1-49,5 3 1,-5-2-1,2 5 1,0-3-15,0 3 1,-1 0 117,-3 5 0,-5-1-149,1 0 1,-4 0-66,4 0 1,-5 4 69,1 0 0,-3 5-10,-1-1 1,-3 4 8,-1 3 1,-5 3 39,2 5 1,-3 0-39,-1 0 130,-1 5-526,1 1 402,5 6 62,-4-1 1,5 1 7,-3-1 0,0 0-197,4 1 0,0-1 94,5 1 1,-1-1-228,0 1 1,0 3-65,0 0 1,4 5-60,0-1 1,1 7 263,-1 0 1,-1 10-469,5-2 587,0 3 0,4 5 0,0 6 0,-1 4 0,0 0 0</inkml:trace>
  <inkml:trace contextRef="#ctx0" brushRef="#br0" timeOffset="2">20363 11090 7964,'-10'-12'-506,"3"1"0,0 3 364,3 1 1,3-1 243,-3-3 1,3 3 20,1 0-57,0 1 0,-1-3 26,-3 2 37,3-2-80,-4 9 1,0-10 87,-3 4 0,2 0-27,-2 0-36,0 4 111,-3-7 1,0 5-47,-1-3 1,0 0 21,-4 4 1,4-4-79,-4 4 1,0-3 6,1 3 0,-1-1-19,5 1 0,0 3-108,-1-3 1,-3 4-206,0 4 1,-1-2 79,5 6 1,3 0-913,1 3 1074,-1 0 0,2 6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05:05:49.96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12232 10382 8007,'-5'-12'119,"3"1"554,-3 4-130,5 2-208,0 0 1,0 3-6,0-6-133,0 6 1,0-5 6,0 3 0,4 2-10,0-6 0,4 4-123,-5-3 1,6 3 142,-1-4 0,-2 6-183,2-2 0,-1-1 75,5 1 1,-1 0-29,1 4 1,3-1 52,0-3 1,4 3-6,-4-3 1,2 4-248,-2 4 1,-3-1 59,-1 4 0,-1 1 139,-6 3 1,4 2-26,-5 2 1,1 3-253,-4 5 0,-5 5 66,-3 2 0,-7-1 15,-4 2 0,1-3 51,-1 6 0,4-6-16,-4 6 1,4-6-144,-4 2 0,4-4 54,-4 1 1,5-3 224,-2-2 0,4-4-138,0-3 1,2-2 296,3-1 0,-2-5 22,5 1 153,0-6-33,4 3-124,0-5 1,5 0 77,3 0 0,2-1-114,1-3 1,1 3 139,-1-3 1,6-1-89,2 1 0,-2-3 44,2 3 1,1 0-95,2 4 0,5-4-53,0 1 0,-1-1-3,-3 4 0,0 0-155,0 0 0,-4 0 68,0 0 1,-5 1 29,1 3 1,-2-3-128,-2 3 0,-3-3 67,-1-1 1,-3 4-27,4 0 111,-6 0-392,3-4-1366,-5 0 1,-1-6 1649,-3-1 0,-2-3 0,-5-2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00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11661 1976 8344,'-2'-7'-469,"-1"4"450,1 1 941,-3-3-551,5 4 0,0-3 784,0 8-807,-5 2 1,4 6-97,-3-1 1,2 1 245,-2-1 0,3 4-125,-3 1 0,2 4-236,2-1 0,0 2 45,0 2 1,0 0 21,0 0 0,0 0-87,0 0 0,0-4-217,0 0 1,0-2-116,0 3 1,0 0 146,0-5 0,0 0-98,0-3 1,-1-5-78,-3 1 136,3-6 1,-4 5 76,5-3 424,0-3-252,0 4 1,1-5 105,3 0 1,2-4-8,6 0 0,-1 1-74,1 3 1,-1 0-86,1 0 1,3 0 64,0 0 0,5 0-238,-1 0 0,3 0 140,1 0 1,0 3-235,-1 1 0,1 5 3,0-1 0,-5 6 43,-3 1 0,-2 1 106,-2 0 0,-4 1-6,-4 6 1,-3 1-134,-3 3 1,-5-2 110,-7 6 1,-7-2-215,-4 1 0,-5-2 57,4-5 1,-1-1 196,2-3 0,2-1-222,-3-3 1,-1-6 128,2 2 0,3-3-76,4-1 0,5-2-59,-2-5-577,9 0 1,2-5-4,5-2 829,5-9 0,1-6 0,6-8 0</inkml:trace>
  <inkml:trace contextRef="#ctx0" brushRef="#br0" timeOffset="1">11672 2033 8306,'-11'0'324,"-1"0"395,6-5 0,1 2-199,5-4 1,5 3 11,3-4 0,2 4-136,1-3 1,6 4-141,2-1 1,3-1-80,5 2 1,2-5-145,6 4 1,-1-3 19,0 3 0,0-4-185,1 4 1,-2-3-318,-3 3 0,2-4 279,-6 5 1,0-3-1151,-7 3 1,1 1 1319,-5-1 0,6-4 0,-4 1 0</inkml:trace>
  <inkml:trace contextRef="#ctx0" brushRef="#br0" timeOffset="2">12734 1999 8189,'0'-12'472,"0"5"-189,0-1-283,0 5 482,0-7 1,0 8 1902,0-6-1870,0 6 0,-5-2-181,-2 8 1,-5 2-251,-3 5 0,-3 2 107,-5 2 1,0 7 2,1 5 1,-1 0 50,0 0 1,0 2-216,0 6 0,0-1 76,1 0 0,4 0-220,3 1 0,2 3-77,1 0 1,6 4-32,2-4 0,3 0-5,1-4 1,5 0 151,3 1 1,3-6-66,4-3 0,-1-3 20,5-4 1,0 2 219,4-6 0,-1-4-33,-3-3 0,2-6 113,-2 2 0,3-3-77,1-1 0,0-1 100,0-3 0,-4 1 89,0-9 0,-5 3-71,1-6 0,-4 1 1,-3-1 1,-3-3-77,-5-5 0,-5 4-244,-3 0 0,-12 1 29,-7-1-736,-9 3 379,-10 10 1,-6 0-495,-5 6 1,2 9 428,6 3 1,5 3-625,14 0 1,7-1 56,8 5 1058,7-5 0,-2 8 0,4-5 0</inkml:trace>
  <inkml:trace contextRef="#ctx0" brushRef="#br0" timeOffset="3">13134 2410 8136,'0'-7'2022,"0"2"-861,0 5-750,5 0 1,1 0-118,6 0 1,-1 0 19,1 0 1,3 0-45,0 0 0,9 0-141,-1 0 1,8 0 110,-1 0 1,3-1-357,1-3 0,-3 2-320,-1-6 1,-1 4-617,2-3 0,-5 4-597,-7-1 1,-2 3 1648,-6 1 0,1-5 0,-1-1 0</inkml:trace>
  <inkml:trace contextRef="#ctx0" brushRef="#br0" timeOffset="4">14185 1999 8275,'0'-18'1041,"0"3"-780,0 2-214,0 2 0,-5 0 548,-3 4 0,2 0-172,-2 4 0,0 1-89,-3-1 1,2 1-190,-2 2 0,6 2-163,-7 1 1,3 4 140,-2 4 1,0 2-198,-1 2 0,-3-1 64,0 5 0,-1-1 153,5 1 1,3 1-261,1-5 0,4 4 110,-1-3 1,8 3-30,4-4 0,7 0 20,4-3 0,3-2-3,1-3 1,3 2 176,1-5 1,3 0-128,-3-4 1,3-5 186,-3-3 0,-2-2-99,-6-1 0,-1-1-52,-3 1 1,-3-2 35,-1-2 0,-1 1 88,-6-5 0,0 4-323,-4-4 0,-1-1-120,-3-2 1,-2 0-1144,-6 3 0,-4 4 645,-3 7 1,1 3-341,-1 5 0,4 0 573,-4 0 0,5 5 517,-2 3 0,4 7 0,0 3 0</inkml:trace>
  <inkml:trace contextRef="#ctx0" brushRef="#br0" timeOffset="5">13991 2273 8275,'-17'23'0,"4"-4"343,-2 0 1,6-4 157,2 4 0,-1-4 208,-3 4 0,-3-4-191,2 4 0,-2 0-146,7 4 1,0 0-239,0 0 0,4 0 83,-1 0 0,4 1-206,4 2 0,4-1 102,7 1 0,3-2-163,5-1 0,3-1 23,1-3 1,3-4-78,-3-7 1,5-3 236,-2-5 1,3 0-78,1 0 0,-3-2 113,-1-1 1,-4-8-59,0-4 0,-1-1 75,-3 1 1,0-5-5,-3-6 0,-3-2-253,-4-3 1,-6-5-180,-2 1 1,-4-1-219,-4 1 0,-3 6-260,-9 2 1,-6 6 334,-9 6 1,-2 1-175,-1 10 0,1 0 131,2 4 1,2 5 191,3 3 0,5 2-15,-2 1 0,12 1-199,0-1 0,7 1 458,0-1 0,8 0 0,2 1 0</inkml:trace>
  <inkml:trace contextRef="#ctx0" brushRef="#br0" timeOffset="6">14721 2044 8129,'-10'-16'0,"7"4"2439,-9 1-964,8 5-285,-1 1-806,5 3 0,0-4-152,0 2 0,7 3-242,4-3 1,7 3 99,8 1 0,5-4-499,7 0 0,-1-1 251,5 1 0,-7 3-116,-1-3 0,1 3 112,-5 1 1,-2 0 139,-1 0 1,-7 0 3,-1 0 1,-5 0 134,1 0 0,-2 4 298,-2 0 0,-4 1-155,-4-2 1,3 4 381,-3 4 0,0 2-201,-7 2 0,2 3-238,-6 5 0,0 1 88,-3 3 1,-1 3-213,1 8 1,0 3 61,-1 4 0,0 5-575,-4-1 412,4 1 1,-5-2-54,6-2 1,1 1 255,2-9 311,3-5-287,5-5 1,0-3 28,0-2 250,0 2 33,0-12-157,0 3-569,0-4 187,0-6-1352,0-1-277,0-5 1,-10-5 0,-3-1 0</inkml:trace>
  <inkml:trace contextRef="#ctx0" brushRef="#br0" timeOffset="7">15624 2318 8190,'0'-7'-941,"0"-1"1613,0 6 1,1-3-199,3 5 0,-3-2-50,3-1 1,2 1-29,2-2 0,7 2-76,4-2 1,3 2-87,1-6 0,4 4 27,4-3 0,2 4-265,1-1 1,-3-1 83,-1 1 1,-5-1-732,2 1 0,-4 3 402,-4-3 1,-3 4 248,-4 4 0,-6 2 0,-1 6 0</inkml:trace>
  <inkml:trace contextRef="#ctx0" brushRef="#br0" timeOffset="8">15589 2627 8201,'-11'0'624,"5"5"-416,1-4-208,10 4 1175,1-5-700,11 0 0,0-1 304,6-3-216,0-2-260,10-6 1,-3 1 145,9 0-358,1 4 47,1-3 0,-1 5-852,-2-3 548,-7 3 0,1 1-1258,-6 1 0,0-1 323,-7 4 1101,2 0 0,-8-5 0,3-2 0</inkml:trace>
  <inkml:trace contextRef="#ctx0" brushRef="#br0" timeOffset="9">16595 1987 8242,'11'-23'470,"0"7"361,1 4-469,-1 6 1,1 2 232,-1 1 1,0-1-136,1 4 1,-1 0-10,1 0 1,0 0-193,4 0 0,-4 0-57,4 0 1,0 1-184,-1 3 1,1 2 73,-5 6 0,-3-1-188,-1 0 1,-4 2 96,1 2 1,-10 3-178,-5 5 1,-5 0-44,-7 0 0,-4 3-4,0 1 0,-3 1-427,3-2 0,2 4-1584,6 4 2103,2-5 1,6 4 0,0-4-1</inkml:trace>
  <inkml:trace contextRef="#ctx0" brushRef="#br0" timeOffset="10">16640 2684 8048,'0'11'0,"0"-3"1705,0 0 1,0-5 193,0 5 1042,5-5-1432,-3 2-1714,3-5 0,0 0-151,2 0 0,0 1 356,0 3 0,1-3 0,3 4 0</inkml:trace>
  <inkml:trace contextRef="#ctx0" brushRef="#br0" timeOffset="11">19690 1576 8115,'0'-6'-340,"-6"-4"453,5 8 223,-4-3-204,5 5 191,0 0-171,0 5-1,-5 2 1,4 4 275,-4 6-1,5 0-195,0 6-46,0 0 310,0 5-668,0 1 380,0 5 0,0 1 261,0 4-56,0-3-121,0 3-816,0 0 764,-5-3-1,3 8-163,-3-8-59,5 3 224,-5-5-2,4 1-258,-4-1-231,5-5 416,0-1 1,-1-5-568,-3 0 224,3-6 455,-5 0-300,1-6-535,4 1-41,-9-1-15,9-5 0,-6 1 614,4-3 0,1-3 0,-3 4 0</inkml:trace>
  <inkml:trace contextRef="#ctx0" brushRef="#br0" timeOffset="12">19895 1759 8096,'0'-12'0,"1"1"358,3 0-122,3-1-90,4 1 0,4 3 147,0 0 2,6 1 317,-3-5-188,9 1-401,-2-5 213,8 3 79,-4-4-20,5 11-118,0-4 1,1 9-8,-1-3-118,-5 3 185,4 1 58,-9 0-365,4 0 75,-5 5 231,-5 1-210,3 5 0,-8 1 155,3-1-135,-4 6-151,-6-5 120,-1 5 1,-5-1-349,0 3 228,-5 3 9,-1-4 0,-11 2-12,-2-5-25,-7 6-381,1-9 521,-8 10 194,9-9 0,-4 3-223,1-5 306,8 1 14,-3-6-273,5 4 198,10-3-180,-8-1 61,13-1 428,-3 0-464,5-4 0,5 5 72,3-6 102,7 5-155,3-4 35,10 4-32,-4 0-227,9-4-130,-4 9 325,0-3-154,4-1 1,-9 4 156,4-3-271,-5 4 255,-5 0-18,-2 1 0,-4-1-160,-1 1 164,-4-1-21,3 1 0,-9 4-26,3 3 375,-8-2-389,-2 4 32,-11-3 83,-1 5-461,-4 0 380,-1-1-175,-5 1 175,4 0-1,-4-5-120,0 4 115,9-10-1,-8 5 1,15-6-261,-5 1-8,6-1 253,-1-5 0,6 4-1441,1-8 1054,5 3-153,0-5 125,5 0 433,1 0 0,16-5 0,2-2 0</inkml:trace>
  <inkml:trace contextRef="#ctx0" brushRef="#br0" timeOffset="13">20832 1633 8078,'-10'-21'1387,"2"2"-641,3 7-299,5 7 1677,0 5-1737,5 0-332,-4 0 186,4 10-5,0-2-148,-3 13 207,3 2-60,0 1-393,-4 9-373,4-3 557,-5 9 185,0-4-492,0 5 203,0-6 0,0-5 46,0-1-267,0-5 173,0-5-22,0-2 96,0 1 277,0-10 334,0 3-522,0-4 255,0-5-291,0 4 296,0-5 1,5 0-26,3 0-199,2 0 13,1 0 1,2 0-151,2 0 2,-2 0 153,9 0-5,-5 5-270,1 1 250,-1 6-33,-1-1 114,-3 1-124,3-1 27,-4 6 89,-1 0 1,-1 2-86,-2 0 3,-3 0 159,-5-1-159,0 4 4,0-5 0,-3 5-268,-4-3 131,-1 3 52,-13-5 1,3 1-318,-5-3 0,0-2-117,0-1 1,0-2-287,1-3 1,-1 2-154,0-5 0,1 0-31,3-4 928,3 0 0,-1-5 0,0-2 0</inkml:trace>
  <inkml:trace contextRef="#ctx0" brushRef="#br0" timeOffset="14">20752 1599 8082,'-29'-29'20,"1"1"1373,10 10-854,6 7 1,7 4 563,5 3-721,0 3 1,7-5 52,4 2 0,8 3-136,12-3 0,4 1-179,11 0 0,8 1 73,3-1 1,8 1-411,0 2 1,-4 4 325,-4 0 1,-6 5-734,-9-2 1,-9 4-248,-11 0 0,-5 4-1446,-9 0 2317,-3 6 0,-10-9 0,-2 5 0</inkml:trace>
  <inkml:trace contextRef="#ctx0" brushRef="#br0" timeOffset="15">19004 2627 8259,'0'-12'882,"0"6"-588,0-4 596,0 9-319,5-4-159,-3 5 363,8 0-94,-9 5-429,9 1 208,-8 5 1,8 6-209,-9 1 1,9 4 84,-4 1-85,6 0-63,4 10 1,-2-6-57,5 7 1,-1-7-45,1-1 0,3 2-194,-3-1 1,-3-5-190,-1-7 1,-2 1 178,-1-1 0,-5-1-1879,1-6 937,-6 2-1660,8-3 2717,-8-1 0,8-1 0,-4-5 0</inkml:trace>
  <inkml:trace contextRef="#ctx0" brushRef="#br0" timeOffset="16">19313 2741 8076,'-5'-16'0,"0"7"0,-3-3 0,3 8 0,5-1 1586,0 5-1078,-5 5 1,-2 3-68,-4 7-194,0 3-216,-11 5-508,3 5 507,-9-4-532,0 9 242,4-4-128,-4 0 0,7 4-238,1-2 0,5-3-736,8-2 564,2-7 798,5 3 0,5-9 0,1 3 0</inkml:trace>
  <inkml:trace contextRef="#ctx0" brushRef="#br0" timeOffset="17">20169 2707 8084,'-5'-12'2163,"-1"-4"-964,-6 3-482,6 2-241,1 6-468,5 5 521,0 0-294,5 0 157,-4 0 1,4 0-202,-5 0 0,4 1 137,0 3-93,0 2 0,1 11 0,-4-5-280,4 10 339,-5 1-207,0 1 0,0 7-97,0-4-69,0 5-681,-5-3 637,4 0 57,-4-1-1,5-5-241,0 0 186,5-5 20,1 3 1,9-8-430,1 2 245,-1-7 128,-4 2 1,5-5-1363,-1 3 544,0-3 343,-4-5-614,1 0 505,-1 0 254,1 0 488,-1 0 0,1-5 0,-1-2 0</inkml:trace>
  <inkml:trace contextRef="#ctx0" brushRef="#br0" timeOffset="18">20398 3015 8084,'-7'0'1363,"-3"0"-565,4 0-281,-1 5 60,2 2-60,5-1-341,-5 4 1,4 0 230,-3 5 1,3 2 118,1-2-291,0 3-3,-5 5 3,4 0 0,-4-1-1279,5 1 830,-6 0 1,4-4-739,-6 0 0,5-1-566,-5 1 1151,5 3 367,-7-10 0,9 5 0,-4-6 0</inkml:trace>
  <inkml:trace contextRef="#ctx0" brushRef="#br0" timeOffset="19">20900 2844 8039,'-11'-29'0,"3"2"0,1 8 1364,4 8-566,-2 0-284,5 10-200,0-4-141,0 5 0,-5 0 173,-3 0-339,-2 0 69,-1 0 0,-5 6 298,1 6-399,-5 4 198,7 7 0,-3 0 28,4 0-238,1 0 84,5-1 1,0 0-623,6-3 418,6 3 1,5-10-41,8 4 1,4-9 84,3-3 0,0-3 263,4-1 1,-3-1-102,3-3 0,-4-2 169,0-6 0,-3 0-67,-4-3 0,2-2-99,-6-2 0,0-4-146,-4 0 0,-3 0-240,0-3 1,-7-2-848,-1 1 0,-6 2 584,-10 6 0,-3 4-284,-7 7 1,2 3 879,-3 5 0,-2 5 0,0 6 0,-6 7 0</inkml:trace>
  <inkml:trace contextRef="#ctx0" brushRef="#br0" timeOffset="20">20752 2912 8039,'-7'18'0,"2"2"-400,5-4 1,0-1 252,0-4 1,0 1 1274,0-1-674,5 1 0,2-6 478,4-2 0,1-2-244,-1 2 1,-3-3 5,-1 3 1,-3-1-534,4 0 1,-6 0 24,2 5 0,-8 3-459,-3 4 0,-7 6 258,-2-2 1,-4 2-141,1 2 1,1 0 110,-1 0 1,7 0-296,0-1 0,2 1 82,6 0 0,0-5 19,4-3 0,9 0 253,3-3 0,8 0-19,3-8 0,1 0 385,6-4 1,0 0-160,0 0 1,3-5 354,-3-3 0,0-6-160,0-1 0,-5-1-27,2 0 1,-3-5-243,-1-6 0,-4-3-292,0 3 1,-9-5-363,2 2 1,-8 2 328,-1 1 0,-8 8-255,-6 4 0,-12 4 162,-11 3 0,-7 3-1060,-8 5 0,-3 2 263,-6 6 0,6 4 1067,3 7 0,6 6 0,1-2 0,0 2 0</inkml:trace>
  <inkml:trace contextRef="#ctx0" brushRef="#br0" timeOffset="21">18822 3609 8076,'-52'0'27,"6"0"0,12 0-35,7 0-55,8 0 228,-3-5 1,10 4 1079,-4-3 346,4 3-762,0 1-483,6 0 1,3 0 409,11 0-522,5 0 0,15 0 1,6 0-773,7 0 772,9 5-131,7-4 0,-25 2 1,1 0 21,3 0 1,0-2-9,2 0 1,-1-1-334,3 3 1,0-1 0,7 0 0,0 0 346,2 0 1,1 0 0,3 0 0,1 0-57,1-2 1,0 0-1211,2 0 0,2 0 1217,3 2 0,1 1 26,0-2 0,0-1-116,0 3 0,0-1-25,-1-1 1,1-2 85,-19 1 0,-1 0 0,1 0 40,19 0 0,1 0-64,-21 0 0,1 0 0,-1 0 55,21 0 1,-2 0 9,-1 0 0,-1 0-996,-3 0 1,0 0 887,0 0 0,-1 0-326,-6 0 1,-1 0 387,-1 1 1,0-2-144,-5-1 0,-1-1 147,-4 3 0,-1-1 387,-2-2 0,-1 1-147,28 2 948,-10 0-1133,-6 0 1163,-7 0-748,-10 0 1194,-6 0-1384,-7 0 985,-4 0-961,-6 5 1083,-1-4-1490,-5 4 1,-1-3-67,-3 1 70,-2-1 1,-12 4-2296,-5-2 1119,0-3 602,-5 9-1670,6-9 2291,4 10 0,-4-5 0,4 5 0</inkml:trace>
  <inkml:trace contextRef="#ctx0" brushRef="#br0" timeOffset="22">2513 5471 8206,'-8'-4'-259,"0"0"1394,6-5-688,-3 3 0,5-2-322,0 1 0,0 3 37,0-4 0,1 4 1,3-3 1,2 3-96,6-4 0,-1 4 62,0-3 0,2 3-81,2-4-48,-2 6 111,9-8 1,-5 8-134,6-1 0,4 1 141,0 2 0,-1 0-121,-3 0 1,-4 2 44,0 1 0,-5 4-85,1 4 1,-6 2 65,-1 2 1,-6 2-16,2 2 0,-3 2-150,-1-2 0,-5 3 100,-2 1 0,-3-2-108,-2-2 1,-3 3 69,0-3 1,-2-3 86,2 0 1,-2-1 3,-2-4 0,3 3 119,4-6 1,5-2 224,-1 2-208,6-6-64,-3 3 1,6-5-22,3 0 1,0 2 186,7 2 0,-1-3-82,9 3 0,0-3 4,4-1 0,4 1-113,-1 3 0,6-2 5,-2 6 1,0-4-34,0 4 1,-4 3-168,0 4 1,-3 2-20,-4-2 0,1 3 117,-4 4 1,-5 1-8,-3 0 0,-6 5 26,2 3 0,-9-1-175,-7 4 1,-4-2 136,-7 6 1,-5-2 61,-2-2 0,-5-1 147,-3-3 0,3-2-113,-3-5 1,4-1 137,3-3 0,3-3-91,5-4 0,6-5-54,1 1 58,4-6 1,5 2-681,3-8 1,3 2-244,1-6 1,9-3 831,3-4 0,7-6 0,-2 3 0</inkml:trace>
  <inkml:trace contextRef="#ctx0" brushRef="#br0" timeOffset="23">3312 5368 8239,'-6'-7'950,"-4"2"0,3 9-433,-4 0 0,1 5-100,2-2 0,-1 4-43,5 0 0,-3 4-178,3 1 1,0-1-139,4-4 0,0 4 54,0 1 0,0 3 154,0-4 1,0 4-308,0-4 0,1 4 73,3-4 1,-3 1-229,3-5 1,-2 0 115,-2 1 1,0-1-120,0 1 1,0-5-51,0 1 197,0 0 1,0 3 11,0 0 1,5-3 25,2 0 1,3-6 46,2 2 0,4 1-45,3-1 1,4 0 226,4-4 1,2 4-124,5-1 1,1 2 32,-1-1 1,-4 1-33,1 3 1,-7 2 6,-1-2 1,-6 6-127,-5 1 0,-5 5 98,1-1 1,-5 3-131,0 1 0,-6-1 63,-5 1 1,-7 4-36,-4 0 0,-7-1 57,0-3 0,-5-4-112,5 0 1,-5-1-38,4 1 1,0-1-188,0-3 0,3-4-382,-3 1 0,7-2 280,1-6 0,5 0-1888,-1-4 2299,2 0 0,2-6 0,-1 0 0</inkml:trace>
  <inkml:trace contextRef="#ctx0" brushRef="#br0" timeOffset="24">3129 5276 8301,'-33'-3'-1088,"3"-1"2612,12-5 0,9 8-617,13-3 0,4-1-579,7 1 0,4-1-71,8 1 0,7 2-137,8-6 0,3 2 80,5-2 1,2-2-830,5 2 0,1-1 400,3 2 0,-6-3-162,2 2 1,-11 2-660,-1-2 0,-3 5-812,0 0 1862,-8-4 0,2 10 0,-6-6 0,-2-3 0,-2-5 0</inkml:trace>
  <inkml:trace contextRef="#ctx0" brushRef="#br0" timeOffset="25">4523 5082 7793,'-5'-11'-814,"3"5"1,-3-1 1312,5 3-264,0 3 646,0-4 509,0 5-716,0-5 102,0 4-67,0-9-67,5 8-131,-3-3 23,3 0-263,-5 4 145,0-4 1891,0 5-2241,0 5 15,0 1 1,0 2-56,0-1 1,0-3 28,0 4 0,0-4 9,0 3-26,0 1 1,-4 5 77,0 2 0,-5 3-56,2 4 0,-5 2 137,-3 3 0,1 6-133,-5 5 1,5 5 43,-1-1 1,-2 8-311,2 3 0,-4 3 113,4 1 0,0-1 92,3-3-124,-4 3 72,3-4 0,-4 4-15,6-3 87,0-2-15,-1-11 0,5 4 207,-1-6-12,0 0-185,-3-4-33,-1-5 135,6-1 183,-4-5-267,4 0 41,-6-5 169,6 3 59,-4-8-167,8 3 508,-3-4-558,0-6 270,4 4-820,-4-8 279,5 3-1040,0 0 584,0-4 388,0 4 1,4-6-2750,0-3 1430,4 3 658,-1-9 912,4 3 0,1-4 0,-1-1 0</inkml:trace>
  <inkml:trace contextRef="#ctx0" brushRef="#br0" timeOffset="26">4957 5516 8083,'-5'-29'-60,"3"6"0,-7 7 728,6 4 0,-1 5 264,4-1 226,0 6-273,0-4-142,0 6-508,0 6 0,0 1 210,0 8 1,0 3-94,0 5 0,0 5 52,0 2 1,0 7 94,0 1 0,0 5-124,0-1 1,-1 7-316,-3 0 0,2 6 146,-1-2 0,1-6-146,2-2 1,0-10 115,0-1 1,0-7-155,0-1 1,2-3-154,1-4 1,-1-2-113,2-6 1,-2-3-1987,2-1 1090,-3-4-2364,4 2 1907,-5-5 1596,0 0 0,5-5 0,2-1 0</inkml:trace>
  <inkml:trace contextRef="#ctx0" brushRef="#br0" timeOffset="27">5379 5596 8061,'0'-23'1258,"1"1"-944,3-1 1,3 6 253,4 6 0,-3 1 268,-1 6 484,-4 0-855,2 4 0,-1 1 171,0 3 1,-1 8-138,-3 7 1,0 3-75,0 5 0,0 2-48,0 5 1,0 6-146,0 2 1,0 3 14,0 5 0,0-3 0,0 2 0,0-2-310,0-1 1,0-5 132,0-3 0,0-4-38,0-4 1,4-2 61,0-5 1,0-5 101,-4-3 0,4-2 92,-1-2-92,1 1 236,-4-1-91,0-5-1360,0-1-3317,0-5 4336,-5 0 0,-6-5 0,-7-1 0</inkml:trace>
  <inkml:trace contextRef="#ctx0" brushRef="#br0" timeOffset="28">8703 5265 8165,'0'-8'45,"0"1"241,0 4 2,0-2 441,0 5-224,0 5-161,0 2 0,0 5 20,0 4 66,-5 1-155,3 6 1,-4 5 362,2 2-349,-2 3 0,-6 7 72,1 2 1,3 6-206,1 1 0,0 2 94,0-1 0,2 2-299,5 5 1,0 4-55,0 0-1203,0-6 1285,0 1 264,0-9-1307,0-1 947,0-7 9,5-4 1,-4-8-73,3-4 0,-3-1-689,-1-7 0,0 0 480,0-3-1502,0-1 2212,0-4 1,-5-2 0,-1-5-1</inkml:trace>
  <inkml:trace contextRef="#ctx0" brushRef="#br0" timeOffset="29">8954 5585 8140,'0'-23'490,"0"5"1,1-3-584,3 2 0,4-3-9,7-1 1,-1 4 601,5 0 1,-5 5-192,1-1 1,3-2 100,1 2 0,-3 4-128,0 3 1,0 6-91,-1-2-20,1-3 27,-5 6-27,0-4-21,1 5 1,-1 1-50,1 3 112,-1-3-30,0 10-9,1-5-188,-1 5-78,-4-4 245,3 8-11,-9-7-200,4 8 122,0-5-12,-3 6 0,3-4-214,-5 2 237,0-2-30,0-2 1,-4 0 30,0 1 1,-4-1 103,5 1 0,-3-5 11,3 1-113,1-6 196,-3 9-182,5-10 18,0 9-13,0-9 70,0 9-60,0-3 59,0-1-100,5 4 69,-3-3-17,8-1-168,-4 4 27,6-4 93,4 6 0,-2-4-208,5-1 222,0 1-30,4 3 0,0 1 195,0-1-174,-1 0-30,1 1 1,4 1 37,0 2 1,-6-3-49,1 10 0,-10-4 57,4 5-28,-4-1 77,-5 1-54,-2 5 65,-5-4 1,-3 8 157,-4-5-42,-6 4-108,-10-6 1,-5 6-241,-2-4 0,-8 3-1174,-4-3-299,-3 0 1366,0-4-2,-6-1 201,4 1-401,-9 0 193,9-5 1,7-2-306,7-9 480,10-2 14,5-5-1312,1 0 1,14-10 60,6-6 1257,9-9 0,16-4 0,1-5 0</inkml:trace>
  <inkml:trace contextRef="#ctx0" brushRef="#br0" timeOffset="30">9719 5037 8038,'0'-12'-331,"0"6"166,0 1-1,0 0 1324,0 3-463,0-3-233,0 5 93,5-5 1,-2 3-127,4-6 1,1 6-58,3-2-141,1 2-30,-1 2 1,6-3 107,2-1-77,2 0 4,2-1 0,5 4-142,1-9 142,0 8-271,4-8 29,-8 9-1,8-9 224,-9 8-298,-1-3 68,-2 0-1,-8 4 97,3-4-131,-4 5 162,-1 0 52,-5 0 180,5 0-374,-10 0 97,4 5 0,-5 1 60,0 6 52,0 4-91,-10 2 9,-3 10-835,-10 6 812,-5 7 0,0 5-3,-2-1 1,2 1 84,5 0-48,5-1-447,2-4 201,5-2 88,4-10 1,2-1-245,5-5 127,0-5-1,0-2 120,5-9-1028,-4 3 1413,10-9-721,-5 4 382,0-5 0,4 0 0,-3 0 0</inkml:trace>
  <inkml:trace contextRef="#ctx0" brushRef="#br1" timeOffset="31">12769 5825 10224,'0'-12'-298,"0"1"0,5-1 244,2 1 0,0 0 19,0-1 0,1-3-9,3 0 0,-4-1 5,-4 5 1,0 1-21,1 2 23,-3-2-48,-1 9 0,-6-4 69,-6 5 1,5 0-11,-1 0 1,4 0 1412,-3 0-379,4 0-767,-2 0 1,6 4 32,3-1 0,2 10-34,6-2 1,4 9-13,3-1 0,2 7 0,-2 5 0,2 7-103,-2 4 1,-2 2 97,-2 2 0,-2-1-174,-2 1 1,2-2-60,2-2 1,-1 1-20,5-4 0,-1-3 47,1-5 1,-3-5 41,-4-6 0,-2-4 185,-3-5-2,-1-4 128,-6 3 0,-2-9-142,-2 3 1,-2-8-228,-5-3 1,-1-4-3,1 0 1,-1-5-501,1-4 1,0-2 34,-1-5 0,6-9-197,2-9 0,-1-2 98,1-6 1,0-5 76,4-3 1,0-3-54,0 3 1,0 1 196,0 7 1,0 2 392,0 5 0,0 6-99,0 2 1,0 7 202,0 5 0,0 2-41,0 1 0,5 0 129,3 0 0,5-4 54,6 1 1,6-6-262,13 2 0,9-5-92,-19 16 1,1 0-1,5 1 1,2-1-84,5-2 0,2 1 0,-1 0 0,1 2 135,6-4 0,1 2 0,-2 1 0,2 1-418,4-2 0,2 2 1,1 0-1,1 2 474,3 0 0,0 1 0,-19 5 0,0 1 1,1 0-40,1 1 0,1 1 0,-1-1 0,0 1 0,-1-1 0,1 0 42,0 1 0,1-1 0,-1 1 0,3 0 0,0 1 0,0 0-50,-1-1 0,0 1 0,-1 0 0,-1 1 0,0 0 0,-1 1 8,0-1 0,0 0 0,0-1 0,21-2 1,-1 0-30,0 0 0,0 1 1,-2 0-1,-2 2 38,-5 1 0,-1 1 0,-1 1 0,-1 1-260,-3-1 0,-1 0 0,-3 0 1,0-1 247,0 1 0,-1 0 0,-4 0 1,-2 1-68,-2 0 1,-1 2-1,24 0 113,-8 3 1,-7-3 106,-1 3 1,-9-2-53,1 2 0,-11-3 559,0 3 0,-8-3-180,0-1 1333,-7 0-2706,2 0 1,-10 0 1312,0 0-430,-10 0 0,-23 5 0,-9 2 0</inkml:trace>
  <inkml:trace contextRef="#ctx0" brushRef="#br0" timeOffset="32">13625 5482 8545,'0'-8'332,"0"1"1,0 3 99,0-4-219,5 6 0,2-7 32,4 5 0,0-1-27,1 1 1,4 2-77,3-6 1,-1 4 74,1-3 0,4 0-61,4 0 0,4 0 82,0 4 0,1 1-187,-2-2 0,0-1-8,-7 2 0,1-1-101,-8 4 0,-5 1 58,-3 3 1,-6 2-161,2 6 1,-9 4 16,-7 3 0,-5 4 185,-10 4 1,2-2-127,-6 6 0,2-6 94,-1 2 1,3-3-34,8-2 0,4-2 28,7-1 0,-1-5 21,5 1 104,1-3-119,3 0 1,5-5 210,2 1 1,5-5-122,3 0 1,6 0 174,6 1 1,5-3-115,-2 3 0,-1 2-9,2 2 1,-6-1-103,2 5 0,0-2 27,-5 9 1,4 0-78,-7 4 0,-3 5-162,0 2 0,-5 3-155,-3 2 0,-3-1 103,-5 0 0,-10 3 145,-6-3 1,-5 3-27,-6-7 1,-2-2 240,-5-1 0,-4-4-100,0-4 0,-1 1-42,5-5 0,1 1-205,3-5 0,2-3 80,5-1-884,5-4 709,2 2 0,9-10-844,4-3 0,6-2 1139,5-1 0,12-6 0,4-1 0</inkml:trace>
  <inkml:trace contextRef="#ctx0" brushRef="#br0" timeOffset="33">14870 5368 8420,'0'-18'0,"4"5"0,0 6 132,-1 4 1,-8-3 104,-2 2 1,-3 3 182,-2-3 1,-1 3-155,-2 1 0,-3 5 9,-4 2 1,-1 5-61,0 3 1,0 4 22,0 8 1,-1 7-27,-3 8 1,-2 6-191,-5 2 1,0 4 62,-1-1 1,18-25 0,0 0-24,0 1 1,0-1-1,-12 29-158,2 1 0,9-10 56,7-3 0,5-6-161,6-1 1,10-8 70,5-3 0,10-4 89,6-4 0,-2-7 27,1-4 1,0-6-21,0 2 0,2-4 220,-6-4 1,1-2 220,-4-5 0,-5-5-284,-3 1 1,-7-4-180,-5 4 1,-1-5 138,-2 1 0,-3-2-286,-4 2 0,-7-1 77,-13 5 0,0 3-115,-7 5 0,2 4 49,-6-1 1,4 8-55,3 4 1,5 6-91,7 1 0,2 0-197,6-3 1,5-1-418,2 0 1,8 1 949,3-1 0,13 1 0,5-1 0</inkml:trace>
  <inkml:trace contextRef="#ctx0" brushRef="#br0" timeOffset="34">15384 5493 8355,'-17'-22'651,"5"-1"174,-5 5 1,10 5-440,-1 6 0,0 3-166,-3-4 0,0 6-100,-1-2 1,1 3 88,-1 1 0,0 2-293,-4 6 0,2 1 144,-5 10 1,2 4-266,-2 3 0,2 1 76,6-4 1,0 2-173,4-2 1,2 6 124,5-6 1,5-3 110,2-5 0,5-2 225,3-1 0,3-6-130,5-2 1,0-3 385,-1-1 1,6-5-154,3-3 1,-3-6 125,-2-1 0,-2-5-133,-1 1 0,-5-3-315,-3-1 1,-2 1-335,-2-1 1,-4-4 242,-3 0 1,-3-3-191,-1 3 0,-3 1 70,-4 3 1,-7 5-808,-13 3 0,-2 7 397,-5 4 1,1 8 24,2 4 1,3 7 654,5 4 0,6 8 0,1 3 0,2 3 0,-1 1 0,3 1 0,-4-1 0,5-4 0,3 1 0,-7-1 0,2 5 0</inkml:trace>
  <inkml:trace contextRef="#ctx0" brushRef="#br0" timeOffset="35">15064 5802 8355,'-5'11'226,"4"1"582,-4-1 678,5-5-416,0-1-265,0-5 1,-5 7-621,-3 4 1,-3 7-239,-5 9 1,2 2 105,-5 5 0,5 0-8,-1 1 0,8 3-26,3 0 0,4 0-188,4-4 1,2-5 2,5-2 1,10-4 149,1-4 0,9-4 433,-1-7 1,3-3-118,2-5 1,4-5-33,3-3 1,1-7-81,-1-4 0,0-7 115,-8 0 0,2-5-87,-10 5 0,-4-7 63,-7-2 1,-7-4-493,-5-7 0,-4 1 4,-6-1 0,-9 2-367,-14 2 1,-11 10 415,-12 13 0,21 12 0,-1 4-397,-1 3 0,0 4 1,-1 2-1,0 4 131,2 2 0,1 3 1,3 0-1,1 3-875,-21 20 1301,7 2 0,4 10 0,7-1 0,3 1 0</inkml:trace>
  <inkml:trace contextRef="#ctx0" brushRef="#br0" timeOffset="36">19461 4854 9266,'-5'23'682,"3"0"-290,-6-1 0,2 6-52,-2 3 1,-2 7-1,2 4 0,2 7-150,-2 4 0,6 1 80,-2 3 1,3 6-472,1-27 0,0 1 1,-2-1-1,0 1 271,0 0 0,0-1 0,0-3 0,0 0-207,2 1 1,0 0 0,-1 31-98,-1-33 1,0 1 0,1 29 32,-3-5 0,2-5-50,-2-3 0,2-3 131,-1-4 1,-2-7-39,1-4-86,0-11 95,4 7 0,0-11-97,0 3 1,0-2-188,0-6 1,0-3 596,0 0 0,10-1 0,3 5 0</inkml:trace>
  <inkml:trace contextRef="#ctx0" brushRef="#br0" timeOffset="37">19758 5950 8135,'0'-11'319,"-1"5"40,-3 2 0,1 4-501,-4 4 0,3 7 19,-4 8 0,5 3 579,-5 0 1,2 2-177,-2 3 1,3 2-55,5 6 0,1 3-197,3 0 1,7 0-123,9-4 1,1-5 197,2-2 1,5-8-11,2-4 0,3-3 170,2-5 0,3-3-117,0-8 0,1-3 332,-1-9 1,-4 2-154,1-5 0,-2 0-100,-7-4 0,0-4-136,-7-4 1,-3-2-205,-4-1 0,-6-4-412,-2 0 0,-4-5 308,-4 1 0,-9 2-174,-10 2 1,-6 5 132,-9 7 0,-2 2-427,-6 12 1,-4 3 252,1 9 1,4 4 242,7 0 1,4 9-161,4-2 0,7 3-154,8-3 1,8 5 502,7-1 0,-5 5 0,4-2 0</inkml:trace>
  <inkml:trace contextRef="#ctx0" brushRef="#br0" timeOffset="38">20832 5950 8174,'-4'-11'0,"0"-1"-112,-5 1 0,8 0-239,-3-1 1,3-3 1182,1 0-518,0-6 0,-1 4 81,-3-6 1,2 0-138,-1 0 1,-4 5-164,0 3 1,-5 4 62,-3 3 0,-5 4-115,-11 8 1,0 4 137,-11 7 0,4 3 43,-4 5 1,5 3-15,-1 1 0,9-2-68,6-6 1,5 3-200,7-3 1,4 1 114,4-1 1,10 1-398,5-4 0,8 3 197,3-4 0,0-1-201,3-6 1,-2-3 147,-1-5 1,0 0 84,0 0 1,-5-2 33,-3-1 0,-2 0 8,-2-5 0,-3 2 413,-1-2-236,-4-2 0,2 10 97,-5 0 1,0 10-20,0 9 0,0 4 36,0 4 1,0 2-53,0 5 1,1 4-52,3 1 0,-2 4-38,6-1 0,0 2-135,3 2 0,-5 3 292,-2 1 0,-3 0-95,-1 0 1,0-3 105,0 2 0,-5 2-107,-2-1 0,-3-1-28,-2-3 0,-4-6 125,-3-2 1,-2-3 166,2-5 1,-2-2-111,2-5 0,-7-5-110,0-3 1,-5-7-196,5-5 0,-1 2 124,4-1 0,5 0-1211,3-4 1,4-5 759,3-3 0,-1-2-2500,5-1 2835,6-6 0,4-6 0,5-6 0</inkml:trace>
  <inkml:trace contextRef="#ctx0" brushRef="#br0" timeOffset="39">21505 5379 8127,'0'-23'0,"0"6"0,4 0 62,0 6 1,5 3 125,-1 0 1,-2 5 245,2-5 1,-1 0-96,5-3 0,3 3-40,0 1 1,7 0-140,0 0 1,5-2-172,4 5 0,2 0 109,-3 4 1,2 0-86,-2 0 0,2 2 84,-5 1 1,-2 4 11,-6 4 0,-3 1-128,-4-1 1,-6 2 56,-2 2 0,-3-2-4,-1 2 0,-5-1 33,-2 1 1,-9-2 123,-3 2 0,-2 1-105,-2 0 1,-4 3 27,1-4 0,-1 4-9,4-4 1,2 4 2,2-4 0,2 1-100,6-5 0,4 4 97,3 1 0,3-1-239,1-4 0,5 2 121,3 2 1,7-1-76,4 5 0,4-4 54,4 4 1,2-1 91,5 1 1,0 3 1,1-3 0,-1-1 12,0 1 1,-5 0-86,-2 3 1,-8 3 41,-4 1 1,-7 0-22,-4 4 1,-6-3 38,-5 3 0,-12 1 33,-15 3 0,-6 0-360,-6 0 0,-6-4 231,-5-4 0,0-3-22,-4-4 0,8-2-140,4-6 0,8-3-85,7-1 1,10-4-933,8 1 452,9-3 0,12-6 776,2-7 0,10-5 0</inkml:trace>
  <inkml:trace contextRef="#ctx0" brushRef="#br0" timeOffset="40">22248 5368 8099,'5'-12'480,"8"2"164,9 3 0,10 2-553,6 5 1,5-4 59,-1 0 1,4-4-108,3 5 1,3-1-228,6 4 1,-1 0 285,0 0 1,-5 0 71,-3 0 1,-4 4-69,-7-1 0,-3 5 250,-12-4-238,3 5 0,-15-3 286,0 5 1,-7 2-32,-11 2 1,-7 4 225,-13 8 1,-2 6-146,-5 5 0,-2 5-292,-2-1 1,18-17 0,-1 1-46,-1 2 0,-1 1 1,0 0-1,0 0-353,0 3 1,0 1 0,0 0 0,1 0 276,-1 3 0,0 0 0,1-3 1,-1 0 12,2 2 1,1-1-1,2-4 1,1 0-85,-9 27 1,7-14 19,3-9 0,5-7 9,3-1 0,0 0 0,4-7 0,0-5 0</inkml:trace>
  <inkml:trace contextRef="#ctx0" brushRef="#br0" timeOffset="41">23093 1473 8061,'0'-11'-9,"0"-1"285,0 6 82,5 1 1,-2 5-52,4 0 0,-3 1-133,4 3 0,-5 2 58,5 6 1,-5 4 158,0 3 1,2 8-199,-1 4 1,0 5-1,-4 2 1,0 6-12,0-3 0,0 4-156,0 0 1,4 1-203,0 0 0,0-4 146,-4 0 1,3-9-168,1 1 1,0-7 69,-4-1 0,0-3-49,0-4 0,0-2-613,0-6-475,0 0-450,-5 1 1714,4-6 0,-15-1 0,4-5 0</inkml:trace>
  <inkml:trace contextRef="#ctx0" brushRef="#br0" timeOffset="42">23413 1633 8061,'5'-34'-98,"2"7"0,5 4-268,3 8 0,2 1 425,2 7 0,1-4 488,-5 4 0,5-2-48,0 1 1,-3-1-226,2 6 1,-5-1-127,1 4 1,-2 0 64,-1 0-313,-1 5 0,-5 1 68,-2 6 0,-3-1-18,-1 1 1,0-1 53,0 0 1,0 1-52,0-1 0,0 1-32,0-1 0,0 1 63,0-1 1,0 0 91,0 1 1,0-1-69,0 1 127,0-1 0,2 0-74,2 1 1,-2-5 10,6 1 0,-2 0-6,2 3 0,2-3-20,-3-1 1,0 1-15,0 3 0,-3-3 23,4 0 1,-1-1-76,5 5 0,-1-1 56,1 0 1,4 1-2,3-1 1,3 5 9,1-1 0,-1 1 1,1 0 1,-5-4 0,-3 3 1,1-2 1,-5-1 0,2 3-144,-10 0 0,1 0 130,-4-3 0,-10 3-62,-5 0 1,-11 4 44,-4-4 0,-8 4-119,-4-3 0,-2 3 31,-2-4 0,0 0-158,1-3 0,0-1-137,3 0 1,7 1-1047,4-1 1342,6 1 1,-3-1 0,5 0 0</inkml:trace>
  <inkml:trace contextRef="#ctx0" brushRef="#br0" timeOffset="43">22933 2501 8061,'-18'0'1383,"7"-5"-771,6 4 1,6-4-181,3 5 0,2 0-3,6 0 0,4 0-102,3 0 1,4 0-152,4 0 0,3 0 56,8 0 0,8 0 29,7 0 1,9 0-450,-28 0 0,1 0 0,0 0 0,0 0 279,3 0 0,0 0 1,0 0-1,1 0-111,3 0 1,0 0 0,-3 0 0,-1 0 30,3 0 1,-2 0-1,-5 0 1,0 0-323,30 0 1,-10-2 234,-9-1 1,-9 1-317,-10-1 1,-10 1-731,-5 2 182,-7 0 0,-5 0 314,-11 0 626,-9 5 0,-9 2 0,-4 4 0</inkml:trace>
  <inkml:trace contextRef="#ctx0" brushRef="#br0" timeOffset="44">23059 2810 8061,'-12'-11'897,"6"9"-708,1-8 0,6 10-128,3 0 1,-2 1 855,6 3 0,0 2-386,3 6 1,1 0 39,-1 3 1,0 4-208,1 8 0,-1 1-338,1 3 0,-2 3 131,-3 0 1,2 0-104,-5 4 1,0 0-139,-4-3 1,0 0 36,0-8 1,-4 2-20,0-6 1,-5 1 57,2-9 0,-2 0-272,1-3 1,-1-1-196,6 1 1,-5-5-247,4 1 0,0-4-651,4 3 239,0-4 0,2 2 1133,1-5 0,9-5 0,6-1 0</inkml:trace>
  <inkml:trace contextRef="#ctx0" brushRef="#br0" timeOffset="45">23538 2901 8061,'4'-25'0,"0"2"0,1 9 2137,-1 2-838,-3 6-605,4 6 1,-5 1-261,0 3 0,0 6 152,0 5 1,0 10-161,0-3 1,-1 10-124,-3 2 0,3 1-23,-3 3 1,3 2-30,1 2 1,1 6-78,3 2 1,-2 2-87,6-6 1,-4 1-153,3-9 1,-3-2 112,4-5 1,-4-7-51,3-5 0,-4-5 41,1 1 1,-2-7-1186,2-4-4,-3 2 1,3-1 1148,-8 3 0,-7 2 0,-7-4 0</inkml:trace>
  <inkml:trace contextRef="#ctx0" brushRef="#br0" timeOffset="46">2969 8246 8336,'-6'-5'-107,"-4"4"1225,9-5-378,-4 6 398,5 0-676,5 0 0,1 0-97,5 0 0,6-3-105,2-1 0,4 0-58,3 4 0,5 0-23,7 0 0,-1-4-161,5 0 0,0-1 9,3 2 0,0 1 21,-4-2 0,1 3-85,-7 1 1,0-4 50,-8 1 0,-2-1-64,-6 4 1,-2 0 81,-6 0 1,-3 1 46,-1 3 1,-4 2 6,1 6 1,-8 5 6,-4 6 0,-7 5-63,-4 6 1,-4 11 17,-3 4 0,11-19 1,0 0-265,-2 2 0,0 1 0,0 2 0,1 2 250,1 1 0,0 0 0,-1 1 0,0 1-288,2 0 1,1 0 0,0-1 0,0-1 240,1-1 1,1-2 0,2 1 0,0-2 55,-6 23 1,2-3-55,2-12 1,-1-4 160,1-8 1,3 1-138,1-9 1,0 2 14,0-8 0,-2 3 594,5-4 0,-4-4-368,5-3 0,-3-5-3002,3 0 1070,1-1 1703,-3-2 0,10-5 1,2-2-1</inkml:trace>
  <inkml:trace contextRef="#ctx0" brushRef="#br0" timeOffset="47">4203 8120 8219,'-12'-18'570,"6"2"-11,1 10 655,5 1-567,0 5 1,0 5-76,0 2 1,0 8-40,0 5 0,0 6-125,0 5 0,0 7-134,0 4 0,-1 6-10,-3 1 0,1 7-276,-4 1 0,-1 2 47,2-27 0,1 0 1,-3 28-212,1 1 1,4-5-1222,-1-7 1,3-1 734,1-10 0,1-3-1029,3-5 1,2-4 139,6 0 1551,-1-7 0,1-2 0,-1-6 0</inkml:trace>
  <inkml:trace contextRef="#ctx0" brushRef="#br0" timeOffset="48">4191 9297 8189,'-11'16'-1,"-4"-3"1400,0 2 0,4-2-578,8-2 0,-2 1 895,1-1-57,0 0-564,4 1 0,1-2 311,3-2 338,-3-3-1116,9 0-163,-3-4-3907,4 4 2288,1-5 1154,-6 0 0,-1-5 0,-5-1 0</inkml:trace>
  <inkml:trace contextRef="#ctx0" brushRef="#br0" timeOffset="49">17783 11542 8075,'-10'1'0,"2"3"0,-1-2 252,6 6 0,-2 0-18,1 3 1,-1 2 182,-3 2 1,-2 8 84,2 7 1,2 5 53,-2 3 1,2-2-167,-2 6 1,3 4 50,5 3 0,0 1-182,0-4 1,2-1 31,1 1 1,4 3-46,4 1 1,1 5-13,-1-2 1,0 6-337,1 2 0,-6-28 0,1-1 213,8 29 1,-9-29 0,0 1-83,10 28 0,0 1 61,-1-1 0,1 1-145,-10-30 0,-1 1 0,6 30-60,1-2 0,-6-1 136,-4-28 1,0 0 0,3 28 153,-1 1 1,-2-3-118,-5-1 0,0 0 68,-4 1 1,-1-6-108,-4-3 1,1-6-81,0-1 1,-6-5 86,-2 1 1,-4-2-124,-3-2 0,-5-4-327,-7 1 1,-3-7 183,-4-1 1,-6-2-1193,-2-6 0,-3 1 472,-1-5 1,6-5 959,5-2 0,7-6 0,9-2 0,3 1 0,3 2 0</inkml:trace>
  <inkml:trace contextRef="#ctx0" brushRef="#br0" timeOffset="50">18948 12570 7901,'-5'-7'1,"4"-3"2,-3 3 1,-1-4 461,1 0 0,0 3 337,4 1-328,0-1 0,-4-3-42,1-1 0,-2 6-133,1 2 1,1 3-124,-4 1 0,-2 0-142,-7 0 0,1 5 138,-8 3 1,2 7 68,-10 4 1,2 2-342,-1 2 1,-2 4 107,5 0 1,2 3-143,6-3 0,-1-1 19,4-3 1,2-1 41,7-3 1,2 1 61,5-5 1,5 0-164,2-3 1,9-1 123,3 1 0,7-2 48,5-2 0,3 2 70,4-3 0,-2 0-79,2 0 1,-3-3 161,0 4 1,-6-1-21,-3 5 0,-3-1-24,-4 1 1,2 0-63,-6 3 0,-4-2 11,-3 2 1,-6 2-104,2-2 1,-4 5 98,-4-1 0,-3 3-221,-9 1 0,-1 0 58,-6 0 1,0-4-39,0 0 1,2-2-228,2 2-277,-3-2-53,9-6 200,-3-4 0,11-4-437,5-6 1,6-4 942,9-4 0,3-6 0,5 0 0</inkml:trace>
  <inkml:trace contextRef="#ctx0" brushRef="#br0" timeOffset="51">19199 12787 7969,'0'-12'2745,"-5"1"-2217,4-1-475,1 6 0,1 4 790,3 9 0,-1 2-301,0 10 1,-1 5-576,1 7 1,-1 3 47,-2 4 0,0 1-135,0 3 0,1 1-115,3-5 1,-2 0-124,6-3 0,-4-7-32,3-6 0,1-4 150,3-6 0,-3-6-725,0-2 1,-1-3 381,5-1 1,-1-9 582,1-2 0,-6-8 0,-1 1 0</inkml:trace>
  <inkml:trace contextRef="#ctx0" brushRef="#br0" timeOffset="52">19165 12273 7962,'-11'0'190,"6"-4"-75,5 0 0,8 0-164,8 4 0,-2 2-91,-7 1 1,2 4-428,-5 4 1,4 2 566,-5 2 0,6 3 0,-2 5 0</inkml:trace>
  <inkml:trace contextRef="#ctx0" brushRef="#br0" timeOffset="53">19451 12718 7962,'0'8'1171,"0"-1"-728,0 1 0,1 2 618,3-2-572,-3 2 0,4-4 174,-5 6 1,0-1-234,0 0 1,-4 6-160,0 2 1,1 3-307,3 0 1,0 1 108,0 0 0,0 0 21,0 0 0,1-5-74,3-3 1,2-3-212,5 0 1,1-2-16,-1-2 1,1-3-149,-1-5 0,-3 0-235,-1 0 374,1 0 1,3-7 286,1-4 1,-5 0-107,1-5 1,-2-1 338,2-2 1,-2-3 226,-2-1-151,-3 0 126,4 6 113,-5 0-334,0 11 31,6 1-9,-5 5-168,9 10 0,-4-1 160,6 10-252,-1 0 94,1 4 0,3 1-685,0 2 391,5-2 0,-2 4-28,5-5 0,0-1-85,0-3 1,-4 1-189,0-5 0,-5 1-487,1-5 1,-6-1-1963,-2-2 2156,1-3 1,3-6 744,1-3 0,-6-8 0,-1-5 0</inkml:trace>
  <inkml:trace contextRef="#ctx0" brushRef="#br0" timeOffset="54">19976 12159 8050,'-18'-13'2059,"2"3"-237,9 10-643,2 0-715,10-5-233,2 3 1,4-7-92,1 6 1,-1-1 50,0 4 1,5-4-319,-1 0 1,1 0-44,0 4 0,-4 0-104,3 0 0,-2 0 7,-1 0 47,-6 5 1,-1 6 46,-5 4 0,0 1 118,0 0 0,-1 1 95,-3 6 0,-2 0-24,-6 0 0,1 1 232,-1 3 1,1-3-65,-1 2 0,2-3 5,3-4 1,-2 2-239,5-6 133,0 5 1,5-7-107,3 2 1,-1-7 82,4-5 0,1-1-80,3-2 0,5 0 35,-1 0 1,1 0-377,0 0 1,-4 0-267,4 0 0,0 0-1316,-1 0 1294,6 0-1294,-9 5 1942,5-4 0,-6 9 0,1-3 0</inkml:trace>
  <inkml:trace contextRef="#ctx0" brushRef="#br0" timeOffset="55">20398 12707 7838,'-17'-7'1204,"0"-3"1,12 5-327,5-2 1,5 1-348,7 6 0,-5 0-60,1 0 1,-1 6-129,5 1 1,-1 8-98,1 4 1,-3 8-159,2 3 0,-1 3-170,9 2 1,-4-2-2,5-3 0,-1 3-285,3-2 0,-3-3-80,0-2 1,-1-7 226,1-4 1,2-2-669,-6-1 0,1-6 317,0-2 0,-4-3-458,3-1 1,-6 0 97,-1 0 932,-6-5 0,4-1 0,-6-6 0</inkml:trace>
  <inkml:trace contextRef="#ctx0" brushRef="#br0" timeOffset="56">20730 12650 7877,'0'-12'964,"0"1"1392,0-1-630,-5 1-1255,3 5 1,-7 3 382,6 11 1,-6 6-320,1 12 0,-7 5-129,-4 7 1,-8 9-362,-3 10 1,14-29 0,-1 0-308,0 0 1,0 1-1,-14 28-122,1-4 1,6-3-448,1-5 0,5-5-559,6-10 0,6-7 6,2-8 0,13-7 1384,6-4 0,11-8 0,3-3 0</inkml:trace>
  <inkml:trace contextRef="#ctx0" brushRef="#br0" timeOffset="57">21895 12901 7925,'-4'-24'0,"0"-3"0,4-1-754,4-2 1,3-3 753,-3 2 0,-10 3 0,-9 2 0,-6-1-59,-1 4 0,-6-1-25,-3 9 1,2 0 139,-1 3 1,4 2 260,-1 2 1,0 0 100,0 4 1,0 0 450,4 4 1,1 0 167,-1 0 1,0 5-445,0 3 1,0 7-174,0 4 0,-5 9-170,-2 6 1,2 5-149,1 7 1,3 0 53,1-1 0,7-3-125,5 0 0,7-9 19,11 1 1,7-12 50,13-3 1,7-6-381,8-6 0,6-2 125,2-5 1,3-6-36,-3-5 1,-5-7 283,-3-9 1,-5-1 171,1-2 1,-7-3-69,-5 2 1,-3-7 192,-4-3 1,-2-4-120,-6-1 0,-5-8-75,-2-3 0,-3-7-284,-1 3 1,2 27 0,1 0 93,1 2 1,0-1 0,1-1 0,1 0-864,10-27 0,0 5 327,3 6 1,-4 10 126,-7 6 0,1 9 197,-5 10 0,1 8 163,-1 3 0,-3 4 153,3 4 0,-4 8 222,-4 11 0,-1 6-19,-3 9 1,-2 8-129,2 7 1,-2 4-255,-1 4 0,5 3 223,3-30 0,2 0 1,0 2-1,0-1-278,1 0 0,0-1 0,0 3 1,0 1-102,0-4 1,0 0 0,1 1 0,0 0-324,0-2 0,2-1 0,3 24-522,5-11 1,2-4 427,2-7 1,-2-10-337,2-5 1,-2-8 975,-2-4 0,1-4 0,-1 2 0</inkml:trace>
  <inkml:trace contextRef="#ctx0" brushRef="#br0" timeOffset="58">22089 12581 7842,'-1'-14'0,"-3"3"948,2 7 223,-3-1 1,9 10-657,0 2 0,5 9-103,-2 3 0,4 7 49,0 5 0,4 2-172,1 1 0,8 0-325,-2 1 0,8-5-6,-4 1 1,5-6-74,-5 2 0,5-3-208,-4-1 1,-1-6-568,-3-1 1,-4-9-432,0-3 0,0-3 1321,4-1 0,-5 0 0,-2 0 0</inkml:trace>
  <inkml:trace contextRef="#ctx0" brushRef="#br0" timeOffset="59">22557 12490 7824,'-16'-2'5553,"-3"-1"-4535,7 1 0,1 2 171,7 8 0,-2 7-432,-6 4 0,-6 10-326,-5 9 0,-10 8-480,13-18 0,-1 1 0,-2 0 1,0 1-172,-2 0 1,0 1 0,2-1 0,-1 2-1021,-1 0 1,1 0 1027,3 0 0,0-1 0,-1-5 0,0 0 1,1-1-1,1 0 0</inkml:trace>
  <inkml:trace contextRef="#ctx0" brushRef="#br0" timeOffset="60">11372 12741 7891,'0'-11'253,"2"-1"104,2 1 0,-2-1 144,6 1 0,-4-1-135,3 1 0,-4 0-373,0-1 1,-3 2-6,-3 2 0,-5 0 4,-7 4 0,-2-4 113,-2 4 1,-2-3-24,2 3 0,-3 0-105,-1 4 0,0 0 117,1 0 0,-3 3-135,-1 4 1,-3 3 91,-6 13 0,5-1 216,-1 8 1,2 1-20,-1 3 1,7 0-91,8 0 0,7-1-127,4-2 1,6 1-181,5-6 0,7 0-30,13-7 0,3 0 119,8-8 1,4 2-105,8-9 1,-2-7-264,5-8 0,1-7 488,3-9 1,-5-2-74,-3-5 1,-3-4 118,-4 0 1,-8-4-43,-7 4 1,-5-7 193,-2 0 1,-1-2-51,-8-7 1,2 1-103,-10-4 0,5-4-121,-4 0 0,-2 29 0,0-1 63,-2-27 1,0 0-222,0 7 1,3 8-48,1 11 0,0 5-330,-4 6 560,0 5 182,-5 7 1,2 7-64,-4 8 0,3 3-138,-4 9 0,6 3 420,-2 7 1,2 3-371,-2 6 1,2 4 149,-1 3 0,1 11-143,2 4 1,1-22-1,0 0-170,0 1 1,1 0 0,1 2 0,0 1 3,0-1 0,1 0 1,1 2-1,-1 0-205,-2-4 1,0 0 0,0 1 0,0 0-996,-2 24 0,0-2 1317,0-6 0,1-2 0,-2-5 0,-4 0 0,-2-1 0</inkml:trace>
  <inkml:trace contextRef="#ctx0" brushRef="#br0" timeOffset="61">10756 13403 7958,'0'-11'0,"0"5"0,5-5 709,2 4 1,9-3-103,3-2 1,2 2 6,2 3 0,1-4-268,3 4 1,6 2-140,5 1 0,1-1-49,-1 1 1,7 0 77,4 4 1,8-1-688,4-3 1,3 2 488,-28-2 1,0 0 0,0 2 0,-1 0-182,1-2 0,0 1 1,-2-1-1,-2 1-33,3 0 0,-1-1 0,-2-2 0,1 1-230,-1 1 0,0 1 0,31-4-465,-6 0 1,-9 0 870,-2 0 0,-6 2 0,1 2 0,-3-4 0,0-6 0</inkml:trace>
  <inkml:trace contextRef="#ctx0" brushRef="#br0" timeOffset="62">11361 13894 7896,'-16'0'580,"3"0"-844,1 0 0,7-5 1147,5-2 0,0 0-352,0 0 1,-1 3-45,-3-4 0,-2 5-101,-5-5 0,-2 5-237,-2 0 0,-3 1 12,-5 2 0,-5 3-84,-2 5 0,-3 0 98,-2 11 0,-3 2-82,0 5 0,-1 4-116,1 4 1,7 0-4,1 0 1,7 3-168,8-3 0,1 3 36,10-6 0,2-3 4,5-2 1,5-3 81,7-4 1,8-4-196,7-7 0,1-3 172,3-5 1,-1-2 23,9-6 1,-1-5 226,1-10 1,1-1-71,-5-2 0,1-5-240,-1-7 0,-2 1 229,2-5 1,-6 1-7,-2-5 1,-1-5-44,2-2 0,-9-4 22,-6-4 1,-4 2-57,0-2 0,-2-1-7,-2 1 0,0 2-61,-4 5 0,4 15 75,-4 12 0,-1 8 123,-3 8 0,-1 5-42,-3 2 0,-2 9-21,-5 6 1,-5 7-20,1 9 1,-5 7 11,1 8 1,2 4 88,2 3 1,2 3 205,2 5 0,5-1-328,2-3 0,4 7-244,4-3 1,2 3-657,5-3 0,5-1 422,-1-3 0,-1 2-2090,-7-6 2548,4-5 0,-6 2 0,2-5 0,-5-4 0,-9-3 0,-5-4 0</inkml:trace>
  <inkml:trace contextRef="#ctx0" brushRef="#br0" timeOffset="63">11875 13780 7918,'-29'0'1023,"6"0"0,14 0-709,13 0 0,2 5-369,9 3 1,-2 2 26,-1 2 1,-1 4 173,0 3 1,1 6 188,-1 2 1,4 6-210,1 1 0,4 1 81,-1 3 0,3 2-209,0 2 0,0-3-112,-3 0 0,1-9-80,-4-3 0,3-4-441,-4-4 0,0 0 635,-3-8 0,-1 3 0,0-8 0</inkml:trace>
  <inkml:trace contextRef="#ctx0" brushRef="#br0" timeOffset="64">12229 13712 7876,'-11'0'0,"-5"0"645,1 0 1,1 9 899,7 2 1,-4 12-855,4 0 0,-10 8-43,-6 4 1,-6 9-684,11-18 1,-2 1 0,0 4 0,0-1-175,-3 3 1,0-1-1,-1-1 1,0 0 328,0 0 1,2-1-1,2-3 1,2 1-454,-9 25 0,4-10 333,4-1 0,3-10 0,5-4 0</inkml:trace>
  <inkml:trace contextRef="#ctx0" brushRef="#br0" timeOffset="65">12903 13106 7858,'-12'0'0,"1"0"764,5 0-331,1 0 1,6 0 76,3 0 0,7 0-297,8 0 1,4 0-50,4 0 1,6-5-94,5-2 1,4-3 64,-4-2 1,9 1-80,-2-1 0,3-3 73,-2 0 1,2-4-175,-2 4 0,-3-6 101,-9 2 0,-6 3-136,-5 1 0,-5-2 92,-7 2 1,-4-4 45,-3 4 1,-3-4-33,-1 3 0,-9-3-17,-2 4 1,-8 0-71,-1 3 0,-6 2 48,-5 3 0,-7 2-216,-4 5 1,-3 10 53,-5 5 0,3 10 165,-2 6 0,2 3-213,1 4 0,6 3 461,2 4 1,8 1-182,7 0 0,7-1-118,8 1 1,5-1-4,6-4 0,10 3 131,10-6 0,10 3-21,9-2 0,7-3-145,5-5 1,-23-17 0,1-2 140,0-1 0,1-2 0,-1-3 0,0-1 34,26-1 0,-6-3 212,-3-1 0,-5-5-975,-5-3 1,-3-2 640,-9-1 0,-5-1-1220,-7 1 1265,-3 5 0,0-5 0,-1 5 0</inkml:trace>
  <inkml:trace contextRef="#ctx0" brushRef="#br0" timeOffset="66">14216 12387 7989,'-23'-5'213,"2"-2"322,2-4-424,7 0-110,7-1 700,5 6 1,0 2-248,0 8 1,2 4 135,1 7 0,5 4-177,7 7 0,-1 0-222,5 4 1,2 1-17,5 3 0,-2-4-73,3 1 0,-3-1-171,-1 5 0,0-5 118,0 1 0,-1-6-506,1 2 1,-1-5 231,-3-3 1,2-2-986,-2-6 0,-1-1 1210,1-2 0,-5 2 0,3-3 0</inkml:trace>
  <inkml:trace contextRef="#ctx0" brushRef="#br0" timeOffset="67">14582 12387 7922,'-23'-5'0,"1"-2"2320,3-4-985,8 5-942,6 1-218,10 15 1,-5 2-129,0 11 0,-10 7-4,-9 4 1,-7 4-238,0 4 1,-1 5-504,4-5 1,-2-1 150,2-6 1,3-6-141,8-2 0,6-5 686,2-3 0,-2-2 0,-1-6 0</inkml:trace>
  <inkml:trace contextRef="#ctx0" brushRef="#br0" timeOffset="68">14730 11953 8007,'-1'-15'1542,"-3"-1"0,4-3-684,0 4 1,15 0-491,12 4 1,6-1-142,5 1 1,-2 1-183,2 2 0,-7-1 54,0 5 0,-2 2 87,1 6 1,1 2-134,-8 5 1,1 6-222,-9 2 1,-5 4-134,-6 3 0,-9 5 197,-6 7 1,-11-3-22,-8 3 1,-3-2 72,-2-2 1,6-5 257,2-2 0,10-8-213,5-4 1,6-2-50,6-2 1,10-4 58,5-3 0,11-3 14,4-1 0,12-9-369,4-2 0,7-7-844,0 3 1196,-2-1 0,4 7 0,-6-2 0,1-3 0</inkml:trace>
  <inkml:trace contextRef="#ctx0" brushRef="#br0" timeOffset="69">8269 8737 5740,'-2'8'1278,"-1"-1"1,-1-3-426,-8 4 0,4-5 382,-8 5-69,-1 0-278,4-2-623,-4 4 0,12-9-147,5 3 0,5-3 103,7-1 1,3 4-141,0 0 1,6 1 106,-2-1 1,2-3-203,2 3 0,4 1-69,-1-1 0,6 0-52,-2-4 0,3-2 118,2-1 0,0-4-73,3-4 0,3-6 14,5-2 0,-5 2 118,1-2 1,-6 0-67,-2-4 1,-5-1 41,-6-3 0,-9 3-72,-2-3 0,-9 3 39,1 1 0,-9 0-4,-6 1 0,-3 0 19,-9 3 0,1 2-6,-8 6 0,-2 6-189,-6 5 1,1 6 104,-5 10 1,0 5 199,-3 6 1,-1 6-448,0 1 1,2 5 299,2 7 0,3 5 171,5 2 1,2 3 240,5 1 1,7 3-145,12-3 1,6 1-95,9-8 1,11-1 158,13-3 1,13-4-170,-18-21 1,1 0 0,2-5 0,1-1 76,4 1 1,0-1 0,-2-4 0,1-2-42,1-1 0,0-1 0,1-2 1,-1-2 205,-1 0 1,-1-2 0,27-6-204,2-7 1,-6 1-503,2-4 1,-5-2 335,-6 2 0,-5 2 0,-1 4 0,-5 0 0,-3 2 0</inkml:trace>
  <inkml:trace contextRef="#ctx0" brushRef="#br0" timeOffset="70">12118 9822 7385,'0'-8'250,"0"1"1,1 4 596,3-1-529,-3 3-39,4 1-160,0 0 1,-2 0 29,4 0 1,-3 4 3,4 0 1,-1 0 24,5-4 1,4 3-15,3 1 1,4 0-39,4-4 1,2 0 26,5 0 0,5 0-4,3 0 1,4 0-121,4 0 0,2 0 161,5 0 1,5 0-394,3 0 1,-30 0-1,1 0 263,0 0 0,0 0 0,2 0 1,0 0-45,-2 0 0,0 0 0,3 0 0,0 0 52,-1 0 0,0 0 1,2 0-1,0 0-84,2 0 1,0 0-1,-1 0 1,0 0 44,3 0 0,0 0 1,2 0-1,0-1-40,4-1 0,-1 0 0,2-1 1,0 0-214,0-3 0,1 0 1,-2 0-1,1 1 186,-2-1 0,1 0 0,3 2 0,-1 1 16,0-1 1,-1 0 0,-1 3 0,-1-1 24,-3 1 1,0-1 0,-1 1 0,0 0 37,-3 1 0,-1 0 0,3 0 0,-1 0-24,-3 0 0,0 0 1,1 2-1,-1 0-103,-4 0 1,0 0-1,1 2 1,-1 1 101,-2-1 1,0 0 0,0-1 0,-1 0-37,0 1 1,-1-1-1,2 1 1,-1-1 26,0 1 0,-1-1 0,30 4 1,-1-3 0,-3-3-7,0 3 0,-1-3-13,0-1 0,-1 0 19,-3 0 0,-2-1-1,-6-3 0,-4 3 173,-3-3 1,-9-1-166,-6 1 1,-5 0 269,-7 4 1,-4-1-269,-4-3 1,-3 3-6,-3-3 1,-10 3-496,-10 1 484,0 0 0,-10-5 0,4-2 0</inkml:trace>
  <inkml:trace contextRef="#ctx0" brushRef="#br0" timeOffset="71">15932 7538 8265,'0'-7'161,"0"2"1786,0 5-1716,0 5 1,1 2-5,3 4 1,-3 1-38,3-1 0,-1 2 23,1 2 0,-3 0 31,3 8 0,-3-3 69,-1 7 1,-1 6-14,-3 1 1,1 8 4,-4 0 1,3 2 142,-4 2 0,2 5-328,-2 2 0,3-1 149,5 1 0,2-1-166,1 2 1,2 2 94,3-3 0,3 3-59,1 1 0,-1 0-25,5 0 1,-4-1-175,0-3 0,-2 3 124,-3-3 0,2-2-117,-5-1 1,0 0 9,-4 0 0,4-1 82,0-3 1,-1-4-179,-3 0 1,2 2 203,1 2 0,2 2-139,3-6 1,2 2 93,-2 2 0,2-4-17,1 0 0,1-5-5,-1 1 1,-3-4-18,-1-4 1,0 2 212,0-5 1,-1-2-117,-6-6 1,3 1 38,1-4 0,0 3 153,-4-4 1,0 0-844,0-3 0,0-5-291,0 1 1,-1-4-2660,-3 3 3523,3-4 0,-15 7 0,4-4 0</inkml:trace>
  <inkml:trace contextRef="#ctx0" brushRef="#br0" timeOffset="72">13956 10062 8156,'0'-7'1296,"0"-3"-672,0 9-6,0-4 269,0 5-496,0 5 1,0 1-150,0 6 0,0 3 89,0 0 0,0 6-59,0-2 1,0 2-157,0 2 1,0-1 42,0-3 1,0 2-10,0-2 0,0-2-9,0-2 1,4 1-198,0 0 0,4-1-139,-5-4 159,6 1 1,-2-1-405,4 1 1,-1-5 199,-2 1 0,2-6-1135,-2 2 0,3 1 245,4-1 0,-2 0 1130,2-4 0,3 0 0,0 0 0</inkml:trace>
  <inkml:trace contextRef="#ctx0" brushRef="#br0" timeOffset="73">14162 10302 8097,'0'-12'1354,"0"1"-898,0-1 1,1 6 273,3 2 0,-3 4-261,3 4 0,-3 4 96,-1 7 1,0 3-86,0 4 0,0 6-56,0 3 1,-4 2-239,1 1 0,-5-3-87,4-1 1,-3 0-36,3 5 1,-4-5 109,4 1 1,-1-6-692,2 2 1,1-4 280,-2-4 0,-1-2-2227,2-1 2463,-6-9 0,7 13 0,-3-7 0</inkml:trace>
  <inkml:trace contextRef="#ctx0" brushRef="#br0" timeOffset="74">16343 8394 7964,'7'-5'899,"-2"4"-16,0-9 257,-4 3-711,9-4 1,-3 1-129,4 2 1,0-1 62,1 6 0,-1-1-90,1 4 1,4 0-118,3 0 1,-1 0 68,1 0 0,0 0-124,4 0 1,-2 4-10,-2-1 0,2 6-189,-6-1 1,4 2-289,-4 1 0,-1 1 251,-6-1 1,1 1-67,-6-1 1,1 2 99,-4 2 1,0-2-69,0 2 0,-5-2 104,-2-2 1,-4 1 155,0-1 0,0 0-3,-1 1 0,1-5 197,-1 1 0,2-4 8,3 3 1,-2-3 35,5 4-123,0-6-80,4 9 0,0-9-29,0 6 1,5-4 19,3 3 1,3-3 165,4 4 0,2-5-86,2 5 1,3 0-62,-3 3 0,-3-3-10,-1-1 1,-2 2 30,-2 6 1,1-2-133,-1 2 1,-4 3 112,-4 1 1,-1-1-186,-2 1 0,-3 0 29,-4 4 0,-6-4-95,-10 0 1,-1 0-232,-3 4 0,-3-2-437,-8-2 0,2 2 491,-2-6 1,-1 0 287,1-4 0,-11 1 0,3-1 0</inkml:trace>
  <inkml:trace contextRef="#ctx0" brushRef="#br0" timeOffset="75">12026 9833 7554,'0'-11'1348,"1"0"-837,3-1 0,3 3-87,4-2 0,4 2-51,0-6 0,6-2-82,-2 2 0,7-5-56,5 1 1,6-7 14,1 0 0,14-10-455,1 2 1,-19 11 0,1-1 321,0-1 1,2 0-1,4-2 1,0 0-315,3-1 0,0-1 0,3-3 0,0 0 291,4-2 0,1 0 0,-17 9 1,1 0-1,1 0-336,4-3 0,1 0 1,0 0-1,1-1 1,0 0-1,1 0 330,2-3 0,1 0 1,0 0-1,2 1 0,0-1 1,1 0-399,3-2 0,0 0 0,1-1 0,-2 1 0,1 0 0,0 0-101,-12 7 0,0 0 1,0 0-1,0 1 1,14-8-1,-1 0 1,1 0 336,-4 3 0,-1 1 0,1 0 0,0 1 0,-1 0 1,1 1 40,0 0 0,0-1 1,-1 2-1,-2 2 1,0 0-1,-1 0-38,-3 2 0,1 0 0,-1 1 1,-3 1-1,-1 2 0,-1-1 182,15-7 0,-1 1 1,-5 3-1,-2 1-61,-2-1 0,-1 1 0,-1 2 1,-1 2-48,-1-2 1,0 2 0,-2 0-1,-1 0 382,-1 1 0,0 0 0,-2 0 0,-1-1-227,2 1 1,-1 0-1,-2 0 1,1 1-106,1 1 1,0 0 0,-2 1 0,-2 0 96,24-9 0,-14 5 488,-9 3 0,-11 4-1031,-5 3 1109,-7 3 1,-10 5-1060,-9 0 0,-12 1-448,-11 3 0,-5 2-1828,-7 6 2619,0 4 0,6-3 0,0 3 0</inkml:trace>
  <inkml:trace contextRef="#ctx0" brushRef="#br0" timeOffset="76">13420 7641 8210,'0'-30'0,"5"8"-162,2 6 0,0 5-101,0 3 0,1-2 607,3 3 0,-4-4 81,-4 0 1,2 3 1107,-1 1-1088,5-1 1,-4 0 11,3 1 0,2 4-244,-2 0 1,2 1-18,1 2 1,1 0 164,-1 0-15,0 5 1,1 0-331,-1 3 0,-4 2 13,-4-2 1,2 6-119,-1 1 1,-1 5-97,-7-1 0,-4 4 103,-7 4 0,-1-3-146,-3 3 1,-3 0 76,3 0 0,-3 0-189,0-4 0,4-1 68,3 1 0,2 0-1243,2 0 1,0-5 1514,4-3 0,-3 3 0,3 0 0</inkml:trace>
  <inkml:trace contextRef="#ctx0" brushRef="#br0" timeOffset="77">13374 8132 8210,'-4'11'0,"0"0"0,0 1 611,4-1 0,0-3 193,0 0 1,2-5 1464,1 5-1276,-1-5 1,7 3-430,-6-2 1,3-2-2549,-3 6 1984,-1-1 0,3 10 0,-5 1 0</inkml:trace>
  <inkml:trace contextRef="#ctx0" brushRef="#br0" timeOffset="78">19655 10165 8532,'-11'0'-8,"1"-2"1235,2-2-727,3 3 0,11-8-386,6 6 0,4-3 83,7 3 1,3-2-201,4-3 0,6-2 272,9 2 0,6 2-226,2-2 0,9 4 26,-28 1 0,1-1 0,4 1 0,2-1-285,4 1 1,1-1-1,1-1 1,0 0 324,4 1 1,1 0-1,-1 1 1,1 0-20,4-1 1,2 0 0,4 1 0,0 0 50,-18 0 0,1 1 1,0-1-1,2 0 1,1 0-1,0 0-308,-1 2 0,0 0 0,0-1 0,0 0 0,-1-1 0,2 1 211,1 0 0,1 1 1,-1 0-1,-1-1 1,0 1-1,1-1-256,4 1 1,0-1 0,1 1-1,-4 0 1,0 1 0,-1-1 268,2-2 0,0 0 0,0 1 0,-5 1 0,0 0 0,0-1 7,1 0 1,0-1 0,0 1-1,18 0 1,-1 1-75,0-1 0,-2 0 0,-3 1 1,-1 1 94,-6 0 1,-1 0 0,-4 0-1,-1 0 81,-7 0 0,-1 0 0,-4 0 0,0 0 106,27 0 0,-9 4 449,-6 0 1,-10 4-572,-5 0 1,-9-2 708,0 2 1,-10-5-1357,-1 0 1,-7 0-522,0 1 1,-4-3 169,-4 3 1,-7-3 847,-8-1 0,-13-10 0,-4-3 0</inkml:trace>
  <inkml:trace contextRef="#ctx0" brushRef="#br0" timeOffset="79">19838 10039 8290,'-34'0'0,"0"0"0,-1 0 0,7 0 0,5 0 0,10 0 0,5 0 0,5-1 0,0-3 0,1-2 0,11-10 0,3 1 0,7-1 584,0 0 1,9-1-155,6-6 1,4 0-246,4 0 1,3-1-268,1-3 0,5 2 211,6-6 1,-28 15 0,0-2-191,2 0 0,-1-2 1,5-2-1,0 0 140,4-1 0,2 0 1,4-2-1,0-2-361,4-3 0,1-1 0,-13 9 0,0 0 0,1-1 317,1-1 0,0 0 1,1-1-1,0 0 1,1-2-1,0 1-64,1-1 1,2 1-1,-1-1 1,3-2-1,0-1 1,0 0-54,4-1 1,1-1-1,1 0 1,1-1-1,0-1 1,1 1-246,0-1 1,1 1-1,-1 1 1,-2 1-1,0 0 1,0 1 302,2 1 0,-1-1 1,0 2-1,-2 1 1,-1 0-1,-1 1 24,-1 1 0,-1 1 0,-1 0 0,-4 2 0,0 0 0,-2 0 26,14-5 0,-1 1 0,-6 3 0,-2 0-18,-4 4 1,-2 0 0,-4 4 0,-1 0 240,23-12 1,-6 3 21,-9 1 0,-3 6-227,-5 1 0,-6 4 11,-5 0 0,-5 2-708,-7 2 727,-4 3 1,-5 5-1053,-10 0 1181,-4 0 1,-21 0 0,-3 0 0</inkml:trace>
  <inkml:trace contextRef="#ctx0" brushRef="#br0" timeOffset="80">21026 9011 8217,'0'-11'746,"0"4"1,1 2-499,3 5 0,-2 0 166,6 0 1,-4 5-122,3 3 0,-3 6 102,4 1 0,-1 7-67,5 1 1,-1 1 32,1 6 0,0-3-57,4 3 1,1-1 30,6 2 1,0 3-115,0 0 0,0 1 0,0 3 1,-2 2-78,-2 2 1,2 3 103,-6 0 1,-4 1-463,-3 0 0,-6-1 240,2 1 0,-8 0-189,-3-1 1,-5-4-10,-3-3 0,2-4-20,-2-3 0,-1-3-93,0-5 1,1-4-1043,4 0-2044,-1-5 3371,1 2 0,0-10 0,-1-1 0</inkml:trace>
  <inkml:trace contextRef="#ctx0" brushRef="#br0" timeOffset="81">23093 7972 8116,'0'-12'1036,"0"6"-709,0 1 0,-1 5-63,-3 0 1,3 1-1,-3 3 1,1 2 33,-1 6 1,2 4-30,-6 3 0,2 4 31,-2 4 1,-1 3-33,6 8 0,-1 0 52,4 8 1,0 2 0,0 9 0,0 2-402,0 2 0,0 3 164,0-28 1,0 1 0,0-2 0,1 1 7,1 2 0,0 0 0,-1 0 1,-1 0-119,2 2 0,0 0 0,-1 2 0,-1 0 45,0 0 0,0 0 0,0-2 0,0-1 4,0 0 0,0-1 0,0-1 0,0-1 42,1 0 0,-2 1 0,0-1 0,-2 0 54,2-3 1,-1-1 0,-3 30-202,1-1 1,3-8 357,-3-4 0,2-2-125,2-1 0,0-5-22,0-3 0,0-4-226,0-4 1,0-2 87,0-5 0,0-5-903,0-3 1,0-2 23,0-2 173,0 1 0,-1-6 716,-3-2 0,-2-3 0,-5-1 0</inkml:trace>
  <inkml:trace contextRef="#ctx0" brushRef="#br0" timeOffset="82">20649 9514 8116,'0'-12'93,"1"2"358,3 2 135,-3-2-79,9 9-117,-8-4 1,7 10-107,-6 3 1,1 6-20,-4 1 1,0 5-82,0-1 0,0 3-154,0 1 0,0 3 28,0 1 1,0-2 35,0-6 0,0 5-181,0-5 1,4 4 88,0-8 0,1 4-64,-1-3 0,-3-1 6,3-4 0,-3 1-1509,-1-1 878,0 1 687,0-1 0,0-5 0,0-1 0</inkml:trace>
  <inkml:trace contextRef="#ctx0" brushRef="#br0" timeOffset="83">20854 9479 8116,'0'-11'-295,"4"-1"246,0 1 0,0 3 1785,-4 1-1131,0 4 0,1-2 388,3 5-894,-3 0 0,4 1 66,-5 3 0,-1 8-187,-3 7 0,2-1 134,-6 1 0,0 0-334,-3 3 0,3 0 185,1-3 0,3-1-183,-4-3 1,6-2-68,-2 2 128,3-2 1,1-6 343,0 1-228,0-6 233,0 3 0,5-5-51,3 0 0,2 0 152,1 0 0,0 0-49,1 0 1,1 0-48,2 0 0,-2 0-77,2 0 0,-3 2-8,0 2 1,-1-2 22,1 6 0,-2 1-23,-3 6 1,-1-1-153,-6 5 0,0-4 93,0 4 0,-2-1-368,-2 1 0,2 1 152,-6-5 1,1 4-577,-5-3 1,1-2-28,-1-7 0,1 2-1115,0-5 1883,-1 0 0,1 1 0,-1 1 0</inkml:trace>
  <inkml:trace contextRef="#ctx0" brushRef="#br0" timeOffset="84">20729 9399 8116,'1'-11'115,"3"0"0,-2 4-77,6 3 0,0-1 1148,3 1 0,2-1-393,2 2 0,4 0-198,8-5 0,1 6-860,2-2 1,2 2 225,-6-2 0,4 3-1587,-7-3 0,1 4 1626,-9 4 0,0-3 0,-4 4 0</inkml:trace>
  <inkml:trace contextRef="#ctx0" brushRef="#br0" timeOffset="85">21106 9411 8116,'6'-7'477,"-1"2"29,-5 5 103,0 0 1,-4 2-234,1 1 0,-5 0-165,4 5 0,-1-1 15,1 5 1,2-1-58,-6 0 0,6 1-141,-2-1 0,2 1-92,2-1 0,0 4 65,0 1 1,6-1-47,1-4 1,0 1 81,0-1 0,1-3 108,3-1 1,4-4-15,1 1 0,-1-3 177,-4-1 0,3-5-277,-2-3 1,2-2 107,-7-1 0,-2-1-335,-1 1 1,-3-2 110,-1-2 0,-8 2-682,-4-2 0,-7 2 369,0 2 1,3 5 397,0 2 0,-1-3 0,-1 1 0</inkml:trace>
  <inkml:trace contextRef="#ctx0" brushRef="#br0" timeOffset="86">21403 8154 8116,'0'-17'853,"0"2"-142,0 7-482,0 3 1,1 6 16,3 3 1,-2 4 103,6 7 0,-4 4-84,3 7 0,-3 4 25,4 4 0,-6 0-710,2 0 0,-1 4 274,0 1 0,0 2 145,5-3 0,-1 6 0,5-4 0</inkml:trace>
  <inkml:trace contextRef="#ctx0" brushRef="#br0" timeOffset="87">23367 8828 8116,'0'-11'-244,"0"-1"1396,0 1-68,0 0-226,0-1-114,-5 6-461,4-4 0,-6 8 253,4-1-298,1 1 0,-7 7 0,6 3 1,-6-2-66,1 2 1,2 0-173,-2 3 1,2 0-533,-2 1 1,-1 3 343,6 0 1,-5 1-43,4-5 1,0 0 81,4 1 0,0-1 74,0 1 0,4-1 55,0 1 1,5-2 147,-2-3 0,5 2-46,3-5 1,-2 5 167,2-2 0,-2 2-89,-2-1 1,1 2 114,-1-2 1,-3 2 10,-1 1 1,-4 5-104,1-1 1,-3 4-210,-1-4 1,-5 4 94,-3-4 1,-3 6-353,-5-2 0,2-3 57,-5-1 1,5-2-425,-1-2-1192,3 1 1303,5-1 1,3-4-552,8-4 0,4-3 1087,7-3 0,3-4 0,5-4 0</inkml:trace>
  <inkml:trace contextRef="#ctx0" brushRef="#br0" timeOffset="88">23584 8954 8116,'0'-22'886,"0"3"1,0 3-573,0 4 0,1 5 192,3-1 372,-3 6-505,5-3 1,-6 10-132,0 2 1,0 5-5,0 3 1,0 3-210,0 5 1,-2 1-105,-2 2 1,3-2-123,-3 3 1,2-3-241,-2-1 0,3-5-471,-3-3 0,3-2-437,1-2 1345,0 1 0,5-6 0,1-1 0</inkml:trace>
  <inkml:trace contextRef="#ctx0" brushRef="#br0" timeOffset="89">23584 8668 8116,'-18'-7'1568,"3"-1"-1731,7 6 1,5-3 49,6 5 1,4 3-97,4 1 1,1 1 86,-1-1 0,4 1-238,1 3 0,3 3-125,-4 1 485,5-1 0,-7 6 0,3-6 0</inkml:trace>
  <inkml:trace contextRef="#ctx0" brushRef="#br0" timeOffset="90">23710 8931 8116,'-5'6'1252,"-2"0"-176,1-6-446,6-6 1,2 5-229,6-3-151,-5 3 1,2 6-282,-5 3 0,0 3 103,0 4 1,0-1-152,0 5 0,0-3 85,0 3 0,4-4-90,-1 4 1,2-5-21,-1 1 1,-1-2 91,4-2 1,1-1 126,3-2 1,1-3 201,-1-5 1,6 0 177,2 0 0,4-1-175,3-3 1,0-2 94,4-6 0,-6 2 197,-1 3-591,0-4 163,-10 10-205,3-4 1,-11 6 149,-5 3 0,-1 4-177,-7 7 0,2-1-546,-2 5 0,3 0 295,5 4 1,5-4-948,3 0 0,7 0 1245,4 4 0,3 0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17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6864 17348 24575,'0'0'0</inkml:trace>
  <inkml:trace contextRef="#ctx0" brushRef="#br1" timeOffset="1">2752 12746 7667,'0'-7'1904,"0"2"-1294,0 5-413,-5 0 2,4 0 0,-4 5-78,5 3 0,-4 2 111,0 2 0,-1 0-91,2 3 1,1 3 17,-2 5 1,-1 5-102,2 2 1,-5 8 42,4 4 1,-3 4-15,3 4 1,-1 2-117,1 5 0,3 4 206,-3 0 0,2-1-52,2-2 0,0 1 23,0-2 0,0-1-60,0-6 1,4-7 46,0 2 0,9-7-157,-2 1 1,3-5 20,-2-4 0,0 2-105,4-5 0,-4-2 131,3-6 1,-2-1-41,-1-3 1,-2-2-66,-3 2 0,2-6 304,-5-2 0,4-3-338,-5 4 106,1-6-461,1 4-246,-3-6-292,3 0-1291,-5 0 1028,-5 0 1270,3 0 0,-8 0 0,4 0 0</inkml:trace>
  <inkml:trace contextRef="#ctx0" brushRef="#br1" timeOffset="2">3038 13397 8431,'0'-7'585,"-5"-3"135,4 9 284,-4-4-332,5 5-399,0 0-14,0 5 0,5 1-131,2 6 0,7 0 94,1 4 1,6 1-85,-2 6 0,2 0 0,2 0 1,0 4-66,0-1 0,0 1-58,0-4 1,-1 3 48,1 1 0,-4-2-137,0-6 1,-5 2 127,1-6 1,-1 0-195,2-3 0,-7-1 60,2 0 1,-3-3-579,-1 0 350,3-6 1,-7 3-559,4-5-1260,-4 0 1502,2 0 1,-5-5 622,0-2 0,0-4 0,0 0 0</inkml:trace>
  <inkml:trace contextRef="#ctx0" brushRef="#br1" timeOffset="3">3358 13328 8409,'-5'-6'0,"3"1"0,-4 5 0,2 0 881,3 0-417,-4 0 1,1 1 89,0 3-101,-5 7-160,8 2 0,-9 14-84,2-1 1,-2 7-177,-1 5 1,-1-1-321,1 5 248,-6 0 0,5-2-281,-3-1 1,2-4 169,1-1 0,1-6-521,0-5 0,4-1-56,3-7-481,-2 0 1208,5-3 0,-4-1 0,5 0 0</inkml:trace>
  <inkml:trace contextRef="#ctx0" brushRef="#br1" timeOffset="4">3609 13511 9605,'11'0'2041,"-3"0"-1478,0 0 1,-1 0-152,5 0 1,-1 0 138,1 0-362,4 0 1,-2 0 187,5 0-371,-5 0 198,8 0 1,-9 0 205,7 0-709,-7 0 283,4 0 0,-6 0-431,1 0 247,-1 0-1548,1 0 889,-1 0 175,-5 0-1790,5 0 2474,-5 0 0,0 0 0,-1 0 0</inkml:trace>
  <inkml:trace contextRef="#ctx0" brushRef="#br1" timeOffset="5">4237 13088 8086,'-5'-6'1020,"4"1"-556,-4 5-174,5 0 1,-2 5 299,-1 3-355,1 2 1,-3 6-251,5 2 1,0 10 249,0 1-205,0 5-82,5 6-730,-3-5 958,3 10 1,0-6-285,2 3 66,-2 2-42,1-8 154,-1 3-155,-4-5-160,4-4 353,0-2-53,-4-11 31,4 5 193,-5-9-357,0 3 716,0-5-538,0-4-486,0 3 37,0-9 74,0 4-513,0-5 0,5-10 0,2-3 0</inkml:trace>
  <inkml:trace contextRef="#ctx0" brushRef="#br1" timeOffset="6">4386 12666 8184,'-12'-13'640,"6"3"0,0 6 56,2 0 65,2 0-317,-3 4 0,7 2-117,1 2 0,0-2-204,5 6 0,-1 1 122,5 6 0,4 3 38,3 4 1,3 3-61,1 1 0,1 3 0,2 6 1,0 0 52,4 3 0,-3-1 91,3 5-572,-4 0 1,2 3 10,-6 1 0,1 0 152,0 0 1,-5 4 116,-3 4 1,-6 0 119,-1-1-1184,-6 3 904,3-9 1,-6 12-328,-3-6 254,-2 0-9,-6-7 1,1-2-460,0-2 403,-1-2 0,1-7-484,-1-3 0,0-2 37,-4-5 353,9-6-1025,-9 0 655,10-11-96,0 4 984,1-8 1,5-2 0,0-7 0</inkml:trace>
  <inkml:trace contextRef="#ctx0" brushRef="#br1" timeOffset="7">5379 12654 8054,'0'-7'-770,"0"-1"385,0 6 1236,0-4 1065,0 6-1742,-5 6 0,4-3 38,-3 9 1,-1-2 29,1 9 0,-1 1-101,1 7-73,3 7 0,-9 7 6,2 4 1,2 6-233,-2 3 1,6 6 227,0-27 1,0-1 0,-1 1 0,1 0 52,0-1 0,0 1-84,0 1 0,0-1 1,2 29 57,0 3 0,4-4-40,0-8 0,5-3-99,-2-8 1,4-3 121,0-5-324,0-5-126,6-1-118,-4-5 310,3-5 0,-1-3 6,1-7-401,-1 2 662,-4-9 0,1 4-495,-1-5-223,6 0 342,-5 0 1,5 0 358,-6 0 1,1 0 0,-1 0 0</inkml:trace>
  <inkml:trace contextRef="#ctx0" brushRef="#br1" timeOffset="8">5699 13294 8068,'-16'-18'299,"8"7"0,-7 2-254,7 5-102,3 0 564,0 4 1465,5 0-2081,0 5 94,0 2 0,5 5 251,3 4-144,7 6 16,-2 2 1,7 9 34,-5-2 1,4 2 23,-4 1 1,4 0-11,-3 1 1,3-6-75,-4-2 1,4-3-93,-4-1 1,0-6 179,-3-1 1,-2-4 74,-2 0 1,2-6-40,-3-2 1,0 1-28,0-1 0,-3-1-180,4-3 0,-6 0 0,3 0 0</inkml:trace>
  <inkml:trace contextRef="#ctx0" brushRef="#br1" timeOffset="9">5939 13203 8192,'-6'-18'201,"-5"1"1,10 10 207,-3-1 771,3 5-267,1-2-598,0 5 0,-1 5 141,-3 3-387,3 12 0,-8 6 169,5 12 0,-6 0-462,-2 8 172,1 2 1,-11 9-2056,3 0 2020,3 0 1,-6-5-91,3-2 0,3-8-179,1-4 0,3-8-843,5-3 780,-4-3 0,10-10-89,-3-3-749,3-7 1257,1 1 0,5-5 0,1 0 0</inkml:trace>
  <inkml:trace contextRef="#ctx0" brushRef="#br1" timeOffset="10">6350 13157 8108,'-11'-7'310,"-6"2"386,9 5 240,-2 0-397,10 0 0,-3 2-284,-1 1 0,0 4-18,4 4 0,0 6-280,0 2 39,0 7 0,0 4 174,0 4-296,0 0 115,0 0 0,1 2 220,3 2-416,-3 3 1,8-2-79,-5-5 1,1-2-114,-1-9 1,-3 1-31,3-9 0,-2 0-734,2-3 146,-2-6 1016,8-1 0,-9-5 0,4 0 0</inkml:trace>
  <inkml:trace contextRef="#ctx0" brushRef="#br1" timeOffset="11">6167 13477 8131,'-11'0'1677,"5"0"-592,-5 0-659,10 0 1,-3 0-112,8 0 0,-1 3-75,4 1 0,1 0-84,3-4 0,1 0 83,-1 0 1,6 0-400,2 0 1,2-5-115,2-3 1,0-2-929,0-1 920,0-6 1,-1 1-1691,1-3 959,0-3 1013,0 9 0,0-8 0,0 3 0</inkml:trace>
  <inkml:trace contextRef="#ctx0" brushRef="#br1" timeOffset="12">6590 13020 8211,'-12'-12'0,"1"1"763,0 0-384,4-1 0,1 2 665,2 2-346,3 3-83,-4 5-368,5 0 1,0 9-151,0 3 0,4 12 90,-1 2 0,5 7-96,-4 5 0,3 7 20,-3 4 0,4 2-437,-4-1 0,4 0 220,0 4 0,-2-4 66,2-4 1,-4-2-197,3-2 0,-4-2 97,1-6 0,1-9-156,-1-2 1,0-8-109,-4 1-1289,0-4 818,0-5 977,0-2 1,0-15-1,0-3 1</inkml:trace>
  <inkml:trace contextRef="#ctx0" brushRef="#br1" timeOffset="13">6624 12723 8164,'-18'-12'620,"2"1"-445,9 5 824,2-4-489,5 8-253,0-8-1,5 9 217,-3-4-183,8 5-112,-4-5 1,7 5 247,2 0-300,-2 5 7,8 6 1,-3 6 189,5 2-142,0 7-888,5 4 851,-4 9-904,9 1 1044,-9 6 1,4 1-160,-5 3-367,0 2 0,-6 9 123,-1-1 0,-4 3 98,0-2 1,-6-2-121,-4-26 1,0-1 0,-1 28-133,-1 0 132,0 4 1,-5-7-208,-3 0 0,-2-5-1278,-1-6 791,-6-6 439,10-5 0,-11-9 396,10-7 0,-3-1 0,7-3 0,0 3 0</inkml:trace>
  <inkml:trace contextRef="#ctx0" brushRef="#br1" timeOffset="14">7355 13111 8234,'-18'5'280,"2"-4"-140,9 10 87,2-10 1,7 4 386,1-5 1,0 4-185,5 0 1,0-1-188,8-3 1,-2-3 24,5-1 1,1-6-256,7-2 1,-2 1 133,5-4 1,0-2-536,0 2 1,-1 0-162,-2 3 0,-4 1-446,0-1 0,-4 2 995,-4 3 0,-2 2 0,3 5 0</inkml:trace>
  <inkml:trace contextRef="#ctx0" brushRef="#br1" timeOffset="15">7389 13351 8209,'12'0'218,"-1"0"0,4 0 333,1 0 1,4 0-393,-1 0 0,8-4-45,3 0 0,-1-3-845,2 3 0,-2-4 117,1 5 614,3-6 0,-3 2 0,4-4 0</inkml:trace>
  <inkml:trace contextRef="#ctx0" brushRef="#br1" timeOffset="16">7949 13031 8263,'-11'0'0,"-1"-5"1120,1 4-136,-1-4-279,6 5-21,1 5-333,5 1 0,0 6 200,0-1-585,5 0 81,1 6 0,6 5-36,-1 4 57,6 6 0,-3-7-46,5 6 1,0 0 163,3 8 1,1-4-732,0 3 386,0-2 1,-5-3-105,-3-3-604,-2 3 569,-2-9 1,-3 4-1021,-1-5 912,-4-5 0,2-2-120,-5-4-776,0-6 1302,0 4 0,5-9 0,1 5 0</inkml:trace>
  <inkml:trace contextRef="#ctx0" brushRef="#br1" timeOffset="17">8109 13077 8085,'-18'0'329,"2"0"0,4 0 38,1 0 0,3 5 142,0 3 1,1 7-433,-5 4 1,4 7 22,-4 5 1,3 11-438,-6 4 1,1 4-78,-1 4 1,2-5-143,-2 8 1,4-11 81,3 0 213,-2-13 1,8 0-342,-1-11 602,1-9 0,2 2 0,0-8 0</inkml:trace>
  <inkml:trace contextRef="#ctx0" brushRef="#br1" timeOffset="18">8166 12780 8064,'-5'-17'182,"4"5"0,-5-5 284,6 6 1,6-1 148,1 1-306,3 0 1,2-1-9,-1 1 1,1 3-79,-1 1 1,2 3-328,2-4 69,-2 6 1,3-4 41,-4 6 0,-2 6-117,-3 1 1,2 8 44,-5 4-15,0 3 0,-5 5 7,-3-1 0,-3 10-99,-4-2 1,0 0 96,-1 1 1,1-4 54,-1 7 0,1-2-4,-1-2 0,5-5-2,-1-2 1,6-3 156,-2-1 0,3-1-155,1-3-12,0-3 1,5-6-70,2-2 1,3-3-177,2-5 1,4-1-419,3-3 0,3-2 78,1-6 276,0 1 0,2-1 345,-2 1 0,2-1 0,-7 1 0</inkml:trace>
  <inkml:trace contextRef="#ctx0" brushRef="#br1" timeOffset="19">8509 13351 8032,'-6'6'1168,"-1"-2"-827,2 2 231,0-4-418,5 3 0,5-5 13,2 0 1,5 0-85,3 0 0,-1-4-95,5 0 1,0-5-549,4 2 271,5-3 194,-4 3 1,4-3-891,-5 2 506,0 3 64,4-5 1,-6 5 414,2-2 0,-3-4 0,3 5 0</inkml:trace>
  <inkml:trace contextRef="#ctx0" brushRef="#br1" timeOffset="20">9171 12780 7980,'-18'0'1310,"2"0"0,2 5-908,2 3-657,3 7 93,4-2 0,4 9 1067,-3 1-374,-2 0-283,5 10 0,-8-2 167,5 7-280,0 7-211,-1 2 0,4 5 60,-3-2-576,3 2 722,1 0-1749,0 4 1489,0-4 1,0-4 137,0-2-1222,0-3 945,0-3 0,0-5-950,0-9 436,5-7 783,-4 3 0,4-9 0,-5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31.png"/><Relationship Id="rId4" Type="http://schemas.openxmlformats.org/officeDocument/2006/relationships/customXml" Target="../ink/ink24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4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5" Type="http://schemas.openxmlformats.org/officeDocument/2006/relationships/image" Target="../media/image58.png"/><Relationship Id="rId4" Type="http://schemas.openxmlformats.org/officeDocument/2006/relationships/customXml" Target="../ink/ink49.xml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5" Type="http://schemas.openxmlformats.org/officeDocument/2006/relationships/image" Target="../media/image63.png"/><Relationship Id="rId4" Type="http://schemas.openxmlformats.org/officeDocument/2006/relationships/customXml" Target="../ink/ink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customXml" Target="../ink/ink5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5" Type="http://schemas.openxmlformats.org/officeDocument/2006/relationships/image" Target="../media/image68.png"/><Relationship Id="rId4" Type="http://schemas.openxmlformats.org/officeDocument/2006/relationships/customXml" Target="../ink/ink58.xml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8.png"/><Relationship Id="rId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3119561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1.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24A7E7-07A7-E844-089A-C0C19A2FAE86}"/>
              </a:ext>
            </a:extLst>
          </p:cNvPr>
          <p:cNvCxnSpPr/>
          <p:nvPr/>
        </p:nvCxnSpPr>
        <p:spPr>
          <a:xfrm flipH="1" flipV="1">
            <a:off x="1618593" y="3048001"/>
            <a:ext cx="367862" cy="13768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F35027-701F-F93D-2E10-74933EACE83A}"/>
              </a:ext>
            </a:extLst>
          </p:cNvPr>
          <p:cNvCxnSpPr>
            <a:cxnSpLocks/>
          </p:cNvCxnSpPr>
          <p:nvPr/>
        </p:nvCxnSpPr>
        <p:spPr>
          <a:xfrm flipV="1">
            <a:off x="1629103" y="2438401"/>
            <a:ext cx="1124607" cy="6096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AC4B5B-C1E1-CE17-33E4-0EEE09D2A169}"/>
              </a:ext>
            </a:extLst>
          </p:cNvPr>
          <p:cNvCxnSpPr>
            <a:cxnSpLocks/>
          </p:cNvCxnSpPr>
          <p:nvPr/>
        </p:nvCxnSpPr>
        <p:spPr>
          <a:xfrm>
            <a:off x="1618593" y="3048001"/>
            <a:ext cx="1397876" cy="4887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D065C-CC17-75D6-118B-BD2573A7F43B}"/>
              </a:ext>
            </a:extLst>
          </p:cNvPr>
          <p:cNvCxnSpPr>
            <a:cxnSpLocks/>
          </p:cNvCxnSpPr>
          <p:nvPr/>
        </p:nvCxnSpPr>
        <p:spPr>
          <a:xfrm>
            <a:off x="2753710" y="2438401"/>
            <a:ext cx="273269" cy="10983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3BC3291-0336-9525-A887-971120711F55}"/>
              </a:ext>
            </a:extLst>
          </p:cNvPr>
          <p:cNvSpPr/>
          <p:nvPr/>
        </p:nvSpPr>
        <p:spPr>
          <a:xfrm>
            <a:off x="2690649" y="2391105"/>
            <a:ext cx="126123" cy="126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043DF0-2C63-1F96-9276-A657DB0E812C}"/>
              </a:ext>
            </a:extLst>
          </p:cNvPr>
          <p:cNvSpPr/>
          <p:nvPr/>
        </p:nvSpPr>
        <p:spPr>
          <a:xfrm>
            <a:off x="1550277" y="2984937"/>
            <a:ext cx="126123" cy="126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08E305-6238-1AF5-F5E2-B5D6973D9C08}"/>
              </a:ext>
            </a:extLst>
          </p:cNvPr>
          <p:cNvSpPr/>
          <p:nvPr/>
        </p:nvSpPr>
        <p:spPr>
          <a:xfrm>
            <a:off x="1912882" y="4367046"/>
            <a:ext cx="126123" cy="126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3C7298-A89C-8D55-09F0-2B6F5BA370D1}"/>
              </a:ext>
            </a:extLst>
          </p:cNvPr>
          <p:cNvSpPr/>
          <p:nvPr/>
        </p:nvSpPr>
        <p:spPr>
          <a:xfrm>
            <a:off x="2958657" y="3468414"/>
            <a:ext cx="126123" cy="126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1B09A-18BC-F76B-2946-97F82134500D}"/>
              </a:ext>
            </a:extLst>
          </p:cNvPr>
          <p:cNvSpPr txBox="1"/>
          <p:nvPr/>
        </p:nvSpPr>
        <p:spPr>
          <a:xfrm>
            <a:off x="1271925" y="286333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051C6-CF66-9E0B-38EA-4E677A8B1447}"/>
              </a:ext>
            </a:extLst>
          </p:cNvPr>
          <p:cNvSpPr txBox="1"/>
          <p:nvPr/>
        </p:nvSpPr>
        <p:spPr>
          <a:xfrm>
            <a:off x="1829108" y="44879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90340-2779-D241-332D-DD6CE2E2F1F1}"/>
              </a:ext>
            </a:extLst>
          </p:cNvPr>
          <p:cNvSpPr txBox="1"/>
          <p:nvPr/>
        </p:nvSpPr>
        <p:spPr>
          <a:xfrm>
            <a:off x="2775041" y="22173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EE71C7-D822-921C-2F14-846686481ADB}"/>
              </a:ext>
            </a:extLst>
          </p:cNvPr>
          <p:cNvSpPr txBox="1"/>
          <p:nvPr/>
        </p:nvSpPr>
        <p:spPr>
          <a:xfrm>
            <a:off x="3026979" y="34684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D20E2-E2A3-B048-55A7-D67B47A31815}"/>
              </a:ext>
            </a:extLst>
          </p:cNvPr>
          <p:cNvSpPr txBox="1"/>
          <p:nvPr/>
        </p:nvSpPr>
        <p:spPr>
          <a:xfrm>
            <a:off x="5644234" y="2404798"/>
            <a:ext cx="19127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0 1 1 1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1 0 0 0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1 0 0 1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1 0 1 0</a:t>
            </a:r>
          </a:p>
        </p:txBody>
      </p: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DBC65C33-DA0B-4A84-CE36-44FD5FFD075F}"/>
              </a:ext>
            </a:extLst>
          </p:cNvPr>
          <p:cNvSpPr/>
          <p:nvPr/>
        </p:nvSpPr>
        <p:spPr>
          <a:xfrm>
            <a:off x="5486398" y="2496208"/>
            <a:ext cx="2159875" cy="1849818"/>
          </a:xfrm>
          <a:prstGeom prst="bracketPair">
            <a:avLst>
              <a:gd name="adj" fmla="val 760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3E031-0B3D-5E1C-70B7-6E67622D085A}"/>
              </a:ext>
            </a:extLst>
          </p:cNvPr>
          <p:cNvSpPr txBox="1"/>
          <p:nvPr/>
        </p:nvSpPr>
        <p:spPr>
          <a:xfrm>
            <a:off x="293914" y="28302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logic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33FB-0793-BACC-1A17-26DE3D1CE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30" y="1714499"/>
            <a:ext cx="2531205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B2968-8C29-04C8-11BD-B78611DDF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443" y="1714499"/>
            <a:ext cx="227992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02B6-A8BE-EE0B-53EC-AD5DAB053E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115" y="1714499"/>
            <a:ext cx="2518580" cy="3429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99159-C0BF-19A0-2553-DCFFC2BAF57C}"/>
                  </a:ext>
                </a:extLst>
              </p14:cNvPr>
              <p14:cNvContentPartPr/>
              <p14:nvPr/>
            </p14:nvContentPartPr>
            <p14:xfrm>
              <a:off x="464760" y="5390280"/>
              <a:ext cx="7927200" cy="36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99159-C0BF-19A0-2553-DCFFC2BAF5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60" y="5374080"/>
                <a:ext cx="795960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33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6836E-7199-98FC-B7C0-8A00589E6083}"/>
              </a:ext>
            </a:extLst>
          </p:cNvPr>
          <p:cNvSpPr txBox="1"/>
          <p:nvPr/>
        </p:nvSpPr>
        <p:spPr>
          <a:xfrm>
            <a:off x="293914" y="283024"/>
            <a:ext cx="279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propositions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73E81-7016-3640-A8C2-18DB8058E4B6}"/>
              </a:ext>
            </a:extLst>
          </p:cNvPr>
          <p:cNvSpPr txBox="1"/>
          <p:nvPr/>
        </p:nvSpPr>
        <p:spPr>
          <a:xfrm>
            <a:off x="646676" y="1071645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 + 1 =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32D71-3BB6-7135-5C90-1CC76C760C07}"/>
              </a:ext>
            </a:extLst>
          </p:cNvPr>
          <p:cNvSpPr txBox="1"/>
          <p:nvPr/>
        </p:nvSpPr>
        <p:spPr>
          <a:xfrm>
            <a:off x="646676" y="1768649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+ 1 = 2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59C6-B6AC-E8B5-9302-427EA3CBB9C2}"/>
              </a:ext>
            </a:extLst>
          </p:cNvPr>
          <p:cNvSpPr txBox="1"/>
          <p:nvPr/>
        </p:nvSpPr>
        <p:spPr>
          <a:xfrm>
            <a:off x="293913" y="2809158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axiomatic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CC6A6-2552-D033-1572-0F78D50C193E}"/>
              </a:ext>
            </a:extLst>
          </p:cNvPr>
          <p:cNvSpPr txBox="1"/>
          <p:nvPr/>
        </p:nvSpPr>
        <p:spPr>
          <a:xfrm>
            <a:off x="646676" y="3611207"/>
            <a:ext cx="8031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Start with some propositions that we all agree </a:t>
            </a:r>
          </a:p>
          <a:p>
            <a:r>
              <a:rPr lang="en-US" sz="3200"/>
              <a:t>are true: </a:t>
            </a:r>
            <a:r>
              <a:rPr lang="en-US" sz="3200">
                <a:solidFill>
                  <a:schemeClr val="accent1"/>
                </a:solidFill>
              </a:rPr>
              <a:t>the axioms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58966-1A55-B550-706F-598A3657318E}"/>
              </a:ext>
            </a:extLst>
          </p:cNvPr>
          <p:cNvSpPr txBox="1"/>
          <p:nvPr/>
        </p:nvSpPr>
        <p:spPr>
          <a:xfrm>
            <a:off x="646676" y="4967372"/>
            <a:ext cx="7148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Figure out the rest using the </a:t>
            </a:r>
            <a:r>
              <a:rPr lang="en-US" sz="3200">
                <a:solidFill>
                  <a:schemeClr val="accent1"/>
                </a:solidFill>
              </a:rPr>
              <a:t>rules of logic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6B9FEE-FD4D-A5AC-897E-83041DA62CC4}"/>
                  </a:ext>
                </a:extLst>
              </p14:cNvPr>
              <p14:cNvContentPartPr/>
              <p14:nvPr/>
            </p14:nvContentPartPr>
            <p14:xfrm>
              <a:off x="2542680" y="1229400"/>
              <a:ext cx="343800" cy="95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6B9FEE-FD4D-A5AC-897E-83041DA62C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480" y="1213200"/>
                <a:ext cx="376200" cy="9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05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969C7-4032-500B-C862-DE4741CC0BB4}"/>
              </a:ext>
            </a:extLst>
          </p:cNvPr>
          <p:cNvSpPr txBox="1"/>
          <p:nvPr/>
        </p:nvSpPr>
        <p:spPr>
          <a:xfrm>
            <a:off x="293914" y="283024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logical operators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269B-80DF-A2DD-35BD-9E34CE1A6EFF}"/>
              </a:ext>
            </a:extLst>
          </p:cNvPr>
          <p:cNvSpPr txBox="1"/>
          <p:nvPr/>
        </p:nvSpPr>
        <p:spPr>
          <a:xfrm>
            <a:off x="947619" y="1104963"/>
            <a:ext cx="261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NOT (1 + 1 =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71898-3A56-EF17-D672-214FB5E4EA76}"/>
              </a:ext>
            </a:extLst>
          </p:cNvPr>
          <p:cNvSpPr txBox="1"/>
          <p:nvPr/>
        </p:nvSpPr>
        <p:spPr>
          <a:xfrm>
            <a:off x="947619" y="1847672"/>
            <a:ext cx="427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(1 + 1 = 2) AND (1 + 1 =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559FF-C066-46E8-DBFC-771DAF0AC248}"/>
              </a:ext>
            </a:extLst>
          </p:cNvPr>
          <p:cNvSpPr txBox="1"/>
          <p:nvPr/>
        </p:nvSpPr>
        <p:spPr>
          <a:xfrm>
            <a:off x="293914" y="2695344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truth 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23EAB-D39E-07CD-9834-347785130B16}"/>
              </a:ext>
            </a:extLst>
          </p:cNvPr>
          <p:cNvSpPr txBox="1"/>
          <p:nvPr/>
        </p:nvSpPr>
        <p:spPr>
          <a:xfrm>
            <a:off x="1158312" y="3350764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89D97-987F-C5C2-5643-E2AA1528D7DF}"/>
              </a:ext>
            </a:extLst>
          </p:cNvPr>
          <p:cNvSpPr txBox="1"/>
          <p:nvPr/>
        </p:nvSpPr>
        <p:spPr>
          <a:xfrm>
            <a:off x="4007732" y="3341675"/>
            <a:ext cx="1143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E4F1C-3188-3231-087D-53A0012E1964}"/>
              </a:ext>
            </a:extLst>
          </p:cNvPr>
          <p:cNvSpPr txBox="1"/>
          <p:nvPr/>
        </p:nvSpPr>
        <p:spPr>
          <a:xfrm>
            <a:off x="6996053" y="3341674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6F4651-90B2-E62D-550F-ACE9A55755BE}"/>
                  </a:ext>
                </a:extLst>
              </p14:cNvPr>
              <p14:cNvContentPartPr/>
              <p14:nvPr/>
            </p14:nvContentPartPr>
            <p14:xfrm>
              <a:off x="892080" y="1805040"/>
              <a:ext cx="7516440" cy="437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6F4651-90B2-E62D-550F-ACE9A55755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788840"/>
                <a:ext cx="7548840" cy="44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07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D2C6B-D9DD-685C-5EF7-CF9370563531}"/>
              </a:ext>
            </a:extLst>
          </p:cNvPr>
          <p:cNvSpPr txBox="1"/>
          <p:nvPr/>
        </p:nvSpPr>
        <p:spPr>
          <a:xfrm>
            <a:off x="293914" y="253085"/>
            <a:ext cx="381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more truth 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53EF2-49CA-C261-117A-A6161C5101CF}"/>
              </a:ext>
            </a:extLst>
          </p:cNvPr>
          <p:cNvSpPr txBox="1"/>
          <p:nvPr/>
        </p:nvSpPr>
        <p:spPr>
          <a:xfrm>
            <a:off x="1912714" y="992012"/>
            <a:ext cx="1143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XOR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7AB6-F540-E0EE-254E-88719C6A2ADB}"/>
              </a:ext>
            </a:extLst>
          </p:cNvPr>
          <p:cNvSpPr txBox="1"/>
          <p:nvPr/>
        </p:nvSpPr>
        <p:spPr>
          <a:xfrm>
            <a:off x="6087309" y="988603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IFF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3C440-28AB-5B6E-6A85-71D6BE6A9505}"/>
              </a:ext>
            </a:extLst>
          </p:cNvPr>
          <p:cNvSpPr txBox="1"/>
          <p:nvPr/>
        </p:nvSpPr>
        <p:spPr>
          <a:xfrm>
            <a:off x="631080" y="4788770"/>
            <a:ext cx="813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propositional formula is </a:t>
            </a:r>
            <a:r>
              <a:rPr lang="en-US" sz="3200">
                <a:solidFill>
                  <a:schemeClr val="accent1"/>
                </a:solidFill>
              </a:rPr>
              <a:t>logically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equivalent </a:t>
            </a:r>
            <a:r>
              <a:rPr lang="en-US" sz="3200"/>
              <a:t>to one that uses only AND, OR, NOT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D84207-41CA-086D-A4AE-9C8EFE2BC75B}"/>
                  </a:ext>
                </a:extLst>
              </p14:cNvPr>
              <p14:cNvContentPartPr/>
              <p14:nvPr/>
            </p14:nvContentPartPr>
            <p14:xfrm>
              <a:off x="1270440" y="1414440"/>
              <a:ext cx="7242480" cy="307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D84207-41CA-086D-A4AE-9C8EFE2BC7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4240" y="1398240"/>
                <a:ext cx="7274880" cy="31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38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90678-A7FC-21E6-287E-78A6FD2800A5}"/>
              </a:ext>
            </a:extLst>
          </p:cNvPr>
          <p:cNvSpPr txBox="1"/>
          <p:nvPr/>
        </p:nvSpPr>
        <p:spPr>
          <a:xfrm>
            <a:off x="392035" y="387332"/>
            <a:ext cx="393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Avenir Book" panose="02000503020000020003" pitchFamily="2" charset="0"/>
              </a:rPr>
              <a:t>Example:  </a:t>
            </a:r>
            <a:r>
              <a:rPr lang="en-US" sz="3600" i="1"/>
              <a:t>P</a:t>
            </a:r>
            <a:r>
              <a:rPr lang="en-US" sz="3600"/>
              <a:t> </a:t>
            </a:r>
            <a:r>
              <a:rPr lang="en-US" sz="3200" b="1"/>
              <a:t>XOR</a:t>
            </a:r>
            <a:r>
              <a:rPr lang="en-US" sz="3600"/>
              <a:t> </a:t>
            </a:r>
            <a:r>
              <a:rPr lang="en-US" sz="3600" i="1"/>
              <a:t>Q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19660B-EF26-0475-1A8F-4B7718280BC5}"/>
                  </a:ext>
                </a:extLst>
              </p14:cNvPr>
              <p14:cNvContentPartPr/>
              <p14:nvPr/>
            </p14:nvContentPartPr>
            <p14:xfrm>
              <a:off x="601783" y="1355523"/>
              <a:ext cx="2816640" cy="182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19660B-EF26-0475-1A8F-4B7718280B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83" y="1339323"/>
                <a:ext cx="284904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7E4762-EE77-7659-BF21-940A078DBB56}"/>
                  </a:ext>
                </a:extLst>
              </p14:cNvPr>
              <p14:cNvContentPartPr/>
              <p14:nvPr/>
            </p14:nvContentPartPr>
            <p14:xfrm>
              <a:off x="744120" y="1932480"/>
              <a:ext cx="7384680" cy="386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7E4762-EE77-7659-BF21-940A078DBB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20" y="1916280"/>
                <a:ext cx="7417080" cy="38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29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6B6560-CC22-560D-6A54-E5C108EA5763}"/>
              </a:ext>
            </a:extLst>
          </p:cNvPr>
          <p:cNvSpPr txBox="1"/>
          <p:nvPr/>
        </p:nvSpPr>
        <p:spPr>
          <a:xfrm>
            <a:off x="293914" y="253085"/>
            <a:ext cx="237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predicates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0C674-46D2-5209-2887-04EF45AD263F}"/>
              </a:ext>
            </a:extLst>
          </p:cNvPr>
          <p:cNvSpPr txBox="1"/>
          <p:nvPr/>
        </p:nvSpPr>
        <p:spPr>
          <a:xfrm>
            <a:off x="1747156" y="1020546"/>
            <a:ext cx="163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DA8E4-67BF-958D-26C3-68D415F1FFF3}"/>
              </a:ext>
            </a:extLst>
          </p:cNvPr>
          <p:cNvSpPr txBox="1"/>
          <p:nvPr/>
        </p:nvSpPr>
        <p:spPr>
          <a:xfrm>
            <a:off x="4121895" y="1020546"/>
            <a:ext cx="4436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 </a:t>
            </a:r>
            <a:r>
              <a:rPr lang="en-US" sz="2800" b="1"/>
              <a:t>IFF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+ 2</a:t>
            </a:r>
            <a:r>
              <a:rPr lang="en-US" sz="3200"/>
              <a:t> is even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9C6DC9-2591-0C1D-61E4-49739A74A3E5}"/>
                  </a:ext>
                </a:extLst>
              </p14:cNvPr>
              <p14:cNvContentPartPr/>
              <p14:nvPr/>
            </p14:nvContentPartPr>
            <p14:xfrm>
              <a:off x="744120" y="1311480"/>
              <a:ext cx="6422760" cy="39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9C6DC9-2591-0C1D-61E4-49739A74A3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920" y="1295280"/>
                <a:ext cx="6455160" cy="39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FE8E56-33D0-EC2F-0187-0D7DD887D4CD}"/>
                  </a:ext>
                </a:extLst>
              </p14:cNvPr>
              <p14:cNvContentPartPr/>
              <p14:nvPr/>
            </p14:nvContentPartPr>
            <p14:xfrm>
              <a:off x="678960" y="2031120"/>
              <a:ext cx="5595840" cy="262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FE8E56-33D0-EC2F-0187-0D7DD887D4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760" y="2014920"/>
                <a:ext cx="5628240" cy="26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03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2153B-4941-F4A2-3A96-67CD073596F7}"/>
              </a:ext>
            </a:extLst>
          </p:cNvPr>
          <p:cNvSpPr txBox="1"/>
          <p:nvPr/>
        </p:nvSpPr>
        <p:spPr>
          <a:xfrm>
            <a:off x="293914" y="253085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6C30-7AB8-E84F-22ED-1B727FFBCBF4}"/>
              </a:ext>
            </a:extLst>
          </p:cNvPr>
          <p:cNvSpPr txBox="1"/>
          <p:nvPr/>
        </p:nvSpPr>
        <p:spPr>
          <a:xfrm>
            <a:off x="5937165" y="476535"/>
            <a:ext cx="16305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0" dirty="0">
                <a:latin typeface="Garamond" panose="02020404030301010803" pitchFamily="18" charset="0"/>
              </a:rPr>
              <a:t>∃</a:t>
            </a:r>
            <a:endParaRPr lang="en-US" sz="19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99C68-BAB7-9C4F-6196-095325A490DD}"/>
              </a:ext>
            </a:extLst>
          </p:cNvPr>
          <p:cNvSpPr txBox="1"/>
          <p:nvPr/>
        </p:nvSpPr>
        <p:spPr>
          <a:xfrm>
            <a:off x="1576260" y="576250"/>
            <a:ext cx="17315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0" dirty="0">
                <a:latin typeface="Garamond" panose="02020404030301010803" pitchFamily="18" charset="0"/>
              </a:rPr>
              <a:t>∀</a:t>
            </a:r>
            <a:endParaRPr lang="en-US" sz="19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C86C1-DA34-7C2D-635D-33DDCF373A28}"/>
              </a:ext>
            </a:extLst>
          </p:cNvPr>
          <p:cNvSpPr txBox="1"/>
          <p:nvPr/>
        </p:nvSpPr>
        <p:spPr>
          <a:xfrm>
            <a:off x="740159" y="3755034"/>
            <a:ext cx="2220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61F29-3459-C97A-2E44-31622CE4466C}"/>
              </a:ext>
            </a:extLst>
          </p:cNvPr>
          <p:cNvSpPr txBox="1"/>
          <p:nvPr/>
        </p:nvSpPr>
        <p:spPr>
          <a:xfrm>
            <a:off x="740159" y="4424618"/>
            <a:ext cx="502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 </a:t>
            </a:r>
            <a:r>
              <a:rPr lang="en-US" sz="2800" b="1" dirty="0"/>
              <a:t>IFF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+ 2</a:t>
            </a:r>
            <a:r>
              <a:rPr lang="en-US" sz="3200" dirty="0"/>
              <a:t> is even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BEBD8-3214-9259-86D8-A825AC08DF2D}"/>
              </a:ext>
            </a:extLst>
          </p:cNvPr>
          <p:cNvSpPr txBox="1"/>
          <p:nvPr/>
        </p:nvSpPr>
        <p:spPr>
          <a:xfrm>
            <a:off x="740159" y="5094202"/>
            <a:ext cx="220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∃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FAC58-938D-5589-796A-33ECEF6F5A76}"/>
              </a:ext>
            </a:extLst>
          </p:cNvPr>
          <p:cNvSpPr txBox="1"/>
          <p:nvPr/>
        </p:nvSpPr>
        <p:spPr>
          <a:xfrm>
            <a:off x="740159" y="5763786"/>
            <a:ext cx="5106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∃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 </a:t>
            </a:r>
            <a:r>
              <a:rPr lang="en-US" sz="2800" b="1" dirty="0"/>
              <a:t>IFF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+ 2</a:t>
            </a:r>
            <a:r>
              <a:rPr lang="en-US" sz="3200" dirty="0"/>
              <a:t> is even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91273A-6A7F-8A11-593A-3A6BAA9A4EA6}"/>
                  </a:ext>
                </a:extLst>
              </p14:cNvPr>
              <p14:cNvContentPartPr/>
              <p14:nvPr/>
            </p14:nvContentPartPr>
            <p14:xfrm>
              <a:off x="1759680" y="2914920"/>
              <a:ext cx="6060240" cy="316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91273A-6A7F-8A11-593A-3A6BAA9A4E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3480" y="2898720"/>
                <a:ext cx="609264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10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2A40A-2C39-2820-5A70-D0B216989886}"/>
              </a:ext>
            </a:extLst>
          </p:cNvPr>
          <p:cNvSpPr txBox="1"/>
          <p:nvPr/>
        </p:nvSpPr>
        <p:spPr>
          <a:xfrm>
            <a:off x="293914" y="25308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nested 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8B946-200C-4C77-3558-8F7CD7024109}"/>
              </a:ext>
            </a:extLst>
          </p:cNvPr>
          <p:cNvSpPr txBox="1"/>
          <p:nvPr/>
        </p:nvSpPr>
        <p:spPr>
          <a:xfrm>
            <a:off x="670711" y="1185458"/>
            <a:ext cx="180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10</a:t>
            </a:r>
            <a:r>
              <a:rPr lang="en-US" sz="3200"/>
              <a:t>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7E062-DA3D-B2A2-F6B3-0295E2D84E91}"/>
              </a:ext>
            </a:extLst>
          </p:cNvPr>
          <p:cNvSpPr txBox="1"/>
          <p:nvPr/>
        </p:nvSpPr>
        <p:spPr>
          <a:xfrm>
            <a:off x="670711" y="2017090"/>
            <a:ext cx="2220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n</a:t>
            </a:r>
            <a:r>
              <a:rPr lang="en-US" sz="3200"/>
              <a:t> is even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390009-314A-F1B4-EB3F-2FB78599640C}"/>
                  </a:ext>
                </a:extLst>
              </p14:cNvPr>
              <p14:cNvContentPartPr/>
              <p14:nvPr/>
            </p14:nvContentPartPr>
            <p14:xfrm>
              <a:off x="834480" y="1266480"/>
              <a:ext cx="7976880" cy="307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390009-314A-F1B4-EB3F-2FB7859964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250280"/>
                <a:ext cx="8009280" cy="31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44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E590E-7637-6026-0299-A46320D674E0}"/>
              </a:ext>
            </a:extLst>
          </p:cNvPr>
          <p:cNvSpPr txBox="1"/>
          <p:nvPr/>
        </p:nvSpPr>
        <p:spPr>
          <a:xfrm>
            <a:off x="293914" y="25308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nested quantifiers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1914E9-F73A-EBD2-4825-D45D8F557C2F}"/>
                  </a:ext>
                </a:extLst>
              </p14:cNvPr>
              <p14:cNvContentPartPr/>
              <p14:nvPr/>
            </p14:nvContentPartPr>
            <p14:xfrm>
              <a:off x="1332000" y="982800"/>
              <a:ext cx="6895440" cy="444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1914E9-F73A-EBD2-4825-D45D8F557C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800" y="966600"/>
                <a:ext cx="6927840" cy="44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3115B1-ED34-55D0-E103-830B1F863133}"/>
                  </a:ext>
                </a:extLst>
              </p14:cNvPr>
              <p14:cNvContentPartPr/>
              <p14:nvPr/>
            </p14:nvContentPartPr>
            <p14:xfrm>
              <a:off x="2569680" y="1447200"/>
              <a:ext cx="6023880" cy="143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3115B1-ED34-55D0-E103-830B1F8631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480" y="1431000"/>
                <a:ext cx="605628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E083E2-98AA-0B9C-7DEA-9CCB17E04C5C}"/>
                  </a:ext>
                </a:extLst>
              </p14:cNvPr>
              <p14:cNvContentPartPr/>
              <p14:nvPr/>
            </p14:nvContentPartPr>
            <p14:xfrm>
              <a:off x="801720" y="1122480"/>
              <a:ext cx="1295640" cy="32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E083E2-98AA-0B9C-7DEA-9CCB17E04C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520" y="1106280"/>
                <a:ext cx="132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BBF714-CCBF-EDA0-7753-D149C7A4BF8A}"/>
                  </a:ext>
                </a:extLst>
              </p14:cNvPr>
              <p14:cNvContentPartPr/>
              <p14:nvPr/>
            </p14:nvContentPartPr>
            <p14:xfrm>
              <a:off x="464760" y="1513080"/>
              <a:ext cx="4461120" cy="29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BBF714-CCBF-EDA0-7753-D149C7A4BF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560" y="1496880"/>
                <a:ext cx="4493520" cy="30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06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5DC12-D451-9841-CCC8-6908D17200A8}"/>
              </a:ext>
            </a:extLst>
          </p:cNvPr>
          <p:cNvSpPr txBox="1"/>
          <p:nvPr/>
        </p:nvSpPr>
        <p:spPr>
          <a:xfrm>
            <a:off x="2968139" y="19626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AC09C-B7C7-D1C6-15C8-4B6E8AF07990}"/>
              </a:ext>
            </a:extLst>
          </p:cNvPr>
          <p:cNvSpPr txBox="1"/>
          <p:nvPr/>
        </p:nvSpPr>
        <p:spPr>
          <a:xfrm>
            <a:off x="2557771" y="29020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5AC18-ECAE-199F-C2E3-E74B7103ED6A}"/>
              </a:ext>
            </a:extLst>
          </p:cNvPr>
          <p:cNvSpPr txBox="1"/>
          <p:nvPr/>
        </p:nvSpPr>
        <p:spPr>
          <a:xfrm>
            <a:off x="381969" y="3868004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🚗🚗🚗🚗🚗🚗🚗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4866B-A272-AD09-ED53-3BC83795A941}"/>
              </a:ext>
            </a:extLst>
          </p:cNvPr>
          <p:cNvSpPr txBox="1"/>
          <p:nvPr/>
        </p:nvSpPr>
        <p:spPr>
          <a:xfrm>
            <a:off x="2968139" y="483081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3CF7C-BBCE-0D14-EDE2-8E4C04769638}"/>
              </a:ext>
            </a:extLst>
          </p:cNvPr>
          <p:cNvSpPr txBox="1"/>
          <p:nvPr/>
        </p:nvSpPr>
        <p:spPr>
          <a:xfrm>
            <a:off x="2147402" y="580886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C5BC-0641-AEE5-9D71-B77FE6A4F6AE}"/>
              </a:ext>
            </a:extLst>
          </p:cNvPr>
          <p:cNvSpPr txBox="1"/>
          <p:nvPr/>
        </p:nvSpPr>
        <p:spPr>
          <a:xfrm>
            <a:off x="5658532" y="197405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🚗🚗🚗🚗🚗🚗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418B9-7071-9CBB-78AA-24F6DF642B63}"/>
              </a:ext>
            </a:extLst>
          </p:cNvPr>
          <p:cNvSpPr txBox="1"/>
          <p:nvPr/>
        </p:nvSpPr>
        <p:spPr>
          <a:xfrm>
            <a:off x="5638638" y="28540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CE203-BC34-C44B-26D9-E3B3870872C2}"/>
              </a:ext>
            </a:extLst>
          </p:cNvPr>
          <p:cNvSpPr txBox="1"/>
          <p:nvPr/>
        </p:nvSpPr>
        <p:spPr>
          <a:xfrm>
            <a:off x="5649407" y="38794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43A35-9BB7-708E-5A59-73069F191BD8}"/>
              </a:ext>
            </a:extLst>
          </p:cNvPr>
          <p:cNvSpPr txBox="1"/>
          <p:nvPr/>
        </p:nvSpPr>
        <p:spPr>
          <a:xfrm>
            <a:off x="5649407" y="484224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51DDE-3900-0190-8DD4-B09D070A5101}"/>
              </a:ext>
            </a:extLst>
          </p:cNvPr>
          <p:cNvSpPr txBox="1"/>
          <p:nvPr/>
        </p:nvSpPr>
        <p:spPr>
          <a:xfrm>
            <a:off x="5649407" y="58202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67C55-662E-C968-277C-A8F4D1ECAE4A}"/>
              </a:ext>
            </a:extLst>
          </p:cNvPr>
          <p:cNvCxnSpPr>
            <a:cxnSpLocks/>
          </p:cNvCxnSpPr>
          <p:nvPr/>
        </p:nvCxnSpPr>
        <p:spPr>
          <a:xfrm>
            <a:off x="4572000" y="514350"/>
            <a:ext cx="0" cy="5932170"/>
          </a:xfrm>
          <a:prstGeom prst="line">
            <a:avLst/>
          </a:prstGeom>
          <a:ln w="457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436805-5321-6D07-12BA-0F2BE73CD53D}"/>
              </a:ext>
            </a:extLst>
          </p:cNvPr>
          <p:cNvSpPr txBox="1"/>
          <p:nvPr/>
        </p:nvSpPr>
        <p:spPr>
          <a:xfrm>
            <a:off x="3719358" y="5774839"/>
            <a:ext cx="17081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Alphaville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7A05B-BE63-CE97-8AD0-0908FB5E2305}"/>
              </a:ext>
            </a:extLst>
          </p:cNvPr>
          <p:cNvSpPr txBox="1"/>
          <p:nvPr/>
        </p:nvSpPr>
        <p:spPr>
          <a:xfrm>
            <a:off x="4354742" y="482713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97C8D-19EE-D41B-B312-A05660319E1E}"/>
              </a:ext>
            </a:extLst>
          </p:cNvPr>
          <p:cNvSpPr txBox="1"/>
          <p:nvPr/>
        </p:nvSpPr>
        <p:spPr>
          <a:xfrm>
            <a:off x="4353976" y="38861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A808C-A9D0-6E31-CFE8-AD17F3E8AEE9}"/>
              </a:ext>
            </a:extLst>
          </p:cNvPr>
          <p:cNvSpPr txBox="1"/>
          <p:nvPr/>
        </p:nvSpPr>
        <p:spPr>
          <a:xfrm>
            <a:off x="4350352" y="2869820"/>
            <a:ext cx="42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951130-325F-00BB-B6E5-A4A541769F0D}"/>
              </a:ext>
            </a:extLst>
          </p:cNvPr>
          <p:cNvSpPr txBox="1"/>
          <p:nvPr/>
        </p:nvSpPr>
        <p:spPr>
          <a:xfrm>
            <a:off x="4339826" y="192741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F56C0-B5DB-98E8-A9B3-E6529EC2953B}"/>
              </a:ext>
            </a:extLst>
          </p:cNvPr>
          <p:cNvSpPr txBox="1"/>
          <p:nvPr/>
        </p:nvSpPr>
        <p:spPr>
          <a:xfrm>
            <a:off x="1424752" y="505982"/>
            <a:ext cx="1709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Friday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13464-CD2E-4D13-B5F5-0C985F5E2EE9}"/>
              </a:ext>
            </a:extLst>
          </p:cNvPr>
          <p:cNvSpPr txBox="1"/>
          <p:nvPr/>
        </p:nvSpPr>
        <p:spPr>
          <a:xfrm>
            <a:off x="5796292" y="495472"/>
            <a:ext cx="2170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Monday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0A504-4CA1-0509-B9EB-2C4876F81218}"/>
              </a:ext>
            </a:extLst>
          </p:cNvPr>
          <p:cNvSpPr txBox="1"/>
          <p:nvPr/>
        </p:nvSpPr>
        <p:spPr>
          <a:xfrm>
            <a:off x="3717938" y="4777768"/>
            <a:ext cx="17081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Beantown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F3A94-97D8-3D2E-1624-8E920740F6C1}"/>
              </a:ext>
            </a:extLst>
          </p:cNvPr>
          <p:cNvSpPr txBox="1"/>
          <p:nvPr/>
        </p:nvSpPr>
        <p:spPr>
          <a:xfrm>
            <a:off x="3717938" y="3795957"/>
            <a:ext cx="17081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Catcity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7C90C-17B2-5F5E-BF02-7A5F9DF5DB11}"/>
              </a:ext>
            </a:extLst>
          </p:cNvPr>
          <p:cNvSpPr txBox="1"/>
          <p:nvPr/>
        </p:nvSpPr>
        <p:spPr>
          <a:xfrm>
            <a:off x="3728448" y="2811516"/>
            <a:ext cx="17081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Dogburg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D986D2-0116-20BF-39B5-EFE628C438A1}"/>
              </a:ext>
            </a:extLst>
          </p:cNvPr>
          <p:cNvSpPr txBox="1"/>
          <p:nvPr/>
        </p:nvSpPr>
        <p:spPr>
          <a:xfrm>
            <a:off x="3728448" y="1824386"/>
            <a:ext cx="17081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Elmoland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7FCBB0-4307-D37D-1F5E-3138ABA0C0DE}"/>
                  </a:ext>
                </a:extLst>
              </p14:cNvPr>
              <p14:cNvContentPartPr/>
              <p14:nvPr/>
            </p14:nvContentPartPr>
            <p14:xfrm>
              <a:off x="2867400" y="4383000"/>
              <a:ext cx="5816160" cy="143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7FCBB0-4307-D37D-1F5E-3138ABA0C0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440" y="4366800"/>
                <a:ext cx="5853960" cy="14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0E03CA-E79F-4F0A-FD2E-ACD01E8347AE}"/>
                  </a:ext>
                </a:extLst>
              </p14:cNvPr>
              <p14:cNvContentPartPr/>
              <p14:nvPr/>
            </p14:nvContentPartPr>
            <p14:xfrm>
              <a:off x="2262240" y="5794920"/>
              <a:ext cx="897840" cy="55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0E03CA-E79F-4F0A-FD2E-ACD01E8347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2880" y="5785560"/>
                <a:ext cx="916560" cy="5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DCE4B-E027-3E28-0375-36F7DEBE9C94}"/>
              </a:ext>
            </a:extLst>
          </p:cNvPr>
          <p:cNvSpPr txBox="1"/>
          <p:nvPr/>
        </p:nvSpPr>
        <p:spPr>
          <a:xfrm>
            <a:off x="293914" y="283024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implies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B4E4-E0CD-8B3D-B3B0-4B9C2E29146A}"/>
              </a:ext>
            </a:extLst>
          </p:cNvPr>
          <p:cNvSpPr txBox="1"/>
          <p:nvPr/>
        </p:nvSpPr>
        <p:spPr>
          <a:xfrm>
            <a:off x="949124" y="1033527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P</a:t>
            </a:r>
            <a:r>
              <a:rPr lang="en-US" sz="3200"/>
              <a:t>	  </a:t>
            </a:r>
            <a:r>
              <a:rPr lang="en-US" sz="3200" i="1"/>
              <a:t>Q</a:t>
            </a:r>
            <a:r>
              <a:rPr lang="en-US" sz="3200"/>
              <a:t>		</a:t>
            </a:r>
            <a:r>
              <a:rPr lang="en-US" sz="3200" i="1"/>
              <a:t>P</a:t>
            </a:r>
            <a:r>
              <a:rPr lang="en-US" sz="3200"/>
              <a:t> → </a:t>
            </a:r>
            <a:r>
              <a:rPr lang="en-US" sz="3200" i="1"/>
              <a:t>Q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22A1E-3E6E-F9AB-AD19-A989034794CF}"/>
              </a:ext>
            </a:extLst>
          </p:cNvPr>
          <p:cNvCxnSpPr>
            <a:cxnSpLocks/>
          </p:cNvCxnSpPr>
          <p:nvPr/>
        </p:nvCxnSpPr>
        <p:spPr>
          <a:xfrm>
            <a:off x="879676" y="1595152"/>
            <a:ext cx="273235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0E32FA-D86A-6C5C-5379-84392215CB7A}"/>
              </a:ext>
            </a:extLst>
          </p:cNvPr>
          <p:cNvCxnSpPr>
            <a:cxnSpLocks/>
          </p:cNvCxnSpPr>
          <p:nvPr/>
        </p:nvCxnSpPr>
        <p:spPr>
          <a:xfrm>
            <a:off x="2199694" y="1145892"/>
            <a:ext cx="0" cy="21094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7DC1BF-552F-65E8-5DA7-C017C5583FA6}"/>
              </a:ext>
            </a:extLst>
          </p:cNvPr>
          <p:cNvSpPr txBox="1"/>
          <p:nvPr/>
        </p:nvSpPr>
        <p:spPr>
          <a:xfrm>
            <a:off x="622509" y="392117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2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9AEC8-D5E1-64C3-3593-01B724FA0B0F}"/>
              </a:ext>
            </a:extLst>
          </p:cNvPr>
          <p:cNvSpPr txBox="1"/>
          <p:nvPr/>
        </p:nvSpPr>
        <p:spPr>
          <a:xfrm>
            <a:off x="622509" y="461458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6E258-22D7-DD5E-F144-0F5BB27A64D2}"/>
              </a:ext>
            </a:extLst>
          </p:cNvPr>
          <p:cNvSpPr txBox="1"/>
          <p:nvPr/>
        </p:nvSpPr>
        <p:spPr>
          <a:xfrm>
            <a:off x="622509" y="530799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E006C-CFAC-C090-A395-28DB6F1902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152" y="1053956"/>
            <a:ext cx="2294382" cy="4750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A7136-EAA3-A935-F9C1-BB1CC70D2163}"/>
                  </a:ext>
                </a:extLst>
              </p14:cNvPr>
              <p14:cNvContentPartPr/>
              <p14:nvPr/>
            </p14:nvContentPartPr>
            <p14:xfrm>
              <a:off x="1052640" y="1714680"/>
              <a:ext cx="4584600" cy="18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A7136-EAA3-A935-F9C1-BB1CC70D2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440" y="1698480"/>
                <a:ext cx="4617000" cy="18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435C4D-15BA-A4CC-D785-533D44B3ACA7}"/>
                  </a:ext>
                </a:extLst>
              </p14:cNvPr>
              <p14:cNvContentPartPr/>
              <p14:nvPr/>
            </p14:nvContentPartPr>
            <p14:xfrm>
              <a:off x="4280040" y="4103280"/>
              <a:ext cx="395280" cy="162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435C4D-15BA-A4CC-D785-533D44B3AC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3840" y="4087080"/>
                <a:ext cx="427680" cy="16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83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133CA8-3C75-9B95-E03C-2603F0011ED5}"/>
              </a:ext>
            </a:extLst>
          </p:cNvPr>
          <p:cNvSpPr txBox="1"/>
          <p:nvPr/>
        </p:nvSpPr>
        <p:spPr>
          <a:xfrm>
            <a:off x="1029527" y="1185458"/>
            <a:ext cx="566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even number is the sum of</a:t>
            </a:r>
            <a:br>
              <a:rPr lang="en-US" sz="3200"/>
            </a:br>
            <a:r>
              <a:rPr lang="en-US" sz="3200"/>
              <a:t>two odd numbers.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44F98-BFD3-575C-A2A7-AF084F90CFE2}"/>
              </a:ext>
            </a:extLst>
          </p:cNvPr>
          <p:cNvSpPr txBox="1"/>
          <p:nvPr/>
        </p:nvSpPr>
        <p:spPr>
          <a:xfrm>
            <a:off x="398089" y="118545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87F5C-DABF-C829-118B-955BDB633786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English to propositional logic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DE1F-7ECC-0910-7B01-C77F1DB4617E}"/>
                  </a:ext>
                </a:extLst>
              </p14:cNvPr>
              <p14:cNvContentPartPr/>
              <p14:nvPr/>
            </p14:nvContentPartPr>
            <p14:xfrm>
              <a:off x="501480" y="2738880"/>
              <a:ext cx="8141040" cy="306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DE1F-7ECC-0910-7B01-C77F1DB461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280" y="2722678"/>
                <a:ext cx="8173440" cy="310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3C4DB4-737A-B24B-3F15-F524511C1C5B}"/>
                  </a:ext>
                </a:extLst>
              </p14:cNvPr>
              <p14:cNvContentPartPr/>
              <p14:nvPr/>
            </p14:nvContentPartPr>
            <p14:xfrm>
              <a:off x="525049" y="4545068"/>
              <a:ext cx="394920" cy="38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3C4DB4-737A-B24B-3F15-F524511C1C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49" y="4528868"/>
                <a:ext cx="42732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24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A4744-1646-A2AE-DAD3-E28742333832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English to propositional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F8401-8B4C-E477-0219-A1115B4AA800}"/>
              </a:ext>
            </a:extLst>
          </p:cNvPr>
          <p:cNvSpPr txBox="1"/>
          <p:nvPr/>
        </p:nvSpPr>
        <p:spPr>
          <a:xfrm>
            <a:off x="751734" y="133592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universe: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79A15-3B9B-5227-828C-B36F6F8264F6}"/>
              </a:ext>
            </a:extLst>
          </p:cNvPr>
          <p:cNvSpPr txBox="1"/>
          <p:nvPr/>
        </p:nvSpPr>
        <p:spPr>
          <a:xfrm>
            <a:off x="751734" y="2155963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relation(s):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AF0E9-D750-FF6C-8EE2-711F18AD9B7A}"/>
              </a:ext>
            </a:extLst>
          </p:cNvPr>
          <p:cNvSpPr txBox="1"/>
          <p:nvPr/>
        </p:nvSpPr>
        <p:spPr>
          <a:xfrm>
            <a:off x="521575" y="3155732"/>
            <a:ext cx="373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1. Alice has friend(s).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EB69E9-078E-4216-A72F-B208669F9A90}"/>
                  </a:ext>
                </a:extLst>
              </p14:cNvPr>
              <p14:cNvContentPartPr/>
              <p14:nvPr/>
            </p14:nvContentPartPr>
            <p14:xfrm>
              <a:off x="1032120" y="1336320"/>
              <a:ext cx="7548840" cy="298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EB69E9-078E-4216-A72F-B208669F9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920" y="1320120"/>
                <a:ext cx="7581240" cy="30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CF14-08D4-E401-F24B-25EAFB47BD82}"/>
              </a:ext>
            </a:extLst>
          </p:cNvPr>
          <p:cNvSpPr txBox="1"/>
          <p:nvPr/>
        </p:nvSpPr>
        <p:spPr>
          <a:xfrm>
            <a:off x="498426" y="384858"/>
            <a:ext cx="629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 Alice is a friend of a friend of Bob.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46E5-7C21-096D-596B-B114E4B9E3AE}"/>
              </a:ext>
            </a:extLst>
          </p:cNvPr>
          <p:cNvSpPr txBox="1"/>
          <p:nvPr/>
        </p:nvSpPr>
        <p:spPr>
          <a:xfrm>
            <a:off x="498426" y="3232225"/>
            <a:ext cx="683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3. Alice and Bob have the same friends.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0660CD-C9FF-7666-C87A-C5F4171560C9}"/>
                  </a:ext>
                </a:extLst>
              </p14:cNvPr>
              <p14:cNvContentPartPr/>
              <p14:nvPr/>
            </p14:nvContentPartPr>
            <p14:xfrm>
              <a:off x="1019520" y="1064880"/>
              <a:ext cx="6414120" cy="523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0660CD-C9FF-7666-C87A-C5F417156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320" y="1048680"/>
                <a:ext cx="6446520" cy="52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55D6C5-AC4D-9ABB-A79B-81EE0569F866}"/>
                  </a:ext>
                </a:extLst>
              </p14:cNvPr>
              <p14:cNvContentPartPr/>
              <p14:nvPr/>
            </p14:nvContentPartPr>
            <p14:xfrm>
              <a:off x="1068840" y="4671000"/>
              <a:ext cx="3709080" cy="39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55D6C5-AC4D-9ABB-A79B-81EE0569F8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640" y="4654800"/>
                <a:ext cx="37414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6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CF14-08D4-E401-F24B-25EAFB47BD82}"/>
              </a:ext>
            </a:extLst>
          </p:cNvPr>
          <p:cNvSpPr txBox="1"/>
          <p:nvPr/>
        </p:nvSpPr>
        <p:spPr>
          <a:xfrm>
            <a:off x="498426" y="384858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4. Everyone has a friend.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46E5-7C21-096D-596B-B114E4B9E3AE}"/>
              </a:ext>
            </a:extLst>
          </p:cNvPr>
          <p:cNvSpPr txBox="1"/>
          <p:nvPr/>
        </p:nvSpPr>
        <p:spPr>
          <a:xfrm>
            <a:off x="498426" y="3243805"/>
            <a:ext cx="401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5. Alice has no friends.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0A66A-170E-7BF2-C042-7502DC42A700}"/>
                  </a:ext>
                </a:extLst>
              </p14:cNvPr>
              <p14:cNvContentPartPr/>
              <p14:nvPr/>
            </p14:nvContentPartPr>
            <p14:xfrm>
              <a:off x="1052640" y="1110240"/>
              <a:ext cx="3611160" cy="434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0A66A-170E-7BF2-C042-7502DC42A7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440" y="1094040"/>
                <a:ext cx="3643560" cy="43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B76775-C494-CFFE-942D-016BDE921314}"/>
                  </a:ext>
                </a:extLst>
              </p14:cNvPr>
              <p14:cNvContentPartPr/>
              <p14:nvPr/>
            </p14:nvContentPartPr>
            <p14:xfrm>
              <a:off x="1089720" y="954000"/>
              <a:ext cx="7692840" cy="423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B76775-C494-CFFE-942D-016BDE9213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520" y="937800"/>
                <a:ext cx="7725240" cy="42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71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C2456-C3D1-131D-F463-986E13985220}"/>
              </a:ext>
            </a:extLst>
          </p:cNvPr>
          <p:cNvSpPr txBox="1"/>
          <p:nvPr/>
        </p:nvSpPr>
        <p:spPr>
          <a:xfrm>
            <a:off x="498426" y="384858"/>
            <a:ext cx="527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6. Alice has exactly one friend.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01C078-7E57-EBF7-A8AD-5BFA84E8F757}"/>
                  </a:ext>
                </a:extLst>
              </p14:cNvPr>
              <p14:cNvContentPartPr/>
              <p14:nvPr/>
            </p14:nvContentPartPr>
            <p14:xfrm>
              <a:off x="472680" y="1032120"/>
              <a:ext cx="8186400" cy="18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01C078-7E57-EBF7-A8AD-5BFA84E8F7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1015920"/>
                <a:ext cx="821880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ACC67A-186C-F3ED-41BD-8496ADBE5679}"/>
                  </a:ext>
                </a:extLst>
              </p14:cNvPr>
              <p14:cNvContentPartPr/>
              <p14:nvPr/>
            </p14:nvContentPartPr>
            <p14:xfrm>
              <a:off x="583920" y="2907360"/>
              <a:ext cx="7836840" cy="246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ACC67A-186C-F3ED-41BD-8496ADBE56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891160"/>
                <a:ext cx="786924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FEF07-98E6-4AE7-B8F8-0FDDB3D16E46}"/>
              </a:ext>
            </a:extLst>
          </p:cNvPr>
          <p:cNvSpPr txBox="1"/>
          <p:nvPr/>
        </p:nvSpPr>
        <p:spPr>
          <a:xfrm>
            <a:off x="487916" y="322058"/>
            <a:ext cx="608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7. Alice has more friends than Bob.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D1BD35-D36C-3B98-CCCD-116ECD0DA136}"/>
                  </a:ext>
                </a:extLst>
              </p14:cNvPr>
              <p14:cNvContentPartPr/>
              <p14:nvPr/>
            </p14:nvContentPartPr>
            <p14:xfrm>
              <a:off x="940320" y="1001525"/>
              <a:ext cx="5834160" cy="77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D1BD35-D36C-3B98-CCCD-116ECD0DA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120" y="985325"/>
                <a:ext cx="586656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D75A72-0794-0F19-D37A-A8A835485E8E}"/>
                  </a:ext>
                </a:extLst>
              </p14:cNvPr>
              <p14:cNvContentPartPr/>
              <p14:nvPr/>
            </p14:nvContentPartPr>
            <p14:xfrm>
              <a:off x="1175760" y="1921680"/>
              <a:ext cx="6800760" cy="448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D75A72-0794-0F19-D37A-A8A835485E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9560" y="1905480"/>
                <a:ext cx="6833160" cy="45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63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DBA8C-3A78-E83A-0BD8-670336C12A1B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propositional logic to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7303B-BFB8-A5AB-76A9-87708A6BAD9E}"/>
              </a:ext>
            </a:extLst>
          </p:cNvPr>
          <p:cNvSpPr txBox="1"/>
          <p:nvPr/>
        </p:nvSpPr>
        <p:spPr>
          <a:xfrm>
            <a:off x="751734" y="1335928"/>
            <a:ext cx="6681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universe:		classes (CSI 2101, …)</a:t>
            </a:r>
          </a:p>
          <a:p>
            <a:r>
              <a:rPr lang="en-US" sz="2800"/>
              <a:t>				days (Mo, Tu, We, Th, Fr, Sa, </a:t>
            </a:r>
            <a:r>
              <a:rPr lang="en-US" sz="2800" err="1"/>
              <a:t>Su</a:t>
            </a:r>
            <a:r>
              <a:rPr lang="en-US" sz="2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E291D-333D-E4CB-D61D-9311C5B5F236}"/>
              </a:ext>
            </a:extLst>
          </p:cNvPr>
          <p:cNvSpPr txBox="1"/>
          <p:nvPr/>
        </p:nvSpPr>
        <p:spPr>
          <a:xfrm>
            <a:off x="751734" y="2434998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3751A-B1F1-0682-4F93-8C9934B0993D}"/>
              </a:ext>
            </a:extLst>
          </p:cNvPr>
          <p:cNvSpPr txBox="1"/>
          <p:nvPr/>
        </p:nvSpPr>
        <p:spPr>
          <a:xfrm>
            <a:off x="2575278" y="2436706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class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lang="en-US" sz="2800"/>
              <a:t> meets on day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5858F-F38E-8450-2897-A184A1E77755}"/>
              </a:ext>
            </a:extLst>
          </p:cNvPr>
          <p:cNvSpPr txBox="1"/>
          <p:nvPr/>
        </p:nvSpPr>
        <p:spPr>
          <a:xfrm>
            <a:off x="503010" y="3429000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1.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125530-1819-8F74-11AB-C140F6827BF1}"/>
                  </a:ext>
                </a:extLst>
              </p14:cNvPr>
              <p14:cNvContentPartPr/>
              <p14:nvPr/>
            </p14:nvContentPartPr>
            <p14:xfrm>
              <a:off x="1079640" y="3992040"/>
              <a:ext cx="7586640" cy="389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125530-1819-8F74-11AB-C140F6827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440" y="3975840"/>
                <a:ext cx="7619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627951-4CC7-62C9-A56A-C0C1695EC502}"/>
                  </a:ext>
                </a:extLst>
              </p14:cNvPr>
              <p14:cNvContentPartPr/>
              <p14:nvPr/>
            </p14:nvContentPartPr>
            <p14:xfrm>
              <a:off x="7943400" y="3556440"/>
              <a:ext cx="341640" cy="27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627951-4CC7-62C9-A56A-C0C1695EC5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7200" y="3540240"/>
                <a:ext cx="37404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52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1DC47-9CB1-4ED4-8180-0D7EB76F0402}"/>
              </a:ext>
            </a:extLst>
          </p:cNvPr>
          <p:cNvSpPr txBox="1"/>
          <p:nvPr/>
        </p:nvSpPr>
        <p:spPr>
          <a:xfrm>
            <a:off x="450458" y="338958"/>
            <a:ext cx="3879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lang="en-US" sz="2800">
                <a:latin typeface="Garamond" panose="02020404030301010803" pitchFamily="18" charset="0"/>
              </a:rPr>
              <a:t>NOT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59845-7B29-8FC6-C4EA-B5D23C0B2F71}"/>
              </a:ext>
            </a:extLst>
          </p:cNvPr>
          <p:cNvSpPr txBox="1"/>
          <p:nvPr/>
        </p:nvSpPr>
        <p:spPr>
          <a:xfrm>
            <a:off x="450458" y="3218794"/>
            <a:ext cx="3849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3. </a:t>
            </a:r>
            <a:r>
              <a:rPr lang="en-US" sz="2800">
                <a:latin typeface="Garamond" panose="02020404030301010803" pitchFamily="18" charset="0"/>
              </a:rPr>
              <a:t>NOT</a:t>
            </a:r>
            <a:r>
              <a:rPr lang="en-US" sz="3200">
                <a:latin typeface="Garamond" panose="02020404030301010803" pitchFamily="18" charset="0"/>
              </a:rPr>
              <a:t> ∀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87768-2137-F995-0C91-92895F3E9B86}"/>
                  </a:ext>
                </a:extLst>
              </p14:cNvPr>
              <p14:cNvContentPartPr/>
              <p14:nvPr/>
            </p14:nvContentPartPr>
            <p14:xfrm>
              <a:off x="987120" y="978480"/>
              <a:ext cx="7096320" cy="78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87768-2137-F995-0C91-92895F3E9B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920" y="962280"/>
                <a:ext cx="712872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5F44FA-61B0-4FED-DCB4-5704FFE4C8C1}"/>
                  </a:ext>
                </a:extLst>
              </p14:cNvPr>
              <p14:cNvContentPartPr/>
              <p14:nvPr/>
            </p14:nvContentPartPr>
            <p14:xfrm>
              <a:off x="1143000" y="3823560"/>
              <a:ext cx="1081800" cy="354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5F44FA-61B0-4FED-DCB4-5704FFE4C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6800" y="3807360"/>
                <a:ext cx="111420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455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ED956-633E-2D5F-C579-E53992A046CC}"/>
              </a:ext>
            </a:extLst>
          </p:cNvPr>
          <p:cNvSpPr txBox="1"/>
          <p:nvPr/>
        </p:nvSpPr>
        <p:spPr>
          <a:xfrm>
            <a:off x="293914" y="283024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negation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9B65F-780B-AD20-32A0-84E56532FDB7}"/>
              </a:ext>
            </a:extLst>
          </p:cNvPr>
          <p:cNvSpPr txBox="1"/>
          <p:nvPr/>
        </p:nvSpPr>
        <p:spPr>
          <a:xfrm>
            <a:off x="804855" y="1231754"/>
            <a:ext cx="229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NOT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F3B37-FB03-0566-48FC-10AF21DC686C}"/>
              </a:ext>
            </a:extLst>
          </p:cNvPr>
          <p:cNvSpPr txBox="1"/>
          <p:nvPr/>
        </p:nvSpPr>
        <p:spPr>
          <a:xfrm>
            <a:off x="804855" y="2009188"/>
            <a:ext cx="2282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NOT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4AFF17-3F40-8FD9-B562-357CF8C225F2}"/>
                  </a:ext>
                </a:extLst>
              </p14:cNvPr>
              <p14:cNvContentPartPr/>
              <p14:nvPr/>
            </p14:nvContentPartPr>
            <p14:xfrm>
              <a:off x="986760" y="1336680"/>
              <a:ext cx="6964920" cy="442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4AFF17-3F40-8FD9-B562-357CF8C225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1320480"/>
                <a:ext cx="6997320" cy="44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4695F7-C346-4A78-4BEE-51E5D8A5FDC7}"/>
                  </a:ext>
                </a:extLst>
              </p14:cNvPr>
              <p14:cNvContentPartPr/>
              <p14:nvPr/>
            </p14:nvContentPartPr>
            <p14:xfrm>
              <a:off x="3486600" y="1467720"/>
              <a:ext cx="1396080" cy="9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4695F7-C346-4A78-4BEE-51E5D8A5FD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0400" y="1451520"/>
                <a:ext cx="1428480" cy="9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85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87EE1-2B4D-2D50-1EE9-A8B479E1C61E}"/>
              </a:ext>
            </a:extLst>
          </p:cNvPr>
          <p:cNvSpPr txBox="1"/>
          <p:nvPr/>
        </p:nvSpPr>
        <p:spPr>
          <a:xfrm>
            <a:off x="626561" y="454568"/>
            <a:ext cx="78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car should go where?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FFAF63-C2D8-17E5-AA56-349A307BBBC8}"/>
              </a:ext>
            </a:extLst>
          </p:cNvPr>
          <p:cNvCxnSpPr>
            <a:cxnSpLocks/>
          </p:cNvCxnSpPr>
          <p:nvPr/>
        </p:nvCxnSpPr>
        <p:spPr>
          <a:xfrm>
            <a:off x="3354433" y="180894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0B07A-BCD3-3072-5F6C-DD39377D4CB5}"/>
              </a:ext>
            </a:extLst>
          </p:cNvPr>
          <p:cNvCxnSpPr>
            <a:cxnSpLocks/>
          </p:cNvCxnSpPr>
          <p:nvPr/>
        </p:nvCxnSpPr>
        <p:spPr>
          <a:xfrm>
            <a:off x="3343003" y="257362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F9552D-AF41-C813-7E5D-4995EA8C3C51}"/>
              </a:ext>
            </a:extLst>
          </p:cNvPr>
          <p:cNvCxnSpPr>
            <a:cxnSpLocks/>
          </p:cNvCxnSpPr>
          <p:nvPr/>
        </p:nvCxnSpPr>
        <p:spPr>
          <a:xfrm flipV="1">
            <a:off x="3343003" y="331373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3EA697-A8E0-13AD-CAA3-D24123954557}"/>
              </a:ext>
            </a:extLst>
          </p:cNvPr>
          <p:cNvCxnSpPr>
            <a:cxnSpLocks/>
          </p:cNvCxnSpPr>
          <p:nvPr/>
        </p:nvCxnSpPr>
        <p:spPr>
          <a:xfrm>
            <a:off x="3354433" y="402617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44304-2B5C-56AB-D66C-A7885878F24C}"/>
              </a:ext>
            </a:extLst>
          </p:cNvPr>
          <p:cNvCxnSpPr>
            <a:cxnSpLocks/>
          </p:cNvCxnSpPr>
          <p:nvPr/>
        </p:nvCxnSpPr>
        <p:spPr>
          <a:xfrm>
            <a:off x="3343003" y="477562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214D10-6255-DE05-3296-434D09CB7FBA}"/>
              </a:ext>
            </a:extLst>
          </p:cNvPr>
          <p:cNvSpPr txBox="1"/>
          <p:nvPr/>
        </p:nvSpPr>
        <p:spPr>
          <a:xfrm>
            <a:off x="3414735" y="449115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118A93-2373-5BA2-0BA8-726A7DA2845F}"/>
              </a:ext>
            </a:extLst>
          </p:cNvPr>
          <p:cNvSpPr txBox="1"/>
          <p:nvPr/>
        </p:nvSpPr>
        <p:spPr>
          <a:xfrm>
            <a:off x="3422354" y="373408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403658-7428-B8CA-26DB-8B7142B45649}"/>
              </a:ext>
            </a:extLst>
          </p:cNvPr>
          <p:cNvSpPr txBox="1"/>
          <p:nvPr/>
        </p:nvSpPr>
        <p:spPr>
          <a:xfrm>
            <a:off x="3410703" y="30435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848000-768B-CD5B-AFFC-35CD17790427}"/>
              </a:ext>
            </a:extLst>
          </p:cNvPr>
          <p:cNvSpPr txBox="1"/>
          <p:nvPr/>
        </p:nvSpPr>
        <p:spPr>
          <a:xfrm>
            <a:off x="3428851" y="229927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0B0DC4-51BB-4202-A94D-9D35F9DF291B}"/>
              </a:ext>
            </a:extLst>
          </p:cNvPr>
          <p:cNvSpPr txBox="1"/>
          <p:nvPr/>
        </p:nvSpPr>
        <p:spPr>
          <a:xfrm>
            <a:off x="3440095" y="153104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A57186-8FEA-29E1-3BEA-B73372F47A19}"/>
              </a:ext>
            </a:extLst>
          </p:cNvPr>
          <p:cNvCxnSpPr>
            <a:cxnSpLocks/>
          </p:cNvCxnSpPr>
          <p:nvPr/>
        </p:nvCxnSpPr>
        <p:spPr>
          <a:xfrm>
            <a:off x="5456931" y="180851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F7DB1C2-81C2-7786-589F-DBCFC0C012E6}"/>
              </a:ext>
            </a:extLst>
          </p:cNvPr>
          <p:cNvCxnSpPr>
            <a:cxnSpLocks/>
          </p:cNvCxnSpPr>
          <p:nvPr/>
        </p:nvCxnSpPr>
        <p:spPr>
          <a:xfrm>
            <a:off x="5445501" y="257319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A13E39-C498-7701-157C-C304C0E17C2C}"/>
              </a:ext>
            </a:extLst>
          </p:cNvPr>
          <p:cNvCxnSpPr>
            <a:cxnSpLocks/>
          </p:cNvCxnSpPr>
          <p:nvPr/>
        </p:nvCxnSpPr>
        <p:spPr>
          <a:xfrm flipV="1">
            <a:off x="5445501" y="331330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9F2E8CD-DCBD-436F-3443-E1E3E0DC63E8}"/>
              </a:ext>
            </a:extLst>
          </p:cNvPr>
          <p:cNvCxnSpPr>
            <a:cxnSpLocks/>
          </p:cNvCxnSpPr>
          <p:nvPr/>
        </p:nvCxnSpPr>
        <p:spPr>
          <a:xfrm>
            <a:off x="5456931" y="402574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D423B5-D39E-8814-788C-E87FF834A1BA}"/>
              </a:ext>
            </a:extLst>
          </p:cNvPr>
          <p:cNvCxnSpPr>
            <a:cxnSpLocks/>
          </p:cNvCxnSpPr>
          <p:nvPr/>
        </p:nvCxnSpPr>
        <p:spPr>
          <a:xfrm>
            <a:off x="5445501" y="477519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CC2C810-940F-78B7-87B7-876824F722E5}"/>
              </a:ext>
            </a:extLst>
          </p:cNvPr>
          <p:cNvSpPr txBox="1"/>
          <p:nvPr/>
        </p:nvSpPr>
        <p:spPr>
          <a:xfrm>
            <a:off x="5517233" y="449072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4D3D7-30F4-8136-D82A-63385AC4E95A}"/>
              </a:ext>
            </a:extLst>
          </p:cNvPr>
          <p:cNvSpPr txBox="1"/>
          <p:nvPr/>
        </p:nvSpPr>
        <p:spPr>
          <a:xfrm>
            <a:off x="5524852" y="373365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CAED55-D73C-B986-877D-5C350FE5C2DC}"/>
              </a:ext>
            </a:extLst>
          </p:cNvPr>
          <p:cNvSpPr txBox="1"/>
          <p:nvPr/>
        </p:nvSpPr>
        <p:spPr>
          <a:xfrm>
            <a:off x="5513201" y="304307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7C8FD3-D718-11AF-82C7-BCD928CDE765}"/>
              </a:ext>
            </a:extLst>
          </p:cNvPr>
          <p:cNvSpPr txBox="1"/>
          <p:nvPr/>
        </p:nvSpPr>
        <p:spPr>
          <a:xfrm>
            <a:off x="5531349" y="229884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CF49EA7-527F-BA35-B761-E54DC89037DC}"/>
              </a:ext>
            </a:extLst>
          </p:cNvPr>
          <p:cNvSpPr txBox="1"/>
          <p:nvPr/>
        </p:nvSpPr>
        <p:spPr>
          <a:xfrm>
            <a:off x="5542593" y="15306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FF067-CF68-9F99-68CD-7E5F2EC7BD68}"/>
              </a:ext>
            </a:extLst>
          </p:cNvPr>
          <p:cNvSpPr txBox="1"/>
          <p:nvPr/>
        </p:nvSpPr>
        <p:spPr>
          <a:xfrm>
            <a:off x="2642320" y="15422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7EE28-B0CB-F9A0-B481-A6241CC5491B}"/>
              </a:ext>
            </a:extLst>
          </p:cNvPr>
          <p:cNvSpPr txBox="1"/>
          <p:nvPr/>
        </p:nvSpPr>
        <p:spPr>
          <a:xfrm>
            <a:off x="2231952" y="23516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3254A-BBEF-9A8C-30FC-9497AD1E1605}"/>
              </a:ext>
            </a:extLst>
          </p:cNvPr>
          <p:cNvSpPr txBox="1"/>
          <p:nvPr/>
        </p:nvSpPr>
        <p:spPr>
          <a:xfrm>
            <a:off x="56149" y="3082199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🚗🚗🚗🚗🚗🚗🚗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35813-B0E7-9BD4-94ED-BCBD85A792BD}"/>
              </a:ext>
            </a:extLst>
          </p:cNvPr>
          <p:cNvSpPr txBox="1"/>
          <p:nvPr/>
        </p:nvSpPr>
        <p:spPr>
          <a:xfrm>
            <a:off x="2642320" y="380080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D674E-E8C3-12D3-F28A-C978820F2E9D}"/>
              </a:ext>
            </a:extLst>
          </p:cNvPr>
          <p:cNvSpPr txBox="1"/>
          <p:nvPr/>
        </p:nvSpPr>
        <p:spPr>
          <a:xfrm>
            <a:off x="1843025" y="455030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2B2E4-7724-E28B-5851-A10CF1565C9B}"/>
              </a:ext>
            </a:extLst>
          </p:cNvPr>
          <p:cNvSpPr txBox="1"/>
          <p:nvPr/>
        </p:nvSpPr>
        <p:spPr>
          <a:xfrm>
            <a:off x="6026391" y="15431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🚗🚗🚗🚗🚗🚗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AE310-56B3-1A71-43A7-D40C35DACAF8}"/>
              </a:ext>
            </a:extLst>
          </p:cNvPr>
          <p:cNvSpPr txBox="1"/>
          <p:nvPr/>
        </p:nvSpPr>
        <p:spPr>
          <a:xfrm>
            <a:off x="6006497" y="2351617"/>
            <a:ext cx="60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40DFF-93BA-1222-5C41-77DF8133BD90}"/>
              </a:ext>
            </a:extLst>
          </p:cNvPr>
          <p:cNvSpPr txBox="1"/>
          <p:nvPr/>
        </p:nvSpPr>
        <p:spPr>
          <a:xfrm>
            <a:off x="6031179" y="31409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D28756-44C4-C60C-BB0D-3041F2499BDA}"/>
              </a:ext>
            </a:extLst>
          </p:cNvPr>
          <p:cNvSpPr txBox="1"/>
          <p:nvPr/>
        </p:nvSpPr>
        <p:spPr>
          <a:xfrm>
            <a:off x="6026391" y="38008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D9FD38-32E6-9254-F235-8F6D312439BC}"/>
              </a:ext>
            </a:extLst>
          </p:cNvPr>
          <p:cNvSpPr txBox="1"/>
          <p:nvPr/>
        </p:nvSpPr>
        <p:spPr>
          <a:xfrm>
            <a:off x="6026391" y="450809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D04694-00EE-B0FA-FB69-8F8909BF72DD}"/>
                  </a:ext>
                </a:extLst>
              </p14:cNvPr>
              <p14:cNvContentPartPr/>
              <p14:nvPr/>
            </p14:nvContentPartPr>
            <p14:xfrm>
              <a:off x="781200" y="5460120"/>
              <a:ext cx="7314840" cy="51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D04694-00EE-B0FA-FB69-8F8909BF72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00" y="5443920"/>
                <a:ext cx="734724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6667C2-1CE8-73DB-9B65-02F3FE47E912}"/>
                  </a:ext>
                </a:extLst>
              </p14:cNvPr>
              <p14:cNvContentPartPr/>
              <p14:nvPr/>
            </p14:nvContentPartPr>
            <p14:xfrm>
              <a:off x="4099320" y="1887120"/>
              <a:ext cx="1278720" cy="289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6667C2-1CE8-73DB-9B65-02F3FE47E9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7360" y="1870920"/>
                <a:ext cx="1316520" cy="29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96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1CC7A-08CD-125B-F7C2-0790A5D4BFEC}"/>
              </a:ext>
            </a:extLst>
          </p:cNvPr>
          <p:cNvSpPr txBox="1"/>
          <p:nvPr/>
        </p:nvSpPr>
        <p:spPr>
          <a:xfrm>
            <a:off x="503010" y="329426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5.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lang="en-US" sz="2800">
                <a:latin typeface="Garamond" panose="02020404030301010803" pitchFamily="18" charset="0"/>
              </a:rPr>
              <a:t>NOT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FCF0D-D4B9-9DD2-5873-368D642D0643}"/>
              </a:ext>
            </a:extLst>
          </p:cNvPr>
          <p:cNvSpPr txBox="1"/>
          <p:nvPr/>
        </p:nvSpPr>
        <p:spPr>
          <a:xfrm>
            <a:off x="503010" y="275897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4.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56E8E-30F9-C527-C1EC-0E396AB7056E}"/>
                  </a:ext>
                </a:extLst>
              </p14:cNvPr>
              <p14:cNvContentPartPr/>
              <p14:nvPr/>
            </p14:nvContentPartPr>
            <p14:xfrm>
              <a:off x="1056600" y="1036080"/>
              <a:ext cx="7173000" cy="82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56E8E-30F9-C527-C1EC-0E396AB705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400" y="1019880"/>
                <a:ext cx="720540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C2112-9C19-14EB-15D6-D0108A1023D8}"/>
                  </a:ext>
                </a:extLst>
              </p14:cNvPr>
              <p14:cNvContentPartPr/>
              <p14:nvPr/>
            </p14:nvContentPartPr>
            <p14:xfrm>
              <a:off x="1097640" y="3975840"/>
              <a:ext cx="6991560" cy="198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C2112-9C19-14EB-15D6-D0108A1023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440" y="3959640"/>
                <a:ext cx="7023960" cy="20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80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819E2-D3F2-326F-0BCB-5F0E399C99BE}"/>
              </a:ext>
            </a:extLst>
          </p:cNvPr>
          <p:cNvSpPr txBox="1"/>
          <p:nvPr/>
        </p:nvSpPr>
        <p:spPr>
          <a:xfrm>
            <a:off x="293914" y="283024"/>
            <a:ext cx="811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universal instantiation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E2D8-94EE-A651-594A-F7A163871BBC}"/>
              </a:ext>
            </a:extLst>
          </p:cNvPr>
          <p:cNvSpPr txBox="1"/>
          <p:nvPr/>
        </p:nvSpPr>
        <p:spPr>
          <a:xfrm>
            <a:off x="804855" y="1185454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x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y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, </a:t>
            </a:r>
            <a:r>
              <a:rPr lang="en-US" sz="3200" i="1">
                <a:latin typeface="Garamond" panose="02020404030301010803" pitchFamily="18" charset="0"/>
              </a:rPr>
              <a:t>y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D52B99-8B04-5489-10BF-0C4C89798529}"/>
                  </a:ext>
                </a:extLst>
              </p14:cNvPr>
              <p14:cNvContentPartPr/>
              <p14:nvPr/>
            </p14:nvContentPartPr>
            <p14:xfrm>
              <a:off x="703080" y="1891440"/>
              <a:ext cx="4202280" cy="390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D52B99-8B04-5489-10BF-0C4C89798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1875240"/>
                <a:ext cx="4234680" cy="39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2DFA88-935F-BDB4-562F-EDC59D4F64AA}"/>
                  </a:ext>
                </a:extLst>
              </p14:cNvPr>
              <p14:cNvContentPartPr/>
              <p14:nvPr/>
            </p14:nvContentPartPr>
            <p14:xfrm>
              <a:off x="670320" y="1438920"/>
              <a:ext cx="3548520" cy="69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2DFA88-935F-BDB4-562F-EDC59D4F64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120" y="1422720"/>
                <a:ext cx="35809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A435E-5621-7D5D-55C0-FFE7CB36F18A}"/>
                  </a:ext>
                </a:extLst>
              </p14:cNvPr>
              <p14:cNvContentPartPr/>
              <p14:nvPr/>
            </p14:nvContentPartPr>
            <p14:xfrm>
              <a:off x="744120" y="2919240"/>
              <a:ext cx="991440" cy="34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A435E-5621-7D5D-55C0-FFE7CB36F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2903040"/>
                <a:ext cx="10238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E7900C-0740-1C13-53AD-E236FEA9D5A5}"/>
                  </a:ext>
                </a:extLst>
              </p14:cNvPr>
              <p14:cNvContentPartPr/>
              <p14:nvPr/>
            </p14:nvContentPartPr>
            <p14:xfrm>
              <a:off x="5246280" y="2886120"/>
              <a:ext cx="2233080" cy="2409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E7900C-0740-1C13-53AD-E236FEA9D5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0080" y="2869920"/>
                <a:ext cx="2265480" cy="24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544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34717-8E25-E358-211A-99FF34B94FF0}"/>
              </a:ext>
            </a:extLst>
          </p:cNvPr>
          <p:cNvSpPr txBox="1"/>
          <p:nvPr/>
        </p:nvSpPr>
        <p:spPr>
          <a:xfrm>
            <a:off x="293914" y="283024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negation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9E9B1-2FAB-8523-5D11-4CD15C35DBA8}"/>
              </a:ext>
            </a:extLst>
          </p:cNvPr>
          <p:cNvSpPr txBox="1"/>
          <p:nvPr/>
        </p:nvSpPr>
        <p:spPr>
          <a:xfrm>
            <a:off x="1337215" y="4633053"/>
            <a:ext cx="3914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but you cannot please</a:t>
            </a:r>
          </a:p>
          <a:p>
            <a:r>
              <a:rPr lang="en-US" sz="2800" dirty="0"/>
              <a:t>all the people all the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C1921-163F-A3ED-B42D-A63EE004938E}"/>
              </a:ext>
            </a:extLst>
          </p:cNvPr>
          <p:cNvSpPr txBox="1"/>
          <p:nvPr/>
        </p:nvSpPr>
        <p:spPr>
          <a:xfrm>
            <a:off x="1338162" y="1265118"/>
            <a:ext cx="62082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 can please</a:t>
            </a:r>
          </a:p>
          <a:p>
            <a:r>
              <a:rPr lang="en-US" sz="2800" dirty="0"/>
              <a:t>some of the people all of the time,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936C8-CEFC-DCAB-8EE7-72323D3808A2}"/>
              </a:ext>
            </a:extLst>
          </p:cNvPr>
          <p:cNvSpPr txBox="1"/>
          <p:nvPr/>
        </p:nvSpPr>
        <p:spPr>
          <a:xfrm>
            <a:off x="1337215" y="2949127"/>
            <a:ext cx="54248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 you can please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all the people some of the time,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9B3C53-5802-405E-53A2-6F80D4F752F0}"/>
                  </a:ext>
                </a:extLst>
              </p14:cNvPr>
              <p14:cNvContentPartPr/>
              <p14:nvPr/>
            </p14:nvContentPartPr>
            <p14:xfrm>
              <a:off x="707760" y="1603440"/>
              <a:ext cx="468360" cy="372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9B3C53-5802-405E-53A2-6F80D4F752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560" y="1587240"/>
                <a:ext cx="500760" cy="37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072F58-CDC8-EE11-8CB1-46EFB479011D}"/>
                  </a:ext>
                </a:extLst>
              </p14:cNvPr>
              <p14:cNvContentPartPr/>
              <p14:nvPr/>
            </p14:nvContentPartPr>
            <p14:xfrm>
              <a:off x="460630" y="3237571"/>
              <a:ext cx="8412480" cy="114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072F58-CDC8-EE11-8CB1-46EFB47901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30" y="3221371"/>
                <a:ext cx="844488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32FFE7-8712-C5E6-ABB5-6CAF57B7FFED}"/>
                  </a:ext>
                </a:extLst>
              </p14:cNvPr>
              <p14:cNvContentPartPr/>
              <p14:nvPr/>
            </p14:nvContentPartPr>
            <p14:xfrm>
              <a:off x="477000" y="1484280"/>
              <a:ext cx="8543880" cy="4837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32FFE7-8712-C5E6-ABB5-6CAF57B7FF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0" y="1468080"/>
                <a:ext cx="8576280" cy="48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60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B18E9C-00BB-3699-7C31-4B8C3769DD6C}"/>
              </a:ext>
            </a:extLst>
          </p:cNvPr>
          <p:cNvSpPr txBox="1"/>
          <p:nvPr/>
        </p:nvSpPr>
        <p:spPr>
          <a:xfrm>
            <a:off x="311011" y="387938"/>
            <a:ext cx="7367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3x3 table is filled with </a:t>
            </a:r>
            <a:r>
              <a:rPr lang="en-GB" sz="3200" dirty="0"/>
              <a:t>different numbers</a:t>
            </a:r>
            <a:r>
              <a:rPr lang="en-US" sz="3200" dirty="0"/>
              <a:t>.</a:t>
            </a:r>
          </a:p>
          <a:p>
            <a:r>
              <a:rPr lang="en-US" sz="3200" dirty="0"/>
              <a:t>Are these predicates </a:t>
            </a:r>
            <a:r>
              <a:rPr lang="en-US" sz="3200" dirty="0">
                <a:solidFill>
                  <a:schemeClr val="accent1"/>
                </a:solidFill>
              </a:rPr>
              <a:t>equivalent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3B16B-6DD5-E94F-DBFF-9EF30F277F2B}"/>
              </a:ext>
            </a:extLst>
          </p:cNvPr>
          <p:cNvSpPr txBox="1"/>
          <p:nvPr/>
        </p:nvSpPr>
        <p:spPr>
          <a:xfrm>
            <a:off x="692975" y="1850052"/>
            <a:ext cx="6875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(1)  </a:t>
            </a:r>
            <a:r>
              <a:rPr lang="en-US" sz="3200" i="1" dirty="0">
                <a:latin typeface="Garamond" panose="02020404030301010803" pitchFamily="18" charset="0"/>
              </a:rPr>
              <a:t>x </a:t>
            </a:r>
            <a:r>
              <a:rPr lang="en-US" sz="3200" dirty="0"/>
              <a:t>is the largest number in its column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01B36-36FB-2D49-DCD6-5909E41D4B69}"/>
              </a:ext>
            </a:extLst>
          </p:cNvPr>
          <p:cNvSpPr txBox="1"/>
          <p:nvPr/>
        </p:nvSpPr>
        <p:spPr>
          <a:xfrm>
            <a:off x="692975" y="3134714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(2)  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/>
              <a:t> is the largest number in the 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2B820-7826-C3AE-5CA4-1BD59780F9FB}"/>
              </a:ext>
            </a:extLst>
          </p:cNvPr>
          <p:cNvSpPr txBox="1"/>
          <p:nvPr/>
        </p:nvSpPr>
        <p:spPr>
          <a:xfrm>
            <a:off x="1257064" y="2378668"/>
            <a:ext cx="648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and </a:t>
            </a:r>
            <a:r>
              <a:rPr lang="en-US" sz="3200" i="1" dirty="0">
                <a:latin typeface="Garamond" panose="02020404030301010803" pitchFamily="18" charset="0"/>
              </a:rPr>
              <a:t>x </a:t>
            </a:r>
            <a:r>
              <a:rPr lang="en-US" sz="3200" dirty="0"/>
              <a:t>is the largest number in its row.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D30632-133A-3997-EAF6-B753193BC0E2}"/>
                  </a:ext>
                </a:extLst>
              </p14:cNvPr>
              <p14:cNvContentPartPr/>
              <p14:nvPr/>
            </p14:nvContentPartPr>
            <p14:xfrm>
              <a:off x="2882160" y="4210200"/>
              <a:ext cx="1863000" cy="147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D30632-133A-3997-EAF6-B753193BC0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5960" y="4194000"/>
                <a:ext cx="1895400" cy="15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059CDF-6F9D-DEC5-4211-A500DBC277AD}"/>
                  </a:ext>
                </a:extLst>
              </p14:cNvPr>
              <p14:cNvContentPartPr/>
              <p14:nvPr/>
            </p14:nvContentPartPr>
            <p14:xfrm>
              <a:off x="4099320" y="2113200"/>
              <a:ext cx="4518720" cy="254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059CDF-6F9D-DEC5-4211-A500DBC27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3120" y="2097000"/>
                <a:ext cx="4551120" cy="25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307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E3A7D-3D7F-5750-37AD-3694C5E8A1EA}"/>
              </a:ext>
            </a:extLst>
          </p:cNvPr>
          <p:cNvSpPr txBox="1"/>
          <p:nvPr/>
        </p:nvSpPr>
        <p:spPr>
          <a:xfrm>
            <a:off x="293914" y="283024"/>
            <a:ext cx="33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C4FD-C05B-2EAD-CFF2-A1406AC6D2DC}"/>
              </a:ext>
            </a:extLst>
          </p:cNvPr>
          <p:cNvSpPr txBox="1"/>
          <p:nvPr/>
        </p:nvSpPr>
        <p:spPr>
          <a:xfrm>
            <a:off x="311011" y="1155191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Does (1) imply (2)?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C1051-ED78-91F1-F7F8-BCE24446FE67}"/>
              </a:ext>
            </a:extLst>
          </p:cNvPr>
          <p:cNvSpPr txBox="1"/>
          <p:nvPr/>
        </p:nvSpPr>
        <p:spPr>
          <a:xfrm>
            <a:off x="293584" y="2491181"/>
            <a:ext cx="485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(2)  </a:t>
            </a:r>
            <a:r>
              <a:rPr lang="en-US" sz="3200" dirty="0">
                <a:latin typeface="Garamond" panose="02020404030301010803" pitchFamily="18" charset="0"/>
              </a:rPr>
              <a:t>(∀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r>
              <a:rPr lang="en-US" sz="2800" b="1" dirty="0"/>
              <a:t>OR</a:t>
            </a:r>
            <a:r>
              <a:rPr lang="en-US" sz="3200" dirty="0">
                <a:latin typeface="Garamond" panose="02020404030301010803" pitchFamily="18" charset="0"/>
              </a:rPr>
              <a:t> (∀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A6EDE-4796-A0D8-907E-196A2497423C}"/>
              </a:ext>
            </a:extLst>
          </p:cNvPr>
          <p:cNvSpPr txBox="1"/>
          <p:nvPr/>
        </p:nvSpPr>
        <p:spPr>
          <a:xfrm>
            <a:off x="304097" y="1851127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(1) 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2800" b="1" dirty="0"/>
              <a:t>OR</a:t>
            </a:r>
            <a:r>
              <a:rPr lang="en-US" sz="3200" i="1" dirty="0">
                <a:latin typeface="Garamond" panose="02020404030301010803" pitchFamily="18" charset="0"/>
              </a:rPr>
              <a:t> 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E7E4B2-0C9E-8C29-557B-C7C9B723097B}"/>
                  </a:ext>
                </a:extLst>
              </p14:cNvPr>
              <p14:cNvContentPartPr/>
              <p14:nvPr/>
            </p14:nvContentPartPr>
            <p14:xfrm>
              <a:off x="658800" y="2044440"/>
              <a:ext cx="7750800" cy="3019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E7E4B2-0C9E-8C29-557B-C7C9B72309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2028240"/>
                <a:ext cx="7782840" cy="30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37B5C9-C912-8753-3FA2-729FCC810295}"/>
                  </a:ext>
                </a:extLst>
              </p14:cNvPr>
              <p14:cNvContentPartPr/>
              <p14:nvPr/>
            </p14:nvContentPartPr>
            <p14:xfrm>
              <a:off x="1416768" y="4548891"/>
              <a:ext cx="2903040" cy="822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37B5C9-C912-8753-3FA2-729FCC810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0568" y="4532691"/>
                <a:ext cx="293544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DCFE11-27B6-C084-A9A5-D34C137E1915}"/>
                  </a:ext>
                </a:extLst>
              </p14:cNvPr>
              <p14:cNvContentPartPr/>
              <p14:nvPr/>
            </p14:nvContentPartPr>
            <p14:xfrm>
              <a:off x="664200" y="2490840"/>
              <a:ext cx="7569360" cy="281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DCFE11-27B6-C084-A9A5-D34C137E19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00" y="2475000"/>
                <a:ext cx="7601400" cy="28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0591DC-49C9-3D08-5DE2-2B878A87F174}"/>
                  </a:ext>
                </a:extLst>
              </p14:cNvPr>
              <p14:cNvContentPartPr/>
              <p14:nvPr/>
            </p14:nvContentPartPr>
            <p14:xfrm>
              <a:off x="6890760" y="3856680"/>
              <a:ext cx="534960" cy="58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0591DC-49C9-3D08-5DE2-2B878A87F1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4560" y="3840480"/>
                <a:ext cx="56736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27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E031391-C585-6122-5599-FA135C69F8D7}"/>
              </a:ext>
            </a:extLst>
          </p:cNvPr>
          <p:cNvSpPr txBox="1"/>
          <p:nvPr/>
        </p:nvSpPr>
        <p:spPr>
          <a:xfrm>
            <a:off x="626561" y="454568"/>
            <a:ext cx="78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 you do better?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BA987A-B427-E896-DB4B-D8F554C69D01}"/>
              </a:ext>
            </a:extLst>
          </p:cNvPr>
          <p:cNvCxnSpPr>
            <a:cxnSpLocks/>
          </p:cNvCxnSpPr>
          <p:nvPr/>
        </p:nvCxnSpPr>
        <p:spPr>
          <a:xfrm>
            <a:off x="3354433" y="180894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C5B36B-5676-10C0-E7C3-3937B464F8B0}"/>
              </a:ext>
            </a:extLst>
          </p:cNvPr>
          <p:cNvCxnSpPr>
            <a:cxnSpLocks/>
          </p:cNvCxnSpPr>
          <p:nvPr/>
        </p:nvCxnSpPr>
        <p:spPr>
          <a:xfrm>
            <a:off x="3343003" y="257362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8D8480-58FD-E83C-CAC8-0C1958EB04FD}"/>
              </a:ext>
            </a:extLst>
          </p:cNvPr>
          <p:cNvCxnSpPr>
            <a:cxnSpLocks/>
          </p:cNvCxnSpPr>
          <p:nvPr/>
        </p:nvCxnSpPr>
        <p:spPr>
          <a:xfrm flipV="1">
            <a:off x="3343003" y="331373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4376E4-7592-D4C2-8550-E8E8387FF244}"/>
              </a:ext>
            </a:extLst>
          </p:cNvPr>
          <p:cNvCxnSpPr>
            <a:cxnSpLocks/>
          </p:cNvCxnSpPr>
          <p:nvPr/>
        </p:nvCxnSpPr>
        <p:spPr>
          <a:xfrm>
            <a:off x="3354433" y="402617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1F0AB6-EC72-7188-41DC-5F35AB648BFA}"/>
              </a:ext>
            </a:extLst>
          </p:cNvPr>
          <p:cNvCxnSpPr>
            <a:cxnSpLocks/>
          </p:cNvCxnSpPr>
          <p:nvPr/>
        </p:nvCxnSpPr>
        <p:spPr>
          <a:xfrm>
            <a:off x="3343003" y="477562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F879D1-0600-7AEE-C2AE-37CBD5057245}"/>
              </a:ext>
            </a:extLst>
          </p:cNvPr>
          <p:cNvSpPr txBox="1"/>
          <p:nvPr/>
        </p:nvSpPr>
        <p:spPr>
          <a:xfrm>
            <a:off x="3414735" y="449115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4F32B-74CD-0957-4658-C254B32269B3}"/>
              </a:ext>
            </a:extLst>
          </p:cNvPr>
          <p:cNvSpPr txBox="1"/>
          <p:nvPr/>
        </p:nvSpPr>
        <p:spPr>
          <a:xfrm>
            <a:off x="3422354" y="373408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D77E1-7463-9F23-EEFA-5145E8371ADB}"/>
              </a:ext>
            </a:extLst>
          </p:cNvPr>
          <p:cNvSpPr txBox="1"/>
          <p:nvPr/>
        </p:nvSpPr>
        <p:spPr>
          <a:xfrm>
            <a:off x="3410703" y="30435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DDE5B-C008-069F-17FA-73E6A2066D5E}"/>
              </a:ext>
            </a:extLst>
          </p:cNvPr>
          <p:cNvSpPr txBox="1"/>
          <p:nvPr/>
        </p:nvSpPr>
        <p:spPr>
          <a:xfrm>
            <a:off x="3428851" y="229927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DC2A6-8711-DD6D-6FFB-A55D31812B1B}"/>
              </a:ext>
            </a:extLst>
          </p:cNvPr>
          <p:cNvSpPr txBox="1"/>
          <p:nvPr/>
        </p:nvSpPr>
        <p:spPr>
          <a:xfrm>
            <a:off x="3440095" y="153104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363D22-F819-CFB1-AE04-2D564A62C339}"/>
              </a:ext>
            </a:extLst>
          </p:cNvPr>
          <p:cNvCxnSpPr>
            <a:cxnSpLocks/>
          </p:cNvCxnSpPr>
          <p:nvPr/>
        </p:nvCxnSpPr>
        <p:spPr>
          <a:xfrm>
            <a:off x="5456931" y="180851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B67892-FDB8-B377-0F28-C0A3C6F7E31A}"/>
              </a:ext>
            </a:extLst>
          </p:cNvPr>
          <p:cNvCxnSpPr>
            <a:cxnSpLocks/>
          </p:cNvCxnSpPr>
          <p:nvPr/>
        </p:nvCxnSpPr>
        <p:spPr>
          <a:xfrm>
            <a:off x="5445501" y="257319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644382-E838-CCA9-4D28-875554FF0F7A}"/>
              </a:ext>
            </a:extLst>
          </p:cNvPr>
          <p:cNvCxnSpPr>
            <a:cxnSpLocks/>
          </p:cNvCxnSpPr>
          <p:nvPr/>
        </p:nvCxnSpPr>
        <p:spPr>
          <a:xfrm flipV="1">
            <a:off x="5445501" y="331330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129ECC-DF74-225A-5E67-894386BFF5E8}"/>
              </a:ext>
            </a:extLst>
          </p:cNvPr>
          <p:cNvCxnSpPr>
            <a:cxnSpLocks/>
          </p:cNvCxnSpPr>
          <p:nvPr/>
        </p:nvCxnSpPr>
        <p:spPr>
          <a:xfrm>
            <a:off x="5456931" y="402574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DBEE8D-6CEF-4784-BC05-156053F36CA0}"/>
              </a:ext>
            </a:extLst>
          </p:cNvPr>
          <p:cNvCxnSpPr>
            <a:cxnSpLocks/>
          </p:cNvCxnSpPr>
          <p:nvPr/>
        </p:nvCxnSpPr>
        <p:spPr>
          <a:xfrm>
            <a:off x="5445501" y="477519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3048A0-0699-1B41-A13B-4F256F9D43A4}"/>
              </a:ext>
            </a:extLst>
          </p:cNvPr>
          <p:cNvSpPr txBox="1"/>
          <p:nvPr/>
        </p:nvSpPr>
        <p:spPr>
          <a:xfrm>
            <a:off x="5517233" y="449072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F6023B-800F-BD1A-DFDB-6C1CD42B15B6}"/>
              </a:ext>
            </a:extLst>
          </p:cNvPr>
          <p:cNvSpPr txBox="1"/>
          <p:nvPr/>
        </p:nvSpPr>
        <p:spPr>
          <a:xfrm>
            <a:off x="5524852" y="373365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9C16B3-63DA-3898-A0B8-0C3A112C5E42}"/>
              </a:ext>
            </a:extLst>
          </p:cNvPr>
          <p:cNvSpPr txBox="1"/>
          <p:nvPr/>
        </p:nvSpPr>
        <p:spPr>
          <a:xfrm>
            <a:off x="5513201" y="304307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1FD15E-1329-6A07-747D-384ED8F3C417}"/>
              </a:ext>
            </a:extLst>
          </p:cNvPr>
          <p:cNvSpPr txBox="1"/>
          <p:nvPr/>
        </p:nvSpPr>
        <p:spPr>
          <a:xfrm>
            <a:off x="5531349" y="229884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C59384-F202-ACD0-2A55-11419507D673}"/>
              </a:ext>
            </a:extLst>
          </p:cNvPr>
          <p:cNvSpPr txBox="1"/>
          <p:nvPr/>
        </p:nvSpPr>
        <p:spPr>
          <a:xfrm>
            <a:off x="5542593" y="15306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A478C8-6CF3-F92B-2F11-FE2B50258680}"/>
              </a:ext>
            </a:extLst>
          </p:cNvPr>
          <p:cNvSpPr txBox="1"/>
          <p:nvPr/>
        </p:nvSpPr>
        <p:spPr>
          <a:xfrm>
            <a:off x="2642320" y="15422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BB2453-6DBE-5067-937F-BE2C00237839}"/>
              </a:ext>
            </a:extLst>
          </p:cNvPr>
          <p:cNvSpPr txBox="1"/>
          <p:nvPr/>
        </p:nvSpPr>
        <p:spPr>
          <a:xfrm>
            <a:off x="2231952" y="23516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DF3C7C-27F0-4538-C476-2FCDA54921B9}"/>
              </a:ext>
            </a:extLst>
          </p:cNvPr>
          <p:cNvSpPr txBox="1"/>
          <p:nvPr/>
        </p:nvSpPr>
        <p:spPr>
          <a:xfrm>
            <a:off x="56149" y="3082199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🚗🚗🚗🚗🚗🚗🚗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513888-0C0D-FC5E-E621-C70A1CB94627}"/>
              </a:ext>
            </a:extLst>
          </p:cNvPr>
          <p:cNvSpPr txBox="1"/>
          <p:nvPr/>
        </p:nvSpPr>
        <p:spPr>
          <a:xfrm>
            <a:off x="2642320" y="380080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3FA14C-859F-CD41-F7BD-1B54823AA6D7}"/>
              </a:ext>
            </a:extLst>
          </p:cNvPr>
          <p:cNvSpPr txBox="1"/>
          <p:nvPr/>
        </p:nvSpPr>
        <p:spPr>
          <a:xfrm>
            <a:off x="1843025" y="455030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🚗🚗🚗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99D263-B26E-76E2-D151-873BC4FD0407}"/>
              </a:ext>
            </a:extLst>
          </p:cNvPr>
          <p:cNvSpPr txBox="1"/>
          <p:nvPr/>
        </p:nvSpPr>
        <p:spPr>
          <a:xfrm>
            <a:off x="6026391" y="15431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🚗🚗🚗🚗🚗🚗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DDF1D0-7A18-ABA6-CA61-43EF5B6890AE}"/>
              </a:ext>
            </a:extLst>
          </p:cNvPr>
          <p:cNvSpPr txBox="1"/>
          <p:nvPr/>
        </p:nvSpPr>
        <p:spPr>
          <a:xfrm>
            <a:off x="6006497" y="2351617"/>
            <a:ext cx="60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1E63BB-258E-88A2-418D-8862B6587D5F}"/>
              </a:ext>
            </a:extLst>
          </p:cNvPr>
          <p:cNvSpPr txBox="1"/>
          <p:nvPr/>
        </p:nvSpPr>
        <p:spPr>
          <a:xfrm>
            <a:off x="6031179" y="31409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DD78FE-66DB-E435-986B-424ABEDB6654}"/>
              </a:ext>
            </a:extLst>
          </p:cNvPr>
          <p:cNvSpPr txBox="1"/>
          <p:nvPr/>
        </p:nvSpPr>
        <p:spPr>
          <a:xfrm>
            <a:off x="6026391" y="38008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913A32-BC9C-D435-EA59-A06659CE7D3F}"/>
              </a:ext>
            </a:extLst>
          </p:cNvPr>
          <p:cNvSpPr txBox="1"/>
          <p:nvPr/>
        </p:nvSpPr>
        <p:spPr>
          <a:xfrm>
            <a:off x="6026391" y="450809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A09708F-CE85-A639-3EF3-AA1F14461ECC}"/>
                  </a:ext>
                </a:extLst>
              </p14:cNvPr>
              <p14:cNvContentPartPr/>
              <p14:nvPr/>
            </p14:nvContentPartPr>
            <p14:xfrm>
              <a:off x="1073160" y="5546520"/>
              <a:ext cx="7409160" cy="47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A09708F-CE85-A639-3EF3-AA1F14461E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6960" y="5530320"/>
                <a:ext cx="74415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CDDE05-22B7-D9BD-D49D-7E853E3CDB27}"/>
                  </a:ext>
                </a:extLst>
              </p14:cNvPr>
              <p14:cNvContentPartPr/>
              <p14:nvPr/>
            </p14:nvContentPartPr>
            <p14:xfrm>
              <a:off x="4057920" y="1693800"/>
              <a:ext cx="1196640" cy="305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CDDE05-22B7-D9BD-D49D-7E853E3CDB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1720" y="1677600"/>
                <a:ext cx="1229040" cy="30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E91075-B12B-7810-E6EC-C6BB2AD2AD09}"/>
                  </a:ext>
                </a:extLst>
              </p14:cNvPr>
              <p14:cNvContentPartPr/>
              <p14:nvPr/>
            </p14:nvContentPartPr>
            <p14:xfrm>
              <a:off x="4386960" y="3692520"/>
              <a:ext cx="160560" cy="209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E91075-B12B-7810-E6EC-C6BB2AD2AD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0760" y="3676320"/>
                <a:ext cx="19296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2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78449-3081-B635-1C88-12C06D98DE0E}"/>
              </a:ext>
            </a:extLst>
          </p:cNvPr>
          <p:cNvSpPr txBox="1"/>
          <p:nvPr/>
        </p:nvSpPr>
        <p:spPr>
          <a:xfrm rot="486687">
            <a:off x="778250" y="580351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2 + 2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F2A96C-1F4C-409B-59DF-16562E58542D}"/>
                  </a:ext>
                </a:extLst>
              </p14:cNvPr>
              <p14:cNvContentPartPr/>
              <p14:nvPr/>
            </p14:nvContentPartPr>
            <p14:xfrm>
              <a:off x="896400" y="518040"/>
              <a:ext cx="7777440" cy="468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F2A96C-1F4C-409B-59DF-16562E5854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501840"/>
                <a:ext cx="7809840" cy="47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2D030E-0F70-6DF6-43A7-0219F84DCE37}"/>
                  </a:ext>
                </a:extLst>
              </p14:cNvPr>
              <p14:cNvContentPartPr/>
              <p14:nvPr/>
            </p14:nvContentPartPr>
            <p14:xfrm>
              <a:off x="961920" y="4547160"/>
              <a:ext cx="2340000" cy="169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2D030E-0F70-6DF6-43A7-0219F84DCE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720" y="4530960"/>
                <a:ext cx="2372400" cy="17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10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49717-AFC8-6D95-D489-A33DF53B58C6}"/>
              </a:ext>
            </a:extLst>
          </p:cNvPr>
          <p:cNvSpPr txBox="1"/>
          <p:nvPr/>
        </p:nvSpPr>
        <p:spPr>
          <a:xfrm>
            <a:off x="1684880" y="454548"/>
            <a:ext cx="635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Cannot spend &lt; $1200 because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4E29F7-BF2A-A87B-9558-2EA5A98AA4B5}"/>
              </a:ext>
            </a:extLst>
          </p:cNvPr>
          <p:cNvCxnSpPr>
            <a:cxnSpLocks/>
          </p:cNvCxnSpPr>
          <p:nvPr/>
        </p:nvCxnSpPr>
        <p:spPr>
          <a:xfrm>
            <a:off x="4323261" y="1710970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2ED329-2265-110E-4FF9-C879F4245291}"/>
              </a:ext>
            </a:extLst>
          </p:cNvPr>
          <p:cNvCxnSpPr>
            <a:cxnSpLocks/>
          </p:cNvCxnSpPr>
          <p:nvPr/>
        </p:nvCxnSpPr>
        <p:spPr>
          <a:xfrm>
            <a:off x="4311831" y="2769575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1E1212-366B-222B-805B-D6FD4A8F9973}"/>
              </a:ext>
            </a:extLst>
          </p:cNvPr>
          <p:cNvCxnSpPr>
            <a:cxnSpLocks/>
          </p:cNvCxnSpPr>
          <p:nvPr/>
        </p:nvCxnSpPr>
        <p:spPr>
          <a:xfrm flipV="1">
            <a:off x="4311831" y="383625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6BD554-7234-1D12-2F87-C45F52AA802F}"/>
              </a:ext>
            </a:extLst>
          </p:cNvPr>
          <p:cNvCxnSpPr>
            <a:cxnSpLocks/>
          </p:cNvCxnSpPr>
          <p:nvPr/>
        </p:nvCxnSpPr>
        <p:spPr>
          <a:xfrm>
            <a:off x="4323261" y="488615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6FC70C-2EC4-23D8-FF67-6BAAF996F609}"/>
              </a:ext>
            </a:extLst>
          </p:cNvPr>
          <p:cNvCxnSpPr>
            <a:cxnSpLocks/>
          </p:cNvCxnSpPr>
          <p:nvPr/>
        </p:nvCxnSpPr>
        <p:spPr>
          <a:xfrm>
            <a:off x="4311831" y="597305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233D9F9-4D56-85FD-89EE-35616F7F7986}"/>
              </a:ext>
            </a:extLst>
          </p:cNvPr>
          <p:cNvSpPr txBox="1"/>
          <p:nvPr/>
        </p:nvSpPr>
        <p:spPr>
          <a:xfrm>
            <a:off x="4383563" y="5688589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949C72-4EF0-C761-F5FD-8ECF6762F210}"/>
              </a:ext>
            </a:extLst>
          </p:cNvPr>
          <p:cNvSpPr txBox="1"/>
          <p:nvPr/>
        </p:nvSpPr>
        <p:spPr>
          <a:xfrm>
            <a:off x="4391182" y="459406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0DDB51-6D3D-267C-9A2A-2F5B7662D5C4}"/>
              </a:ext>
            </a:extLst>
          </p:cNvPr>
          <p:cNvSpPr txBox="1"/>
          <p:nvPr/>
        </p:nvSpPr>
        <p:spPr>
          <a:xfrm>
            <a:off x="4379531" y="356602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124BD4-BFE4-E276-619E-C61F3E875233}"/>
              </a:ext>
            </a:extLst>
          </p:cNvPr>
          <p:cNvSpPr txBox="1"/>
          <p:nvPr/>
        </p:nvSpPr>
        <p:spPr>
          <a:xfrm>
            <a:off x="4397679" y="2495224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07536B-0D35-3C07-3964-184D7462FABE}"/>
              </a:ext>
            </a:extLst>
          </p:cNvPr>
          <p:cNvSpPr txBox="1"/>
          <p:nvPr/>
        </p:nvSpPr>
        <p:spPr>
          <a:xfrm>
            <a:off x="4408923" y="143307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63D8B-82F1-2D3A-B8EC-D3F6A100B83B}"/>
              </a:ext>
            </a:extLst>
          </p:cNvPr>
          <p:cNvSpPr txBox="1"/>
          <p:nvPr/>
        </p:nvSpPr>
        <p:spPr>
          <a:xfrm>
            <a:off x="3493654" y="14371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B4070-D481-09F8-159B-95E0628CC73C}"/>
              </a:ext>
            </a:extLst>
          </p:cNvPr>
          <p:cNvSpPr txBox="1"/>
          <p:nvPr/>
        </p:nvSpPr>
        <p:spPr>
          <a:xfrm>
            <a:off x="3061844" y="25767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C842C-7370-D7AE-167F-6AC431B95E3A}"/>
              </a:ext>
            </a:extLst>
          </p:cNvPr>
          <p:cNvSpPr txBox="1"/>
          <p:nvPr/>
        </p:nvSpPr>
        <p:spPr>
          <a:xfrm>
            <a:off x="886041" y="3569676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🚗🚗🚗🚗🚗🚗🚗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6734A-6480-85C7-A300-1C6D43C0AD63}"/>
              </a:ext>
            </a:extLst>
          </p:cNvPr>
          <p:cNvSpPr txBox="1"/>
          <p:nvPr/>
        </p:nvSpPr>
        <p:spPr>
          <a:xfrm>
            <a:off x="3496897" y="45940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049C5-D252-8390-B500-691114CBA2BF}"/>
              </a:ext>
            </a:extLst>
          </p:cNvPr>
          <p:cNvSpPr txBox="1"/>
          <p:nvPr/>
        </p:nvSpPr>
        <p:spPr>
          <a:xfrm>
            <a:off x="2651475" y="56621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🚗🚗🚗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04848-E8F7-F126-C070-4E154906A0BE}"/>
              </a:ext>
            </a:extLst>
          </p:cNvPr>
          <p:cNvSpPr txBox="1"/>
          <p:nvPr/>
        </p:nvSpPr>
        <p:spPr>
          <a:xfrm>
            <a:off x="5146392" y="143710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🚗🚗🚗🚗🚗🚗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EAEBC-79E9-752A-6ABC-1594D50F7C51}"/>
              </a:ext>
            </a:extLst>
          </p:cNvPr>
          <p:cNvSpPr txBox="1"/>
          <p:nvPr/>
        </p:nvSpPr>
        <p:spPr>
          <a:xfrm>
            <a:off x="5087550" y="2532832"/>
            <a:ext cx="60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979BA-B3EB-BC44-E42A-BA2552DC5D05}"/>
              </a:ext>
            </a:extLst>
          </p:cNvPr>
          <p:cNvSpPr txBox="1"/>
          <p:nvPr/>
        </p:nvSpPr>
        <p:spPr>
          <a:xfrm>
            <a:off x="5087550" y="35696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81B95-A25C-53A3-022B-A667DB0A32EA}"/>
              </a:ext>
            </a:extLst>
          </p:cNvPr>
          <p:cNvSpPr txBox="1"/>
          <p:nvPr/>
        </p:nvSpPr>
        <p:spPr>
          <a:xfrm>
            <a:off x="5076573" y="46443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🚗🚗🚗🚗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009A3-A4AA-5482-4208-F8B2D52EC08D}"/>
              </a:ext>
            </a:extLst>
          </p:cNvPr>
          <p:cNvSpPr txBox="1"/>
          <p:nvPr/>
        </p:nvSpPr>
        <p:spPr>
          <a:xfrm>
            <a:off x="5076573" y="57191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🚗🚗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CBB6DB-591A-7645-3C31-C6D94603E9A5}"/>
                  </a:ext>
                </a:extLst>
              </p14:cNvPr>
              <p14:cNvContentPartPr/>
              <p14:nvPr/>
            </p14:nvContentPartPr>
            <p14:xfrm>
              <a:off x="1307520" y="2157120"/>
              <a:ext cx="6355080" cy="336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CBB6DB-591A-7645-3C31-C6D94603E9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920" y="2140920"/>
                <a:ext cx="6392880" cy="33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E65493-32F3-18A1-C0D0-CAF7A8A88798}"/>
                  </a:ext>
                </a:extLst>
              </p14:cNvPr>
              <p14:cNvContentPartPr/>
              <p14:nvPr/>
            </p14:nvContentPartPr>
            <p14:xfrm>
              <a:off x="374040" y="1517760"/>
              <a:ext cx="4350600" cy="401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E65493-32F3-18A1-C0D0-CAF7A8A88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840" y="1501560"/>
                <a:ext cx="4383000" cy="40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4B3F88-8549-34A1-95E7-088D059FED72}"/>
                  </a:ext>
                </a:extLst>
              </p14:cNvPr>
              <p14:cNvContentPartPr/>
              <p14:nvPr/>
            </p14:nvContentPartPr>
            <p14:xfrm>
              <a:off x="4397679" y="2061631"/>
              <a:ext cx="123480" cy="32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4B3F88-8549-34A1-95E7-088D059FED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1479" y="2045431"/>
                <a:ext cx="15588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2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66550-4E3D-2996-DA81-27CE106B47B7}"/>
              </a:ext>
            </a:extLst>
          </p:cNvPr>
          <p:cNvSpPr txBox="1"/>
          <p:nvPr/>
        </p:nvSpPr>
        <p:spPr>
          <a:xfrm>
            <a:off x="293914" y="28302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continuous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5CDA1-1935-E54E-8707-0522EBD8A5C5}"/>
              </a:ext>
            </a:extLst>
          </p:cNvPr>
          <p:cNvSpPr txBox="1"/>
          <p:nvPr/>
        </p:nvSpPr>
        <p:spPr>
          <a:xfrm>
            <a:off x="293914" y="3494316"/>
            <a:ext cx="18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discrete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9803B-ED9B-D11F-2A5D-7A52B888BA6C}"/>
              </a:ext>
            </a:extLst>
          </p:cNvPr>
          <p:cNvSpPr txBox="1"/>
          <p:nvPr/>
        </p:nvSpPr>
        <p:spPr>
          <a:xfrm>
            <a:off x="3086226" y="344580"/>
            <a:ext cx="587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3.</a:t>
            </a:r>
            <a:r>
              <a:rPr lang="en-HK" sz="3200" b="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1415926535897932384626433…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9B114-E71A-6E18-F736-7E2F4C06EB43}"/>
              </a:ext>
            </a:extLst>
          </p:cNvPr>
          <p:cNvSpPr txBox="1"/>
          <p:nvPr/>
        </p:nvSpPr>
        <p:spPr>
          <a:xfrm>
            <a:off x="3086226" y="3555872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i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100101010100101110101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09C030-2898-6A76-FA0E-40F69331522E}"/>
              </a:ext>
            </a:extLst>
          </p:cNvPr>
          <p:cNvGrpSpPr/>
          <p:nvPr/>
        </p:nvGrpSpPr>
        <p:grpSpPr>
          <a:xfrm>
            <a:off x="553568" y="1317172"/>
            <a:ext cx="1360714" cy="1491343"/>
            <a:chOff x="718458" y="1317172"/>
            <a:chExt cx="1360714" cy="14913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2B8751-1856-BDDC-25A4-8870C4B18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8" y="2569029"/>
              <a:ext cx="1360714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B18541-A7C7-2CF7-C375-E2CB345DC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8" y="1317172"/>
              <a:ext cx="680357" cy="1491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1877A4-4A54-77EF-F12A-F4A66A60E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8815" y="1317172"/>
              <a:ext cx="680357" cy="1251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2D5A864-B1DC-775D-147D-97A8249D32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47" y="1283794"/>
            <a:ext cx="2921256" cy="1460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3FBB6-F63E-7C0C-31A5-08FCAB00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734" y="1455995"/>
            <a:ext cx="5148414" cy="11108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6A64A0-0F6A-CE6C-91FC-74EB765D5C5B}"/>
              </a:ext>
            </a:extLst>
          </p:cNvPr>
          <p:cNvSpPr txBox="1"/>
          <p:nvPr/>
        </p:nvSpPr>
        <p:spPr>
          <a:xfrm>
            <a:off x="1001834" y="4454708"/>
            <a:ext cx="1338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960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42</a:t>
            </a:r>
            <a:endParaRPr lang="en-US" sz="9600">
              <a:latin typeface="Garamond" panose="020204040303010108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0A8E1E-CB0A-C132-FE8D-0300A5A734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409" y="4321216"/>
            <a:ext cx="2031552" cy="20315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062FE6-61B9-72C6-AD13-473C0CF7B7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919" y="4113887"/>
            <a:ext cx="2728704" cy="24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43667-1DE2-0E6A-743D-62504D1B0644}"/>
              </a:ext>
            </a:extLst>
          </p:cNvPr>
          <p:cNvSpPr txBox="1"/>
          <p:nvPr/>
        </p:nvSpPr>
        <p:spPr>
          <a:xfrm>
            <a:off x="293914" y="28302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continuous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D5C9B-EFF7-B5AC-B838-30572A0B8F06}"/>
              </a:ext>
            </a:extLst>
          </p:cNvPr>
          <p:cNvSpPr txBox="1"/>
          <p:nvPr/>
        </p:nvSpPr>
        <p:spPr>
          <a:xfrm>
            <a:off x="293914" y="3494316"/>
            <a:ext cx="18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discrete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7C320-2D61-27B0-9F84-324C543AE0F6}"/>
              </a:ext>
            </a:extLst>
          </p:cNvPr>
          <p:cNvSpPr txBox="1"/>
          <p:nvPr/>
        </p:nvSpPr>
        <p:spPr>
          <a:xfrm>
            <a:off x="1411672" y="1457625"/>
            <a:ext cx="393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Garamond" panose="02020404030301010803" pitchFamily="18" charset="0"/>
              </a:rPr>
              <a:t>∫</a:t>
            </a:r>
            <a:endParaRPr lang="en-US" sz="6000" i="1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32473-7EC4-0117-6F3C-0F8FA89B1EEF}"/>
              </a:ext>
            </a:extLst>
          </p:cNvPr>
          <p:cNvSpPr txBox="1"/>
          <p:nvPr/>
        </p:nvSpPr>
        <p:spPr>
          <a:xfrm>
            <a:off x="1694449" y="1445960"/>
            <a:ext cx="1360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</a:t>
            </a:r>
            <a: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</a:t>
            </a:r>
            <a:r>
              <a:rPr kumimoji="0" lang="en-US" sz="4800" b="0" i="1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</a:t>
            </a:r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dx</a:t>
            </a:r>
            <a:endParaRPr lang="en-US" sz="4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5B0DE-C38D-987A-EE63-51E597F95817}"/>
              </a:ext>
            </a:extLst>
          </p:cNvPr>
          <p:cNvSpPr txBox="1"/>
          <p:nvPr/>
        </p:nvSpPr>
        <p:spPr>
          <a:xfrm>
            <a:off x="1375043" y="4569100"/>
            <a:ext cx="732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Garamond" panose="02020404030301010803" pitchFamily="18" charset="0"/>
              </a:rPr>
              <a:t>∑</a:t>
            </a:r>
            <a:endParaRPr lang="en-US" sz="6000" i="1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7ABA8-F54A-321D-3C38-8695E6135C09}"/>
              </a:ext>
            </a:extLst>
          </p:cNvPr>
          <p:cNvSpPr txBox="1"/>
          <p:nvPr/>
        </p:nvSpPr>
        <p:spPr>
          <a:xfrm>
            <a:off x="2018077" y="4679019"/>
            <a:ext cx="835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-2</a:t>
            </a:r>
            <a:endParaRPr lang="en-US" sz="4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49B7C-ACF5-0915-DFD5-AC46B16630F9}"/>
              </a:ext>
            </a:extLst>
          </p:cNvPr>
          <p:cNvSpPr txBox="1"/>
          <p:nvPr/>
        </p:nvSpPr>
        <p:spPr>
          <a:xfrm>
            <a:off x="1389650" y="5494627"/>
            <a:ext cx="718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 =</a:t>
            </a:r>
            <a:r>
              <a:rPr lang="en-US" sz="2000">
                <a:solidFill>
                  <a:srgbClr val="000000"/>
                </a:solidFill>
                <a:latin typeface="Garamond" panose="02020404030301010803" pitchFamily="18" charset="0"/>
              </a:rPr>
              <a:t> 1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345CE-18C2-21B6-5731-D5323797E7FF}"/>
              </a:ext>
            </a:extLst>
          </p:cNvPr>
          <p:cNvSpPr txBox="1"/>
          <p:nvPr/>
        </p:nvSpPr>
        <p:spPr>
          <a:xfrm>
            <a:off x="1382346" y="4469920"/>
            <a:ext cx="718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∞</a:t>
            </a:r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C7094-600F-0AFF-8B16-6D3531A5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12" y="652609"/>
            <a:ext cx="2550698" cy="2383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AD1FAA-4F2E-1CC6-D0AB-447F4F901ABE}"/>
              </a:ext>
            </a:extLst>
          </p:cNvPr>
          <p:cNvSpPr txBox="1"/>
          <p:nvPr/>
        </p:nvSpPr>
        <p:spPr>
          <a:xfrm>
            <a:off x="4826979" y="4282161"/>
            <a:ext cx="3502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s = 0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in range(n):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	s += </a:t>
            </a:r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return s</a:t>
            </a:r>
          </a:p>
        </p:txBody>
      </p:sp>
    </p:spTree>
    <p:extLst>
      <p:ext uri="{BB962C8B-B14F-4D97-AF65-F5344CB8AC3E}">
        <p14:creationId xmlns:p14="http://schemas.microsoft.com/office/powerpoint/2010/main" val="72454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08AA0-BD54-901E-6AAF-B524C9B91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50" y="644928"/>
            <a:ext cx="2450193" cy="2450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DF423-4444-FC1A-3E9F-FF00D7E0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25" y="4167266"/>
            <a:ext cx="3973530" cy="1712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3CFD5-0D17-BB3B-5FDF-45586F596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861" y="3917035"/>
            <a:ext cx="3320009" cy="2213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2F46F-D0F2-454F-551E-B461ED7966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68" y="763354"/>
            <a:ext cx="3940663" cy="22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05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45</TotalTime>
  <Words>737</Words>
  <Application>Microsoft Macintosh PowerPoint</Application>
  <PresentationFormat>On-screen Show (4:3)</PresentationFormat>
  <Paragraphs>193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Courier New</vt:lpstr>
      <vt:lpstr>Garamond</vt:lpstr>
      <vt:lpstr>Parcel</vt:lpstr>
      <vt:lpstr>1.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</cp:revision>
  <cp:lastPrinted>2025-01-18T17:20:19Z</cp:lastPrinted>
  <dcterms:created xsi:type="dcterms:W3CDTF">2021-11-02T23:09:25Z</dcterms:created>
  <dcterms:modified xsi:type="dcterms:W3CDTF">2026-01-14T15:02:43Z</dcterms:modified>
</cp:coreProperties>
</file>